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6" r:id="rId3"/>
    <p:sldId id="258" r:id="rId4"/>
    <p:sldId id="293" r:id="rId5"/>
    <p:sldId id="287" r:id="rId6"/>
    <p:sldId id="320" r:id="rId7"/>
    <p:sldId id="344" r:id="rId8"/>
    <p:sldId id="364" r:id="rId9"/>
    <p:sldId id="366" r:id="rId10"/>
    <p:sldId id="365" r:id="rId11"/>
    <p:sldId id="349" r:id="rId12"/>
    <p:sldId id="346" r:id="rId13"/>
    <p:sldId id="348" r:id="rId14"/>
    <p:sldId id="350" r:id="rId15"/>
    <p:sldId id="351" r:id="rId16"/>
    <p:sldId id="353" r:id="rId17"/>
    <p:sldId id="288" r:id="rId18"/>
    <p:sldId id="343" r:id="rId19"/>
    <p:sldId id="354" r:id="rId20"/>
    <p:sldId id="359" r:id="rId21"/>
    <p:sldId id="360" r:id="rId22"/>
    <p:sldId id="361" r:id="rId23"/>
    <p:sldId id="362" r:id="rId24"/>
    <p:sldId id="363" r:id="rId25"/>
    <p:sldId id="358" r:id="rId26"/>
    <p:sldId id="357" r:id="rId27"/>
    <p:sldId id="318" r:id="rId28"/>
    <p:sldId id="319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660"/>
  </p:normalViewPr>
  <p:slideViewPr>
    <p:cSldViewPr>
      <p:cViewPr varScale="1">
        <p:scale>
          <a:sx n="112" d="100"/>
          <a:sy n="112" d="100"/>
        </p:scale>
        <p:origin x="11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2240" cy="15840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2240" cy="15840"/>
            </a:xfrm>
            <a:prstGeom prst="rect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612" y="638"/>
              <a:ext cx="11016" cy="145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107763" dir="13500000" sx="75000" sy="75000" algn="tl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051117"/>
              </p:ext>
            </p:extLst>
          </p:nvPr>
        </p:nvGraphicFramePr>
        <p:xfrm>
          <a:off x="457200" y="692696"/>
          <a:ext cx="8229600" cy="1088771"/>
        </p:xfrm>
        <a:graphic>
          <a:graphicData uri="http://schemas.openxmlformats.org/drawingml/2006/table">
            <a:tbl>
              <a:tblPr firstRow="1" firstCol="1" bandRow="1"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6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cap="small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BARTIN </a:t>
                      </a:r>
                      <a:r>
                        <a:rPr lang="tr-TR" sz="3200" b="1" cap="small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ÜNİVERSİTESİ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cap="small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YABANCI DİLLER YÜKSEKOKULU</a:t>
                      </a:r>
                      <a:endParaRPr lang="tr-TR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1899" marR="221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1866600"/>
            <a:ext cx="2977187" cy="3024336"/>
          </a:xfrm>
          <a:prstGeom prst="rect">
            <a:avLst/>
          </a:prstGeom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425962"/>
              </p:ext>
            </p:extLst>
          </p:nvPr>
        </p:nvGraphicFramePr>
        <p:xfrm>
          <a:off x="457200" y="5301208"/>
          <a:ext cx="8229600" cy="1509395"/>
        </p:xfrm>
        <a:graphic>
          <a:graphicData uri="http://schemas.openxmlformats.org/drawingml/2006/table">
            <a:tbl>
              <a:tblPr firstRow="1" firstCol="1" bandRow="1"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1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1415" algn="ctr"/>
                          <a:tab pos="6134100" algn="l"/>
                        </a:tabLst>
                      </a:pPr>
                      <a:r>
                        <a:rPr lang="tr-T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ZORUNLU</a:t>
                      </a:r>
                      <a:r>
                        <a:rPr lang="tr-TR" sz="28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 HAZIRLIK PROGRAMI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1415" algn="ctr"/>
                          <a:tab pos="6134100" algn="l"/>
                        </a:tabLst>
                      </a:pPr>
                      <a:r>
                        <a:rPr lang="tr-TR" sz="28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BİLGİLENDİRME TOPLANTISI</a:t>
                      </a:r>
                      <a:endParaRPr lang="tr-TR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1415" algn="ctr"/>
                          <a:tab pos="6134100" algn="l"/>
                        </a:tabLst>
                      </a:pPr>
                      <a:r>
                        <a:rPr lang="tr-TR" sz="3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tr-TR" sz="24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	</a:t>
                      </a:r>
                    </a:p>
                  </a:txBody>
                  <a:tcPr marL="66165" marR="6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07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11560" y="2132856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tr-TR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Sınav </a:t>
            </a:r>
            <a:r>
              <a:rPr lang="tr-TR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linkine üniversitemiz E-ders sistemi </a:t>
            </a:r>
            <a:r>
              <a:rPr lang="tr-TR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üzerinden de </a:t>
            </a:r>
            <a:r>
              <a:rPr lang="tr-TR" sz="3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erişebilirsiniz!</a:t>
            </a:r>
            <a:r>
              <a:rPr lang="tr-TR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endParaRPr lang="tr-TR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tr-T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https://eders.bartin.edu.tr/</a:t>
            </a:r>
            <a:endParaRPr lang="tr-TR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563888" y="932527"/>
            <a:ext cx="129614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bg1"/>
                </a:solidFill>
              </a:rPr>
              <a:t>2</a:t>
            </a:r>
            <a:endParaRPr lang="en-GB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9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40768"/>
            <a:ext cx="6588224" cy="45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7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39552" y="908720"/>
            <a:ext cx="8208912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E-ders sistemine ilk kez giriş yapacak öğrencilerimiz için sisteme giriş bilgileri şu şekilde olacaktır: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Kullanıcı adı: Öğrenci Numarası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Şifre: T.C. Kimlik Numarası</a:t>
            </a:r>
          </a:p>
        </p:txBody>
      </p:sp>
    </p:spTree>
    <p:extLst>
      <p:ext uri="{BB962C8B-B14F-4D97-AF65-F5344CB8AC3E}">
        <p14:creationId xmlns:p14="http://schemas.microsoft.com/office/powerpoint/2010/main" val="329296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251520" y="1844824"/>
            <a:ext cx="85689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  <a:tabLst>
                <a:tab pos="538163" algn="l"/>
                <a:tab pos="803275" algn="l"/>
                <a:tab pos="896938" algn="l"/>
              </a:tabLst>
            </a:pPr>
            <a:r>
              <a:rPr lang="tr-TR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  <a:r>
              <a:rPr lang="tr-TR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ınav oturum linkine tıklamanız sınava erişim için </a:t>
            </a:r>
            <a:r>
              <a:rPr lang="tr-TR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yeterli mi?</a:t>
            </a:r>
            <a:endParaRPr lang="tr-TR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871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323528" y="1556792"/>
            <a:ext cx="8496944" cy="2468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7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  <a:r>
              <a:rPr lang="tr-TR" sz="2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ınav oturum linkine erişim sağlayabilmeniz için öncelikle </a:t>
            </a:r>
            <a:r>
              <a:rPr lang="tr-TR" sz="27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Office </a:t>
            </a:r>
            <a:r>
              <a:rPr lang="tr-TR" sz="2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365 </a:t>
            </a:r>
            <a:r>
              <a:rPr lang="tr-TR" sz="27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hesaplarınızı</a:t>
            </a:r>
            <a:r>
              <a:rPr lang="tr-TR" sz="2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etkinleştirmeniz </a:t>
            </a:r>
            <a:r>
              <a:rPr lang="tr-TR" sz="27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gerekmektedir</a:t>
            </a:r>
            <a:r>
              <a:rPr lang="tr-TR" sz="2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tr-TR" sz="27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84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4176464" cy="324912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467" y="3156831"/>
            <a:ext cx="4757533" cy="37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69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39552" y="548680"/>
            <a:ext cx="820891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Office 365 hesabına 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ilk kez giriş yapacak öğrencilerimiz için sisteme giriş bilgileri şu şekilde olacaktır:</a:t>
            </a:r>
          </a:p>
          <a:p>
            <a:pPr algn="just">
              <a:buFont typeface="Wingdings" pitchFamily="2" charset="2"/>
              <a:buChar char="Ø"/>
            </a:pPr>
            <a:endParaRPr lang="tr-TR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Kullanıcı adı: öğrenci </a:t>
            </a:r>
            <a:r>
              <a:rPr lang="tr-T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no@ogrenci.bartin.edu.tr</a:t>
            </a:r>
          </a:p>
          <a:p>
            <a:pPr algn="just"/>
            <a:r>
              <a:rPr lang="tr-T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(Örnek Kul. Adı:2001000000@ogrenci.bartin.edu.tr</a:t>
            </a:r>
            <a:r>
              <a:rPr lang="tr-T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endParaRPr lang="tr-TR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endParaRPr lang="tr-T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Şifre: T.C. Kimlik No Bu</a:t>
            </a:r>
            <a:r>
              <a:rPr lang="tr-T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</a:t>
            </a:r>
          </a:p>
          <a:p>
            <a:pPr algn="just">
              <a:lnSpc>
                <a:spcPct val="150000"/>
              </a:lnSpc>
            </a:pPr>
            <a:r>
              <a:rPr lang="tr-T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(Örnek şifre:11111111111Bu</a:t>
            </a:r>
            <a:r>
              <a:rPr lang="tr-T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*)</a:t>
            </a:r>
          </a:p>
          <a:p>
            <a:pPr algn="just"/>
            <a:endParaRPr lang="tr-TR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**TC </a:t>
            </a:r>
            <a:r>
              <a:rPr lang="tr-T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Kimlik Numarasının sonuna </a:t>
            </a:r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</a:t>
            </a:r>
            <a:r>
              <a:rPr lang="tr-T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 eklemeyi </a:t>
            </a:r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unutmayınız!!!</a:t>
            </a:r>
            <a:endParaRPr lang="tr-T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9770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2348880"/>
            <a:ext cx="7992888" cy="9584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*Office 365 hesaplarınız ile ilgili </a:t>
            </a:r>
            <a:r>
              <a:rPr lang="tr-T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bilgi için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https://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w3.bartin.edu.tr/duyurular/office-365-hesaplari-hakkinda-09163803.html</a:t>
            </a:r>
            <a:endParaRPr lang="tr-TR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101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39552" y="692696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14 Ekim 2020 tarihinde 11.00-12.30 saatleri arasında üniversitemiz E-ders sistemi üzerinden gerçekleştirilecek 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ilk oturum </a:t>
            </a:r>
            <a:r>
              <a:rPr lang="tr-TR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listening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  <a:r>
              <a:rPr lang="en-GB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</a:t>
            </a:r>
            <a:r>
              <a:rPr lang="en-GB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writing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şeklinde 3 </a:t>
            </a:r>
            <a:r>
              <a:rPr lang="en-GB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bölüm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ü kapsayacaktır.</a:t>
            </a:r>
            <a:r>
              <a:rPr lang="en-GB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tr-TR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Bölümlere göre puan dağılımı şu şekilde olacaktır: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Listening+Test</a:t>
            </a:r>
            <a:r>
              <a:rPr lang="tr-T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tr-T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55</a:t>
            </a:r>
            <a:endParaRPr lang="tr-TR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Writing</a:t>
            </a:r>
            <a:r>
              <a:rPr lang="tr-T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20</a:t>
            </a:r>
            <a:endParaRPr lang="tr-T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0501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467544" y="1052736"/>
            <a:ext cx="82089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Muafiyet Sınavı ilk oturumuna</a:t>
            </a:r>
            <a:r>
              <a:rPr lang="en-GB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katılan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öğrencilerimiz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GB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15-16 </a:t>
            </a:r>
            <a:r>
              <a:rPr lang="en-GB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Ekim</a:t>
            </a:r>
            <a:r>
              <a:rPr lang="en-GB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2020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tarihlerinde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sözlü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sınava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alınacaktır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tr-TR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Konuşma becerisinin </a:t>
            </a:r>
            <a:r>
              <a:rPr lang="tr-TR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değerlendirimesine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yönelik bu ikinci 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oturum </a:t>
            </a:r>
            <a:r>
              <a:rPr lang="tr-T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</a:t>
            </a:r>
            <a:r>
              <a:rPr lang="tr-TR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Zoom</a:t>
            </a:r>
            <a:r>
              <a:rPr lang="tr-T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uygulaması kullanılarak gerçekleştirilecektir.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GB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056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DEECC1C-94D5-4690-8D07-6E45AD540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39276" cy="74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25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39552" y="1340768"/>
            <a:ext cx="82089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Öğrencilerimizin sözlü 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sınava </a:t>
            </a:r>
            <a:r>
              <a:rPr lang="tr-TR" sz="28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hangi gün ve saat aralığında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katılacağı ve </a:t>
            </a:r>
            <a:r>
              <a:rPr lang="tr-TR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ilgili </a:t>
            </a:r>
            <a:r>
              <a:rPr lang="tr-TR" sz="28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Zoom</a:t>
            </a:r>
            <a:r>
              <a:rPr lang="tr-TR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oturum </a:t>
            </a:r>
            <a:r>
              <a:rPr lang="tr-TR" sz="28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linkleri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Yabancı 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Diller Yüksekokulunun internet sayfasında ilan edilecektir.</a:t>
            </a:r>
            <a:endParaRPr lang="tr-TR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https://ydyo.bartin.edu.tr/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4758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395536" y="1340768"/>
            <a:ext cx="8496944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7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Sözlü sınavın sorunsuz bir şekilde </a:t>
            </a:r>
            <a:r>
              <a:rPr lang="tr-TR" sz="2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gerçekleştirilebilmesi </a:t>
            </a:r>
          </a:p>
          <a:p>
            <a:pPr algn="just">
              <a:lnSpc>
                <a:spcPct val="150000"/>
              </a:lnSpc>
            </a:pPr>
            <a:r>
              <a:rPr lang="tr-TR" sz="27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tr-TR" sz="2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çin öğrencilerimizin </a:t>
            </a:r>
            <a:r>
              <a:rPr lang="tr-TR" sz="27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kendilerine ayrılan sınav günü ve saati için gerekli teknik altyapıyı </a:t>
            </a:r>
            <a:r>
              <a:rPr lang="tr-T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(bilgisayar, mobil cihaz, internet bağlantısı</a:t>
            </a:r>
            <a:r>
              <a:rPr lang="tr-TR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7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zoom</a:t>
            </a:r>
            <a:r>
              <a:rPr lang="tr-TR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uygulaması, </a:t>
            </a:r>
            <a:r>
              <a:rPr lang="tr-T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kamera ve mikrofon)</a:t>
            </a:r>
            <a:r>
              <a:rPr lang="tr-TR" sz="27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sağlamaları </a:t>
            </a:r>
            <a:r>
              <a:rPr lang="tr-TR" sz="2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gerekmektedir!!!</a:t>
            </a:r>
            <a:endParaRPr lang="tr-TR" sz="27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tr-TR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GB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7772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39552" y="1844824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Kimlik tespiti 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açısından, sınava başlanmadan 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önce</a:t>
            </a:r>
          </a:p>
          <a:p>
            <a:pPr algn="just">
              <a:lnSpc>
                <a:spcPct val="150000"/>
              </a:lnSpc>
            </a:pP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öğrencilerimizin 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sınavdaki sorumlu eğitmene </a:t>
            </a:r>
            <a:r>
              <a:rPr lang="tr-T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kimliklerini göstermeleri </a:t>
            </a:r>
            <a:r>
              <a:rPr lang="tr-TR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gerekmektedir</a:t>
            </a:r>
            <a:r>
              <a:rPr lang="tr-T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tr-TR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tr-T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tr-TR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tr-TR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GB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6942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467544" y="764704"/>
            <a:ext cx="8208912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Sınav 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güvenliği ve geçerliliği ile ilgili 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hususların</a:t>
            </a:r>
          </a:p>
          <a:p>
            <a:pPr algn="just">
              <a:lnSpc>
                <a:spcPct val="150000"/>
              </a:lnSpc>
            </a:pP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yerine 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getirilmesi amacıyla </a:t>
            </a:r>
            <a:r>
              <a:rPr lang="tr-T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sözlü sınav kayıt altına </a:t>
            </a:r>
            <a:r>
              <a:rPr lang="tr-TR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alınacaktır.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tr-TR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KVKK’nın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ilgili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hükümleri 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uyarınca, kayda alınan </a:t>
            </a:r>
            <a:endParaRPr lang="tr-TR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sınav 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hiçbir şekilde ve hiçbir amaç doğrultusunda </a:t>
            </a:r>
            <a:r>
              <a:rPr lang="tr-T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gerçek ve/veya tüzel kişiler ile </a:t>
            </a:r>
            <a:r>
              <a:rPr lang="tr-TR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paylaşılmayacaktır.  </a:t>
            </a:r>
          </a:p>
          <a:p>
            <a:pPr algn="just">
              <a:lnSpc>
                <a:spcPct val="150000"/>
              </a:lnSpc>
            </a:pPr>
            <a:endParaRPr lang="tr-TR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tr-TR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GB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2807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467544" y="1484784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7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Çevrimiçi test sınavına katılan </a:t>
            </a:r>
            <a:r>
              <a:rPr lang="tr-TR" sz="2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öğrencilerimizin, </a:t>
            </a:r>
          </a:p>
          <a:p>
            <a:pPr algn="just">
              <a:lnSpc>
                <a:spcPct val="150000"/>
              </a:lnSpc>
            </a:pPr>
            <a:r>
              <a:rPr lang="tr-TR" sz="27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tr-TR" sz="2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kinci oturuma katılabilmeleri için sözlü </a:t>
            </a:r>
            <a:r>
              <a:rPr lang="tr-TR" sz="27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sınav sırasında kaydının alınmasını kabul ettiğini gösterecek </a:t>
            </a:r>
            <a:r>
              <a:rPr lang="tr-TR" sz="2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“Kişisel Verilerin Alınması Rıza </a:t>
            </a:r>
            <a:r>
              <a:rPr lang="tr-TR" sz="27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Beyanı”nı</a:t>
            </a:r>
            <a:r>
              <a:rPr lang="tr-TR" sz="2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kabul etmesi </a:t>
            </a:r>
            <a:r>
              <a:rPr lang="tr-TR" sz="27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gereklidir.</a:t>
            </a:r>
          </a:p>
          <a:p>
            <a:pPr algn="just">
              <a:lnSpc>
                <a:spcPct val="150000"/>
              </a:lnSpc>
            </a:pPr>
            <a:endParaRPr lang="tr-TR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GB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4084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467544" y="1052736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15-16 </a:t>
            </a:r>
            <a:r>
              <a:rPr lang="en-GB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Ekim</a:t>
            </a:r>
            <a:r>
              <a:rPr lang="en-GB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2020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tarihlerinde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gerçekleştirilecek</a:t>
            </a:r>
            <a:r>
              <a:rPr lang="en-GB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ikinci oturumda konuşma becerisine yönelik bir değerlendirme yapılacak 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olup bu 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değerlendirme muafiyet </a:t>
            </a:r>
            <a:r>
              <a:rPr lang="tr-TR" sz="28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sınavının </a:t>
            </a:r>
            <a:r>
              <a:rPr lang="tr-TR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25</a:t>
            </a:r>
            <a:r>
              <a:rPr lang="tr-TR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puanlık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bölümünü oluşturacaktır.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GB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356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467544" y="1052736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Sınav oturumlarının tamamlanmasının ardından</a:t>
            </a:r>
            <a:r>
              <a:rPr lang="en-GB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yapılacak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değerlendirmeler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neticesinde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</a:t>
            </a:r>
            <a:r>
              <a:rPr lang="en-GB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muaf</a:t>
            </a:r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</a:t>
            </a:r>
            <a:r>
              <a:rPr lang="en-GB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sayılacak</a:t>
            </a:r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öğrencilerin</a:t>
            </a:r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listesi</a:t>
            </a:r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Yabancı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Diller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Yüksekokulunun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internet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sayfasında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ilan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edilecektir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tr-TR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GB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9996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51520" y="1988840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3200" i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4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Telefon: </a:t>
            </a:r>
            <a:r>
              <a:rPr lang="tr-TR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0378 501 1000 / 2535</a:t>
            </a:r>
          </a:p>
          <a:p>
            <a:pPr algn="just"/>
            <a:endParaRPr lang="tr-TR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4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E-mail: </a:t>
            </a:r>
            <a:r>
              <a:rPr lang="tr-TR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ydyo@bartin.edu.tr</a:t>
            </a:r>
          </a:p>
        </p:txBody>
      </p:sp>
      <p:sp>
        <p:nvSpPr>
          <p:cNvPr id="3" name="Dikdörtgen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İLETİŞİM BİLGİLERİ</a:t>
            </a:r>
          </a:p>
          <a:p>
            <a:pPr algn="ctr"/>
            <a:r>
              <a:rPr lang="tr-T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(</a:t>
            </a:r>
            <a:r>
              <a:rPr lang="tr-T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CONTACTS)</a:t>
            </a:r>
            <a:endParaRPr lang="tr-T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55576" y="1628800"/>
            <a:ext cx="79208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2020-2021 </a:t>
            </a:r>
            <a:r>
              <a:rPr lang="tr-T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tr-T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tr-T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EĞİTİM-ÖĞRETİM YILINDA HEPİNİZE BAŞARILAR DİLERİZ…</a:t>
            </a:r>
          </a:p>
          <a:p>
            <a:pPr algn="ctr"/>
            <a:endParaRPr lang="tr-TR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tr-TR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                                                           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YABANCI DİLLER YÜKSEKOKULU</a:t>
            </a:r>
            <a:endParaRPr lang="tr-TR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3" y="3909788"/>
            <a:ext cx="4584716" cy="29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kdörtgen 1"/>
          <p:cNvSpPr/>
          <p:nvPr/>
        </p:nvSpPr>
        <p:spPr>
          <a:xfrm>
            <a:off x="99418" y="1052736"/>
            <a:ext cx="8748464" cy="193899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7150" dist="38100" dir="5400000" algn="ctr" rotWithShape="0">
              <a:schemeClr val="bg1"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algn="ctr"/>
            <a:r>
              <a:rPr lang="tr-T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WELCOME </a:t>
            </a:r>
            <a:r>
              <a:rPr lang="tr-T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TO </a:t>
            </a:r>
            <a:endParaRPr lang="tr-TR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  <a:p>
            <a:pPr marL="457200" algn="ctr"/>
            <a:r>
              <a:rPr lang="tr-T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BARTIN UNIVERSITY</a:t>
            </a:r>
          </a:p>
          <a:p>
            <a:pPr marL="457200" algn="ctr"/>
            <a:r>
              <a:rPr lang="tr-T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SCHOOL OF FOREIGN LANGUAGES</a:t>
            </a:r>
            <a:endParaRPr lang="tr-TR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778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cdn.bartin.edu.tr/ydyo/58c505ddc44aba410f80bd1577177674/bur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776864" cy="4961380"/>
          </a:xfrm>
          <a:prstGeom prst="rect">
            <a:avLst/>
          </a:prstGeom>
          <a:noFill/>
        </p:spPr>
      </p:pic>
      <p:sp>
        <p:nvSpPr>
          <p:cNvPr id="4" name="Dikdörtgen 1"/>
          <p:cNvSpPr/>
          <p:nvPr/>
        </p:nvSpPr>
        <p:spPr>
          <a:xfrm>
            <a:off x="0" y="0"/>
            <a:ext cx="9144000" cy="12618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Director</a:t>
            </a:r>
            <a:endParaRPr lang="tr-TR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  <a:p>
            <a:pPr algn="ctr"/>
            <a:r>
              <a:rPr lang="tr-TR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Dr. Burcu ŞENTÜRK</a:t>
            </a:r>
            <a:endParaRPr lang="tr-TR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39552" y="1228397"/>
            <a:ext cx="7920880" cy="362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Sevgili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öğrencilerimiz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pPr algn="just">
              <a:lnSpc>
                <a:spcPct val="150000"/>
              </a:lnSpc>
            </a:pPr>
            <a:endParaRPr lang="en-GB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2020-2021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Akademik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Yılı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Zorunlu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Hazırlık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Programı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Muafiyet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Sınavı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14-15-16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Ekim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2020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tarihlerinde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çevrimiçi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(online)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olarak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gerçekleştirilecektir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145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39552" y="1196752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Sınavı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 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ilk oturumu</a:t>
            </a: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14 </a:t>
            </a:r>
            <a:r>
              <a:rPr lang="en-US" sz="2800" b="1" i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Ekim</a:t>
            </a:r>
            <a:r>
              <a:rPr lang="en-US" sz="28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2020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tarihinde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11.00-12.30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saatleri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arasında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çevrimiçi 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(online)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olarak </a:t>
            </a:r>
            <a:r>
              <a:rPr 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gerçekleştirilecek</a:t>
            </a:r>
            <a:r>
              <a:rPr lang="tr-T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tr-TR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145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467544" y="1628800"/>
            <a:ext cx="82089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GB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14 Ekim 2020 </a:t>
            </a:r>
            <a:r>
              <a:rPr lang="pl-PL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tarihinde </a:t>
            </a:r>
            <a:r>
              <a:rPr lang="en-GB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11.00-12.30 </a:t>
            </a:r>
            <a:r>
              <a:rPr lang="en-GB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saatleri</a:t>
            </a:r>
            <a:r>
              <a:rPr lang="en-GB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arasında</a:t>
            </a:r>
            <a:r>
              <a:rPr lang="en-GB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gerçekleştirilecek</a:t>
            </a:r>
            <a:r>
              <a:rPr lang="tr-TR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olan bu oturuma </a:t>
            </a:r>
            <a:r>
              <a:rPr lang="tr-TR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nasıl erişebilirsiniz?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043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11560" y="2132856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tr-TR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Sınav </a:t>
            </a:r>
            <a:r>
              <a:rPr lang="tr-TR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linkine Yüksekokulumuzun web </a:t>
            </a:r>
            <a:r>
              <a:rPr lang="tr-TR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sayfasından </a:t>
            </a:r>
            <a:r>
              <a:rPr lang="tr-TR" sz="3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erişebilirsiniz!</a:t>
            </a:r>
            <a:r>
              <a:rPr lang="tr-TR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endParaRPr lang="tr-TR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tr-T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https://ydyo.bartin.edu.tr/</a:t>
            </a:r>
            <a:endParaRPr lang="tr-TR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563888" y="932527"/>
            <a:ext cx="129614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 smtClean="0">
                <a:solidFill>
                  <a:schemeClr val="bg1"/>
                </a:solidFill>
              </a:rPr>
              <a:t>1</a:t>
            </a:r>
            <a:endParaRPr lang="en-GB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4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668455" cy="48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06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1420</TotalTime>
  <Words>488</Words>
  <Application>Microsoft Office PowerPoint</Application>
  <PresentationFormat>Ekran Gösterisi (4:3)</PresentationFormat>
  <Paragraphs>83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4" baseType="lpstr">
      <vt:lpstr>Calibri</vt:lpstr>
      <vt:lpstr>Constantia</vt:lpstr>
      <vt:lpstr>Times New Roman</vt:lpstr>
      <vt:lpstr>Wingdings</vt:lpstr>
      <vt:lpstr>Wingdings 2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Yabancı Diller Böl.</dc:creator>
  <cp:lastModifiedBy>Windows Kullanıcısı</cp:lastModifiedBy>
  <cp:revision>162</cp:revision>
  <dcterms:created xsi:type="dcterms:W3CDTF">2018-09-23T12:26:22Z</dcterms:created>
  <dcterms:modified xsi:type="dcterms:W3CDTF">2020-10-09T12:54:10Z</dcterms:modified>
</cp:coreProperties>
</file>