
<file path=[Content_Types].xml><?xml version="1.0" encoding="utf-8"?>
<Types xmlns="http://schemas.openxmlformats.org/package/2006/content-types">
  <Default Extension="fntdata" ContentType="application/x-fontdata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theme/theme3.xml" ContentType="application/vnd.openxmlformats-officedocument.theme+xml"/>
  <Override PartName="/ppt/slideLayouts/slideLayout1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autoCompressPictures="0">
  <p:sldMasterIdLst>
    <p:sldMasterId id="2147483658" r:id="rId1"/>
    <p:sldMasterId id="2147483648" r:id="rId2"/>
    <p:sldMasterId id="2147483668" r:id="rId3"/>
    <p:sldMasterId id="2147483670" r:id="rId4"/>
  </p:sldMasterIdLst>
  <p:notesMasterIdLst>
    <p:notesMasterId r:id="rId45"/>
  </p:notesMasterIdLst>
  <p:handoutMasterIdLst>
    <p:handoutMasterId r:id="rId46"/>
  </p:handoutMasterIdLst>
  <p:sldIdLst>
    <p:sldId id="268" r:id="rId5"/>
    <p:sldId id="332" r:id="rId6"/>
    <p:sldId id="404" r:id="rId7"/>
    <p:sldId id="356" r:id="rId8"/>
    <p:sldId id="333" r:id="rId9"/>
    <p:sldId id="357" r:id="rId10"/>
    <p:sldId id="358" r:id="rId11"/>
    <p:sldId id="359" r:id="rId12"/>
    <p:sldId id="360" r:id="rId13"/>
    <p:sldId id="406" r:id="rId14"/>
    <p:sldId id="393" r:id="rId15"/>
    <p:sldId id="361" r:id="rId16"/>
    <p:sldId id="371" r:id="rId17"/>
    <p:sldId id="379" r:id="rId18"/>
    <p:sldId id="372" r:id="rId19"/>
    <p:sldId id="373" r:id="rId20"/>
    <p:sldId id="374" r:id="rId21"/>
    <p:sldId id="390" r:id="rId22"/>
    <p:sldId id="377" r:id="rId23"/>
    <p:sldId id="375" r:id="rId24"/>
    <p:sldId id="394" r:id="rId25"/>
    <p:sldId id="376" r:id="rId26"/>
    <p:sldId id="395" r:id="rId27"/>
    <p:sldId id="384" r:id="rId28"/>
    <p:sldId id="392" r:id="rId29"/>
    <p:sldId id="382" r:id="rId30"/>
    <p:sldId id="380" r:id="rId31"/>
    <p:sldId id="385" r:id="rId32"/>
    <p:sldId id="398" r:id="rId33"/>
    <p:sldId id="381" r:id="rId34"/>
    <p:sldId id="396" r:id="rId35"/>
    <p:sldId id="378" r:id="rId36"/>
    <p:sldId id="386" r:id="rId37"/>
    <p:sldId id="387" r:id="rId38"/>
    <p:sldId id="388" r:id="rId39"/>
    <p:sldId id="389" r:id="rId40"/>
    <p:sldId id="399" r:id="rId41"/>
    <p:sldId id="402" r:id="rId42"/>
    <p:sldId id="401" r:id="rId43"/>
    <p:sldId id="307" r:id="rId44"/>
  </p:sldIdLst>
  <p:sldSz cx="12192000" cy="6858000"/>
  <p:notesSz cx="6858000" cy="9144000"/>
  <p:embeddedFontLst>
    <p:embeddedFont>
      <p:font typeface="Bahnschrift" panose="020B0502040204020203" pitchFamily="34" charset="0"/>
      <p:regular r:id="rId47"/>
      <p:bold r:id="rId48"/>
    </p:embeddedFont>
  </p:embeddedFontLst>
  <p:defaultTextStyle>
    <a:defPPr>
      <a:defRPr lang="en-CY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7AB"/>
    <a:srgbClr val="E7E9EE"/>
    <a:srgbClr val="D5EDFC"/>
    <a:srgbClr val="003582"/>
    <a:srgbClr val="333333"/>
    <a:srgbClr val="2D5A88"/>
    <a:srgbClr val="293B8F"/>
    <a:srgbClr val="FFC00A"/>
    <a:srgbClr val="6FD0FF"/>
    <a:srgbClr val="DA28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BB8A566-8CD2-C243-ABD5-15DD962F8D58}" v="46" dt="2020-12-15T15:03:01.44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266"/>
    <p:restoredTop sz="96320"/>
  </p:normalViewPr>
  <p:slideViewPr>
    <p:cSldViewPr snapToGrid="0" snapToObjects="1">
      <p:cViewPr varScale="1">
        <p:scale>
          <a:sx n="75" d="100"/>
          <a:sy n="75" d="100"/>
        </p:scale>
        <p:origin x="1325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109" d="100"/>
          <a:sy n="109" d="100"/>
        </p:scale>
        <p:origin x="3368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font" Target="fonts/font1.fntdata"/><Relationship Id="rId50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notesMaster" Target="notesMasters/notesMaster1.xml"/><Relationship Id="rId53" Type="http://schemas.microsoft.com/office/2016/11/relationships/changesInfo" Target="changesInfos/changesInfo1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font" Target="fonts/font2.fntdata"/><Relationship Id="rId8" Type="http://schemas.openxmlformats.org/officeDocument/2006/relationships/slide" Target="slides/slide4.xml"/><Relationship Id="rId51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handoutMaster" Target="handoutMasters/handoutMaster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terina Manti" userId="d69ae1da-e18a-40d7-aeb4-cc9d28fe7ca2" providerId="ADAL" clId="{9BB8A566-8CD2-C243-ABD5-15DD962F8D58}"/>
    <pc:docChg chg="undo custSel addSld delSld modSld sldOrd modMainMaster">
      <pc:chgData name="Katerina Manti" userId="d69ae1da-e18a-40d7-aeb4-cc9d28fe7ca2" providerId="ADAL" clId="{9BB8A566-8CD2-C243-ABD5-15DD962F8D58}" dt="2020-12-15T15:04:45.125" v="319" actId="20577"/>
      <pc:docMkLst>
        <pc:docMk/>
      </pc:docMkLst>
      <pc:sldChg chg="addSp delSp modSp mod chgLayout">
        <pc:chgData name="Katerina Manti" userId="d69ae1da-e18a-40d7-aeb4-cc9d28fe7ca2" providerId="ADAL" clId="{9BB8A566-8CD2-C243-ABD5-15DD962F8D58}" dt="2020-12-15T14:43:36.052" v="35" actId="14100"/>
        <pc:sldMkLst>
          <pc:docMk/>
          <pc:sldMk cId="1654970423" sldId="290"/>
        </pc:sldMkLst>
        <pc:spChg chg="add del mod">
          <ac:chgData name="Katerina Manti" userId="d69ae1da-e18a-40d7-aeb4-cc9d28fe7ca2" providerId="ADAL" clId="{9BB8A566-8CD2-C243-ABD5-15DD962F8D58}" dt="2020-12-15T14:43:31.486" v="34" actId="6264"/>
          <ac:spMkLst>
            <pc:docMk/>
            <pc:sldMk cId="1654970423" sldId="290"/>
            <ac:spMk id="2" creationId="{F074B069-32B1-854B-8C6B-4569F06B327B}"/>
          </ac:spMkLst>
        </pc:spChg>
        <pc:spChg chg="mod ord">
          <ac:chgData name="Katerina Manti" userId="d69ae1da-e18a-40d7-aeb4-cc9d28fe7ca2" providerId="ADAL" clId="{9BB8A566-8CD2-C243-ABD5-15DD962F8D58}" dt="2020-12-15T14:43:31.486" v="34" actId="6264"/>
          <ac:spMkLst>
            <pc:docMk/>
            <pc:sldMk cId="1654970423" sldId="290"/>
            <ac:spMk id="3" creationId="{EC2C4C48-7869-0644-BFA0-2BBDDF0C36B4}"/>
          </ac:spMkLst>
        </pc:spChg>
        <pc:spChg chg="mod ord">
          <ac:chgData name="Katerina Manti" userId="d69ae1da-e18a-40d7-aeb4-cc9d28fe7ca2" providerId="ADAL" clId="{9BB8A566-8CD2-C243-ABD5-15DD962F8D58}" dt="2020-12-15T14:43:31.486" v="34" actId="6264"/>
          <ac:spMkLst>
            <pc:docMk/>
            <pc:sldMk cId="1654970423" sldId="290"/>
            <ac:spMk id="4" creationId="{E08C70F7-CC07-6848-873E-0C9604BE10D0}"/>
          </ac:spMkLst>
        </pc:spChg>
        <pc:spChg chg="del">
          <ac:chgData name="Katerina Manti" userId="d69ae1da-e18a-40d7-aeb4-cc9d28fe7ca2" providerId="ADAL" clId="{9BB8A566-8CD2-C243-ABD5-15DD962F8D58}" dt="2020-12-15T14:43:31.486" v="34" actId="6264"/>
          <ac:spMkLst>
            <pc:docMk/>
            <pc:sldMk cId="1654970423" sldId="290"/>
            <ac:spMk id="5" creationId="{53B986CF-3451-A247-8686-1FACF3A52BDA}"/>
          </ac:spMkLst>
        </pc:spChg>
        <pc:spChg chg="add del mod">
          <ac:chgData name="Katerina Manti" userId="d69ae1da-e18a-40d7-aeb4-cc9d28fe7ca2" providerId="ADAL" clId="{9BB8A566-8CD2-C243-ABD5-15DD962F8D58}" dt="2020-12-15T14:43:31.486" v="34" actId="6264"/>
          <ac:spMkLst>
            <pc:docMk/>
            <pc:sldMk cId="1654970423" sldId="290"/>
            <ac:spMk id="7" creationId="{4366D631-0182-7C4D-B9E2-00A2203C7012}"/>
          </ac:spMkLst>
        </pc:spChg>
        <pc:spChg chg="mod ord">
          <ac:chgData name="Katerina Manti" userId="d69ae1da-e18a-40d7-aeb4-cc9d28fe7ca2" providerId="ADAL" clId="{9BB8A566-8CD2-C243-ABD5-15DD962F8D58}" dt="2020-12-15T14:43:31.486" v="34" actId="6264"/>
          <ac:spMkLst>
            <pc:docMk/>
            <pc:sldMk cId="1654970423" sldId="290"/>
            <ac:spMk id="8" creationId="{D6ED7237-8861-5E42-B688-383B14AA260F}"/>
          </ac:spMkLst>
        </pc:spChg>
        <pc:spChg chg="add del mod">
          <ac:chgData name="Katerina Manti" userId="d69ae1da-e18a-40d7-aeb4-cc9d28fe7ca2" providerId="ADAL" clId="{9BB8A566-8CD2-C243-ABD5-15DD962F8D58}" dt="2020-12-15T14:43:31.486" v="34" actId="6264"/>
          <ac:spMkLst>
            <pc:docMk/>
            <pc:sldMk cId="1654970423" sldId="290"/>
            <ac:spMk id="9" creationId="{1073873F-CF0E-8F40-85A9-F2862EDA666F}"/>
          </ac:spMkLst>
        </pc:spChg>
        <pc:spChg chg="add del mod">
          <ac:chgData name="Katerina Manti" userId="d69ae1da-e18a-40d7-aeb4-cc9d28fe7ca2" providerId="ADAL" clId="{9BB8A566-8CD2-C243-ABD5-15DD962F8D58}" dt="2020-12-15T14:43:31.486" v="34" actId="6264"/>
          <ac:spMkLst>
            <pc:docMk/>
            <pc:sldMk cId="1654970423" sldId="290"/>
            <ac:spMk id="10" creationId="{8FC4C040-5E26-0B4D-9BAB-90CCFE438A6D}"/>
          </ac:spMkLst>
        </pc:spChg>
        <pc:spChg chg="add mod ord">
          <ac:chgData name="Katerina Manti" userId="d69ae1da-e18a-40d7-aeb4-cc9d28fe7ca2" providerId="ADAL" clId="{9BB8A566-8CD2-C243-ABD5-15DD962F8D58}" dt="2020-12-15T14:43:31.486" v="34" actId="6264"/>
          <ac:spMkLst>
            <pc:docMk/>
            <pc:sldMk cId="1654970423" sldId="290"/>
            <ac:spMk id="11" creationId="{4EFEC18E-BEC5-3A48-9D62-4A616C10BA1B}"/>
          </ac:spMkLst>
        </pc:spChg>
        <pc:spChg chg="add mod ord">
          <ac:chgData name="Katerina Manti" userId="d69ae1da-e18a-40d7-aeb4-cc9d28fe7ca2" providerId="ADAL" clId="{9BB8A566-8CD2-C243-ABD5-15DD962F8D58}" dt="2020-12-15T14:43:31.486" v="34" actId="6264"/>
          <ac:spMkLst>
            <pc:docMk/>
            <pc:sldMk cId="1654970423" sldId="290"/>
            <ac:spMk id="12" creationId="{755F22D0-5235-744C-BBD1-38051E9E2528}"/>
          </ac:spMkLst>
        </pc:spChg>
        <pc:graphicFrameChg chg="mod ord modGraphic">
          <ac:chgData name="Katerina Manti" userId="d69ae1da-e18a-40d7-aeb4-cc9d28fe7ca2" providerId="ADAL" clId="{9BB8A566-8CD2-C243-ABD5-15DD962F8D58}" dt="2020-12-15T14:43:36.052" v="35" actId="14100"/>
          <ac:graphicFrameMkLst>
            <pc:docMk/>
            <pc:sldMk cId="1654970423" sldId="290"/>
            <ac:graphicFrameMk id="6" creationId="{009ABB0C-439F-0741-ADEB-193AE4C365FD}"/>
          </ac:graphicFrameMkLst>
        </pc:graphicFrameChg>
      </pc:sldChg>
      <pc:sldChg chg="addSp delSp modSp mod chgLayout">
        <pc:chgData name="Katerina Manti" userId="d69ae1da-e18a-40d7-aeb4-cc9d28fe7ca2" providerId="ADAL" clId="{9BB8A566-8CD2-C243-ABD5-15DD962F8D58}" dt="2020-12-15T14:43:31.486" v="34" actId="6264"/>
        <pc:sldMkLst>
          <pc:docMk/>
          <pc:sldMk cId="3174075262" sldId="291"/>
        </pc:sldMkLst>
        <pc:spChg chg="add del mod">
          <ac:chgData name="Katerina Manti" userId="d69ae1da-e18a-40d7-aeb4-cc9d28fe7ca2" providerId="ADAL" clId="{9BB8A566-8CD2-C243-ABD5-15DD962F8D58}" dt="2020-12-15T14:43:31.486" v="34" actId="6264"/>
          <ac:spMkLst>
            <pc:docMk/>
            <pc:sldMk cId="3174075262" sldId="291"/>
            <ac:spMk id="2" creationId="{359138F8-14AD-0047-B412-2EF1017A349C}"/>
          </ac:spMkLst>
        </pc:spChg>
        <pc:spChg chg="mod ord">
          <ac:chgData name="Katerina Manti" userId="d69ae1da-e18a-40d7-aeb4-cc9d28fe7ca2" providerId="ADAL" clId="{9BB8A566-8CD2-C243-ABD5-15DD962F8D58}" dt="2020-12-15T14:43:31.486" v="34" actId="6264"/>
          <ac:spMkLst>
            <pc:docMk/>
            <pc:sldMk cId="3174075262" sldId="291"/>
            <ac:spMk id="3" creationId="{3D4183B3-92B2-E14D-AAAB-B31679FBCAE6}"/>
          </ac:spMkLst>
        </pc:spChg>
        <pc:spChg chg="mod ord">
          <ac:chgData name="Katerina Manti" userId="d69ae1da-e18a-40d7-aeb4-cc9d28fe7ca2" providerId="ADAL" clId="{9BB8A566-8CD2-C243-ABD5-15DD962F8D58}" dt="2020-12-15T14:43:31.486" v="34" actId="6264"/>
          <ac:spMkLst>
            <pc:docMk/>
            <pc:sldMk cId="3174075262" sldId="291"/>
            <ac:spMk id="4" creationId="{71F416D1-3A1A-4248-BD7B-0F653C4E20FC}"/>
          </ac:spMkLst>
        </pc:spChg>
        <pc:spChg chg="del">
          <ac:chgData name="Katerina Manti" userId="d69ae1da-e18a-40d7-aeb4-cc9d28fe7ca2" providerId="ADAL" clId="{9BB8A566-8CD2-C243-ABD5-15DD962F8D58}" dt="2020-12-15T14:43:31.486" v="34" actId="6264"/>
          <ac:spMkLst>
            <pc:docMk/>
            <pc:sldMk cId="3174075262" sldId="291"/>
            <ac:spMk id="5" creationId="{C16DEDCD-B475-7140-A9E5-FEAB7B8349AD}"/>
          </ac:spMkLst>
        </pc:spChg>
        <pc:spChg chg="mod ord">
          <ac:chgData name="Katerina Manti" userId="d69ae1da-e18a-40d7-aeb4-cc9d28fe7ca2" providerId="ADAL" clId="{9BB8A566-8CD2-C243-ABD5-15DD962F8D58}" dt="2020-12-15T14:43:31.486" v="34" actId="6264"/>
          <ac:spMkLst>
            <pc:docMk/>
            <pc:sldMk cId="3174075262" sldId="291"/>
            <ac:spMk id="7" creationId="{79AF5EAE-17EC-4744-9217-688C7F1918BC}"/>
          </ac:spMkLst>
        </pc:spChg>
        <pc:spChg chg="add del mod">
          <ac:chgData name="Katerina Manti" userId="d69ae1da-e18a-40d7-aeb4-cc9d28fe7ca2" providerId="ADAL" clId="{9BB8A566-8CD2-C243-ABD5-15DD962F8D58}" dt="2020-12-15T14:43:31.486" v="34" actId="6264"/>
          <ac:spMkLst>
            <pc:docMk/>
            <pc:sldMk cId="3174075262" sldId="291"/>
            <ac:spMk id="8" creationId="{51AFB603-3A2F-694D-B8D9-BDE8DB501186}"/>
          </ac:spMkLst>
        </pc:spChg>
        <pc:spChg chg="add del mod">
          <ac:chgData name="Katerina Manti" userId="d69ae1da-e18a-40d7-aeb4-cc9d28fe7ca2" providerId="ADAL" clId="{9BB8A566-8CD2-C243-ABD5-15DD962F8D58}" dt="2020-12-15T14:43:31.486" v="34" actId="6264"/>
          <ac:spMkLst>
            <pc:docMk/>
            <pc:sldMk cId="3174075262" sldId="291"/>
            <ac:spMk id="9" creationId="{A72033C6-AC30-394E-890F-AAE395271ABD}"/>
          </ac:spMkLst>
        </pc:spChg>
        <pc:spChg chg="add del mod">
          <ac:chgData name="Katerina Manti" userId="d69ae1da-e18a-40d7-aeb4-cc9d28fe7ca2" providerId="ADAL" clId="{9BB8A566-8CD2-C243-ABD5-15DD962F8D58}" dt="2020-12-15T14:43:31.486" v="34" actId="6264"/>
          <ac:spMkLst>
            <pc:docMk/>
            <pc:sldMk cId="3174075262" sldId="291"/>
            <ac:spMk id="10" creationId="{BFE9F406-D257-FB4F-9D57-D871BD9ECC85}"/>
          </ac:spMkLst>
        </pc:spChg>
        <pc:spChg chg="add mod ord">
          <ac:chgData name="Katerina Manti" userId="d69ae1da-e18a-40d7-aeb4-cc9d28fe7ca2" providerId="ADAL" clId="{9BB8A566-8CD2-C243-ABD5-15DD962F8D58}" dt="2020-12-15T14:43:31.486" v="34" actId="6264"/>
          <ac:spMkLst>
            <pc:docMk/>
            <pc:sldMk cId="3174075262" sldId="291"/>
            <ac:spMk id="11" creationId="{2C7247BC-7AE5-9042-A5BB-E8ED5A2DD19D}"/>
          </ac:spMkLst>
        </pc:spChg>
        <pc:spChg chg="add mod ord">
          <ac:chgData name="Katerina Manti" userId="d69ae1da-e18a-40d7-aeb4-cc9d28fe7ca2" providerId="ADAL" clId="{9BB8A566-8CD2-C243-ABD5-15DD962F8D58}" dt="2020-12-15T14:43:31.486" v="34" actId="6264"/>
          <ac:spMkLst>
            <pc:docMk/>
            <pc:sldMk cId="3174075262" sldId="291"/>
            <ac:spMk id="12" creationId="{AA2ECD42-90E7-EF4E-A76F-017048EFFCB5}"/>
          </ac:spMkLst>
        </pc:spChg>
        <pc:graphicFrameChg chg="mod ord">
          <ac:chgData name="Katerina Manti" userId="d69ae1da-e18a-40d7-aeb4-cc9d28fe7ca2" providerId="ADAL" clId="{9BB8A566-8CD2-C243-ABD5-15DD962F8D58}" dt="2020-12-15T14:43:31.486" v="34" actId="6264"/>
          <ac:graphicFrameMkLst>
            <pc:docMk/>
            <pc:sldMk cId="3174075262" sldId="291"/>
            <ac:graphicFrameMk id="6" creationId="{7CEFE2B5-33BD-E04A-88AF-A166B0EADB6A}"/>
          </ac:graphicFrameMkLst>
        </pc:graphicFrameChg>
      </pc:sldChg>
      <pc:sldChg chg="addSp delSp modSp mod chgLayout">
        <pc:chgData name="Katerina Manti" userId="d69ae1da-e18a-40d7-aeb4-cc9d28fe7ca2" providerId="ADAL" clId="{9BB8A566-8CD2-C243-ABD5-15DD962F8D58}" dt="2020-12-15T14:43:31.486" v="34" actId="6264"/>
        <pc:sldMkLst>
          <pc:docMk/>
          <pc:sldMk cId="672310038" sldId="292"/>
        </pc:sldMkLst>
        <pc:spChg chg="add del mod">
          <ac:chgData name="Katerina Manti" userId="d69ae1da-e18a-40d7-aeb4-cc9d28fe7ca2" providerId="ADAL" clId="{9BB8A566-8CD2-C243-ABD5-15DD962F8D58}" dt="2020-12-15T14:43:31.486" v="34" actId="6264"/>
          <ac:spMkLst>
            <pc:docMk/>
            <pc:sldMk cId="672310038" sldId="292"/>
            <ac:spMk id="2" creationId="{AE49CF0F-8FE3-3946-99B6-A53232A1CB78}"/>
          </ac:spMkLst>
        </pc:spChg>
        <pc:spChg chg="mod ord">
          <ac:chgData name="Katerina Manti" userId="d69ae1da-e18a-40d7-aeb4-cc9d28fe7ca2" providerId="ADAL" clId="{9BB8A566-8CD2-C243-ABD5-15DD962F8D58}" dt="2020-12-15T14:43:31.486" v="34" actId="6264"/>
          <ac:spMkLst>
            <pc:docMk/>
            <pc:sldMk cId="672310038" sldId="292"/>
            <ac:spMk id="3" creationId="{3D4183B3-92B2-E14D-AAAB-B31679FBCAE6}"/>
          </ac:spMkLst>
        </pc:spChg>
        <pc:spChg chg="mod ord">
          <ac:chgData name="Katerina Manti" userId="d69ae1da-e18a-40d7-aeb4-cc9d28fe7ca2" providerId="ADAL" clId="{9BB8A566-8CD2-C243-ABD5-15DD962F8D58}" dt="2020-12-15T14:43:31.486" v="34" actId="6264"/>
          <ac:spMkLst>
            <pc:docMk/>
            <pc:sldMk cId="672310038" sldId="292"/>
            <ac:spMk id="4" creationId="{71F416D1-3A1A-4248-BD7B-0F653C4E20FC}"/>
          </ac:spMkLst>
        </pc:spChg>
        <pc:spChg chg="del">
          <ac:chgData name="Katerina Manti" userId="d69ae1da-e18a-40d7-aeb4-cc9d28fe7ca2" providerId="ADAL" clId="{9BB8A566-8CD2-C243-ABD5-15DD962F8D58}" dt="2020-12-15T14:43:31.486" v="34" actId="6264"/>
          <ac:spMkLst>
            <pc:docMk/>
            <pc:sldMk cId="672310038" sldId="292"/>
            <ac:spMk id="5" creationId="{C16DEDCD-B475-7140-A9E5-FEAB7B8349AD}"/>
          </ac:spMkLst>
        </pc:spChg>
        <pc:spChg chg="mod ord">
          <ac:chgData name="Katerina Manti" userId="d69ae1da-e18a-40d7-aeb4-cc9d28fe7ca2" providerId="ADAL" clId="{9BB8A566-8CD2-C243-ABD5-15DD962F8D58}" dt="2020-12-15T14:43:31.486" v="34" actId="6264"/>
          <ac:spMkLst>
            <pc:docMk/>
            <pc:sldMk cId="672310038" sldId="292"/>
            <ac:spMk id="7" creationId="{342C996A-95B3-CE43-B0B4-135DA927479E}"/>
          </ac:spMkLst>
        </pc:spChg>
        <pc:spChg chg="add del mod">
          <ac:chgData name="Katerina Manti" userId="d69ae1da-e18a-40d7-aeb4-cc9d28fe7ca2" providerId="ADAL" clId="{9BB8A566-8CD2-C243-ABD5-15DD962F8D58}" dt="2020-12-15T14:43:31.486" v="34" actId="6264"/>
          <ac:spMkLst>
            <pc:docMk/>
            <pc:sldMk cId="672310038" sldId="292"/>
            <ac:spMk id="8" creationId="{C5BAFFF2-7CFA-7149-BAFA-104F786E421C}"/>
          </ac:spMkLst>
        </pc:spChg>
        <pc:spChg chg="add del mod">
          <ac:chgData name="Katerina Manti" userId="d69ae1da-e18a-40d7-aeb4-cc9d28fe7ca2" providerId="ADAL" clId="{9BB8A566-8CD2-C243-ABD5-15DD962F8D58}" dt="2020-12-15T14:43:31.486" v="34" actId="6264"/>
          <ac:spMkLst>
            <pc:docMk/>
            <pc:sldMk cId="672310038" sldId="292"/>
            <ac:spMk id="9" creationId="{A7A0BAC3-A5A8-114A-B04F-4CE3032C8E58}"/>
          </ac:spMkLst>
        </pc:spChg>
        <pc:spChg chg="add del mod">
          <ac:chgData name="Katerina Manti" userId="d69ae1da-e18a-40d7-aeb4-cc9d28fe7ca2" providerId="ADAL" clId="{9BB8A566-8CD2-C243-ABD5-15DD962F8D58}" dt="2020-12-15T14:43:31.486" v="34" actId="6264"/>
          <ac:spMkLst>
            <pc:docMk/>
            <pc:sldMk cId="672310038" sldId="292"/>
            <ac:spMk id="10" creationId="{99F3664E-EB5E-724F-935E-94902B9B730E}"/>
          </ac:spMkLst>
        </pc:spChg>
        <pc:spChg chg="add mod ord">
          <ac:chgData name="Katerina Manti" userId="d69ae1da-e18a-40d7-aeb4-cc9d28fe7ca2" providerId="ADAL" clId="{9BB8A566-8CD2-C243-ABD5-15DD962F8D58}" dt="2020-12-15T14:43:31.486" v="34" actId="6264"/>
          <ac:spMkLst>
            <pc:docMk/>
            <pc:sldMk cId="672310038" sldId="292"/>
            <ac:spMk id="11" creationId="{541BC4E6-DCBC-EA4E-8ED6-A5ADA35BAC0C}"/>
          </ac:spMkLst>
        </pc:spChg>
        <pc:spChg chg="add mod ord">
          <ac:chgData name="Katerina Manti" userId="d69ae1da-e18a-40d7-aeb4-cc9d28fe7ca2" providerId="ADAL" clId="{9BB8A566-8CD2-C243-ABD5-15DD962F8D58}" dt="2020-12-15T14:43:31.486" v="34" actId="6264"/>
          <ac:spMkLst>
            <pc:docMk/>
            <pc:sldMk cId="672310038" sldId="292"/>
            <ac:spMk id="12" creationId="{F297EEFC-DC8C-424C-B449-D7DD6D813DD0}"/>
          </ac:spMkLst>
        </pc:spChg>
        <pc:graphicFrameChg chg="mod ord">
          <ac:chgData name="Katerina Manti" userId="d69ae1da-e18a-40d7-aeb4-cc9d28fe7ca2" providerId="ADAL" clId="{9BB8A566-8CD2-C243-ABD5-15DD962F8D58}" dt="2020-12-15T14:43:31.486" v="34" actId="6264"/>
          <ac:graphicFrameMkLst>
            <pc:docMk/>
            <pc:sldMk cId="672310038" sldId="292"/>
            <ac:graphicFrameMk id="6" creationId="{82769F01-4CAF-AD41-8AD9-61CAFD4B7630}"/>
          </ac:graphicFrameMkLst>
        </pc:graphicFrameChg>
      </pc:sldChg>
      <pc:sldChg chg="addSp delSp modSp mod chgLayout">
        <pc:chgData name="Katerina Manti" userId="d69ae1da-e18a-40d7-aeb4-cc9d28fe7ca2" providerId="ADAL" clId="{9BB8A566-8CD2-C243-ABD5-15DD962F8D58}" dt="2020-12-15T14:43:31.486" v="34" actId="6264"/>
        <pc:sldMkLst>
          <pc:docMk/>
          <pc:sldMk cId="26581914" sldId="293"/>
        </pc:sldMkLst>
        <pc:spChg chg="del">
          <ac:chgData name="Katerina Manti" userId="d69ae1da-e18a-40d7-aeb4-cc9d28fe7ca2" providerId="ADAL" clId="{9BB8A566-8CD2-C243-ABD5-15DD962F8D58}" dt="2020-12-15T14:43:31.486" v="34" actId="6264"/>
          <ac:spMkLst>
            <pc:docMk/>
            <pc:sldMk cId="26581914" sldId="293"/>
            <ac:spMk id="2" creationId="{73795925-0F54-9A4D-B393-E96E3B086513}"/>
          </ac:spMkLst>
        </pc:spChg>
        <pc:spChg chg="mod ord">
          <ac:chgData name="Katerina Manti" userId="d69ae1da-e18a-40d7-aeb4-cc9d28fe7ca2" providerId="ADAL" clId="{9BB8A566-8CD2-C243-ABD5-15DD962F8D58}" dt="2020-12-15T14:43:31.486" v="34" actId="6264"/>
          <ac:spMkLst>
            <pc:docMk/>
            <pc:sldMk cId="26581914" sldId="293"/>
            <ac:spMk id="3" creationId="{84B08ACC-B2BD-F349-990E-2F3A3521D1A1}"/>
          </ac:spMkLst>
        </pc:spChg>
        <pc:spChg chg="del">
          <ac:chgData name="Katerina Manti" userId="d69ae1da-e18a-40d7-aeb4-cc9d28fe7ca2" providerId="ADAL" clId="{9BB8A566-8CD2-C243-ABD5-15DD962F8D58}" dt="2020-12-15T14:43:31.486" v="34" actId="6264"/>
          <ac:spMkLst>
            <pc:docMk/>
            <pc:sldMk cId="26581914" sldId="293"/>
            <ac:spMk id="4" creationId="{8FF2B64A-4570-6F46-A85B-51D5F48AC872}"/>
          </ac:spMkLst>
        </pc:spChg>
        <pc:spChg chg="del">
          <ac:chgData name="Katerina Manti" userId="d69ae1da-e18a-40d7-aeb4-cc9d28fe7ca2" providerId="ADAL" clId="{9BB8A566-8CD2-C243-ABD5-15DD962F8D58}" dt="2020-12-15T14:43:31.486" v="34" actId="6264"/>
          <ac:spMkLst>
            <pc:docMk/>
            <pc:sldMk cId="26581914" sldId="293"/>
            <ac:spMk id="5" creationId="{D3C47BCE-0E56-4648-94C0-25B0123EACFC}"/>
          </ac:spMkLst>
        </pc:spChg>
        <pc:spChg chg="del">
          <ac:chgData name="Katerina Manti" userId="d69ae1da-e18a-40d7-aeb4-cc9d28fe7ca2" providerId="ADAL" clId="{9BB8A566-8CD2-C243-ABD5-15DD962F8D58}" dt="2020-12-15T14:43:31.486" v="34" actId="6264"/>
          <ac:spMkLst>
            <pc:docMk/>
            <pc:sldMk cId="26581914" sldId="293"/>
            <ac:spMk id="6" creationId="{1E6E147C-49C0-A847-9EAD-98CFAE257D8B}"/>
          </ac:spMkLst>
        </pc:spChg>
        <pc:spChg chg="add del mod">
          <ac:chgData name="Katerina Manti" userId="d69ae1da-e18a-40d7-aeb4-cc9d28fe7ca2" providerId="ADAL" clId="{9BB8A566-8CD2-C243-ABD5-15DD962F8D58}" dt="2020-12-15T14:43:31.486" v="34" actId="6264"/>
          <ac:spMkLst>
            <pc:docMk/>
            <pc:sldMk cId="26581914" sldId="293"/>
            <ac:spMk id="7" creationId="{92BCAC4B-7FB7-6F4F-ACC7-FA005D1C060E}"/>
          </ac:spMkLst>
        </pc:spChg>
        <pc:spChg chg="mod ord">
          <ac:chgData name="Katerina Manti" userId="d69ae1da-e18a-40d7-aeb4-cc9d28fe7ca2" providerId="ADAL" clId="{9BB8A566-8CD2-C243-ABD5-15DD962F8D58}" dt="2020-12-15T14:43:31.486" v="34" actId="6264"/>
          <ac:spMkLst>
            <pc:docMk/>
            <pc:sldMk cId="26581914" sldId="293"/>
            <ac:spMk id="8" creationId="{01EC419F-9900-A047-B702-251EBC27538A}"/>
          </ac:spMkLst>
        </pc:spChg>
        <pc:spChg chg="add del mod">
          <ac:chgData name="Katerina Manti" userId="d69ae1da-e18a-40d7-aeb4-cc9d28fe7ca2" providerId="ADAL" clId="{9BB8A566-8CD2-C243-ABD5-15DD962F8D58}" dt="2020-12-15T14:43:31.486" v="34" actId="6264"/>
          <ac:spMkLst>
            <pc:docMk/>
            <pc:sldMk cId="26581914" sldId="293"/>
            <ac:spMk id="9" creationId="{71A7C74D-75E4-4146-8521-1627B53F6D1B}"/>
          </ac:spMkLst>
        </pc:spChg>
        <pc:spChg chg="add mod ord">
          <ac:chgData name="Katerina Manti" userId="d69ae1da-e18a-40d7-aeb4-cc9d28fe7ca2" providerId="ADAL" clId="{9BB8A566-8CD2-C243-ABD5-15DD962F8D58}" dt="2020-12-15T14:43:31.486" v="34" actId="6264"/>
          <ac:spMkLst>
            <pc:docMk/>
            <pc:sldMk cId="26581914" sldId="293"/>
            <ac:spMk id="10" creationId="{BCD7B67E-B45A-7947-8F62-32F2C5B02A3A}"/>
          </ac:spMkLst>
        </pc:spChg>
        <pc:spChg chg="add mod ord">
          <ac:chgData name="Katerina Manti" userId="d69ae1da-e18a-40d7-aeb4-cc9d28fe7ca2" providerId="ADAL" clId="{9BB8A566-8CD2-C243-ABD5-15DD962F8D58}" dt="2020-12-15T14:43:31.486" v="34" actId="6264"/>
          <ac:spMkLst>
            <pc:docMk/>
            <pc:sldMk cId="26581914" sldId="293"/>
            <ac:spMk id="11" creationId="{88DB057E-7FFA-474D-9F91-196301110D45}"/>
          </ac:spMkLst>
        </pc:spChg>
        <pc:spChg chg="add mod ord">
          <ac:chgData name="Katerina Manti" userId="d69ae1da-e18a-40d7-aeb4-cc9d28fe7ca2" providerId="ADAL" clId="{9BB8A566-8CD2-C243-ABD5-15DD962F8D58}" dt="2020-12-15T14:43:31.486" v="34" actId="6264"/>
          <ac:spMkLst>
            <pc:docMk/>
            <pc:sldMk cId="26581914" sldId="293"/>
            <ac:spMk id="12" creationId="{A57B4A17-7191-9F45-84F9-0F6CB4A9BF98}"/>
          </ac:spMkLst>
        </pc:spChg>
        <pc:spChg chg="add mod ord">
          <ac:chgData name="Katerina Manti" userId="d69ae1da-e18a-40d7-aeb4-cc9d28fe7ca2" providerId="ADAL" clId="{9BB8A566-8CD2-C243-ABD5-15DD962F8D58}" dt="2020-12-15T14:43:31.486" v="34" actId="6264"/>
          <ac:spMkLst>
            <pc:docMk/>
            <pc:sldMk cId="26581914" sldId="293"/>
            <ac:spMk id="13" creationId="{48881823-0743-9D47-A0DB-75901CECFDD1}"/>
          </ac:spMkLst>
        </pc:spChg>
        <pc:spChg chg="add mod ord">
          <ac:chgData name="Katerina Manti" userId="d69ae1da-e18a-40d7-aeb4-cc9d28fe7ca2" providerId="ADAL" clId="{9BB8A566-8CD2-C243-ABD5-15DD962F8D58}" dt="2020-12-15T14:43:31.486" v="34" actId="6264"/>
          <ac:spMkLst>
            <pc:docMk/>
            <pc:sldMk cId="26581914" sldId="293"/>
            <ac:spMk id="14" creationId="{3C77ACE9-CCCF-1C40-A679-15B99D847353}"/>
          </ac:spMkLst>
        </pc:spChg>
      </pc:sldChg>
      <pc:sldChg chg="addSp delSp modSp mod chgLayout">
        <pc:chgData name="Katerina Manti" userId="d69ae1da-e18a-40d7-aeb4-cc9d28fe7ca2" providerId="ADAL" clId="{9BB8A566-8CD2-C243-ABD5-15DD962F8D58}" dt="2020-12-15T14:43:31.486" v="34" actId="6264"/>
        <pc:sldMkLst>
          <pc:docMk/>
          <pc:sldMk cId="4067977479" sldId="294"/>
        </pc:sldMkLst>
        <pc:spChg chg="del">
          <ac:chgData name="Katerina Manti" userId="d69ae1da-e18a-40d7-aeb4-cc9d28fe7ca2" providerId="ADAL" clId="{9BB8A566-8CD2-C243-ABD5-15DD962F8D58}" dt="2020-12-15T14:43:31.486" v="34" actId="6264"/>
          <ac:spMkLst>
            <pc:docMk/>
            <pc:sldMk cId="4067977479" sldId="294"/>
            <ac:spMk id="2" creationId="{C60A51B4-C002-AA40-AE4D-3136E7C64F76}"/>
          </ac:spMkLst>
        </pc:spChg>
        <pc:spChg chg="del">
          <ac:chgData name="Katerina Manti" userId="d69ae1da-e18a-40d7-aeb4-cc9d28fe7ca2" providerId="ADAL" clId="{9BB8A566-8CD2-C243-ABD5-15DD962F8D58}" dt="2020-12-15T14:43:31.486" v="34" actId="6264"/>
          <ac:spMkLst>
            <pc:docMk/>
            <pc:sldMk cId="4067977479" sldId="294"/>
            <ac:spMk id="3" creationId="{9470FA37-65CA-054C-ACA0-C272F73B32B6}"/>
          </ac:spMkLst>
        </pc:spChg>
        <pc:spChg chg="mod ord">
          <ac:chgData name="Katerina Manti" userId="d69ae1da-e18a-40d7-aeb4-cc9d28fe7ca2" providerId="ADAL" clId="{9BB8A566-8CD2-C243-ABD5-15DD962F8D58}" dt="2020-12-15T14:43:31.486" v="34" actId="6264"/>
          <ac:spMkLst>
            <pc:docMk/>
            <pc:sldMk cId="4067977479" sldId="294"/>
            <ac:spMk id="4" creationId="{AF6ECC42-7A18-E640-830D-0078F7CE4F60}"/>
          </ac:spMkLst>
        </pc:spChg>
        <pc:spChg chg="del">
          <ac:chgData name="Katerina Manti" userId="d69ae1da-e18a-40d7-aeb4-cc9d28fe7ca2" providerId="ADAL" clId="{9BB8A566-8CD2-C243-ABD5-15DD962F8D58}" dt="2020-12-15T14:43:31.486" v="34" actId="6264"/>
          <ac:spMkLst>
            <pc:docMk/>
            <pc:sldMk cId="4067977479" sldId="294"/>
            <ac:spMk id="5" creationId="{146BF14F-D980-C349-AC8E-A29B58846006}"/>
          </ac:spMkLst>
        </pc:spChg>
        <pc:spChg chg="del">
          <ac:chgData name="Katerina Manti" userId="d69ae1da-e18a-40d7-aeb4-cc9d28fe7ca2" providerId="ADAL" clId="{9BB8A566-8CD2-C243-ABD5-15DD962F8D58}" dt="2020-12-15T14:43:31.486" v="34" actId="6264"/>
          <ac:spMkLst>
            <pc:docMk/>
            <pc:sldMk cId="4067977479" sldId="294"/>
            <ac:spMk id="6" creationId="{3FCE71AF-F19F-E740-9EEF-C1392C46C482}"/>
          </ac:spMkLst>
        </pc:spChg>
        <pc:spChg chg="add del mod">
          <ac:chgData name="Katerina Manti" userId="d69ae1da-e18a-40d7-aeb4-cc9d28fe7ca2" providerId="ADAL" clId="{9BB8A566-8CD2-C243-ABD5-15DD962F8D58}" dt="2020-12-15T14:43:31.486" v="34" actId="6264"/>
          <ac:spMkLst>
            <pc:docMk/>
            <pc:sldMk cId="4067977479" sldId="294"/>
            <ac:spMk id="7" creationId="{9822D0C1-8E6B-A246-AA8C-25EBAB3C5324}"/>
          </ac:spMkLst>
        </pc:spChg>
        <pc:spChg chg="mod ord">
          <ac:chgData name="Katerina Manti" userId="d69ae1da-e18a-40d7-aeb4-cc9d28fe7ca2" providerId="ADAL" clId="{9BB8A566-8CD2-C243-ABD5-15DD962F8D58}" dt="2020-12-15T14:43:31.486" v="34" actId="6264"/>
          <ac:spMkLst>
            <pc:docMk/>
            <pc:sldMk cId="4067977479" sldId="294"/>
            <ac:spMk id="8" creationId="{01402A61-7C29-D444-AE43-8412B6A83808}"/>
          </ac:spMkLst>
        </pc:spChg>
        <pc:spChg chg="add del mod">
          <ac:chgData name="Katerina Manti" userId="d69ae1da-e18a-40d7-aeb4-cc9d28fe7ca2" providerId="ADAL" clId="{9BB8A566-8CD2-C243-ABD5-15DD962F8D58}" dt="2020-12-15T14:43:31.486" v="34" actId="6264"/>
          <ac:spMkLst>
            <pc:docMk/>
            <pc:sldMk cId="4067977479" sldId="294"/>
            <ac:spMk id="9" creationId="{971F8012-A280-FE48-99E3-01D729A3EE43}"/>
          </ac:spMkLst>
        </pc:spChg>
        <pc:spChg chg="add mod ord">
          <ac:chgData name="Katerina Manti" userId="d69ae1da-e18a-40d7-aeb4-cc9d28fe7ca2" providerId="ADAL" clId="{9BB8A566-8CD2-C243-ABD5-15DD962F8D58}" dt="2020-12-15T14:43:31.486" v="34" actId="6264"/>
          <ac:spMkLst>
            <pc:docMk/>
            <pc:sldMk cId="4067977479" sldId="294"/>
            <ac:spMk id="10" creationId="{E41D03CB-37A1-F54D-A54E-510D29D188A2}"/>
          </ac:spMkLst>
        </pc:spChg>
        <pc:spChg chg="add mod ord">
          <ac:chgData name="Katerina Manti" userId="d69ae1da-e18a-40d7-aeb4-cc9d28fe7ca2" providerId="ADAL" clId="{9BB8A566-8CD2-C243-ABD5-15DD962F8D58}" dt="2020-12-15T14:43:31.486" v="34" actId="6264"/>
          <ac:spMkLst>
            <pc:docMk/>
            <pc:sldMk cId="4067977479" sldId="294"/>
            <ac:spMk id="11" creationId="{5F119F00-73DD-B544-8D4C-67AAC9BFE1B4}"/>
          </ac:spMkLst>
        </pc:spChg>
        <pc:spChg chg="add mod ord">
          <ac:chgData name="Katerina Manti" userId="d69ae1da-e18a-40d7-aeb4-cc9d28fe7ca2" providerId="ADAL" clId="{9BB8A566-8CD2-C243-ABD5-15DD962F8D58}" dt="2020-12-15T14:43:31.486" v="34" actId="6264"/>
          <ac:spMkLst>
            <pc:docMk/>
            <pc:sldMk cId="4067977479" sldId="294"/>
            <ac:spMk id="12" creationId="{D7AB34AF-E2DB-0E42-BD43-58EF81469036}"/>
          </ac:spMkLst>
        </pc:spChg>
        <pc:spChg chg="add mod ord">
          <ac:chgData name="Katerina Manti" userId="d69ae1da-e18a-40d7-aeb4-cc9d28fe7ca2" providerId="ADAL" clId="{9BB8A566-8CD2-C243-ABD5-15DD962F8D58}" dt="2020-12-15T14:43:31.486" v="34" actId="6264"/>
          <ac:spMkLst>
            <pc:docMk/>
            <pc:sldMk cId="4067977479" sldId="294"/>
            <ac:spMk id="13" creationId="{16DCFD9F-F230-7441-B557-D67A92D2843B}"/>
          </ac:spMkLst>
        </pc:spChg>
        <pc:spChg chg="add mod ord">
          <ac:chgData name="Katerina Manti" userId="d69ae1da-e18a-40d7-aeb4-cc9d28fe7ca2" providerId="ADAL" clId="{9BB8A566-8CD2-C243-ABD5-15DD962F8D58}" dt="2020-12-15T14:43:31.486" v="34" actId="6264"/>
          <ac:spMkLst>
            <pc:docMk/>
            <pc:sldMk cId="4067977479" sldId="294"/>
            <ac:spMk id="14" creationId="{ED120C3E-C8A4-2744-B93F-62F46274504E}"/>
          </ac:spMkLst>
        </pc:spChg>
      </pc:sldChg>
      <pc:sldChg chg="addSp delSp modSp mod chgLayout">
        <pc:chgData name="Katerina Manti" userId="d69ae1da-e18a-40d7-aeb4-cc9d28fe7ca2" providerId="ADAL" clId="{9BB8A566-8CD2-C243-ABD5-15DD962F8D58}" dt="2020-12-15T14:43:31.486" v="34" actId="6264"/>
        <pc:sldMkLst>
          <pc:docMk/>
          <pc:sldMk cId="2396207761" sldId="295"/>
        </pc:sldMkLst>
        <pc:spChg chg="add del mod">
          <ac:chgData name="Katerina Manti" userId="d69ae1da-e18a-40d7-aeb4-cc9d28fe7ca2" providerId="ADAL" clId="{9BB8A566-8CD2-C243-ABD5-15DD962F8D58}" dt="2020-12-15T14:36:56.691" v="25" actId="6264"/>
          <ac:spMkLst>
            <pc:docMk/>
            <pc:sldMk cId="2396207761" sldId="295"/>
            <ac:spMk id="2" creationId="{400102C0-86E9-A94A-AE23-2BB88CE619ED}"/>
          </ac:spMkLst>
        </pc:spChg>
        <pc:spChg chg="del">
          <ac:chgData name="Katerina Manti" userId="d69ae1da-e18a-40d7-aeb4-cc9d28fe7ca2" providerId="ADAL" clId="{9BB8A566-8CD2-C243-ABD5-15DD962F8D58}" dt="2020-12-15T14:36:56.691" v="25" actId="6264"/>
          <ac:spMkLst>
            <pc:docMk/>
            <pc:sldMk cId="2396207761" sldId="295"/>
            <ac:spMk id="3" creationId="{9470FA37-65CA-054C-ACA0-C272F73B32B6}"/>
          </ac:spMkLst>
        </pc:spChg>
        <pc:spChg chg="mod ord">
          <ac:chgData name="Katerina Manti" userId="d69ae1da-e18a-40d7-aeb4-cc9d28fe7ca2" providerId="ADAL" clId="{9BB8A566-8CD2-C243-ABD5-15DD962F8D58}" dt="2020-12-15T14:43:31.486" v="34" actId="6264"/>
          <ac:spMkLst>
            <pc:docMk/>
            <pc:sldMk cId="2396207761" sldId="295"/>
            <ac:spMk id="4" creationId="{AF6ECC42-7A18-E640-830D-0078F7CE4F60}"/>
          </ac:spMkLst>
        </pc:spChg>
        <pc:spChg chg="mod ord">
          <ac:chgData name="Katerina Manti" userId="d69ae1da-e18a-40d7-aeb4-cc9d28fe7ca2" providerId="ADAL" clId="{9BB8A566-8CD2-C243-ABD5-15DD962F8D58}" dt="2020-12-15T14:43:31.486" v="34" actId="6264"/>
          <ac:spMkLst>
            <pc:docMk/>
            <pc:sldMk cId="2396207761" sldId="295"/>
            <ac:spMk id="5" creationId="{146BF14F-D980-C349-AC8E-A29B58846006}"/>
          </ac:spMkLst>
        </pc:spChg>
        <pc:spChg chg="del">
          <ac:chgData name="Katerina Manti" userId="d69ae1da-e18a-40d7-aeb4-cc9d28fe7ca2" providerId="ADAL" clId="{9BB8A566-8CD2-C243-ABD5-15DD962F8D58}" dt="2020-12-15T14:36:56.691" v="25" actId="6264"/>
          <ac:spMkLst>
            <pc:docMk/>
            <pc:sldMk cId="2396207761" sldId="295"/>
            <ac:spMk id="6" creationId="{3FCE71AF-F19F-E740-9EEF-C1392C46C482}"/>
          </ac:spMkLst>
        </pc:spChg>
        <pc:spChg chg="mod ord">
          <ac:chgData name="Katerina Manti" userId="d69ae1da-e18a-40d7-aeb4-cc9d28fe7ca2" providerId="ADAL" clId="{9BB8A566-8CD2-C243-ABD5-15DD962F8D58}" dt="2020-12-15T14:43:31.486" v="34" actId="6264"/>
          <ac:spMkLst>
            <pc:docMk/>
            <pc:sldMk cId="2396207761" sldId="295"/>
            <ac:spMk id="7" creationId="{F4C2C719-8707-5B43-986C-EE5885E49081}"/>
          </ac:spMkLst>
        </pc:spChg>
        <pc:spChg chg="add del mod">
          <ac:chgData name="Katerina Manti" userId="d69ae1da-e18a-40d7-aeb4-cc9d28fe7ca2" providerId="ADAL" clId="{9BB8A566-8CD2-C243-ABD5-15DD962F8D58}" dt="2020-12-15T14:36:56.691" v="25" actId="6264"/>
          <ac:spMkLst>
            <pc:docMk/>
            <pc:sldMk cId="2396207761" sldId="295"/>
            <ac:spMk id="9" creationId="{385C4E40-E0A6-7449-8B8D-1EEACD186667}"/>
          </ac:spMkLst>
        </pc:spChg>
        <pc:spChg chg="add del mod">
          <ac:chgData name="Katerina Manti" userId="d69ae1da-e18a-40d7-aeb4-cc9d28fe7ca2" providerId="ADAL" clId="{9BB8A566-8CD2-C243-ABD5-15DD962F8D58}" dt="2020-12-15T14:36:56.691" v="25" actId="6264"/>
          <ac:spMkLst>
            <pc:docMk/>
            <pc:sldMk cId="2396207761" sldId="295"/>
            <ac:spMk id="10" creationId="{D73A15D3-81F6-CF4C-B540-8AC0D3C45699}"/>
          </ac:spMkLst>
        </pc:spChg>
        <pc:spChg chg="add del mod">
          <ac:chgData name="Katerina Manti" userId="d69ae1da-e18a-40d7-aeb4-cc9d28fe7ca2" providerId="ADAL" clId="{9BB8A566-8CD2-C243-ABD5-15DD962F8D58}" dt="2020-12-15T14:36:56.691" v="25" actId="6264"/>
          <ac:spMkLst>
            <pc:docMk/>
            <pc:sldMk cId="2396207761" sldId="295"/>
            <ac:spMk id="11" creationId="{3FE214B0-FB42-B54E-A647-6EC2F5DCC4F9}"/>
          </ac:spMkLst>
        </pc:spChg>
        <pc:spChg chg="add del mod ord">
          <ac:chgData name="Katerina Manti" userId="d69ae1da-e18a-40d7-aeb4-cc9d28fe7ca2" providerId="ADAL" clId="{9BB8A566-8CD2-C243-ABD5-15DD962F8D58}" dt="2020-12-15T14:43:31.486" v="34" actId="6264"/>
          <ac:spMkLst>
            <pc:docMk/>
            <pc:sldMk cId="2396207761" sldId="295"/>
            <ac:spMk id="12" creationId="{64D09ABD-F372-D640-86B3-D5710CDA1437}"/>
          </ac:spMkLst>
        </pc:spChg>
        <pc:spChg chg="add del mod ord">
          <ac:chgData name="Katerina Manti" userId="d69ae1da-e18a-40d7-aeb4-cc9d28fe7ca2" providerId="ADAL" clId="{9BB8A566-8CD2-C243-ABD5-15DD962F8D58}" dt="2020-12-15T14:43:31.486" v="34" actId="6264"/>
          <ac:spMkLst>
            <pc:docMk/>
            <pc:sldMk cId="2396207761" sldId="295"/>
            <ac:spMk id="13" creationId="{15464FC4-3A15-E846-AC53-CB3F7AADAD4E}"/>
          </ac:spMkLst>
        </pc:spChg>
        <pc:spChg chg="add del mod ord">
          <ac:chgData name="Katerina Manti" userId="d69ae1da-e18a-40d7-aeb4-cc9d28fe7ca2" providerId="ADAL" clId="{9BB8A566-8CD2-C243-ABD5-15DD962F8D58}" dt="2020-12-15T14:43:31.486" v="34" actId="6264"/>
          <ac:spMkLst>
            <pc:docMk/>
            <pc:sldMk cId="2396207761" sldId="295"/>
            <ac:spMk id="14" creationId="{89DEF9D3-8BE7-1F48-B603-3F85011B2B97}"/>
          </ac:spMkLst>
        </pc:spChg>
        <pc:spChg chg="add del mod">
          <ac:chgData name="Katerina Manti" userId="d69ae1da-e18a-40d7-aeb4-cc9d28fe7ca2" providerId="ADAL" clId="{9BB8A566-8CD2-C243-ABD5-15DD962F8D58}" dt="2020-12-15T14:43:31.486" v="34" actId="6264"/>
          <ac:spMkLst>
            <pc:docMk/>
            <pc:sldMk cId="2396207761" sldId="295"/>
            <ac:spMk id="15" creationId="{73193C6F-60B7-3749-8301-9493914C503C}"/>
          </ac:spMkLst>
        </pc:spChg>
        <pc:spChg chg="add del mod">
          <ac:chgData name="Katerina Manti" userId="d69ae1da-e18a-40d7-aeb4-cc9d28fe7ca2" providerId="ADAL" clId="{9BB8A566-8CD2-C243-ABD5-15DD962F8D58}" dt="2020-12-15T14:43:31.486" v="34" actId="6264"/>
          <ac:spMkLst>
            <pc:docMk/>
            <pc:sldMk cId="2396207761" sldId="295"/>
            <ac:spMk id="16" creationId="{8EE7718B-DEB1-D74D-893D-6D014BCE0B02}"/>
          </ac:spMkLst>
        </pc:spChg>
        <pc:spChg chg="add del mod">
          <ac:chgData name="Katerina Manti" userId="d69ae1da-e18a-40d7-aeb4-cc9d28fe7ca2" providerId="ADAL" clId="{9BB8A566-8CD2-C243-ABD5-15DD962F8D58}" dt="2020-12-15T14:43:31.486" v="34" actId="6264"/>
          <ac:spMkLst>
            <pc:docMk/>
            <pc:sldMk cId="2396207761" sldId="295"/>
            <ac:spMk id="17" creationId="{3339E3B7-B868-464B-AAA0-E678457BB92A}"/>
          </ac:spMkLst>
        </pc:spChg>
        <pc:spChg chg="add del mod">
          <ac:chgData name="Katerina Manti" userId="d69ae1da-e18a-40d7-aeb4-cc9d28fe7ca2" providerId="ADAL" clId="{9BB8A566-8CD2-C243-ABD5-15DD962F8D58}" dt="2020-12-15T14:43:31.486" v="34" actId="6264"/>
          <ac:spMkLst>
            <pc:docMk/>
            <pc:sldMk cId="2396207761" sldId="295"/>
            <ac:spMk id="18" creationId="{EE803C16-6A34-2841-A55E-94432128BB12}"/>
          </ac:spMkLst>
        </pc:spChg>
        <pc:spChg chg="add mod ord">
          <ac:chgData name="Katerina Manti" userId="d69ae1da-e18a-40d7-aeb4-cc9d28fe7ca2" providerId="ADAL" clId="{9BB8A566-8CD2-C243-ABD5-15DD962F8D58}" dt="2020-12-15T14:43:31.486" v="34" actId="6264"/>
          <ac:spMkLst>
            <pc:docMk/>
            <pc:sldMk cId="2396207761" sldId="295"/>
            <ac:spMk id="19" creationId="{589F26D0-126E-A343-9F63-BA6489BF2EC9}"/>
          </ac:spMkLst>
        </pc:spChg>
        <pc:spChg chg="add mod ord">
          <ac:chgData name="Katerina Manti" userId="d69ae1da-e18a-40d7-aeb4-cc9d28fe7ca2" providerId="ADAL" clId="{9BB8A566-8CD2-C243-ABD5-15DD962F8D58}" dt="2020-12-15T14:43:31.486" v="34" actId="6264"/>
          <ac:spMkLst>
            <pc:docMk/>
            <pc:sldMk cId="2396207761" sldId="295"/>
            <ac:spMk id="20" creationId="{A1F13941-3C49-B64C-816F-56C7DCCF9B4A}"/>
          </ac:spMkLst>
        </pc:spChg>
        <pc:spChg chg="add mod ord">
          <ac:chgData name="Katerina Manti" userId="d69ae1da-e18a-40d7-aeb4-cc9d28fe7ca2" providerId="ADAL" clId="{9BB8A566-8CD2-C243-ABD5-15DD962F8D58}" dt="2020-12-15T14:43:31.486" v="34" actId="6264"/>
          <ac:spMkLst>
            <pc:docMk/>
            <pc:sldMk cId="2396207761" sldId="295"/>
            <ac:spMk id="21" creationId="{23EB2A2F-8836-FF4D-8EB9-0BFC8004C4D4}"/>
          </ac:spMkLst>
        </pc:spChg>
        <pc:graphicFrameChg chg="mod ord modGraphic">
          <ac:chgData name="Katerina Manti" userId="d69ae1da-e18a-40d7-aeb4-cc9d28fe7ca2" providerId="ADAL" clId="{9BB8A566-8CD2-C243-ABD5-15DD962F8D58}" dt="2020-12-15T14:43:31.486" v="34" actId="6264"/>
          <ac:graphicFrameMkLst>
            <pc:docMk/>
            <pc:sldMk cId="2396207761" sldId="295"/>
            <ac:graphicFrameMk id="8" creationId="{7A6E6E7E-E524-4247-A88B-AA91AAE78183}"/>
          </ac:graphicFrameMkLst>
        </pc:graphicFrameChg>
      </pc:sldChg>
      <pc:sldChg chg="addSp delSp modSp mod chgLayout">
        <pc:chgData name="Katerina Manti" userId="d69ae1da-e18a-40d7-aeb4-cc9d28fe7ca2" providerId="ADAL" clId="{9BB8A566-8CD2-C243-ABD5-15DD962F8D58}" dt="2020-12-15T14:43:31.486" v="34" actId="6264"/>
        <pc:sldMkLst>
          <pc:docMk/>
          <pc:sldMk cId="831438897" sldId="296"/>
        </pc:sldMkLst>
        <pc:spChg chg="add del mod">
          <ac:chgData name="Katerina Manti" userId="d69ae1da-e18a-40d7-aeb4-cc9d28fe7ca2" providerId="ADAL" clId="{9BB8A566-8CD2-C243-ABD5-15DD962F8D58}" dt="2020-12-15T14:36:51.910" v="24" actId="6264"/>
          <ac:spMkLst>
            <pc:docMk/>
            <pc:sldMk cId="831438897" sldId="296"/>
            <ac:spMk id="2" creationId="{8B2754AC-B7B4-D14D-A5E6-8419BE2742C6}"/>
          </ac:spMkLst>
        </pc:spChg>
        <pc:spChg chg="del">
          <ac:chgData name="Katerina Manti" userId="d69ae1da-e18a-40d7-aeb4-cc9d28fe7ca2" providerId="ADAL" clId="{9BB8A566-8CD2-C243-ABD5-15DD962F8D58}" dt="2020-12-15T14:36:51.910" v="24" actId="6264"/>
          <ac:spMkLst>
            <pc:docMk/>
            <pc:sldMk cId="831438897" sldId="296"/>
            <ac:spMk id="3" creationId="{9470FA37-65CA-054C-ACA0-C272F73B32B6}"/>
          </ac:spMkLst>
        </pc:spChg>
        <pc:spChg chg="mod ord">
          <ac:chgData name="Katerina Manti" userId="d69ae1da-e18a-40d7-aeb4-cc9d28fe7ca2" providerId="ADAL" clId="{9BB8A566-8CD2-C243-ABD5-15DD962F8D58}" dt="2020-12-15T14:43:31.486" v="34" actId="6264"/>
          <ac:spMkLst>
            <pc:docMk/>
            <pc:sldMk cId="831438897" sldId="296"/>
            <ac:spMk id="4" creationId="{AF6ECC42-7A18-E640-830D-0078F7CE4F60}"/>
          </ac:spMkLst>
        </pc:spChg>
        <pc:spChg chg="mod ord">
          <ac:chgData name="Katerina Manti" userId="d69ae1da-e18a-40d7-aeb4-cc9d28fe7ca2" providerId="ADAL" clId="{9BB8A566-8CD2-C243-ABD5-15DD962F8D58}" dt="2020-12-15T14:43:31.486" v="34" actId="6264"/>
          <ac:spMkLst>
            <pc:docMk/>
            <pc:sldMk cId="831438897" sldId="296"/>
            <ac:spMk id="5" creationId="{146BF14F-D980-C349-AC8E-A29B58846006}"/>
          </ac:spMkLst>
        </pc:spChg>
        <pc:spChg chg="del">
          <ac:chgData name="Katerina Manti" userId="d69ae1da-e18a-40d7-aeb4-cc9d28fe7ca2" providerId="ADAL" clId="{9BB8A566-8CD2-C243-ABD5-15DD962F8D58}" dt="2020-12-15T14:36:51.910" v="24" actId="6264"/>
          <ac:spMkLst>
            <pc:docMk/>
            <pc:sldMk cId="831438897" sldId="296"/>
            <ac:spMk id="6" creationId="{3FCE71AF-F19F-E740-9EEF-C1392C46C482}"/>
          </ac:spMkLst>
        </pc:spChg>
        <pc:spChg chg="mod ord">
          <ac:chgData name="Katerina Manti" userId="d69ae1da-e18a-40d7-aeb4-cc9d28fe7ca2" providerId="ADAL" clId="{9BB8A566-8CD2-C243-ABD5-15DD962F8D58}" dt="2020-12-15T14:43:31.486" v="34" actId="6264"/>
          <ac:spMkLst>
            <pc:docMk/>
            <pc:sldMk cId="831438897" sldId="296"/>
            <ac:spMk id="8" creationId="{B2DC36DF-AEDF-6B4F-888F-0CB574378052}"/>
          </ac:spMkLst>
        </pc:spChg>
        <pc:spChg chg="add del mod">
          <ac:chgData name="Katerina Manti" userId="d69ae1da-e18a-40d7-aeb4-cc9d28fe7ca2" providerId="ADAL" clId="{9BB8A566-8CD2-C243-ABD5-15DD962F8D58}" dt="2020-12-15T14:36:51.910" v="24" actId="6264"/>
          <ac:spMkLst>
            <pc:docMk/>
            <pc:sldMk cId="831438897" sldId="296"/>
            <ac:spMk id="9" creationId="{4FB45F3B-3397-394D-B12D-A767A818D594}"/>
          </ac:spMkLst>
        </pc:spChg>
        <pc:spChg chg="add del mod">
          <ac:chgData name="Katerina Manti" userId="d69ae1da-e18a-40d7-aeb4-cc9d28fe7ca2" providerId="ADAL" clId="{9BB8A566-8CD2-C243-ABD5-15DD962F8D58}" dt="2020-12-15T14:36:51.910" v="24" actId="6264"/>
          <ac:spMkLst>
            <pc:docMk/>
            <pc:sldMk cId="831438897" sldId="296"/>
            <ac:spMk id="10" creationId="{B0E2FE82-BD4E-4347-B5C4-2661CE99D027}"/>
          </ac:spMkLst>
        </pc:spChg>
        <pc:spChg chg="add del mod">
          <ac:chgData name="Katerina Manti" userId="d69ae1da-e18a-40d7-aeb4-cc9d28fe7ca2" providerId="ADAL" clId="{9BB8A566-8CD2-C243-ABD5-15DD962F8D58}" dt="2020-12-15T14:36:51.910" v="24" actId="6264"/>
          <ac:spMkLst>
            <pc:docMk/>
            <pc:sldMk cId="831438897" sldId="296"/>
            <ac:spMk id="11" creationId="{7EC30512-EC39-094B-8B4F-D43A32C51889}"/>
          </ac:spMkLst>
        </pc:spChg>
        <pc:spChg chg="add del mod ord">
          <ac:chgData name="Katerina Manti" userId="d69ae1da-e18a-40d7-aeb4-cc9d28fe7ca2" providerId="ADAL" clId="{9BB8A566-8CD2-C243-ABD5-15DD962F8D58}" dt="2020-12-15T14:43:31.486" v="34" actId="6264"/>
          <ac:spMkLst>
            <pc:docMk/>
            <pc:sldMk cId="831438897" sldId="296"/>
            <ac:spMk id="12" creationId="{EE6AF517-6DCF-9B4F-824A-1695363049C8}"/>
          </ac:spMkLst>
        </pc:spChg>
        <pc:spChg chg="add del mod ord">
          <ac:chgData name="Katerina Manti" userId="d69ae1da-e18a-40d7-aeb4-cc9d28fe7ca2" providerId="ADAL" clId="{9BB8A566-8CD2-C243-ABD5-15DD962F8D58}" dt="2020-12-15T14:43:31.486" v="34" actId="6264"/>
          <ac:spMkLst>
            <pc:docMk/>
            <pc:sldMk cId="831438897" sldId="296"/>
            <ac:spMk id="13" creationId="{39427FE6-6D41-9E4B-B5EF-994D781BC965}"/>
          </ac:spMkLst>
        </pc:spChg>
        <pc:spChg chg="add del mod ord">
          <ac:chgData name="Katerina Manti" userId="d69ae1da-e18a-40d7-aeb4-cc9d28fe7ca2" providerId="ADAL" clId="{9BB8A566-8CD2-C243-ABD5-15DD962F8D58}" dt="2020-12-15T14:43:31.486" v="34" actId="6264"/>
          <ac:spMkLst>
            <pc:docMk/>
            <pc:sldMk cId="831438897" sldId="296"/>
            <ac:spMk id="14" creationId="{8D384D73-F2D6-A14C-B1B1-EB045C99F171}"/>
          </ac:spMkLst>
        </pc:spChg>
        <pc:spChg chg="add del mod">
          <ac:chgData name="Katerina Manti" userId="d69ae1da-e18a-40d7-aeb4-cc9d28fe7ca2" providerId="ADAL" clId="{9BB8A566-8CD2-C243-ABD5-15DD962F8D58}" dt="2020-12-15T14:43:31.486" v="34" actId="6264"/>
          <ac:spMkLst>
            <pc:docMk/>
            <pc:sldMk cId="831438897" sldId="296"/>
            <ac:spMk id="15" creationId="{87022650-C26A-314B-9E37-3D6616221314}"/>
          </ac:spMkLst>
        </pc:spChg>
        <pc:spChg chg="add del mod">
          <ac:chgData name="Katerina Manti" userId="d69ae1da-e18a-40d7-aeb4-cc9d28fe7ca2" providerId="ADAL" clId="{9BB8A566-8CD2-C243-ABD5-15DD962F8D58}" dt="2020-12-15T14:43:31.486" v="34" actId="6264"/>
          <ac:spMkLst>
            <pc:docMk/>
            <pc:sldMk cId="831438897" sldId="296"/>
            <ac:spMk id="16" creationId="{49A3C414-6853-AC44-86CE-EFEE8097EE46}"/>
          </ac:spMkLst>
        </pc:spChg>
        <pc:spChg chg="add del mod">
          <ac:chgData name="Katerina Manti" userId="d69ae1da-e18a-40d7-aeb4-cc9d28fe7ca2" providerId="ADAL" clId="{9BB8A566-8CD2-C243-ABD5-15DD962F8D58}" dt="2020-12-15T14:43:31.486" v="34" actId="6264"/>
          <ac:spMkLst>
            <pc:docMk/>
            <pc:sldMk cId="831438897" sldId="296"/>
            <ac:spMk id="17" creationId="{4636B24C-3DB7-1644-B554-2D87CB8F87C0}"/>
          </ac:spMkLst>
        </pc:spChg>
        <pc:spChg chg="add del mod">
          <ac:chgData name="Katerina Manti" userId="d69ae1da-e18a-40d7-aeb4-cc9d28fe7ca2" providerId="ADAL" clId="{9BB8A566-8CD2-C243-ABD5-15DD962F8D58}" dt="2020-12-15T14:43:31.486" v="34" actId="6264"/>
          <ac:spMkLst>
            <pc:docMk/>
            <pc:sldMk cId="831438897" sldId="296"/>
            <ac:spMk id="18" creationId="{6C3ABB81-C4E9-6C4A-B957-C20FFC2996B5}"/>
          </ac:spMkLst>
        </pc:spChg>
        <pc:spChg chg="add mod ord">
          <ac:chgData name="Katerina Manti" userId="d69ae1da-e18a-40d7-aeb4-cc9d28fe7ca2" providerId="ADAL" clId="{9BB8A566-8CD2-C243-ABD5-15DD962F8D58}" dt="2020-12-15T14:43:31.486" v="34" actId="6264"/>
          <ac:spMkLst>
            <pc:docMk/>
            <pc:sldMk cId="831438897" sldId="296"/>
            <ac:spMk id="19" creationId="{943A4DEB-C9D2-A348-8C0B-13B1FC0B8938}"/>
          </ac:spMkLst>
        </pc:spChg>
        <pc:spChg chg="add mod ord">
          <ac:chgData name="Katerina Manti" userId="d69ae1da-e18a-40d7-aeb4-cc9d28fe7ca2" providerId="ADAL" clId="{9BB8A566-8CD2-C243-ABD5-15DD962F8D58}" dt="2020-12-15T14:43:31.486" v="34" actId="6264"/>
          <ac:spMkLst>
            <pc:docMk/>
            <pc:sldMk cId="831438897" sldId="296"/>
            <ac:spMk id="20" creationId="{26397D25-4CFE-6C45-A183-085745017A52}"/>
          </ac:spMkLst>
        </pc:spChg>
        <pc:spChg chg="add mod ord">
          <ac:chgData name="Katerina Manti" userId="d69ae1da-e18a-40d7-aeb4-cc9d28fe7ca2" providerId="ADAL" clId="{9BB8A566-8CD2-C243-ABD5-15DD962F8D58}" dt="2020-12-15T14:43:31.486" v="34" actId="6264"/>
          <ac:spMkLst>
            <pc:docMk/>
            <pc:sldMk cId="831438897" sldId="296"/>
            <ac:spMk id="21" creationId="{3DF080B9-46E0-BD4F-B1E3-91930CB13640}"/>
          </ac:spMkLst>
        </pc:spChg>
        <pc:graphicFrameChg chg="mod ord">
          <ac:chgData name="Katerina Manti" userId="d69ae1da-e18a-40d7-aeb4-cc9d28fe7ca2" providerId="ADAL" clId="{9BB8A566-8CD2-C243-ABD5-15DD962F8D58}" dt="2020-12-15T14:43:31.486" v="34" actId="6264"/>
          <ac:graphicFrameMkLst>
            <pc:docMk/>
            <pc:sldMk cId="831438897" sldId="296"/>
            <ac:graphicFrameMk id="7" creationId="{172993F0-2B0E-8942-8EB5-B32066660912}"/>
          </ac:graphicFrameMkLst>
        </pc:graphicFrameChg>
      </pc:sldChg>
      <pc:sldChg chg="addSp delSp modSp mod chgLayout">
        <pc:chgData name="Katerina Manti" userId="d69ae1da-e18a-40d7-aeb4-cc9d28fe7ca2" providerId="ADAL" clId="{9BB8A566-8CD2-C243-ABD5-15DD962F8D58}" dt="2020-12-15T14:43:31.486" v="34" actId="6264"/>
        <pc:sldMkLst>
          <pc:docMk/>
          <pc:sldMk cId="2508865225" sldId="297"/>
        </pc:sldMkLst>
        <pc:spChg chg="add del mod">
          <ac:chgData name="Katerina Manti" userId="d69ae1da-e18a-40d7-aeb4-cc9d28fe7ca2" providerId="ADAL" clId="{9BB8A566-8CD2-C243-ABD5-15DD962F8D58}" dt="2020-12-15T14:43:31.486" v="34" actId="6264"/>
          <ac:spMkLst>
            <pc:docMk/>
            <pc:sldMk cId="2508865225" sldId="297"/>
            <ac:spMk id="2" creationId="{E161B297-6BD0-D34E-ABA1-A01EC708B58E}"/>
          </ac:spMkLst>
        </pc:spChg>
        <pc:spChg chg="del">
          <ac:chgData name="Katerina Manti" userId="d69ae1da-e18a-40d7-aeb4-cc9d28fe7ca2" providerId="ADAL" clId="{9BB8A566-8CD2-C243-ABD5-15DD962F8D58}" dt="2020-12-15T14:43:31.486" v="34" actId="6264"/>
          <ac:spMkLst>
            <pc:docMk/>
            <pc:sldMk cId="2508865225" sldId="297"/>
            <ac:spMk id="3" creationId="{9470FA37-65CA-054C-ACA0-C272F73B32B6}"/>
          </ac:spMkLst>
        </pc:spChg>
        <pc:spChg chg="mod ord">
          <ac:chgData name="Katerina Manti" userId="d69ae1da-e18a-40d7-aeb4-cc9d28fe7ca2" providerId="ADAL" clId="{9BB8A566-8CD2-C243-ABD5-15DD962F8D58}" dt="2020-12-15T14:43:31.486" v="34" actId="6264"/>
          <ac:spMkLst>
            <pc:docMk/>
            <pc:sldMk cId="2508865225" sldId="297"/>
            <ac:spMk id="4" creationId="{AF6ECC42-7A18-E640-830D-0078F7CE4F60}"/>
          </ac:spMkLst>
        </pc:spChg>
        <pc:spChg chg="mod ord">
          <ac:chgData name="Katerina Manti" userId="d69ae1da-e18a-40d7-aeb4-cc9d28fe7ca2" providerId="ADAL" clId="{9BB8A566-8CD2-C243-ABD5-15DD962F8D58}" dt="2020-12-15T14:43:31.486" v="34" actId="6264"/>
          <ac:spMkLst>
            <pc:docMk/>
            <pc:sldMk cId="2508865225" sldId="297"/>
            <ac:spMk id="5" creationId="{146BF14F-D980-C349-AC8E-A29B58846006}"/>
          </ac:spMkLst>
        </pc:spChg>
        <pc:spChg chg="del">
          <ac:chgData name="Katerina Manti" userId="d69ae1da-e18a-40d7-aeb4-cc9d28fe7ca2" providerId="ADAL" clId="{9BB8A566-8CD2-C243-ABD5-15DD962F8D58}" dt="2020-12-15T14:43:31.486" v="34" actId="6264"/>
          <ac:spMkLst>
            <pc:docMk/>
            <pc:sldMk cId="2508865225" sldId="297"/>
            <ac:spMk id="6" creationId="{3FCE71AF-F19F-E740-9EEF-C1392C46C482}"/>
          </ac:spMkLst>
        </pc:spChg>
        <pc:spChg chg="mod ord">
          <ac:chgData name="Katerina Manti" userId="d69ae1da-e18a-40d7-aeb4-cc9d28fe7ca2" providerId="ADAL" clId="{9BB8A566-8CD2-C243-ABD5-15DD962F8D58}" dt="2020-12-15T14:43:31.486" v="34" actId="6264"/>
          <ac:spMkLst>
            <pc:docMk/>
            <pc:sldMk cId="2508865225" sldId="297"/>
            <ac:spMk id="8" creationId="{A4902EFE-0E41-0F44-96E1-54633B10FCDC}"/>
          </ac:spMkLst>
        </pc:spChg>
        <pc:spChg chg="add del mod">
          <ac:chgData name="Katerina Manti" userId="d69ae1da-e18a-40d7-aeb4-cc9d28fe7ca2" providerId="ADAL" clId="{9BB8A566-8CD2-C243-ABD5-15DD962F8D58}" dt="2020-12-15T14:43:31.486" v="34" actId="6264"/>
          <ac:spMkLst>
            <pc:docMk/>
            <pc:sldMk cId="2508865225" sldId="297"/>
            <ac:spMk id="9" creationId="{2FB37028-1923-744E-B78E-814A74CDE989}"/>
          </ac:spMkLst>
        </pc:spChg>
        <pc:spChg chg="add del mod">
          <ac:chgData name="Katerina Manti" userId="d69ae1da-e18a-40d7-aeb4-cc9d28fe7ca2" providerId="ADAL" clId="{9BB8A566-8CD2-C243-ABD5-15DD962F8D58}" dt="2020-12-15T14:43:31.486" v="34" actId="6264"/>
          <ac:spMkLst>
            <pc:docMk/>
            <pc:sldMk cId="2508865225" sldId="297"/>
            <ac:spMk id="10" creationId="{6AC375D8-DE5D-E649-8A1A-02445D4A607D}"/>
          </ac:spMkLst>
        </pc:spChg>
        <pc:spChg chg="add del mod">
          <ac:chgData name="Katerina Manti" userId="d69ae1da-e18a-40d7-aeb4-cc9d28fe7ca2" providerId="ADAL" clId="{9BB8A566-8CD2-C243-ABD5-15DD962F8D58}" dt="2020-12-15T14:43:31.486" v="34" actId="6264"/>
          <ac:spMkLst>
            <pc:docMk/>
            <pc:sldMk cId="2508865225" sldId="297"/>
            <ac:spMk id="11" creationId="{C43C836D-94CC-5842-B8CA-3AE7FC5C70F6}"/>
          </ac:spMkLst>
        </pc:spChg>
        <pc:spChg chg="add mod ord">
          <ac:chgData name="Katerina Manti" userId="d69ae1da-e18a-40d7-aeb4-cc9d28fe7ca2" providerId="ADAL" clId="{9BB8A566-8CD2-C243-ABD5-15DD962F8D58}" dt="2020-12-15T14:43:31.486" v="34" actId="6264"/>
          <ac:spMkLst>
            <pc:docMk/>
            <pc:sldMk cId="2508865225" sldId="297"/>
            <ac:spMk id="12" creationId="{80C87A60-2B35-8148-9EA9-6485AD55788E}"/>
          </ac:spMkLst>
        </pc:spChg>
        <pc:spChg chg="add mod ord">
          <ac:chgData name="Katerina Manti" userId="d69ae1da-e18a-40d7-aeb4-cc9d28fe7ca2" providerId="ADAL" clId="{9BB8A566-8CD2-C243-ABD5-15DD962F8D58}" dt="2020-12-15T14:43:31.486" v="34" actId="6264"/>
          <ac:spMkLst>
            <pc:docMk/>
            <pc:sldMk cId="2508865225" sldId="297"/>
            <ac:spMk id="13" creationId="{8EF07005-BC67-BA4B-9FF8-1CF00FE61348}"/>
          </ac:spMkLst>
        </pc:spChg>
        <pc:spChg chg="add mod ord">
          <ac:chgData name="Katerina Manti" userId="d69ae1da-e18a-40d7-aeb4-cc9d28fe7ca2" providerId="ADAL" clId="{9BB8A566-8CD2-C243-ABD5-15DD962F8D58}" dt="2020-12-15T14:43:31.486" v="34" actId="6264"/>
          <ac:spMkLst>
            <pc:docMk/>
            <pc:sldMk cId="2508865225" sldId="297"/>
            <ac:spMk id="14" creationId="{A58237D6-1720-F346-8889-D8AE0FEB18D4}"/>
          </ac:spMkLst>
        </pc:spChg>
        <pc:graphicFrameChg chg="mod ord">
          <ac:chgData name="Katerina Manti" userId="d69ae1da-e18a-40d7-aeb4-cc9d28fe7ca2" providerId="ADAL" clId="{9BB8A566-8CD2-C243-ABD5-15DD962F8D58}" dt="2020-12-15T14:43:31.486" v="34" actId="6264"/>
          <ac:graphicFrameMkLst>
            <pc:docMk/>
            <pc:sldMk cId="2508865225" sldId="297"/>
            <ac:graphicFrameMk id="7" creationId="{0C034DD6-5A8C-C240-97C0-1C82811F2964}"/>
          </ac:graphicFrameMkLst>
        </pc:graphicFrameChg>
      </pc:sldChg>
      <pc:sldChg chg="addSp delSp modSp del mod chgLayout">
        <pc:chgData name="Katerina Manti" userId="d69ae1da-e18a-40d7-aeb4-cc9d28fe7ca2" providerId="ADAL" clId="{9BB8A566-8CD2-C243-ABD5-15DD962F8D58}" dt="2020-12-15T14:44:26.918" v="42" actId="2696"/>
        <pc:sldMkLst>
          <pc:docMk/>
          <pc:sldMk cId="3791739714" sldId="298"/>
        </pc:sldMkLst>
        <pc:spChg chg="mod ord">
          <ac:chgData name="Katerina Manti" userId="d69ae1da-e18a-40d7-aeb4-cc9d28fe7ca2" providerId="ADAL" clId="{9BB8A566-8CD2-C243-ABD5-15DD962F8D58}" dt="2020-12-15T14:43:50.532" v="38" actId="14100"/>
          <ac:spMkLst>
            <pc:docMk/>
            <pc:sldMk cId="3791739714" sldId="298"/>
            <ac:spMk id="2" creationId="{4859BFA7-F65F-AD43-B345-D0B8E2AC67F0}"/>
          </ac:spMkLst>
        </pc:spChg>
        <pc:spChg chg="mod ord">
          <ac:chgData name="Katerina Manti" userId="d69ae1da-e18a-40d7-aeb4-cc9d28fe7ca2" providerId="ADAL" clId="{9BB8A566-8CD2-C243-ABD5-15DD962F8D58}" dt="2020-12-15T14:43:42.897" v="36" actId="6264"/>
          <ac:spMkLst>
            <pc:docMk/>
            <pc:sldMk cId="3791739714" sldId="298"/>
            <ac:spMk id="3" creationId="{4829ACC0-01BC-5C45-B145-B8FC414BAEBB}"/>
          </ac:spMkLst>
        </pc:spChg>
        <pc:spChg chg="mod ord">
          <ac:chgData name="Katerina Manti" userId="d69ae1da-e18a-40d7-aeb4-cc9d28fe7ca2" providerId="ADAL" clId="{9BB8A566-8CD2-C243-ABD5-15DD962F8D58}" dt="2020-12-15T14:43:42.897" v="36" actId="6264"/>
          <ac:spMkLst>
            <pc:docMk/>
            <pc:sldMk cId="3791739714" sldId="298"/>
            <ac:spMk id="4" creationId="{69810D84-C97F-424F-9F78-A66D53FB8FB3}"/>
          </ac:spMkLst>
        </pc:spChg>
        <pc:spChg chg="add del mod">
          <ac:chgData name="Katerina Manti" userId="d69ae1da-e18a-40d7-aeb4-cc9d28fe7ca2" providerId="ADAL" clId="{9BB8A566-8CD2-C243-ABD5-15DD962F8D58}" dt="2020-12-15T14:43:42.897" v="36" actId="6264"/>
          <ac:spMkLst>
            <pc:docMk/>
            <pc:sldMk cId="3791739714" sldId="298"/>
            <ac:spMk id="5" creationId="{BB41178F-A53F-B544-B1AB-CD66B8AD6B7D}"/>
          </ac:spMkLst>
        </pc:spChg>
        <pc:spChg chg="add del mod">
          <ac:chgData name="Katerina Manti" userId="d69ae1da-e18a-40d7-aeb4-cc9d28fe7ca2" providerId="ADAL" clId="{9BB8A566-8CD2-C243-ABD5-15DD962F8D58}" dt="2020-12-15T14:43:42.897" v="36" actId="6264"/>
          <ac:spMkLst>
            <pc:docMk/>
            <pc:sldMk cId="3791739714" sldId="298"/>
            <ac:spMk id="6" creationId="{B5C0677A-510C-9F40-82C1-7A40AC896EFB}"/>
          </ac:spMkLst>
        </pc:spChg>
        <pc:spChg chg="add del mod">
          <ac:chgData name="Katerina Manti" userId="d69ae1da-e18a-40d7-aeb4-cc9d28fe7ca2" providerId="ADAL" clId="{9BB8A566-8CD2-C243-ABD5-15DD962F8D58}" dt="2020-12-15T14:43:42.897" v="36" actId="6264"/>
          <ac:spMkLst>
            <pc:docMk/>
            <pc:sldMk cId="3791739714" sldId="298"/>
            <ac:spMk id="7" creationId="{88753F4C-F5DC-3544-B690-F00D0B87B439}"/>
          </ac:spMkLst>
        </pc:spChg>
      </pc:sldChg>
      <pc:sldChg chg="modSp del mod">
        <pc:chgData name="Katerina Manti" userId="d69ae1da-e18a-40d7-aeb4-cc9d28fe7ca2" providerId="ADAL" clId="{9BB8A566-8CD2-C243-ABD5-15DD962F8D58}" dt="2020-12-15T11:26:00.016" v="8" actId="2696"/>
        <pc:sldMkLst>
          <pc:docMk/>
          <pc:sldMk cId="2461827125" sldId="299"/>
        </pc:sldMkLst>
        <pc:graphicFrameChg chg="mod">
          <ac:chgData name="Katerina Manti" userId="d69ae1da-e18a-40d7-aeb4-cc9d28fe7ca2" providerId="ADAL" clId="{9BB8A566-8CD2-C243-ABD5-15DD962F8D58}" dt="2020-12-15T11:25:29.435" v="3" actId="1957"/>
          <ac:graphicFrameMkLst>
            <pc:docMk/>
            <pc:sldMk cId="2461827125" sldId="299"/>
            <ac:graphicFrameMk id="6" creationId="{82769F01-4CAF-AD41-8AD9-61CAFD4B7630}"/>
          </ac:graphicFrameMkLst>
        </pc:graphicFrameChg>
      </pc:sldChg>
      <pc:sldChg chg="addSp delSp modSp del mod chgLayout">
        <pc:chgData name="Katerina Manti" userId="d69ae1da-e18a-40d7-aeb4-cc9d28fe7ca2" providerId="ADAL" clId="{9BB8A566-8CD2-C243-ABD5-15DD962F8D58}" dt="2020-12-15T14:47:24.384" v="76" actId="2696"/>
        <pc:sldMkLst>
          <pc:docMk/>
          <pc:sldMk cId="2730235355" sldId="300"/>
        </pc:sldMkLst>
        <pc:spChg chg="del">
          <ac:chgData name="Katerina Manti" userId="d69ae1da-e18a-40d7-aeb4-cc9d28fe7ca2" providerId="ADAL" clId="{9BB8A566-8CD2-C243-ABD5-15DD962F8D58}" dt="2020-12-15T14:43:31.486" v="34" actId="6264"/>
          <ac:spMkLst>
            <pc:docMk/>
            <pc:sldMk cId="2730235355" sldId="300"/>
            <ac:spMk id="2" creationId="{AFE05F3E-28F6-624F-820A-1C3A06B29655}"/>
          </ac:spMkLst>
        </pc:spChg>
        <pc:spChg chg="del">
          <ac:chgData name="Katerina Manti" userId="d69ae1da-e18a-40d7-aeb4-cc9d28fe7ca2" providerId="ADAL" clId="{9BB8A566-8CD2-C243-ABD5-15DD962F8D58}" dt="2020-12-15T14:43:31.486" v="34" actId="6264"/>
          <ac:spMkLst>
            <pc:docMk/>
            <pc:sldMk cId="2730235355" sldId="300"/>
            <ac:spMk id="3" creationId="{2B3C4EA8-B0DC-614E-B209-A913EF9452B9}"/>
          </ac:spMkLst>
        </pc:spChg>
        <pc:spChg chg="del">
          <ac:chgData name="Katerina Manti" userId="d69ae1da-e18a-40d7-aeb4-cc9d28fe7ca2" providerId="ADAL" clId="{9BB8A566-8CD2-C243-ABD5-15DD962F8D58}" dt="2020-12-15T14:43:31.486" v="34" actId="6264"/>
          <ac:spMkLst>
            <pc:docMk/>
            <pc:sldMk cId="2730235355" sldId="300"/>
            <ac:spMk id="4" creationId="{59A3EE04-9414-5A4C-B848-C593445415CB}"/>
          </ac:spMkLst>
        </pc:spChg>
        <pc:spChg chg="del">
          <ac:chgData name="Katerina Manti" userId="d69ae1da-e18a-40d7-aeb4-cc9d28fe7ca2" providerId="ADAL" clId="{9BB8A566-8CD2-C243-ABD5-15DD962F8D58}" dt="2020-12-15T14:43:31.486" v="34" actId="6264"/>
          <ac:spMkLst>
            <pc:docMk/>
            <pc:sldMk cId="2730235355" sldId="300"/>
            <ac:spMk id="5" creationId="{B901DC6E-BB6D-1B45-957E-B495F8AA8F25}"/>
          </ac:spMkLst>
        </pc:spChg>
        <pc:spChg chg="del">
          <ac:chgData name="Katerina Manti" userId="d69ae1da-e18a-40d7-aeb4-cc9d28fe7ca2" providerId="ADAL" clId="{9BB8A566-8CD2-C243-ABD5-15DD962F8D58}" dt="2020-12-15T14:43:31.486" v="34" actId="6264"/>
          <ac:spMkLst>
            <pc:docMk/>
            <pc:sldMk cId="2730235355" sldId="300"/>
            <ac:spMk id="6" creationId="{47A2A99B-8BC9-2E45-A836-4E1A998AB3C0}"/>
          </ac:spMkLst>
        </pc:spChg>
        <pc:spChg chg="del">
          <ac:chgData name="Katerina Manti" userId="d69ae1da-e18a-40d7-aeb4-cc9d28fe7ca2" providerId="ADAL" clId="{9BB8A566-8CD2-C243-ABD5-15DD962F8D58}" dt="2020-12-15T14:43:31.486" v="34" actId="6264"/>
          <ac:spMkLst>
            <pc:docMk/>
            <pc:sldMk cId="2730235355" sldId="300"/>
            <ac:spMk id="7" creationId="{234A6814-DA50-384B-9FC0-16B99B2C94C7}"/>
          </ac:spMkLst>
        </pc:spChg>
        <pc:spChg chg="add del mod">
          <ac:chgData name="Katerina Manti" userId="d69ae1da-e18a-40d7-aeb4-cc9d28fe7ca2" providerId="ADAL" clId="{9BB8A566-8CD2-C243-ABD5-15DD962F8D58}" dt="2020-12-15T14:43:31.486" v="34" actId="6264"/>
          <ac:spMkLst>
            <pc:docMk/>
            <pc:sldMk cId="2730235355" sldId="300"/>
            <ac:spMk id="8" creationId="{60B203D1-EEFB-1F43-BB81-3C3F0E4C3905}"/>
          </ac:spMkLst>
        </pc:spChg>
        <pc:spChg chg="mod ord">
          <ac:chgData name="Katerina Manti" userId="d69ae1da-e18a-40d7-aeb4-cc9d28fe7ca2" providerId="ADAL" clId="{9BB8A566-8CD2-C243-ABD5-15DD962F8D58}" dt="2020-12-15T14:43:31.486" v="34" actId="6264"/>
          <ac:spMkLst>
            <pc:docMk/>
            <pc:sldMk cId="2730235355" sldId="300"/>
            <ac:spMk id="9" creationId="{F355BCDD-F748-4146-A728-B22A42557717}"/>
          </ac:spMkLst>
        </pc:spChg>
        <pc:spChg chg="mod ord">
          <ac:chgData name="Katerina Manti" userId="d69ae1da-e18a-40d7-aeb4-cc9d28fe7ca2" providerId="ADAL" clId="{9BB8A566-8CD2-C243-ABD5-15DD962F8D58}" dt="2020-12-15T14:43:31.486" v="34" actId="6264"/>
          <ac:spMkLst>
            <pc:docMk/>
            <pc:sldMk cId="2730235355" sldId="300"/>
            <ac:spMk id="10" creationId="{EC1D563D-55F4-4246-A0A7-8E283010FFD8}"/>
          </ac:spMkLst>
        </pc:spChg>
        <pc:spChg chg="add del mod">
          <ac:chgData name="Katerina Manti" userId="d69ae1da-e18a-40d7-aeb4-cc9d28fe7ca2" providerId="ADAL" clId="{9BB8A566-8CD2-C243-ABD5-15DD962F8D58}" dt="2020-12-15T14:43:31.486" v="34" actId="6264"/>
          <ac:spMkLst>
            <pc:docMk/>
            <pc:sldMk cId="2730235355" sldId="300"/>
            <ac:spMk id="11" creationId="{CAAF5BD3-4442-F04C-A7CC-EFDDE2AA1721}"/>
          </ac:spMkLst>
        </pc:spChg>
        <pc:spChg chg="add mod ord">
          <ac:chgData name="Katerina Manti" userId="d69ae1da-e18a-40d7-aeb4-cc9d28fe7ca2" providerId="ADAL" clId="{9BB8A566-8CD2-C243-ABD5-15DD962F8D58}" dt="2020-12-15T14:43:31.486" v="34" actId="6264"/>
          <ac:spMkLst>
            <pc:docMk/>
            <pc:sldMk cId="2730235355" sldId="300"/>
            <ac:spMk id="12" creationId="{E2BDBBD9-8DD0-1A4A-9C23-D77368EE8966}"/>
          </ac:spMkLst>
        </pc:spChg>
        <pc:spChg chg="add mod ord">
          <ac:chgData name="Katerina Manti" userId="d69ae1da-e18a-40d7-aeb4-cc9d28fe7ca2" providerId="ADAL" clId="{9BB8A566-8CD2-C243-ABD5-15DD962F8D58}" dt="2020-12-15T14:43:31.486" v="34" actId="6264"/>
          <ac:spMkLst>
            <pc:docMk/>
            <pc:sldMk cId="2730235355" sldId="300"/>
            <ac:spMk id="13" creationId="{FFAA24A4-B54E-774D-A372-D742AEA0E21D}"/>
          </ac:spMkLst>
        </pc:spChg>
        <pc:spChg chg="add mod ord">
          <ac:chgData name="Katerina Manti" userId="d69ae1da-e18a-40d7-aeb4-cc9d28fe7ca2" providerId="ADAL" clId="{9BB8A566-8CD2-C243-ABD5-15DD962F8D58}" dt="2020-12-15T14:43:31.486" v="34" actId="6264"/>
          <ac:spMkLst>
            <pc:docMk/>
            <pc:sldMk cId="2730235355" sldId="300"/>
            <ac:spMk id="14" creationId="{FE3D2212-E650-F940-AC44-F5406C007F01}"/>
          </ac:spMkLst>
        </pc:spChg>
        <pc:spChg chg="add mod ord">
          <ac:chgData name="Katerina Manti" userId="d69ae1da-e18a-40d7-aeb4-cc9d28fe7ca2" providerId="ADAL" clId="{9BB8A566-8CD2-C243-ABD5-15DD962F8D58}" dt="2020-12-15T14:43:31.486" v="34" actId="6264"/>
          <ac:spMkLst>
            <pc:docMk/>
            <pc:sldMk cId="2730235355" sldId="300"/>
            <ac:spMk id="15" creationId="{394287F1-34F1-A045-9F96-9D944C3E9B50}"/>
          </ac:spMkLst>
        </pc:spChg>
        <pc:spChg chg="add mod ord">
          <ac:chgData name="Katerina Manti" userId="d69ae1da-e18a-40d7-aeb4-cc9d28fe7ca2" providerId="ADAL" clId="{9BB8A566-8CD2-C243-ABD5-15DD962F8D58}" dt="2020-12-15T14:43:31.486" v="34" actId="6264"/>
          <ac:spMkLst>
            <pc:docMk/>
            <pc:sldMk cId="2730235355" sldId="300"/>
            <ac:spMk id="16" creationId="{BC649B87-F872-5E43-8DDD-2C0AAB076801}"/>
          </ac:spMkLst>
        </pc:spChg>
        <pc:spChg chg="add mod ord">
          <ac:chgData name="Katerina Manti" userId="d69ae1da-e18a-40d7-aeb4-cc9d28fe7ca2" providerId="ADAL" clId="{9BB8A566-8CD2-C243-ABD5-15DD962F8D58}" dt="2020-12-15T14:43:31.486" v="34" actId="6264"/>
          <ac:spMkLst>
            <pc:docMk/>
            <pc:sldMk cId="2730235355" sldId="300"/>
            <ac:spMk id="17" creationId="{07EC87A4-17BF-BE4C-9724-B3BFC198FE6C}"/>
          </ac:spMkLst>
        </pc:spChg>
        <pc:spChg chg="add mod ord">
          <ac:chgData name="Katerina Manti" userId="d69ae1da-e18a-40d7-aeb4-cc9d28fe7ca2" providerId="ADAL" clId="{9BB8A566-8CD2-C243-ABD5-15DD962F8D58}" dt="2020-12-15T14:43:31.486" v="34" actId="6264"/>
          <ac:spMkLst>
            <pc:docMk/>
            <pc:sldMk cId="2730235355" sldId="300"/>
            <ac:spMk id="18" creationId="{7AA15F90-CC66-A947-81DD-B0A97192B7BC}"/>
          </ac:spMkLst>
        </pc:spChg>
      </pc:sldChg>
      <pc:sldChg chg="addSp delSp modSp del mod chgLayout">
        <pc:chgData name="Katerina Manti" userId="d69ae1da-e18a-40d7-aeb4-cc9d28fe7ca2" providerId="ADAL" clId="{9BB8A566-8CD2-C243-ABD5-15DD962F8D58}" dt="2020-12-15T14:47:24.384" v="76" actId="2696"/>
        <pc:sldMkLst>
          <pc:docMk/>
          <pc:sldMk cId="5028537" sldId="301"/>
        </pc:sldMkLst>
        <pc:spChg chg="del">
          <ac:chgData name="Katerina Manti" userId="d69ae1da-e18a-40d7-aeb4-cc9d28fe7ca2" providerId="ADAL" clId="{9BB8A566-8CD2-C243-ABD5-15DD962F8D58}" dt="2020-12-15T14:43:31.486" v="34" actId="6264"/>
          <ac:spMkLst>
            <pc:docMk/>
            <pc:sldMk cId="5028537" sldId="301"/>
            <ac:spMk id="2" creationId="{4508A76D-153D-2041-8973-CE6F2F47E5B3}"/>
          </ac:spMkLst>
        </pc:spChg>
        <pc:spChg chg="del">
          <ac:chgData name="Katerina Manti" userId="d69ae1da-e18a-40d7-aeb4-cc9d28fe7ca2" providerId="ADAL" clId="{9BB8A566-8CD2-C243-ABD5-15DD962F8D58}" dt="2020-12-15T14:43:31.486" v="34" actId="6264"/>
          <ac:spMkLst>
            <pc:docMk/>
            <pc:sldMk cId="5028537" sldId="301"/>
            <ac:spMk id="3" creationId="{AEA72704-D49C-A44D-9557-765BA4F85D7B}"/>
          </ac:spMkLst>
        </pc:spChg>
        <pc:spChg chg="del">
          <ac:chgData name="Katerina Manti" userId="d69ae1da-e18a-40d7-aeb4-cc9d28fe7ca2" providerId="ADAL" clId="{9BB8A566-8CD2-C243-ABD5-15DD962F8D58}" dt="2020-12-15T14:43:31.486" v="34" actId="6264"/>
          <ac:spMkLst>
            <pc:docMk/>
            <pc:sldMk cId="5028537" sldId="301"/>
            <ac:spMk id="4" creationId="{ADE4E8DA-3A66-FD45-B2F8-CC4118E35501}"/>
          </ac:spMkLst>
        </pc:spChg>
        <pc:spChg chg="del">
          <ac:chgData name="Katerina Manti" userId="d69ae1da-e18a-40d7-aeb4-cc9d28fe7ca2" providerId="ADAL" clId="{9BB8A566-8CD2-C243-ABD5-15DD962F8D58}" dt="2020-12-15T14:43:31.486" v="34" actId="6264"/>
          <ac:spMkLst>
            <pc:docMk/>
            <pc:sldMk cId="5028537" sldId="301"/>
            <ac:spMk id="5" creationId="{C5C700A3-F367-2041-A599-414B61AA71B2}"/>
          </ac:spMkLst>
        </pc:spChg>
        <pc:spChg chg="del">
          <ac:chgData name="Katerina Manti" userId="d69ae1da-e18a-40d7-aeb4-cc9d28fe7ca2" providerId="ADAL" clId="{9BB8A566-8CD2-C243-ABD5-15DD962F8D58}" dt="2020-12-15T14:43:31.486" v="34" actId="6264"/>
          <ac:spMkLst>
            <pc:docMk/>
            <pc:sldMk cId="5028537" sldId="301"/>
            <ac:spMk id="6" creationId="{34E17FAA-F184-4D4F-A48D-CCEF51D14CD4}"/>
          </ac:spMkLst>
        </pc:spChg>
        <pc:spChg chg="del">
          <ac:chgData name="Katerina Manti" userId="d69ae1da-e18a-40d7-aeb4-cc9d28fe7ca2" providerId="ADAL" clId="{9BB8A566-8CD2-C243-ABD5-15DD962F8D58}" dt="2020-12-15T14:43:31.486" v="34" actId="6264"/>
          <ac:spMkLst>
            <pc:docMk/>
            <pc:sldMk cId="5028537" sldId="301"/>
            <ac:spMk id="7" creationId="{1EA31E4F-1654-8340-B6DB-D8BDC7DFCAD6}"/>
          </ac:spMkLst>
        </pc:spChg>
        <pc:spChg chg="add del mod">
          <ac:chgData name="Katerina Manti" userId="d69ae1da-e18a-40d7-aeb4-cc9d28fe7ca2" providerId="ADAL" clId="{9BB8A566-8CD2-C243-ABD5-15DD962F8D58}" dt="2020-12-15T14:43:31.486" v="34" actId="6264"/>
          <ac:spMkLst>
            <pc:docMk/>
            <pc:sldMk cId="5028537" sldId="301"/>
            <ac:spMk id="8" creationId="{3F8513E8-0202-C545-9C15-5A434DE57258}"/>
          </ac:spMkLst>
        </pc:spChg>
        <pc:spChg chg="mod ord">
          <ac:chgData name="Katerina Manti" userId="d69ae1da-e18a-40d7-aeb4-cc9d28fe7ca2" providerId="ADAL" clId="{9BB8A566-8CD2-C243-ABD5-15DD962F8D58}" dt="2020-12-15T14:43:31.486" v="34" actId="6264"/>
          <ac:spMkLst>
            <pc:docMk/>
            <pc:sldMk cId="5028537" sldId="301"/>
            <ac:spMk id="9" creationId="{0C4542CB-C734-F541-A4C2-620B13059FF7}"/>
          </ac:spMkLst>
        </pc:spChg>
        <pc:spChg chg="mod ord">
          <ac:chgData name="Katerina Manti" userId="d69ae1da-e18a-40d7-aeb4-cc9d28fe7ca2" providerId="ADAL" clId="{9BB8A566-8CD2-C243-ABD5-15DD962F8D58}" dt="2020-12-15T14:43:31.486" v="34" actId="6264"/>
          <ac:spMkLst>
            <pc:docMk/>
            <pc:sldMk cId="5028537" sldId="301"/>
            <ac:spMk id="10" creationId="{A97B4890-A7A8-0647-A38C-3B9A94AFBB66}"/>
          </ac:spMkLst>
        </pc:spChg>
        <pc:spChg chg="add del mod">
          <ac:chgData name="Katerina Manti" userId="d69ae1da-e18a-40d7-aeb4-cc9d28fe7ca2" providerId="ADAL" clId="{9BB8A566-8CD2-C243-ABD5-15DD962F8D58}" dt="2020-12-15T14:43:31.486" v="34" actId="6264"/>
          <ac:spMkLst>
            <pc:docMk/>
            <pc:sldMk cId="5028537" sldId="301"/>
            <ac:spMk id="11" creationId="{E75030DF-B66B-8F46-A8AC-B5824735AB7D}"/>
          </ac:spMkLst>
        </pc:spChg>
        <pc:spChg chg="add mod ord">
          <ac:chgData name="Katerina Manti" userId="d69ae1da-e18a-40d7-aeb4-cc9d28fe7ca2" providerId="ADAL" clId="{9BB8A566-8CD2-C243-ABD5-15DD962F8D58}" dt="2020-12-15T14:43:31.486" v="34" actId="6264"/>
          <ac:spMkLst>
            <pc:docMk/>
            <pc:sldMk cId="5028537" sldId="301"/>
            <ac:spMk id="12" creationId="{3050B79D-61A5-B246-ABF4-DDAE90087FC1}"/>
          </ac:spMkLst>
        </pc:spChg>
        <pc:spChg chg="add mod ord">
          <ac:chgData name="Katerina Manti" userId="d69ae1da-e18a-40d7-aeb4-cc9d28fe7ca2" providerId="ADAL" clId="{9BB8A566-8CD2-C243-ABD5-15DD962F8D58}" dt="2020-12-15T14:43:31.486" v="34" actId="6264"/>
          <ac:spMkLst>
            <pc:docMk/>
            <pc:sldMk cId="5028537" sldId="301"/>
            <ac:spMk id="13" creationId="{59A7A0E1-B0A9-4548-A3FC-EFF19BE051AF}"/>
          </ac:spMkLst>
        </pc:spChg>
        <pc:spChg chg="add mod ord">
          <ac:chgData name="Katerina Manti" userId="d69ae1da-e18a-40d7-aeb4-cc9d28fe7ca2" providerId="ADAL" clId="{9BB8A566-8CD2-C243-ABD5-15DD962F8D58}" dt="2020-12-15T14:43:31.486" v="34" actId="6264"/>
          <ac:spMkLst>
            <pc:docMk/>
            <pc:sldMk cId="5028537" sldId="301"/>
            <ac:spMk id="14" creationId="{376F4537-2528-1243-BACD-4B01452D764C}"/>
          </ac:spMkLst>
        </pc:spChg>
        <pc:spChg chg="add mod ord">
          <ac:chgData name="Katerina Manti" userId="d69ae1da-e18a-40d7-aeb4-cc9d28fe7ca2" providerId="ADAL" clId="{9BB8A566-8CD2-C243-ABD5-15DD962F8D58}" dt="2020-12-15T14:43:31.486" v="34" actId="6264"/>
          <ac:spMkLst>
            <pc:docMk/>
            <pc:sldMk cId="5028537" sldId="301"/>
            <ac:spMk id="15" creationId="{DE6F8120-8901-4645-81FC-142EC0DFF496}"/>
          </ac:spMkLst>
        </pc:spChg>
        <pc:spChg chg="add mod ord">
          <ac:chgData name="Katerina Manti" userId="d69ae1da-e18a-40d7-aeb4-cc9d28fe7ca2" providerId="ADAL" clId="{9BB8A566-8CD2-C243-ABD5-15DD962F8D58}" dt="2020-12-15T14:43:31.486" v="34" actId="6264"/>
          <ac:spMkLst>
            <pc:docMk/>
            <pc:sldMk cId="5028537" sldId="301"/>
            <ac:spMk id="16" creationId="{8A87F0AA-C848-D142-AA10-1B656E2CCBBC}"/>
          </ac:spMkLst>
        </pc:spChg>
        <pc:spChg chg="add mod ord">
          <ac:chgData name="Katerina Manti" userId="d69ae1da-e18a-40d7-aeb4-cc9d28fe7ca2" providerId="ADAL" clId="{9BB8A566-8CD2-C243-ABD5-15DD962F8D58}" dt="2020-12-15T14:43:31.486" v="34" actId="6264"/>
          <ac:spMkLst>
            <pc:docMk/>
            <pc:sldMk cId="5028537" sldId="301"/>
            <ac:spMk id="17" creationId="{A95218F9-EE49-094B-9330-30ABF9D6192D}"/>
          </ac:spMkLst>
        </pc:spChg>
        <pc:spChg chg="add mod ord">
          <ac:chgData name="Katerina Manti" userId="d69ae1da-e18a-40d7-aeb4-cc9d28fe7ca2" providerId="ADAL" clId="{9BB8A566-8CD2-C243-ABD5-15DD962F8D58}" dt="2020-12-15T14:43:31.486" v="34" actId="6264"/>
          <ac:spMkLst>
            <pc:docMk/>
            <pc:sldMk cId="5028537" sldId="301"/>
            <ac:spMk id="18" creationId="{BDA3891E-3A20-734E-8C47-78F8D1FCFA90}"/>
          </ac:spMkLst>
        </pc:spChg>
      </pc:sldChg>
      <pc:sldChg chg="addSp delSp modSp del mod chgLayout">
        <pc:chgData name="Katerina Manti" userId="d69ae1da-e18a-40d7-aeb4-cc9d28fe7ca2" providerId="ADAL" clId="{9BB8A566-8CD2-C243-ABD5-15DD962F8D58}" dt="2020-12-15T14:47:21.737" v="75" actId="2696"/>
        <pc:sldMkLst>
          <pc:docMk/>
          <pc:sldMk cId="3281196077" sldId="304"/>
        </pc:sldMkLst>
        <pc:spChg chg="del">
          <ac:chgData name="Katerina Manti" userId="d69ae1da-e18a-40d7-aeb4-cc9d28fe7ca2" providerId="ADAL" clId="{9BB8A566-8CD2-C243-ABD5-15DD962F8D58}" dt="2020-12-15T14:43:31.486" v="34" actId="6264"/>
          <ac:spMkLst>
            <pc:docMk/>
            <pc:sldMk cId="3281196077" sldId="304"/>
            <ac:spMk id="2" creationId="{0E620FD2-4820-9C4D-A9EA-F929F4E13C6A}"/>
          </ac:spMkLst>
        </pc:spChg>
        <pc:spChg chg="del">
          <ac:chgData name="Katerina Manti" userId="d69ae1da-e18a-40d7-aeb4-cc9d28fe7ca2" providerId="ADAL" clId="{9BB8A566-8CD2-C243-ABD5-15DD962F8D58}" dt="2020-12-15T14:43:31.486" v="34" actId="6264"/>
          <ac:spMkLst>
            <pc:docMk/>
            <pc:sldMk cId="3281196077" sldId="304"/>
            <ac:spMk id="3" creationId="{1DB2CD22-9404-4545-9FF8-8CFFF0D73DE0}"/>
          </ac:spMkLst>
        </pc:spChg>
        <pc:spChg chg="del">
          <ac:chgData name="Katerina Manti" userId="d69ae1da-e18a-40d7-aeb4-cc9d28fe7ca2" providerId="ADAL" clId="{9BB8A566-8CD2-C243-ABD5-15DD962F8D58}" dt="2020-12-15T14:43:31.486" v="34" actId="6264"/>
          <ac:spMkLst>
            <pc:docMk/>
            <pc:sldMk cId="3281196077" sldId="304"/>
            <ac:spMk id="4" creationId="{450F6ED8-B036-1847-96B1-EF1CB7332CE6}"/>
          </ac:spMkLst>
        </pc:spChg>
        <pc:spChg chg="add del mod">
          <ac:chgData name="Katerina Manti" userId="d69ae1da-e18a-40d7-aeb4-cc9d28fe7ca2" providerId="ADAL" clId="{9BB8A566-8CD2-C243-ABD5-15DD962F8D58}" dt="2020-12-15T14:43:31.486" v="34" actId="6264"/>
          <ac:spMkLst>
            <pc:docMk/>
            <pc:sldMk cId="3281196077" sldId="304"/>
            <ac:spMk id="5" creationId="{EC8914A2-668D-8C40-8855-1CD2E623DCA3}"/>
          </ac:spMkLst>
        </pc:spChg>
        <pc:spChg chg="mod ord">
          <ac:chgData name="Katerina Manti" userId="d69ae1da-e18a-40d7-aeb4-cc9d28fe7ca2" providerId="ADAL" clId="{9BB8A566-8CD2-C243-ABD5-15DD962F8D58}" dt="2020-12-15T14:43:31.486" v="34" actId="6264"/>
          <ac:spMkLst>
            <pc:docMk/>
            <pc:sldMk cId="3281196077" sldId="304"/>
            <ac:spMk id="6" creationId="{01190F44-34A1-BB42-884A-AA58BD5E617A}"/>
          </ac:spMkLst>
        </pc:spChg>
        <pc:spChg chg="mod ord">
          <ac:chgData name="Katerina Manti" userId="d69ae1da-e18a-40d7-aeb4-cc9d28fe7ca2" providerId="ADAL" clId="{9BB8A566-8CD2-C243-ABD5-15DD962F8D58}" dt="2020-12-15T14:43:31.486" v="34" actId="6264"/>
          <ac:spMkLst>
            <pc:docMk/>
            <pc:sldMk cId="3281196077" sldId="304"/>
            <ac:spMk id="7" creationId="{B1FA8ABD-4067-C44D-9FE3-8BBD6DACD0B7}"/>
          </ac:spMkLst>
        </pc:spChg>
        <pc:spChg chg="add del mod">
          <ac:chgData name="Katerina Manti" userId="d69ae1da-e18a-40d7-aeb4-cc9d28fe7ca2" providerId="ADAL" clId="{9BB8A566-8CD2-C243-ABD5-15DD962F8D58}" dt="2020-12-15T14:43:31.486" v="34" actId="6264"/>
          <ac:spMkLst>
            <pc:docMk/>
            <pc:sldMk cId="3281196077" sldId="304"/>
            <ac:spMk id="8" creationId="{5160637C-053D-A642-82C5-01C694BD4474}"/>
          </ac:spMkLst>
        </pc:spChg>
        <pc:spChg chg="add mod ord">
          <ac:chgData name="Katerina Manti" userId="d69ae1da-e18a-40d7-aeb4-cc9d28fe7ca2" providerId="ADAL" clId="{9BB8A566-8CD2-C243-ABD5-15DD962F8D58}" dt="2020-12-15T14:43:31.486" v="34" actId="6264"/>
          <ac:spMkLst>
            <pc:docMk/>
            <pc:sldMk cId="3281196077" sldId="304"/>
            <ac:spMk id="9" creationId="{00C4001D-0598-7447-826E-E2C2099B63D9}"/>
          </ac:spMkLst>
        </pc:spChg>
        <pc:spChg chg="add mod ord">
          <ac:chgData name="Katerina Manti" userId="d69ae1da-e18a-40d7-aeb4-cc9d28fe7ca2" providerId="ADAL" clId="{9BB8A566-8CD2-C243-ABD5-15DD962F8D58}" dt="2020-12-15T14:43:31.486" v="34" actId="6264"/>
          <ac:spMkLst>
            <pc:docMk/>
            <pc:sldMk cId="3281196077" sldId="304"/>
            <ac:spMk id="10" creationId="{4236D466-048C-394F-8379-930CC4DD9395}"/>
          </ac:spMkLst>
        </pc:spChg>
        <pc:spChg chg="add mod ord">
          <ac:chgData name="Katerina Manti" userId="d69ae1da-e18a-40d7-aeb4-cc9d28fe7ca2" providerId="ADAL" clId="{9BB8A566-8CD2-C243-ABD5-15DD962F8D58}" dt="2020-12-15T14:43:31.486" v="34" actId="6264"/>
          <ac:spMkLst>
            <pc:docMk/>
            <pc:sldMk cId="3281196077" sldId="304"/>
            <ac:spMk id="11" creationId="{51F30536-6E8A-4541-9749-653C487EEFC3}"/>
          </ac:spMkLst>
        </pc:spChg>
        <pc:spChg chg="add mod ord">
          <ac:chgData name="Katerina Manti" userId="d69ae1da-e18a-40d7-aeb4-cc9d28fe7ca2" providerId="ADAL" clId="{9BB8A566-8CD2-C243-ABD5-15DD962F8D58}" dt="2020-12-15T14:43:31.486" v="34" actId="6264"/>
          <ac:spMkLst>
            <pc:docMk/>
            <pc:sldMk cId="3281196077" sldId="304"/>
            <ac:spMk id="12" creationId="{50F8C0E8-E9C7-5049-A72F-3D3CACBE338C}"/>
          </ac:spMkLst>
        </pc:spChg>
      </pc:sldChg>
      <pc:sldChg chg="addSp delSp modSp add mod chgLayout">
        <pc:chgData name="Katerina Manti" userId="d69ae1da-e18a-40d7-aeb4-cc9d28fe7ca2" providerId="ADAL" clId="{9BB8A566-8CD2-C243-ABD5-15DD962F8D58}" dt="2020-12-15T14:43:31.486" v="34" actId="6264"/>
        <pc:sldMkLst>
          <pc:docMk/>
          <pc:sldMk cId="3915486022" sldId="305"/>
        </pc:sldMkLst>
        <pc:spChg chg="add del mod">
          <ac:chgData name="Katerina Manti" userId="d69ae1da-e18a-40d7-aeb4-cc9d28fe7ca2" providerId="ADAL" clId="{9BB8A566-8CD2-C243-ABD5-15DD962F8D58}" dt="2020-12-15T14:43:31.486" v="34" actId="6264"/>
          <ac:spMkLst>
            <pc:docMk/>
            <pc:sldMk cId="3915486022" sldId="305"/>
            <ac:spMk id="2" creationId="{116D0AA6-334C-1F46-824E-5BD803426364}"/>
          </ac:spMkLst>
        </pc:spChg>
        <pc:spChg chg="mod ord">
          <ac:chgData name="Katerina Manti" userId="d69ae1da-e18a-40d7-aeb4-cc9d28fe7ca2" providerId="ADAL" clId="{9BB8A566-8CD2-C243-ABD5-15DD962F8D58}" dt="2020-12-15T14:43:31.486" v="34" actId="6264"/>
          <ac:spMkLst>
            <pc:docMk/>
            <pc:sldMk cId="3915486022" sldId="305"/>
            <ac:spMk id="3" creationId="{3D4183B3-92B2-E14D-AAAB-B31679FBCAE6}"/>
          </ac:spMkLst>
        </pc:spChg>
        <pc:spChg chg="mod ord">
          <ac:chgData name="Katerina Manti" userId="d69ae1da-e18a-40d7-aeb4-cc9d28fe7ca2" providerId="ADAL" clId="{9BB8A566-8CD2-C243-ABD5-15DD962F8D58}" dt="2020-12-15T14:43:31.486" v="34" actId="6264"/>
          <ac:spMkLst>
            <pc:docMk/>
            <pc:sldMk cId="3915486022" sldId="305"/>
            <ac:spMk id="4" creationId="{71F416D1-3A1A-4248-BD7B-0F653C4E20FC}"/>
          </ac:spMkLst>
        </pc:spChg>
        <pc:spChg chg="del">
          <ac:chgData name="Katerina Manti" userId="d69ae1da-e18a-40d7-aeb4-cc9d28fe7ca2" providerId="ADAL" clId="{9BB8A566-8CD2-C243-ABD5-15DD962F8D58}" dt="2020-12-15T14:43:31.486" v="34" actId="6264"/>
          <ac:spMkLst>
            <pc:docMk/>
            <pc:sldMk cId="3915486022" sldId="305"/>
            <ac:spMk id="5" creationId="{C16DEDCD-B475-7140-A9E5-FEAB7B8349AD}"/>
          </ac:spMkLst>
        </pc:spChg>
        <pc:spChg chg="mod ord">
          <ac:chgData name="Katerina Manti" userId="d69ae1da-e18a-40d7-aeb4-cc9d28fe7ca2" providerId="ADAL" clId="{9BB8A566-8CD2-C243-ABD5-15DD962F8D58}" dt="2020-12-15T14:43:31.486" v="34" actId="6264"/>
          <ac:spMkLst>
            <pc:docMk/>
            <pc:sldMk cId="3915486022" sldId="305"/>
            <ac:spMk id="7" creationId="{79AF5EAE-17EC-4744-9217-688C7F1918BC}"/>
          </ac:spMkLst>
        </pc:spChg>
        <pc:spChg chg="add del mod">
          <ac:chgData name="Katerina Manti" userId="d69ae1da-e18a-40d7-aeb4-cc9d28fe7ca2" providerId="ADAL" clId="{9BB8A566-8CD2-C243-ABD5-15DD962F8D58}" dt="2020-12-15T14:43:31.486" v="34" actId="6264"/>
          <ac:spMkLst>
            <pc:docMk/>
            <pc:sldMk cId="3915486022" sldId="305"/>
            <ac:spMk id="8" creationId="{ABCF0F75-626A-7540-A831-EFEA870B8CFE}"/>
          </ac:spMkLst>
        </pc:spChg>
        <pc:spChg chg="add del mod">
          <ac:chgData name="Katerina Manti" userId="d69ae1da-e18a-40d7-aeb4-cc9d28fe7ca2" providerId="ADAL" clId="{9BB8A566-8CD2-C243-ABD5-15DD962F8D58}" dt="2020-12-15T14:43:31.486" v="34" actId="6264"/>
          <ac:spMkLst>
            <pc:docMk/>
            <pc:sldMk cId="3915486022" sldId="305"/>
            <ac:spMk id="9" creationId="{A8AB1089-ADE7-2E49-A08C-B1C7C561D389}"/>
          </ac:spMkLst>
        </pc:spChg>
        <pc:spChg chg="add del mod">
          <ac:chgData name="Katerina Manti" userId="d69ae1da-e18a-40d7-aeb4-cc9d28fe7ca2" providerId="ADAL" clId="{9BB8A566-8CD2-C243-ABD5-15DD962F8D58}" dt="2020-12-15T14:43:31.486" v="34" actId="6264"/>
          <ac:spMkLst>
            <pc:docMk/>
            <pc:sldMk cId="3915486022" sldId="305"/>
            <ac:spMk id="10" creationId="{675D1C68-B919-BB43-8FF2-A7D2D4A3C321}"/>
          </ac:spMkLst>
        </pc:spChg>
        <pc:spChg chg="add mod ord">
          <ac:chgData name="Katerina Manti" userId="d69ae1da-e18a-40d7-aeb4-cc9d28fe7ca2" providerId="ADAL" clId="{9BB8A566-8CD2-C243-ABD5-15DD962F8D58}" dt="2020-12-15T14:43:31.486" v="34" actId="6264"/>
          <ac:spMkLst>
            <pc:docMk/>
            <pc:sldMk cId="3915486022" sldId="305"/>
            <ac:spMk id="11" creationId="{51B61968-74A8-024C-8D0C-E0E61C5EBFB4}"/>
          </ac:spMkLst>
        </pc:spChg>
        <pc:spChg chg="add mod ord">
          <ac:chgData name="Katerina Manti" userId="d69ae1da-e18a-40d7-aeb4-cc9d28fe7ca2" providerId="ADAL" clId="{9BB8A566-8CD2-C243-ABD5-15DD962F8D58}" dt="2020-12-15T14:43:31.486" v="34" actId="6264"/>
          <ac:spMkLst>
            <pc:docMk/>
            <pc:sldMk cId="3915486022" sldId="305"/>
            <ac:spMk id="12" creationId="{FC9C153F-1386-7E48-A96E-5A9FCEFFC5FC}"/>
          </ac:spMkLst>
        </pc:spChg>
        <pc:graphicFrameChg chg="mod ord">
          <ac:chgData name="Katerina Manti" userId="d69ae1da-e18a-40d7-aeb4-cc9d28fe7ca2" providerId="ADAL" clId="{9BB8A566-8CD2-C243-ABD5-15DD962F8D58}" dt="2020-12-15T14:43:31.486" v="34" actId="6264"/>
          <ac:graphicFrameMkLst>
            <pc:docMk/>
            <pc:sldMk cId="3915486022" sldId="305"/>
            <ac:graphicFrameMk id="6" creationId="{7CEFE2B5-33BD-E04A-88AF-A166B0EADB6A}"/>
          </ac:graphicFrameMkLst>
        </pc:graphicFrameChg>
      </pc:sldChg>
      <pc:sldChg chg="addSp delSp modSp add mod ord chgLayout">
        <pc:chgData name="Katerina Manti" userId="d69ae1da-e18a-40d7-aeb4-cc9d28fe7ca2" providerId="ADAL" clId="{9BB8A566-8CD2-C243-ABD5-15DD962F8D58}" dt="2020-12-15T14:45:22.402" v="59" actId="20577"/>
        <pc:sldMkLst>
          <pc:docMk/>
          <pc:sldMk cId="1758938889" sldId="306"/>
        </pc:sldMkLst>
        <pc:spChg chg="add del mod">
          <ac:chgData name="Katerina Manti" userId="d69ae1da-e18a-40d7-aeb4-cc9d28fe7ca2" providerId="ADAL" clId="{9BB8A566-8CD2-C243-ABD5-15DD962F8D58}" dt="2020-12-15T14:43:31.486" v="34" actId="6264"/>
          <ac:spMkLst>
            <pc:docMk/>
            <pc:sldMk cId="1758938889" sldId="306"/>
            <ac:spMk id="2" creationId="{1AB8492E-0458-6640-975D-D0086ECB416F}"/>
          </ac:spMkLst>
        </pc:spChg>
        <pc:spChg chg="del">
          <ac:chgData name="Katerina Manti" userId="d69ae1da-e18a-40d7-aeb4-cc9d28fe7ca2" providerId="ADAL" clId="{9BB8A566-8CD2-C243-ABD5-15DD962F8D58}" dt="2020-12-15T14:43:31.486" v="34" actId="6264"/>
          <ac:spMkLst>
            <pc:docMk/>
            <pc:sldMk cId="1758938889" sldId="306"/>
            <ac:spMk id="3" creationId="{9470FA37-65CA-054C-ACA0-C272F73B32B6}"/>
          </ac:spMkLst>
        </pc:spChg>
        <pc:spChg chg="mod ord">
          <ac:chgData name="Katerina Manti" userId="d69ae1da-e18a-40d7-aeb4-cc9d28fe7ca2" providerId="ADAL" clId="{9BB8A566-8CD2-C243-ABD5-15DD962F8D58}" dt="2020-12-15T14:43:31.486" v="34" actId="6264"/>
          <ac:spMkLst>
            <pc:docMk/>
            <pc:sldMk cId="1758938889" sldId="306"/>
            <ac:spMk id="4" creationId="{AF6ECC42-7A18-E640-830D-0078F7CE4F60}"/>
          </ac:spMkLst>
        </pc:spChg>
        <pc:spChg chg="mod ord">
          <ac:chgData name="Katerina Manti" userId="d69ae1da-e18a-40d7-aeb4-cc9d28fe7ca2" providerId="ADAL" clId="{9BB8A566-8CD2-C243-ABD5-15DD962F8D58}" dt="2020-12-15T14:45:22.402" v="59" actId="20577"/>
          <ac:spMkLst>
            <pc:docMk/>
            <pc:sldMk cId="1758938889" sldId="306"/>
            <ac:spMk id="5" creationId="{146BF14F-D980-C349-AC8E-A29B58846006}"/>
          </ac:spMkLst>
        </pc:spChg>
        <pc:spChg chg="del">
          <ac:chgData name="Katerina Manti" userId="d69ae1da-e18a-40d7-aeb4-cc9d28fe7ca2" providerId="ADAL" clId="{9BB8A566-8CD2-C243-ABD5-15DD962F8D58}" dt="2020-12-15T14:43:31.486" v="34" actId="6264"/>
          <ac:spMkLst>
            <pc:docMk/>
            <pc:sldMk cId="1758938889" sldId="306"/>
            <ac:spMk id="6" creationId="{3FCE71AF-F19F-E740-9EEF-C1392C46C482}"/>
          </ac:spMkLst>
        </pc:spChg>
        <pc:spChg chg="mod ord">
          <ac:chgData name="Katerina Manti" userId="d69ae1da-e18a-40d7-aeb4-cc9d28fe7ca2" providerId="ADAL" clId="{9BB8A566-8CD2-C243-ABD5-15DD962F8D58}" dt="2020-12-15T14:43:31.486" v="34" actId="6264"/>
          <ac:spMkLst>
            <pc:docMk/>
            <pc:sldMk cId="1758938889" sldId="306"/>
            <ac:spMk id="8" creationId="{B2DC36DF-AEDF-6B4F-888F-0CB574378052}"/>
          </ac:spMkLst>
        </pc:spChg>
        <pc:spChg chg="add del mod">
          <ac:chgData name="Katerina Manti" userId="d69ae1da-e18a-40d7-aeb4-cc9d28fe7ca2" providerId="ADAL" clId="{9BB8A566-8CD2-C243-ABD5-15DD962F8D58}" dt="2020-12-15T14:43:31.486" v="34" actId="6264"/>
          <ac:spMkLst>
            <pc:docMk/>
            <pc:sldMk cId="1758938889" sldId="306"/>
            <ac:spMk id="9" creationId="{A0751BAC-7C09-BF49-AA54-EDC452E1B3B5}"/>
          </ac:spMkLst>
        </pc:spChg>
        <pc:spChg chg="add del mod">
          <ac:chgData name="Katerina Manti" userId="d69ae1da-e18a-40d7-aeb4-cc9d28fe7ca2" providerId="ADAL" clId="{9BB8A566-8CD2-C243-ABD5-15DD962F8D58}" dt="2020-12-15T14:43:31.486" v="34" actId="6264"/>
          <ac:spMkLst>
            <pc:docMk/>
            <pc:sldMk cId="1758938889" sldId="306"/>
            <ac:spMk id="10" creationId="{351F4D8C-CA26-CF49-9045-605ED3F9A258}"/>
          </ac:spMkLst>
        </pc:spChg>
        <pc:spChg chg="add del mod">
          <ac:chgData name="Katerina Manti" userId="d69ae1da-e18a-40d7-aeb4-cc9d28fe7ca2" providerId="ADAL" clId="{9BB8A566-8CD2-C243-ABD5-15DD962F8D58}" dt="2020-12-15T14:43:31.486" v="34" actId="6264"/>
          <ac:spMkLst>
            <pc:docMk/>
            <pc:sldMk cId="1758938889" sldId="306"/>
            <ac:spMk id="11" creationId="{10C777D8-F882-9144-BC69-66C2E4205ED4}"/>
          </ac:spMkLst>
        </pc:spChg>
        <pc:spChg chg="add mod ord">
          <ac:chgData name="Katerina Manti" userId="d69ae1da-e18a-40d7-aeb4-cc9d28fe7ca2" providerId="ADAL" clId="{9BB8A566-8CD2-C243-ABD5-15DD962F8D58}" dt="2020-12-15T14:43:31.486" v="34" actId="6264"/>
          <ac:spMkLst>
            <pc:docMk/>
            <pc:sldMk cId="1758938889" sldId="306"/>
            <ac:spMk id="12" creationId="{4FD0D28E-2ED2-0E4A-931C-478788769D2E}"/>
          </ac:spMkLst>
        </pc:spChg>
        <pc:spChg chg="add mod ord">
          <ac:chgData name="Katerina Manti" userId="d69ae1da-e18a-40d7-aeb4-cc9d28fe7ca2" providerId="ADAL" clId="{9BB8A566-8CD2-C243-ABD5-15DD962F8D58}" dt="2020-12-15T14:43:31.486" v="34" actId="6264"/>
          <ac:spMkLst>
            <pc:docMk/>
            <pc:sldMk cId="1758938889" sldId="306"/>
            <ac:spMk id="13" creationId="{DE3F6FC2-B716-2B49-9CCB-9C85231B5BB4}"/>
          </ac:spMkLst>
        </pc:spChg>
        <pc:spChg chg="add mod ord">
          <ac:chgData name="Katerina Manti" userId="d69ae1da-e18a-40d7-aeb4-cc9d28fe7ca2" providerId="ADAL" clId="{9BB8A566-8CD2-C243-ABD5-15DD962F8D58}" dt="2020-12-15T14:43:31.486" v="34" actId="6264"/>
          <ac:spMkLst>
            <pc:docMk/>
            <pc:sldMk cId="1758938889" sldId="306"/>
            <ac:spMk id="14" creationId="{9DD4F3ED-6044-EE4C-B724-49CE5A89D51F}"/>
          </ac:spMkLst>
        </pc:spChg>
        <pc:graphicFrameChg chg="mod ord">
          <ac:chgData name="Katerina Manti" userId="d69ae1da-e18a-40d7-aeb4-cc9d28fe7ca2" providerId="ADAL" clId="{9BB8A566-8CD2-C243-ABD5-15DD962F8D58}" dt="2020-12-15T14:43:31.486" v="34" actId="6264"/>
          <ac:graphicFrameMkLst>
            <pc:docMk/>
            <pc:sldMk cId="1758938889" sldId="306"/>
            <ac:graphicFrameMk id="7" creationId="{172993F0-2B0E-8942-8EB5-B32066660912}"/>
          </ac:graphicFrameMkLst>
        </pc:graphicFrameChg>
      </pc:sldChg>
      <pc:sldChg chg="new del">
        <pc:chgData name="Katerina Manti" userId="d69ae1da-e18a-40d7-aeb4-cc9d28fe7ca2" providerId="ADAL" clId="{9BB8A566-8CD2-C243-ABD5-15DD962F8D58}" dt="2020-12-15T14:44:34.166" v="44" actId="680"/>
        <pc:sldMkLst>
          <pc:docMk/>
          <pc:sldMk cId="586175441" sldId="307"/>
        </pc:sldMkLst>
      </pc:sldChg>
      <pc:sldChg chg="modSp new mod">
        <pc:chgData name="Katerina Manti" userId="d69ae1da-e18a-40d7-aeb4-cc9d28fe7ca2" providerId="ADAL" clId="{9BB8A566-8CD2-C243-ABD5-15DD962F8D58}" dt="2020-12-15T15:04:45.125" v="319" actId="20577"/>
        <pc:sldMkLst>
          <pc:docMk/>
          <pc:sldMk cId="2392152753" sldId="307"/>
        </pc:sldMkLst>
        <pc:spChg chg="mod">
          <ac:chgData name="Katerina Manti" userId="d69ae1da-e18a-40d7-aeb4-cc9d28fe7ca2" providerId="ADAL" clId="{9BB8A566-8CD2-C243-ABD5-15DD962F8D58}" dt="2020-12-15T15:04:45.125" v="319" actId="20577"/>
          <ac:spMkLst>
            <pc:docMk/>
            <pc:sldMk cId="2392152753" sldId="307"/>
            <ac:spMk id="2" creationId="{5DF1ADA1-42B2-6A47-B1A1-22991FE8CD3B}"/>
          </ac:spMkLst>
        </pc:spChg>
      </pc:sldChg>
      <pc:sldChg chg="addSp delSp modSp new mod ord modClrScheme chgLayout">
        <pc:chgData name="Katerina Manti" userId="d69ae1da-e18a-40d7-aeb4-cc9d28fe7ca2" providerId="ADAL" clId="{9BB8A566-8CD2-C243-ABD5-15DD962F8D58}" dt="2020-12-15T15:04:25.414" v="309" actId="700"/>
        <pc:sldMkLst>
          <pc:docMk/>
          <pc:sldMk cId="956247250" sldId="308"/>
        </pc:sldMkLst>
        <pc:spChg chg="del">
          <ac:chgData name="Katerina Manti" userId="d69ae1da-e18a-40d7-aeb4-cc9d28fe7ca2" providerId="ADAL" clId="{9BB8A566-8CD2-C243-ABD5-15DD962F8D58}" dt="2020-12-15T15:01:58.714" v="293" actId="6264"/>
          <ac:spMkLst>
            <pc:docMk/>
            <pc:sldMk cId="956247250" sldId="308"/>
            <ac:spMk id="2" creationId="{4B9094A7-EC9D-5040-AE9B-D788624BB51C}"/>
          </ac:spMkLst>
        </pc:spChg>
        <pc:spChg chg="del mod ord">
          <ac:chgData name="Katerina Manti" userId="d69ae1da-e18a-40d7-aeb4-cc9d28fe7ca2" providerId="ADAL" clId="{9BB8A566-8CD2-C243-ABD5-15DD962F8D58}" dt="2020-12-15T15:04:01.471" v="308" actId="6264"/>
          <ac:spMkLst>
            <pc:docMk/>
            <pc:sldMk cId="956247250" sldId="308"/>
            <ac:spMk id="3" creationId="{EA9D2E27-BA9B-3D46-8A98-602DECEF7B39}"/>
          </ac:spMkLst>
        </pc:spChg>
        <pc:spChg chg="del">
          <ac:chgData name="Katerina Manti" userId="d69ae1da-e18a-40d7-aeb4-cc9d28fe7ca2" providerId="ADAL" clId="{9BB8A566-8CD2-C243-ABD5-15DD962F8D58}" dt="2020-12-15T15:01:58.714" v="293" actId="6264"/>
          <ac:spMkLst>
            <pc:docMk/>
            <pc:sldMk cId="956247250" sldId="308"/>
            <ac:spMk id="4" creationId="{8A2E3120-17A1-C443-A125-DD0348A1A17B}"/>
          </ac:spMkLst>
        </pc:spChg>
        <pc:spChg chg="del">
          <ac:chgData name="Katerina Manti" userId="d69ae1da-e18a-40d7-aeb4-cc9d28fe7ca2" providerId="ADAL" clId="{9BB8A566-8CD2-C243-ABD5-15DD962F8D58}" dt="2020-12-15T15:01:58.714" v="293" actId="6264"/>
          <ac:spMkLst>
            <pc:docMk/>
            <pc:sldMk cId="956247250" sldId="308"/>
            <ac:spMk id="5" creationId="{F7541EC4-7DDD-1C4A-BD23-0D2B2EC3ED3F}"/>
          </ac:spMkLst>
        </pc:spChg>
        <pc:spChg chg="del mod ord">
          <ac:chgData name="Katerina Manti" userId="d69ae1da-e18a-40d7-aeb4-cc9d28fe7ca2" providerId="ADAL" clId="{9BB8A566-8CD2-C243-ABD5-15DD962F8D58}" dt="2020-12-15T15:04:01.471" v="308" actId="6264"/>
          <ac:spMkLst>
            <pc:docMk/>
            <pc:sldMk cId="956247250" sldId="308"/>
            <ac:spMk id="6" creationId="{CCA140B1-02DC-424E-9DCF-31356B825B15}"/>
          </ac:spMkLst>
        </pc:spChg>
        <pc:spChg chg="mod ord">
          <ac:chgData name="Katerina Manti" userId="d69ae1da-e18a-40d7-aeb4-cc9d28fe7ca2" providerId="ADAL" clId="{9BB8A566-8CD2-C243-ABD5-15DD962F8D58}" dt="2020-12-15T15:04:25.414" v="309" actId="700"/>
          <ac:spMkLst>
            <pc:docMk/>
            <pc:sldMk cId="956247250" sldId="308"/>
            <ac:spMk id="7" creationId="{7CA58430-8B3E-7C43-921F-F3B7859E81EE}"/>
          </ac:spMkLst>
        </pc:spChg>
        <pc:spChg chg="mod ord">
          <ac:chgData name="Katerina Manti" userId="d69ae1da-e18a-40d7-aeb4-cc9d28fe7ca2" providerId="ADAL" clId="{9BB8A566-8CD2-C243-ABD5-15DD962F8D58}" dt="2020-12-15T15:04:25.414" v="309" actId="700"/>
          <ac:spMkLst>
            <pc:docMk/>
            <pc:sldMk cId="956247250" sldId="308"/>
            <ac:spMk id="8" creationId="{6F9F52ED-CEB0-E24C-961F-3D1F73240301}"/>
          </ac:spMkLst>
        </pc:spChg>
        <pc:spChg chg="del">
          <ac:chgData name="Katerina Manti" userId="d69ae1da-e18a-40d7-aeb4-cc9d28fe7ca2" providerId="ADAL" clId="{9BB8A566-8CD2-C243-ABD5-15DD962F8D58}" dt="2020-12-15T15:01:58.714" v="293" actId="6264"/>
          <ac:spMkLst>
            <pc:docMk/>
            <pc:sldMk cId="956247250" sldId="308"/>
            <ac:spMk id="9" creationId="{2223309C-036D-8447-99A1-04E9BB8F39EA}"/>
          </ac:spMkLst>
        </pc:spChg>
        <pc:spChg chg="del">
          <ac:chgData name="Katerina Manti" userId="d69ae1da-e18a-40d7-aeb4-cc9d28fe7ca2" providerId="ADAL" clId="{9BB8A566-8CD2-C243-ABD5-15DD962F8D58}" dt="2020-12-15T15:01:58.714" v="293" actId="6264"/>
          <ac:spMkLst>
            <pc:docMk/>
            <pc:sldMk cId="956247250" sldId="308"/>
            <ac:spMk id="10" creationId="{7148FC04-56C3-C14D-91CD-11BADA14CD55}"/>
          </ac:spMkLst>
        </pc:spChg>
        <pc:spChg chg="add del mod">
          <ac:chgData name="Katerina Manti" userId="d69ae1da-e18a-40d7-aeb4-cc9d28fe7ca2" providerId="ADAL" clId="{9BB8A566-8CD2-C243-ABD5-15DD962F8D58}" dt="2020-12-15T15:01:58.714" v="293" actId="6264"/>
          <ac:spMkLst>
            <pc:docMk/>
            <pc:sldMk cId="956247250" sldId="308"/>
            <ac:spMk id="11" creationId="{DA72D3F9-BFFD-464D-9C63-27DC4A3B4394}"/>
          </ac:spMkLst>
        </pc:spChg>
        <pc:spChg chg="add del mod">
          <ac:chgData name="Katerina Manti" userId="d69ae1da-e18a-40d7-aeb4-cc9d28fe7ca2" providerId="ADAL" clId="{9BB8A566-8CD2-C243-ABD5-15DD962F8D58}" dt="2020-12-15T15:01:58.714" v="293" actId="6264"/>
          <ac:spMkLst>
            <pc:docMk/>
            <pc:sldMk cId="956247250" sldId="308"/>
            <ac:spMk id="12" creationId="{1016D0D5-DC8D-0245-86F7-F94B18258FB0}"/>
          </ac:spMkLst>
        </pc:spChg>
        <pc:spChg chg="add del mod">
          <ac:chgData name="Katerina Manti" userId="d69ae1da-e18a-40d7-aeb4-cc9d28fe7ca2" providerId="ADAL" clId="{9BB8A566-8CD2-C243-ABD5-15DD962F8D58}" dt="2020-12-15T15:01:58.714" v="293" actId="6264"/>
          <ac:spMkLst>
            <pc:docMk/>
            <pc:sldMk cId="956247250" sldId="308"/>
            <ac:spMk id="13" creationId="{352187C5-E63E-0B44-959D-01395B7814C7}"/>
          </ac:spMkLst>
        </pc:spChg>
        <pc:spChg chg="add del mod">
          <ac:chgData name="Katerina Manti" userId="d69ae1da-e18a-40d7-aeb4-cc9d28fe7ca2" providerId="ADAL" clId="{9BB8A566-8CD2-C243-ABD5-15DD962F8D58}" dt="2020-12-15T15:01:58.714" v="293" actId="6264"/>
          <ac:spMkLst>
            <pc:docMk/>
            <pc:sldMk cId="956247250" sldId="308"/>
            <ac:spMk id="14" creationId="{7DED0D30-D186-4442-B6F3-12F70015F762}"/>
          </ac:spMkLst>
        </pc:spChg>
        <pc:spChg chg="add del mod ord">
          <ac:chgData name="Katerina Manti" userId="d69ae1da-e18a-40d7-aeb4-cc9d28fe7ca2" providerId="ADAL" clId="{9BB8A566-8CD2-C243-ABD5-15DD962F8D58}" dt="2020-12-15T15:04:01.471" v="308" actId="6264"/>
          <ac:spMkLst>
            <pc:docMk/>
            <pc:sldMk cId="956247250" sldId="308"/>
            <ac:spMk id="15" creationId="{406F7A7E-83B6-F445-890C-9BF8069BC5E6}"/>
          </ac:spMkLst>
        </pc:spChg>
        <pc:spChg chg="add del mod ord">
          <ac:chgData name="Katerina Manti" userId="d69ae1da-e18a-40d7-aeb4-cc9d28fe7ca2" providerId="ADAL" clId="{9BB8A566-8CD2-C243-ABD5-15DD962F8D58}" dt="2020-12-15T15:04:01.471" v="308" actId="6264"/>
          <ac:spMkLst>
            <pc:docMk/>
            <pc:sldMk cId="956247250" sldId="308"/>
            <ac:spMk id="16" creationId="{4AB1B146-EA05-6746-A38C-3519421B3946}"/>
          </ac:spMkLst>
        </pc:spChg>
        <pc:spChg chg="add del mod ord">
          <ac:chgData name="Katerina Manti" userId="d69ae1da-e18a-40d7-aeb4-cc9d28fe7ca2" providerId="ADAL" clId="{9BB8A566-8CD2-C243-ABD5-15DD962F8D58}" dt="2020-12-15T15:04:01.471" v="308" actId="6264"/>
          <ac:spMkLst>
            <pc:docMk/>
            <pc:sldMk cId="956247250" sldId="308"/>
            <ac:spMk id="17" creationId="{355FD3D0-2689-5E42-9A8C-2041459B0A54}"/>
          </ac:spMkLst>
        </pc:spChg>
        <pc:spChg chg="add del mod ord">
          <ac:chgData name="Katerina Manti" userId="d69ae1da-e18a-40d7-aeb4-cc9d28fe7ca2" providerId="ADAL" clId="{9BB8A566-8CD2-C243-ABD5-15DD962F8D58}" dt="2020-12-15T15:04:01.471" v="308" actId="6264"/>
          <ac:spMkLst>
            <pc:docMk/>
            <pc:sldMk cId="956247250" sldId="308"/>
            <ac:spMk id="18" creationId="{D56F7132-8668-724B-A900-6BD73AFE773C}"/>
          </ac:spMkLst>
        </pc:spChg>
        <pc:spChg chg="add del mod ord">
          <ac:chgData name="Katerina Manti" userId="d69ae1da-e18a-40d7-aeb4-cc9d28fe7ca2" providerId="ADAL" clId="{9BB8A566-8CD2-C243-ABD5-15DD962F8D58}" dt="2020-12-15T15:04:01.471" v="308" actId="6264"/>
          <ac:spMkLst>
            <pc:docMk/>
            <pc:sldMk cId="956247250" sldId="308"/>
            <ac:spMk id="19" creationId="{4CFF1E00-4A2E-8D45-AC5F-740871909BAD}"/>
          </ac:spMkLst>
        </pc:spChg>
        <pc:spChg chg="add del mod ord">
          <ac:chgData name="Katerina Manti" userId="d69ae1da-e18a-40d7-aeb4-cc9d28fe7ca2" providerId="ADAL" clId="{9BB8A566-8CD2-C243-ABD5-15DD962F8D58}" dt="2020-12-15T15:04:01.471" v="308" actId="6264"/>
          <ac:spMkLst>
            <pc:docMk/>
            <pc:sldMk cId="956247250" sldId="308"/>
            <ac:spMk id="20" creationId="{07A4F1BF-524C-3445-99AA-D1913488ABBB}"/>
          </ac:spMkLst>
        </pc:spChg>
        <pc:spChg chg="add del mod ord">
          <ac:chgData name="Katerina Manti" userId="d69ae1da-e18a-40d7-aeb4-cc9d28fe7ca2" providerId="ADAL" clId="{9BB8A566-8CD2-C243-ABD5-15DD962F8D58}" dt="2020-12-15T15:04:01.471" v="308" actId="6264"/>
          <ac:spMkLst>
            <pc:docMk/>
            <pc:sldMk cId="956247250" sldId="308"/>
            <ac:spMk id="21" creationId="{B19E866B-9271-E94F-B4B8-41663C458114}"/>
          </ac:spMkLst>
        </pc:spChg>
        <pc:spChg chg="add del mod">
          <ac:chgData name="Katerina Manti" userId="d69ae1da-e18a-40d7-aeb4-cc9d28fe7ca2" providerId="ADAL" clId="{9BB8A566-8CD2-C243-ABD5-15DD962F8D58}" dt="2020-12-15T15:04:01.471" v="308" actId="6264"/>
          <ac:spMkLst>
            <pc:docMk/>
            <pc:sldMk cId="956247250" sldId="308"/>
            <ac:spMk id="22" creationId="{7AE08ADF-2A6D-684C-979F-72E43789A8AC}"/>
          </ac:spMkLst>
        </pc:spChg>
        <pc:spChg chg="add del mod">
          <ac:chgData name="Katerina Manti" userId="d69ae1da-e18a-40d7-aeb4-cc9d28fe7ca2" providerId="ADAL" clId="{9BB8A566-8CD2-C243-ABD5-15DD962F8D58}" dt="2020-12-15T15:04:01.471" v="308" actId="6264"/>
          <ac:spMkLst>
            <pc:docMk/>
            <pc:sldMk cId="956247250" sldId="308"/>
            <ac:spMk id="23" creationId="{9BF13867-BFE4-184C-BAE5-16CE1BEF2FCE}"/>
          </ac:spMkLst>
        </pc:spChg>
        <pc:spChg chg="add del mod ord">
          <ac:chgData name="Katerina Manti" userId="d69ae1da-e18a-40d7-aeb4-cc9d28fe7ca2" providerId="ADAL" clId="{9BB8A566-8CD2-C243-ABD5-15DD962F8D58}" dt="2020-12-15T15:04:25.414" v="309" actId="700"/>
          <ac:spMkLst>
            <pc:docMk/>
            <pc:sldMk cId="956247250" sldId="308"/>
            <ac:spMk id="24" creationId="{5CA06BE6-76BC-5944-80D6-B857B3986166}"/>
          </ac:spMkLst>
        </pc:spChg>
        <pc:spChg chg="add del mod ord">
          <ac:chgData name="Katerina Manti" userId="d69ae1da-e18a-40d7-aeb4-cc9d28fe7ca2" providerId="ADAL" clId="{9BB8A566-8CD2-C243-ABD5-15DD962F8D58}" dt="2020-12-15T15:04:25.414" v="309" actId="700"/>
          <ac:spMkLst>
            <pc:docMk/>
            <pc:sldMk cId="956247250" sldId="308"/>
            <ac:spMk id="25" creationId="{C5449D08-3C57-3546-BEAA-9AEAFCEB8B2B}"/>
          </ac:spMkLst>
        </pc:spChg>
        <pc:spChg chg="add del mod ord">
          <ac:chgData name="Katerina Manti" userId="d69ae1da-e18a-40d7-aeb4-cc9d28fe7ca2" providerId="ADAL" clId="{9BB8A566-8CD2-C243-ABD5-15DD962F8D58}" dt="2020-12-15T15:04:25.414" v="309" actId="700"/>
          <ac:spMkLst>
            <pc:docMk/>
            <pc:sldMk cId="956247250" sldId="308"/>
            <ac:spMk id="26" creationId="{0B80B30C-AC5D-1F44-AF0C-67A22BD99C1D}"/>
          </ac:spMkLst>
        </pc:spChg>
        <pc:spChg chg="add del mod ord">
          <ac:chgData name="Katerina Manti" userId="d69ae1da-e18a-40d7-aeb4-cc9d28fe7ca2" providerId="ADAL" clId="{9BB8A566-8CD2-C243-ABD5-15DD962F8D58}" dt="2020-12-15T15:04:25.414" v="309" actId="700"/>
          <ac:spMkLst>
            <pc:docMk/>
            <pc:sldMk cId="956247250" sldId="308"/>
            <ac:spMk id="27" creationId="{A1266DC5-AFE5-8545-AC3A-EC39416D62D9}"/>
          </ac:spMkLst>
        </pc:spChg>
        <pc:spChg chg="add del mod ord">
          <ac:chgData name="Katerina Manti" userId="d69ae1da-e18a-40d7-aeb4-cc9d28fe7ca2" providerId="ADAL" clId="{9BB8A566-8CD2-C243-ABD5-15DD962F8D58}" dt="2020-12-15T15:04:25.414" v="309" actId="700"/>
          <ac:spMkLst>
            <pc:docMk/>
            <pc:sldMk cId="956247250" sldId="308"/>
            <ac:spMk id="28" creationId="{45F7FE18-F117-6D43-9701-E0257F536101}"/>
          </ac:spMkLst>
        </pc:spChg>
        <pc:spChg chg="add del mod ord">
          <ac:chgData name="Katerina Manti" userId="d69ae1da-e18a-40d7-aeb4-cc9d28fe7ca2" providerId="ADAL" clId="{9BB8A566-8CD2-C243-ABD5-15DD962F8D58}" dt="2020-12-15T15:04:25.414" v="309" actId="700"/>
          <ac:spMkLst>
            <pc:docMk/>
            <pc:sldMk cId="956247250" sldId="308"/>
            <ac:spMk id="29" creationId="{9103F49C-1B4C-E347-BA5B-C8A9A1DA3D1A}"/>
          </ac:spMkLst>
        </pc:spChg>
        <pc:spChg chg="add del mod ord">
          <ac:chgData name="Katerina Manti" userId="d69ae1da-e18a-40d7-aeb4-cc9d28fe7ca2" providerId="ADAL" clId="{9BB8A566-8CD2-C243-ABD5-15DD962F8D58}" dt="2020-12-15T15:04:25.414" v="309" actId="700"/>
          <ac:spMkLst>
            <pc:docMk/>
            <pc:sldMk cId="956247250" sldId="308"/>
            <ac:spMk id="30" creationId="{EFAC205E-9B28-5E47-99EC-70FA608FE038}"/>
          </ac:spMkLst>
        </pc:spChg>
        <pc:spChg chg="add mod ord">
          <ac:chgData name="Katerina Manti" userId="d69ae1da-e18a-40d7-aeb4-cc9d28fe7ca2" providerId="ADAL" clId="{9BB8A566-8CD2-C243-ABD5-15DD962F8D58}" dt="2020-12-15T15:04:25.414" v="309" actId="700"/>
          <ac:spMkLst>
            <pc:docMk/>
            <pc:sldMk cId="956247250" sldId="308"/>
            <ac:spMk id="31" creationId="{B2B04A60-86A5-BA49-B3BF-A0662335CB25}"/>
          </ac:spMkLst>
        </pc:spChg>
        <pc:spChg chg="add mod ord">
          <ac:chgData name="Katerina Manti" userId="d69ae1da-e18a-40d7-aeb4-cc9d28fe7ca2" providerId="ADAL" clId="{9BB8A566-8CD2-C243-ABD5-15DD962F8D58}" dt="2020-12-15T15:04:25.414" v="309" actId="700"/>
          <ac:spMkLst>
            <pc:docMk/>
            <pc:sldMk cId="956247250" sldId="308"/>
            <ac:spMk id="32" creationId="{74ACA12A-BFA3-3845-9DBE-B813C6AD7FB2}"/>
          </ac:spMkLst>
        </pc:spChg>
        <pc:spChg chg="add mod ord">
          <ac:chgData name="Katerina Manti" userId="d69ae1da-e18a-40d7-aeb4-cc9d28fe7ca2" providerId="ADAL" clId="{9BB8A566-8CD2-C243-ABD5-15DD962F8D58}" dt="2020-12-15T15:04:25.414" v="309" actId="700"/>
          <ac:spMkLst>
            <pc:docMk/>
            <pc:sldMk cId="956247250" sldId="308"/>
            <ac:spMk id="33" creationId="{4396BBC1-458F-7B4C-9A9C-0B1A323A8E1B}"/>
          </ac:spMkLst>
        </pc:spChg>
        <pc:spChg chg="add mod ord">
          <ac:chgData name="Katerina Manti" userId="d69ae1da-e18a-40d7-aeb4-cc9d28fe7ca2" providerId="ADAL" clId="{9BB8A566-8CD2-C243-ABD5-15DD962F8D58}" dt="2020-12-15T15:04:25.414" v="309" actId="700"/>
          <ac:spMkLst>
            <pc:docMk/>
            <pc:sldMk cId="956247250" sldId="308"/>
            <ac:spMk id="34" creationId="{56C85DFB-3BC4-E74C-9B4C-6C540B002143}"/>
          </ac:spMkLst>
        </pc:spChg>
        <pc:spChg chg="add mod ord">
          <ac:chgData name="Katerina Manti" userId="d69ae1da-e18a-40d7-aeb4-cc9d28fe7ca2" providerId="ADAL" clId="{9BB8A566-8CD2-C243-ABD5-15DD962F8D58}" dt="2020-12-15T15:04:25.414" v="309" actId="700"/>
          <ac:spMkLst>
            <pc:docMk/>
            <pc:sldMk cId="956247250" sldId="308"/>
            <ac:spMk id="35" creationId="{9FB3418B-6666-8941-9EC1-743E2B99BF97}"/>
          </ac:spMkLst>
        </pc:spChg>
        <pc:spChg chg="add mod ord">
          <ac:chgData name="Katerina Manti" userId="d69ae1da-e18a-40d7-aeb4-cc9d28fe7ca2" providerId="ADAL" clId="{9BB8A566-8CD2-C243-ABD5-15DD962F8D58}" dt="2020-12-15T15:04:25.414" v="309" actId="700"/>
          <ac:spMkLst>
            <pc:docMk/>
            <pc:sldMk cId="956247250" sldId="308"/>
            <ac:spMk id="36" creationId="{58F64E4C-BCCE-874D-97C6-685F4A3C438A}"/>
          </ac:spMkLst>
        </pc:spChg>
        <pc:spChg chg="add mod ord">
          <ac:chgData name="Katerina Manti" userId="d69ae1da-e18a-40d7-aeb4-cc9d28fe7ca2" providerId="ADAL" clId="{9BB8A566-8CD2-C243-ABD5-15DD962F8D58}" dt="2020-12-15T15:04:25.414" v="309" actId="700"/>
          <ac:spMkLst>
            <pc:docMk/>
            <pc:sldMk cId="956247250" sldId="308"/>
            <ac:spMk id="37" creationId="{5202C431-4FFF-9343-BD19-45E2F662E30C}"/>
          </ac:spMkLst>
        </pc:spChg>
        <pc:spChg chg="add mod ord">
          <ac:chgData name="Katerina Manti" userId="d69ae1da-e18a-40d7-aeb4-cc9d28fe7ca2" providerId="ADAL" clId="{9BB8A566-8CD2-C243-ABD5-15DD962F8D58}" dt="2020-12-15T15:04:25.414" v="309" actId="700"/>
          <ac:spMkLst>
            <pc:docMk/>
            <pc:sldMk cId="956247250" sldId="308"/>
            <ac:spMk id="38" creationId="{35B1B3FE-CEE1-6F43-9469-284925A84A72}"/>
          </ac:spMkLst>
        </pc:spChg>
        <pc:spChg chg="add mod ord">
          <ac:chgData name="Katerina Manti" userId="d69ae1da-e18a-40d7-aeb4-cc9d28fe7ca2" providerId="ADAL" clId="{9BB8A566-8CD2-C243-ABD5-15DD962F8D58}" dt="2020-12-15T15:04:25.414" v="309" actId="700"/>
          <ac:spMkLst>
            <pc:docMk/>
            <pc:sldMk cId="956247250" sldId="308"/>
            <ac:spMk id="39" creationId="{981E8C29-4E2C-C349-9926-1FF260F1D66B}"/>
          </ac:spMkLst>
        </pc:spChg>
      </pc:sldChg>
      <pc:sldChg chg="addSp delSp modSp new">
        <pc:chgData name="Katerina Manti" userId="d69ae1da-e18a-40d7-aeb4-cc9d28fe7ca2" providerId="ADAL" clId="{9BB8A566-8CD2-C243-ABD5-15DD962F8D58}" dt="2020-12-15T14:52:20.150" v="192"/>
        <pc:sldMkLst>
          <pc:docMk/>
          <pc:sldMk cId="1893674611" sldId="309"/>
        </pc:sldMkLst>
        <pc:spChg chg="del">
          <ac:chgData name="Katerina Manti" userId="d69ae1da-e18a-40d7-aeb4-cc9d28fe7ca2" providerId="ADAL" clId="{9BB8A566-8CD2-C243-ABD5-15DD962F8D58}" dt="2020-12-15T14:52:18.183" v="191"/>
          <ac:spMkLst>
            <pc:docMk/>
            <pc:sldMk cId="1893674611" sldId="309"/>
            <ac:spMk id="2" creationId="{98F76F38-9C6D-844B-96BE-235E6961CEFB}"/>
          </ac:spMkLst>
        </pc:spChg>
        <pc:spChg chg="del">
          <ac:chgData name="Katerina Manti" userId="d69ae1da-e18a-40d7-aeb4-cc9d28fe7ca2" providerId="ADAL" clId="{9BB8A566-8CD2-C243-ABD5-15DD962F8D58}" dt="2020-12-15T14:52:20.150" v="192"/>
          <ac:spMkLst>
            <pc:docMk/>
            <pc:sldMk cId="1893674611" sldId="309"/>
            <ac:spMk id="5" creationId="{F99E2F90-9F8C-F849-8FA8-D629E1A0E439}"/>
          </ac:spMkLst>
        </pc:spChg>
        <pc:graphicFrameChg chg="add mod">
          <ac:chgData name="Katerina Manti" userId="d69ae1da-e18a-40d7-aeb4-cc9d28fe7ca2" providerId="ADAL" clId="{9BB8A566-8CD2-C243-ABD5-15DD962F8D58}" dt="2020-12-15T14:52:18.183" v="191"/>
          <ac:graphicFrameMkLst>
            <pc:docMk/>
            <pc:sldMk cId="1893674611" sldId="309"/>
            <ac:graphicFrameMk id="11" creationId="{4AC100D7-3550-3748-95D5-8C7C35028C43}"/>
          </ac:graphicFrameMkLst>
        </pc:graphicFrameChg>
        <pc:graphicFrameChg chg="add mod">
          <ac:chgData name="Katerina Manti" userId="d69ae1da-e18a-40d7-aeb4-cc9d28fe7ca2" providerId="ADAL" clId="{9BB8A566-8CD2-C243-ABD5-15DD962F8D58}" dt="2020-12-15T14:52:20.150" v="192"/>
          <ac:graphicFrameMkLst>
            <pc:docMk/>
            <pc:sldMk cId="1893674611" sldId="309"/>
            <ac:graphicFrameMk id="12" creationId="{95D01230-9C19-B34A-BEFC-D917EBDE2E14}"/>
          </ac:graphicFrameMkLst>
        </pc:graphicFrameChg>
      </pc:sldChg>
      <pc:sldMasterChg chg="addSp delSp modSp mod delSldLayout modSldLayout">
        <pc:chgData name="Katerina Manti" userId="d69ae1da-e18a-40d7-aeb4-cc9d28fe7ca2" providerId="ADAL" clId="{9BB8A566-8CD2-C243-ABD5-15DD962F8D58}" dt="2020-12-15T15:03:37.734" v="307" actId="14100"/>
        <pc:sldMasterMkLst>
          <pc:docMk/>
          <pc:sldMasterMk cId="1627478725" sldId="2147483648"/>
        </pc:sldMasterMkLst>
        <pc:spChg chg="add del mod">
          <ac:chgData name="Katerina Manti" userId="d69ae1da-e18a-40d7-aeb4-cc9d28fe7ca2" providerId="ADAL" clId="{9BB8A566-8CD2-C243-ABD5-15DD962F8D58}" dt="2020-12-15T14:35:19.969" v="23" actId="478"/>
          <ac:spMkLst>
            <pc:docMk/>
            <pc:sldMasterMk cId="1627478725" sldId="2147483648"/>
            <ac:spMk id="4" creationId="{9372EE60-391A-724F-A70E-76B8FF767841}"/>
          </ac:spMkLst>
        </pc:spChg>
        <pc:spChg chg="add del mod">
          <ac:chgData name="Katerina Manti" userId="d69ae1da-e18a-40d7-aeb4-cc9d28fe7ca2" providerId="ADAL" clId="{9BB8A566-8CD2-C243-ABD5-15DD962F8D58}" dt="2020-12-15T14:40:28.298" v="28" actId="478"/>
          <ac:spMkLst>
            <pc:docMk/>
            <pc:sldMasterMk cId="1627478725" sldId="2147483648"/>
            <ac:spMk id="5" creationId="{F2B92CA3-690C-D648-9EB1-FBFF08D82F54}"/>
          </ac:spMkLst>
        </pc:spChg>
        <pc:spChg chg="add del mod">
          <ac:chgData name="Katerina Manti" userId="d69ae1da-e18a-40d7-aeb4-cc9d28fe7ca2" providerId="ADAL" clId="{9BB8A566-8CD2-C243-ABD5-15DD962F8D58}" dt="2020-12-15T14:41:15.992" v="31"/>
          <ac:spMkLst>
            <pc:docMk/>
            <pc:sldMasterMk cId="1627478725" sldId="2147483648"/>
            <ac:spMk id="6" creationId="{7312D019-0685-9F44-A21C-C6535E3F0406}"/>
          </ac:spMkLst>
        </pc:spChg>
        <pc:spChg chg="add del mod">
          <ac:chgData name="Katerina Manti" userId="d69ae1da-e18a-40d7-aeb4-cc9d28fe7ca2" providerId="ADAL" clId="{9BB8A566-8CD2-C243-ABD5-15DD962F8D58}" dt="2020-12-15T14:41:23.286" v="32" actId="478"/>
          <ac:spMkLst>
            <pc:docMk/>
            <pc:sldMasterMk cId="1627478725" sldId="2147483648"/>
            <ac:spMk id="9" creationId="{A9A9B5A4-C4CE-1B4B-9DF9-A1ECBC736AC8}"/>
          </ac:spMkLst>
        </pc:spChg>
        <pc:spChg chg="mod">
          <ac:chgData name="Katerina Manti" userId="d69ae1da-e18a-40d7-aeb4-cc9d28fe7ca2" providerId="ADAL" clId="{9BB8A566-8CD2-C243-ABD5-15DD962F8D58}" dt="2020-12-15T14:46:04.579" v="60" actId="113"/>
          <ac:spMkLst>
            <pc:docMk/>
            <pc:sldMasterMk cId="1627478725" sldId="2147483648"/>
            <ac:spMk id="14" creationId="{C74F5528-F8A3-3F46-B260-F7B77804907D}"/>
          </ac:spMkLst>
        </pc:spChg>
        <pc:sldLayoutChg chg="modSp mod">
          <pc:chgData name="Katerina Manti" userId="d69ae1da-e18a-40d7-aeb4-cc9d28fe7ca2" providerId="ADAL" clId="{9BB8A566-8CD2-C243-ABD5-15DD962F8D58}" dt="2020-12-15T14:46:21.503" v="62" actId="113"/>
          <pc:sldLayoutMkLst>
            <pc:docMk/>
            <pc:sldMasterMk cId="1627478725" sldId="2147483648"/>
            <pc:sldLayoutMk cId="2017338500" sldId="2147483666"/>
          </pc:sldLayoutMkLst>
          <pc:spChg chg="mod">
            <ac:chgData name="Katerina Manti" userId="d69ae1da-e18a-40d7-aeb4-cc9d28fe7ca2" providerId="ADAL" clId="{9BB8A566-8CD2-C243-ABD5-15DD962F8D58}" dt="2020-12-15T14:46:19.477" v="61" actId="113"/>
            <ac:spMkLst>
              <pc:docMk/>
              <pc:sldMasterMk cId="1627478725" sldId="2147483648"/>
              <pc:sldLayoutMk cId="2017338500" sldId="2147483666"/>
              <ac:spMk id="10" creationId="{8DD92334-B522-9649-B0D8-5EA2B53FE1DF}"/>
            </ac:spMkLst>
          </pc:spChg>
          <pc:spChg chg="mod">
            <ac:chgData name="Katerina Manti" userId="d69ae1da-e18a-40d7-aeb4-cc9d28fe7ca2" providerId="ADAL" clId="{9BB8A566-8CD2-C243-ABD5-15DD962F8D58}" dt="2020-12-15T14:46:21.503" v="62" actId="113"/>
            <ac:spMkLst>
              <pc:docMk/>
              <pc:sldMasterMk cId="1627478725" sldId="2147483648"/>
              <pc:sldLayoutMk cId="2017338500" sldId="2147483666"/>
              <ac:spMk id="11" creationId="{0335CAA1-9A6B-2F4D-B9F1-995E83DA4C5B}"/>
            </ac:spMkLst>
          </pc:spChg>
        </pc:sldLayoutChg>
        <pc:sldLayoutChg chg="addSp delSp modSp mod">
          <pc:chgData name="Katerina Manti" userId="d69ae1da-e18a-40d7-aeb4-cc9d28fe7ca2" providerId="ADAL" clId="{9BB8A566-8CD2-C243-ABD5-15DD962F8D58}" dt="2020-12-15T14:49:52.027" v="102" actId="1035"/>
          <pc:sldLayoutMkLst>
            <pc:docMk/>
            <pc:sldMasterMk cId="1627478725" sldId="2147483648"/>
            <pc:sldLayoutMk cId="2203080927" sldId="2147483686"/>
          </pc:sldLayoutMkLst>
          <pc:spChg chg="mod">
            <ac:chgData name="Katerina Manti" userId="d69ae1da-e18a-40d7-aeb4-cc9d28fe7ca2" providerId="ADAL" clId="{9BB8A566-8CD2-C243-ABD5-15DD962F8D58}" dt="2020-12-15T14:49:52.027" v="102" actId="1035"/>
            <ac:spMkLst>
              <pc:docMk/>
              <pc:sldMasterMk cId="1627478725" sldId="2147483648"/>
              <pc:sldLayoutMk cId="2203080927" sldId="2147483686"/>
              <ac:spMk id="7" creationId="{5A73863A-AE98-4748-8B77-0CE9D72EBACB}"/>
            </ac:spMkLst>
          </pc:spChg>
          <pc:spChg chg="del">
            <ac:chgData name="Katerina Manti" userId="d69ae1da-e18a-40d7-aeb4-cc9d28fe7ca2" providerId="ADAL" clId="{9BB8A566-8CD2-C243-ABD5-15DD962F8D58}" dt="2020-12-15T14:35:07.545" v="17" actId="478"/>
            <ac:spMkLst>
              <pc:docMk/>
              <pc:sldMasterMk cId="1627478725" sldId="2147483648"/>
              <pc:sldLayoutMk cId="2203080927" sldId="2147483686"/>
              <ac:spMk id="8" creationId="{D572D7D2-EB5E-3C42-82C2-4838CE4AC3F2}"/>
            </ac:spMkLst>
          </pc:spChg>
          <pc:spChg chg="add mod">
            <ac:chgData name="Katerina Manti" userId="d69ae1da-e18a-40d7-aeb4-cc9d28fe7ca2" providerId="ADAL" clId="{9BB8A566-8CD2-C243-ABD5-15DD962F8D58}" dt="2020-12-15T14:41:31.343" v="33"/>
            <ac:spMkLst>
              <pc:docMk/>
              <pc:sldMasterMk cId="1627478725" sldId="2147483648"/>
              <pc:sldLayoutMk cId="2203080927" sldId="2147483686"/>
              <ac:spMk id="9" creationId="{45925EDE-6CDB-0245-B273-18212B7CEF71}"/>
            </ac:spMkLst>
          </pc:spChg>
          <pc:spChg chg="mod">
            <ac:chgData name="Katerina Manti" userId="d69ae1da-e18a-40d7-aeb4-cc9d28fe7ca2" providerId="ADAL" clId="{9BB8A566-8CD2-C243-ABD5-15DD962F8D58}" dt="2020-12-15T14:46:31.722" v="65" actId="113"/>
            <ac:spMkLst>
              <pc:docMk/>
              <pc:sldMasterMk cId="1627478725" sldId="2147483648"/>
              <pc:sldLayoutMk cId="2203080927" sldId="2147483686"/>
              <ac:spMk id="10" creationId="{D18F8A6C-F1AC-AC45-9A26-8DA7598D0CD6}"/>
            </ac:spMkLst>
          </pc:spChg>
          <pc:spChg chg="mod">
            <ac:chgData name="Katerina Manti" userId="d69ae1da-e18a-40d7-aeb4-cc9d28fe7ca2" providerId="ADAL" clId="{9BB8A566-8CD2-C243-ABD5-15DD962F8D58}" dt="2020-12-15T14:46:31.722" v="65" actId="113"/>
            <ac:spMkLst>
              <pc:docMk/>
              <pc:sldMasterMk cId="1627478725" sldId="2147483648"/>
              <pc:sldLayoutMk cId="2203080927" sldId="2147483686"/>
              <ac:spMk id="11" creationId="{505BAACF-5160-BD44-8694-0E11CA7128E5}"/>
            </ac:spMkLst>
          </pc:spChg>
        </pc:sldLayoutChg>
        <pc:sldLayoutChg chg="modSp mod">
          <pc:chgData name="Katerina Manti" userId="d69ae1da-e18a-40d7-aeb4-cc9d28fe7ca2" providerId="ADAL" clId="{9BB8A566-8CD2-C243-ABD5-15DD962F8D58}" dt="2020-12-15T14:49:48.041" v="98" actId="1076"/>
          <pc:sldLayoutMkLst>
            <pc:docMk/>
            <pc:sldMasterMk cId="1627478725" sldId="2147483648"/>
            <pc:sldLayoutMk cId="3639642677" sldId="2147483687"/>
          </pc:sldLayoutMkLst>
          <pc:spChg chg="mod">
            <ac:chgData name="Katerina Manti" userId="d69ae1da-e18a-40d7-aeb4-cc9d28fe7ca2" providerId="ADAL" clId="{9BB8A566-8CD2-C243-ABD5-15DD962F8D58}" dt="2020-12-15T14:49:48.041" v="98" actId="1076"/>
            <ac:spMkLst>
              <pc:docMk/>
              <pc:sldMasterMk cId="1627478725" sldId="2147483648"/>
              <pc:sldLayoutMk cId="3639642677" sldId="2147483687"/>
              <ac:spMk id="8" creationId="{8AA9581E-3914-FF4F-88DA-49D107FF591C}"/>
            </ac:spMkLst>
          </pc:spChg>
          <pc:spChg chg="mod">
            <ac:chgData name="Katerina Manti" userId="d69ae1da-e18a-40d7-aeb4-cc9d28fe7ca2" providerId="ADAL" clId="{9BB8A566-8CD2-C243-ABD5-15DD962F8D58}" dt="2020-12-15T14:46:35.693" v="66" actId="113"/>
            <ac:spMkLst>
              <pc:docMk/>
              <pc:sldMasterMk cId="1627478725" sldId="2147483648"/>
              <pc:sldLayoutMk cId="3639642677" sldId="2147483687"/>
              <ac:spMk id="11" creationId="{AFDB2537-D3CD-3446-99E7-DB906A745CAD}"/>
            </ac:spMkLst>
          </pc:spChg>
          <pc:spChg chg="mod">
            <ac:chgData name="Katerina Manti" userId="d69ae1da-e18a-40d7-aeb4-cc9d28fe7ca2" providerId="ADAL" clId="{9BB8A566-8CD2-C243-ABD5-15DD962F8D58}" dt="2020-12-15T14:46:35.693" v="66" actId="113"/>
            <ac:spMkLst>
              <pc:docMk/>
              <pc:sldMasterMk cId="1627478725" sldId="2147483648"/>
              <pc:sldLayoutMk cId="3639642677" sldId="2147483687"/>
              <ac:spMk id="12" creationId="{CCB0EAE0-CC6E-6C47-A99F-DE892F3A2E33}"/>
            </ac:spMkLst>
          </pc:spChg>
        </pc:sldLayoutChg>
        <pc:sldLayoutChg chg="modSp mod">
          <pc:chgData name="Katerina Manti" userId="d69ae1da-e18a-40d7-aeb4-cc9d28fe7ca2" providerId="ADAL" clId="{9BB8A566-8CD2-C243-ABD5-15DD962F8D58}" dt="2020-12-15T14:50:20.171" v="115" actId="1036"/>
          <pc:sldLayoutMkLst>
            <pc:docMk/>
            <pc:sldMasterMk cId="1627478725" sldId="2147483648"/>
            <pc:sldLayoutMk cId="4125982354" sldId="2147483688"/>
          </pc:sldLayoutMkLst>
          <pc:spChg chg="mod">
            <ac:chgData name="Katerina Manti" userId="d69ae1da-e18a-40d7-aeb4-cc9d28fe7ca2" providerId="ADAL" clId="{9BB8A566-8CD2-C243-ABD5-15DD962F8D58}" dt="2020-12-15T14:50:20.171" v="115" actId="1036"/>
            <ac:spMkLst>
              <pc:docMk/>
              <pc:sldMasterMk cId="1627478725" sldId="2147483648"/>
              <pc:sldLayoutMk cId="4125982354" sldId="2147483688"/>
              <ac:spMk id="8" creationId="{0AAEF3AA-A3F7-DF49-854E-6F6CC8A31808}"/>
            </ac:spMkLst>
          </pc:spChg>
          <pc:spChg chg="mod">
            <ac:chgData name="Katerina Manti" userId="d69ae1da-e18a-40d7-aeb4-cc9d28fe7ca2" providerId="ADAL" clId="{9BB8A566-8CD2-C243-ABD5-15DD962F8D58}" dt="2020-12-15T14:46:47.539" v="69" actId="113"/>
            <ac:spMkLst>
              <pc:docMk/>
              <pc:sldMasterMk cId="1627478725" sldId="2147483648"/>
              <pc:sldLayoutMk cId="4125982354" sldId="2147483688"/>
              <ac:spMk id="9" creationId="{4CF42D1C-C283-0D43-A2B1-FF17DC5D2683}"/>
            </ac:spMkLst>
          </pc:spChg>
          <pc:spChg chg="mod">
            <ac:chgData name="Katerina Manti" userId="d69ae1da-e18a-40d7-aeb4-cc9d28fe7ca2" providerId="ADAL" clId="{9BB8A566-8CD2-C243-ABD5-15DD962F8D58}" dt="2020-12-15T14:46:47.539" v="69" actId="113"/>
            <ac:spMkLst>
              <pc:docMk/>
              <pc:sldMasterMk cId="1627478725" sldId="2147483648"/>
              <pc:sldLayoutMk cId="4125982354" sldId="2147483688"/>
              <ac:spMk id="10" creationId="{6ECCF92E-4620-8042-A261-CB1BE4A0211D}"/>
            </ac:spMkLst>
          </pc:spChg>
        </pc:sldLayoutChg>
        <pc:sldLayoutChg chg="modSp mod">
          <pc:chgData name="Katerina Manti" userId="d69ae1da-e18a-40d7-aeb4-cc9d28fe7ca2" providerId="ADAL" clId="{9BB8A566-8CD2-C243-ABD5-15DD962F8D58}" dt="2020-12-15T14:50:05.922" v="109" actId="1036"/>
          <pc:sldLayoutMkLst>
            <pc:docMk/>
            <pc:sldMasterMk cId="1627478725" sldId="2147483648"/>
            <pc:sldLayoutMk cId="559606872" sldId="2147483689"/>
          </pc:sldLayoutMkLst>
          <pc:spChg chg="mod">
            <ac:chgData name="Katerina Manti" userId="d69ae1da-e18a-40d7-aeb4-cc9d28fe7ca2" providerId="ADAL" clId="{9BB8A566-8CD2-C243-ABD5-15DD962F8D58}" dt="2020-12-15T14:50:05.922" v="109" actId="1036"/>
            <ac:spMkLst>
              <pc:docMk/>
              <pc:sldMasterMk cId="1627478725" sldId="2147483648"/>
              <pc:sldLayoutMk cId="559606872" sldId="2147483689"/>
              <ac:spMk id="8" creationId="{336875E3-2700-994A-8179-D5ED55BAD626}"/>
            </ac:spMkLst>
          </pc:spChg>
          <pc:spChg chg="mod">
            <ac:chgData name="Katerina Manti" userId="d69ae1da-e18a-40d7-aeb4-cc9d28fe7ca2" providerId="ADAL" clId="{9BB8A566-8CD2-C243-ABD5-15DD962F8D58}" dt="2020-12-15T14:46:52.218" v="70" actId="113"/>
            <ac:spMkLst>
              <pc:docMk/>
              <pc:sldMasterMk cId="1627478725" sldId="2147483648"/>
              <pc:sldLayoutMk cId="559606872" sldId="2147483689"/>
              <ac:spMk id="9" creationId="{C874CAE6-1E29-2B40-8F4D-DD37BD2793EF}"/>
            </ac:spMkLst>
          </pc:spChg>
          <pc:spChg chg="mod">
            <ac:chgData name="Katerina Manti" userId="d69ae1da-e18a-40d7-aeb4-cc9d28fe7ca2" providerId="ADAL" clId="{9BB8A566-8CD2-C243-ABD5-15DD962F8D58}" dt="2020-12-15T14:46:52.218" v="70" actId="113"/>
            <ac:spMkLst>
              <pc:docMk/>
              <pc:sldMasterMk cId="1627478725" sldId="2147483648"/>
              <pc:sldLayoutMk cId="559606872" sldId="2147483689"/>
              <ac:spMk id="10" creationId="{503A1E5F-91DB-B54F-807D-8D4D6A5DDCD1}"/>
            </ac:spMkLst>
          </pc:spChg>
        </pc:sldLayoutChg>
        <pc:sldLayoutChg chg="modSp mod">
          <pc:chgData name="Katerina Manti" userId="d69ae1da-e18a-40d7-aeb4-cc9d28fe7ca2" providerId="ADAL" clId="{9BB8A566-8CD2-C243-ABD5-15DD962F8D58}" dt="2020-12-15T14:50:09.827" v="113" actId="1036"/>
          <pc:sldLayoutMkLst>
            <pc:docMk/>
            <pc:sldMasterMk cId="1627478725" sldId="2147483648"/>
            <pc:sldLayoutMk cId="2401780918" sldId="2147483690"/>
          </pc:sldLayoutMkLst>
          <pc:spChg chg="mod">
            <ac:chgData name="Katerina Manti" userId="d69ae1da-e18a-40d7-aeb4-cc9d28fe7ca2" providerId="ADAL" clId="{9BB8A566-8CD2-C243-ABD5-15DD962F8D58}" dt="2020-12-15T14:50:09.827" v="113" actId="1036"/>
            <ac:spMkLst>
              <pc:docMk/>
              <pc:sldMasterMk cId="1627478725" sldId="2147483648"/>
              <pc:sldLayoutMk cId="2401780918" sldId="2147483690"/>
              <ac:spMk id="4" creationId="{50E3ACF1-7698-A649-B175-569C115A063B}"/>
            </ac:spMkLst>
          </pc:spChg>
          <pc:spChg chg="mod">
            <ac:chgData name="Katerina Manti" userId="d69ae1da-e18a-40d7-aeb4-cc9d28fe7ca2" providerId="ADAL" clId="{9BB8A566-8CD2-C243-ABD5-15DD962F8D58}" dt="2020-12-15T14:46:55.723" v="71" actId="113"/>
            <ac:spMkLst>
              <pc:docMk/>
              <pc:sldMasterMk cId="1627478725" sldId="2147483648"/>
              <pc:sldLayoutMk cId="2401780918" sldId="2147483690"/>
              <ac:spMk id="8" creationId="{D3B134EF-2AAB-4949-8A4B-2220CEDE2793}"/>
            </ac:spMkLst>
          </pc:spChg>
          <pc:spChg chg="mod">
            <ac:chgData name="Katerina Manti" userId="d69ae1da-e18a-40d7-aeb4-cc9d28fe7ca2" providerId="ADAL" clId="{9BB8A566-8CD2-C243-ABD5-15DD962F8D58}" dt="2020-12-15T14:46:55.723" v="71" actId="113"/>
            <ac:spMkLst>
              <pc:docMk/>
              <pc:sldMasterMk cId="1627478725" sldId="2147483648"/>
              <pc:sldLayoutMk cId="2401780918" sldId="2147483690"/>
              <ac:spMk id="11" creationId="{03208E65-8DF4-E44A-ACD9-715E7B777D2F}"/>
            </ac:spMkLst>
          </pc:spChg>
        </pc:sldLayoutChg>
        <pc:sldLayoutChg chg="modSp mod">
          <pc:chgData name="Katerina Manti" userId="d69ae1da-e18a-40d7-aeb4-cc9d28fe7ca2" providerId="ADAL" clId="{9BB8A566-8CD2-C243-ABD5-15DD962F8D58}" dt="2020-12-15T14:46:26.371" v="64" actId="113"/>
          <pc:sldLayoutMkLst>
            <pc:docMk/>
            <pc:sldMasterMk cId="1627478725" sldId="2147483648"/>
            <pc:sldLayoutMk cId="1482461633" sldId="2147483691"/>
          </pc:sldLayoutMkLst>
          <pc:spChg chg="mod">
            <ac:chgData name="Katerina Manti" userId="d69ae1da-e18a-40d7-aeb4-cc9d28fe7ca2" providerId="ADAL" clId="{9BB8A566-8CD2-C243-ABD5-15DD962F8D58}" dt="2020-12-15T14:46:24.297" v="63" actId="113"/>
            <ac:spMkLst>
              <pc:docMk/>
              <pc:sldMasterMk cId="1627478725" sldId="2147483648"/>
              <pc:sldLayoutMk cId="1482461633" sldId="2147483691"/>
              <ac:spMk id="9" creationId="{03C005C2-162F-8644-8BA6-5A157A8A854D}"/>
            </ac:spMkLst>
          </pc:spChg>
          <pc:spChg chg="mod">
            <ac:chgData name="Katerina Manti" userId="d69ae1da-e18a-40d7-aeb4-cc9d28fe7ca2" providerId="ADAL" clId="{9BB8A566-8CD2-C243-ABD5-15DD962F8D58}" dt="2020-12-15T14:46:26.371" v="64" actId="113"/>
            <ac:spMkLst>
              <pc:docMk/>
              <pc:sldMasterMk cId="1627478725" sldId="2147483648"/>
              <pc:sldLayoutMk cId="1482461633" sldId="2147483691"/>
              <ac:spMk id="10" creationId="{7984B013-D3FD-714B-BFB5-F6FA22F8B07D}"/>
            </ac:spMkLst>
          </pc:spChg>
        </pc:sldLayoutChg>
        <pc:sldLayoutChg chg="modSp mod">
          <pc:chgData name="Katerina Manti" userId="d69ae1da-e18a-40d7-aeb4-cc9d28fe7ca2" providerId="ADAL" clId="{9BB8A566-8CD2-C243-ABD5-15DD962F8D58}" dt="2020-12-15T14:47:08.316" v="74" actId="113"/>
          <pc:sldLayoutMkLst>
            <pc:docMk/>
            <pc:sldMasterMk cId="1627478725" sldId="2147483648"/>
            <pc:sldLayoutMk cId="2034700659" sldId="2147483692"/>
          </pc:sldLayoutMkLst>
          <pc:spChg chg="mod">
            <ac:chgData name="Katerina Manti" userId="d69ae1da-e18a-40d7-aeb4-cc9d28fe7ca2" providerId="ADAL" clId="{9BB8A566-8CD2-C243-ABD5-15DD962F8D58}" dt="2020-12-15T14:47:08.316" v="74" actId="113"/>
            <ac:spMkLst>
              <pc:docMk/>
              <pc:sldMasterMk cId="1627478725" sldId="2147483648"/>
              <pc:sldLayoutMk cId="2034700659" sldId="2147483692"/>
              <ac:spMk id="6" creationId="{F8FAAB10-18BA-3447-BE83-AC142CDC4CA2}"/>
            </ac:spMkLst>
          </pc:spChg>
          <pc:spChg chg="mod">
            <ac:chgData name="Katerina Manti" userId="d69ae1da-e18a-40d7-aeb4-cc9d28fe7ca2" providerId="ADAL" clId="{9BB8A566-8CD2-C243-ABD5-15DD962F8D58}" dt="2020-12-15T14:47:08.316" v="74" actId="113"/>
            <ac:spMkLst>
              <pc:docMk/>
              <pc:sldMasterMk cId="1627478725" sldId="2147483648"/>
              <pc:sldLayoutMk cId="2034700659" sldId="2147483692"/>
              <ac:spMk id="7" creationId="{772ED06D-2973-B441-A20C-6E1CC52A9431}"/>
            </ac:spMkLst>
          </pc:spChg>
        </pc:sldLayoutChg>
        <pc:sldLayoutChg chg="addSp delSp modSp mod">
          <pc:chgData name="Katerina Manti" userId="d69ae1da-e18a-40d7-aeb4-cc9d28fe7ca2" providerId="ADAL" clId="{9BB8A566-8CD2-C243-ABD5-15DD962F8D58}" dt="2020-12-15T15:03:37.734" v="307" actId="14100"/>
          <pc:sldLayoutMkLst>
            <pc:docMk/>
            <pc:sldMasterMk cId="1627478725" sldId="2147483648"/>
            <pc:sldLayoutMk cId="3010440975" sldId="2147483693"/>
          </pc:sldLayoutMkLst>
          <pc:spChg chg="mod">
            <ac:chgData name="Katerina Manti" userId="d69ae1da-e18a-40d7-aeb4-cc9d28fe7ca2" providerId="ADAL" clId="{9BB8A566-8CD2-C243-ABD5-15DD962F8D58}" dt="2020-12-15T15:03:37.734" v="307" actId="14100"/>
            <ac:spMkLst>
              <pc:docMk/>
              <pc:sldMasterMk cId="1627478725" sldId="2147483648"/>
              <pc:sldLayoutMk cId="3010440975" sldId="2147483693"/>
              <ac:spMk id="3" creationId="{CECF7305-3668-8A4D-BBD7-EBE10BD2FC7B}"/>
            </ac:spMkLst>
          </pc:spChg>
          <pc:spChg chg="mod">
            <ac:chgData name="Katerina Manti" userId="d69ae1da-e18a-40d7-aeb4-cc9d28fe7ca2" providerId="ADAL" clId="{9BB8A566-8CD2-C243-ABD5-15DD962F8D58}" dt="2020-12-15T15:03:23.818" v="302" actId="1035"/>
            <ac:spMkLst>
              <pc:docMk/>
              <pc:sldMasterMk cId="1627478725" sldId="2147483648"/>
              <pc:sldLayoutMk cId="3010440975" sldId="2147483693"/>
              <ac:spMk id="5" creationId="{FB1AFEE9-0839-2E44-82CC-3489C6B97D1E}"/>
            </ac:spMkLst>
          </pc:spChg>
          <pc:spChg chg="add del">
            <ac:chgData name="Katerina Manti" userId="d69ae1da-e18a-40d7-aeb4-cc9d28fe7ca2" providerId="ADAL" clId="{9BB8A566-8CD2-C243-ABD5-15DD962F8D58}" dt="2020-12-15T15:00:26.328" v="259" actId="11529"/>
            <ac:spMkLst>
              <pc:docMk/>
              <pc:sldMasterMk cId="1627478725" sldId="2147483648"/>
              <pc:sldLayoutMk cId="3010440975" sldId="2147483693"/>
              <ac:spMk id="6" creationId="{3D78B05C-C5AF-2B40-8420-E907464CAB35}"/>
            </ac:spMkLst>
          </pc:spChg>
          <pc:spChg chg="mod">
            <ac:chgData name="Katerina Manti" userId="d69ae1da-e18a-40d7-aeb4-cc9d28fe7ca2" providerId="ADAL" clId="{9BB8A566-8CD2-C243-ABD5-15DD962F8D58}" dt="2020-12-15T15:03:23.818" v="302" actId="1035"/>
            <ac:spMkLst>
              <pc:docMk/>
              <pc:sldMasterMk cId="1627478725" sldId="2147483648"/>
              <pc:sldLayoutMk cId="3010440975" sldId="2147483693"/>
              <ac:spMk id="7" creationId="{5A73863A-AE98-4748-8B77-0CE9D72EBACB}"/>
            </ac:spMkLst>
          </pc:spChg>
          <pc:spChg chg="add del mod">
            <ac:chgData name="Katerina Manti" userId="d69ae1da-e18a-40d7-aeb4-cc9d28fe7ca2" providerId="ADAL" clId="{9BB8A566-8CD2-C243-ABD5-15DD962F8D58}" dt="2020-12-15T15:00:26.328" v="259" actId="11529"/>
            <ac:spMkLst>
              <pc:docMk/>
              <pc:sldMasterMk cId="1627478725" sldId="2147483648"/>
              <pc:sldLayoutMk cId="3010440975" sldId="2147483693"/>
              <ac:spMk id="8" creationId="{1A4AFF9A-FDC9-C14B-A22C-A71D1F694481}"/>
            </ac:spMkLst>
          </pc:spChg>
          <pc:spChg chg="add del">
            <ac:chgData name="Katerina Manti" userId="d69ae1da-e18a-40d7-aeb4-cc9d28fe7ca2" providerId="ADAL" clId="{9BB8A566-8CD2-C243-ABD5-15DD962F8D58}" dt="2020-12-15T15:00:35.456" v="260" actId="11529"/>
            <ac:spMkLst>
              <pc:docMk/>
              <pc:sldMasterMk cId="1627478725" sldId="2147483648"/>
              <pc:sldLayoutMk cId="3010440975" sldId="2147483693"/>
              <ac:spMk id="9" creationId="{1BFB52BB-0DA0-6640-9C6D-36933FE1F9F2}"/>
            </ac:spMkLst>
          </pc:spChg>
          <pc:spChg chg="mod">
            <ac:chgData name="Katerina Manti" userId="d69ae1da-e18a-40d7-aeb4-cc9d28fe7ca2" providerId="ADAL" clId="{9BB8A566-8CD2-C243-ABD5-15DD962F8D58}" dt="2020-12-15T15:03:37.734" v="307" actId="14100"/>
            <ac:spMkLst>
              <pc:docMk/>
              <pc:sldMasterMk cId="1627478725" sldId="2147483648"/>
              <pc:sldLayoutMk cId="3010440975" sldId="2147483693"/>
              <ac:spMk id="10" creationId="{425C7F0F-993A-2540-8FB4-A426937D7BDB}"/>
            </ac:spMkLst>
          </pc:spChg>
          <pc:spChg chg="mod">
            <ac:chgData name="Katerina Manti" userId="d69ae1da-e18a-40d7-aeb4-cc9d28fe7ca2" providerId="ADAL" clId="{9BB8A566-8CD2-C243-ABD5-15DD962F8D58}" dt="2020-12-15T15:03:23.818" v="302" actId="1035"/>
            <ac:spMkLst>
              <pc:docMk/>
              <pc:sldMasterMk cId="1627478725" sldId="2147483648"/>
              <pc:sldLayoutMk cId="3010440975" sldId="2147483693"/>
              <ac:spMk id="11" creationId="{BF3C2236-44B8-A147-8286-30E1CEE114BF}"/>
            </ac:spMkLst>
          </pc:spChg>
          <pc:spChg chg="del mod">
            <ac:chgData name="Katerina Manti" userId="d69ae1da-e18a-40d7-aeb4-cc9d28fe7ca2" providerId="ADAL" clId="{9BB8A566-8CD2-C243-ABD5-15DD962F8D58}" dt="2020-12-15T14:49:11.645" v="90" actId="478"/>
            <ac:spMkLst>
              <pc:docMk/>
              <pc:sldMasterMk cId="1627478725" sldId="2147483648"/>
              <pc:sldLayoutMk cId="3010440975" sldId="2147483693"/>
              <ac:spMk id="12" creationId="{B3AA80D4-A250-C145-97D5-D519B8A7BBAF}"/>
            </ac:spMkLst>
          </pc:spChg>
          <pc:spChg chg="mod">
            <ac:chgData name="Katerina Manti" userId="d69ae1da-e18a-40d7-aeb4-cc9d28fe7ca2" providerId="ADAL" clId="{9BB8A566-8CD2-C243-ABD5-15DD962F8D58}" dt="2020-12-15T14:50:34.945" v="118" actId="14100"/>
            <ac:spMkLst>
              <pc:docMk/>
              <pc:sldMasterMk cId="1627478725" sldId="2147483648"/>
              <pc:sldLayoutMk cId="3010440975" sldId="2147483693"/>
              <ac:spMk id="13" creationId="{BBA7E299-793C-EB4B-B672-4CE769CA46D8}"/>
            </ac:spMkLst>
          </pc:spChg>
          <pc:spChg chg="add del mod">
            <ac:chgData name="Katerina Manti" userId="d69ae1da-e18a-40d7-aeb4-cc9d28fe7ca2" providerId="ADAL" clId="{9BB8A566-8CD2-C243-ABD5-15DD962F8D58}" dt="2020-12-15T14:49:16.707" v="92" actId="478"/>
            <ac:spMkLst>
              <pc:docMk/>
              <pc:sldMasterMk cId="1627478725" sldId="2147483648"/>
              <pc:sldLayoutMk cId="3010440975" sldId="2147483693"/>
              <ac:spMk id="14" creationId="{F2D0B89B-59AE-DF45-948F-7D37969BA5D3}"/>
            </ac:spMkLst>
          </pc:spChg>
          <pc:spChg chg="add mod">
            <ac:chgData name="Katerina Manti" userId="d69ae1da-e18a-40d7-aeb4-cc9d28fe7ca2" providerId="ADAL" clId="{9BB8A566-8CD2-C243-ABD5-15DD962F8D58}" dt="2020-12-15T15:03:23.818" v="302" actId="1035"/>
            <ac:spMkLst>
              <pc:docMk/>
              <pc:sldMasterMk cId="1627478725" sldId="2147483648"/>
              <pc:sldLayoutMk cId="3010440975" sldId="2147483693"/>
              <ac:spMk id="15" creationId="{1AD0EA0F-8CC5-7644-B0AC-648B418C0778}"/>
            </ac:spMkLst>
          </pc:spChg>
          <pc:spChg chg="add del mod">
            <ac:chgData name="Katerina Manti" userId="d69ae1da-e18a-40d7-aeb4-cc9d28fe7ca2" providerId="ADAL" clId="{9BB8A566-8CD2-C243-ABD5-15DD962F8D58}" dt="2020-12-15T14:58:10.109" v="194"/>
            <ac:spMkLst>
              <pc:docMk/>
              <pc:sldMasterMk cId="1627478725" sldId="2147483648"/>
              <pc:sldLayoutMk cId="3010440975" sldId="2147483693"/>
              <ac:spMk id="16" creationId="{B641E649-3E3B-7348-9FC7-1EC8AC76E806}"/>
            </ac:spMkLst>
          </pc:spChg>
          <pc:spChg chg="add del mod">
            <ac:chgData name="Katerina Manti" userId="d69ae1da-e18a-40d7-aeb4-cc9d28fe7ca2" providerId="ADAL" clId="{9BB8A566-8CD2-C243-ABD5-15DD962F8D58}" dt="2020-12-15T14:58:10.109" v="194"/>
            <ac:spMkLst>
              <pc:docMk/>
              <pc:sldMasterMk cId="1627478725" sldId="2147483648"/>
              <pc:sldLayoutMk cId="3010440975" sldId="2147483693"/>
              <ac:spMk id="17" creationId="{93506D6F-562D-7D4F-A5D7-8DED81BF5C74}"/>
            </ac:spMkLst>
          </pc:spChg>
          <pc:spChg chg="mod">
            <ac:chgData name="Katerina Manti" userId="d69ae1da-e18a-40d7-aeb4-cc9d28fe7ca2" providerId="ADAL" clId="{9BB8A566-8CD2-C243-ABD5-15DD962F8D58}" dt="2020-12-15T14:46:39.335" v="67" actId="113"/>
            <ac:spMkLst>
              <pc:docMk/>
              <pc:sldMasterMk cId="1627478725" sldId="2147483648"/>
              <pc:sldLayoutMk cId="3010440975" sldId="2147483693"/>
              <ac:spMk id="18" creationId="{6B086CF4-6B38-1E46-9208-6C6305D4C020}"/>
            </ac:spMkLst>
          </pc:spChg>
          <pc:spChg chg="mod">
            <ac:chgData name="Katerina Manti" userId="d69ae1da-e18a-40d7-aeb4-cc9d28fe7ca2" providerId="ADAL" clId="{9BB8A566-8CD2-C243-ABD5-15DD962F8D58}" dt="2020-12-15T14:46:39.335" v="67" actId="113"/>
            <ac:spMkLst>
              <pc:docMk/>
              <pc:sldMasterMk cId="1627478725" sldId="2147483648"/>
              <pc:sldLayoutMk cId="3010440975" sldId="2147483693"/>
              <ac:spMk id="19" creationId="{53FD6CE8-894E-134E-9AF8-0279063260FB}"/>
            </ac:spMkLst>
          </pc:spChg>
          <pc:spChg chg="add del mod">
            <ac:chgData name="Katerina Manti" userId="d69ae1da-e18a-40d7-aeb4-cc9d28fe7ca2" providerId="ADAL" clId="{9BB8A566-8CD2-C243-ABD5-15DD962F8D58}" dt="2020-12-15T15:00:02.292" v="251" actId="478"/>
            <ac:spMkLst>
              <pc:docMk/>
              <pc:sldMasterMk cId="1627478725" sldId="2147483648"/>
              <pc:sldLayoutMk cId="3010440975" sldId="2147483693"/>
              <ac:spMk id="20" creationId="{B84DD9F4-8915-0A49-9FFF-2E3BA45BD09F}"/>
            </ac:spMkLst>
          </pc:spChg>
          <pc:spChg chg="add del mod">
            <ac:chgData name="Katerina Manti" userId="d69ae1da-e18a-40d7-aeb4-cc9d28fe7ca2" providerId="ADAL" clId="{9BB8A566-8CD2-C243-ABD5-15DD962F8D58}" dt="2020-12-15T15:03:27.504" v="304" actId="478"/>
            <ac:spMkLst>
              <pc:docMk/>
              <pc:sldMasterMk cId="1627478725" sldId="2147483648"/>
              <pc:sldLayoutMk cId="3010440975" sldId="2147483693"/>
              <ac:spMk id="21" creationId="{F2E67960-8427-7C46-BE3A-8E2182DD9908}"/>
            </ac:spMkLst>
          </pc:spChg>
          <pc:spChg chg="add del mod">
            <ac:chgData name="Katerina Manti" userId="d69ae1da-e18a-40d7-aeb4-cc9d28fe7ca2" providerId="ADAL" clId="{9BB8A566-8CD2-C243-ABD5-15DD962F8D58}" dt="2020-12-15T15:01:07.468" v="290" actId="478"/>
            <ac:spMkLst>
              <pc:docMk/>
              <pc:sldMasterMk cId="1627478725" sldId="2147483648"/>
              <pc:sldLayoutMk cId="3010440975" sldId="2147483693"/>
              <ac:spMk id="23" creationId="{9EE9C44C-58BB-294D-B361-2936E0BA5369}"/>
            </ac:spMkLst>
          </pc:spChg>
          <pc:spChg chg="add del mod">
            <ac:chgData name="Katerina Manti" userId="d69ae1da-e18a-40d7-aeb4-cc9d28fe7ca2" providerId="ADAL" clId="{9BB8A566-8CD2-C243-ABD5-15DD962F8D58}" dt="2020-12-15T15:00:16.268" v="257" actId="478"/>
            <ac:spMkLst>
              <pc:docMk/>
              <pc:sldMasterMk cId="1627478725" sldId="2147483648"/>
              <pc:sldLayoutMk cId="3010440975" sldId="2147483693"/>
              <ac:spMk id="24" creationId="{9AAC0A0F-F750-B841-BF4B-C63A627EC9BE}"/>
            </ac:spMkLst>
          </pc:spChg>
          <pc:spChg chg="add del mod">
            <ac:chgData name="Katerina Manti" userId="d69ae1da-e18a-40d7-aeb4-cc9d28fe7ca2" providerId="ADAL" clId="{9BB8A566-8CD2-C243-ABD5-15DD962F8D58}" dt="2020-12-15T15:03:25.901" v="303" actId="478"/>
            <ac:spMkLst>
              <pc:docMk/>
              <pc:sldMasterMk cId="1627478725" sldId="2147483648"/>
              <pc:sldLayoutMk cId="3010440975" sldId="2147483693"/>
              <ac:spMk id="25" creationId="{52FD059B-6C45-5F48-A9F6-CA852E34CAEB}"/>
            </ac:spMkLst>
          </pc:spChg>
          <pc:cxnChg chg="add del mod">
            <ac:chgData name="Katerina Manti" userId="d69ae1da-e18a-40d7-aeb4-cc9d28fe7ca2" providerId="ADAL" clId="{9BB8A566-8CD2-C243-ABD5-15DD962F8D58}" dt="2020-12-15T15:03:32.825" v="306" actId="478"/>
            <ac:cxnSpMkLst>
              <pc:docMk/>
              <pc:sldMasterMk cId="1627478725" sldId="2147483648"/>
              <pc:sldLayoutMk cId="3010440975" sldId="2147483693"/>
              <ac:cxnSpMk id="4" creationId="{17057BA4-2421-264C-8C48-BEAB765D4F88}"/>
            </ac:cxnSpMkLst>
          </pc:cxnChg>
          <pc:cxnChg chg="add del mod">
            <ac:chgData name="Katerina Manti" userId="d69ae1da-e18a-40d7-aeb4-cc9d28fe7ca2" providerId="ADAL" clId="{9BB8A566-8CD2-C243-ABD5-15DD962F8D58}" dt="2020-12-15T15:03:32.825" v="306" actId="478"/>
            <ac:cxnSpMkLst>
              <pc:docMk/>
              <pc:sldMasterMk cId="1627478725" sldId="2147483648"/>
              <pc:sldLayoutMk cId="3010440975" sldId="2147483693"/>
              <ac:cxnSpMk id="22" creationId="{C7736A6F-5567-7D43-9EEA-B55708A332DD}"/>
            </ac:cxnSpMkLst>
          </pc:cxnChg>
        </pc:sldLayoutChg>
        <pc:sldLayoutChg chg="modSp del mod">
          <pc:chgData name="Katerina Manti" userId="d69ae1da-e18a-40d7-aeb4-cc9d28fe7ca2" providerId="ADAL" clId="{9BB8A566-8CD2-C243-ABD5-15DD962F8D58}" dt="2020-12-15T14:48:10.149" v="77" actId="2696"/>
          <pc:sldLayoutMkLst>
            <pc:docMk/>
            <pc:sldMasterMk cId="1627478725" sldId="2147483648"/>
            <pc:sldLayoutMk cId="185026284" sldId="2147483694"/>
          </pc:sldLayoutMkLst>
          <pc:spChg chg="mod">
            <ac:chgData name="Katerina Manti" userId="d69ae1da-e18a-40d7-aeb4-cc9d28fe7ca2" providerId="ADAL" clId="{9BB8A566-8CD2-C243-ABD5-15DD962F8D58}" dt="2020-12-15T14:46:43.522" v="68" actId="113"/>
            <ac:spMkLst>
              <pc:docMk/>
              <pc:sldMasterMk cId="1627478725" sldId="2147483648"/>
              <pc:sldLayoutMk cId="185026284" sldId="2147483694"/>
              <ac:spMk id="13" creationId="{4A578FF5-A96A-9E48-92F3-00341375A9D7}"/>
            </ac:spMkLst>
          </pc:spChg>
          <pc:spChg chg="mod">
            <ac:chgData name="Katerina Manti" userId="d69ae1da-e18a-40d7-aeb4-cc9d28fe7ca2" providerId="ADAL" clId="{9BB8A566-8CD2-C243-ABD5-15DD962F8D58}" dt="2020-12-15T14:46:43.522" v="68" actId="113"/>
            <ac:spMkLst>
              <pc:docMk/>
              <pc:sldMasterMk cId="1627478725" sldId="2147483648"/>
              <pc:sldLayoutMk cId="185026284" sldId="2147483694"/>
              <ac:spMk id="17" creationId="{EFFC696C-8251-D941-8FA4-E66890633146}"/>
            </ac:spMkLst>
          </pc:spChg>
        </pc:sldLayoutChg>
        <pc:sldLayoutChg chg="delSp modSp del mod">
          <pc:chgData name="Katerina Manti" userId="d69ae1da-e18a-40d7-aeb4-cc9d28fe7ca2" providerId="ADAL" clId="{9BB8A566-8CD2-C243-ABD5-15DD962F8D58}" dt="2020-12-15T14:50:14.219" v="114" actId="2696"/>
          <pc:sldLayoutMkLst>
            <pc:docMk/>
            <pc:sldMasterMk cId="1627478725" sldId="2147483648"/>
            <pc:sldLayoutMk cId="3077283736" sldId="2147483695"/>
          </pc:sldLayoutMkLst>
          <pc:spChg chg="del">
            <ac:chgData name="Katerina Manti" userId="d69ae1da-e18a-40d7-aeb4-cc9d28fe7ca2" providerId="ADAL" clId="{9BB8A566-8CD2-C243-ABD5-15DD962F8D58}" dt="2020-12-15T14:47:02.318" v="73" actId="478"/>
            <ac:spMkLst>
              <pc:docMk/>
              <pc:sldMasterMk cId="1627478725" sldId="2147483648"/>
              <pc:sldLayoutMk cId="3077283736" sldId="2147483695"/>
              <ac:spMk id="11" creationId="{FE320E91-2C08-F140-B539-FC5196C1A551}"/>
            </ac:spMkLst>
          </pc:spChg>
          <pc:spChg chg="mod">
            <ac:chgData name="Katerina Manti" userId="d69ae1da-e18a-40d7-aeb4-cc9d28fe7ca2" providerId="ADAL" clId="{9BB8A566-8CD2-C243-ABD5-15DD962F8D58}" dt="2020-12-15T14:47:00.266" v="72" actId="113"/>
            <ac:spMkLst>
              <pc:docMk/>
              <pc:sldMasterMk cId="1627478725" sldId="2147483648"/>
              <pc:sldLayoutMk cId="3077283736" sldId="2147483695"/>
              <ac:spMk id="12" creationId="{C6640834-9111-5142-BE3E-AFF7E831E71A}"/>
            </ac:spMkLst>
          </pc:spChg>
        </pc:sldLayoutChg>
      </pc:sldMasterChg>
      <pc:sldMasterChg chg="addSp delSp modSp mod">
        <pc:chgData name="Katerina Manti" userId="d69ae1da-e18a-40d7-aeb4-cc9d28fe7ca2" providerId="ADAL" clId="{9BB8A566-8CD2-C243-ABD5-15DD962F8D58}" dt="2020-12-15T14:44:18.917" v="41" actId="478"/>
        <pc:sldMasterMkLst>
          <pc:docMk/>
          <pc:sldMasterMk cId="3605246828" sldId="2147483668"/>
        </pc:sldMasterMkLst>
        <pc:spChg chg="add del mod">
          <ac:chgData name="Katerina Manti" userId="d69ae1da-e18a-40d7-aeb4-cc9d28fe7ca2" providerId="ADAL" clId="{9BB8A566-8CD2-C243-ABD5-15DD962F8D58}" dt="2020-12-15T14:44:18.917" v="41" actId="478"/>
          <ac:spMkLst>
            <pc:docMk/>
            <pc:sldMasterMk cId="3605246828" sldId="2147483668"/>
            <ac:spMk id="8" creationId="{4E183672-6243-324F-B537-440BF438A790}"/>
          </ac:spMkLst>
        </pc:spChg>
      </pc:sldMaster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Kitap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803-4FCF-9BF2-4998376EC780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803-4FCF-9BF2-4998376EC780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3803-4FCF-9BF2-4998376EC780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3803-4FCF-9BF2-4998376EC780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3803-4FCF-9BF2-4998376EC780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3803-4FCF-9BF2-4998376EC780}"/>
              </c:ext>
            </c:extLst>
          </c:dPt>
          <c:dLbls>
            <c:dLbl>
              <c:idx val="0"/>
              <c:layout>
                <c:manualLayout>
                  <c:x val="2.4724732039119103E-2"/>
                  <c:y val="0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600" b="1" i="0" u="none" strike="noStrike" kern="1200" baseline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600" b="1" baseline="0" dirty="0">
                        <a:solidFill>
                          <a:srgbClr val="002060"/>
                        </a:solidFill>
                      </a:rPr>
                      <a:t>SPEAKING</a:t>
                    </a:r>
                  </a:p>
                </c:rich>
              </c:tx>
              <c:spPr>
                <a:solidFill>
                  <a:sysClr val="window" lastClr="FFFFFF"/>
                </a:solidFill>
                <a:ln>
                  <a:solidFill>
                    <a:sysClr val="windowText" lastClr="000000">
                      <a:lumMod val="25000"/>
                      <a:lumOff val="75000"/>
                    </a:sysClr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rgbClr val="00206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22694375299641376"/>
                      <c:h val="0.11967814386990035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1-3803-4FCF-9BF2-4998376EC780}"/>
                </c:ext>
              </c:extLst>
            </c:dLbl>
            <c:dLbl>
              <c:idx val="1"/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900" b="1" i="0" u="none" strike="noStrike" kern="1200" baseline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600" b="1" baseline="0" dirty="0">
                        <a:solidFill>
                          <a:srgbClr val="002060"/>
                        </a:solidFill>
                        <a:latin typeface="+mn-lt"/>
                      </a:rPr>
                      <a:t>LISTENING</a:t>
                    </a:r>
                  </a:p>
                </c:rich>
              </c:tx>
              <c:spPr>
                <a:solidFill>
                  <a:sysClr val="window" lastClr="FFFFFF"/>
                </a:solidFill>
                <a:ln>
                  <a:solidFill>
                    <a:sysClr val="windowText" lastClr="000000">
                      <a:lumMod val="25000"/>
                      <a:lumOff val="75000"/>
                    </a:sysClr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rgbClr val="00206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03-3803-4FCF-9BF2-4998376EC780}"/>
                </c:ext>
              </c:extLst>
            </c:dLbl>
            <c:dLbl>
              <c:idx val="2"/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900" b="1" i="0" u="none" strike="noStrike" kern="1200" baseline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600" b="1" dirty="0">
                        <a:solidFill>
                          <a:srgbClr val="002060"/>
                        </a:solidFill>
                      </a:rPr>
                      <a:t>READING</a:t>
                    </a:r>
                    <a:endParaRPr lang="en-US" b="1" baseline="0" dirty="0">
                      <a:solidFill>
                        <a:srgbClr val="002060"/>
                      </a:solidFill>
                    </a:endParaRPr>
                  </a:p>
                </c:rich>
              </c:tx>
              <c:spPr>
                <a:solidFill>
                  <a:sysClr val="window" lastClr="FFFFFF"/>
                </a:solidFill>
                <a:ln>
                  <a:solidFill>
                    <a:sysClr val="windowText" lastClr="000000">
                      <a:lumMod val="25000"/>
                      <a:lumOff val="75000"/>
                    </a:sysClr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rgbClr val="00206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05-3803-4FCF-9BF2-4998376EC780}"/>
                </c:ext>
              </c:extLst>
            </c:dLbl>
            <c:dLbl>
              <c:idx val="3"/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900" b="1" i="0" u="none" strike="noStrike" kern="1200" baseline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600" b="1" dirty="0">
                        <a:solidFill>
                          <a:srgbClr val="002060"/>
                        </a:solidFill>
                      </a:rPr>
                      <a:t>WRITING</a:t>
                    </a:r>
                    <a:endParaRPr lang="en-US" sz="1600" b="1" baseline="0" dirty="0">
                      <a:solidFill>
                        <a:srgbClr val="002060"/>
                      </a:solidFill>
                    </a:endParaRPr>
                  </a:p>
                </c:rich>
              </c:tx>
              <c:spPr>
                <a:solidFill>
                  <a:sysClr val="window" lastClr="FFFFFF"/>
                </a:solidFill>
                <a:ln>
                  <a:solidFill>
                    <a:sysClr val="windowText" lastClr="000000">
                      <a:lumMod val="25000"/>
                      <a:lumOff val="75000"/>
                    </a:sysClr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rgbClr val="00206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07-3803-4FCF-9BF2-4998376EC780}"/>
                </c:ext>
              </c:extLst>
            </c:dLbl>
            <c:dLbl>
              <c:idx val="4"/>
              <c:layout>
                <c:manualLayout>
                  <c:x val="-5.2434082941791325E-2"/>
                  <c:y val="-8.1865064974580667E-2"/>
                </c:manualLayout>
              </c:layout>
              <c:tx>
                <c:rich>
                  <a:bodyPr/>
                  <a:lstStyle/>
                  <a:p>
                    <a:r>
                      <a:rPr lang="en-US" sz="1600" b="1" dirty="0">
                        <a:solidFill>
                          <a:srgbClr val="002060"/>
                        </a:solidFill>
                        <a:latin typeface="+mn-lt"/>
                      </a:rPr>
                      <a:t>LANGUAGE USE</a:t>
                    </a:r>
                    <a:endParaRPr lang="en-US" sz="1600" b="1" baseline="0" dirty="0">
                      <a:solidFill>
                        <a:srgbClr val="002060"/>
                      </a:solidFill>
                      <a:latin typeface="+mn-lt"/>
                    </a:endParaRP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3985354171447201"/>
                      <c:h val="0.15853436318523531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9-3803-4FCF-9BF2-4998376EC780}"/>
                </c:ext>
              </c:extLst>
            </c:dLbl>
            <c:dLbl>
              <c:idx val="5"/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900" b="1" i="0" u="none" strike="noStrike" kern="1200" baseline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600" b="1" dirty="0">
                        <a:solidFill>
                          <a:srgbClr val="002060"/>
                        </a:solidFill>
                      </a:rPr>
                      <a:t>GRAMMAR</a:t>
                    </a:r>
                    <a:endParaRPr lang="en-US" sz="1600" b="1" baseline="0" dirty="0">
                      <a:solidFill>
                        <a:srgbClr val="002060"/>
                      </a:solidFill>
                    </a:endParaRPr>
                  </a:p>
                </c:rich>
              </c:tx>
              <c:spPr>
                <a:solidFill>
                  <a:sysClr val="window" lastClr="FFFFFF"/>
                </a:solidFill>
                <a:ln>
                  <a:solidFill>
                    <a:sysClr val="windowText" lastClr="000000">
                      <a:lumMod val="25000"/>
                      <a:lumOff val="75000"/>
                    </a:sysClr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rgbClr val="00206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0B-3803-4FCF-9BF2-4998376EC780}"/>
                </c:ext>
              </c:extLst>
            </c:dLbl>
            <c:spPr>
              <a:solidFill>
                <a:sysClr val="window" lastClr="FFFFFF"/>
              </a:solidFill>
              <a:ln>
                <a:solidFill>
                  <a:sysClr val="windowText" lastClr="000000">
                    <a:lumMod val="25000"/>
                    <a:lumOff val="75000"/>
                  </a:sys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Sayfa1!$A$1:$A$6</c:f>
              <c:strCache>
                <c:ptCount val="6"/>
                <c:pt idx="0">
                  <c:v>Speaking</c:v>
                </c:pt>
                <c:pt idx="1">
                  <c:v>Listenign</c:v>
                </c:pt>
                <c:pt idx="2">
                  <c:v>Reading</c:v>
                </c:pt>
                <c:pt idx="3">
                  <c:v>Writing</c:v>
                </c:pt>
                <c:pt idx="4">
                  <c:v>Language Use</c:v>
                </c:pt>
                <c:pt idx="5">
                  <c:v>Grammar</c:v>
                </c:pt>
              </c:strCache>
            </c:strRef>
          </c:cat>
          <c:val>
            <c:numRef>
              <c:f>Sayfa1!$B$1:$B$6</c:f>
              <c:numCache>
                <c:formatCode>General</c:formatCode>
                <c:ptCount val="6"/>
                <c:pt idx="0">
                  <c:v>10</c:v>
                </c:pt>
                <c:pt idx="1">
                  <c:v>10</c:v>
                </c:pt>
                <c:pt idx="2">
                  <c:v>10</c:v>
                </c:pt>
                <c:pt idx="3">
                  <c:v>10</c:v>
                </c:pt>
                <c:pt idx="4">
                  <c:v>40</c:v>
                </c:pt>
                <c:pt idx="5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3803-4FCF-9BF2-4998376EC78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>
      <a:solidFill>
        <a:schemeClr val="tx1"/>
      </a:solidFill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205146C-3DC4-DF41-A0D3-C0E497570C8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Y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E933E6C-A646-6247-A5B1-B8457CF4CB4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3B3091-739A-FF4F-AF70-D74A8559211B}" type="datetimeFigureOut">
              <a:rPr lang="en-CY" smtClean="0"/>
              <a:t>09/27/2024</a:t>
            </a:fld>
            <a:endParaRPr lang="en-CY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5BD3F19-1B58-D34C-B208-249BCDF1CF8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Y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6916F8-477B-E542-A33B-561F76CE148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639A44-982C-D941-B474-F5BB3BB1070F}" type="slidenum">
              <a:rPr lang="en-CY" smtClean="0"/>
              <a:t>‹#›</a:t>
            </a:fld>
            <a:endParaRPr lang="en-CY"/>
          </a:p>
        </p:txBody>
      </p:sp>
    </p:spTree>
    <p:extLst>
      <p:ext uri="{BB962C8B-B14F-4D97-AF65-F5344CB8AC3E}">
        <p14:creationId xmlns:p14="http://schemas.microsoft.com/office/powerpoint/2010/main" val="11136337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Y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46BB69-2F50-EF40-ABFF-C2DAE660CED5}" type="datetimeFigureOut">
              <a:rPr lang="en-CY" smtClean="0"/>
              <a:t>09/27/2024</a:t>
            </a:fld>
            <a:endParaRPr lang="en-CY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Y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001CC2-CA78-3243-A310-31E07E0EA572}" type="slidenum">
              <a:rPr lang="en-CY" smtClean="0"/>
              <a:t>‹#›</a:t>
            </a:fld>
            <a:endParaRPr lang="en-CY"/>
          </a:p>
        </p:txBody>
      </p:sp>
    </p:spTree>
    <p:extLst>
      <p:ext uri="{BB962C8B-B14F-4D97-AF65-F5344CB8AC3E}">
        <p14:creationId xmlns:p14="http://schemas.microsoft.com/office/powerpoint/2010/main" val="23090352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51FA6D6-1043-6C4C-A419-52403A2C56A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47AB">
              <a:alpha val="85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Y"/>
          </a:p>
        </p:txBody>
      </p:sp>
      <p:cxnSp>
        <p:nvCxnSpPr>
          <p:cNvPr id="3" name="Düz Bağlayıcı 2">
            <a:extLst>
              <a:ext uri="{FF2B5EF4-FFF2-40B4-BE49-F238E27FC236}">
                <a16:creationId xmlns:a16="http://schemas.microsoft.com/office/drawing/2014/main" id="{8C77971C-9DD0-7673-332B-E6F047E8158D}"/>
              </a:ext>
            </a:extLst>
          </p:cNvPr>
          <p:cNvCxnSpPr>
            <a:cxnSpLocks/>
          </p:cNvCxnSpPr>
          <p:nvPr userDrawn="1"/>
        </p:nvCxnSpPr>
        <p:spPr>
          <a:xfrm>
            <a:off x="5736000" y="5122841"/>
            <a:ext cx="720000" cy="0"/>
          </a:xfrm>
          <a:prstGeom prst="line">
            <a:avLst/>
          </a:prstGeom>
          <a:ln w="4445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6" name="Resim 5" descr="metin, küçük resim içeren bir resim&#10;&#10;Açıklama otomatik olarak oluşturuldu">
            <a:extLst>
              <a:ext uri="{FF2B5EF4-FFF2-40B4-BE49-F238E27FC236}">
                <a16:creationId xmlns:a16="http://schemas.microsoft.com/office/drawing/2014/main" id="{DFBA14DC-BEC3-CDFE-2A8C-058FD7C038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936000" y="2129809"/>
            <a:ext cx="4320000" cy="2003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1084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B2CC5F7-494E-A048-A764-7A1BC2BF6158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6173398" y="1800000"/>
            <a:ext cx="5180400" cy="3999570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 marL="0" indent="0">
              <a:buNone/>
              <a:defRPr sz="2000">
                <a:solidFill>
                  <a:srgbClr val="333333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r-TR" dirty="0"/>
              <a:t>Resim eklemek için simgeyi tıklayın</a:t>
            </a:r>
            <a:endParaRPr lang="en-CY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B3D68E2-8AFA-3F44-A887-D4240A0FD8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1" y="365126"/>
            <a:ext cx="10518480" cy="697958"/>
          </a:xfrm>
          <a:prstGeom prst="rect">
            <a:avLst/>
          </a:prstGeom>
        </p:spPr>
        <p:txBody>
          <a:bodyPr/>
          <a:lstStyle/>
          <a:p>
            <a:r>
              <a:rPr lang="en-GB" dirty="0" err="1"/>
              <a:t>Başlık</a:t>
            </a:r>
            <a:r>
              <a:rPr lang="en-GB" dirty="0"/>
              <a:t> </a:t>
            </a:r>
            <a:r>
              <a:rPr lang="en-GB" dirty="0" err="1"/>
              <a:t>Alanı</a:t>
            </a:r>
            <a:endParaRPr lang="en-CY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26D06865-5EA3-A742-BBEA-D8A309379BFB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838201" y="1800000"/>
            <a:ext cx="5180400" cy="3999570"/>
          </a:xfrm>
          <a:prstGeom prst="rect">
            <a:avLst/>
          </a:prstGeom>
        </p:spPr>
        <p:txBody>
          <a:bodyPr/>
          <a:lstStyle>
            <a:lvl1pPr marL="228600" indent="-228600">
              <a:buSzPct val="100000"/>
              <a:buFont typeface="Wingdings" pitchFamily="2" charset="2"/>
              <a:buChar char="§"/>
              <a:defRPr>
                <a:solidFill>
                  <a:srgbClr val="333333"/>
                </a:solidFill>
              </a:defRPr>
            </a:lvl1pPr>
            <a:lvl2pPr marL="496888" indent="-212725">
              <a:buSzPct val="100000"/>
              <a:buFont typeface="Wingdings" pitchFamily="2" charset="2"/>
              <a:buChar char="§"/>
              <a:defRPr>
                <a:solidFill>
                  <a:srgbClr val="333333"/>
                </a:solidFill>
              </a:defRPr>
            </a:lvl2pPr>
            <a:lvl3pPr marL="801688" indent="-254000">
              <a:buSzPct val="100000"/>
              <a:buFont typeface="Wingdings" pitchFamily="2" charset="2"/>
              <a:buChar char="§"/>
              <a:defRPr>
                <a:solidFill>
                  <a:srgbClr val="333333"/>
                </a:solidFill>
              </a:defRPr>
            </a:lvl3pPr>
            <a:lvl4pPr marL="1076325" indent="-254000">
              <a:buSzPct val="100000"/>
              <a:buFont typeface="Wingdings" pitchFamily="2" charset="2"/>
              <a:buChar char="§"/>
              <a:defRPr>
                <a:solidFill>
                  <a:srgbClr val="333333"/>
                </a:solidFill>
              </a:defRPr>
            </a:lvl4pPr>
            <a:lvl5pPr marL="1339850" indent="-254000">
              <a:buSzPct val="100000"/>
              <a:buFont typeface="Wingdings" pitchFamily="2" charset="2"/>
              <a:buChar char="§"/>
              <a:defRPr>
                <a:solidFill>
                  <a:srgbClr val="333333"/>
                </a:solidFill>
              </a:defRPr>
            </a:lvl5pPr>
          </a:lstStyle>
          <a:p>
            <a:pPr lvl="0"/>
            <a:r>
              <a:rPr lang="en-GB" dirty="0"/>
              <a:t>Ana </a:t>
            </a:r>
            <a:r>
              <a:rPr lang="en-GB" dirty="0" err="1"/>
              <a:t>metin</a:t>
            </a:r>
            <a:r>
              <a:rPr lang="en-GB" dirty="0"/>
              <a:t> </a:t>
            </a:r>
            <a:r>
              <a:rPr lang="en-GB" dirty="0" err="1"/>
              <a:t>stillerini</a:t>
            </a:r>
            <a:r>
              <a:rPr lang="en-GB" dirty="0"/>
              <a:t> </a:t>
            </a:r>
            <a:r>
              <a:rPr lang="en-GB" dirty="0" err="1"/>
              <a:t>düzenlemek</a:t>
            </a:r>
            <a:r>
              <a:rPr lang="en-GB" dirty="0"/>
              <a:t> </a:t>
            </a:r>
            <a:r>
              <a:rPr lang="en-GB" dirty="0" err="1"/>
              <a:t>için</a:t>
            </a:r>
            <a:r>
              <a:rPr lang="en-GB" dirty="0"/>
              <a:t> </a:t>
            </a:r>
            <a:r>
              <a:rPr lang="en-GB" dirty="0" err="1"/>
              <a:t>tıklayın</a:t>
            </a:r>
            <a:endParaRPr lang="en-GB" dirty="0"/>
          </a:p>
          <a:p>
            <a:pPr lvl="1"/>
            <a:r>
              <a:rPr lang="en-GB" dirty="0" err="1"/>
              <a:t>İkinci</a:t>
            </a:r>
            <a:r>
              <a:rPr lang="en-GB" dirty="0"/>
              <a:t> </a:t>
            </a:r>
            <a:r>
              <a:rPr lang="en-GB" dirty="0" err="1"/>
              <a:t>düzey</a:t>
            </a:r>
            <a:endParaRPr lang="en-GB" dirty="0"/>
          </a:p>
          <a:p>
            <a:pPr lvl="2"/>
            <a:r>
              <a:rPr lang="en-GB" dirty="0" err="1"/>
              <a:t>Üçüncü</a:t>
            </a:r>
            <a:r>
              <a:rPr lang="en-GB" dirty="0"/>
              <a:t> </a:t>
            </a:r>
            <a:r>
              <a:rPr lang="en-GB" dirty="0" err="1"/>
              <a:t>düzey</a:t>
            </a:r>
            <a:endParaRPr lang="en-GB" dirty="0"/>
          </a:p>
          <a:p>
            <a:pPr lvl="3"/>
            <a:r>
              <a:rPr lang="en-GB" dirty="0" err="1"/>
              <a:t>Dördüncü</a:t>
            </a:r>
            <a:r>
              <a:rPr lang="en-GB" dirty="0"/>
              <a:t> </a:t>
            </a:r>
            <a:r>
              <a:rPr lang="en-GB" dirty="0" err="1"/>
              <a:t>düzey</a:t>
            </a:r>
            <a:endParaRPr lang="en-GB" dirty="0"/>
          </a:p>
          <a:p>
            <a:pPr lvl="4"/>
            <a:r>
              <a:rPr lang="en-GB" dirty="0" err="1"/>
              <a:t>Beşinci</a:t>
            </a:r>
            <a:r>
              <a:rPr lang="en-GB" dirty="0"/>
              <a:t> </a:t>
            </a:r>
            <a:r>
              <a:rPr lang="en-GB" dirty="0" err="1"/>
              <a:t>düzey</a:t>
            </a:r>
            <a:endParaRPr lang="en-CY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E3ACF1-7698-A649-B175-569C115A063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1080305"/>
            <a:ext cx="10519599" cy="409420"/>
          </a:xfrm>
        </p:spPr>
        <p:txBody>
          <a:bodyPr/>
          <a:lstStyle>
            <a:lvl1pPr marL="0" indent="0">
              <a:buNone/>
              <a:defRPr sz="2200">
                <a:solidFill>
                  <a:srgbClr val="6FD0FF"/>
                </a:solidFill>
              </a:defRPr>
            </a:lvl1pPr>
          </a:lstStyle>
          <a:p>
            <a:pPr lvl="0"/>
            <a:r>
              <a:rPr lang="tr-TR" dirty="0"/>
              <a:t>Alt Başlık Alanı</a:t>
            </a:r>
            <a:endParaRPr lang="en-CY" dirty="0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52EF22B0-1FDC-E044-9116-93A0EBBBCB0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8199" y="5882957"/>
            <a:ext cx="10515599" cy="353435"/>
          </a:xfrm>
        </p:spPr>
        <p:txBody>
          <a:bodyPr anchor="ctr" anchorCtr="0"/>
          <a:lstStyle>
            <a:lvl1pPr marL="0" indent="0">
              <a:buNone/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CY"/>
              <a:t>Not:</a:t>
            </a:r>
            <a:endParaRPr lang="en-CY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90ACC8C-F452-802C-5536-1AACE876DD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57251" y="6420706"/>
            <a:ext cx="81505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5E7337E-6B17-014B-AB72-4F4640082CEB}" type="slidenum">
              <a:rPr lang="en-CY" smtClean="0"/>
              <a:pPr/>
              <a:t>‹#›</a:t>
            </a:fld>
            <a:endParaRPr lang="en-CY" dirty="0"/>
          </a:p>
        </p:txBody>
      </p:sp>
    </p:spTree>
    <p:extLst>
      <p:ext uri="{BB962C8B-B14F-4D97-AF65-F5344CB8AC3E}">
        <p14:creationId xmlns:p14="http://schemas.microsoft.com/office/powerpoint/2010/main" val="24017809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a Content">
    <p:bg>
      <p:bgPr>
        <a:gradFill>
          <a:gsLst>
            <a:gs pos="100000">
              <a:schemeClr val="accent1">
                <a:lumMod val="5000"/>
                <a:lumOff val="95000"/>
              </a:schemeClr>
            </a:gs>
            <a:gs pos="0">
              <a:srgbClr val="6FD0FF">
                <a:lumMod val="20000"/>
                <a:lumOff val="80000"/>
              </a:srgb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1363FE-A2D2-714C-A816-418CE4CCC76B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35320" y="1341120"/>
            <a:ext cx="10518480" cy="4895273"/>
          </a:xfrm>
        </p:spPr>
        <p:txBody>
          <a:bodyPr/>
          <a:lstStyle>
            <a:lvl1pPr>
              <a:buNone/>
              <a:defRPr>
                <a:solidFill>
                  <a:srgbClr val="333333"/>
                </a:solidFill>
              </a:defRPr>
            </a:lvl1pPr>
          </a:lstStyle>
          <a:p>
            <a:pPr lvl="0"/>
            <a:r>
              <a:rPr lang="en-US" dirty="0" err="1"/>
              <a:t>Medya</a:t>
            </a:r>
            <a:r>
              <a:rPr lang="en-US" dirty="0"/>
              <a:t> </a:t>
            </a:r>
            <a:r>
              <a:rPr lang="en-US" dirty="0" err="1"/>
              <a:t>içeriği</a:t>
            </a:r>
            <a:endParaRPr lang="en-US" dirty="0"/>
          </a:p>
        </p:txBody>
      </p:sp>
      <p:sp>
        <p:nvSpPr>
          <p:cNvPr id="14" name="Başlık 13">
            <a:extLst>
              <a:ext uri="{FF2B5EF4-FFF2-40B4-BE49-F238E27FC236}">
                <a16:creationId xmlns:a16="http://schemas.microsoft.com/office/drawing/2014/main" id="{526FE664-4D41-7DFE-9A03-996403629E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697958"/>
          </a:xfrm>
        </p:spPr>
        <p:txBody>
          <a:bodyPr/>
          <a:lstStyle/>
          <a:p>
            <a:r>
              <a:rPr lang="tr-TR" dirty="0"/>
              <a:t>Medya Başlığı</a:t>
            </a:r>
            <a:endParaRPr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6A20C8A-F8D1-414D-AADB-F966FDF7EC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57251" y="6420706"/>
            <a:ext cx="81505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5E7337E-6B17-014B-AB72-4F4640082CEB}" type="slidenum">
              <a:rPr lang="en-CY" smtClean="0"/>
              <a:pPr/>
              <a:t>‹#›</a:t>
            </a:fld>
            <a:endParaRPr lang="en-CY" dirty="0"/>
          </a:p>
        </p:txBody>
      </p:sp>
    </p:spTree>
    <p:extLst>
      <p:ext uri="{BB962C8B-B14F-4D97-AF65-F5344CB8AC3E}">
        <p14:creationId xmlns:p14="http://schemas.microsoft.com/office/powerpoint/2010/main" val="20347006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15026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>
            <a:extLst>
              <a:ext uri="{FF2B5EF4-FFF2-40B4-BE49-F238E27FC236}">
                <a16:creationId xmlns:a16="http://schemas.microsoft.com/office/drawing/2014/main" id="{20DEA509-9FFD-2E46-8F66-F7904E1E39C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14753" y="2229394"/>
            <a:ext cx="10562493" cy="148764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Thank You!</a:t>
            </a:r>
            <a:endParaRPr lang="en-CY" dirty="0"/>
          </a:p>
        </p:txBody>
      </p:sp>
      <p:sp>
        <p:nvSpPr>
          <p:cNvPr id="4" name="Başlık 3">
            <a:extLst>
              <a:ext uri="{FF2B5EF4-FFF2-40B4-BE49-F238E27FC236}">
                <a16:creationId xmlns:a16="http://schemas.microsoft.com/office/drawing/2014/main" id="{7368BEDF-9988-73C5-3434-520679AABA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957625"/>
            <a:ext cx="10515600" cy="492456"/>
          </a:xfrm>
          <a:prstGeom prst="rect">
            <a:avLst/>
          </a:prstGeom>
        </p:spPr>
        <p:txBody>
          <a:bodyPr/>
          <a:lstStyle>
            <a:lvl1pPr algn="ctr">
              <a:defRPr sz="24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tr-TR" dirty="0"/>
              <a:t>‘‘FUTURE STARTS AT BARÜ’’</a:t>
            </a:r>
            <a:endParaRPr dirty="0"/>
          </a:p>
        </p:txBody>
      </p:sp>
      <p:cxnSp>
        <p:nvCxnSpPr>
          <p:cNvPr id="6" name="Düz Bağlayıcı 5">
            <a:extLst>
              <a:ext uri="{FF2B5EF4-FFF2-40B4-BE49-F238E27FC236}">
                <a16:creationId xmlns:a16="http://schemas.microsoft.com/office/drawing/2014/main" id="{B1E6847E-5080-342A-4029-93FE0F9614CD}"/>
              </a:ext>
            </a:extLst>
          </p:cNvPr>
          <p:cNvCxnSpPr>
            <a:cxnSpLocks/>
          </p:cNvCxnSpPr>
          <p:nvPr userDrawn="1"/>
        </p:nvCxnSpPr>
        <p:spPr>
          <a:xfrm>
            <a:off x="5736000" y="5122841"/>
            <a:ext cx="720000" cy="0"/>
          </a:xfrm>
          <a:prstGeom prst="line">
            <a:avLst/>
          </a:prstGeom>
          <a:ln w="4445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62684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gradFill>
          <a:gsLst>
            <a:gs pos="100000">
              <a:schemeClr val="accent1">
                <a:lumMod val="5000"/>
                <a:lumOff val="95000"/>
              </a:schemeClr>
            </a:gs>
            <a:gs pos="0">
              <a:srgbClr val="6FD0FF">
                <a:lumMod val="20000"/>
                <a:lumOff val="80000"/>
              </a:srgb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7">
            <a:extLst>
              <a:ext uri="{FF2B5EF4-FFF2-40B4-BE49-F238E27FC236}">
                <a16:creationId xmlns:a16="http://schemas.microsoft.com/office/drawing/2014/main" id="{6112D45F-85A6-CD11-5582-9FD3A4BDA5A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47AB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Y"/>
          </a:p>
        </p:txBody>
      </p:sp>
      <p:pic>
        <p:nvPicPr>
          <p:cNvPr id="12" name="Resim 11">
            <a:extLst>
              <a:ext uri="{FF2B5EF4-FFF2-40B4-BE49-F238E27FC236}">
                <a16:creationId xmlns:a16="http://schemas.microsoft.com/office/drawing/2014/main" id="{E5A43913-1D4F-F732-F735-64CE889C033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1168" y="0"/>
            <a:ext cx="1830832" cy="6461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8392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35182B1-3DB6-CD42-8D67-1268CF1563A5}"/>
              </a:ext>
            </a:extLst>
          </p:cNvPr>
          <p:cNvSpPr/>
          <p:nvPr userDrawn="1"/>
        </p:nvSpPr>
        <p:spPr>
          <a:xfrm>
            <a:off x="1726" y="-1"/>
            <a:ext cx="12190274" cy="6358411"/>
          </a:xfrm>
          <a:prstGeom prst="rect">
            <a:avLst/>
          </a:prstGeom>
          <a:solidFill>
            <a:srgbClr val="6FD0FF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71E7D75-75A2-6E42-A595-B83F9718DE7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solidFill>
            <a:srgbClr val="6FD0FF"/>
          </a:solidFill>
        </p:spPr>
        <p:txBody>
          <a:bodyPr anchor="b"/>
          <a:lstStyle>
            <a:lvl1pPr algn="ctr">
              <a:defRPr sz="3600">
                <a:solidFill>
                  <a:srgbClr val="0047AB"/>
                </a:solidFill>
              </a:defRPr>
            </a:lvl1pPr>
          </a:lstStyle>
          <a:p>
            <a:r>
              <a:rPr lang="en-GB" dirty="0" err="1"/>
              <a:t>Bölüm</a:t>
            </a:r>
            <a:r>
              <a:rPr lang="en-GB" dirty="0"/>
              <a:t> </a:t>
            </a:r>
            <a:r>
              <a:rPr lang="en-GB" dirty="0" err="1"/>
              <a:t>Başlığı</a:t>
            </a:r>
            <a:endParaRPr lang="en-CY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B18D00-D1B5-B147-8AA4-CA7B73F5F92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rgbClr val="0047AB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 err="1"/>
              <a:t>Açıklama</a:t>
            </a:r>
            <a:r>
              <a:rPr lang="en-GB" dirty="0"/>
              <a:t> </a:t>
            </a:r>
            <a:r>
              <a:rPr lang="en-GB" dirty="0" err="1"/>
              <a:t>Bölümü</a:t>
            </a:r>
            <a:endParaRPr lang="en-CY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86AE2D-03C9-3B77-02AC-773539E376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57251" y="6420706"/>
            <a:ext cx="81505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5E7337E-6B17-014B-AB72-4F4640082CEB}" type="slidenum">
              <a:rPr lang="en-CY" smtClean="0"/>
              <a:pPr/>
              <a:t>‹#›</a:t>
            </a:fld>
            <a:endParaRPr lang="en-CY" dirty="0"/>
          </a:p>
        </p:txBody>
      </p:sp>
    </p:spTree>
    <p:extLst>
      <p:ext uri="{BB962C8B-B14F-4D97-AF65-F5344CB8AC3E}">
        <p14:creationId xmlns:p14="http://schemas.microsoft.com/office/powerpoint/2010/main" val="20173385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B3EBD5C-65F7-5345-853C-35B697487CFC}"/>
              </a:ext>
            </a:extLst>
          </p:cNvPr>
          <p:cNvSpPr/>
          <p:nvPr userDrawn="1"/>
        </p:nvSpPr>
        <p:spPr>
          <a:xfrm>
            <a:off x="0" y="1"/>
            <a:ext cx="12192000" cy="6349999"/>
          </a:xfrm>
          <a:prstGeom prst="rect">
            <a:avLst/>
          </a:prstGeom>
          <a:solidFill>
            <a:srgbClr val="DFE2E5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851CC8B-AAEB-EF4B-B907-F5A6E3AA562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3600" b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Bölüm</a:t>
            </a:r>
            <a:r>
              <a:rPr lang="en-GB" dirty="0"/>
              <a:t> </a:t>
            </a:r>
            <a:r>
              <a:rPr lang="en-GB" dirty="0" err="1"/>
              <a:t>Başlığı</a:t>
            </a:r>
            <a:endParaRPr lang="en-CY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59821F38-FA87-CD43-9DCB-A7EEDC81D92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GB" dirty="0" err="1"/>
              <a:t>Açıklama</a:t>
            </a:r>
            <a:r>
              <a:rPr lang="en-GB" dirty="0"/>
              <a:t> </a:t>
            </a:r>
            <a:r>
              <a:rPr lang="en-GB" dirty="0" err="1"/>
              <a:t>Bölümü</a:t>
            </a:r>
            <a:endParaRPr lang="en-CY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4D75734-6E21-329A-61DD-A509380583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57251" y="6420706"/>
            <a:ext cx="81505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5E7337E-6B17-014B-AB72-4F4640082CEB}" type="slidenum">
              <a:rPr lang="en-CY" smtClean="0"/>
              <a:pPr/>
              <a:t>‹#›</a:t>
            </a:fld>
            <a:endParaRPr lang="en-CY" dirty="0"/>
          </a:p>
        </p:txBody>
      </p:sp>
    </p:spTree>
    <p:extLst>
      <p:ext uri="{BB962C8B-B14F-4D97-AF65-F5344CB8AC3E}">
        <p14:creationId xmlns:p14="http://schemas.microsoft.com/office/powerpoint/2010/main" val="14824616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CF7305-3668-8A4D-BBD7-EBE10BD2FC7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800000"/>
            <a:ext cx="10515600" cy="3999570"/>
          </a:xfrm>
          <a:prstGeom prst="rect">
            <a:avLst/>
          </a:prstGeom>
        </p:spPr>
        <p:txBody>
          <a:bodyPr/>
          <a:lstStyle>
            <a:lvl1pPr marL="0" indent="0" algn="just">
              <a:lnSpc>
                <a:spcPct val="100000"/>
              </a:lnSpc>
              <a:buFontTx/>
              <a:buNone/>
              <a:defRPr sz="2000">
                <a:solidFill>
                  <a:srgbClr val="333333"/>
                </a:solidFill>
              </a:defRPr>
            </a:lvl1pPr>
            <a:lvl2pPr marL="496888" indent="-212725">
              <a:buFontTx/>
              <a:buBlip>
                <a:blip r:embed="rId2"/>
              </a:buBlip>
              <a:tabLst/>
              <a:defRPr sz="1800"/>
            </a:lvl2pPr>
            <a:lvl3pPr marL="801688" indent="-254000">
              <a:buFontTx/>
              <a:buBlip>
                <a:blip r:embed="rId2"/>
              </a:buBlip>
              <a:tabLst/>
              <a:defRPr sz="1600"/>
            </a:lvl3pPr>
            <a:lvl4pPr marL="1076325" indent="-254000">
              <a:buFontTx/>
              <a:buBlip>
                <a:blip r:embed="rId2"/>
              </a:buBlip>
              <a:tabLst/>
              <a:defRPr sz="1600"/>
            </a:lvl4pPr>
            <a:lvl5pPr marL="1339850" indent="-254000">
              <a:buFontTx/>
              <a:buBlip>
                <a:blip r:embed="rId2"/>
              </a:buBlip>
              <a:tabLst/>
              <a:defRPr sz="1600"/>
            </a:lvl5pPr>
          </a:lstStyle>
          <a:p>
            <a:pPr lvl="0"/>
            <a:r>
              <a:rPr lang="tr-TR" dirty="0"/>
              <a:t>İçerik / Açıklama metni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B1AFEE9-0839-2E44-82CC-3489C6B97D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697958"/>
          </a:xfrm>
          <a:prstGeom prst="rect">
            <a:avLst/>
          </a:prstGeom>
        </p:spPr>
        <p:txBody>
          <a:bodyPr/>
          <a:lstStyle/>
          <a:p>
            <a:r>
              <a:rPr lang="en-GB" dirty="0" err="1"/>
              <a:t>Başlık</a:t>
            </a:r>
            <a:r>
              <a:rPr lang="en-GB" dirty="0"/>
              <a:t> </a:t>
            </a:r>
            <a:r>
              <a:rPr lang="en-GB" dirty="0" err="1"/>
              <a:t>Alanı</a:t>
            </a:r>
            <a:endParaRPr lang="en-CY" dirty="0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5A73863A-AE98-4748-8B77-0CE9D72EBAC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1080000"/>
            <a:ext cx="10515600" cy="409420"/>
          </a:xfrm>
        </p:spPr>
        <p:txBody>
          <a:bodyPr/>
          <a:lstStyle>
            <a:lvl1pPr marL="0" indent="0">
              <a:buNone/>
              <a:defRPr sz="2200">
                <a:solidFill>
                  <a:srgbClr val="6FD0FF"/>
                </a:solidFill>
              </a:defRPr>
            </a:lvl1pPr>
          </a:lstStyle>
          <a:p>
            <a:pPr lvl="0"/>
            <a:r>
              <a:rPr lang="tr-TR" dirty="0"/>
              <a:t>Alt Başlık Alanı</a:t>
            </a:r>
            <a:endParaRPr lang="en-CY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45925EDE-6CDB-0245-B273-18212B7CEF7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8200" y="5882957"/>
            <a:ext cx="10515600" cy="365125"/>
          </a:xfrm>
        </p:spPr>
        <p:txBody>
          <a:bodyPr anchor="ctr" anchorCtr="0"/>
          <a:lstStyle>
            <a:lvl1pPr marL="0" indent="0">
              <a:buNone/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CY"/>
              <a:t>Not:</a:t>
            </a:r>
            <a:endParaRPr lang="en-CY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39751445-4954-8B0A-E577-15B58682E8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57251" y="6420706"/>
            <a:ext cx="81505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5E7337E-6B17-014B-AB72-4F4640082CEB}" type="slidenum">
              <a:rPr lang="en-CY" smtClean="0"/>
              <a:pPr/>
              <a:t>‹#›</a:t>
            </a:fld>
            <a:endParaRPr lang="en-CY" dirty="0"/>
          </a:p>
        </p:txBody>
      </p:sp>
    </p:spTree>
    <p:extLst>
      <p:ext uri="{BB962C8B-B14F-4D97-AF65-F5344CB8AC3E}">
        <p14:creationId xmlns:p14="http://schemas.microsoft.com/office/powerpoint/2010/main" val="22030809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CF7305-3668-8A4D-BBD7-EBE10BD2FC7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800000"/>
            <a:ext cx="10515600" cy="3999570"/>
          </a:xfrm>
          <a:prstGeom prst="rect">
            <a:avLst/>
          </a:prstGeom>
        </p:spPr>
        <p:txBody>
          <a:bodyPr/>
          <a:lstStyle>
            <a:lvl1pPr marL="228600" indent="-228600">
              <a:buFont typeface="Wingdings" pitchFamily="2" charset="2"/>
              <a:buChar char="§"/>
              <a:defRPr sz="2000">
                <a:solidFill>
                  <a:srgbClr val="333333"/>
                </a:solidFill>
              </a:defRPr>
            </a:lvl1pPr>
            <a:lvl2pPr marL="496888" indent="-212725">
              <a:buFont typeface="Wingdings" pitchFamily="2" charset="2"/>
              <a:buChar char="§"/>
              <a:tabLst/>
              <a:defRPr sz="1800">
                <a:solidFill>
                  <a:srgbClr val="333333"/>
                </a:solidFill>
              </a:defRPr>
            </a:lvl2pPr>
            <a:lvl3pPr marL="801688" indent="-254000">
              <a:buFont typeface="Wingdings" pitchFamily="2" charset="2"/>
              <a:buChar char="§"/>
              <a:tabLst/>
              <a:defRPr sz="1600">
                <a:solidFill>
                  <a:srgbClr val="333333"/>
                </a:solidFill>
              </a:defRPr>
            </a:lvl3pPr>
            <a:lvl4pPr marL="1076325" indent="-254000">
              <a:buFont typeface="Wingdings" pitchFamily="2" charset="2"/>
              <a:buChar char="§"/>
              <a:tabLst/>
              <a:defRPr sz="1600">
                <a:solidFill>
                  <a:srgbClr val="333333"/>
                </a:solidFill>
              </a:defRPr>
            </a:lvl4pPr>
            <a:lvl5pPr marL="1339850" indent="-254000">
              <a:buFont typeface="Wingdings" pitchFamily="2" charset="2"/>
              <a:buChar char="§"/>
              <a:tabLst/>
              <a:defRPr sz="1600">
                <a:solidFill>
                  <a:srgbClr val="333333"/>
                </a:solidFill>
              </a:defRPr>
            </a:lvl5pPr>
          </a:lstStyle>
          <a:p>
            <a:pPr lvl="0"/>
            <a:r>
              <a:rPr lang="en-GB" dirty="0"/>
              <a:t>Ana </a:t>
            </a:r>
            <a:r>
              <a:rPr lang="en-GB" dirty="0" err="1"/>
              <a:t>metin</a:t>
            </a:r>
            <a:r>
              <a:rPr lang="en-GB" dirty="0"/>
              <a:t> </a:t>
            </a:r>
            <a:r>
              <a:rPr lang="en-GB" dirty="0" err="1"/>
              <a:t>stillerini</a:t>
            </a:r>
            <a:r>
              <a:rPr lang="en-GB" dirty="0"/>
              <a:t> </a:t>
            </a:r>
            <a:r>
              <a:rPr lang="en-GB" dirty="0" err="1"/>
              <a:t>düzenlemek</a:t>
            </a:r>
            <a:r>
              <a:rPr lang="en-GB" dirty="0"/>
              <a:t> </a:t>
            </a:r>
            <a:r>
              <a:rPr lang="en-GB" dirty="0" err="1"/>
              <a:t>için</a:t>
            </a:r>
            <a:r>
              <a:rPr lang="en-GB" dirty="0"/>
              <a:t> </a:t>
            </a:r>
            <a:r>
              <a:rPr lang="en-GB" dirty="0" err="1"/>
              <a:t>tıklayın</a:t>
            </a:r>
            <a:endParaRPr lang="en-GB" dirty="0"/>
          </a:p>
          <a:p>
            <a:pPr lvl="1"/>
            <a:r>
              <a:rPr lang="en-GB" dirty="0" err="1"/>
              <a:t>İkinci</a:t>
            </a:r>
            <a:r>
              <a:rPr lang="en-GB" dirty="0"/>
              <a:t> </a:t>
            </a:r>
            <a:r>
              <a:rPr lang="en-GB" dirty="0" err="1"/>
              <a:t>düzey</a:t>
            </a:r>
            <a:endParaRPr lang="en-GB" dirty="0"/>
          </a:p>
          <a:p>
            <a:pPr lvl="2"/>
            <a:r>
              <a:rPr lang="en-GB" dirty="0" err="1"/>
              <a:t>Üçüncü</a:t>
            </a:r>
            <a:r>
              <a:rPr lang="en-GB" dirty="0"/>
              <a:t> </a:t>
            </a:r>
            <a:r>
              <a:rPr lang="en-GB" dirty="0" err="1"/>
              <a:t>düzey</a:t>
            </a:r>
            <a:endParaRPr lang="en-GB" dirty="0"/>
          </a:p>
          <a:p>
            <a:pPr lvl="3"/>
            <a:r>
              <a:rPr lang="en-GB" dirty="0" err="1"/>
              <a:t>Dördüncü</a:t>
            </a:r>
            <a:r>
              <a:rPr lang="en-GB" dirty="0"/>
              <a:t> </a:t>
            </a:r>
            <a:r>
              <a:rPr lang="en-GB" dirty="0" err="1"/>
              <a:t>düzey</a:t>
            </a:r>
            <a:endParaRPr lang="en-GB" dirty="0"/>
          </a:p>
          <a:p>
            <a:pPr lvl="4"/>
            <a:r>
              <a:rPr lang="en-GB" dirty="0" err="1"/>
              <a:t>Beşinci</a:t>
            </a:r>
            <a:r>
              <a:rPr lang="en-GB" dirty="0"/>
              <a:t> </a:t>
            </a:r>
            <a:r>
              <a:rPr lang="en-GB" dirty="0" err="1"/>
              <a:t>düzey</a:t>
            </a:r>
            <a:endParaRPr lang="en-CY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B1AFEE9-0839-2E44-82CC-3489C6B97D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698400"/>
          </a:xfrm>
          <a:prstGeom prst="rect">
            <a:avLst/>
          </a:prstGeom>
        </p:spPr>
        <p:txBody>
          <a:bodyPr/>
          <a:lstStyle/>
          <a:p>
            <a:r>
              <a:rPr lang="en-GB" dirty="0" err="1"/>
              <a:t>Başlık</a:t>
            </a:r>
            <a:r>
              <a:rPr lang="en-GB" dirty="0"/>
              <a:t> </a:t>
            </a:r>
            <a:r>
              <a:rPr lang="en-GB" dirty="0" err="1"/>
              <a:t>Alanı</a:t>
            </a:r>
            <a:endParaRPr lang="en-CY" dirty="0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5A73863A-AE98-4748-8B77-0CE9D72EBAC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1080000"/>
            <a:ext cx="10515600" cy="409420"/>
          </a:xfrm>
        </p:spPr>
        <p:txBody>
          <a:bodyPr/>
          <a:lstStyle>
            <a:lvl1pPr marL="0" indent="0">
              <a:buNone/>
              <a:defRPr sz="2200">
                <a:solidFill>
                  <a:srgbClr val="6FD0FF"/>
                </a:solidFill>
              </a:defRPr>
            </a:lvl1pPr>
          </a:lstStyle>
          <a:p>
            <a:pPr lvl="0"/>
            <a:r>
              <a:rPr lang="tr-TR" dirty="0"/>
              <a:t>Alt Başlık Alanı</a:t>
            </a:r>
            <a:endParaRPr lang="en-CY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45925EDE-6CDB-0245-B273-18212B7CEF7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8200" y="5882957"/>
            <a:ext cx="10515600" cy="365125"/>
          </a:xfrm>
        </p:spPr>
        <p:txBody>
          <a:bodyPr anchor="ctr" anchorCtr="0"/>
          <a:lstStyle>
            <a:lvl1pPr marL="0" indent="0">
              <a:buNone/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CY"/>
              <a:t>Not:</a:t>
            </a:r>
            <a:endParaRPr lang="en-CY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39751445-4954-8B0A-E577-15B58682E8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57251" y="6420706"/>
            <a:ext cx="81505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5E7337E-6B17-014B-AB72-4F4640082CEB}" type="slidenum">
              <a:rPr lang="en-CY" smtClean="0"/>
              <a:pPr/>
              <a:t>‹#›</a:t>
            </a:fld>
            <a:endParaRPr lang="en-CY" dirty="0"/>
          </a:p>
        </p:txBody>
      </p:sp>
    </p:spTree>
    <p:extLst>
      <p:ext uri="{BB962C8B-B14F-4D97-AF65-F5344CB8AC3E}">
        <p14:creationId xmlns:p14="http://schemas.microsoft.com/office/powerpoint/2010/main" val="34422345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E6574C-A213-374F-A892-824C0F34709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00000"/>
            <a:ext cx="5181600" cy="3999570"/>
          </a:xfrm>
          <a:prstGeom prst="rect">
            <a:avLst/>
          </a:prstGeom>
        </p:spPr>
        <p:txBody>
          <a:bodyPr/>
          <a:lstStyle>
            <a:lvl1pPr marL="228600" indent="-228600">
              <a:buSzPct val="100000"/>
              <a:buFont typeface="Wingdings" pitchFamily="2" charset="2"/>
              <a:buChar char="§"/>
              <a:defRPr>
                <a:solidFill>
                  <a:srgbClr val="333333"/>
                </a:solidFill>
              </a:defRPr>
            </a:lvl1pPr>
            <a:lvl2pPr marL="496888" indent="-212725">
              <a:buSzPct val="100000"/>
              <a:buFont typeface="Wingdings" pitchFamily="2" charset="2"/>
              <a:buChar char="§"/>
              <a:defRPr>
                <a:solidFill>
                  <a:srgbClr val="333333"/>
                </a:solidFill>
              </a:defRPr>
            </a:lvl2pPr>
            <a:lvl3pPr marL="801688" indent="-254000">
              <a:buSzPct val="100000"/>
              <a:buFont typeface="Wingdings" pitchFamily="2" charset="2"/>
              <a:buChar char="§"/>
              <a:defRPr>
                <a:solidFill>
                  <a:srgbClr val="333333"/>
                </a:solidFill>
              </a:defRPr>
            </a:lvl3pPr>
            <a:lvl4pPr marL="1076325" indent="-254000">
              <a:buSzPct val="100000"/>
              <a:buFont typeface="Wingdings" pitchFamily="2" charset="2"/>
              <a:buChar char="§"/>
              <a:defRPr>
                <a:solidFill>
                  <a:srgbClr val="333333"/>
                </a:solidFill>
              </a:defRPr>
            </a:lvl4pPr>
            <a:lvl5pPr marL="1339850" indent="-254000">
              <a:buSzPct val="100000"/>
              <a:buFont typeface="Wingdings" pitchFamily="2" charset="2"/>
              <a:buChar char="§"/>
              <a:defRPr>
                <a:solidFill>
                  <a:srgbClr val="333333"/>
                </a:solidFill>
              </a:defRPr>
            </a:lvl5pPr>
          </a:lstStyle>
          <a:p>
            <a:pPr lvl="0"/>
            <a:r>
              <a:rPr lang="en-GB" dirty="0"/>
              <a:t>Ana </a:t>
            </a:r>
            <a:r>
              <a:rPr lang="en-GB" dirty="0" err="1"/>
              <a:t>metin</a:t>
            </a:r>
            <a:r>
              <a:rPr lang="en-GB" dirty="0"/>
              <a:t> </a:t>
            </a:r>
            <a:r>
              <a:rPr lang="en-GB" dirty="0" err="1"/>
              <a:t>stillerini</a:t>
            </a:r>
            <a:r>
              <a:rPr lang="en-GB" dirty="0"/>
              <a:t> </a:t>
            </a:r>
            <a:r>
              <a:rPr lang="en-GB" dirty="0" err="1"/>
              <a:t>düzenlemek</a:t>
            </a:r>
            <a:r>
              <a:rPr lang="en-GB" dirty="0"/>
              <a:t> </a:t>
            </a:r>
            <a:r>
              <a:rPr lang="en-GB" dirty="0" err="1"/>
              <a:t>için</a:t>
            </a:r>
            <a:r>
              <a:rPr lang="en-GB" dirty="0"/>
              <a:t> </a:t>
            </a:r>
            <a:r>
              <a:rPr lang="en-GB" dirty="0" err="1"/>
              <a:t>tıklayın</a:t>
            </a:r>
            <a:endParaRPr lang="en-GB" dirty="0"/>
          </a:p>
          <a:p>
            <a:pPr lvl="1"/>
            <a:r>
              <a:rPr lang="en-GB" dirty="0" err="1"/>
              <a:t>İkinci</a:t>
            </a:r>
            <a:r>
              <a:rPr lang="en-GB" dirty="0"/>
              <a:t> </a:t>
            </a:r>
            <a:r>
              <a:rPr lang="en-GB" dirty="0" err="1"/>
              <a:t>düzey</a:t>
            </a:r>
            <a:endParaRPr lang="en-GB" dirty="0"/>
          </a:p>
          <a:p>
            <a:pPr lvl="2"/>
            <a:r>
              <a:rPr lang="en-GB" dirty="0" err="1"/>
              <a:t>Üçüncü</a:t>
            </a:r>
            <a:r>
              <a:rPr lang="en-GB" dirty="0"/>
              <a:t> </a:t>
            </a:r>
            <a:r>
              <a:rPr lang="en-GB" dirty="0" err="1"/>
              <a:t>düzey</a:t>
            </a:r>
            <a:endParaRPr lang="en-GB" dirty="0"/>
          </a:p>
          <a:p>
            <a:pPr lvl="3"/>
            <a:r>
              <a:rPr lang="en-GB" dirty="0" err="1"/>
              <a:t>Dördüncü</a:t>
            </a:r>
            <a:r>
              <a:rPr lang="en-GB" dirty="0"/>
              <a:t> </a:t>
            </a:r>
            <a:r>
              <a:rPr lang="en-GB" dirty="0" err="1"/>
              <a:t>düzey</a:t>
            </a:r>
            <a:endParaRPr lang="en-GB" dirty="0"/>
          </a:p>
          <a:p>
            <a:pPr lvl="4"/>
            <a:r>
              <a:rPr lang="en-GB" dirty="0" err="1"/>
              <a:t>Beşinci</a:t>
            </a:r>
            <a:r>
              <a:rPr lang="en-GB" dirty="0"/>
              <a:t> </a:t>
            </a:r>
            <a:r>
              <a:rPr lang="en-GB" dirty="0" err="1"/>
              <a:t>düzey</a:t>
            </a:r>
            <a:endParaRPr lang="en-CY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51D97F-EFAC-774B-9912-9CD11937DA75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0" y="1800000"/>
            <a:ext cx="5181600" cy="3999570"/>
          </a:xfrm>
          <a:prstGeom prst="rect">
            <a:avLst/>
          </a:prstGeom>
        </p:spPr>
        <p:txBody>
          <a:bodyPr/>
          <a:lstStyle>
            <a:lvl1pPr marL="228600" indent="-228600">
              <a:buFont typeface="Wingdings" pitchFamily="2" charset="2"/>
              <a:buChar char="§"/>
              <a:defRPr>
                <a:solidFill>
                  <a:srgbClr val="333333"/>
                </a:solidFill>
              </a:defRPr>
            </a:lvl1pPr>
            <a:lvl2pPr marL="496888" indent="-212725">
              <a:buFont typeface="Wingdings" pitchFamily="2" charset="2"/>
              <a:buChar char="§"/>
              <a:defRPr>
                <a:solidFill>
                  <a:srgbClr val="333333"/>
                </a:solidFill>
              </a:defRPr>
            </a:lvl2pPr>
            <a:lvl3pPr marL="801688" indent="-254000">
              <a:buFont typeface="Wingdings" pitchFamily="2" charset="2"/>
              <a:buChar char="§"/>
              <a:defRPr>
                <a:solidFill>
                  <a:srgbClr val="333333"/>
                </a:solidFill>
              </a:defRPr>
            </a:lvl3pPr>
            <a:lvl4pPr marL="1076325" indent="-254000">
              <a:buFont typeface="Wingdings" pitchFamily="2" charset="2"/>
              <a:buChar char="§"/>
              <a:defRPr>
                <a:solidFill>
                  <a:srgbClr val="333333"/>
                </a:solidFill>
              </a:defRPr>
            </a:lvl4pPr>
            <a:lvl5pPr marL="1339850" indent="-254000">
              <a:buFont typeface="Wingdings" pitchFamily="2" charset="2"/>
              <a:buChar char="§"/>
              <a:defRPr>
                <a:solidFill>
                  <a:srgbClr val="333333"/>
                </a:solidFill>
              </a:defRPr>
            </a:lvl5pPr>
          </a:lstStyle>
          <a:p>
            <a:pPr lvl="0"/>
            <a:r>
              <a:rPr lang="en-GB" dirty="0"/>
              <a:t>Ana </a:t>
            </a:r>
            <a:r>
              <a:rPr lang="en-GB" dirty="0" err="1"/>
              <a:t>metin</a:t>
            </a:r>
            <a:r>
              <a:rPr lang="en-GB" dirty="0"/>
              <a:t> </a:t>
            </a:r>
            <a:r>
              <a:rPr lang="en-GB" dirty="0" err="1"/>
              <a:t>stillerini</a:t>
            </a:r>
            <a:r>
              <a:rPr lang="en-GB" dirty="0"/>
              <a:t> </a:t>
            </a:r>
            <a:r>
              <a:rPr lang="en-GB" dirty="0" err="1"/>
              <a:t>düzenlemek</a:t>
            </a:r>
            <a:r>
              <a:rPr lang="en-GB" dirty="0"/>
              <a:t> </a:t>
            </a:r>
            <a:r>
              <a:rPr lang="en-GB" dirty="0" err="1"/>
              <a:t>için</a:t>
            </a:r>
            <a:r>
              <a:rPr lang="en-GB" dirty="0"/>
              <a:t> </a:t>
            </a:r>
            <a:r>
              <a:rPr lang="en-GB" dirty="0" err="1"/>
              <a:t>tıklayın</a:t>
            </a:r>
            <a:endParaRPr lang="en-GB" dirty="0"/>
          </a:p>
          <a:p>
            <a:pPr lvl="1"/>
            <a:r>
              <a:rPr lang="en-GB" dirty="0" err="1"/>
              <a:t>İkinci</a:t>
            </a:r>
            <a:r>
              <a:rPr lang="en-GB" dirty="0"/>
              <a:t> </a:t>
            </a:r>
            <a:r>
              <a:rPr lang="en-GB" dirty="0" err="1"/>
              <a:t>düzey</a:t>
            </a:r>
            <a:endParaRPr lang="en-GB" dirty="0"/>
          </a:p>
          <a:p>
            <a:pPr lvl="2"/>
            <a:r>
              <a:rPr lang="en-GB" dirty="0" err="1"/>
              <a:t>Üçüncü</a:t>
            </a:r>
            <a:r>
              <a:rPr lang="en-GB" dirty="0"/>
              <a:t> </a:t>
            </a:r>
            <a:r>
              <a:rPr lang="en-GB" dirty="0" err="1"/>
              <a:t>düzey</a:t>
            </a:r>
            <a:endParaRPr lang="en-GB" dirty="0"/>
          </a:p>
          <a:p>
            <a:pPr lvl="3"/>
            <a:r>
              <a:rPr lang="en-GB" dirty="0" err="1"/>
              <a:t>Dördüncü</a:t>
            </a:r>
            <a:r>
              <a:rPr lang="en-GB" dirty="0"/>
              <a:t> </a:t>
            </a:r>
            <a:r>
              <a:rPr lang="en-GB" dirty="0" err="1"/>
              <a:t>düzey</a:t>
            </a:r>
            <a:endParaRPr lang="en-GB" dirty="0"/>
          </a:p>
          <a:p>
            <a:pPr lvl="4"/>
            <a:r>
              <a:rPr lang="en-GB" dirty="0" err="1"/>
              <a:t>Beşinci</a:t>
            </a:r>
            <a:r>
              <a:rPr lang="en-GB" dirty="0"/>
              <a:t> </a:t>
            </a:r>
            <a:r>
              <a:rPr lang="en-GB" dirty="0" err="1"/>
              <a:t>düzey</a:t>
            </a:r>
            <a:endParaRPr lang="en-CY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BA728ED-4529-2C4E-99F5-259FE48348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697958"/>
          </a:xfrm>
          <a:prstGeom prst="rect">
            <a:avLst/>
          </a:prstGeom>
        </p:spPr>
        <p:txBody>
          <a:bodyPr/>
          <a:lstStyle/>
          <a:p>
            <a:r>
              <a:rPr lang="en-GB" dirty="0" err="1"/>
              <a:t>Başlık</a:t>
            </a:r>
            <a:r>
              <a:rPr lang="en-GB" dirty="0"/>
              <a:t> </a:t>
            </a:r>
            <a:r>
              <a:rPr lang="en-GB" dirty="0" err="1"/>
              <a:t>Alanı</a:t>
            </a:r>
            <a:endParaRPr lang="en-CY" dirty="0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8AA9581E-3914-FF4F-88DA-49D107FF591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1080000"/>
            <a:ext cx="10515600" cy="409420"/>
          </a:xfrm>
        </p:spPr>
        <p:txBody>
          <a:bodyPr/>
          <a:lstStyle>
            <a:lvl1pPr marL="0" indent="0">
              <a:buNone/>
              <a:defRPr sz="2200">
                <a:solidFill>
                  <a:srgbClr val="6FD0FF"/>
                </a:solidFill>
              </a:defRPr>
            </a:lvl1pPr>
          </a:lstStyle>
          <a:p>
            <a:pPr lvl="0"/>
            <a:r>
              <a:rPr lang="tr-TR" dirty="0"/>
              <a:t>Alt Başlık Alanı</a:t>
            </a:r>
            <a:endParaRPr lang="en-CY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D0D1B397-3664-A248-8479-E4573794CA4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8200" y="5882957"/>
            <a:ext cx="10515600" cy="365125"/>
          </a:xfrm>
        </p:spPr>
        <p:txBody>
          <a:bodyPr anchor="ctr" anchorCtr="0"/>
          <a:lstStyle>
            <a:lvl1pPr marL="0" indent="0">
              <a:buNone/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CY"/>
              <a:t>Not:</a:t>
            </a:r>
            <a:endParaRPr lang="en-CY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FCA5B1D8-4549-0CE5-1CBE-5A74B885ED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57251" y="6420706"/>
            <a:ext cx="81505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5E7337E-6B17-014B-AB72-4F4640082CEB}" type="slidenum">
              <a:rPr lang="en-CY" smtClean="0"/>
              <a:pPr/>
              <a:t>‹#›</a:t>
            </a:fld>
            <a:endParaRPr lang="en-CY" dirty="0"/>
          </a:p>
        </p:txBody>
      </p:sp>
    </p:spTree>
    <p:extLst>
      <p:ext uri="{BB962C8B-B14F-4D97-AF65-F5344CB8AC3E}">
        <p14:creationId xmlns:p14="http://schemas.microsoft.com/office/powerpoint/2010/main" val="36396426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E6574C-A213-374F-A892-824C0F3470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00000"/>
            <a:ext cx="5181600" cy="3999570"/>
          </a:xfrm>
          <a:prstGeom prst="rect">
            <a:avLst/>
          </a:prstGeom>
        </p:spPr>
        <p:txBody>
          <a:bodyPr/>
          <a:lstStyle>
            <a:lvl1pPr>
              <a:buSzPct val="100000"/>
              <a:buFontTx/>
              <a:buNone/>
              <a:defRPr>
                <a:solidFill>
                  <a:srgbClr val="333333"/>
                </a:solidFill>
              </a:defRPr>
            </a:lvl1pPr>
            <a:lvl2pPr>
              <a:buSzPct val="100000"/>
              <a:buFontTx/>
              <a:buBlip>
                <a:blip r:embed="rId2"/>
              </a:buBlip>
              <a:defRPr/>
            </a:lvl2pPr>
            <a:lvl3pPr>
              <a:buSzPct val="100000"/>
              <a:buFontTx/>
              <a:buBlip>
                <a:blip r:embed="rId2"/>
              </a:buBlip>
              <a:defRPr/>
            </a:lvl3pPr>
            <a:lvl4pPr>
              <a:buSzPct val="100000"/>
              <a:buFontTx/>
              <a:buBlip>
                <a:blip r:embed="rId2"/>
              </a:buBlip>
              <a:defRPr/>
            </a:lvl4pPr>
            <a:lvl5pPr>
              <a:buSzPct val="100000"/>
              <a:buFontTx/>
              <a:buBlip>
                <a:blip r:embed="rId2"/>
              </a:buBlip>
              <a:defRPr/>
            </a:lvl5pPr>
          </a:lstStyle>
          <a:p>
            <a:pPr lvl="0"/>
            <a:endParaRPr lang="en-CY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51D97F-EFAC-774B-9912-9CD11937DA75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0" y="1800000"/>
            <a:ext cx="5181600" cy="3999570"/>
          </a:xfrm>
          <a:prstGeom prst="rect">
            <a:avLst/>
          </a:prstGeom>
        </p:spPr>
        <p:txBody>
          <a:bodyPr/>
          <a:lstStyle>
            <a:lvl1pPr marL="228600" indent="-228600">
              <a:buFont typeface="Wingdings" pitchFamily="2" charset="2"/>
              <a:buChar char="§"/>
              <a:defRPr>
                <a:solidFill>
                  <a:srgbClr val="333333"/>
                </a:solidFill>
              </a:defRPr>
            </a:lvl1pPr>
            <a:lvl2pPr marL="496888" indent="-212725">
              <a:buFont typeface="Wingdings" pitchFamily="2" charset="2"/>
              <a:buChar char="§"/>
              <a:defRPr>
                <a:solidFill>
                  <a:srgbClr val="333333"/>
                </a:solidFill>
              </a:defRPr>
            </a:lvl2pPr>
            <a:lvl3pPr marL="801688" indent="-254000">
              <a:buFont typeface="Wingdings" pitchFamily="2" charset="2"/>
              <a:buChar char="§"/>
              <a:defRPr>
                <a:solidFill>
                  <a:srgbClr val="333333"/>
                </a:solidFill>
              </a:defRPr>
            </a:lvl3pPr>
            <a:lvl4pPr marL="1076325" indent="-254000">
              <a:buFont typeface="Wingdings" pitchFamily="2" charset="2"/>
              <a:buChar char="§"/>
              <a:defRPr>
                <a:solidFill>
                  <a:srgbClr val="333333"/>
                </a:solidFill>
              </a:defRPr>
            </a:lvl4pPr>
            <a:lvl5pPr marL="1339850" indent="-254000">
              <a:buFont typeface="Wingdings" pitchFamily="2" charset="2"/>
              <a:buChar char="§"/>
              <a:defRPr>
                <a:solidFill>
                  <a:srgbClr val="333333"/>
                </a:solidFill>
              </a:defRPr>
            </a:lvl5pPr>
          </a:lstStyle>
          <a:p>
            <a:pPr lvl="0"/>
            <a:r>
              <a:rPr lang="en-GB" dirty="0"/>
              <a:t>Ana </a:t>
            </a:r>
            <a:r>
              <a:rPr lang="en-GB" dirty="0" err="1"/>
              <a:t>metin</a:t>
            </a:r>
            <a:r>
              <a:rPr lang="en-GB" dirty="0"/>
              <a:t> </a:t>
            </a:r>
            <a:r>
              <a:rPr lang="en-GB" dirty="0" err="1"/>
              <a:t>stillerini</a:t>
            </a:r>
            <a:r>
              <a:rPr lang="en-GB" dirty="0"/>
              <a:t> </a:t>
            </a:r>
            <a:r>
              <a:rPr lang="en-GB" dirty="0" err="1"/>
              <a:t>düzenlemek</a:t>
            </a:r>
            <a:r>
              <a:rPr lang="en-GB" dirty="0"/>
              <a:t> </a:t>
            </a:r>
            <a:r>
              <a:rPr lang="en-GB" dirty="0" err="1"/>
              <a:t>için</a:t>
            </a:r>
            <a:r>
              <a:rPr lang="en-GB" dirty="0"/>
              <a:t> </a:t>
            </a:r>
            <a:r>
              <a:rPr lang="en-GB" dirty="0" err="1"/>
              <a:t>tıklayın</a:t>
            </a:r>
            <a:endParaRPr lang="en-GB" dirty="0"/>
          </a:p>
          <a:p>
            <a:pPr lvl="1"/>
            <a:r>
              <a:rPr lang="en-GB" dirty="0" err="1"/>
              <a:t>İkinci</a:t>
            </a:r>
            <a:r>
              <a:rPr lang="en-GB" dirty="0"/>
              <a:t> </a:t>
            </a:r>
            <a:r>
              <a:rPr lang="en-GB" dirty="0" err="1"/>
              <a:t>düzey</a:t>
            </a:r>
            <a:endParaRPr lang="en-GB" dirty="0"/>
          </a:p>
          <a:p>
            <a:pPr lvl="2"/>
            <a:r>
              <a:rPr lang="en-GB" dirty="0" err="1"/>
              <a:t>Üçüncü</a:t>
            </a:r>
            <a:r>
              <a:rPr lang="en-GB" dirty="0"/>
              <a:t> </a:t>
            </a:r>
            <a:r>
              <a:rPr lang="en-GB" dirty="0" err="1"/>
              <a:t>düzey</a:t>
            </a:r>
            <a:endParaRPr lang="en-GB" dirty="0"/>
          </a:p>
          <a:p>
            <a:pPr lvl="3"/>
            <a:r>
              <a:rPr lang="en-GB" dirty="0" err="1"/>
              <a:t>Dördüncü</a:t>
            </a:r>
            <a:r>
              <a:rPr lang="en-GB" dirty="0"/>
              <a:t> </a:t>
            </a:r>
            <a:r>
              <a:rPr lang="en-GB" dirty="0" err="1"/>
              <a:t>düzey</a:t>
            </a:r>
            <a:endParaRPr lang="en-GB" dirty="0"/>
          </a:p>
          <a:p>
            <a:pPr lvl="4"/>
            <a:r>
              <a:rPr lang="en-GB" dirty="0" err="1"/>
              <a:t>Beşinci</a:t>
            </a:r>
            <a:r>
              <a:rPr lang="en-GB" dirty="0"/>
              <a:t> </a:t>
            </a:r>
            <a:r>
              <a:rPr lang="en-GB" dirty="0" err="1"/>
              <a:t>düzey</a:t>
            </a:r>
            <a:endParaRPr lang="en-CY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046F1CC-CEF7-5A43-B472-AC4D5A4EE0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697958"/>
          </a:xfrm>
          <a:prstGeom prst="rect">
            <a:avLst/>
          </a:prstGeom>
        </p:spPr>
        <p:txBody>
          <a:bodyPr/>
          <a:lstStyle/>
          <a:p>
            <a:r>
              <a:rPr lang="en-GB" dirty="0" err="1"/>
              <a:t>Başlık</a:t>
            </a:r>
            <a:r>
              <a:rPr lang="en-GB" dirty="0"/>
              <a:t> </a:t>
            </a:r>
            <a:r>
              <a:rPr lang="en-GB" dirty="0" err="1"/>
              <a:t>Alanı</a:t>
            </a:r>
            <a:endParaRPr lang="en-CY" dirty="0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0AAEF3AA-A3F7-DF49-854E-6F6CC8A3180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1080305"/>
            <a:ext cx="10515600" cy="409420"/>
          </a:xfrm>
        </p:spPr>
        <p:txBody>
          <a:bodyPr/>
          <a:lstStyle>
            <a:lvl1pPr marL="0" indent="0">
              <a:buNone/>
              <a:defRPr sz="2200">
                <a:solidFill>
                  <a:srgbClr val="6FD0FF"/>
                </a:solidFill>
              </a:defRPr>
            </a:lvl1pPr>
          </a:lstStyle>
          <a:p>
            <a:pPr lvl="0"/>
            <a:r>
              <a:rPr lang="tr-TR" dirty="0"/>
              <a:t>Alt Başlık Alanı</a:t>
            </a:r>
            <a:endParaRPr lang="en-CY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8B096BFD-D334-144C-BD95-B9E5B762129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8200" y="5882957"/>
            <a:ext cx="10515600" cy="365125"/>
          </a:xfrm>
        </p:spPr>
        <p:txBody>
          <a:bodyPr anchor="ctr" anchorCtr="0"/>
          <a:lstStyle>
            <a:lvl1pPr marL="0" indent="0">
              <a:buNone/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CY"/>
              <a:t>Not:</a:t>
            </a:r>
            <a:endParaRPr lang="en-CY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B41E718-FB9A-5868-10A2-15A0F14809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57251" y="6420706"/>
            <a:ext cx="81505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5E7337E-6B17-014B-AB72-4F4640082CEB}" type="slidenum">
              <a:rPr lang="en-CY" smtClean="0"/>
              <a:pPr/>
              <a:t>‹#›</a:t>
            </a:fld>
            <a:endParaRPr lang="en-CY" dirty="0"/>
          </a:p>
        </p:txBody>
      </p:sp>
    </p:spTree>
    <p:extLst>
      <p:ext uri="{BB962C8B-B14F-4D97-AF65-F5344CB8AC3E}">
        <p14:creationId xmlns:p14="http://schemas.microsoft.com/office/powerpoint/2010/main" val="41259823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E6574C-A213-374F-A892-824C0F3470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00000"/>
            <a:ext cx="5181600" cy="3999570"/>
          </a:xfrm>
          <a:prstGeom prst="rect">
            <a:avLst/>
          </a:prstGeom>
        </p:spPr>
        <p:txBody>
          <a:bodyPr/>
          <a:lstStyle>
            <a:lvl1pPr>
              <a:buSzPct val="100000"/>
              <a:buFontTx/>
              <a:buNone/>
              <a:defRPr>
                <a:solidFill>
                  <a:srgbClr val="333333"/>
                </a:solidFill>
              </a:defRPr>
            </a:lvl1pPr>
            <a:lvl2pPr>
              <a:buSzPct val="100000"/>
              <a:buFontTx/>
              <a:buBlip>
                <a:blip r:embed="rId2"/>
              </a:buBlip>
              <a:defRPr/>
            </a:lvl2pPr>
            <a:lvl3pPr>
              <a:buSzPct val="100000"/>
              <a:buFontTx/>
              <a:buBlip>
                <a:blip r:embed="rId2"/>
              </a:buBlip>
              <a:defRPr/>
            </a:lvl3pPr>
            <a:lvl4pPr>
              <a:buSzPct val="100000"/>
              <a:buFontTx/>
              <a:buBlip>
                <a:blip r:embed="rId2"/>
              </a:buBlip>
              <a:defRPr/>
            </a:lvl4pPr>
            <a:lvl5pPr>
              <a:buSzPct val="100000"/>
              <a:buFontTx/>
              <a:buBlip>
                <a:blip r:embed="rId2"/>
              </a:buBlip>
              <a:defRPr/>
            </a:lvl5pPr>
          </a:lstStyle>
          <a:p>
            <a:pPr lvl="0"/>
            <a:endParaRPr lang="en-CY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51D97F-EFAC-774B-9912-9CD11937DA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00000"/>
            <a:ext cx="5181600" cy="3999570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rgbClr val="333333"/>
                </a:solidFill>
              </a:defRPr>
            </a:lvl1pPr>
            <a:lvl2pPr>
              <a:buFontTx/>
              <a:buBlip>
                <a:blip r:embed="rId2"/>
              </a:buBlip>
              <a:defRPr/>
            </a:lvl2pPr>
            <a:lvl3pPr>
              <a:buFontTx/>
              <a:buBlip>
                <a:blip r:embed="rId2"/>
              </a:buBlip>
              <a:defRPr/>
            </a:lvl3pPr>
            <a:lvl4pPr>
              <a:buFontTx/>
              <a:buBlip>
                <a:blip r:embed="rId2"/>
              </a:buBlip>
              <a:defRPr/>
            </a:lvl4pPr>
            <a:lvl5pPr>
              <a:buFontTx/>
              <a:buBlip>
                <a:blip r:embed="rId2"/>
              </a:buBlip>
              <a:defRPr/>
            </a:lvl5pPr>
          </a:lstStyle>
          <a:p>
            <a:pPr lvl="0"/>
            <a:endParaRPr lang="en-CY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4BE3DCB-33FD-5041-AB6B-EB2290008DB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697958"/>
          </a:xfrm>
          <a:prstGeom prst="rect">
            <a:avLst/>
          </a:prstGeom>
        </p:spPr>
        <p:txBody>
          <a:bodyPr/>
          <a:lstStyle/>
          <a:p>
            <a:r>
              <a:rPr lang="en-GB" dirty="0" err="1"/>
              <a:t>Başlık</a:t>
            </a:r>
            <a:r>
              <a:rPr lang="en-GB" dirty="0"/>
              <a:t> </a:t>
            </a:r>
            <a:r>
              <a:rPr lang="en-GB" dirty="0" err="1"/>
              <a:t>Alanı</a:t>
            </a:r>
            <a:endParaRPr lang="en-CY" dirty="0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336875E3-2700-994A-8179-D5ED55BAD62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800" y="1080305"/>
            <a:ext cx="10515600" cy="409420"/>
          </a:xfrm>
        </p:spPr>
        <p:txBody>
          <a:bodyPr/>
          <a:lstStyle>
            <a:lvl1pPr marL="0" indent="0">
              <a:buNone/>
              <a:defRPr sz="2200">
                <a:solidFill>
                  <a:srgbClr val="6FD0FF"/>
                </a:solidFill>
              </a:defRPr>
            </a:lvl1pPr>
          </a:lstStyle>
          <a:p>
            <a:pPr lvl="0"/>
            <a:r>
              <a:rPr lang="tr-TR" dirty="0"/>
              <a:t>Alt Başlık Alanı</a:t>
            </a:r>
            <a:endParaRPr lang="en-CY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744471F9-CB2A-2741-B6A5-04C3B78F1A8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8200" y="5882957"/>
            <a:ext cx="10515600" cy="365125"/>
          </a:xfrm>
        </p:spPr>
        <p:txBody>
          <a:bodyPr anchor="ctr" anchorCtr="0"/>
          <a:lstStyle>
            <a:lvl1pPr marL="0" indent="0">
              <a:buNone/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CY"/>
              <a:t>Not:</a:t>
            </a:r>
            <a:endParaRPr lang="en-CY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E271002F-52A9-EDA8-FF42-30B037DBAB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57251" y="6420706"/>
            <a:ext cx="81505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5E7337E-6B17-014B-AB72-4F4640082CEB}" type="slidenum">
              <a:rPr lang="en-CY" smtClean="0"/>
              <a:pPr/>
              <a:t>‹#›</a:t>
            </a:fld>
            <a:endParaRPr lang="en-CY" dirty="0"/>
          </a:p>
        </p:txBody>
      </p:sp>
    </p:spTree>
    <p:extLst>
      <p:ext uri="{BB962C8B-B14F-4D97-AF65-F5344CB8AC3E}">
        <p14:creationId xmlns:p14="http://schemas.microsoft.com/office/powerpoint/2010/main" val="5596068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7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2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31707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CY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accent1">
                <a:lumMod val="5000"/>
                <a:lumOff val="95000"/>
              </a:schemeClr>
            </a:gs>
            <a:gs pos="0">
              <a:srgbClr val="6FD0FF">
                <a:lumMod val="20000"/>
                <a:lumOff val="80000"/>
              </a:srgb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F8D52E5-762F-6946-AFE4-C655228BBAAB}"/>
              </a:ext>
            </a:extLst>
          </p:cNvPr>
          <p:cNvSpPr/>
          <p:nvPr userDrawn="1"/>
        </p:nvSpPr>
        <p:spPr>
          <a:xfrm>
            <a:off x="0" y="6356350"/>
            <a:ext cx="12192000" cy="501650"/>
          </a:xfrm>
          <a:prstGeom prst="rect">
            <a:avLst/>
          </a:prstGeom>
          <a:solidFill>
            <a:srgbClr val="0047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Y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9AACBF0-E5F7-654E-BB14-24E37A90BC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98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GB" dirty="0"/>
              <a:t>Ana </a:t>
            </a:r>
            <a:r>
              <a:rPr lang="en-GB" dirty="0" err="1"/>
              <a:t>başlık</a:t>
            </a:r>
            <a:r>
              <a:rPr lang="en-GB" dirty="0"/>
              <a:t> </a:t>
            </a:r>
            <a:r>
              <a:rPr lang="en-GB" dirty="0" err="1"/>
              <a:t>stilini</a:t>
            </a:r>
            <a:r>
              <a:rPr lang="en-GB" dirty="0"/>
              <a:t> </a:t>
            </a:r>
            <a:r>
              <a:rPr lang="en-GB" dirty="0" err="1"/>
              <a:t>düzenlemek</a:t>
            </a:r>
            <a:r>
              <a:rPr lang="en-GB" dirty="0"/>
              <a:t> </a:t>
            </a:r>
            <a:r>
              <a:rPr lang="en-GB" dirty="0" err="1"/>
              <a:t>için</a:t>
            </a:r>
            <a:r>
              <a:rPr lang="en-GB" dirty="0"/>
              <a:t> </a:t>
            </a:r>
            <a:r>
              <a:rPr lang="en-GB" dirty="0" err="1"/>
              <a:t>tıklayın</a:t>
            </a:r>
            <a:endParaRPr lang="en-CY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F4CB8D-4EFD-0240-B540-8C0F88293D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00000"/>
            <a:ext cx="10515600" cy="397573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GB" dirty="0"/>
              <a:t>Ana </a:t>
            </a:r>
            <a:r>
              <a:rPr lang="en-GB" dirty="0" err="1"/>
              <a:t>metin</a:t>
            </a:r>
            <a:r>
              <a:rPr lang="en-GB" dirty="0"/>
              <a:t> </a:t>
            </a:r>
            <a:r>
              <a:rPr lang="en-GB" dirty="0" err="1"/>
              <a:t>stillerini</a:t>
            </a:r>
            <a:r>
              <a:rPr lang="en-GB" dirty="0"/>
              <a:t> </a:t>
            </a:r>
            <a:r>
              <a:rPr lang="en-GB" dirty="0" err="1"/>
              <a:t>düzenlemek</a:t>
            </a:r>
            <a:r>
              <a:rPr lang="en-GB" dirty="0"/>
              <a:t> </a:t>
            </a:r>
            <a:r>
              <a:rPr lang="en-GB" dirty="0" err="1"/>
              <a:t>için</a:t>
            </a:r>
            <a:r>
              <a:rPr lang="en-GB" dirty="0"/>
              <a:t> </a:t>
            </a:r>
            <a:r>
              <a:rPr lang="en-GB" dirty="0" err="1"/>
              <a:t>tıklayın</a:t>
            </a:r>
            <a:endParaRPr lang="en-GB" dirty="0"/>
          </a:p>
          <a:p>
            <a:pPr lvl="1"/>
            <a:r>
              <a:rPr lang="en-GB" dirty="0" err="1"/>
              <a:t>İkinci</a:t>
            </a:r>
            <a:r>
              <a:rPr lang="en-GB" dirty="0"/>
              <a:t> </a:t>
            </a:r>
            <a:r>
              <a:rPr lang="en-GB" dirty="0" err="1"/>
              <a:t>düzey</a:t>
            </a:r>
            <a:endParaRPr lang="en-GB" dirty="0"/>
          </a:p>
          <a:p>
            <a:pPr lvl="2"/>
            <a:r>
              <a:rPr lang="en-GB" dirty="0" err="1"/>
              <a:t>Üçüncü</a:t>
            </a:r>
            <a:r>
              <a:rPr lang="en-GB" dirty="0"/>
              <a:t> </a:t>
            </a:r>
            <a:r>
              <a:rPr lang="en-GB" dirty="0" err="1"/>
              <a:t>düzey</a:t>
            </a:r>
            <a:endParaRPr lang="en-GB" dirty="0"/>
          </a:p>
          <a:p>
            <a:pPr lvl="3"/>
            <a:r>
              <a:rPr lang="en-GB" dirty="0" err="1"/>
              <a:t>Dördüncü</a:t>
            </a:r>
            <a:r>
              <a:rPr lang="en-GB" dirty="0"/>
              <a:t> </a:t>
            </a:r>
            <a:r>
              <a:rPr lang="en-GB" dirty="0" err="1"/>
              <a:t>düzey</a:t>
            </a:r>
            <a:endParaRPr lang="en-GB" dirty="0"/>
          </a:p>
          <a:p>
            <a:pPr lvl="4"/>
            <a:r>
              <a:rPr lang="en-GB" dirty="0" err="1"/>
              <a:t>Beşinci</a:t>
            </a:r>
            <a:r>
              <a:rPr lang="en-GB" dirty="0"/>
              <a:t> </a:t>
            </a:r>
            <a:r>
              <a:rPr lang="en-GB" dirty="0" err="1"/>
              <a:t>düzey</a:t>
            </a:r>
            <a:endParaRPr lang="en-CY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64042C-3BFC-8F42-928D-432E2B1A6EBA}"/>
              </a:ext>
            </a:extLst>
          </p:cNvPr>
          <p:cNvSpPr txBox="1">
            <a:spLocks/>
          </p:cNvSpPr>
          <p:nvPr userDrawn="1"/>
        </p:nvSpPr>
        <p:spPr>
          <a:xfrm>
            <a:off x="2767729" y="6415778"/>
            <a:ext cx="6656542" cy="365125"/>
          </a:xfrm>
          <a:prstGeom prst="rect">
            <a:avLst/>
          </a:prstGeom>
        </p:spPr>
        <p:txBody>
          <a:bodyPr anchor="ctr"/>
          <a:lstStyle>
            <a:defPPr>
              <a:defRPr lang="en-CY"/>
            </a:defPPr>
            <a:lvl1pPr marL="0" algn="ctr" defTabSz="914400" rtl="0" eaLnBrk="1" latinLnBrk="0" hangingPunct="1">
              <a:defRPr sz="10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err="1"/>
              <a:t>www.bartin.edu.tr</a:t>
            </a:r>
            <a:endParaRPr lang="en-CY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B3D4EC30-FB89-C81B-4477-A90E3C9A9F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57251" y="6420706"/>
            <a:ext cx="81505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5E7337E-6B17-014B-AB72-4F4640082CEB}" type="slidenum">
              <a:rPr lang="en-CY" smtClean="0"/>
              <a:pPr/>
              <a:t>‹#›</a:t>
            </a:fld>
            <a:endParaRPr lang="en-CY" dirty="0"/>
          </a:p>
        </p:txBody>
      </p:sp>
      <p:pic>
        <p:nvPicPr>
          <p:cNvPr id="9" name="Resim 8" descr="metin, küçük resim içeren bir resim&#10;&#10;Açıklama otomatik olarak oluşturuldu">
            <a:extLst>
              <a:ext uri="{FF2B5EF4-FFF2-40B4-BE49-F238E27FC236}">
                <a16:creationId xmlns:a16="http://schemas.microsoft.com/office/drawing/2014/main" id="{31823B74-70B4-4496-D9D3-1EC57E6CED3B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835319" y="6463468"/>
            <a:ext cx="1399846" cy="2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478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91" r:id="rId2"/>
    <p:sldLayoutId id="2147483686" r:id="rId3"/>
    <p:sldLayoutId id="2147483695" r:id="rId4"/>
    <p:sldLayoutId id="2147483687" r:id="rId5"/>
    <p:sldLayoutId id="2147483688" r:id="rId6"/>
    <p:sldLayoutId id="2147483689" r:id="rId7"/>
    <p:sldLayoutId id="2147483690" r:id="rId8"/>
    <p:sldLayoutId id="2147483692" r:id="rId9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i="0" kern="1200">
          <a:solidFill>
            <a:srgbClr val="0047AB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" pitchFamily="2" charset="2"/>
        <a:buChar char="§"/>
        <a:defRPr sz="2000" kern="120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96888" indent="-212725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tabLst/>
        <a:defRPr sz="1800" kern="120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01688" indent="-2540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tabLst/>
        <a:defRPr sz="1600" kern="120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076325" indent="-2540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tabLst/>
        <a:defRPr sz="1600" kern="120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339850" indent="-2540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tabLst/>
        <a:defRPr sz="1600" kern="120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CY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85E8DF2-DF90-4942-9076-84820C401B2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47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Y" dirty="0"/>
          </a:p>
        </p:txBody>
      </p:sp>
      <p:pic>
        <p:nvPicPr>
          <p:cNvPr id="3" name="Resim 2" descr="metin, küçük resim içeren bir resim&#10;&#10;Açıklama otomatik olarak oluşturuldu">
            <a:extLst>
              <a:ext uri="{FF2B5EF4-FFF2-40B4-BE49-F238E27FC236}">
                <a16:creationId xmlns:a16="http://schemas.microsoft.com/office/drawing/2014/main" id="{291E479E-4359-1395-81A1-A0CDF7260E6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116689" y="2889000"/>
            <a:ext cx="5958623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246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CY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Resim 7">
            <a:extLst>
              <a:ext uri="{FF2B5EF4-FFF2-40B4-BE49-F238E27FC236}">
                <a16:creationId xmlns:a16="http://schemas.microsoft.com/office/drawing/2014/main" id="{F0BF1EEE-470D-C1C4-FC5A-CE4D6385D13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3299" r="3299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4" name="Rectangle 7">
            <a:extLst>
              <a:ext uri="{FF2B5EF4-FFF2-40B4-BE49-F238E27FC236}">
                <a16:creationId xmlns:a16="http://schemas.microsoft.com/office/drawing/2014/main" id="{5076D364-84EB-77FD-367A-481C4E0C8A0F}"/>
              </a:ext>
            </a:extLst>
          </p:cNvPr>
          <p:cNvSpPr/>
          <p:nvPr userDrawn="1"/>
        </p:nvSpPr>
        <p:spPr>
          <a:xfrm>
            <a:off x="0" y="-1"/>
            <a:ext cx="12192000" cy="6858000"/>
          </a:xfrm>
          <a:prstGeom prst="rect">
            <a:avLst/>
          </a:prstGeom>
          <a:solidFill>
            <a:srgbClr val="0047AB">
              <a:alpha val="85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Y"/>
          </a:p>
        </p:txBody>
      </p:sp>
    </p:spTree>
    <p:extLst>
      <p:ext uri="{BB962C8B-B14F-4D97-AF65-F5344CB8AC3E}">
        <p14:creationId xmlns:p14="http://schemas.microsoft.com/office/powerpoint/2010/main" val="4516765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CY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rcj-Du1BKQA" TargetMode="Externa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s://ydyo.bartin.edu.tr/bagimlilikla-mucadele.html" TargetMode="Externa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s://bim.bartin.edu.tr/hizmetler/iphone-cihazlar-ile-eduroam-baglanti-ayarlari.html" TargetMode="Externa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.png"/><Relationship Id="rId4" Type="http://schemas.openxmlformats.org/officeDocument/2006/relationships/hyperlink" Target="https://www.pngall.com/welcome-word-png/download/35971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7" Type="http://schemas.microsoft.com/office/2007/relationships/hdphoto" Target="../media/hdphoto3.wdp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jf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hyperlink" Target="https://www.&#231;okkitap.com/bartin-universitesi-2024-2025-zorunlu-hazirlik-yayin-seti_5093.html" TargetMode="Externa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stagram.com/baru_ydyo/" TargetMode="External"/><Relationship Id="rId2" Type="http://schemas.openxmlformats.org/officeDocument/2006/relationships/hyperlink" Target="https://www.facebook.com/BartinYdyo/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twitter.com/BARU_YDYO" TargetMode="Externa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hyperlink" Target="https://ydyo.bartin.edu.tr/hazirlik-siniflari/hazirlik-siniflari-yonergesi.html" TargetMode="Externa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hyperlink" Target="https://forms.office.com/r/LRePsYTsrg" TargetMode="Externa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pn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ngall.com/happy-graduation-png/" TargetMode="Externa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bartinozelhalkotobusleri.com/guzergahlar" TargetMode="Externa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s://kutuphane.bartin.edu.tr/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ED19A2C9-5075-39D9-71A1-F3CD65B82467}"/>
              </a:ext>
            </a:extLst>
          </p:cNvPr>
          <p:cNvSpPr txBox="1">
            <a:spLocks/>
          </p:cNvSpPr>
          <p:nvPr/>
        </p:nvSpPr>
        <p:spPr>
          <a:xfrm>
            <a:off x="765045" y="2025060"/>
            <a:ext cx="8443433" cy="1698529"/>
          </a:xfrm>
          <a:prstGeom prst="rect">
            <a:avLst/>
          </a:prstGeom>
        </p:spPr>
        <p:txBody>
          <a:bodyPr anchor="b" anchorCtr="0"/>
          <a:lstStyle>
            <a:lvl1pPr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sz="54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tr-TR" sz="4000" dirty="0"/>
              <a:t>CEPP STUDENT ORIENTATION</a:t>
            </a:r>
          </a:p>
          <a:p>
            <a:r>
              <a:rPr lang="en-US" sz="2400" dirty="0"/>
              <a:t>S</a:t>
            </a:r>
            <a:r>
              <a:rPr lang="tr-TR" sz="2400" dirty="0" err="1"/>
              <a:t>chool</a:t>
            </a:r>
            <a:r>
              <a:rPr lang="tr-TR" sz="2400" dirty="0"/>
              <a:t> of Foreign </a:t>
            </a:r>
            <a:r>
              <a:rPr lang="tr-TR" sz="2400" dirty="0" err="1"/>
              <a:t>Languages</a:t>
            </a:r>
            <a:endParaRPr lang="tr-TR" sz="2400" dirty="0"/>
          </a:p>
          <a:p>
            <a:r>
              <a:rPr lang="tr-TR" sz="2400" dirty="0"/>
              <a:t>2024-2025 </a:t>
            </a:r>
            <a:r>
              <a:rPr lang="tr-TR" sz="2400" dirty="0" err="1"/>
              <a:t>Academic</a:t>
            </a:r>
            <a:r>
              <a:rPr lang="tr-TR" sz="2400" dirty="0"/>
              <a:t> </a:t>
            </a:r>
            <a:r>
              <a:rPr lang="tr-TR" sz="2400" dirty="0" err="1"/>
              <a:t>Year</a:t>
            </a:r>
            <a:endParaRPr lang="en-US" sz="3300" dirty="0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42AE99A4-436D-1ECD-9833-5DC90F411539}"/>
              </a:ext>
            </a:extLst>
          </p:cNvPr>
          <p:cNvSpPr txBox="1">
            <a:spLocks/>
          </p:cNvSpPr>
          <p:nvPr/>
        </p:nvSpPr>
        <p:spPr>
          <a:xfrm>
            <a:off x="765047" y="4221362"/>
            <a:ext cx="7330441" cy="42378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b="1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dirty="0"/>
              <a:t>CEPP (</a:t>
            </a:r>
            <a:r>
              <a:rPr lang="tr-TR" dirty="0" err="1"/>
              <a:t>Compulsory</a:t>
            </a:r>
            <a:r>
              <a:rPr lang="tr-TR" dirty="0"/>
              <a:t> English </a:t>
            </a:r>
            <a:r>
              <a:rPr lang="tr-TR" dirty="0" err="1"/>
              <a:t>Preparatory</a:t>
            </a:r>
            <a:r>
              <a:rPr lang="tr-TR" dirty="0"/>
              <a:t> Program)</a:t>
            </a:r>
            <a:endParaRPr lang="en-CY" dirty="0"/>
          </a:p>
        </p:txBody>
      </p:sp>
      <p:cxnSp>
        <p:nvCxnSpPr>
          <p:cNvPr id="12" name="Düz Bağlayıcı 11">
            <a:extLst>
              <a:ext uri="{FF2B5EF4-FFF2-40B4-BE49-F238E27FC236}">
                <a16:creationId xmlns:a16="http://schemas.microsoft.com/office/drawing/2014/main" id="{8102ACA2-C1D2-3A11-FE2D-8F404F46A59E}"/>
              </a:ext>
            </a:extLst>
          </p:cNvPr>
          <p:cNvCxnSpPr>
            <a:cxnSpLocks/>
          </p:cNvCxnSpPr>
          <p:nvPr/>
        </p:nvCxnSpPr>
        <p:spPr>
          <a:xfrm>
            <a:off x="882612" y="3796513"/>
            <a:ext cx="1080000" cy="0"/>
          </a:xfrm>
          <a:prstGeom prst="line">
            <a:avLst/>
          </a:prstGeom>
          <a:ln w="4445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Subtitle 2">
            <a:extLst>
              <a:ext uri="{FF2B5EF4-FFF2-40B4-BE49-F238E27FC236}">
                <a16:creationId xmlns:a16="http://schemas.microsoft.com/office/drawing/2014/main" id="{BB8E6A99-B394-7061-759B-EDC1CD27B488}"/>
              </a:ext>
            </a:extLst>
          </p:cNvPr>
          <p:cNvSpPr txBox="1">
            <a:spLocks/>
          </p:cNvSpPr>
          <p:nvPr/>
        </p:nvSpPr>
        <p:spPr>
          <a:xfrm>
            <a:off x="765047" y="4617720"/>
            <a:ext cx="7330441" cy="27454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b="1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1600" b="0" dirty="0"/>
              <a:t>Bartın </a:t>
            </a:r>
            <a:r>
              <a:rPr lang="tr-TR" sz="1600" b="0" dirty="0" err="1"/>
              <a:t>University</a:t>
            </a:r>
            <a:endParaRPr lang="en-CY" sz="1600" b="0" dirty="0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D4A7522A-D396-BE6A-A5B9-C39AD42419BE}"/>
              </a:ext>
            </a:extLst>
          </p:cNvPr>
          <p:cNvSpPr txBox="1">
            <a:spLocks/>
          </p:cNvSpPr>
          <p:nvPr/>
        </p:nvSpPr>
        <p:spPr>
          <a:xfrm>
            <a:off x="765047" y="4965192"/>
            <a:ext cx="7330441" cy="27454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b="1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1600" b="0" dirty="0" err="1">
                <a:solidFill>
                  <a:srgbClr val="6FD0FF"/>
                </a:solidFill>
              </a:rPr>
              <a:t>ydyo</a:t>
            </a:r>
            <a:r>
              <a:rPr lang="en-GB" sz="1600" b="0" dirty="0">
                <a:solidFill>
                  <a:srgbClr val="6FD0FF"/>
                </a:solidFill>
              </a:rPr>
              <a:t>@bartin.edu.tr</a:t>
            </a:r>
            <a:endParaRPr lang="en-CY" sz="1600" b="0" dirty="0">
              <a:solidFill>
                <a:srgbClr val="6FD0FF"/>
              </a:solidFill>
            </a:endParaRPr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09534DD8-12F7-7CE2-0EC6-353157EFE8F9}"/>
              </a:ext>
            </a:extLst>
          </p:cNvPr>
          <p:cNvSpPr txBox="1">
            <a:spLocks/>
          </p:cNvSpPr>
          <p:nvPr/>
        </p:nvSpPr>
        <p:spPr>
          <a:xfrm>
            <a:off x="765047" y="5911179"/>
            <a:ext cx="2793276" cy="27454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1600" dirty="0" err="1"/>
              <a:t>www.bartin.edu.tr</a:t>
            </a:r>
            <a:endParaRPr lang="en-CY" sz="160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CCDE866C-EC6B-5115-5516-CA983C711B6C}"/>
              </a:ext>
            </a:extLst>
          </p:cNvPr>
          <p:cNvSpPr txBox="1">
            <a:spLocks/>
          </p:cNvSpPr>
          <p:nvPr/>
        </p:nvSpPr>
        <p:spPr>
          <a:xfrm>
            <a:off x="5135879" y="5911179"/>
            <a:ext cx="2793276" cy="27454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r-TR" sz="1600" dirty="0"/>
              <a:t>Bartın, </a:t>
            </a:r>
            <a:r>
              <a:rPr lang="tr-TR" sz="1600" dirty="0" err="1"/>
              <a:t>Sept</a:t>
            </a:r>
            <a:r>
              <a:rPr lang="tr-TR" sz="1600" dirty="0"/>
              <a:t>. 23, 2023</a:t>
            </a:r>
            <a:endParaRPr lang="en-CY" sz="1600" dirty="0"/>
          </a:p>
        </p:txBody>
      </p:sp>
      <p:pic>
        <p:nvPicPr>
          <p:cNvPr id="4" name="Resim 3" descr="metin, yazı tipi, grafik, logo içeren bir resim&#10;&#10;Açıklama otomatik olarak oluşturuldu">
            <a:extLst>
              <a:ext uri="{FF2B5EF4-FFF2-40B4-BE49-F238E27FC236}">
                <a16:creationId xmlns:a16="http://schemas.microsoft.com/office/drawing/2014/main" id="{F4CE87B6-E23F-5CCF-1EA6-0F76474DCC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9760" y="640534"/>
            <a:ext cx="3702320" cy="1186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3216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3">
            <a:extLst>
              <a:ext uri="{FF2B5EF4-FFF2-40B4-BE49-F238E27FC236}">
                <a16:creationId xmlns:a16="http://schemas.microsoft.com/office/drawing/2014/main" id="{4FFF1AD5-3F90-633A-2594-69319ABA29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Psychological Counseling</a:t>
            </a:r>
            <a:endParaRPr lang="tr-TR" dirty="0"/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id="{FDF9C3E4-6A33-0BBD-F0DA-79AD14C02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Psychological Counseling and Guidance Application and Research Center</a:t>
            </a:r>
            <a:endParaRPr lang="tr-TR" dirty="0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D502175A-6B5A-5DC6-A305-199266C7E4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5E7337E-6B17-014B-AB72-4F4640082CEB}" type="slidenum">
              <a:rPr lang="en-CY" smtClean="0"/>
              <a:pPr/>
              <a:t>10</a:t>
            </a:fld>
            <a:endParaRPr lang="en-CY" dirty="0"/>
          </a:p>
        </p:txBody>
      </p:sp>
      <p:sp>
        <p:nvSpPr>
          <p:cNvPr id="10" name="İçerik Yer Tutucusu 9">
            <a:extLst>
              <a:ext uri="{FF2B5EF4-FFF2-40B4-BE49-F238E27FC236}">
                <a16:creationId xmlns:a16="http://schemas.microsoft.com/office/drawing/2014/main" id="{C269EC4A-5A98-C84B-7020-BCC036C343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489421"/>
            <a:ext cx="10713720" cy="4310150"/>
          </a:xfrm>
        </p:spPr>
        <p:txBody>
          <a:bodyPr/>
          <a:lstStyle/>
          <a:p>
            <a:pPr marL="0" indent="0">
              <a:buNone/>
            </a:pPr>
            <a:r>
              <a:rPr lang="en-US" sz="1800" b="1" dirty="0"/>
              <a:t>On </a:t>
            </a:r>
            <a:r>
              <a:rPr lang="tr-TR" sz="1800" b="1" dirty="0"/>
              <a:t>Kutlubey </a:t>
            </a:r>
            <a:r>
              <a:rPr lang="en-US" sz="1800" b="1" dirty="0"/>
              <a:t>Campus</a:t>
            </a:r>
            <a:r>
              <a:rPr lang="tr-TR" sz="1800" b="1" dirty="0"/>
              <a:t> </a:t>
            </a:r>
          </a:p>
          <a:p>
            <a:pPr marL="0" indent="0">
              <a:buNone/>
            </a:pPr>
            <a:r>
              <a:rPr lang="tr-TR" sz="1800" dirty="0" err="1"/>
              <a:t>This</a:t>
            </a:r>
            <a:r>
              <a:rPr lang="en-US" sz="1800" dirty="0"/>
              <a:t> center located on the 3rd floor of the Faculty of Education building provides service between 09.00-17.00 on weekdays.</a:t>
            </a:r>
          </a:p>
          <a:p>
            <a:pPr lvl="1"/>
            <a:r>
              <a:rPr lang="en-US" sz="1600" dirty="0"/>
              <a:t>https://pdrem.bartin.edu.tr/ </a:t>
            </a:r>
            <a:r>
              <a:rPr lang="tr-TR" sz="1600" dirty="0">
                <a:hlinkClick r:id="rId2"/>
              </a:rPr>
              <a:t>ALSO CLICK HERE TO WATCH PROMOTIONAL VIDEO</a:t>
            </a:r>
            <a:endParaRPr lang="en-US" sz="1600" dirty="0"/>
          </a:p>
          <a:p>
            <a:pPr marL="0" indent="0">
              <a:buNone/>
            </a:pPr>
            <a:endParaRPr lang="tr-TR" sz="1800" dirty="0"/>
          </a:p>
          <a:p>
            <a:pPr marL="0" indent="0">
              <a:buNone/>
            </a:pPr>
            <a:r>
              <a:rPr lang="tr-TR" sz="1800" b="1" dirty="0"/>
              <a:t>Services</a:t>
            </a:r>
            <a:endParaRPr lang="en-US" sz="1800" dirty="0"/>
          </a:p>
          <a:p>
            <a:r>
              <a:rPr lang="en-US" sz="1600" dirty="0">
                <a:solidFill>
                  <a:srgbClr val="FF0000"/>
                </a:solidFill>
              </a:rPr>
              <a:t>Individual Psychological Counseling</a:t>
            </a:r>
            <a:r>
              <a:rPr lang="tr-TR" sz="1600" dirty="0">
                <a:solidFill>
                  <a:srgbClr val="FF0000"/>
                </a:solidFill>
              </a:rPr>
              <a:t>: </a:t>
            </a:r>
            <a:r>
              <a:rPr lang="tr-TR" sz="1600" dirty="0"/>
              <a:t>A p</a:t>
            </a:r>
            <a:r>
              <a:rPr lang="en-US" sz="1600" dirty="0" err="1"/>
              <a:t>rofessional</a:t>
            </a:r>
            <a:r>
              <a:rPr lang="en-US" sz="1600" dirty="0"/>
              <a:t> assistance process carried out to support individuals' social-emotional, academic and career development and to contribute to the solution of problems they experience in their interpersonal relationships. Sessions planned once a week last approximately 45-50 minutes. The total number of sessions that can be used is determined as 8-10.</a:t>
            </a:r>
            <a:endParaRPr lang="tr-TR" sz="1600" dirty="0"/>
          </a:p>
          <a:p>
            <a:r>
              <a:rPr lang="en-US" sz="1600" dirty="0">
                <a:solidFill>
                  <a:srgbClr val="FF0000"/>
                </a:solidFill>
              </a:rPr>
              <a:t>Group Counseling</a:t>
            </a:r>
            <a:r>
              <a:rPr lang="tr-TR" sz="1600" dirty="0">
                <a:solidFill>
                  <a:srgbClr val="FF0000"/>
                </a:solidFill>
              </a:rPr>
              <a:t>: </a:t>
            </a:r>
            <a:r>
              <a:rPr lang="en-US" sz="1600" dirty="0"/>
              <a:t>A psychological counseling service conducted with a group consisting of a leader (psychological counselor) and 8-12 members.</a:t>
            </a:r>
            <a:r>
              <a:rPr lang="tr-TR" sz="1600" dirty="0"/>
              <a:t> </a:t>
            </a:r>
            <a:r>
              <a:rPr lang="tr-TR" sz="1600" dirty="0" err="1"/>
              <a:t>It</a:t>
            </a:r>
            <a:r>
              <a:rPr lang="en-US" sz="1600" dirty="0"/>
              <a:t> aims to develop interpersonal relationships, focuses on the feelings, values ​​and attitudes of the members and also strives to achieve the purpose of each member coming to the group.</a:t>
            </a:r>
            <a:r>
              <a:rPr lang="tr-TR" sz="1600" dirty="0"/>
              <a:t> </a:t>
            </a:r>
            <a:r>
              <a:rPr lang="tr-TR" sz="1600" dirty="0" err="1"/>
              <a:t>It</a:t>
            </a:r>
            <a:r>
              <a:rPr lang="tr-TR" sz="1600" dirty="0"/>
              <a:t> </a:t>
            </a:r>
            <a:r>
              <a:rPr lang="en-US" sz="1600" dirty="0"/>
              <a:t>enables individuals to realize their problems and produce solutions to these problems by receiving feedback in a supportive environment.</a:t>
            </a:r>
            <a:r>
              <a:rPr lang="tr-TR" sz="1600" dirty="0"/>
              <a:t> They</a:t>
            </a:r>
            <a:r>
              <a:rPr lang="en-US" sz="1600" dirty="0"/>
              <a:t> are held for an average of 6-10 weeks, one session per week</a:t>
            </a:r>
            <a:r>
              <a:rPr lang="tr-TR" sz="1600" dirty="0"/>
              <a:t>, </a:t>
            </a:r>
            <a:r>
              <a:rPr lang="tr-TR" sz="1600" dirty="0" err="1"/>
              <a:t>each</a:t>
            </a:r>
            <a:r>
              <a:rPr lang="en-US" sz="1600" dirty="0"/>
              <a:t> planned to be approximately 1.5 hours.</a:t>
            </a:r>
          </a:p>
        </p:txBody>
      </p:sp>
      <p:sp>
        <p:nvSpPr>
          <p:cNvPr id="2" name="Üçgen 1">
            <a:extLst>
              <a:ext uri="{FF2B5EF4-FFF2-40B4-BE49-F238E27FC236}">
                <a16:creationId xmlns:a16="http://schemas.microsoft.com/office/drawing/2014/main" id="{EF589931-2909-B1F5-12CC-E2846BC4A371}"/>
              </a:ext>
            </a:extLst>
          </p:cNvPr>
          <p:cNvSpPr/>
          <p:nvPr/>
        </p:nvSpPr>
        <p:spPr>
          <a:xfrm rot="5400000">
            <a:off x="347136" y="585964"/>
            <a:ext cx="262443" cy="226244"/>
          </a:xfrm>
          <a:prstGeom prst="triangle">
            <a:avLst/>
          </a:prstGeom>
          <a:solidFill>
            <a:srgbClr val="0047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dirty="0"/>
          </a:p>
        </p:txBody>
      </p:sp>
      <p:cxnSp>
        <p:nvCxnSpPr>
          <p:cNvPr id="8" name="Düz Bağlayıcı 7">
            <a:extLst>
              <a:ext uri="{FF2B5EF4-FFF2-40B4-BE49-F238E27FC236}">
                <a16:creationId xmlns:a16="http://schemas.microsoft.com/office/drawing/2014/main" id="{8C6CA588-DF7A-1553-8F99-EF2DC1F0BB54}"/>
              </a:ext>
            </a:extLst>
          </p:cNvPr>
          <p:cNvCxnSpPr>
            <a:cxnSpLocks/>
          </p:cNvCxnSpPr>
          <p:nvPr/>
        </p:nvCxnSpPr>
        <p:spPr>
          <a:xfrm>
            <a:off x="835320" y="1446413"/>
            <a:ext cx="10518480" cy="0"/>
          </a:xfrm>
          <a:prstGeom prst="line">
            <a:avLst/>
          </a:prstGeom>
          <a:ln w="9525">
            <a:solidFill>
              <a:srgbClr val="0047AB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30725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İçerik Yer Tutucusu 1">
            <a:extLst>
              <a:ext uri="{FF2B5EF4-FFF2-40B4-BE49-F238E27FC236}">
                <a16:creationId xmlns:a16="http://schemas.microsoft.com/office/drawing/2014/main" id="{D90E53C5-5D48-D7A8-A4B4-161EF2BFCDD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tr-TR" dirty="0" err="1"/>
              <a:t>Alcohol</a:t>
            </a:r>
            <a:r>
              <a:rPr lang="tr-TR" dirty="0"/>
              <a:t> </a:t>
            </a:r>
            <a:r>
              <a:rPr lang="tr-TR" dirty="0" err="1"/>
              <a:t>addiction</a:t>
            </a:r>
            <a:endParaRPr lang="tr-TR" dirty="0"/>
          </a:p>
          <a:p>
            <a:r>
              <a:rPr lang="tr-TR" dirty="0" err="1"/>
              <a:t>Technology</a:t>
            </a:r>
            <a:r>
              <a:rPr lang="tr-TR" dirty="0"/>
              <a:t> </a:t>
            </a:r>
            <a:r>
              <a:rPr lang="tr-TR" dirty="0" err="1"/>
              <a:t>addiction</a:t>
            </a:r>
            <a:endParaRPr lang="tr-TR" dirty="0"/>
          </a:p>
          <a:p>
            <a:r>
              <a:rPr lang="tr-TR" dirty="0" err="1"/>
              <a:t>Drug</a:t>
            </a:r>
            <a:r>
              <a:rPr lang="tr-TR" dirty="0"/>
              <a:t> </a:t>
            </a:r>
            <a:r>
              <a:rPr lang="tr-TR" dirty="0" err="1"/>
              <a:t>addiction</a:t>
            </a:r>
            <a:endParaRPr lang="tr-TR" dirty="0"/>
          </a:p>
          <a:p>
            <a:r>
              <a:rPr lang="tr-TR" dirty="0" err="1"/>
              <a:t>Tobacco</a:t>
            </a:r>
            <a:r>
              <a:rPr lang="tr-TR" dirty="0"/>
              <a:t> </a:t>
            </a:r>
            <a:r>
              <a:rPr lang="tr-TR" dirty="0" err="1"/>
              <a:t>addiction</a:t>
            </a:r>
            <a:endParaRPr lang="tr-TR" dirty="0"/>
          </a:p>
          <a:p>
            <a:endParaRPr lang="tr-TR" dirty="0"/>
          </a:p>
          <a:p>
            <a:r>
              <a:rPr lang="tr-TR" dirty="0" err="1"/>
              <a:t>Click</a:t>
            </a:r>
            <a:r>
              <a:rPr lang="tr-TR" dirty="0"/>
              <a:t> </a:t>
            </a:r>
            <a:r>
              <a:rPr lang="tr-TR" dirty="0" err="1"/>
              <a:t>the</a:t>
            </a:r>
            <a:r>
              <a:rPr lang="tr-TR" dirty="0"/>
              <a:t> link </a:t>
            </a:r>
            <a:r>
              <a:rPr lang="tr-TR" dirty="0" err="1"/>
              <a:t>below</a:t>
            </a:r>
            <a:r>
              <a:rPr lang="tr-TR" dirty="0"/>
              <a:t> </a:t>
            </a:r>
            <a:r>
              <a:rPr lang="tr-TR" dirty="0" err="1"/>
              <a:t>to</a:t>
            </a:r>
            <a:r>
              <a:rPr lang="tr-TR" dirty="0"/>
              <a:t> </a:t>
            </a:r>
            <a:r>
              <a:rPr lang="tr-TR" dirty="0" err="1"/>
              <a:t>read</a:t>
            </a:r>
            <a:r>
              <a:rPr lang="tr-TR" dirty="0"/>
              <a:t> </a:t>
            </a:r>
            <a:r>
              <a:rPr lang="tr-TR" dirty="0" err="1"/>
              <a:t>more</a:t>
            </a:r>
            <a:r>
              <a:rPr lang="tr-TR" dirty="0"/>
              <a:t> </a:t>
            </a:r>
            <a:r>
              <a:rPr lang="tr-TR" dirty="0" err="1"/>
              <a:t>about</a:t>
            </a:r>
            <a:r>
              <a:rPr lang="tr-TR" dirty="0"/>
              <a:t> </a:t>
            </a:r>
            <a:r>
              <a:rPr lang="tr-TR" dirty="0" err="1"/>
              <a:t>addictions</a:t>
            </a:r>
            <a:r>
              <a:rPr lang="tr-TR" dirty="0"/>
              <a:t> </a:t>
            </a:r>
            <a:r>
              <a:rPr lang="tr-TR" dirty="0" err="1"/>
              <a:t>and</a:t>
            </a:r>
            <a:r>
              <a:rPr lang="tr-TR" dirty="0"/>
              <a:t> </a:t>
            </a:r>
            <a:r>
              <a:rPr lang="tr-TR" dirty="0" err="1"/>
              <a:t>their</a:t>
            </a:r>
            <a:r>
              <a:rPr lang="tr-TR" dirty="0"/>
              <a:t> </a:t>
            </a:r>
            <a:r>
              <a:rPr lang="tr-TR" dirty="0" err="1"/>
              <a:t>hazards</a:t>
            </a:r>
            <a:r>
              <a:rPr lang="tr-TR" dirty="0"/>
              <a:t>.</a:t>
            </a:r>
          </a:p>
          <a:p>
            <a:endParaRPr lang="tr-TR" dirty="0"/>
          </a:p>
          <a:p>
            <a:r>
              <a:rPr lang="en-US" dirty="0">
                <a:hlinkClick r:id="rId2"/>
              </a:rPr>
              <a:t>https://ydyo.bartin.edu.tr/bagimlilikla-mucadele.html</a:t>
            </a:r>
            <a:r>
              <a:rPr lang="tr-TR" dirty="0"/>
              <a:t> </a:t>
            </a:r>
            <a:endParaRPr lang="en-US" dirty="0"/>
          </a:p>
          <a:p>
            <a:endParaRPr lang="en-US" dirty="0"/>
          </a:p>
        </p:txBody>
      </p:sp>
      <p:sp>
        <p:nvSpPr>
          <p:cNvPr id="4" name="Başlık 3">
            <a:extLst>
              <a:ext uri="{FF2B5EF4-FFF2-40B4-BE49-F238E27FC236}">
                <a16:creationId xmlns:a16="http://schemas.microsoft.com/office/drawing/2014/main" id="{17C5595C-FFCD-39A8-BEDE-F96A5E3E84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FIGHT AGAINST ADDICTION</a:t>
            </a:r>
            <a:endParaRPr lang="en-US" dirty="0"/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id="{1472BC59-86AB-F8A7-8E48-0FE3EB392CA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tr-TR" dirty="0"/>
              <a:t>TYPES OF ADDICTION</a:t>
            </a:r>
            <a:endParaRPr lang="en-US" dirty="0"/>
          </a:p>
        </p:txBody>
      </p:sp>
      <p:sp>
        <p:nvSpPr>
          <p:cNvPr id="6" name="Metin Yer Tutucusu 5">
            <a:extLst>
              <a:ext uri="{FF2B5EF4-FFF2-40B4-BE49-F238E27FC236}">
                <a16:creationId xmlns:a16="http://schemas.microsoft.com/office/drawing/2014/main" id="{8B54703A-CA7F-9AC8-A01D-77DF65228A4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3C02E228-829F-7B04-EAB9-039D0FFEFF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5E7337E-6B17-014B-AB72-4F4640082CEB}" type="slidenum">
              <a:rPr lang="en-CY" smtClean="0"/>
              <a:pPr/>
              <a:t>11</a:t>
            </a:fld>
            <a:endParaRPr lang="en-CY" dirty="0"/>
          </a:p>
        </p:txBody>
      </p:sp>
      <p:pic>
        <p:nvPicPr>
          <p:cNvPr id="9" name="Resim 8">
            <a:extLst>
              <a:ext uri="{FF2B5EF4-FFF2-40B4-BE49-F238E27FC236}">
                <a16:creationId xmlns:a16="http://schemas.microsoft.com/office/drawing/2014/main" id="{321E1D21-DF23-8AFB-A6BA-472B694DC3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7822" y="1284710"/>
            <a:ext cx="5364480" cy="3267088"/>
          </a:xfrm>
          <a:prstGeom prst="rect">
            <a:avLst/>
          </a:prstGeom>
        </p:spPr>
      </p:pic>
      <p:sp>
        <p:nvSpPr>
          <p:cNvPr id="11" name="Metin kutusu 10">
            <a:extLst>
              <a:ext uri="{FF2B5EF4-FFF2-40B4-BE49-F238E27FC236}">
                <a16:creationId xmlns:a16="http://schemas.microsoft.com/office/drawing/2014/main" id="{81D9FAA1-A176-4391-40DF-D892A600A217}"/>
              </a:ext>
            </a:extLst>
          </p:cNvPr>
          <p:cNvSpPr txBox="1"/>
          <p:nvPr/>
        </p:nvSpPr>
        <p:spPr>
          <a:xfrm>
            <a:off x="7545462" y="4773424"/>
            <a:ext cx="2489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https://www.tbm.org.tr/</a:t>
            </a:r>
          </a:p>
        </p:txBody>
      </p:sp>
    </p:spTree>
    <p:extLst>
      <p:ext uri="{BB962C8B-B14F-4D97-AF65-F5344CB8AC3E}">
        <p14:creationId xmlns:p14="http://schemas.microsoft.com/office/powerpoint/2010/main" val="10005356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3">
            <a:extLst>
              <a:ext uri="{FF2B5EF4-FFF2-40B4-BE49-F238E27FC236}">
                <a16:creationId xmlns:a16="http://schemas.microsoft.com/office/drawing/2014/main" id="{4FFF1AD5-3F90-633A-2594-69319ABA29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DOUBLE MAJOR &amp; MINOR PROGRAMS</a:t>
            </a:r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D502175A-6B5A-5DC6-A305-199266C7E4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5E7337E-6B17-014B-AB72-4F4640082CEB}" type="slidenum">
              <a:rPr lang="en-CY" smtClean="0"/>
              <a:pPr/>
              <a:t>12</a:t>
            </a:fld>
            <a:endParaRPr lang="en-CY" dirty="0"/>
          </a:p>
        </p:txBody>
      </p:sp>
      <p:sp>
        <p:nvSpPr>
          <p:cNvPr id="10" name="İçerik Yer Tutucusu 9">
            <a:extLst>
              <a:ext uri="{FF2B5EF4-FFF2-40B4-BE49-F238E27FC236}">
                <a16:creationId xmlns:a16="http://schemas.microsoft.com/office/drawing/2014/main" id="{C269EC4A-5A98-C84B-7020-BCC036C343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175512"/>
            <a:ext cx="10515600" cy="1254842"/>
          </a:xfrm>
        </p:spPr>
        <p:txBody>
          <a:bodyPr/>
          <a:lstStyle/>
          <a:p>
            <a:r>
              <a:rPr lang="tr-TR" dirty="0" err="1"/>
              <a:t>Double</a:t>
            </a:r>
            <a:r>
              <a:rPr lang="tr-TR" dirty="0"/>
              <a:t> </a:t>
            </a:r>
            <a:r>
              <a:rPr lang="tr-TR" dirty="0" err="1"/>
              <a:t>diplomas</a:t>
            </a:r>
            <a:r>
              <a:rPr lang="tr-TR" dirty="0"/>
              <a:t> </a:t>
            </a:r>
            <a:r>
              <a:rPr lang="tr-TR" dirty="0" err="1"/>
              <a:t>from</a:t>
            </a:r>
            <a:r>
              <a:rPr lang="tr-TR" dirty="0"/>
              <a:t> two </a:t>
            </a:r>
            <a:r>
              <a:rPr lang="tr-TR" dirty="0" err="1"/>
              <a:t>majors</a:t>
            </a:r>
            <a:endParaRPr lang="tr-TR" dirty="0"/>
          </a:p>
          <a:p>
            <a:r>
              <a:rPr lang="tr-TR" dirty="0"/>
              <a:t>C</a:t>
            </a:r>
            <a:r>
              <a:rPr lang="en-US" dirty="0"/>
              <a:t>heck the website of Bartın University Registrar's Office</a:t>
            </a:r>
            <a:r>
              <a:rPr lang="tr-TR" dirty="0"/>
              <a:t> f</a:t>
            </a:r>
            <a:r>
              <a:rPr lang="en-US" dirty="0"/>
              <a:t>or information about double major &amp; minor (legislation, quota, etc.)</a:t>
            </a:r>
            <a:r>
              <a:rPr lang="tr-TR" dirty="0"/>
              <a:t>.</a:t>
            </a:r>
            <a:endParaRPr lang="en-US" dirty="0"/>
          </a:p>
          <a:p>
            <a:endParaRPr lang="en-US" dirty="0"/>
          </a:p>
        </p:txBody>
      </p:sp>
      <p:sp>
        <p:nvSpPr>
          <p:cNvPr id="2" name="Üçgen 1">
            <a:extLst>
              <a:ext uri="{FF2B5EF4-FFF2-40B4-BE49-F238E27FC236}">
                <a16:creationId xmlns:a16="http://schemas.microsoft.com/office/drawing/2014/main" id="{EF589931-2909-B1F5-12CC-E2846BC4A371}"/>
              </a:ext>
            </a:extLst>
          </p:cNvPr>
          <p:cNvSpPr/>
          <p:nvPr/>
        </p:nvSpPr>
        <p:spPr>
          <a:xfrm rot="5400000">
            <a:off x="347136" y="585964"/>
            <a:ext cx="262443" cy="226244"/>
          </a:xfrm>
          <a:prstGeom prst="triangle">
            <a:avLst/>
          </a:prstGeom>
          <a:solidFill>
            <a:srgbClr val="0047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dirty="0"/>
          </a:p>
        </p:txBody>
      </p:sp>
      <p:cxnSp>
        <p:nvCxnSpPr>
          <p:cNvPr id="8" name="Düz Bağlayıcı 7">
            <a:extLst>
              <a:ext uri="{FF2B5EF4-FFF2-40B4-BE49-F238E27FC236}">
                <a16:creationId xmlns:a16="http://schemas.microsoft.com/office/drawing/2014/main" id="{8C6CA588-DF7A-1553-8F99-EF2DC1F0BB54}"/>
              </a:ext>
            </a:extLst>
          </p:cNvPr>
          <p:cNvCxnSpPr>
            <a:cxnSpLocks/>
          </p:cNvCxnSpPr>
          <p:nvPr/>
        </p:nvCxnSpPr>
        <p:spPr>
          <a:xfrm>
            <a:off x="832440" y="1066777"/>
            <a:ext cx="10518480" cy="0"/>
          </a:xfrm>
          <a:prstGeom prst="line">
            <a:avLst/>
          </a:prstGeom>
          <a:ln w="9525">
            <a:solidFill>
              <a:srgbClr val="0047AB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Başlık 3">
            <a:extLst>
              <a:ext uri="{FF2B5EF4-FFF2-40B4-BE49-F238E27FC236}">
                <a16:creationId xmlns:a16="http://schemas.microsoft.com/office/drawing/2014/main" id="{33B2E575-8A71-D56C-D3DD-0B2831650696}"/>
              </a:ext>
            </a:extLst>
          </p:cNvPr>
          <p:cNvSpPr txBox="1">
            <a:spLocks/>
          </p:cNvSpPr>
          <p:nvPr/>
        </p:nvSpPr>
        <p:spPr>
          <a:xfrm>
            <a:off x="838200" y="2450974"/>
            <a:ext cx="10515600" cy="69795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rgbClr val="0047AB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tr-TR" dirty="0"/>
              <a:t>EDUROAM</a:t>
            </a:r>
          </a:p>
        </p:txBody>
      </p:sp>
      <p:sp>
        <p:nvSpPr>
          <p:cNvPr id="12" name="İçerik Yer Tutucusu 9">
            <a:extLst>
              <a:ext uri="{FF2B5EF4-FFF2-40B4-BE49-F238E27FC236}">
                <a16:creationId xmlns:a16="http://schemas.microsoft.com/office/drawing/2014/main" id="{D7AB0A29-4F09-EC12-26AB-1F33AF229716}"/>
              </a:ext>
            </a:extLst>
          </p:cNvPr>
          <p:cNvSpPr txBox="1">
            <a:spLocks/>
          </p:cNvSpPr>
          <p:nvPr/>
        </p:nvSpPr>
        <p:spPr>
          <a:xfrm>
            <a:off x="835320" y="3261360"/>
            <a:ext cx="4884760" cy="29159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100000"/>
              <a:buFont typeface="Wingdings" pitchFamily="2" charset="2"/>
              <a:buChar char="§"/>
              <a:defRPr sz="2000" kern="1200">
                <a:solidFill>
                  <a:srgbClr val="33333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96888" indent="-2127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00000"/>
              <a:buFont typeface="Wingdings" pitchFamily="2" charset="2"/>
              <a:buChar char="§"/>
              <a:tabLst/>
              <a:defRPr sz="1800" kern="1200">
                <a:solidFill>
                  <a:srgbClr val="33333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01688" indent="-254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00000"/>
              <a:buFont typeface="Wingdings" pitchFamily="2" charset="2"/>
              <a:buChar char="§"/>
              <a:tabLst/>
              <a:defRPr sz="1600" kern="1200">
                <a:solidFill>
                  <a:srgbClr val="33333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076325" indent="-254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00000"/>
              <a:buFont typeface="Wingdings" pitchFamily="2" charset="2"/>
              <a:buChar char="§"/>
              <a:tabLst/>
              <a:defRPr sz="1600" kern="1200">
                <a:solidFill>
                  <a:srgbClr val="33333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339850" indent="-254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00000"/>
              <a:buFont typeface="Wingdings" pitchFamily="2" charset="2"/>
              <a:buChar char="§"/>
              <a:tabLst/>
              <a:defRPr sz="1600" kern="1200">
                <a:solidFill>
                  <a:srgbClr val="33333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EDUROAM is short for Education Roaming. </a:t>
            </a:r>
            <a:r>
              <a:rPr lang="tr-TR" dirty="0"/>
              <a:t>E</a:t>
            </a:r>
            <a:r>
              <a:rPr lang="en-US" dirty="0" err="1"/>
              <a:t>duroam</a:t>
            </a:r>
            <a:r>
              <a:rPr lang="en-US" dirty="0"/>
              <a:t> is the secure, world-wide roaming access service developed for the international research and education community</a:t>
            </a:r>
            <a:r>
              <a:rPr lang="tr-TR" dirty="0"/>
              <a:t> </a:t>
            </a:r>
            <a:r>
              <a:rPr lang="en-US" dirty="0"/>
              <a:t>to connect network at both Bartın University and other educational institutions. </a:t>
            </a:r>
            <a:endParaRPr lang="tr-TR" dirty="0"/>
          </a:p>
          <a:p>
            <a:r>
              <a:rPr lang="en-US" dirty="0"/>
              <a:t>For more information</a:t>
            </a:r>
            <a:r>
              <a:rPr lang="tr-TR" dirty="0"/>
              <a:t>, </a:t>
            </a:r>
            <a:r>
              <a:rPr lang="tr-TR" dirty="0" err="1">
                <a:hlinkClick r:id="rId2"/>
              </a:rPr>
              <a:t>click</a:t>
            </a:r>
            <a:r>
              <a:rPr lang="tr-TR" dirty="0">
                <a:hlinkClick r:id="rId2"/>
              </a:rPr>
              <a:t> here</a:t>
            </a:r>
            <a:r>
              <a:rPr lang="tr-TR" dirty="0"/>
              <a:t> </a:t>
            </a:r>
            <a:r>
              <a:rPr lang="tr-TR" dirty="0" err="1"/>
              <a:t>or</a:t>
            </a:r>
            <a:r>
              <a:rPr lang="tr-TR" dirty="0"/>
              <a:t> </a:t>
            </a:r>
            <a:r>
              <a:rPr lang="tr-TR" dirty="0" err="1"/>
              <a:t>visit</a:t>
            </a:r>
            <a:r>
              <a:rPr lang="tr-TR" dirty="0"/>
              <a:t> </a:t>
            </a:r>
            <a:r>
              <a:rPr lang="en-US" dirty="0"/>
              <a:t>the website of IT department of </a:t>
            </a:r>
            <a:r>
              <a:rPr lang="tr-TR" dirty="0"/>
              <a:t>BARU</a:t>
            </a:r>
            <a:r>
              <a:rPr lang="en-US" dirty="0"/>
              <a:t>)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71E27067-8927-5AA5-71AD-A7DBFB3764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5658" y="3334988"/>
            <a:ext cx="5716583" cy="164818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16" name="Düz Bağlayıcı 15">
            <a:extLst>
              <a:ext uri="{FF2B5EF4-FFF2-40B4-BE49-F238E27FC236}">
                <a16:creationId xmlns:a16="http://schemas.microsoft.com/office/drawing/2014/main" id="{9F61E0D4-5B6F-2D6E-4595-7CA21C95A13F}"/>
              </a:ext>
            </a:extLst>
          </p:cNvPr>
          <p:cNvCxnSpPr>
            <a:cxnSpLocks/>
          </p:cNvCxnSpPr>
          <p:nvPr/>
        </p:nvCxnSpPr>
        <p:spPr>
          <a:xfrm>
            <a:off x="838200" y="3138749"/>
            <a:ext cx="10518480" cy="0"/>
          </a:xfrm>
          <a:prstGeom prst="line">
            <a:avLst/>
          </a:prstGeom>
          <a:ln w="9525">
            <a:solidFill>
              <a:srgbClr val="0047AB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52746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3">
            <a:extLst>
              <a:ext uri="{FF2B5EF4-FFF2-40B4-BE49-F238E27FC236}">
                <a16:creationId xmlns:a16="http://schemas.microsoft.com/office/drawing/2014/main" id="{4FFF1AD5-3F90-633A-2594-69319ABA29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PART-TIME JOBS</a:t>
            </a:r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D502175A-6B5A-5DC6-A305-199266C7E4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5E7337E-6B17-014B-AB72-4F4640082CEB}" type="slidenum">
              <a:rPr lang="en-CY" smtClean="0"/>
              <a:pPr/>
              <a:t>13</a:t>
            </a:fld>
            <a:endParaRPr lang="en-CY" dirty="0"/>
          </a:p>
        </p:txBody>
      </p:sp>
      <p:sp>
        <p:nvSpPr>
          <p:cNvPr id="10" name="İçerik Yer Tutucusu 9">
            <a:extLst>
              <a:ext uri="{FF2B5EF4-FFF2-40B4-BE49-F238E27FC236}">
                <a16:creationId xmlns:a16="http://schemas.microsoft.com/office/drawing/2014/main" id="{C269EC4A-5A98-C84B-7020-BCC036C343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2440" y="1169918"/>
            <a:ext cx="10515600" cy="1288225"/>
          </a:xfrm>
        </p:spPr>
        <p:txBody>
          <a:bodyPr/>
          <a:lstStyle/>
          <a:p>
            <a:r>
              <a:rPr lang="tr-TR" dirty="0" err="1"/>
              <a:t>Working</a:t>
            </a:r>
            <a:r>
              <a:rPr lang="tr-TR" dirty="0"/>
              <a:t> in </a:t>
            </a:r>
            <a:r>
              <a:rPr lang="tr-TR" dirty="0" err="1"/>
              <a:t>administrative</a:t>
            </a:r>
            <a:r>
              <a:rPr lang="tr-TR" dirty="0"/>
              <a:t> </a:t>
            </a:r>
            <a:r>
              <a:rPr lang="tr-TR" dirty="0" err="1"/>
              <a:t>offices</a:t>
            </a:r>
            <a:endParaRPr lang="tr-TR" dirty="0"/>
          </a:p>
          <a:p>
            <a:r>
              <a:rPr lang="tr-TR" dirty="0"/>
              <a:t>15 </a:t>
            </a:r>
            <a:r>
              <a:rPr lang="tr-TR" dirty="0" err="1"/>
              <a:t>hours</a:t>
            </a:r>
            <a:r>
              <a:rPr lang="tr-TR" dirty="0"/>
              <a:t> </a:t>
            </a:r>
            <a:r>
              <a:rPr lang="tr-TR" dirty="0" err="1"/>
              <a:t>per</a:t>
            </a:r>
            <a:r>
              <a:rPr lang="tr-TR" dirty="0"/>
              <a:t> </a:t>
            </a:r>
            <a:r>
              <a:rPr lang="tr-TR" dirty="0" err="1"/>
              <a:t>week</a:t>
            </a:r>
            <a:r>
              <a:rPr lang="tr-TR" dirty="0"/>
              <a:t>, a total of 60 </a:t>
            </a:r>
            <a:r>
              <a:rPr lang="tr-TR" dirty="0" err="1"/>
              <a:t>hours</a:t>
            </a:r>
            <a:r>
              <a:rPr lang="tr-TR" dirty="0"/>
              <a:t> in a </a:t>
            </a:r>
            <a:r>
              <a:rPr lang="tr-TR" dirty="0" err="1"/>
              <a:t>month</a:t>
            </a:r>
            <a:endParaRPr lang="tr-TR" dirty="0"/>
          </a:p>
          <a:p>
            <a:r>
              <a:rPr lang="en-US" dirty="0"/>
              <a:t>For more information: the website of the Department of Health, Culture and Sports </a:t>
            </a:r>
          </a:p>
          <a:p>
            <a:endParaRPr lang="en-US" dirty="0"/>
          </a:p>
        </p:txBody>
      </p:sp>
      <p:sp>
        <p:nvSpPr>
          <p:cNvPr id="2" name="Üçgen 1">
            <a:extLst>
              <a:ext uri="{FF2B5EF4-FFF2-40B4-BE49-F238E27FC236}">
                <a16:creationId xmlns:a16="http://schemas.microsoft.com/office/drawing/2014/main" id="{EF589931-2909-B1F5-12CC-E2846BC4A371}"/>
              </a:ext>
            </a:extLst>
          </p:cNvPr>
          <p:cNvSpPr/>
          <p:nvPr/>
        </p:nvSpPr>
        <p:spPr>
          <a:xfrm rot="5400000">
            <a:off x="347136" y="585964"/>
            <a:ext cx="262443" cy="226244"/>
          </a:xfrm>
          <a:prstGeom prst="triangle">
            <a:avLst/>
          </a:prstGeom>
          <a:solidFill>
            <a:srgbClr val="0047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dirty="0"/>
          </a:p>
        </p:txBody>
      </p:sp>
      <p:cxnSp>
        <p:nvCxnSpPr>
          <p:cNvPr id="8" name="Düz Bağlayıcı 7">
            <a:extLst>
              <a:ext uri="{FF2B5EF4-FFF2-40B4-BE49-F238E27FC236}">
                <a16:creationId xmlns:a16="http://schemas.microsoft.com/office/drawing/2014/main" id="{8C6CA588-DF7A-1553-8F99-EF2DC1F0BB54}"/>
              </a:ext>
            </a:extLst>
          </p:cNvPr>
          <p:cNvCxnSpPr>
            <a:cxnSpLocks/>
          </p:cNvCxnSpPr>
          <p:nvPr/>
        </p:nvCxnSpPr>
        <p:spPr>
          <a:xfrm>
            <a:off x="832440" y="1063084"/>
            <a:ext cx="10518480" cy="0"/>
          </a:xfrm>
          <a:prstGeom prst="line">
            <a:avLst/>
          </a:prstGeom>
          <a:ln w="9525">
            <a:solidFill>
              <a:srgbClr val="0047AB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Başlık 3">
            <a:extLst>
              <a:ext uri="{FF2B5EF4-FFF2-40B4-BE49-F238E27FC236}">
                <a16:creationId xmlns:a16="http://schemas.microsoft.com/office/drawing/2014/main" id="{33B2E575-8A71-D56C-D3DD-0B2831650696}"/>
              </a:ext>
            </a:extLst>
          </p:cNvPr>
          <p:cNvSpPr txBox="1">
            <a:spLocks/>
          </p:cNvSpPr>
          <p:nvPr/>
        </p:nvSpPr>
        <p:spPr>
          <a:xfrm>
            <a:off x="3339760" y="4299222"/>
            <a:ext cx="8008280" cy="100775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rgbClr val="0047AB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tr-TR" sz="1600" b="0" dirty="0" err="1">
                <a:solidFill>
                  <a:schemeClr val="tx1"/>
                </a:solidFill>
              </a:rPr>
              <a:t>Mobility</a:t>
            </a:r>
            <a:r>
              <a:rPr lang="tr-TR" sz="1600" b="0" dirty="0">
                <a:solidFill>
                  <a:schemeClr val="tx1"/>
                </a:solidFill>
              </a:rPr>
              <a:t> </a:t>
            </a:r>
            <a:r>
              <a:rPr lang="tr-TR" sz="1600" b="0" dirty="0" err="1">
                <a:solidFill>
                  <a:schemeClr val="tx1"/>
                </a:solidFill>
              </a:rPr>
              <a:t>for</a:t>
            </a:r>
            <a:r>
              <a:rPr lang="tr-TR" sz="1600" b="0" dirty="0">
                <a:solidFill>
                  <a:schemeClr val="tx1"/>
                </a:solidFill>
              </a:rPr>
              <a:t> </a:t>
            </a:r>
            <a:r>
              <a:rPr lang="tr-TR" sz="1600" b="0" dirty="0" err="1">
                <a:solidFill>
                  <a:schemeClr val="tx1"/>
                </a:solidFill>
              </a:rPr>
              <a:t>studies</a:t>
            </a:r>
            <a:endParaRPr lang="tr-TR" sz="1600" b="0" dirty="0">
              <a:solidFill>
                <a:schemeClr val="tx1"/>
              </a:solidFill>
            </a:endParaRPr>
          </a:p>
          <a:p>
            <a:r>
              <a:rPr lang="tr-TR" sz="1600" b="0" dirty="0" err="1">
                <a:solidFill>
                  <a:schemeClr val="tx1"/>
                </a:solidFill>
              </a:rPr>
              <a:t>Mobility</a:t>
            </a:r>
            <a:r>
              <a:rPr lang="tr-TR" sz="1600" b="0" dirty="0">
                <a:solidFill>
                  <a:schemeClr val="tx1"/>
                </a:solidFill>
              </a:rPr>
              <a:t> </a:t>
            </a:r>
            <a:r>
              <a:rPr lang="tr-TR" sz="1600" b="0" dirty="0" err="1">
                <a:solidFill>
                  <a:schemeClr val="tx1"/>
                </a:solidFill>
              </a:rPr>
              <a:t>for</a:t>
            </a:r>
            <a:r>
              <a:rPr lang="tr-TR" sz="1600" b="0" dirty="0">
                <a:solidFill>
                  <a:schemeClr val="tx1"/>
                </a:solidFill>
              </a:rPr>
              <a:t> </a:t>
            </a:r>
            <a:r>
              <a:rPr lang="tr-TR" sz="1600" b="0" dirty="0" err="1">
                <a:solidFill>
                  <a:schemeClr val="tx1"/>
                </a:solidFill>
              </a:rPr>
              <a:t>traineeship</a:t>
            </a:r>
            <a:endParaRPr lang="tr-TR" sz="1600" b="0" dirty="0">
              <a:solidFill>
                <a:schemeClr val="tx1"/>
              </a:solidFill>
            </a:endParaRPr>
          </a:p>
          <a:p>
            <a:endParaRPr lang="tr-TR" sz="1600" b="0" dirty="0">
              <a:solidFill>
                <a:schemeClr val="tx1"/>
              </a:solidFill>
            </a:endParaRPr>
          </a:p>
          <a:p>
            <a:r>
              <a:rPr lang="tr-TR" sz="1600" dirty="0" err="1">
                <a:solidFill>
                  <a:schemeClr val="tx1"/>
                </a:solidFill>
              </a:rPr>
              <a:t>Requirements</a:t>
            </a:r>
            <a:r>
              <a:rPr lang="tr-TR" sz="1600" dirty="0">
                <a:solidFill>
                  <a:schemeClr val="tx1"/>
                </a:solidFill>
              </a:rPr>
              <a:t>:</a:t>
            </a:r>
          </a:p>
          <a:p>
            <a:r>
              <a:rPr lang="tr-TR" sz="1600" b="0" dirty="0">
                <a:solidFill>
                  <a:schemeClr val="tx1"/>
                </a:solidFill>
              </a:rPr>
              <a:t>CGPA 50% + Language </a:t>
            </a:r>
            <a:r>
              <a:rPr lang="tr-TR" sz="1600" b="0" dirty="0" err="1">
                <a:solidFill>
                  <a:schemeClr val="tx1"/>
                </a:solidFill>
              </a:rPr>
              <a:t>Proficiency</a:t>
            </a:r>
            <a:r>
              <a:rPr lang="tr-TR" sz="1600" b="0" dirty="0">
                <a:solidFill>
                  <a:schemeClr val="tx1"/>
                </a:solidFill>
              </a:rPr>
              <a:t> 50%</a:t>
            </a:r>
          </a:p>
        </p:txBody>
      </p:sp>
      <p:sp>
        <p:nvSpPr>
          <p:cNvPr id="3" name="Başlık 3">
            <a:extLst>
              <a:ext uri="{FF2B5EF4-FFF2-40B4-BE49-F238E27FC236}">
                <a16:creationId xmlns:a16="http://schemas.microsoft.com/office/drawing/2014/main" id="{49CEC9B3-5B35-FFCF-12D8-229B3E64FD4D}"/>
              </a:ext>
            </a:extLst>
          </p:cNvPr>
          <p:cNvSpPr txBox="1">
            <a:spLocks/>
          </p:cNvSpPr>
          <p:nvPr/>
        </p:nvSpPr>
        <p:spPr>
          <a:xfrm>
            <a:off x="832440" y="2812857"/>
            <a:ext cx="10515600" cy="69795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rgbClr val="0047AB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tr-TR" dirty="0"/>
              <a:t>STUDENT MOBILITY</a:t>
            </a:r>
          </a:p>
        </p:txBody>
      </p:sp>
      <p:sp>
        <p:nvSpPr>
          <p:cNvPr id="9" name="Metin Yer Tutucusu 4">
            <a:extLst>
              <a:ext uri="{FF2B5EF4-FFF2-40B4-BE49-F238E27FC236}">
                <a16:creationId xmlns:a16="http://schemas.microsoft.com/office/drawing/2014/main" id="{D6380EDE-FDDB-F10B-CCFA-469A9599EE19}"/>
              </a:ext>
            </a:extLst>
          </p:cNvPr>
          <p:cNvSpPr txBox="1">
            <a:spLocks/>
          </p:cNvSpPr>
          <p:nvPr/>
        </p:nvSpPr>
        <p:spPr>
          <a:xfrm>
            <a:off x="832440" y="3415195"/>
            <a:ext cx="10515600" cy="4094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itchFamily="2" charset="2"/>
              <a:buNone/>
              <a:defRPr sz="2200" kern="1200">
                <a:solidFill>
                  <a:srgbClr val="6FD0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96888" indent="-2127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tabLst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01688" indent="-254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tabLst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076325" indent="-254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tabLst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339850" indent="-254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tabLst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dirty="0"/>
              <a:t>Erasmus, Farabi &amp; Mevlana Exchange Programs</a:t>
            </a:r>
          </a:p>
        </p:txBody>
      </p:sp>
      <p:cxnSp>
        <p:nvCxnSpPr>
          <p:cNvPr id="14" name="Düz Bağlayıcı 13">
            <a:extLst>
              <a:ext uri="{FF2B5EF4-FFF2-40B4-BE49-F238E27FC236}">
                <a16:creationId xmlns:a16="http://schemas.microsoft.com/office/drawing/2014/main" id="{35E0CA20-7B74-436B-E581-038626D7B3FB}"/>
              </a:ext>
            </a:extLst>
          </p:cNvPr>
          <p:cNvCxnSpPr>
            <a:cxnSpLocks/>
          </p:cNvCxnSpPr>
          <p:nvPr/>
        </p:nvCxnSpPr>
        <p:spPr>
          <a:xfrm>
            <a:off x="835320" y="3894973"/>
            <a:ext cx="10518480" cy="0"/>
          </a:xfrm>
          <a:prstGeom prst="line">
            <a:avLst/>
          </a:prstGeom>
          <a:ln w="9525">
            <a:solidFill>
              <a:srgbClr val="0047AB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5" name="5 Resim" descr="erasmus-logo.png">
            <a:extLst>
              <a:ext uri="{FF2B5EF4-FFF2-40B4-BE49-F238E27FC236}">
                <a16:creationId xmlns:a16="http://schemas.microsoft.com/office/drawing/2014/main" id="{D9369A73-8C6A-A467-921E-587E0B1B8A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4360" y="4015049"/>
            <a:ext cx="2285099" cy="1287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4737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3">
            <a:extLst>
              <a:ext uri="{FF2B5EF4-FFF2-40B4-BE49-F238E27FC236}">
                <a16:creationId xmlns:a16="http://schemas.microsoft.com/office/drawing/2014/main" id="{4FFF1AD5-3F90-633A-2594-69319ABA29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RIMER</a:t>
            </a:r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D502175A-6B5A-5DC6-A305-199266C7E4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5E7337E-6B17-014B-AB72-4F4640082CEB}" type="slidenum">
              <a:rPr lang="en-CY" smtClean="0"/>
              <a:pPr/>
              <a:t>14</a:t>
            </a:fld>
            <a:endParaRPr lang="en-CY" dirty="0"/>
          </a:p>
        </p:txBody>
      </p:sp>
      <p:sp>
        <p:nvSpPr>
          <p:cNvPr id="10" name="İçerik Yer Tutucusu 9">
            <a:extLst>
              <a:ext uri="{FF2B5EF4-FFF2-40B4-BE49-F238E27FC236}">
                <a16:creationId xmlns:a16="http://schemas.microsoft.com/office/drawing/2014/main" id="{C269EC4A-5A98-C84B-7020-BCC036C343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148990"/>
            <a:ext cx="5461000" cy="1756870"/>
          </a:xfrm>
        </p:spPr>
        <p:txBody>
          <a:bodyPr/>
          <a:lstStyle/>
          <a:p>
            <a:r>
              <a:rPr lang="tr-TR" dirty="0"/>
              <a:t>B</a:t>
            </a:r>
            <a:r>
              <a:rPr lang="en-US" dirty="0" err="1"/>
              <a:t>etter</a:t>
            </a:r>
            <a:r>
              <a:rPr lang="en-US" dirty="0"/>
              <a:t> communication between the school administration, academic staff and the students</a:t>
            </a:r>
          </a:p>
          <a:p>
            <a:r>
              <a:rPr lang="tr-TR" dirty="0"/>
              <a:t>F</a:t>
            </a:r>
            <a:r>
              <a:rPr lang="en-US" dirty="0"/>
              <a:t>or your demands, wishes, suggestions and complaints</a:t>
            </a:r>
          </a:p>
          <a:p>
            <a:endParaRPr lang="en-US" dirty="0"/>
          </a:p>
        </p:txBody>
      </p:sp>
      <p:sp>
        <p:nvSpPr>
          <p:cNvPr id="2" name="Üçgen 1">
            <a:extLst>
              <a:ext uri="{FF2B5EF4-FFF2-40B4-BE49-F238E27FC236}">
                <a16:creationId xmlns:a16="http://schemas.microsoft.com/office/drawing/2014/main" id="{EF589931-2909-B1F5-12CC-E2846BC4A371}"/>
              </a:ext>
            </a:extLst>
          </p:cNvPr>
          <p:cNvSpPr/>
          <p:nvPr/>
        </p:nvSpPr>
        <p:spPr>
          <a:xfrm rot="5400000">
            <a:off x="347136" y="585964"/>
            <a:ext cx="262443" cy="226244"/>
          </a:xfrm>
          <a:prstGeom prst="triangle">
            <a:avLst/>
          </a:prstGeom>
          <a:solidFill>
            <a:srgbClr val="0047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dirty="0"/>
          </a:p>
        </p:txBody>
      </p:sp>
      <p:cxnSp>
        <p:nvCxnSpPr>
          <p:cNvPr id="8" name="Düz Bağlayıcı 7">
            <a:extLst>
              <a:ext uri="{FF2B5EF4-FFF2-40B4-BE49-F238E27FC236}">
                <a16:creationId xmlns:a16="http://schemas.microsoft.com/office/drawing/2014/main" id="{8C6CA588-DF7A-1553-8F99-EF2DC1F0BB54}"/>
              </a:ext>
            </a:extLst>
          </p:cNvPr>
          <p:cNvCxnSpPr>
            <a:cxnSpLocks/>
          </p:cNvCxnSpPr>
          <p:nvPr/>
        </p:nvCxnSpPr>
        <p:spPr>
          <a:xfrm>
            <a:off x="835320" y="1009533"/>
            <a:ext cx="10518480" cy="0"/>
          </a:xfrm>
          <a:prstGeom prst="line">
            <a:avLst/>
          </a:prstGeom>
          <a:ln w="9525">
            <a:solidFill>
              <a:srgbClr val="0047AB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Başlık 3">
            <a:extLst>
              <a:ext uri="{FF2B5EF4-FFF2-40B4-BE49-F238E27FC236}">
                <a16:creationId xmlns:a16="http://schemas.microsoft.com/office/drawing/2014/main" id="{33B2E575-8A71-D56C-D3DD-0B2831650696}"/>
              </a:ext>
            </a:extLst>
          </p:cNvPr>
          <p:cNvSpPr txBox="1">
            <a:spLocks/>
          </p:cNvSpPr>
          <p:nvPr/>
        </p:nvSpPr>
        <p:spPr>
          <a:xfrm>
            <a:off x="835320" y="3074034"/>
            <a:ext cx="5257800" cy="69795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rgbClr val="0047AB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tr-TR" sz="3200" dirty="0"/>
              <a:t>ZERO WASTE POLICY</a:t>
            </a:r>
          </a:p>
        </p:txBody>
      </p:sp>
      <p:sp>
        <p:nvSpPr>
          <p:cNvPr id="12" name="İçerik Yer Tutucusu 9">
            <a:extLst>
              <a:ext uri="{FF2B5EF4-FFF2-40B4-BE49-F238E27FC236}">
                <a16:creationId xmlns:a16="http://schemas.microsoft.com/office/drawing/2014/main" id="{D7AB0A29-4F09-EC12-26AB-1F33AF229716}"/>
              </a:ext>
            </a:extLst>
          </p:cNvPr>
          <p:cNvSpPr txBox="1">
            <a:spLocks/>
          </p:cNvSpPr>
          <p:nvPr/>
        </p:nvSpPr>
        <p:spPr>
          <a:xfrm>
            <a:off x="838200" y="3821715"/>
            <a:ext cx="5606120" cy="23207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100000"/>
              <a:buFont typeface="Wingdings" pitchFamily="2" charset="2"/>
              <a:buChar char="§"/>
              <a:defRPr sz="2000" kern="1200">
                <a:solidFill>
                  <a:srgbClr val="33333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96888" indent="-2127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00000"/>
              <a:buFont typeface="Wingdings" pitchFamily="2" charset="2"/>
              <a:buChar char="§"/>
              <a:tabLst/>
              <a:defRPr sz="1800" kern="1200">
                <a:solidFill>
                  <a:srgbClr val="33333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01688" indent="-254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00000"/>
              <a:buFont typeface="Wingdings" pitchFamily="2" charset="2"/>
              <a:buChar char="§"/>
              <a:tabLst/>
              <a:defRPr sz="1600" kern="1200">
                <a:solidFill>
                  <a:srgbClr val="33333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076325" indent="-254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00000"/>
              <a:buFont typeface="Wingdings" pitchFamily="2" charset="2"/>
              <a:buChar char="§"/>
              <a:tabLst/>
              <a:defRPr sz="1600" kern="1200">
                <a:solidFill>
                  <a:srgbClr val="33333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339850" indent="-254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00000"/>
              <a:buFont typeface="Wingdings" pitchFamily="2" charset="2"/>
              <a:buChar char="§"/>
              <a:tabLst/>
              <a:defRPr sz="1600" kern="1200">
                <a:solidFill>
                  <a:srgbClr val="33333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"Zero Waste" is an approach to resource and waste management based on circularity. </a:t>
            </a:r>
            <a:endParaRPr lang="tr-TR" sz="1800" dirty="0"/>
          </a:p>
          <a:p>
            <a:r>
              <a:rPr lang="en-US" sz="1800" dirty="0"/>
              <a:t>It promotes sustainable production and consumption habits and encourages the efficient use of resources. </a:t>
            </a:r>
            <a:endParaRPr lang="tr-TR" sz="1800" dirty="0"/>
          </a:p>
          <a:p>
            <a:r>
              <a:rPr lang="en-US" sz="1800" dirty="0"/>
              <a:t>Zero waste entails avoiding wastefulness and advocating for the prevention, reduction, reuse, and recycling of waste.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831EA647-7526-56C9-0F2C-85E07BFDCD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4720" y="1431565"/>
            <a:ext cx="3397878" cy="133416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Resim 13">
            <a:extLst>
              <a:ext uri="{FF2B5EF4-FFF2-40B4-BE49-F238E27FC236}">
                <a16:creationId xmlns:a16="http://schemas.microsoft.com/office/drawing/2014/main" id="{4E25654C-51F7-2FD9-AA2B-6572A070C8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4720" y="3855721"/>
            <a:ext cx="3397878" cy="2230990"/>
          </a:xfrm>
          <a:prstGeom prst="rect">
            <a:avLst/>
          </a:prstGeom>
          <a:ln>
            <a:solidFill>
              <a:srgbClr val="333333"/>
            </a:solidFill>
          </a:ln>
        </p:spPr>
      </p:pic>
      <p:cxnSp>
        <p:nvCxnSpPr>
          <p:cNvPr id="19" name="Düz Bağlayıcı 18">
            <a:extLst>
              <a:ext uri="{FF2B5EF4-FFF2-40B4-BE49-F238E27FC236}">
                <a16:creationId xmlns:a16="http://schemas.microsoft.com/office/drawing/2014/main" id="{29B320AB-2353-727B-81A4-AA7F02C079FC}"/>
              </a:ext>
            </a:extLst>
          </p:cNvPr>
          <p:cNvCxnSpPr>
            <a:cxnSpLocks/>
          </p:cNvCxnSpPr>
          <p:nvPr/>
        </p:nvCxnSpPr>
        <p:spPr>
          <a:xfrm>
            <a:off x="754040" y="3681588"/>
            <a:ext cx="10518480" cy="0"/>
          </a:xfrm>
          <a:prstGeom prst="line">
            <a:avLst/>
          </a:prstGeom>
          <a:ln w="9525">
            <a:solidFill>
              <a:srgbClr val="0047AB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94461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3">
            <a:extLst>
              <a:ext uri="{FF2B5EF4-FFF2-40B4-BE49-F238E27FC236}">
                <a16:creationId xmlns:a16="http://schemas.microsoft.com/office/drawing/2014/main" id="{4FFF1AD5-3F90-633A-2594-69319ABA29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SCHOOL OF FOREIGN LANGUAGES (SFL)</a:t>
            </a:r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id="{FDF9C3E4-6A33-0BBD-F0DA-79AD14C02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tr-TR" dirty="0"/>
              <a:t>Services</a:t>
            </a:r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D502175A-6B5A-5DC6-A305-199266C7E4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5E7337E-6B17-014B-AB72-4F4640082CEB}" type="slidenum">
              <a:rPr lang="en-CY" smtClean="0"/>
              <a:pPr/>
              <a:t>15</a:t>
            </a:fld>
            <a:endParaRPr lang="en-CY" dirty="0"/>
          </a:p>
        </p:txBody>
      </p:sp>
      <p:sp>
        <p:nvSpPr>
          <p:cNvPr id="2" name="Üçgen 1">
            <a:extLst>
              <a:ext uri="{FF2B5EF4-FFF2-40B4-BE49-F238E27FC236}">
                <a16:creationId xmlns:a16="http://schemas.microsoft.com/office/drawing/2014/main" id="{EF589931-2909-B1F5-12CC-E2846BC4A371}"/>
              </a:ext>
            </a:extLst>
          </p:cNvPr>
          <p:cNvSpPr/>
          <p:nvPr/>
        </p:nvSpPr>
        <p:spPr>
          <a:xfrm rot="5400000">
            <a:off x="347136" y="585964"/>
            <a:ext cx="262443" cy="226244"/>
          </a:xfrm>
          <a:prstGeom prst="triangle">
            <a:avLst/>
          </a:prstGeom>
          <a:solidFill>
            <a:srgbClr val="0047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dirty="0"/>
          </a:p>
        </p:txBody>
      </p:sp>
      <p:cxnSp>
        <p:nvCxnSpPr>
          <p:cNvPr id="8" name="Düz Bağlayıcı 7">
            <a:extLst>
              <a:ext uri="{FF2B5EF4-FFF2-40B4-BE49-F238E27FC236}">
                <a16:creationId xmlns:a16="http://schemas.microsoft.com/office/drawing/2014/main" id="{8C6CA588-DF7A-1553-8F99-EF2DC1F0BB54}"/>
              </a:ext>
            </a:extLst>
          </p:cNvPr>
          <p:cNvCxnSpPr>
            <a:cxnSpLocks/>
          </p:cNvCxnSpPr>
          <p:nvPr/>
        </p:nvCxnSpPr>
        <p:spPr>
          <a:xfrm>
            <a:off x="835320" y="1476893"/>
            <a:ext cx="10518480" cy="0"/>
          </a:xfrm>
          <a:prstGeom prst="line">
            <a:avLst/>
          </a:prstGeom>
          <a:ln w="9525">
            <a:solidFill>
              <a:srgbClr val="0047AB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Başlık 3">
            <a:extLst>
              <a:ext uri="{FF2B5EF4-FFF2-40B4-BE49-F238E27FC236}">
                <a16:creationId xmlns:a16="http://schemas.microsoft.com/office/drawing/2014/main" id="{33B2E575-8A71-D56C-D3DD-0B2831650696}"/>
              </a:ext>
            </a:extLst>
          </p:cNvPr>
          <p:cNvSpPr txBox="1">
            <a:spLocks/>
          </p:cNvSpPr>
          <p:nvPr/>
        </p:nvSpPr>
        <p:spPr>
          <a:xfrm>
            <a:off x="835320" y="2800659"/>
            <a:ext cx="10515600" cy="69795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rgbClr val="0047AB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tr-TR" dirty="0"/>
          </a:p>
        </p:txBody>
      </p:sp>
      <p:sp>
        <p:nvSpPr>
          <p:cNvPr id="12" name="İçerik Yer Tutucusu 9">
            <a:extLst>
              <a:ext uri="{FF2B5EF4-FFF2-40B4-BE49-F238E27FC236}">
                <a16:creationId xmlns:a16="http://schemas.microsoft.com/office/drawing/2014/main" id="{D7AB0A29-4F09-EC12-26AB-1F33AF229716}"/>
              </a:ext>
            </a:extLst>
          </p:cNvPr>
          <p:cNvSpPr txBox="1">
            <a:spLocks/>
          </p:cNvSpPr>
          <p:nvPr/>
        </p:nvSpPr>
        <p:spPr>
          <a:xfrm>
            <a:off x="841080" y="1570392"/>
            <a:ext cx="6149000" cy="21360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100000"/>
              <a:buFont typeface="Wingdings" pitchFamily="2" charset="2"/>
              <a:buChar char="§"/>
              <a:defRPr sz="2000" kern="1200">
                <a:solidFill>
                  <a:srgbClr val="33333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96888" indent="-2127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00000"/>
              <a:buFont typeface="Wingdings" pitchFamily="2" charset="2"/>
              <a:buChar char="§"/>
              <a:tabLst/>
              <a:defRPr sz="1800" kern="1200">
                <a:solidFill>
                  <a:srgbClr val="33333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01688" indent="-254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00000"/>
              <a:buFont typeface="Wingdings" pitchFamily="2" charset="2"/>
              <a:buChar char="§"/>
              <a:tabLst/>
              <a:defRPr sz="1600" kern="1200">
                <a:solidFill>
                  <a:srgbClr val="33333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076325" indent="-254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00000"/>
              <a:buFont typeface="Wingdings" pitchFamily="2" charset="2"/>
              <a:buChar char="§"/>
              <a:tabLst/>
              <a:defRPr sz="1600" kern="1200">
                <a:solidFill>
                  <a:srgbClr val="33333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339850" indent="-254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00000"/>
              <a:buFont typeface="Wingdings" pitchFamily="2" charset="2"/>
              <a:buChar char="§"/>
              <a:tabLst/>
              <a:defRPr sz="1600" kern="1200">
                <a:solidFill>
                  <a:srgbClr val="33333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founded in 2018</a:t>
            </a:r>
          </a:p>
          <a:p>
            <a:r>
              <a:rPr lang="en-US" dirty="0"/>
              <a:t>offering English courses to students in two programs</a:t>
            </a:r>
          </a:p>
          <a:p>
            <a:r>
              <a:rPr lang="en-US" dirty="0"/>
              <a:t>As of 2019-2020 academic year, CEPP admitting students from the departments of ETI and ELT</a:t>
            </a:r>
          </a:p>
        </p:txBody>
      </p:sp>
      <p:pic>
        <p:nvPicPr>
          <p:cNvPr id="3" name="İçerik Yer Tutucusu 2">
            <a:extLst>
              <a:ext uri="{FF2B5EF4-FFF2-40B4-BE49-F238E27FC236}">
                <a16:creationId xmlns:a16="http://schemas.microsoft.com/office/drawing/2014/main" id="{399E16AD-36B8-0B3C-A0F3-7604A114F5E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750610" y="1662043"/>
            <a:ext cx="4600310" cy="1577541"/>
          </a:xfrm>
          <a:prstGeom prst="rect">
            <a:avLst/>
          </a:prstGeom>
        </p:spPr>
      </p:pic>
      <p:sp>
        <p:nvSpPr>
          <p:cNvPr id="14" name="Metin Yer Tutucusu 4">
            <a:extLst>
              <a:ext uri="{FF2B5EF4-FFF2-40B4-BE49-F238E27FC236}">
                <a16:creationId xmlns:a16="http://schemas.microsoft.com/office/drawing/2014/main" id="{BF965EA9-CB88-4E46-5051-942F78DAEB5B}"/>
              </a:ext>
            </a:extLst>
          </p:cNvPr>
          <p:cNvSpPr txBox="1">
            <a:spLocks/>
          </p:cNvSpPr>
          <p:nvPr/>
        </p:nvSpPr>
        <p:spPr>
          <a:xfrm>
            <a:off x="841080" y="3760490"/>
            <a:ext cx="10515600" cy="4094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itchFamily="2" charset="2"/>
              <a:buNone/>
              <a:defRPr sz="2200" kern="1200">
                <a:solidFill>
                  <a:srgbClr val="6FD0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96888" indent="-2127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tabLst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01688" indent="-254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tabLst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076325" indent="-254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tabLst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339850" indent="-254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tabLst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Our Mission</a:t>
            </a:r>
          </a:p>
        </p:txBody>
      </p:sp>
      <p:sp>
        <p:nvSpPr>
          <p:cNvPr id="19" name="Metin kutusu 18">
            <a:extLst>
              <a:ext uri="{FF2B5EF4-FFF2-40B4-BE49-F238E27FC236}">
                <a16:creationId xmlns:a16="http://schemas.microsoft.com/office/drawing/2014/main" id="{0E9CE0AA-7D84-6D4F-C4E5-E6F26052BB0B}"/>
              </a:ext>
            </a:extLst>
          </p:cNvPr>
          <p:cNvSpPr txBox="1"/>
          <p:nvPr/>
        </p:nvSpPr>
        <p:spPr>
          <a:xfrm>
            <a:off x="841080" y="4212013"/>
            <a:ext cx="10228920" cy="1708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dirty="0"/>
              <a:t>to offer high-quality and innovative English curriculum for our students</a:t>
            </a:r>
            <a:r>
              <a:rPr lang="tr-TR" dirty="0"/>
              <a:t>,</a:t>
            </a:r>
            <a:r>
              <a:rPr lang="en-US" dirty="0"/>
              <a:t> 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dirty="0"/>
              <a:t>to educate creative, dynamic and efficient individuals who use English as a communication tool in reading, writing, listening and speaking</a:t>
            </a:r>
            <a:r>
              <a:rPr lang="tr-TR" dirty="0"/>
              <a:t>,</a:t>
            </a:r>
            <a:endParaRPr lang="en-US" dirty="0"/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dirty="0"/>
              <a:t>to equip our students with lifelong learning skills</a:t>
            </a:r>
            <a:r>
              <a:rPr lang="tr-TR" dirty="0"/>
              <a:t>,</a:t>
            </a:r>
            <a:endParaRPr lang="en-US" dirty="0"/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dirty="0"/>
              <a:t>to make them autonomous learners</a:t>
            </a:r>
          </a:p>
        </p:txBody>
      </p:sp>
      <p:cxnSp>
        <p:nvCxnSpPr>
          <p:cNvPr id="20" name="Düz Bağlayıcı 19">
            <a:extLst>
              <a:ext uri="{FF2B5EF4-FFF2-40B4-BE49-F238E27FC236}">
                <a16:creationId xmlns:a16="http://schemas.microsoft.com/office/drawing/2014/main" id="{75961485-E60F-9975-910F-0637DBD78469}"/>
              </a:ext>
            </a:extLst>
          </p:cNvPr>
          <p:cNvCxnSpPr>
            <a:cxnSpLocks/>
          </p:cNvCxnSpPr>
          <p:nvPr/>
        </p:nvCxnSpPr>
        <p:spPr>
          <a:xfrm>
            <a:off x="832440" y="4163443"/>
            <a:ext cx="10518480" cy="0"/>
          </a:xfrm>
          <a:prstGeom prst="line">
            <a:avLst/>
          </a:prstGeom>
          <a:ln w="9525">
            <a:solidFill>
              <a:srgbClr val="0047AB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22690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3">
            <a:extLst>
              <a:ext uri="{FF2B5EF4-FFF2-40B4-BE49-F238E27FC236}">
                <a16:creationId xmlns:a16="http://schemas.microsoft.com/office/drawing/2014/main" id="{4FFF1AD5-3F90-633A-2594-69319ABA29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SCHOOL OF FOREIGN LANGUAGES</a:t>
            </a:r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id="{FDF9C3E4-6A33-0BBD-F0DA-79AD14C02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Where you can find us</a:t>
            </a:r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D502175A-6B5A-5DC6-A305-199266C7E4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5E7337E-6B17-014B-AB72-4F4640082CEB}" type="slidenum">
              <a:rPr lang="en-CY" smtClean="0"/>
              <a:pPr/>
              <a:t>16</a:t>
            </a:fld>
            <a:endParaRPr lang="en-CY" dirty="0"/>
          </a:p>
        </p:txBody>
      </p:sp>
      <p:sp>
        <p:nvSpPr>
          <p:cNvPr id="10" name="İçerik Yer Tutucusu 9">
            <a:extLst>
              <a:ext uri="{FF2B5EF4-FFF2-40B4-BE49-F238E27FC236}">
                <a16:creationId xmlns:a16="http://schemas.microsoft.com/office/drawing/2014/main" id="{C269EC4A-5A98-C84B-7020-BCC036C343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00000"/>
            <a:ext cx="10515600" cy="4082957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b="1" dirty="0"/>
              <a:t>Location:</a:t>
            </a:r>
            <a:r>
              <a:rPr lang="en-US" dirty="0"/>
              <a:t> 	Ağdacı Campus.</a:t>
            </a:r>
          </a:p>
          <a:p>
            <a:pPr lvl="1">
              <a:spcBef>
                <a:spcPts val="1200"/>
              </a:spcBef>
            </a:pPr>
            <a:r>
              <a:rPr lang="en-US" b="1" i="1" dirty="0"/>
              <a:t>Administrative and instructor offices: </a:t>
            </a:r>
            <a:r>
              <a:rPr lang="en-US" dirty="0"/>
              <a:t>Ground Floor in the building of Faculty of Forestry</a:t>
            </a:r>
          </a:p>
          <a:p>
            <a:pPr lvl="1">
              <a:spcBef>
                <a:spcPts val="1200"/>
              </a:spcBef>
            </a:pPr>
            <a:r>
              <a:rPr lang="en-US" b="1" i="1" dirty="0"/>
              <a:t>Classrooms: </a:t>
            </a:r>
            <a:r>
              <a:rPr lang="en-US" dirty="0"/>
              <a:t>SBF Classrooms, </a:t>
            </a:r>
            <a:r>
              <a:rPr lang="en-US" sz="1800" dirty="0"/>
              <a:t>1</a:t>
            </a:r>
            <a:r>
              <a:rPr lang="en-US" sz="1800" baseline="30000" dirty="0"/>
              <a:t>st</a:t>
            </a:r>
            <a:r>
              <a:rPr lang="en-US" sz="1800" dirty="0"/>
              <a:t> Floor in the building of </a:t>
            </a:r>
            <a:r>
              <a:rPr lang="en-US" dirty="0"/>
              <a:t>Faculty of Health Sciences </a:t>
            </a:r>
          </a:p>
          <a:p>
            <a:pPr>
              <a:spcBef>
                <a:spcPts val="1200"/>
              </a:spcBef>
            </a:pPr>
            <a:endParaRPr lang="en-US" dirty="0"/>
          </a:p>
          <a:p>
            <a:pPr>
              <a:spcBef>
                <a:spcPts val="1200"/>
              </a:spcBef>
            </a:pPr>
            <a:r>
              <a:rPr lang="en-US" b="1" dirty="0"/>
              <a:t>Phone</a:t>
            </a:r>
            <a:r>
              <a:rPr lang="en-US" dirty="0"/>
              <a:t>:	0378 501 1000 (Extension: 2535)</a:t>
            </a:r>
          </a:p>
          <a:p>
            <a:pPr>
              <a:spcBef>
                <a:spcPts val="1200"/>
              </a:spcBef>
            </a:pPr>
            <a:endParaRPr lang="en-US" b="1" dirty="0"/>
          </a:p>
          <a:p>
            <a:pPr>
              <a:spcBef>
                <a:spcPts val="1200"/>
              </a:spcBef>
            </a:pPr>
            <a:r>
              <a:rPr lang="en-US" b="1" dirty="0"/>
              <a:t>E-mail:</a:t>
            </a:r>
            <a:r>
              <a:rPr lang="en-US" dirty="0"/>
              <a:t>   	ydyo@bartin.edu.tr</a:t>
            </a:r>
          </a:p>
          <a:p>
            <a:pPr>
              <a:spcBef>
                <a:spcPts val="1200"/>
              </a:spcBef>
            </a:pPr>
            <a:endParaRPr lang="en-US" dirty="0"/>
          </a:p>
        </p:txBody>
      </p:sp>
      <p:sp>
        <p:nvSpPr>
          <p:cNvPr id="2" name="Üçgen 1">
            <a:extLst>
              <a:ext uri="{FF2B5EF4-FFF2-40B4-BE49-F238E27FC236}">
                <a16:creationId xmlns:a16="http://schemas.microsoft.com/office/drawing/2014/main" id="{EF589931-2909-B1F5-12CC-E2846BC4A371}"/>
              </a:ext>
            </a:extLst>
          </p:cNvPr>
          <p:cNvSpPr/>
          <p:nvPr/>
        </p:nvSpPr>
        <p:spPr>
          <a:xfrm rot="5400000">
            <a:off x="347136" y="585964"/>
            <a:ext cx="262443" cy="226244"/>
          </a:xfrm>
          <a:prstGeom prst="triangle">
            <a:avLst/>
          </a:prstGeom>
          <a:solidFill>
            <a:srgbClr val="0047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dirty="0"/>
          </a:p>
        </p:txBody>
      </p:sp>
      <p:cxnSp>
        <p:nvCxnSpPr>
          <p:cNvPr id="8" name="Düz Bağlayıcı 7">
            <a:extLst>
              <a:ext uri="{FF2B5EF4-FFF2-40B4-BE49-F238E27FC236}">
                <a16:creationId xmlns:a16="http://schemas.microsoft.com/office/drawing/2014/main" id="{8C6CA588-DF7A-1553-8F99-EF2DC1F0BB54}"/>
              </a:ext>
            </a:extLst>
          </p:cNvPr>
          <p:cNvCxnSpPr>
            <a:cxnSpLocks/>
          </p:cNvCxnSpPr>
          <p:nvPr/>
        </p:nvCxnSpPr>
        <p:spPr>
          <a:xfrm>
            <a:off x="835320" y="1487053"/>
            <a:ext cx="10518480" cy="0"/>
          </a:xfrm>
          <a:prstGeom prst="line">
            <a:avLst/>
          </a:prstGeom>
          <a:ln w="9525">
            <a:solidFill>
              <a:srgbClr val="0047AB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Başlık 3">
            <a:extLst>
              <a:ext uri="{FF2B5EF4-FFF2-40B4-BE49-F238E27FC236}">
                <a16:creationId xmlns:a16="http://schemas.microsoft.com/office/drawing/2014/main" id="{33B2E575-8A71-D56C-D3DD-0B2831650696}"/>
              </a:ext>
            </a:extLst>
          </p:cNvPr>
          <p:cNvSpPr txBox="1">
            <a:spLocks/>
          </p:cNvSpPr>
          <p:nvPr/>
        </p:nvSpPr>
        <p:spPr>
          <a:xfrm>
            <a:off x="835320" y="2800659"/>
            <a:ext cx="10515600" cy="69795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rgbClr val="0047AB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tr-TR" dirty="0"/>
          </a:p>
        </p:txBody>
      </p:sp>
      <p:sp>
        <p:nvSpPr>
          <p:cNvPr id="12" name="İçerik Yer Tutucusu 9">
            <a:extLst>
              <a:ext uri="{FF2B5EF4-FFF2-40B4-BE49-F238E27FC236}">
                <a16:creationId xmlns:a16="http://schemas.microsoft.com/office/drawing/2014/main" id="{D7AB0A29-4F09-EC12-26AB-1F33AF229716}"/>
              </a:ext>
            </a:extLst>
          </p:cNvPr>
          <p:cNvSpPr txBox="1">
            <a:spLocks/>
          </p:cNvSpPr>
          <p:nvPr/>
        </p:nvSpPr>
        <p:spPr>
          <a:xfrm>
            <a:off x="835320" y="3494407"/>
            <a:ext cx="9992360" cy="21360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100000"/>
              <a:buFont typeface="Wingdings" pitchFamily="2" charset="2"/>
              <a:buChar char="§"/>
              <a:defRPr sz="2000" kern="1200">
                <a:solidFill>
                  <a:srgbClr val="33333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96888" indent="-2127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00000"/>
              <a:buFont typeface="Wingdings" pitchFamily="2" charset="2"/>
              <a:buChar char="§"/>
              <a:tabLst/>
              <a:defRPr sz="1800" kern="1200">
                <a:solidFill>
                  <a:srgbClr val="33333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01688" indent="-254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00000"/>
              <a:buFont typeface="Wingdings" pitchFamily="2" charset="2"/>
              <a:buChar char="§"/>
              <a:tabLst/>
              <a:defRPr sz="1600" kern="1200">
                <a:solidFill>
                  <a:srgbClr val="33333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076325" indent="-254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00000"/>
              <a:buFont typeface="Wingdings" pitchFamily="2" charset="2"/>
              <a:buChar char="§"/>
              <a:tabLst/>
              <a:defRPr sz="1600" kern="1200">
                <a:solidFill>
                  <a:srgbClr val="33333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339850" indent="-254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00000"/>
              <a:buFont typeface="Wingdings" pitchFamily="2" charset="2"/>
              <a:buChar char="§"/>
              <a:tabLst/>
              <a:defRPr sz="1600" kern="1200">
                <a:solidFill>
                  <a:srgbClr val="33333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94238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3">
            <a:extLst>
              <a:ext uri="{FF2B5EF4-FFF2-40B4-BE49-F238E27FC236}">
                <a16:creationId xmlns:a16="http://schemas.microsoft.com/office/drawing/2014/main" id="{4FFF1AD5-3F90-633A-2594-69319ABA29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SCHOOL OF FOREIGN LANGUAGES</a:t>
            </a:r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id="{FDF9C3E4-6A33-0BBD-F0DA-79AD14C02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Academic Staff </a:t>
            </a:r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D502175A-6B5A-5DC6-A305-199266C7E4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5E7337E-6B17-014B-AB72-4F4640082CEB}" type="slidenum">
              <a:rPr lang="en-CY" smtClean="0"/>
              <a:pPr/>
              <a:t>17</a:t>
            </a:fld>
            <a:endParaRPr lang="en-CY" dirty="0"/>
          </a:p>
        </p:txBody>
      </p:sp>
      <p:sp>
        <p:nvSpPr>
          <p:cNvPr id="10" name="İçerik Yer Tutucusu 9">
            <a:extLst>
              <a:ext uri="{FF2B5EF4-FFF2-40B4-BE49-F238E27FC236}">
                <a16:creationId xmlns:a16="http://schemas.microsoft.com/office/drawing/2014/main" id="{C269EC4A-5A98-C84B-7020-BCC036C343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00000"/>
            <a:ext cx="10515600" cy="4082957"/>
          </a:xfrm>
        </p:spPr>
        <p:txBody>
          <a:bodyPr/>
          <a:lstStyle/>
          <a:p>
            <a:r>
              <a:rPr lang="en-US" sz="1800" b="1" dirty="0"/>
              <a:t>Director: </a:t>
            </a:r>
            <a:r>
              <a:rPr lang="en-US" dirty="0" err="1"/>
              <a:t>Koray</a:t>
            </a:r>
            <a:r>
              <a:rPr lang="en-US" dirty="0"/>
              <a:t> TİRYAKİ</a:t>
            </a:r>
          </a:p>
          <a:p>
            <a:pPr lvl="1"/>
            <a:endParaRPr lang="en-US" b="1" dirty="0"/>
          </a:p>
          <a:p>
            <a:pPr lvl="1"/>
            <a:r>
              <a:rPr lang="en-US" b="1" dirty="0"/>
              <a:t>Assist. Directors: </a:t>
            </a:r>
            <a:r>
              <a:rPr lang="en-US" dirty="0"/>
              <a:t>Murat KÖROĞLU – Niyazi Alkan AY</a:t>
            </a:r>
          </a:p>
          <a:p>
            <a:pPr lvl="1"/>
            <a:endParaRPr lang="en-US" b="1" dirty="0"/>
          </a:p>
          <a:p>
            <a:pPr lvl="1"/>
            <a:r>
              <a:rPr lang="en-US" b="1" dirty="0"/>
              <a:t>Department Head: </a:t>
            </a:r>
            <a:r>
              <a:rPr lang="en-US" dirty="0" err="1"/>
              <a:t>Hüma</a:t>
            </a:r>
            <a:r>
              <a:rPr lang="en-US" dirty="0"/>
              <a:t> </a:t>
            </a:r>
            <a:r>
              <a:rPr lang="en-US" dirty="0" err="1"/>
              <a:t>Tuğçe</a:t>
            </a:r>
            <a:r>
              <a:rPr lang="en-US" dirty="0"/>
              <a:t> YÜCELLİ</a:t>
            </a:r>
          </a:p>
          <a:p>
            <a:pPr lvl="1"/>
            <a:endParaRPr lang="en-US" dirty="0"/>
          </a:p>
          <a:p>
            <a:pPr lvl="1"/>
            <a:r>
              <a:rPr lang="en-US" b="1" dirty="0"/>
              <a:t>School Secretary: </a:t>
            </a:r>
            <a:r>
              <a:rPr lang="en-US" sz="1800" dirty="0"/>
              <a:t>Leyla AYDIN</a:t>
            </a:r>
          </a:p>
          <a:p>
            <a:pPr lvl="1"/>
            <a:endParaRPr lang="en-US" b="1" dirty="0"/>
          </a:p>
          <a:p>
            <a:pPr lvl="1"/>
            <a:r>
              <a:rPr lang="en-US" b="1" dirty="0"/>
              <a:t>Officers for Student Affairs: </a:t>
            </a:r>
            <a:r>
              <a:rPr lang="en-US" dirty="0"/>
              <a:t>Onur KÖMÜRCÜ, Murat YAMAN, </a:t>
            </a:r>
            <a:r>
              <a:rPr lang="en-US" dirty="0" err="1"/>
              <a:t>Birgül</a:t>
            </a:r>
            <a:r>
              <a:rPr lang="en-US" dirty="0"/>
              <a:t> ÖZDEMİR</a:t>
            </a:r>
          </a:p>
          <a:p>
            <a:endParaRPr lang="en-US" dirty="0"/>
          </a:p>
        </p:txBody>
      </p:sp>
      <p:sp>
        <p:nvSpPr>
          <p:cNvPr id="2" name="Üçgen 1">
            <a:extLst>
              <a:ext uri="{FF2B5EF4-FFF2-40B4-BE49-F238E27FC236}">
                <a16:creationId xmlns:a16="http://schemas.microsoft.com/office/drawing/2014/main" id="{EF589931-2909-B1F5-12CC-E2846BC4A371}"/>
              </a:ext>
            </a:extLst>
          </p:cNvPr>
          <p:cNvSpPr/>
          <p:nvPr/>
        </p:nvSpPr>
        <p:spPr>
          <a:xfrm rot="5400000">
            <a:off x="347136" y="585964"/>
            <a:ext cx="262443" cy="226244"/>
          </a:xfrm>
          <a:prstGeom prst="triangle">
            <a:avLst/>
          </a:prstGeom>
          <a:solidFill>
            <a:srgbClr val="0047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dirty="0"/>
          </a:p>
        </p:txBody>
      </p:sp>
      <p:cxnSp>
        <p:nvCxnSpPr>
          <p:cNvPr id="8" name="Düz Bağlayıcı 7">
            <a:extLst>
              <a:ext uri="{FF2B5EF4-FFF2-40B4-BE49-F238E27FC236}">
                <a16:creationId xmlns:a16="http://schemas.microsoft.com/office/drawing/2014/main" id="{8C6CA588-DF7A-1553-8F99-EF2DC1F0BB54}"/>
              </a:ext>
            </a:extLst>
          </p:cNvPr>
          <p:cNvCxnSpPr>
            <a:cxnSpLocks/>
          </p:cNvCxnSpPr>
          <p:nvPr/>
        </p:nvCxnSpPr>
        <p:spPr>
          <a:xfrm>
            <a:off x="835320" y="1527693"/>
            <a:ext cx="10518480" cy="0"/>
          </a:xfrm>
          <a:prstGeom prst="line">
            <a:avLst/>
          </a:prstGeom>
          <a:ln w="9525">
            <a:solidFill>
              <a:srgbClr val="0047AB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Başlık 3">
            <a:extLst>
              <a:ext uri="{FF2B5EF4-FFF2-40B4-BE49-F238E27FC236}">
                <a16:creationId xmlns:a16="http://schemas.microsoft.com/office/drawing/2014/main" id="{33B2E575-8A71-D56C-D3DD-0B2831650696}"/>
              </a:ext>
            </a:extLst>
          </p:cNvPr>
          <p:cNvSpPr txBox="1">
            <a:spLocks/>
          </p:cNvSpPr>
          <p:nvPr/>
        </p:nvSpPr>
        <p:spPr>
          <a:xfrm>
            <a:off x="835320" y="2800659"/>
            <a:ext cx="10515600" cy="69795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rgbClr val="0047AB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tr-TR" dirty="0"/>
          </a:p>
        </p:txBody>
      </p:sp>
      <p:sp>
        <p:nvSpPr>
          <p:cNvPr id="12" name="İçerik Yer Tutucusu 9">
            <a:extLst>
              <a:ext uri="{FF2B5EF4-FFF2-40B4-BE49-F238E27FC236}">
                <a16:creationId xmlns:a16="http://schemas.microsoft.com/office/drawing/2014/main" id="{D7AB0A29-4F09-EC12-26AB-1F33AF229716}"/>
              </a:ext>
            </a:extLst>
          </p:cNvPr>
          <p:cNvSpPr txBox="1">
            <a:spLocks/>
          </p:cNvSpPr>
          <p:nvPr/>
        </p:nvSpPr>
        <p:spPr>
          <a:xfrm>
            <a:off x="835320" y="3498617"/>
            <a:ext cx="9992360" cy="21360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100000"/>
              <a:buFont typeface="Wingdings" pitchFamily="2" charset="2"/>
              <a:buChar char="§"/>
              <a:defRPr sz="2000" kern="1200">
                <a:solidFill>
                  <a:srgbClr val="33333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96888" indent="-2127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00000"/>
              <a:buFont typeface="Wingdings" pitchFamily="2" charset="2"/>
              <a:buChar char="§"/>
              <a:tabLst/>
              <a:defRPr sz="1800" kern="1200">
                <a:solidFill>
                  <a:srgbClr val="33333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01688" indent="-254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00000"/>
              <a:buFont typeface="Wingdings" pitchFamily="2" charset="2"/>
              <a:buChar char="§"/>
              <a:tabLst/>
              <a:defRPr sz="1600" kern="1200">
                <a:solidFill>
                  <a:srgbClr val="33333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076325" indent="-254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00000"/>
              <a:buFont typeface="Wingdings" pitchFamily="2" charset="2"/>
              <a:buChar char="§"/>
              <a:tabLst/>
              <a:defRPr sz="1600" kern="1200">
                <a:solidFill>
                  <a:srgbClr val="33333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339850" indent="-254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00000"/>
              <a:buFont typeface="Wingdings" pitchFamily="2" charset="2"/>
              <a:buChar char="§"/>
              <a:tabLst/>
              <a:defRPr sz="1600" kern="1200">
                <a:solidFill>
                  <a:srgbClr val="33333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1768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3">
            <a:extLst>
              <a:ext uri="{FF2B5EF4-FFF2-40B4-BE49-F238E27FC236}">
                <a16:creationId xmlns:a16="http://schemas.microsoft.com/office/drawing/2014/main" id="{4FFF1AD5-3F90-633A-2594-69319ABA29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SCHOOL OF FOREIGN LANGUAGES</a:t>
            </a:r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id="{FDF9C3E4-6A33-0BBD-F0DA-79AD14C02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What is CEPP?</a:t>
            </a:r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D502175A-6B5A-5DC6-A305-199266C7E4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5E7337E-6B17-014B-AB72-4F4640082CEB}" type="slidenum">
              <a:rPr lang="en-CY" smtClean="0"/>
              <a:pPr/>
              <a:t>18</a:t>
            </a:fld>
            <a:endParaRPr lang="en-CY" dirty="0"/>
          </a:p>
        </p:txBody>
      </p:sp>
      <p:sp>
        <p:nvSpPr>
          <p:cNvPr id="10" name="İçerik Yer Tutucusu 9">
            <a:extLst>
              <a:ext uri="{FF2B5EF4-FFF2-40B4-BE49-F238E27FC236}">
                <a16:creationId xmlns:a16="http://schemas.microsoft.com/office/drawing/2014/main" id="{C269EC4A-5A98-C84B-7020-BCC036C343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00000"/>
            <a:ext cx="10515600" cy="4082957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stands for Compulsory English Preparatory Program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tr-TR" dirty="0"/>
              <a:t>a</a:t>
            </a:r>
            <a:r>
              <a:rPr lang="en-US" dirty="0"/>
              <a:t> two-semester program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offers a preparatory language education in English to students from ELT and ETI </a:t>
            </a:r>
            <a:endParaRPr lang="tr-TR" dirty="0"/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different from OEPP (</a:t>
            </a:r>
            <a:r>
              <a:rPr lang="en-US" dirty="0" err="1"/>
              <a:t>İsteğe</a:t>
            </a:r>
            <a:r>
              <a:rPr lang="en-US" dirty="0"/>
              <a:t> </a:t>
            </a:r>
            <a:r>
              <a:rPr lang="en-US" dirty="0" err="1"/>
              <a:t>Bağlı</a:t>
            </a:r>
            <a:r>
              <a:rPr lang="en-US" dirty="0"/>
              <a:t> </a:t>
            </a:r>
            <a:r>
              <a:rPr lang="en-US" dirty="0" err="1"/>
              <a:t>Hazırlık</a:t>
            </a:r>
            <a:r>
              <a:rPr lang="en-US" dirty="0"/>
              <a:t> </a:t>
            </a:r>
            <a:r>
              <a:rPr lang="en-US" dirty="0" err="1"/>
              <a:t>Programı</a:t>
            </a:r>
            <a:r>
              <a:rPr lang="en-US" dirty="0"/>
              <a:t>)</a:t>
            </a:r>
            <a:endParaRPr lang="tr-TR" dirty="0"/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endParaRPr lang="en-US" dirty="0"/>
          </a:p>
        </p:txBody>
      </p:sp>
      <p:sp>
        <p:nvSpPr>
          <p:cNvPr id="2" name="Üçgen 1">
            <a:extLst>
              <a:ext uri="{FF2B5EF4-FFF2-40B4-BE49-F238E27FC236}">
                <a16:creationId xmlns:a16="http://schemas.microsoft.com/office/drawing/2014/main" id="{EF589931-2909-B1F5-12CC-E2846BC4A371}"/>
              </a:ext>
            </a:extLst>
          </p:cNvPr>
          <p:cNvSpPr/>
          <p:nvPr/>
        </p:nvSpPr>
        <p:spPr>
          <a:xfrm rot="5400000">
            <a:off x="347136" y="585964"/>
            <a:ext cx="262443" cy="226244"/>
          </a:xfrm>
          <a:prstGeom prst="triangle">
            <a:avLst/>
          </a:prstGeom>
          <a:solidFill>
            <a:srgbClr val="0047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dirty="0"/>
          </a:p>
        </p:txBody>
      </p:sp>
      <p:cxnSp>
        <p:nvCxnSpPr>
          <p:cNvPr id="8" name="Düz Bağlayıcı 7">
            <a:extLst>
              <a:ext uri="{FF2B5EF4-FFF2-40B4-BE49-F238E27FC236}">
                <a16:creationId xmlns:a16="http://schemas.microsoft.com/office/drawing/2014/main" id="{8C6CA588-DF7A-1553-8F99-EF2DC1F0BB54}"/>
              </a:ext>
            </a:extLst>
          </p:cNvPr>
          <p:cNvCxnSpPr>
            <a:cxnSpLocks/>
          </p:cNvCxnSpPr>
          <p:nvPr/>
        </p:nvCxnSpPr>
        <p:spPr>
          <a:xfrm>
            <a:off x="835320" y="1588653"/>
            <a:ext cx="10518480" cy="0"/>
          </a:xfrm>
          <a:prstGeom prst="line">
            <a:avLst/>
          </a:prstGeom>
          <a:ln w="9525">
            <a:solidFill>
              <a:srgbClr val="0047AB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Başlık 3">
            <a:extLst>
              <a:ext uri="{FF2B5EF4-FFF2-40B4-BE49-F238E27FC236}">
                <a16:creationId xmlns:a16="http://schemas.microsoft.com/office/drawing/2014/main" id="{33B2E575-8A71-D56C-D3DD-0B2831650696}"/>
              </a:ext>
            </a:extLst>
          </p:cNvPr>
          <p:cNvSpPr txBox="1">
            <a:spLocks/>
          </p:cNvSpPr>
          <p:nvPr/>
        </p:nvSpPr>
        <p:spPr>
          <a:xfrm>
            <a:off x="835320" y="2800659"/>
            <a:ext cx="10515600" cy="69795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rgbClr val="0047AB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tr-TR" dirty="0"/>
          </a:p>
        </p:txBody>
      </p:sp>
      <p:sp>
        <p:nvSpPr>
          <p:cNvPr id="12" name="İçerik Yer Tutucusu 9">
            <a:extLst>
              <a:ext uri="{FF2B5EF4-FFF2-40B4-BE49-F238E27FC236}">
                <a16:creationId xmlns:a16="http://schemas.microsoft.com/office/drawing/2014/main" id="{D7AB0A29-4F09-EC12-26AB-1F33AF229716}"/>
              </a:ext>
            </a:extLst>
          </p:cNvPr>
          <p:cNvSpPr txBox="1">
            <a:spLocks/>
          </p:cNvSpPr>
          <p:nvPr/>
        </p:nvSpPr>
        <p:spPr>
          <a:xfrm>
            <a:off x="835320" y="3494407"/>
            <a:ext cx="9992360" cy="21360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100000"/>
              <a:buFont typeface="Wingdings" pitchFamily="2" charset="2"/>
              <a:buChar char="§"/>
              <a:defRPr sz="2000" kern="1200">
                <a:solidFill>
                  <a:srgbClr val="33333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96888" indent="-2127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00000"/>
              <a:buFont typeface="Wingdings" pitchFamily="2" charset="2"/>
              <a:buChar char="§"/>
              <a:tabLst/>
              <a:defRPr sz="1800" kern="1200">
                <a:solidFill>
                  <a:srgbClr val="33333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01688" indent="-254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00000"/>
              <a:buFont typeface="Wingdings" pitchFamily="2" charset="2"/>
              <a:buChar char="§"/>
              <a:tabLst/>
              <a:defRPr sz="1600" kern="1200">
                <a:solidFill>
                  <a:srgbClr val="33333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076325" indent="-254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00000"/>
              <a:buFont typeface="Wingdings" pitchFamily="2" charset="2"/>
              <a:buChar char="§"/>
              <a:tabLst/>
              <a:defRPr sz="1600" kern="1200">
                <a:solidFill>
                  <a:srgbClr val="33333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339850" indent="-254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00000"/>
              <a:buFont typeface="Wingdings" pitchFamily="2" charset="2"/>
              <a:buChar char="§"/>
              <a:tabLst/>
              <a:defRPr sz="1600" kern="1200">
                <a:solidFill>
                  <a:srgbClr val="33333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00504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3">
            <a:extLst>
              <a:ext uri="{FF2B5EF4-FFF2-40B4-BE49-F238E27FC236}">
                <a16:creationId xmlns:a16="http://schemas.microsoft.com/office/drawing/2014/main" id="{4FFF1AD5-3F90-633A-2594-69319ABA29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CEPP EDUCATION AT SFL</a:t>
            </a:r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id="{FDF9C3E4-6A33-0BBD-F0DA-79AD14C02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Language Levels</a:t>
            </a:r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D502175A-6B5A-5DC6-A305-199266C7E4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5E7337E-6B17-014B-AB72-4F4640082CEB}" type="slidenum">
              <a:rPr lang="en-CY" smtClean="0"/>
              <a:pPr/>
              <a:t>19</a:t>
            </a:fld>
            <a:endParaRPr lang="en-CY" dirty="0"/>
          </a:p>
        </p:txBody>
      </p:sp>
      <p:sp>
        <p:nvSpPr>
          <p:cNvPr id="2" name="Üçgen 1">
            <a:extLst>
              <a:ext uri="{FF2B5EF4-FFF2-40B4-BE49-F238E27FC236}">
                <a16:creationId xmlns:a16="http://schemas.microsoft.com/office/drawing/2014/main" id="{EF589931-2909-B1F5-12CC-E2846BC4A371}"/>
              </a:ext>
            </a:extLst>
          </p:cNvPr>
          <p:cNvSpPr/>
          <p:nvPr/>
        </p:nvSpPr>
        <p:spPr>
          <a:xfrm rot="5400000">
            <a:off x="347136" y="585964"/>
            <a:ext cx="262443" cy="226244"/>
          </a:xfrm>
          <a:prstGeom prst="triangle">
            <a:avLst/>
          </a:prstGeom>
          <a:solidFill>
            <a:srgbClr val="0047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dirty="0"/>
          </a:p>
        </p:txBody>
      </p:sp>
      <p:cxnSp>
        <p:nvCxnSpPr>
          <p:cNvPr id="8" name="Düz Bağlayıcı 7">
            <a:extLst>
              <a:ext uri="{FF2B5EF4-FFF2-40B4-BE49-F238E27FC236}">
                <a16:creationId xmlns:a16="http://schemas.microsoft.com/office/drawing/2014/main" id="{8C6CA588-DF7A-1553-8F99-EF2DC1F0BB54}"/>
              </a:ext>
            </a:extLst>
          </p:cNvPr>
          <p:cNvCxnSpPr>
            <a:cxnSpLocks/>
          </p:cNvCxnSpPr>
          <p:nvPr/>
        </p:nvCxnSpPr>
        <p:spPr>
          <a:xfrm>
            <a:off x="835320" y="1588653"/>
            <a:ext cx="10518480" cy="0"/>
          </a:xfrm>
          <a:prstGeom prst="line">
            <a:avLst/>
          </a:prstGeom>
          <a:ln w="9525">
            <a:solidFill>
              <a:srgbClr val="0047AB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Metin kutusu 12">
            <a:extLst>
              <a:ext uri="{FF2B5EF4-FFF2-40B4-BE49-F238E27FC236}">
                <a16:creationId xmlns:a16="http://schemas.microsoft.com/office/drawing/2014/main" id="{99E1DC1A-F1D5-7F96-DB23-1BDD7273EA58}"/>
              </a:ext>
            </a:extLst>
          </p:cNvPr>
          <p:cNvSpPr txBox="1"/>
          <p:nvPr/>
        </p:nvSpPr>
        <p:spPr>
          <a:xfrm>
            <a:off x="838200" y="1672260"/>
            <a:ext cx="9989479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Language education and assessment in the School of Foreign Languages concerns the standards defined by the Common European Framework of Reference for Languages (CEFR).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The compulsory preparatory class aims to complete 2 levels (CEFR B2 and C1).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tr-TR" dirty="0" err="1"/>
              <a:t>The</a:t>
            </a:r>
            <a:r>
              <a:rPr lang="tr-TR" dirty="0"/>
              <a:t> </a:t>
            </a:r>
            <a:r>
              <a:rPr lang="en-US" dirty="0"/>
              <a:t>School of Foreign Languages is committed to enabling the students in the CEPP to reach level C1 at any skill.</a:t>
            </a:r>
          </a:p>
        </p:txBody>
      </p:sp>
    </p:spTree>
    <p:extLst>
      <p:ext uri="{BB962C8B-B14F-4D97-AF65-F5344CB8AC3E}">
        <p14:creationId xmlns:p14="http://schemas.microsoft.com/office/powerpoint/2010/main" val="28143368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İçerik Yer Tutucusu 1">
            <a:extLst>
              <a:ext uri="{FF2B5EF4-FFF2-40B4-BE49-F238E27FC236}">
                <a16:creationId xmlns:a16="http://schemas.microsoft.com/office/drawing/2014/main" id="{7864AB2B-04F2-B97F-2BC5-6F4A06B0E8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3004" y="1429215"/>
            <a:ext cx="9596756" cy="3999570"/>
          </a:xfrm>
          <a:noFill/>
        </p:spPr>
        <p:txBody>
          <a:bodyPr/>
          <a:lstStyle/>
          <a:p>
            <a:pPr marL="457200" algn="ctr">
              <a:lnSpc>
                <a:spcPct val="150000"/>
              </a:lnSpc>
            </a:pPr>
            <a:endParaRPr lang="tr-TR" sz="4800" b="1" dirty="0">
              <a:solidFill>
                <a:srgbClr val="293B8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anose="020B0502040204020203" pitchFamily="34" charset="0"/>
              <a:ea typeface="Calibri"/>
              <a:cs typeface="Times New Roman"/>
            </a:endParaRPr>
          </a:p>
          <a:p>
            <a:pPr marL="457200" algn="ctr">
              <a:lnSpc>
                <a:spcPct val="150000"/>
              </a:lnSpc>
            </a:pPr>
            <a:endParaRPr lang="tr-TR" sz="4800" b="1" dirty="0">
              <a:solidFill>
                <a:srgbClr val="293B8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anose="020B0502040204020203" pitchFamily="34" charset="0"/>
              <a:ea typeface="Calibri"/>
              <a:cs typeface="Times New Roman"/>
            </a:endParaRPr>
          </a:p>
          <a:p>
            <a:pPr marL="457200" algn="l"/>
            <a:r>
              <a:rPr lang="tr-TR" sz="4000" b="1" dirty="0">
                <a:solidFill>
                  <a:srgbClr val="0047A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Calibri"/>
                <a:cs typeface="Times New Roman"/>
              </a:rPr>
              <a:t>TO SCHOOL OF FOREIGN LANGUAGES (SFL)</a:t>
            </a:r>
            <a:endParaRPr lang="tr-TR" sz="4000" dirty="0">
              <a:solidFill>
                <a:srgbClr val="0047A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anose="020B0502040204020203" pitchFamily="34" charset="0"/>
              <a:ea typeface="Calibri"/>
              <a:cs typeface="Times New Roman"/>
            </a:endParaRPr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54F61A38-B32F-66BA-8C40-F8DA6DF524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5E7337E-6B17-014B-AB72-4F4640082CEB}" type="slidenum">
              <a:rPr lang="en-CY" smtClean="0"/>
              <a:pPr/>
              <a:t>2</a:t>
            </a:fld>
            <a:endParaRPr lang="en-CY" dirty="0"/>
          </a:p>
        </p:txBody>
      </p:sp>
      <p:pic>
        <p:nvPicPr>
          <p:cNvPr id="15" name="Resim 14" descr="yazı tipi, grafik, tipografi, hat sanatı, kaligrafi içeren bir resim&#10;&#10;Açıklama otomatik olarak oluşturuldu">
            <a:extLst>
              <a:ext uri="{FF2B5EF4-FFF2-40B4-BE49-F238E27FC236}">
                <a16:creationId xmlns:a16="http://schemas.microsoft.com/office/drawing/2014/main" id="{B038784F-CC3B-DCED-7A2C-9EE5B88218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3111"/>
                    </a14:imgEffect>
                    <a14:imgEffect>
                      <a14:saturation sat="168000"/>
                    </a14:imgEffect>
                  </a14:imgLayer>
                </a14:imgProps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183005" y="609918"/>
            <a:ext cx="5619750" cy="3009900"/>
          </a:xfrm>
          <a:prstGeom prst="rect">
            <a:avLst/>
          </a:prstGeom>
        </p:spPr>
      </p:pic>
      <p:pic>
        <p:nvPicPr>
          <p:cNvPr id="18" name="Resim 17" descr="yazı tipi, metin, grafik, ekran görüntüsü içeren bir resim&#10;&#10;Açıklama otomatik olarak oluşturuldu">
            <a:extLst>
              <a:ext uri="{FF2B5EF4-FFF2-40B4-BE49-F238E27FC236}">
                <a16:creationId xmlns:a16="http://schemas.microsoft.com/office/drawing/2014/main" id="{8293BE6F-48D7-7D8A-3B32-23B8012BB9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98080" y="2240145"/>
            <a:ext cx="2776231" cy="1263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2746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3">
            <a:extLst>
              <a:ext uri="{FF2B5EF4-FFF2-40B4-BE49-F238E27FC236}">
                <a16:creationId xmlns:a16="http://schemas.microsoft.com/office/drawing/2014/main" id="{4FFF1AD5-3F90-633A-2594-69319ABA29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ACADEMIC CALENDAR</a:t>
            </a:r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D502175A-6B5A-5DC6-A305-199266C7E4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5E7337E-6B17-014B-AB72-4F4640082CEB}" type="slidenum">
              <a:rPr lang="en-CY" smtClean="0"/>
              <a:pPr/>
              <a:t>20</a:t>
            </a:fld>
            <a:endParaRPr lang="en-CY" dirty="0"/>
          </a:p>
        </p:txBody>
      </p:sp>
      <p:sp>
        <p:nvSpPr>
          <p:cNvPr id="2" name="Üçgen 1">
            <a:extLst>
              <a:ext uri="{FF2B5EF4-FFF2-40B4-BE49-F238E27FC236}">
                <a16:creationId xmlns:a16="http://schemas.microsoft.com/office/drawing/2014/main" id="{EF589931-2909-B1F5-12CC-E2846BC4A371}"/>
              </a:ext>
            </a:extLst>
          </p:cNvPr>
          <p:cNvSpPr/>
          <p:nvPr/>
        </p:nvSpPr>
        <p:spPr>
          <a:xfrm rot="5400000">
            <a:off x="347136" y="585964"/>
            <a:ext cx="262443" cy="226244"/>
          </a:xfrm>
          <a:prstGeom prst="triangle">
            <a:avLst/>
          </a:prstGeom>
          <a:solidFill>
            <a:srgbClr val="0047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dirty="0"/>
          </a:p>
        </p:txBody>
      </p:sp>
      <p:cxnSp>
        <p:nvCxnSpPr>
          <p:cNvPr id="8" name="Düz Bağlayıcı 7">
            <a:extLst>
              <a:ext uri="{FF2B5EF4-FFF2-40B4-BE49-F238E27FC236}">
                <a16:creationId xmlns:a16="http://schemas.microsoft.com/office/drawing/2014/main" id="{8C6CA588-DF7A-1553-8F99-EF2DC1F0BB54}"/>
              </a:ext>
            </a:extLst>
          </p:cNvPr>
          <p:cNvCxnSpPr>
            <a:cxnSpLocks/>
          </p:cNvCxnSpPr>
          <p:nvPr/>
        </p:nvCxnSpPr>
        <p:spPr>
          <a:xfrm>
            <a:off x="835320" y="999373"/>
            <a:ext cx="10518480" cy="0"/>
          </a:xfrm>
          <a:prstGeom prst="line">
            <a:avLst/>
          </a:prstGeom>
          <a:ln w="9525">
            <a:solidFill>
              <a:srgbClr val="0047AB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Başlık 3">
            <a:extLst>
              <a:ext uri="{FF2B5EF4-FFF2-40B4-BE49-F238E27FC236}">
                <a16:creationId xmlns:a16="http://schemas.microsoft.com/office/drawing/2014/main" id="{33B2E575-8A71-D56C-D3DD-0B2831650696}"/>
              </a:ext>
            </a:extLst>
          </p:cNvPr>
          <p:cNvSpPr txBox="1">
            <a:spLocks/>
          </p:cNvSpPr>
          <p:nvPr/>
        </p:nvSpPr>
        <p:spPr>
          <a:xfrm>
            <a:off x="835320" y="2800659"/>
            <a:ext cx="10515600" cy="69795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rgbClr val="0047AB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tr-TR" dirty="0"/>
          </a:p>
        </p:txBody>
      </p:sp>
      <p:graphicFrame>
        <p:nvGraphicFramePr>
          <p:cNvPr id="6" name="Tablo 5">
            <a:extLst>
              <a:ext uri="{FF2B5EF4-FFF2-40B4-BE49-F238E27FC236}">
                <a16:creationId xmlns:a16="http://schemas.microsoft.com/office/drawing/2014/main" id="{D3F2C72C-1EA9-BCA1-83DC-4BF56E930C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1802416"/>
              </p:ext>
            </p:extLst>
          </p:nvPr>
        </p:nvGraphicFramePr>
        <p:xfrm>
          <a:off x="838201" y="1097280"/>
          <a:ext cx="7482839" cy="511747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838472">
                  <a:extLst>
                    <a:ext uri="{9D8B030D-6E8A-4147-A177-3AD203B41FA5}">
                      <a16:colId xmlns:a16="http://schemas.microsoft.com/office/drawing/2014/main" val="3293739672"/>
                    </a:ext>
                  </a:extLst>
                </a:gridCol>
                <a:gridCol w="4644367">
                  <a:extLst>
                    <a:ext uri="{9D8B030D-6E8A-4147-A177-3AD203B41FA5}">
                      <a16:colId xmlns:a16="http://schemas.microsoft.com/office/drawing/2014/main" val="64959276"/>
                    </a:ext>
                  </a:extLst>
                </a:gridCol>
              </a:tblGrid>
              <a:tr h="777256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kern="100" dirty="0">
                          <a:effectLst/>
                        </a:rPr>
                        <a:t>2024-2025</a:t>
                      </a:r>
                      <a:endParaRPr lang="en-US" sz="1100" kern="1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kern="100" dirty="0">
                          <a:effectLst/>
                        </a:rPr>
                        <a:t>CEPP ACADEMIC YEAR</a:t>
                      </a:r>
                      <a:endParaRPr lang="en-US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 anchor="ctr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4073630"/>
                  </a:ext>
                </a:extLst>
              </a:tr>
              <a:tr h="371669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kern="100" dirty="0">
                          <a:effectLst/>
                        </a:rPr>
                        <a:t>FALL SEMESTER</a:t>
                      </a:r>
                      <a:endParaRPr lang="en-US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 anchor="ctr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8968775"/>
                  </a:ext>
                </a:extLst>
              </a:tr>
              <a:tr h="38419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kern="100" dirty="0">
                          <a:effectLst/>
                        </a:rPr>
                        <a:t>Proficiency Test</a:t>
                      </a:r>
                      <a:endParaRPr lang="en-US" sz="12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kern="100">
                          <a:effectLst/>
                        </a:rPr>
                        <a:t>September 19-20, 2024</a:t>
                      </a:r>
                      <a:endParaRPr lang="en-US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 anchor="ctr"/>
                </a:tc>
                <a:extLst>
                  <a:ext uri="{0D108BD9-81ED-4DB2-BD59-A6C34878D82A}">
                    <a16:rowId xmlns:a16="http://schemas.microsoft.com/office/drawing/2014/main" val="600206923"/>
                  </a:ext>
                </a:extLst>
              </a:tr>
              <a:tr h="38419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kern="100" dirty="0">
                          <a:effectLst/>
                        </a:rPr>
                        <a:t>Student Orientation</a:t>
                      </a:r>
                      <a:endParaRPr lang="en-US" sz="12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kern="100" dirty="0">
                          <a:effectLst/>
                        </a:rPr>
                        <a:t>September 23, 2024 (Week 1)</a:t>
                      </a:r>
                      <a:endParaRPr lang="en-US" sz="12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2871460"/>
                  </a:ext>
                </a:extLst>
              </a:tr>
              <a:tr h="45573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kern="100" dirty="0">
                          <a:effectLst/>
                        </a:rPr>
                        <a:t>Instruction begins</a:t>
                      </a:r>
                      <a:endParaRPr lang="en-US" sz="12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kern="100" dirty="0">
                          <a:effectLst/>
                        </a:rPr>
                        <a:t>September 2</a:t>
                      </a:r>
                      <a:r>
                        <a:rPr lang="tr-TR" sz="1400" kern="100" dirty="0">
                          <a:effectLst/>
                        </a:rPr>
                        <a:t>5</a:t>
                      </a:r>
                      <a:r>
                        <a:rPr lang="en-US" sz="1400" kern="100" dirty="0">
                          <a:effectLst/>
                        </a:rPr>
                        <a:t>, 2024 (Week 1)</a:t>
                      </a:r>
                      <a:endParaRPr lang="en-US" sz="12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 anchor="ctr"/>
                </a:tc>
                <a:extLst>
                  <a:ext uri="{0D108BD9-81ED-4DB2-BD59-A6C34878D82A}">
                    <a16:rowId xmlns:a16="http://schemas.microsoft.com/office/drawing/2014/main" val="539823747"/>
                  </a:ext>
                </a:extLst>
              </a:tr>
              <a:tr h="3920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kern="100" dirty="0">
                          <a:effectLst/>
                        </a:rPr>
                        <a:t>Vocab Quiz I (PBT)</a:t>
                      </a:r>
                      <a:endParaRPr lang="en-US" sz="12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kern="100" dirty="0">
                          <a:effectLst/>
                        </a:rPr>
                        <a:t>Pop Quiz (unspecified date)</a:t>
                      </a:r>
                      <a:endParaRPr lang="en-US" sz="12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7327796"/>
                  </a:ext>
                </a:extLst>
              </a:tr>
              <a:tr h="3920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kern="100" dirty="0">
                          <a:effectLst/>
                        </a:rPr>
                        <a:t>Quiz I (OP)</a:t>
                      </a:r>
                      <a:endParaRPr lang="en-US" sz="12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kern="100">
                          <a:effectLst/>
                        </a:rPr>
                        <a:t>November 11-15, 2024 (Week 8)</a:t>
                      </a:r>
                      <a:endParaRPr lang="en-US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 anchor="ctr"/>
                </a:tc>
                <a:extLst>
                  <a:ext uri="{0D108BD9-81ED-4DB2-BD59-A6C34878D82A}">
                    <a16:rowId xmlns:a16="http://schemas.microsoft.com/office/drawing/2014/main" val="1393566866"/>
                  </a:ext>
                </a:extLst>
              </a:tr>
              <a:tr h="3920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kern="100" dirty="0">
                          <a:effectLst/>
                        </a:rPr>
                        <a:t>Vocab Quiz II (PBT)</a:t>
                      </a:r>
                      <a:endParaRPr lang="en-US" sz="12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kern="100" dirty="0">
                          <a:effectLst/>
                        </a:rPr>
                        <a:t>Pop Quiz (unspecified date)</a:t>
                      </a:r>
                      <a:endParaRPr lang="en-US" sz="12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417152"/>
                  </a:ext>
                </a:extLst>
              </a:tr>
              <a:tr h="3920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kern="100" dirty="0">
                          <a:effectLst/>
                        </a:rPr>
                        <a:t>Quiz II (DEB)</a:t>
                      </a:r>
                      <a:endParaRPr lang="en-US" sz="12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kern="100">
                          <a:effectLst/>
                        </a:rPr>
                        <a:t>January 6-10, 2025 (Week 16)</a:t>
                      </a:r>
                      <a:endParaRPr lang="en-US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 anchor="ctr"/>
                </a:tc>
                <a:extLst>
                  <a:ext uri="{0D108BD9-81ED-4DB2-BD59-A6C34878D82A}">
                    <a16:rowId xmlns:a16="http://schemas.microsoft.com/office/drawing/2014/main" val="3129232715"/>
                  </a:ext>
                </a:extLst>
              </a:tr>
              <a:tr h="3920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kern="100" dirty="0">
                          <a:effectLst/>
                        </a:rPr>
                        <a:t>Midterm Exam (PBT)</a:t>
                      </a:r>
                      <a:endParaRPr lang="en-US" sz="12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kern="100" dirty="0">
                          <a:effectLst/>
                        </a:rPr>
                        <a:t>January 6-10, 2025 (Week 16)</a:t>
                      </a:r>
                      <a:endParaRPr lang="en-US" sz="12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9606340"/>
                  </a:ext>
                </a:extLst>
              </a:tr>
              <a:tr h="3920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kern="100" dirty="0">
                          <a:effectLst/>
                        </a:rPr>
                        <a:t>PP</a:t>
                      </a:r>
                      <a:endParaRPr lang="en-US" sz="12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kern="100" dirty="0">
                          <a:effectLst/>
                        </a:rPr>
                        <a:t>January 6-10, 2025 (Week 16)</a:t>
                      </a:r>
                      <a:endParaRPr lang="en-US" sz="12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 anchor="ctr"/>
                </a:tc>
                <a:extLst>
                  <a:ext uri="{0D108BD9-81ED-4DB2-BD59-A6C34878D82A}">
                    <a16:rowId xmlns:a16="http://schemas.microsoft.com/office/drawing/2014/main" val="1615072117"/>
                  </a:ext>
                </a:extLst>
              </a:tr>
              <a:tr h="3920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kern="100" dirty="0">
                          <a:effectLst/>
                        </a:rPr>
                        <a:t>Winter Break</a:t>
                      </a:r>
                      <a:endParaRPr lang="en-US" sz="12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kern="100" dirty="0">
                          <a:effectLst/>
                        </a:rPr>
                        <a:t>January 11 – February 17, 2025</a:t>
                      </a:r>
                      <a:endParaRPr lang="en-US" sz="12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2091052"/>
                  </a:ext>
                </a:extLst>
              </a:tr>
            </a:tbl>
          </a:graphicData>
        </a:graphic>
      </p:graphicFrame>
      <p:sp>
        <p:nvSpPr>
          <p:cNvPr id="10" name="Metin kutusu 9">
            <a:extLst>
              <a:ext uri="{FF2B5EF4-FFF2-40B4-BE49-F238E27FC236}">
                <a16:creationId xmlns:a16="http://schemas.microsoft.com/office/drawing/2014/main" id="{7CF2AD46-ADA7-BCC5-5C31-3127B7B85337}"/>
              </a:ext>
            </a:extLst>
          </p:cNvPr>
          <p:cNvSpPr txBox="1"/>
          <p:nvPr/>
        </p:nvSpPr>
        <p:spPr>
          <a:xfrm>
            <a:off x="8534400" y="1852335"/>
            <a:ext cx="3149600" cy="20025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b="1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Abbreviations:</a:t>
            </a:r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PBT= Paper Based Test</a:t>
            </a:r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OP= Oral Presentation</a:t>
            </a:r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PP= Portfolio Presentation</a:t>
            </a:r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DEB= Debate</a:t>
            </a:r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07401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3">
            <a:extLst>
              <a:ext uri="{FF2B5EF4-FFF2-40B4-BE49-F238E27FC236}">
                <a16:creationId xmlns:a16="http://schemas.microsoft.com/office/drawing/2014/main" id="{4FFF1AD5-3F90-633A-2594-69319ABA29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ACADEMIC CALENDAR</a:t>
            </a:r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D502175A-6B5A-5DC6-A305-199266C7E4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5E7337E-6B17-014B-AB72-4F4640082CEB}" type="slidenum">
              <a:rPr lang="en-CY" smtClean="0"/>
              <a:pPr/>
              <a:t>21</a:t>
            </a:fld>
            <a:endParaRPr lang="en-CY" dirty="0"/>
          </a:p>
        </p:txBody>
      </p:sp>
      <p:sp>
        <p:nvSpPr>
          <p:cNvPr id="2" name="Üçgen 1">
            <a:extLst>
              <a:ext uri="{FF2B5EF4-FFF2-40B4-BE49-F238E27FC236}">
                <a16:creationId xmlns:a16="http://schemas.microsoft.com/office/drawing/2014/main" id="{EF589931-2909-B1F5-12CC-E2846BC4A371}"/>
              </a:ext>
            </a:extLst>
          </p:cNvPr>
          <p:cNvSpPr/>
          <p:nvPr/>
        </p:nvSpPr>
        <p:spPr>
          <a:xfrm rot="5400000">
            <a:off x="347136" y="585964"/>
            <a:ext cx="262443" cy="226244"/>
          </a:xfrm>
          <a:prstGeom prst="triangle">
            <a:avLst/>
          </a:prstGeom>
          <a:solidFill>
            <a:srgbClr val="0047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dirty="0"/>
          </a:p>
        </p:txBody>
      </p:sp>
      <p:cxnSp>
        <p:nvCxnSpPr>
          <p:cNvPr id="8" name="Düz Bağlayıcı 7">
            <a:extLst>
              <a:ext uri="{FF2B5EF4-FFF2-40B4-BE49-F238E27FC236}">
                <a16:creationId xmlns:a16="http://schemas.microsoft.com/office/drawing/2014/main" id="{8C6CA588-DF7A-1553-8F99-EF2DC1F0BB54}"/>
              </a:ext>
            </a:extLst>
          </p:cNvPr>
          <p:cNvCxnSpPr>
            <a:cxnSpLocks/>
          </p:cNvCxnSpPr>
          <p:nvPr/>
        </p:nvCxnSpPr>
        <p:spPr>
          <a:xfrm>
            <a:off x="835320" y="999373"/>
            <a:ext cx="10518480" cy="0"/>
          </a:xfrm>
          <a:prstGeom prst="line">
            <a:avLst/>
          </a:prstGeom>
          <a:ln w="9525">
            <a:solidFill>
              <a:srgbClr val="0047AB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Başlık 3">
            <a:extLst>
              <a:ext uri="{FF2B5EF4-FFF2-40B4-BE49-F238E27FC236}">
                <a16:creationId xmlns:a16="http://schemas.microsoft.com/office/drawing/2014/main" id="{33B2E575-8A71-D56C-D3DD-0B2831650696}"/>
              </a:ext>
            </a:extLst>
          </p:cNvPr>
          <p:cNvSpPr txBox="1">
            <a:spLocks/>
          </p:cNvSpPr>
          <p:nvPr/>
        </p:nvSpPr>
        <p:spPr>
          <a:xfrm>
            <a:off x="835320" y="2800659"/>
            <a:ext cx="10515600" cy="69795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rgbClr val="0047AB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tr-TR" dirty="0"/>
          </a:p>
        </p:txBody>
      </p:sp>
      <p:graphicFrame>
        <p:nvGraphicFramePr>
          <p:cNvPr id="6" name="Tablo 5">
            <a:extLst>
              <a:ext uri="{FF2B5EF4-FFF2-40B4-BE49-F238E27FC236}">
                <a16:creationId xmlns:a16="http://schemas.microsoft.com/office/drawing/2014/main" id="{D3F2C72C-1EA9-BCA1-83DC-4BF56E930C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5897855"/>
              </p:ext>
            </p:extLst>
          </p:nvPr>
        </p:nvGraphicFramePr>
        <p:xfrm>
          <a:off x="838201" y="1097280"/>
          <a:ext cx="7482839" cy="434908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838472">
                  <a:extLst>
                    <a:ext uri="{9D8B030D-6E8A-4147-A177-3AD203B41FA5}">
                      <a16:colId xmlns:a16="http://schemas.microsoft.com/office/drawing/2014/main" val="3293739672"/>
                    </a:ext>
                  </a:extLst>
                </a:gridCol>
                <a:gridCol w="4644367">
                  <a:extLst>
                    <a:ext uri="{9D8B030D-6E8A-4147-A177-3AD203B41FA5}">
                      <a16:colId xmlns:a16="http://schemas.microsoft.com/office/drawing/2014/main" val="64959276"/>
                    </a:ext>
                  </a:extLst>
                </a:gridCol>
              </a:tblGrid>
              <a:tr h="777256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kern="100" dirty="0">
                          <a:effectLst/>
                        </a:rPr>
                        <a:t>2024-2025</a:t>
                      </a:r>
                      <a:endParaRPr lang="en-US" sz="1100" kern="1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kern="100" dirty="0">
                          <a:effectLst/>
                        </a:rPr>
                        <a:t>CEPP ACADEMIC YEAR</a:t>
                      </a:r>
                      <a:endParaRPr lang="en-US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 anchor="ctr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4073630"/>
                  </a:ext>
                </a:extLst>
              </a:tr>
              <a:tr h="371669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400" kern="100" dirty="0">
                          <a:effectLst/>
                        </a:rPr>
                        <a:t>SPRING</a:t>
                      </a:r>
                      <a:r>
                        <a:rPr lang="en-US" sz="1400" kern="100" dirty="0">
                          <a:effectLst/>
                        </a:rPr>
                        <a:t> SEMESTER</a:t>
                      </a:r>
                      <a:endParaRPr lang="en-US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 anchor="ctr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8968775"/>
                  </a:ext>
                </a:extLst>
              </a:tr>
              <a:tr h="45573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kern="100" dirty="0">
                          <a:effectLst/>
                        </a:rPr>
                        <a:t>Instruction begins</a:t>
                      </a:r>
                      <a:endParaRPr lang="en-US" sz="12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kern="100" dirty="0">
                          <a:effectLst/>
                        </a:rPr>
                        <a:t>February 17, 2025 (Week 1)</a:t>
                      </a:r>
                      <a:endParaRPr lang="en-US" sz="12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 anchor="ctr"/>
                </a:tc>
                <a:extLst>
                  <a:ext uri="{0D108BD9-81ED-4DB2-BD59-A6C34878D82A}">
                    <a16:rowId xmlns:a16="http://schemas.microsoft.com/office/drawing/2014/main" val="539823747"/>
                  </a:ext>
                </a:extLst>
              </a:tr>
              <a:tr h="3920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kern="100" dirty="0">
                          <a:effectLst/>
                        </a:rPr>
                        <a:t>Vocab Quiz </a:t>
                      </a:r>
                      <a:r>
                        <a:rPr lang="tr-TR" sz="1400" kern="100" dirty="0">
                          <a:effectLst/>
                        </a:rPr>
                        <a:t>II</a:t>
                      </a:r>
                      <a:r>
                        <a:rPr lang="en-US" sz="1400" kern="100" dirty="0">
                          <a:effectLst/>
                        </a:rPr>
                        <a:t>I (PBT)</a:t>
                      </a:r>
                      <a:endParaRPr lang="en-US" sz="12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kern="100" dirty="0">
                          <a:effectLst/>
                        </a:rPr>
                        <a:t>Pop Quiz (unspecified date)</a:t>
                      </a:r>
                      <a:endParaRPr lang="en-US" sz="12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7327796"/>
                  </a:ext>
                </a:extLst>
              </a:tr>
              <a:tr h="3920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kern="100" dirty="0">
                          <a:effectLst/>
                        </a:rPr>
                        <a:t>Quiz I</a:t>
                      </a:r>
                      <a:r>
                        <a:rPr lang="tr-TR" sz="1400" kern="100" dirty="0">
                          <a:effectLst/>
                        </a:rPr>
                        <a:t>II</a:t>
                      </a:r>
                      <a:r>
                        <a:rPr lang="en-US" sz="1400" kern="100" dirty="0">
                          <a:effectLst/>
                        </a:rPr>
                        <a:t> (</a:t>
                      </a:r>
                      <a:r>
                        <a:rPr lang="tr-TR" sz="1400" kern="100" dirty="0">
                          <a:effectLst/>
                        </a:rPr>
                        <a:t>PBT</a:t>
                      </a:r>
                      <a:r>
                        <a:rPr lang="en-US" sz="1400" kern="100" dirty="0">
                          <a:effectLst/>
                        </a:rPr>
                        <a:t>)</a:t>
                      </a:r>
                      <a:endParaRPr lang="en-US" sz="12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kern="100" dirty="0">
                          <a:effectLst/>
                        </a:rPr>
                        <a:t>March 10-14 (Week 4)</a:t>
                      </a:r>
                      <a:endParaRPr lang="en-US" sz="12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 anchor="ctr"/>
                </a:tc>
                <a:extLst>
                  <a:ext uri="{0D108BD9-81ED-4DB2-BD59-A6C34878D82A}">
                    <a16:rowId xmlns:a16="http://schemas.microsoft.com/office/drawing/2014/main" val="1393566866"/>
                  </a:ext>
                </a:extLst>
              </a:tr>
              <a:tr h="3920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kern="100" dirty="0">
                          <a:effectLst/>
                        </a:rPr>
                        <a:t>Vocab Quiz I</a:t>
                      </a:r>
                      <a:r>
                        <a:rPr lang="tr-TR" sz="1400" kern="100" dirty="0">
                          <a:effectLst/>
                        </a:rPr>
                        <a:t>V</a:t>
                      </a:r>
                      <a:r>
                        <a:rPr lang="en-US" sz="1400" kern="100" dirty="0">
                          <a:effectLst/>
                        </a:rPr>
                        <a:t> (PBT)</a:t>
                      </a:r>
                      <a:endParaRPr lang="en-US" sz="12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kern="100" dirty="0">
                          <a:effectLst/>
                        </a:rPr>
                        <a:t>Pop Quiz (unspecified date)</a:t>
                      </a:r>
                      <a:endParaRPr lang="en-US" sz="12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417152"/>
                  </a:ext>
                </a:extLst>
              </a:tr>
              <a:tr h="3920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00" dirty="0">
                          <a:effectLst/>
                        </a:rPr>
                        <a:t>Midterm Exam (</a:t>
                      </a:r>
                      <a:r>
                        <a:rPr lang="tr-TR" sz="1400" kern="100" dirty="0">
                          <a:effectLst/>
                        </a:rPr>
                        <a:t>TP</a:t>
                      </a:r>
                      <a:r>
                        <a:rPr lang="en-US" sz="1400" kern="100" dirty="0">
                          <a:effectLst/>
                        </a:rPr>
                        <a:t>)</a:t>
                      </a:r>
                      <a:endParaRPr lang="en-US" sz="12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kern="100" dirty="0">
                          <a:effectLst/>
                        </a:rPr>
                        <a:t>April 7-11, 2025 (Week 8</a:t>
                      </a:r>
                      <a:r>
                        <a:rPr lang="tr-TR" sz="1400" kern="100" dirty="0">
                          <a:effectLst/>
                        </a:rPr>
                        <a:t>)</a:t>
                      </a:r>
                      <a:endParaRPr lang="en-US" sz="12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 anchor="ctr"/>
                </a:tc>
                <a:extLst>
                  <a:ext uri="{0D108BD9-81ED-4DB2-BD59-A6C34878D82A}">
                    <a16:rowId xmlns:a16="http://schemas.microsoft.com/office/drawing/2014/main" val="3129232715"/>
                  </a:ext>
                </a:extLst>
              </a:tr>
              <a:tr h="3920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00" dirty="0">
                          <a:effectLst/>
                          <a:latin typeface="+mn-lt"/>
                        </a:rPr>
                        <a:t>Quiz I</a:t>
                      </a:r>
                      <a:r>
                        <a:rPr lang="tr-TR" sz="1400" kern="100" dirty="0">
                          <a:effectLst/>
                          <a:latin typeface="+mn-lt"/>
                        </a:rPr>
                        <a:t>V</a:t>
                      </a:r>
                      <a:r>
                        <a:rPr lang="en-US" sz="1400" kern="100" dirty="0">
                          <a:effectLst/>
                          <a:latin typeface="+mn-lt"/>
                        </a:rPr>
                        <a:t> (</a:t>
                      </a:r>
                      <a:r>
                        <a:rPr lang="tr-TR" sz="1400" kern="100" dirty="0">
                          <a:effectLst/>
                          <a:latin typeface="+mn-lt"/>
                        </a:rPr>
                        <a:t>PBT</a:t>
                      </a:r>
                      <a:r>
                        <a:rPr lang="en-US" sz="1400" kern="100" dirty="0">
                          <a:effectLst/>
                          <a:latin typeface="+mn-lt"/>
                        </a:rPr>
                        <a:t>)</a:t>
                      </a:r>
                      <a:endParaRPr lang="en-US" sz="1400" kern="10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00" dirty="0">
                          <a:effectLst/>
                        </a:rPr>
                        <a:t>May 5-9, 2025 (Week 12)</a:t>
                      </a:r>
                      <a:endParaRPr lang="en-US" sz="12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9606340"/>
                  </a:ext>
                </a:extLst>
              </a:tr>
              <a:tr h="3920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kern="100" dirty="0">
                          <a:effectLst/>
                        </a:rPr>
                        <a:t>PP</a:t>
                      </a:r>
                      <a:endParaRPr lang="en-US" sz="12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00" dirty="0">
                          <a:effectLst/>
                        </a:rPr>
                        <a:t>June 14-22, 2025 (Week 18)</a:t>
                      </a:r>
                      <a:r>
                        <a:rPr lang="tr-TR" sz="1400" kern="100" dirty="0">
                          <a:effectLst/>
                        </a:rPr>
                        <a:t> </a:t>
                      </a:r>
                      <a:endParaRPr lang="en-US" sz="12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 anchor="ctr"/>
                </a:tc>
                <a:extLst>
                  <a:ext uri="{0D108BD9-81ED-4DB2-BD59-A6C34878D82A}">
                    <a16:rowId xmlns:a16="http://schemas.microsoft.com/office/drawing/2014/main" val="1615072117"/>
                  </a:ext>
                </a:extLst>
              </a:tr>
              <a:tr h="3920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400" kern="100" dirty="0">
                          <a:effectLst/>
                        </a:rPr>
                        <a:t>Final </a:t>
                      </a:r>
                      <a:r>
                        <a:rPr lang="tr-TR" sz="1400" kern="100" dirty="0" err="1">
                          <a:effectLst/>
                        </a:rPr>
                        <a:t>Exam</a:t>
                      </a:r>
                      <a:endParaRPr lang="en-US" sz="12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00" dirty="0">
                          <a:effectLst/>
                        </a:rPr>
                        <a:t>June 14-22, 2025 (Week 18)</a:t>
                      </a:r>
                      <a:endParaRPr lang="en-US" sz="12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2091052"/>
                  </a:ext>
                </a:extLst>
              </a:tr>
            </a:tbl>
          </a:graphicData>
        </a:graphic>
      </p:graphicFrame>
      <p:sp>
        <p:nvSpPr>
          <p:cNvPr id="10" name="Metin kutusu 9">
            <a:extLst>
              <a:ext uri="{FF2B5EF4-FFF2-40B4-BE49-F238E27FC236}">
                <a16:creationId xmlns:a16="http://schemas.microsoft.com/office/drawing/2014/main" id="{7CF2AD46-ADA7-BCC5-5C31-3127B7B85337}"/>
              </a:ext>
            </a:extLst>
          </p:cNvPr>
          <p:cNvSpPr txBox="1"/>
          <p:nvPr/>
        </p:nvSpPr>
        <p:spPr>
          <a:xfrm>
            <a:off x="8534400" y="1852335"/>
            <a:ext cx="3149600" cy="16035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b="1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Abbreviations:</a:t>
            </a:r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PBT= Paper Based Test</a:t>
            </a:r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PP= Portfolio Presentation</a:t>
            </a:r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TP= Theatrical Play</a:t>
            </a:r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80091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3">
            <a:extLst>
              <a:ext uri="{FF2B5EF4-FFF2-40B4-BE49-F238E27FC236}">
                <a16:creationId xmlns:a16="http://schemas.microsoft.com/office/drawing/2014/main" id="{4FFF1AD5-3F90-633A-2594-69319ABA29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COURSES</a:t>
            </a:r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id="{FDF9C3E4-6A33-0BBD-F0DA-79AD14C02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tr-TR" dirty="0"/>
              <a:t>CEPP Courses</a:t>
            </a:r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D502175A-6B5A-5DC6-A305-199266C7E4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5E7337E-6B17-014B-AB72-4F4640082CEB}" type="slidenum">
              <a:rPr lang="en-CY" smtClean="0"/>
              <a:pPr/>
              <a:t>22</a:t>
            </a:fld>
            <a:endParaRPr lang="en-CY" dirty="0"/>
          </a:p>
        </p:txBody>
      </p:sp>
      <p:sp>
        <p:nvSpPr>
          <p:cNvPr id="2" name="Üçgen 1">
            <a:extLst>
              <a:ext uri="{FF2B5EF4-FFF2-40B4-BE49-F238E27FC236}">
                <a16:creationId xmlns:a16="http://schemas.microsoft.com/office/drawing/2014/main" id="{EF589931-2909-B1F5-12CC-E2846BC4A371}"/>
              </a:ext>
            </a:extLst>
          </p:cNvPr>
          <p:cNvSpPr/>
          <p:nvPr/>
        </p:nvSpPr>
        <p:spPr>
          <a:xfrm rot="5400000">
            <a:off x="347136" y="585964"/>
            <a:ext cx="262443" cy="226244"/>
          </a:xfrm>
          <a:prstGeom prst="triangle">
            <a:avLst/>
          </a:prstGeom>
          <a:solidFill>
            <a:srgbClr val="0047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dirty="0"/>
          </a:p>
        </p:txBody>
      </p:sp>
      <p:cxnSp>
        <p:nvCxnSpPr>
          <p:cNvPr id="8" name="Düz Bağlayıcı 7">
            <a:extLst>
              <a:ext uri="{FF2B5EF4-FFF2-40B4-BE49-F238E27FC236}">
                <a16:creationId xmlns:a16="http://schemas.microsoft.com/office/drawing/2014/main" id="{8C6CA588-DF7A-1553-8F99-EF2DC1F0BB54}"/>
              </a:ext>
            </a:extLst>
          </p:cNvPr>
          <p:cNvCxnSpPr>
            <a:cxnSpLocks/>
          </p:cNvCxnSpPr>
          <p:nvPr/>
        </p:nvCxnSpPr>
        <p:spPr>
          <a:xfrm>
            <a:off x="835320" y="1588653"/>
            <a:ext cx="10518480" cy="0"/>
          </a:xfrm>
          <a:prstGeom prst="line">
            <a:avLst/>
          </a:prstGeom>
          <a:ln w="9525">
            <a:solidFill>
              <a:srgbClr val="0047AB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Başlık 3">
            <a:extLst>
              <a:ext uri="{FF2B5EF4-FFF2-40B4-BE49-F238E27FC236}">
                <a16:creationId xmlns:a16="http://schemas.microsoft.com/office/drawing/2014/main" id="{33B2E575-8A71-D56C-D3DD-0B2831650696}"/>
              </a:ext>
            </a:extLst>
          </p:cNvPr>
          <p:cNvSpPr txBox="1">
            <a:spLocks/>
          </p:cNvSpPr>
          <p:nvPr/>
        </p:nvSpPr>
        <p:spPr>
          <a:xfrm>
            <a:off x="835320" y="2800659"/>
            <a:ext cx="10515600" cy="69795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rgbClr val="0047AB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tr-TR" dirty="0"/>
          </a:p>
        </p:txBody>
      </p:sp>
      <p:graphicFrame>
        <p:nvGraphicFramePr>
          <p:cNvPr id="3" name="Tablo 2">
            <a:extLst>
              <a:ext uri="{FF2B5EF4-FFF2-40B4-BE49-F238E27FC236}">
                <a16:creationId xmlns:a16="http://schemas.microsoft.com/office/drawing/2014/main" id="{1EA70BC9-B25A-6697-6D53-61271BDAC7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9818101"/>
              </p:ext>
            </p:extLst>
          </p:nvPr>
        </p:nvGraphicFramePr>
        <p:xfrm>
          <a:off x="835320" y="1708459"/>
          <a:ext cx="9913960" cy="329692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021160">
                  <a:extLst>
                    <a:ext uri="{9D8B030D-6E8A-4147-A177-3AD203B41FA5}">
                      <a16:colId xmlns:a16="http://schemas.microsoft.com/office/drawing/2014/main" val="2960350183"/>
                    </a:ext>
                  </a:extLst>
                </a:gridCol>
                <a:gridCol w="3495040">
                  <a:extLst>
                    <a:ext uri="{9D8B030D-6E8A-4147-A177-3AD203B41FA5}">
                      <a16:colId xmlns:a16="http://schemas.microsoft.com/office/drawing/2014/main" val="3859696223"/>
                    </a:ext>
                  </a:extLst>
                </a:gridCol>
                <a:gridCol w="2397760">
                  <a:extLst>
                    <a:ext uri="{9D8B030D-6E8A-4147-A177-3AD203B41FA5}">
                      <a16:colId xmlns:a16="http://schemas.microsoft.com/office/drawing/2014/main" val="228023935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tr-TR" sz="2000" dirty="0"/>
                        <a:t>INSTRUCTORS/ADVISORS</a:t>
                      </a:r>
                      <a:endParaRPr lang="tr-TR" sz="2000" dirty="0">
                        <a:latin typeface="+mj-lt"/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dirty="0"/>
                        <a:t>COURSES</a:t>
                      </a:r>
                      <a:endParaRPr lang="tr-TR" sz="2000" dirty="0">
                        <a:latin typeface="+mj-lt"/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2000" dirty="0"/>
                        <a:t>WEEKLY HOURS</a:t>
                      </a:r>
                      <a:endParaRPr lang="tr-TR" sz="20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lang="tr-TR" sz="2000" b="0" dirty="0">
                        <a:latin typeface="+mj-lt"/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17448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800" dirty="0">
                          <a:solidFill>
                            <a:schemeClr val="tx1"/>
                          </a:solidFill>
                        </a:rPr>
                        <a:t>İbrahim Kayacan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4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noProof="0" dirty="0">
                          <a:solidFill>
                            <a:schemeClr val="tx1"/>
                          </a:solidFill>
                        </a:rPr>
                        <a:t>Haz. 102 Main Course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noProof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4">
                  <a:txBody>
                    <a:bodyPr/>
                    <a:lstStyle/>
                    <a:p>
                      <a:r>
                        <a:rPr lang="tr-TR" sz="1800" dirty="0">
                          <a:solidFill>
                            <a:schemeClr val="tx1"/>
                          </a:solidFill>
                        </a:rPr>
                        <a:t>12</a:t>
                      </a:r>
                    </a:p>
                    <a:p>
                      <a:endParaRPr lang="tr-TR" sz="1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86992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r-TR" sz="1800" dirty="0">
                          <a:solidFill>
                            <a:schemeClr val="tx1"/>
                          </a:solidFill>
                        </a:rPr>
                        <a:t>Sevcan Akyıldız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119498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800" dirty="0">
                          <a:solidFill>
                            <a:schemeClr val="tx1"/>
                          </a:solidFill>
                        </a:rPr>
                        <a:t>Hüma Tuğçe Yücelli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181540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800" dirty="0">
                          <a:solidFill>
                            <a:schemeClr val="tx1"/>
                          </a:solidFill>
                        </a:rPr>
                        <a:t>Burçin Kef 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532225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800" dirty="0">
                          <a:solidFill>
                            <a:srgbClr val="FF0000"/>
                          </a:solidFill>
                        </a:rPr>
                        <a:t>Preeti Chemiti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noProof="0" dirty="0">
                          <a:solidFill>
                            <a:srgbClr val="FF0000"/>
                          </a:solidFill>
                        </a:rPr>
                        <a:t>Haz. 103 Listening &amp; Speaking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tr-TR" sz="1800" dirty="0">
                          <a:solidFill>
                            <a:srgbClr val="FF0000"/>
                          </a:solidFill>
                        </a:rPr>
                        <a:t>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038331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800" dirty="0">
                          <a:solidFill>
                            <a:srgbClr val="00B050"/>
                          </a:solidFill>
                        </a:rPr>
                        <a:t>Esma Nur Dikmen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noProof="0" dirty="0">
                          <a:solidFill>
                            <a:srgbClr val="00B050"/>
                          </a:solidFill>
                        </a:rPr>
                        <a:t>Haz. 104 Reading &amp; Writing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r>
                        <a:rPr lang="tr-TR" sz="1800" dirty="0">
                          <a:solidFill>
                            <a:srgbClr val="00B050"/>
                          </a:solidFill>
                        </a:rPr>
                        <a:t>4</a:t>
                      </a:r>
                    </a:p>
                  </a:txBody>
                  <a:tcPr anchor="ctr">
                    <a:solidFill>
                      <a:srgbClr val="E7E9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52547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800" dirty="0">
                          <a:solidFill>
                            <a:srgbClr val="00B050"/>
                          </a:solidFill>
                        </a:rPr>
                        <a:t>Gamze Ar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r-TR" sz="1800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tr-TR" sz="1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485576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762809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3">
            <a:extLst>
              <a:ext uri="{FF2B5EF4-FFF2-40B4-BE49-F238E27FC236}">
                <a16:creationId xmlns:a16="http://schemas.microsoft.com/office/drawing/2014/main" id="{4FFF1AD5-3F90-633A-2594-69319ABA29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COURSE MATERIALS</a:t>
            </a:r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id="{FDF9C3E4-6A33-0BBD-F0DA-79AD14C02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CEPP Course Materials</a:t>
            </a:r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D502175A-6B5A-5DC6-A305-199266C7E4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5E7337E-6B17-014B-AB72-4F4640082CEB}" type="slidenum">
              <a:rPr lang="en-CY" smtClean="0"/>
              <a:pPr/>
              <a:t>23</a:t>
            </a:fld>
            <a:endParaRPr lang="en-CY" dirty="0"/>
          </a:p>
        </p:txBody>
      </p:sp>
      <p:sp>
        <p:nvSpPr>
          <p:cNvPr id="2" name="Üçgen 1">
            <a:extLst>
              <a:ext uri="{FF2B5EF4-FFF2-40B4-BE49-F238E27FC236}">
                <a16:creationId xmlns:a16="http://schemas.microsoft.com/office/drawing/2014/main" id="{EF589931-2909-B1F5-12CC-E2846BC4A371}"/>
              </a:ext>
            </a:extLst>
          </p:cNvPr>
          <p:cNvSpPr/>
          <p:nvPr/>
        </p:nvSpPr>
        <p:spPr>
          <a:xfrm rot="5400000">
            <a:off x="347136" y="585964"/>
            <a:ext cx="262443" cy="226244"/>
          </a:xfrm>
          <a:prstGeom prst="triangle">
            <a:avLst/>
          </a:prstGeom>
          <a:solidFill>
            <a:srgbClr val="0047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dirty="0"/>
          </a:p>
        </p:txBody>
      </p:sp>
      <p:cxnSp>
        <p:nvCxnSpPr>
          <p:cNvPr id="8" name="Düz Bağlayıcı 7">
            <a:extLst>
              <a:ext uri="{FF2B5EF4-FFF2-40B4-BE49-F238E27FC236}">
                <a16:creationId xmlns:a16="http://schemas.microsoft.com/office/drawing/2014/main" id="{8C6CA588-DF7A-1553-8F99-EF2DC1F0BB54}"/>
              </a:ext>
            </a:extLst>
          </p:cNvPr>
          <p:cNvCxnSpPr>
            <a:cxnSpLocks/>
          </p:cNvCxnSpPr>
          <p:nvPr/>
        </p:nvCxnSpPr>
        <p:spPr>
          <a:xfrm>
            <a:off x="835320" y="1588653"/>
            <a:ext cx="10518480" cy="0"/>
          </a:xfrm>
          <a:prstGeom prst="line">
            <a:avLst/>
          </a:prstGeom>
          <a:ln w="9525">
            <a:solidFill>
              <a:srgbClr val="0047AB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Başlık 3">
            <a:extLst>
              <a:ext uri="{FF2B5EF4-FFF2-40B4-BE49-F238E27FC236}">
                <a16:creationId xmlns:a16="http://schemas.microsoft.com/office/drawing/2014/main" id="{33B2E575-8A71-D56C-D3DD-0B2831650696}"/>
              </a:ext>
            </a:extLst>
          </p:cNvPr>
          <p:cNvSpPr txBox="1">
            <a:spLocks/>
          </p:cNvSpPr>
          <p:nvPr/>
        </p:nvSpPr>
        <p:spPr>
          <a:xfrm>
            <a:off x="835320" y="2800659"/>
            <a:ext cx="10515600" cy="69795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rgbClr val="0047AB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tr-TR" dirty="0"/>
          </a:p>
        </p:txBody>
      </p:sp>
      <p:graphicFrame>
        <p:nvGraphicFramePr>
          <p:cNvPr id="16" name="Tablo 15">
            <a:extLst>
              <a:ext uri="{FF2B5EF4-FFF2-40B4-BE49-F238E27FC236}">
                <a16:creationId xmlns:a16="http://schemas.microsoft.com/office/drawing/2014/main" id="{818C3A32-F440-2D14-B7A7-529DB03E8E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5060788"/>
              </p:ext>
            </p:extLst>
          </p:nvPr>
        </p:nvGraphicFramePr>
        <p:xfrm>
          <a:off x="838200" y="2085322"/>
          <a:ext cx="9921240" cy="250699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818206">
                  <a:extLst>
                    <a:ext uri="{9D8B030D-6E8A-4147-A177-3AD203B41FA5}">
                      <a16:colId xmlns:a16="http://schemas.microsoft.com/office/drawing/2014/main" val="2960350183"/>
                    </a:ext>
                  </a:extLst>
                </a:gridCol>
                <a:gridCol w="3516554">
                  <a:extLst>
                    <a:ext uri="{9D8B030D-6E8A-4147-A177-3AD203B41FA5}">
                      <a16:colId xmlns:a16="http://schemas.microsoft.com/office/drawing/2014/main" val="2498538648"/>
                    </a:ext>
                  </a:extLst>
                </a:gridCol>
                <a:gridCol w="1767840">
                  <a:extLst>
                    <a:ext uri="{9D8B030D-6E8A-4147-A177-3AD203B41FA5}">
                      <a16:colId xmlns:a16="http://schemas.microsoft.com/office/drawing/2014/main" val="3859696223"/>
                    </a:ext>
                  </a:extLst>
                </a:gridCol>
                <a:gridCol w="1818640">
                  <a:extLst>
                    <a:ext uri="{9D8B030D-6E8A-4147-A177-3AD203B41FA5}">
                      <a16:colId xmlns:a16="http://schemas.microsoft.com/office/drawing/2014/main" val="2604285817"/>
                    </a:ext>
                  </a:extLst>
                </a:gridCol>
              </a:tblGrid>
              <a:tr h="528502">
                <a:tc rowSpan="2">
                  <a:txBody>
                    <a:bodyPr/>
                    <a:lstStyle/>
                    <a:p>
                      <a:pPr algn="ctr"/>
                      <a:r>
                        <a:rPr lang="en-US" sz="2000" noProof="0" dirty="0"/>
                        <a:t>COURSES</a:t>
                      </a:r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noProof="0" dirty="0"/>
                        <a:t>COURSE MATERIALS</a:t>
                      </a:r>
                      <a:endParaRPr lang="en-US" sz="2000" b="1" kern="1200" noProof="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1200" noProof="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SEMESTERS</a:t>
                      </a:r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r-TR" sz="20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1744820"/>
                  </a:ext>
                </a:extLst>
              </a:tr>
              <a:tr h="494624">
                <a:tc v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COURSE</a:t>
                      </a:r>
                      <a:endParaRPr lang="tr-TR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tr-TR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noProof="0" dirty="0">
                          <a:effectLst/>
                        </a:rPr>
                        <a:t>I. SEMESTER</a:t>
                      </a:r>
                      <a:endParaRPr lang="en-US" sz="1600" b="1" noProof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noProof="0" dirty="0">
                          <a:effectLst/>
                        </a:rPr>
                        <a:t>II. SEMESTER</a:t>
                      </a:r>
                      <a:endParaRPr lang="en-US" sz="1600" b="1" noProof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1949840"/>
                  </a:ext>
                </a:extLst>
              </a:tr>
              <a:tr h="49462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noProof="0" dirty="0">
                          <a:effectLst/>
                        </a:rPr>
                        <a:t>Main Course</a:t>
                      </a:r>
                      <a:endParaRPr lang="en-US" sz="1600" noProof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noProof="0" dirty="0">
                          <a:effectLst/>
                        </a:rPr>
                        <a:t>New Language Leader</a:t>
                      </a:r>
                      <a:endParaRPr lang="en-US" sz="1600" noProof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noProof="0" dirty="0">
                          <a:effectLst/>
                        </a:rPr>
                        <a:t>B2</a:t>
                      </a:r>
                      <a:endParaRPr lang="en-US" sz="1600" noProof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noProof="0" dirty="0">
                          <a:effectLst/>
                        </a:rPr>
                        <a:t>B2+</a:t>
                      </a:r>
                      <a:endParaRPr lang="en-US" sz="1600" noProof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5008754"/>
                  </a:ext>
                </a:extLst>
              </a:tr>
              <a:tr h="49462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noProof="0" dirty="0">
                          <a:effectLst/>
                        </a:rPr>
                        <a:t>Reading &amp; Writing</a:t>
                      </a:r>
                      <a:endParaRPr lang="en-US" sz="1600" noProof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noProof="0" dirty="0">
                          <a:effectLst/>
                        </a:rPr>
                        <a:t>Ready to Write</a:t>
                      </a:r>
                      <a:endParaRPr lang="en-US" sz="1600" noProof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noProof="0" dirty="0">
                          <a:effectLst/>
                        </a:rPr>
                        <a:t>Level 3</a:t>
                      </a: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tr-TR" sz="1800" dirty="0">
                        <a:effectLst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930782209"/>
                  </a:ext>
                </a:extLst>
              </a:tr>
              <a:tr h="49462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noProof="0" dirty="0">
                          <a:effectLst/>
                        </a:rPr>
                        <a:t>Listening &amp; Speaking</a:t>
                      </a:r>
                      <a:endParaRPr lang="en-US" sz="1600" noProof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kern="1200" noProof="0" dirty="0">
                          <a:solidFill>
                            <a:schemeClr val="dk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Contemporary Topics</a:t>
                      </a:r>
                    </a:p>
                  </a:txBody>
                  <a:tcPr marL="68580" marR="68580" marT="0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noProof="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Level 1</a:t>
                      </a:r>
                    </a:p>
                  </a:txBody>
                  <a:tcPr marL="68580" marR="68580" marT="0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noProof="0" dirty="0">
                          <a:effectLst/>
                          <a:latin typeface="+mn-lt"/>
                        </a:rPr>
                        <a:t>Level 2</a:t>
                      </a:r>
                      <a:endParaRPr kumimoji="0" lang="en-US" sz="1800" kern="1200" noProof="0" dirty="0">
                        <a:solidFill>
                          <a:schemeClr val="dk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81540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815188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3">
            <a:extLst>
              <a:ext uri="{FF2B5EF4-FFF2-40B4-BE49-F238E27FC236}">
                <a16:creationId xmlns:a16="http://schemas.microsoft.com/office/drawing/2014/main" id="{4FFF1AD5-3F90-633A-2594-69319ABA29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CEPP EDUCATION AT SFL</a:t>
            </a:r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id="{FDF9C3E4-6A33-0BBD-F0DA-79AD14C02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766560" y="530265"/>
            <a:ext cx="4465320" cy="409420"/>
          </a:xfrm>
        </p:spPr>
        <p:txBody>
          <a:bodyPr/>
          <a:lstStyle/>
          <a:p>
            <a:r>
              <a:rPr lang="tr-TR" sz="2400" b="1" dirty="0"/>
              <a:t>Course </a:t>
            </a:r>
            <a:r>
              <a:rPr lang="tr-TR" sz="2400" b="1" dirty="0" err="1"/>
              <a:t>Materials</a:t>
            </a:r>
            <a:endParaRPr lang="tr-TR" sz="2400" b="1" dirty="0"/>
          </a:p>
        </p:txBody>
      </p:sp>
      <p:sp>
        <p:nvSpPr>
          <p:cNvPr id="6" name="Metin Yer Tutucusu 5">
            <a:extLst>
              <a:ext uri="{FF2B5EF4-FFF2-40B4-BE49-F238E27FC236}">
                <a16:creationId xmlns:a16="http://schemas.microsoft.com/office/drawing/2014/main" id="{01DCC707-D93D-1902-70AC-6CB37878EF1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tr-TR" dirty="0"/>
              <a:t>Not Alanı</a:t>
            </a:r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D502175A-6B5A-5DC6-A305-199266C7E4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5E7337E-6B17-014B-AB72-4F4640082CEB}" type="slidenum">
              <a:rPr lang="en-CY" smtClean="0"/>
              <a:pPr/>
              <a:t>24</a:t>
            </a:fld>
            <a:endParaRPr lang="en-CY" dirty="0"/>
          </a:p>
        </p:txBody>
      </p:sp>
      <p:sp>
        <p:nvSpPr>
          <p:cNvPr id="2" name="Üçgen 1">
            <a:extLst>
              <a:ext uri="{FF2B5EF4-FFF2-40B4-BE49-F238E27FC236}">
                <a16:creationId xmlns:a16="http://schemas.microsoft.com/office/drawing/2014/main" id="{EF589931-2909-B1F5-12CC-E2846BC4A371}"/>
              </a:ext>
            </a:extLst>
          </p:cNvPr>
          <p:cNvSpPr/>
          <p:nvPr/>
        </p:nvSpPr>
        <p:spPr>
          <a:xfrm rot="5400000">
            <a:off x="347136" y="585964"/>
            <a:ext cx="262443" cy="226244"/>
          </a:xfrm>
          <a:prstGeom prst="triangle">
            <a:avLst/>
          </a:prstGeom>
          <a:solidFill>
            <a:srgbClr val="0047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dirty="0"/>
          </a:p>
        </p:txBody>
      </p:sp>
      <p:cxnSp>
        <p:nvCxnSpPr>
          <p:cNvPr id="8" name="Düz Bağlayıcı 7">
            <a:extLst>
              <a:ext uri="{FF2B5EF4-FFF2-40B4-BE49-F238E27FC236}">
                <a16:creationId xmlns:a16="http://schemas.microsoft.com/office/drawing/2014/main" id="{8C6CA588-DF7A-1553-8F99-EF2DC1F0BB54}"/>
              </a:ext>
            </a:extLst>
          </p:cNvPr>
          <p:cNvCxnSpPr>
            <a:cxnSpLocks/>
          </p:cNvCxnSpPr>
          <p:nvPr/>
        </p:nvCxnSpPr>
        <p:spPr>
          <a:xfrm>
            <a:off x="835320" y="999373"/>
            <a:ext cx="10518480" cy="0"/>
          </a:xfrm>
          <a:prstGeom prst="line">
            <a:avLst/>
          </a:prstGeom>
          <a:ln w="9525">
            <a:solidFill>
              <a:srgbClr val="0047AB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Başlık 3">
            <a:extLst>
              <a:ext uri="{FF2B5EF4-FFF2-40B4-BE49-F238E27FC236}">
                <a16:creationId xmlns:a16="http://schemas.microsoft.com/office/drawing/2014/main" id="{33B2E575-8A71-D56C-D3DD-0B2831650696}"/>
              </a:ext>
            </a:extLst>
          </p:cNvPr>
          <p:cNvSpPr txBox="1">
            <a:spLocks/>
          </p:cNvSpPr>
          <p:nvPr/>
        </p:nvSpPr>
        <p:spPr>
          <a:xfrm>
            <a:off x="835320" y="2800659"/>
            <a:ext cx="10515600" cy="69795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rgbClr val="0047AB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tr-TR" dirty="0"/>
          </a:p>
        </p:txBody>
      </p:sp>
      <p:sp>
        <p:nvSpPr>
          <p:cNvPr id="12" name="İçerik Yer Tutucusu 9">
            <a:extLst>
              <a:ext uri="{FF2B5EF4-FFF2-40B4-BE49-F238E27FC236}">
                <a16:creationId xmlns:a16="http://schemas.microsoft.com/office/drawing/2014/main" id="{D7AB0A29-4F09-EC12-26AB-1F33AF229716}"/>
              </a:ext>
            </a:extLst>
          </p:cNvPr>
          <p:cNvSpPr txBox="1">
            <a:spLocks/>
          </p:cNvSpPr>
          <p:nvPr/>
        </p:nvSpPr>
        <p:spPr>
          <a:xfrm>
            <a:off x="835320" y="3494407"/>
            <a:ext cx="9992360" cy="21360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100000"/>
              <a:buFont typeface="Wingdings" pitchFamily="2" charset="2"/>
              <a:buChar char="§"/>
              <a:defRPr sz="2000" kern="1200">
                <a:solidFill>
                  <a:srgbClr val="33333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96888" indent="-2127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00000"/>
              <a:buFont typeface="Wingdings" pitchFamily="2" charset="2"/>
              <a:buChar char="§"/>
              <a:tabLst/>
              <a:defRPr sz="1800" kern="1200">
                <a:solidFill>
                  <a:srgbClr val="33333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01688" indent="-254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00000"/>
              <a:buFont typeface="Wingdings" pitchFamily="2" charset="2"/>
              <a:buChar char="§"/>
              <a:tabLst/>
              <a:defRPr sz="1600" kern="1200">
                <a:solidFill>
                  <a:srgbClr val="33333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076325" indent="-254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00000"/>
              <a:buFont typeface="Wingdings" pitchFamily="2" charset="2"/>
              <a:buChar char="§"/>
              <a:tabLst/>
              <a:defRPr sz="1600" kern="1200">
                <a:solidFill>
                  <a:srgbClr val="33333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339850" indent="-254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00000"/>
              <a:buFont typeface="Wingdings" pitchFamily="2" charset="2"/>
              <a:buChar char="§"/>
              <a:tabLst/>
              <a:defRPr sz="1600" kern="1200">
                <a:solidFill>
                  <a:srgbClr val="33333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</p:txBody>
      </p:sp>
      <p:pic>
        <p:nvPicPr>
          <p:cNvPr id="3" name="İçerik Yer Tutucusu 2" descr="ekran görüntüsü içeren bir resim&#10;&#10;Açıklama otomatik olarak oluşturuldu">
            <a:extLst>
              <a:ext uri="{FF2B5EF4-FFF2-40B4-BE49-F238E27FC236}">
                <a16:creationId xmlns:a16="http://schemas.microsoft.com/office/drawing/2014/main" id="{B20CF677-688D-D960-6995-BF61FE1E9DC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0065" y="3658650"/>
            <a:ext cx="2023358" cy="266399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Resim 8">
            <a:extLst>
              <a:ext uri="{FF2B5EF4-FFF2-40B4-BE49-F238E27FC236}">
                <a16:creationId xmlns:a16="http://schemas.microsoft.com/office/drawing/2014/main" id="{F552CE57-348F-83A8-0F10-3B944BBAF6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7276" y="3620976"/>
            <a:ext cx="2056386" cy="270036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Resim 12">
            <a:extLst>
              <a:ext uri="{FF2B5EF4-FFF2-40B4-BE49-F238E27FC236}">
                <a16:creationId xmlns:a16="http://schemas.microsoft.com/office/drawing/2014/main" id="{549B27A8-943D-D137-2E76-3E581A6EAB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067" y="3605969"/>
            <a:ext cx="2065748" cy="271808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Resim 15">
            <a:extLst>
              <a:ext uri="{FF2B5EF4-FFF2-40B4-BE49-F238E27FC236}">
                <a16:creationId xmlns:a16="http://schemas.microsoft.com/office/drawing/2014/main" id="{618C4A03-126D-8A29-4E63-E2464BF86F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02846" y="1160872"/>
            <a:ext cx="2020439" cy="278665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4C3E7E0A-2642-9400-37F7-1085163467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7652" y="1192171"/>
            <a:ext cx="1925082" cy="275180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52239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3">
            <a:extLst>
              <a:ext uri="{FF2B5EF4-FFF2-40B4-BE49-F238E27FC236}">
                <a16:creationId xmlns:a16="http://schemas.microsoft.com/office/drawing/2014/main" id="{4FFF1AD5-3F90-633A-2594-69319ABA29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CEPP EDUCATION AT SFL</a:t>
            </a:r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id="{FDF9C3E4-6A33-0BBD-F0DA-79AD14C02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How to Obtain Course Materials</a:t>
            </a:r>
            <a:endParaRPr lang="en-US" sz="2400" dirty="0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D502175A-6B5A-5DC6-A305-199266C7E4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5E7337E-6B17-014B-AB72-4F4640082CEB}" type="slidenum">
              <a:rPr lang="en-CY" smtClean="0"/>
              <a:pPr/>
              <a:t>25</a:t>
            </a:fld>
            <a:endParaRPr lang="en-CY" dirty="0"/>
          </a:p>
        </p:txBody>
      </p:sp>
      <p:sp>
        <p:nvSpPr>
          <p:cNvPr id="2" name="Üçgen 1">
            <a:extLst>
              <a:ext uri="{FF2B5EF4-FFF2-40B4-BE49-F238E27FC236}">
                <a16:creationId xmlns:a16="http://schemas.microsoft.com/office/drawing/2014/main" id="{EF589931-2909-B1F5-12CC-E2846BC4A371}"/>
              </a:ext>
            </a:extLst>
          </p:cNvPr>
          <p:cNvSpPr/>
          <p:nvPr/>
        </p:nvSpPr>
        <p:spPr>
          <a:xfrm rot="5400000">
            <a:off x="347136" y="585964"/>
            <a:ext cx="262443" cy="226244"/>
          </a:xfrm>
          <a:prstGeom prst="triangle">
            <a:avLst/>
          </a:prstGeom>
          <a:solidFill>
            <a:srgbClr val="0047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dirty="0"/>
          </a:p>
        </p:txBody>
      </p:sp>
      <p:cxnSp>
        <p:nvCxnSpPr>
          <p:cNvPr id="8" name="Düz Bağlayıcı 7">
            <a:extLst>
              <a:ext uri="{FF2B5EF4-FFF2-40B4-BE49-F238E27FC236}">
                <a16:creationId xmlns:a16="http://schemas.microsoft.com/office/drawing/2014/main" id="{8C6CA588-DF7A-1553-8F99-EF2DC1F0BB54}"/>
              </a:ext>
            </a:extLst>
          </p:cNvPr>
          <p:cNvCxnSpPr>
            <a:cxnSpLocks/>
          </p:cNvCxnSpPr>
          <p:nvPr/>
        </p:nvCxnSpPr>
        <p:spPr>
          <a:xfrm>
            <a:off x="835320" y="1588653"/>
            <a:ext cx="10518480" cy="0"/>
          </a:xfrm>
          <a:prstGeom prst="line">
            <a:avLst/>
          </a:prstGeom>
          <a:ln w="9525">
            <a:solidFill>
              <a:srgbClr val="0047AB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Metin kutusu 5">
            <a:extLst>
              <a:ext uri="{FF2B5EF4-FFF2-40B4-BE49-F238E27FC236}">
                <a16:creationId xmlns:a16="http://schemas.microsoft.com/office/drawing/2014/main" id="{B3582B32-F076-B54A-35FD-E6D5B9692F19}"/>
              </a:ext>
            </a:extLst>
          </p:cNvPr>
          <p:cNvSpPr txBox="1"/>
          <p:nvPr/>
        </p:nvSpPr>
        <p:spPr>
          <a:xfrm>
            <a:off x="838200" y="1694922"/>
            <a:ext cx="106341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hlinkClick r:id="rId2"/>
              </a:rPr>
              <a:t>https://www.çokkitap.com/bartin-universitesi-2024-2025-zorunlu-hazirlik-yayin-seti_5093.html</a:t>
            </a:r>
            <a:r>
              <a:rPr lang="tr-TR" sz="1800" dirty="0"/>
              <a:t> </a:t>
            </a:r>
            <a:endParaRPr lang="en-US" dirty="0"/>
          </a:p>
        </p:txBody>
      </p:sp>
      <p:pic>
        <p:nvPicPr>
          <p:cNvPr id="10" name="Resim 9">
            <a:extLst>
              <a:ext uri="{FF2B5EF4-FFF2-40B4-BE49-F238E27FC236}">
                <a16:creationId xmlns:a16="http://schemas.microsoft.com/office/drawing/2014/main" id="{2D7751D0-FB3D-60A5-753F-D3C513F68E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1" y="2172284"/>
            <a:ext cx="7508240" cy="3939254"/>
          </a:xfrm>
          <a:prstGeom prst="rect">
            <a:avLst/>
          </a:prstGeom>
        </p:spPr>
      </p:pic>
      <p:sp>
        <p:nvSpPr>
          <p:cNvPr id="9" name="Metin kutusu 8">
            <a:extLst>
              <a:ext uri="{FF2B5EF4-FFF2-40B4-BE49-F238E27FC236}">
                <a16:creationId xmlns:a16="http://schemas.microsoft.com/office/drawing/2014/main" id="{FD314208-FC5E-0E67-8626-C0ADD68AC939}"/>
              </a:ext>
            </a:extLst>
          </p:cNvPr>
          <p:cNvSpPr txBox="1"/>
          <p:nvPr/>
        </p:nvSpPr>
        <p:spPr>
          <a:xfrm>
            <a:off x="8514080" y="2121258"/>
            <a:ext cx="305816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According to copyright law, using pirated books and duplicating and using original books without permission requires criminal sanctions.</a:t>
            </a:r>
          </a:p>
        </p:txBody>
      </p:sp>
    </p:spTree>
    <p:extLst>
      <p:ext uri="{BB962C8B-B14F-4D97-AF65-F5344CB8AC3E}">
        <p14:creationId xmlns:p14="http://schemas.microsoft.com/office/powerpoint/2010/main" val="35513047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3">
            <a:extLst>
              <a:ext uri="{FF2B5EF4-FFF2-40B4-BE49-F238E27FC236}">
                <a16:creationId xmlns:a16="http://schemas.microsoft.com/office/drawing/2014/main" id="{4FFF1AD5-3F90-633A-2594-69319ABA29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CEPP EDUCATION AT SFL </a:t>
            </a:r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id="{FDF9C3E4-6A33-0BBD-F0DA-79AD14C02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Online Platforms</a:t>
            </a:r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D502175A-6B5A-5DC6-A305-199266C7E4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5E7337E-6B17-014B-AB72-4F4640082CEB}" type="slidenum">
              <a:rPr lang="en-CY" smtClean="0"/>
              <a:pPr/>
              <a:t>26</a:t>
            </a:fld>
            <a:endParaRPr lang="en-CY" dirty="0"/>
          </a:p>
        </p:txBody>
      </p:sp>
      <p:sp>
        <p:nvSpPr>
          <p:cNvPr id="10" name="İçerik Yer Tutucusu 9">
            <a:extLst>
              <a:ext uri="{FF2B5EF4-FFF2-40B4-BE49-F238E27FC236}">
                <a16:creationId xmlns:a16="http://schemas.microsoft.com/office/drawing/2014/main" id="{C269EC4A-5A98-C84B-7020-BCC036C343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78080"/>
            <a:ext cx="5125720" cy="4316290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b="1" dirty="0"/>
              <a:t>Announcements and updates about exams, schedules, events, and assignments are shared on digital platforms and Microsoft Teams groups. 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600" dirty="0">
                <a:hlinkClick r:id="rId2"/>
              </a:rPr>
              <a:t>https://ydyo.bartin.edu.tr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600" dirty="0">
                <a:hlinkClick r:id="rId2"/>
              </a:rPr>
              <a:t>https://www.facebook.com/BartinYdyo/</a:t>
            </a:r>
            <a:r>
              <a:rPr lang="en-US" sz="1600" dirty="0"/>
              <a:t> 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600" dirty="0">
                <a:hlinkClick r:id="rId3"/>
              </a:rPr>
              <a:t>https://www.instagram.com/baru_ydyo/</a:t>
            </a:r>
            <a:endParaRPr lang="en-US" sz="1600" dirty="0"/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600" dirty="0">
                <a:hlinkClick r:id="rId4"/>
              </a:rPr>
              <a:t>https://x.com/BARU_YDYO</a:t>
            </a:r>
            <a:endParaRPr lang="en-US" sz="1600" dirty="0"/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endParaRPr lang="en-US" sz="1800" b="1" dirty="0"/>
          </a:p>
        </p:txBody>
      </p:sp>
      <p:sp>
        <p:nvSpPr>
          <p:cNvPr id="2" name="Üçgen 1">
            <a:extLst>
              <a:ext uri="{FF2B5EF4-FFF2-40B4-BE49-F238E27FC236}">
                <a16:creationId xmlns:a16="http://schemas.microsoft.com/office/drawing/2014/main" id="{EF589931-2909-B1F5-12CC-E2846BC4A371}"/>
              </a:ext>
            </a:extLst>
          </p:cNvPr>
          <p:cNvSpPr/>
          <p:nvPr/>
        </p:nvSpPr>
        <p:spPr>
          <a:xfrm rot="5400000">
            <a:off x="347136" y="585964"/>
            <a:ext cx="262443" cy="226244"/>
          </a:xfrm>
          <a:prstGeom prst="triangle">
            <a:avLst/>
          </a:prstGeom>
          <a:solidFill>
            <a:srgbClr val="0047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dirty="0"/>
          </a:p>
        </p:txBody>
      </p:sp>
      <p:cxnSp>
        <p:nvCxnSpPr>
          <p:cNvPr id="8" name="Düz Bağlayıcı 7">
            <a:extLst>
              <a:ext uri="{FF2B5EF4-FFF2-40B4-BE49-F238E27FC236}">
                <a16:creationId xmlns:a16="http://schemas.microsoft.com/office/drawing/2014/main" id="{8C6CA588-DF7A-1553-8F99-EF2DC1F0BB54}"/>
              </a:ext>
            </a:extLst>
          </p:cNvPr>
          <p:cNvCxnSpPr>
            <a:cxnSpLocks/>
          </p:cNvCxnSpPr>
          <p:nvPr/>
        </p:nvCxnSpPr>
        <p:spPr>
          <a:xfrm>
            <a:off x="835320" y="1588653"/>
            <a:ext cx="10518480" cy="0"/>
          </a:xfrm>
          <a:prstGeom prst="line">
            <a:avLst/>
          </a:prstGeom>
          <a:ln w="9525">
            <a:solidFill>
              <a:srgbClr val="0047AB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Başlık 3">
            <a:extLst>
              <a:ext uri="{FF2B5EF4-FFF2-40B4-BE49-F238E27FC236}">
                <a16:creationId xmlns:a16="http://schemas.microsoft.com/office/drawing/2014/main" id="{33B2E575-8A71-D56C-D3DD-0B2831650696}"/>
              </a:ext>
            </a:extLst>
          </p:cNvPr>
          <p:cNvSpPr txBox="1">
            <a:spLocks/>
          </p:cNvSpPr>
          <p:nvPr/>
        </p:nvSpPr>
        <p:spPr>
          <a:xfrm>
            <a:off x="835320" y="2800659"/>
            <a:ext cx="10515600" cy="69795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rgbClr val="0047AB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tr-TR" dirty="0"/>
          </a:p>
        </p:txBody>
      </p:sp>
      <p:sp>
        <p:nvSpPr>
          <p:cNvPr id="12" name="İçerik Yer Tutucusu 9">
            <a:extLst>
              <a:ext uri="{FF2B5EF4-FFF2-40B4-BE49-F238E27FC236}">
                <a16:creationId xmlns:a16="http://schemas.microsoft.com/office/drawing/2014/main" id="{D7AB0A29-4F09-EC12-26AB-1F33AF229716}"/>
              </a:ext>
            </a:extLst>
          </p:cNvPr>
          <p:cNvSpPr txBox="1">
            <a:spLocks/>
          </p:cNvSpPr>
          <p:nvPr/>
        </p:nvSpPr>
        <p:spPr>
          <a:xfrm>
            <a:off x="835320" y="3494407"/>
            <a:ext cx="9992360" cy="21360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100000"/>
              <a:buFont typeface="Wingdings" pitchFamily="2" charset="2"/>
              <a:buChar char="§"/>
              <a:defRPr sz="2000" kern="1200">
                <a:solidFill>
                  <a:srgbClr val="33333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96888" indent="-2127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00000"/>
              <a:buFont typeface="Wingdings" pitchFamily="2" charset="2"/>
              <a:buChar char="§"/>
              <a:tabLst/>
              <a:defRPr sz="1800" kern="1200">
                <a:solidFill>
                  <a:srgbClr val="33333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01688" indent="-254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00000"/>
              <a:buFont typeface="Wingdings" pitchFamily="2" charset="2"/>
              <a:buChar char="§"/>
              <a:tabLst/>
              <a:defRPr sz="1600" kern="1200">
                <a:solidFill>
                  <a:srgbClr val="33333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076325" indent="-254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00000"/>
              <a:buFont typeface="Wingdings" pitchFamily="2" charset="2"/>
              <a:buChar char="§"/>
              <a:tabLst/>
              <a:defRPr sz="1600" kern="1200">
                <a:solidFill>
                  <a:srgbClr val="33333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339850" indent="-254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00000"/>
              <a:buFont typeface="Wingdings" pitchFamily="2" charset="2"/>
              <a:buChar char="§"/>
              <a:tabLst/>
              <a:defRPr sz="1600" kern="1200">
                <a:solidFill>
                  <a:srgbClr val="33333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</p:txBody>
      </p:sp>
      <p:sp>
        <p:nvSpPr>
          <p:cNvPr id="3" name="İçerik Yer Tutucusu 9">
            <a:extLst>
              <a:ext uri="{FF2B5EF4-FFF2-40B4-BE49-F238E27FC236}">
                <a16:creationId xmlns:a16="http://schemas.microsoft.com/office/drawing/2014/main" id="{625D8338-85F0-5A2B-D044-BDADD6E986CD}"/>
              </a:ext>
            </a:extLst>
          </p:cNvPr>
          <p:cNvSpPr txBox="1">
            <a:spLocks/>
          </p:cNvSpPr>
          <p:nvPr/>
        </p:nvSpPr>
        <p:spPr>
          <a:xfrm>
            <a:off x="6093120" y="1678080"/>
            <a:ext cx="5552440" cy="431629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100000"/>
              <a:buFont typeface="Wingdings" pitchFamily="2" charset="2"/>
              <a:buChar char="§"/>
              <a:defRPr sz="2000" kern="1200">
                <a:solidFill>
                  <a:srgbClr val="33333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96888" indent="-2127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00000"/>
              <a:buFont typeface="Wingdings" pitchFamily="2" charset="2"/>
              <a:buChar char="§"/>
              <a:tabLst/>
              <a:defRPr sz="1800" kern="1200">
                <a:solidFill>
                  <a:srgbClr val="33333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01688" indent="-254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00000"/>
              <a:buFont typeface="Wingdings" pitchFamily="2" charset="2"/>
              <a:buChar char="§"/>
              <a:tabLst/>
              <a:defRPr sz="1600" kern="1200">
                <a:solidFill>
                  <a:srgbClr val="33333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076325" indent="-254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00000"/>
              <a:buFont typeface="Wingdings" pitchFamily="2" charset="2"/>
              <a:buChar char="§"/>
              <a:tabLst/>
              <a:defRPr sz="1600" kern="1200">
                <a:solidFill>
                  <a:srgbClr val="33333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339850" indent="-254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00000"/>
              <a:buFont typeface="Wingdings" pitchFamily="2" charset="2"/>
              <a:buChar char="§"/>
              <a:tabLst/>
              <a:defRPr sz="1600" kern="1200">
                <a:solidFill>
                  <a:srgbClr val="33333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b="1" dirty="0"/>
              <a:t>Each student is assigned an Office 365 account 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600" dirty="0"/>
              <a:t>All announcements, assignments and exams to be published on Microsoft Teams, 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600" dirty="0"/>
              <a:t>Please activate your accounts.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endParaRPr lang="en-US" sz="1600" dirty="0"/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b="1" dirty="0" err="1"/>
              <a:t>MyEnglishLab</a:t>
            </a:r>
            <a:endParaRPr lang="en-US" sz="1800" b="1" dirty="0"/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endParaRPr lang="en-US" sz="1800" b="1" dirty="0"/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b="1" dirty="0"/>
              <a:t>For more details, please check the link below: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600" dirty="0"/>
              <a:t>https://w3.bartin.edu.tr/duyurular/office-365-hesaplari-hakkinda.html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4129131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3">
            <a:extLst>
              <a:ext uri="{FF2B5EF4-FFF2-40B4-BE49-F238E27FC236}">
                <a16:creationId xmlns:a16="http://schemas.microsoft.com/office/drawing/2014/main" id="{4FFF1AD5-3F90-633A-2594-69319ABA29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CEPP EDUCATION AT SFL</a:t>
            </a:r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id="{FDF9C3E4-6A33-0BBD-F0DA-79AD14C02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Rights and Responsibilities</a:t>
            </a:r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D502175A-6B5A-5DC6-A305-199266C7E4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5E7337E-6B17-014B-AB72-4F4640082CEB}" type="slidenum">
              <a:rPr lang="en-CY" smtClean="0"/>
              <a:pPr/>
              <a:t>27</a:t>
            </a:fld>
            <a:endParaRPr lang="en-CY" dirty="0"/>
          </a:p>
        </p:txBody>
      </p:sp>
      <p:sp>
        <p:nvSpPr>
          <p:cNvPr id="10" name="İçerik Yer Tutucusu 9">
            <a:extLst>
              <a:ext uri="{FF2B5EF4-FFF2-40B4-BE49-F238E27FC236}">
                <a16:creationId xmlns:a16="http://schemas.microsoft.com/office/drawing/2014/main" id="{C269EC4A-5A98-C84B-7020-BCC036C343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00000"/>
            <a:ext cx="3703320" cy="4275677"/>
          </a:xfrm>
        </p:spPr>
        <p:txBody>
          <a:bodyPr/>
          <a:lstStyle/>
          <a:p>
            <a:r>
              <a:rPr lang="en-US" b="1" dirty="0"/>
              <a:t>IN CLASS</a:t>
            </a:r>
          </a:p>
          <a:p>
            <a:pPr lvl="1"/>
            <a:r>
              <a:rPr lang="en-US" dirty="0"/>
              <a:t>Attendance (at least %85)</a:t>
            </a:r>
          </a:p>
          <a:p>
            <a:pPr lvl="1"/>
            <a:r>
              <a:rPr lang="en-US" dirty="0"/>
              <a:t>Participation </a:t>
            </a:r>
          </a:p>
          <a:p>
            <a:pPr lvl="1"/>
            <a:r>
              <a:rPr lang="en-US" dirty="0"/>
              <a:t>Assignments</a:t>
            </a:r>
          </a:p>
          <a:p>
            <a:pPr lvl="1"/>
            <a:r>
              <a:rPr lang="en-US" dirty="0"/>
              <a:t>Course materials </a:t>
            </a:r>
          </a:p>
          <a:p>
            <a:pPr lvl="1"/>
            <a:r>
              <a:rPr lang="en-US" dirty="0"/>
              <a:t>Professional attitude</a:t>
            </a:r>
          </a:p>
          <a:p>
            <a:pPr lvl="1"/>
            <a:r>
              <a:rPr lang="en-US" dirty="0"/>
              <a:t>Classroom policies</a:t>
            </a:r>
          </a:p>
          <a:p>
            <a:endParaRPr lang="en-US" dirty="0"/>
          </a:p>
          <a:p>
            <a:r>
              <a:rPr lang="en-US" b="1" dirty="0"/>
              <a:t>OUTSIDE </a:t>
            </a:r>
            <a:r>
              <a:rPr lang="tr-TR" b="1" dirty="0"/>
              <a:t>THE</a:t>
            </a:r>
            <a:r>
              <a:rPr lang="en-US" b="1" dirty="0"/>
              <a:t> CLASS</a:t>
            </a:r>
          </a:p>
          <a:p>
            <a:pPr lvl="1"/>
            <a:r>
              <a:rPr lang="en-US" dirty="0"/>
              <a:t>Microsoft Teams</a:t>
            </a:r>
          </a:p>
          <a:p>
            <a:pPr lvl="1"/>
            <a:r>
              <a:rPr lang="en-US" dirty="0"/>
              <a:t>Office hours</a:t>
            </a:r>
          </a:p>
          <a:p>
            <a:pPr lvl="1"/>
            <a:r>
              <a:rPr lang="en-US" dirty="0"/>
              <a:t>Email</a:t>
            </a:r>
          </a:p>
          <a:p>
            <a:pPr lvl="1"/>
            <a:r>
              <a:rPr lang="en-US" dirty="0"/>
              <a:t>WhatsApp </a:t>
            </a:r>
          </a:p>
          <a:p>
            <a:endParaRPr lang="en-US" dirty="0"/>
          </a:p>
        </p:txBody>
      </p:sp>
      <p:sp>
        <p:nvSpPr>
          <p:cNvPr id="2" name="Üçgen 1">
            <a:extLst>
              <a:ext uri="{FF2B5EF4-FFF2-40B4-BE49-F238E27FC236}">
                <a16:creationId xmlns:a16="http://schemas.microsoft.com/office/drawing/2014/main" id="{EF589931-2909-B1F5-12CC-E2846BC4A371}"/>
              </a:ext>
            </a:extLst>
          </p:cNvPr>
          <p:cNvSpPr/>
          <p:nvPr/>
        </p:nvSpPr>
        <p:spPr>
          <a:xfrm rot="5400000">
            <a:off x="347136" y="585964"/>
            <a:ext cx="262443" cy="226244"/>
          </a:xfrm>
          <a:prstGeom prst="triangle">
            <a:avLst/>
          </a:prstGeom>
          <a:solidFill>
            <a:srgbClr val="0047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dirty="0"/>
          </a:p>
        </p:txBody>
      </p:sp>
      <p:cxnSp>
        <p:nvCxnSpPr>
          <p:cNvPr id="8" name="Düz Bağlayıcı 7">
            <a:extLst>
              <a:ext uri="{FF2B5EF4-FFF2-40B4-BE49-F238E27FC236}">
                <a16:creationId xmlns:a16="http://schemas.microsoft.com/office/drawing/2014/main" id="{8C6CA588-DF7A-1553-8F99-EF2DC1F0BB54}"/>
              </a:ext>
            </a:extLst>
          </p:cNvPr>
          <p:cNvCxnSpPr>
            <a:cxnSpLocks/>
          </p:cNvCxnSpPr>
          <p:nvPr/>
        </p:nvCxnSpPr>
        <p:spPr>
          <a:xfrm>
            <a:off x="835320" y="1588653"/>
            <a:ext cx="10518480" cy="0"/>
          </a:xfrm>
          <a:prstGeom prst="line">
            <a:avLst/>
          </a:prstGeom>
          <a:ln w="9525">
            <a:solidFill>
              <a:srgbClr val="0047AB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Başlık 3">
            <a:extLst>
              <a:ext uri="{FF2B5EF4-FFF2-40B4-BE49-F238E27FC236}">
                <a16:creationId xmlns:a16="http://schemas.microsoft.com/office/drawing/2014/main" id="{33B2E575-8A71-D56C-D3DD-0B2831650696}"/>
              </a:ext>
            </a:extLst>
          </p:cNvPr>
          <p:cNvSpPr txBox="1">
            <a:spLocks/>
          </p:cNvSpPr>
          <p:nvPr/>
        </p:nvSpPr>
        <p:spPr>
          <a:xfrm>
            <a:off x="835320" y="2800659"/>
            <a:ext cx="10515600" cy="69795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rgbClr val="0047AB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tr-TR" dirty="0"/>
          </a:p>
        </p:txBody>
      </p:sp>
      <p:sp>
        <p:nvSpPr>
          <p:cNvPr id="12" name="İçerik Yer Tutucusu 9">
            <a:extLst>
              <a:ext uri="{FF2B5EF4-FFF2-40B4-BE49-F238E27FC236}">
                <a16:creationId xmlns:a16="http://schemas.microsoft.com/office/drawing/2014/main" id="{D7AB0A29-4F09-EC12-26AB-1F33AF229716}"/>
              </a:ext>
            </a:extLst>
          </p:cNvPr>
          <p:cNvSpPr txBox="1">
            <a:spLocks/>
          </p:cNvSpPr>
          <p:nvPr/>
        </p:nvSpPr>
        <p:spPr>
          <a:xfrm>
            <a:off x="835320" y="3494407"/>
            <a:ext cx="9992360" cy="21360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100000"/>
              <a:buFont typeface="Wingdings" pitchFamily="2" charset="2"/>
              <a:buChar char="§"/>
              <a:defRPr sz="2000" kern="1200">
                <a:solidFill>
                  <a:srgbClr val="33333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96888" indent="-2127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00000"/>
              <a:buFont typeface="Wingdings" pitchFamily="2" charset="2"/>
              <a:buChar char="§"/>
              <a:tabLst/>
              <a:defRPr sz="1800" kern="1200">
                <a:solidFill>
                  <a:srgbClr val="33333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01688" indent="-254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00000"/>
              <a:buFont typeface="Wingdings" pitchFamily="2" charset="2"/>
              <a:buChar char="§"/>
              <a:tabLst/>
              <a:defRPr sz="1600" kern="1200">
                <a:solidFill>
                  <a:srgbClr val="33333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076325" indent="-254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00000"/>
              <a:buFont typeface="Wingdings" pitchFamily="2" charset="2"/>
              <a:buChar char="§"/>
              <a:tabLst/>
              <a:defRPr sz="1600" kern="1200">
                <a:solidFill>
                  <a:srgbClr val="33333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339850" indent="-254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00000"/>
              <a:buFont typeface="Wingdings" pitchFamily="2" charset="2"/>
              <a:buChar char="§"/>
              <a:tabLst/>
              <a:defRPr sz="1600" kern="1200">
                <a:solidFill>
                  <a:srgbClr val="33333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</p:txBody>
      </p:sp>
      <p:sp>
        <p:nvSpPr>
          <p:cNvPr id="3" name="İçerik Yer Tutucusu 9">
            <a:extLst>
              <a:ext uri="{FF2B5EF4-FFF2-40B4-BE49-F238E27FC236}">
                <a16:creationId xmlns:a16="http://schemas.microsoft.com/office/drawing/2014/main" id="{9274A9AC-8F81-041B-0EAB-B8F4814FFC36}"/>
              </a:ext>
            </a:extLst>
          </p:cNvPr>
          <p:cNvSpPr txBox="1">
            <a:spLocks/>
          </p:cNvSpPr>
          <p:nvPr/>
        </p:nvSpPr>
        <p:spPr>
          <a:xfrm>
            <a:off x="6057560" y="1801680"/>
            <a:ext cx="5414742" cy="42756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100000"/>
              <a:buFont typeface="Wingdings" pitchFamily="2" charset="2"/>
              <a:buChar char="§"/>
              <a:defRPr sz="2000" kern="1200">
                <a:solidFill>
                  <a:srgbClr val="33333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96888" indent="-2127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00000"/>
              <a:buFont typeface="Wingdings" pitchFamily="2" charset="2"/>
              <a:buChar char="§"/>
              <a:tabLst/>
              <a:defRPr sz="1800" kern="1200">
                <a:solidFill>
                  <a:srgbClr val="33333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01688" indent="-254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00000"/>
              <a:buFont typeface="Wingdings" pitchFamily="2" charset="2"/>
              <a:buChar char="§"/>
              <a:tabLst/>
              <a:defRPr sz="1600" kern="1200">
                <a:solidFill>
                  <a:srgbClr val="33333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076325" indent="-254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00000"/>
              <a:buFont typeface="Wingdings" pitchFamily="2" charset="2"/>
              <a:buChar char="§"/>
              <a:tabLst/>
              <a:defRPr sz="1600" kern="1200">
                <a:solidFill>
                  <a:srgbClr val="33333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339850" indent="-254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00000"/>
              <a:buFont typeface="Wingdings" pitchFamily="2" charset="2"/>
              <a:buChar char="§"/>
              <a:tabLst/>
              <a:defRPr sz="1600" kern="1200">
                <a:solidFill>
                  <a:srgbClr val="33333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REGULARLY CHECK</a:t>
            </a:r>
          </a:p>
          <a:p>
            <a:pPr lvl="1"/>
            <a:r>
              <a:rPr lang="en-US" dirty="0"/>
              <a:t>Student Handbook</a:t>
            </a:r>
          </a:p>
          <a:p>
            <a:pPr lvl="1"/>
            <a:r>
              <a:rPr lang="en-US" dirty="0"/>
              <a:t>Key Dates and Events</a:t>
            </a:r>
          </a:p>
          <a:p>
            <a:pPr lvl="1"/>
            <a:r>
              <a:rPr lang="en-US" dirty="0"/>
              <a:t>Course Requirements</a:t>
            </a:r>
          </a:p>
          <a:p>
            <a:pPr lvl="1"/>
            <a:r>
              <a:rPr lang="en-US" dirty="0"/>
              <a:t>Weekly Schedule</a:t>
            </a:r>
          </a:p>
          <a:p>
            <a:pPr lvl="1"/>
            <a:r>
              <a:rPr lang="en-US" dirty="0"/>
              <a:t>School Directive</a:t>
            </a:r>
          </a:p>
          <a:p>
            <a:pPr lvl="2"/>
            <a:r>
              <a:rPr lang="en-US" dirty="0"/>
              <a:t>https://ydyo.bartin.edu.tr/hazirlik-siniflari/hazirlik-siniflari-yonergesi.html</a:t>
            </a:r>
          </a:p>
          <a:p>
            <a:pPr lvl="1"/>
            <a:r>
              <a:rPr lang="en-US" dirty="0"/>
              <a:t>Our website </a:t>
            </a:r>
          </a:p>
          <a:p>
            <a:pPr lvl="2"/>
            <a:r>
              <a:rPr lang="en-US" dirty="0"/>
              <a:t>https://ydyo.bartin.edu.tr/</a:t>
            </a:r>
          </a:p>
          <a:p>
            <a:pPr lvl="2"/>
            <a:r>
              <a:rPr lang="en-US" dirty="0"/>
              <a:t>https://fla.bartin.edu.tr/</a:t>
            </a:r>
          </a:p>
        </p:txBody>
      </p:sp>
    </p:spTree>
    <p:extLst>
      <p:ext uri="{BB962C8B-B14F-4D97-AF65-F5344CB8AC3E}">
        <p14:creationId xmlns:p14="http://schemas.microsoft.com/office/powerpoint/2010/main" val="8628617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3">
            <a:extLst>
              <a:ext uri="{FF2B5EF4-FFF2-40B4-BE49-F238E27FC236}">
                <a16:creationId xmlns:a16="http://schemas.microsoft.com/office/drawing/2014/main" id="{4FFF1AD5-3F90-633A-2594-69319ABA29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CEPP EDUCATION AT SFL</a:t>
            </a:r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id="{FDF9C3E4-6A33-0BBD-F0DA-79AD14C02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985524"/>
            <a:ext cx="10515600" cy="350644"/>
          </a:xfrm>
        </p:spPr>
        <p:txBody>
          <a:bodyPr/>
          <a:lstStyle/>
          <a:p>
            <a:r>
              <a:rPr lang="en-US" dirty="0"/>
              <a:t>Assessment</a:t>
            </a:r>
          </a:p>
        </p:txBody>
      </p:sp>
      <p:sp>
        <p:nvSpPr>
          <p:cNvPr id="6" name="Metin Yer Tutucusu 5">
            <a:extLst>
              <a:ext uri="{FF2B5EF4-FFF2-40B4-BE49-F238E27FC236}">
                <a16:creationId xmlns:a16="http://schemas.microsoft.com/office/drawing/2014/main" id="{01DCC707-D93D-1902-70AC-6CB37878EF1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tr-TR" dirty="0"/>
              <a:t>Not Alanı</a:t>
            </a:r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D502175A-6B5A-5DC6-A305-199266C7E4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5E7337E-6B17-014B-AB72-4F4640082CEB}" type="slidenum">
              <a:rPr lang="en-CY" smtClean="0"/>
              <a:pPr/>
              <a:t>28</a:t>
            </a:fld>
            <a:endParaRPr lang="en-CY" dirty="0"/>
          </a:p>
        </p:txBody>
      </p:sp>
      <p:sp>
        <p:nvSpPr>
          <p:cNvPr id="2" name="Üçgen 1">
            <a:extLst>
              <a:ext uri="{FF2B5EF4-FFF2-40B4-BE49-F238E27FC236}">
                <a16:creationId xmlns:a16="http://schemas.microsoft.com/office/drawing/2014/main" id="{EF589931-2909-B1F5-12CC-E2846BC4A371}"/>
              </a:ext>
            </a:extLst>
          </p:cNvPr>
          <p:cNvSpPr/>
          <p:nvPr/>
        </p:nvSpPr>
        <p:spPr>
          <a:xfrm rot="5400000">
            <a:off x="347136" y="585964"/>
            <a:ext cx="262443" cy="226244"/>
          </a:xfrm>
          <a:prstGeom prst="triangle">
            <a:avLst/>
          </a:prstGeom>
          <a:solidFill>
            <a:srgbClr val="0047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dirty="0"/>
          </a:p>
        </p:txBody>
      </p:sp>
      <p:cxnSp>
        <p:nvCxnSpPr>
          <p:cNvPr id="8" name="Düz Bağlayıcı 7">
            <a:extLst>
              <a:ext uri="{FF2B5EF4-FFF2-40B4-BE49-F238E27FC236}">
                <a16:creationId xmlns:a16="http://schemas.microsoft.com/office/drawing/2014/main" id="{8C6CA588-DF7A-1553-8F99-EF2DC1F0BB54}"/>
              </a:ext>
            </a:extLst>
          </p:cNvPr>
          <p:cNvCxnSpPr>
            <a:cxnSpLocks/>
          </p:cNvCxnSpPr>
          <p:nvPr/>
        </p:nvCxnSpPr>
        <p:spPr>
          <a:xfrm>
            <a:off x="835320" y="1365133"/>
            <a:ext cx="10518480" cy="0"/>
          </a:xfrm>
          <a:prstGeom prst="line">
            <a:avLst/>
          </a:prstGeom>
          <a:ln w="9525">
            <a:solidFill>
              <a:srgbClr val="0047AB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İçerik Yer Tutucusu 9">
            <a:extLst>
              <a:ext uri="{FF2B5EF4-FFF2-40B4-BE49-F238E27FC236}">
                <a16:creationId xmlns:a16="http://schemas.microsoft.com/office/drawing/2014/main" id="{D7AB0A29-4F09-EC12-26AB-1F33AF229716}"/>
              </a:ext>
            </a:extLst>
          </p:cNvPr>
          <p:cNvSpPr txBox="1">
            <a:spLocks/>
          </p:cNvSpPr>
          <p:nvPr/>
        </p:nvSpPr>
        <p:spPr>
          <a:xfrm>
            <a:off x="6827520" y="1761278"/>
            <a:ext cx="4000160" cy="38691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100000"/>
              <a:buFont typeface="Wingdings" pitchFamily="2" charset="2"/>
              <a:buChar char="§"/>
              <a:defRPr sz="2000" kern="1200">
                <a:solidFill>
                  <a:srgbClr val="33333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96888" indent="-2127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00000"/>
              <a:buFont typeface="Wingdings" pitchFamily="2" charset="2"/>
              <a:buChar char="§"/>
              <a:tabLst/>
              <a:defRPr sz="1800" kern="1200">
                <a:solidFill>
                  <a:srgbClr val="33333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01688" indent="-254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00000"/>
              <a:buFont typeface="Wingdings" pitchFamily="2" charset="2"/>
              <a:buChar char="§"/>
              <a:tabLst/>
              <a:defRPr sz="1600" kern="1200">
                <a:solidFill>
                  <a:srgbClr val="33333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076325" indent="-254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00000"/>
              <a:buFont typeface="Wingdings" pitchFamily="2" charset="2"/>
              <a:buChar char="§"/>
              <a:tabLst/>
              <a:defRPr sz="1600" kern="1200">
                <a:solidFill>
                  <a:srgbClr val="33333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339850" indent="-254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00000"/>
              <a:buFont typeface="Wingdings" pitchFamily="2" charset="2"/>
              <a:buChar char="§"/>
              <a:tabLst/>
              <a:defRPr sz="1600" kern="1200">
                <a:solidFill>
                  <a:srgbClr val="33333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3" name="Tablo 3">
            <a:extLst>
              <a:ext uri="{FF2B5EF4-FFF2-40B4-BE49-F238E27FC236}">
                <a16:creationId xmlns:a16="http://schemas.microsoft.com/office/drawing/2014/main" id="{97DE4B6D-CFA2-D8EA-067C-B9909CED868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9220846"/>
              </p:ext>
            </p:extLst>
          </p:nvPr>
        </p:nvGraphicFramePr>
        <p:xfrm>
          <a:off x="857840" y="1485539"/>
          <a:ext cx="4587240" cy="472754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398520">
                  <a:extLst>
                    <a:ext uri="{9D8B030D-6E8A-4147-A177-3AD203B41FA5}">
                      <a16:colId xmlns:a16="http://schemas.microsoft.com/office/drawing/2014/main" val="883853438"/>
                    </a:ext>
                  </a:extLst>
                </a:gridCol>
                <a:gridCol w="1188720">
                  <a:extLst>
                    <a:ext uri="{9D8B030D-6E8A-4147-A177-3AD203B41FA5}">
                      <a16:colId xmlns:a16="http://schemas.microsoft.com/office/drawing/2014/main" val="1925250007"/>
                    </a:ext>
                  </a:extLst>
                </a:gridCol>
              </a:tblGrid>
              <a:tr h="376706">
                <a:tc gridSpan="2">
                  <a:txBody>
                    <a:bodyPr/>
                    <a:lstStyle/>
                    <a:p>
                      <a:r>
                        <a:rPr lang="en-US" sz="1600" noProof="0" dirty="0"/>
                        <a:t>PREPARATORY CLASS ASSESSMENT CRITERIA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4204221"/>
                  </a:ext>
                </a:extLst>
              </a:tr>
              <a:tr h="159324">
                <a:tc>
                  <a:txBody>
                    <a:bodyPr/>
                    <a:lstStyle/>
                    <a:p>
                      <a:pPr algn="ctr"/>
                      <a:r>
                        <a:rPr lang="en-US" sz="1600" b="1" noProof="0" dirty="0"/>
                        <a:t>I. TERM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800" b="1" dirty="0"/>
                        <a:t>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029708"/>
                  </a:ext>
                </a:extLst>
              </a:tr>
              <a:tr h="34473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noProof="0" dirty="0"/>
                        <a:t>I. &amp; II. Quiz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dirty="0"/>
                        <a:t>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285604"/>
                  </a:ext>
                </a:extLst>
              </a:tr>
              <a:tr h="34473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noProof="0" dirty="0"/>
                        <a:t>I. &amp; II. Vocabulary Quiz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0662407"/>
                  </a:ext>
                </a:extLst>
              </a:tr>
              <a:tr h="34473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noProof="0" dirty="0"/>
                        <a:t>I. Midterm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dirty="0"/>
                        <a:t>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5937278"/>
                  </a:ext>
                </a:extLst>
              </a:tr>
              <a:tr h="344738">
                <a:tc>
                  <a:txBody>
                    <a:bodyPr/>
                    <a:lstStyle/>
                    <a:p>
                      <a:r>
                        <a:rPr lang="en-US" sz="1600" noProof="0" dirty="0"/>
                        <a:t>Portfolio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026939"/>
                  </a:ext>
                </a:extLst>
              </a:tr>
              <a:tr h="344738">
                <a:tc>
                  <a:txBody>
                    <a:bodyPr/>
                    <a:lstStyle/>
                    <a:p>
                      <a:pPr algn="ctr"/>
                      <a:r>
                        <a:rPr lang="en-US" sz="1600" b="1" noProof="0" dirty="0"/>
                        <a:t>II. TERM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2494127"/>
                  </a:ext>
                </a:extLst>
              </a:tr>
              <a:tr h="34473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noProof="0" dirty="0"/>
                        <a:t>I. &amp; II. Quiz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dirty="0"/>
                        <a:t>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2936942"/>
                  </a:ext>
                </a:extLst>
              </a:tr>
              <a:tr h="34473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noProof="0" dirty="0"/>
                        <a:t>I. &amp; II. Vocabulary Quiz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7527832"/>
                  </a:ext>
                </a:extLst>
              </a:tr>
              <a:tr h="34473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noProof="0" dirty="0"/>
                        <a:t>II. Midterm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dirty="0"/>
                        <a:t>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2653580"/>
                  </a:ext>
                </a:extLst>
              </a:tr>
              <a:tr h="344738">
                <a:tc>
                  <a:txBody>
                    <a:bodyPr/>
                    <a:lstStyle/>
                    <a:p>
                      <a:r>
                        <a:rPr lang="en-US" sz="1600" noProof="0" dirty="0"/>
                        <a:t>Portfolio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0148598"/>
                  </a:ext>
                </a:extLst>
              </a:tr>
              <a:tr h="34473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noProof="0" dirty="0"/>
                        <a:t>FINAL EXAM (MAKE-UP EXAM)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dirty="0"/>
                        <a:t>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94671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noProof="0" dirty="0"/>
                        <a:t>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dirty="0"/>
                        <a:t>100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8562175"/>
                  </a:ext>
                </a:extLst>
              </a:tr>
            </a:tbl>
          </a:graphicData>
        </a:graphic>
      </p:graphicFrame>
      <p:sp>
        <p:nvSpPr>
          <p:cNvPr id="16" name="Metin kutusu 15">
            <a:extLst>
              <a:ext uri="{FF2B5EF4-FFF2-40B4-BE49-F238E27FC236}">
                <a16:creationId xmlns:a16="http://schemas.microsoft.com/office/drawing/2014/main" id="{29C6B68C-D639-F426-07E5-2FB4204D57C9}"/>
              </a:ext>
            </a:extLst>
          </p:cNvPr>
          <p:cNvSpPr txBox="1"/>
          <p:nvPr/>
        </p:nvSpPr>
        <p:spPr>
          <a:xfrm>
            <a:off x="5740400" y="1515167"/>
            <a:ext cx="5862320" cy="2492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/>
              <a:t>CEPP </a:t>
            </a:r>
            <a:endParaRPr lang="tr-TR" sz="2400" b="1" dirty="0"/>
          </a:p>
          <a:p>
            <a:pPr algn="ctr"/>
            <a:r>
              <a:rPr lang="en-US" sz="2400" b="1" dirty="0"/>
              <a:t>achievement conditions </a:t>
            </a:r>
          </a:p>
          <a:p>
            <a:endParaRPr lang="en-US" dirty="0"/>
          </a:p>
          <a:p>
            <a:pPr marL="285750" indent="-285750">
              <a:lnSpc>
                <a:spcPct val="200000"/>
              </a:lnSpc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dirty="0"/>
              <a:t>the final exam grade ≥ 50 out of 100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Sum of all grades within year ≥ 75 out of 100</a:t>
            </a:r>
          </a:p>
          <a:p>
            <a:r>
              <a:rPr lang="en-US" sz="1600" dirty="0"/>
              <a:t>(quizzes + midterms + portfolios + final exam)</a:t>
            </a:r>
          </a:p>
        </p:txBody>
      </p:sp>
    </p:spTree>
    <p:extLst>
      <p:ext uri="{BB962C8B-B14F-4D97-AF65-F5344CB8AC3E}">
        <p14:creationId xmlns:p14="http://schemas.microsoft.com/office/powerpoint/2010/main" val="147015825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3">
            <a:extLst>
              <a:ext uri="{FF2B5EF4-FFF2-40B4-BE49-F238E27FC236}">
                <a16:creationId xmlns:a16="http://schemas.microsoft.com/office/drawing/2014/main" id="{4FFF1AD5-3F90-633A-2594-69319ABA29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97958"/>
          </a:xfrm>
        </p:spPr>
        <p:txBody>
          <a:bodyPr/>
          <a:lstStyle/>
          <a:p>
            <a:r>
              <a:rPr lang="tr-TR" dirty="0"/>
              <a:t>CEPP EDUCATION AT SFL</a:t>
            </a:r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id="{FDF9C3E4-6A33-0BBD-F0DA-79AD14C02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968240"/>
            <a:ext cx="10515600" cy="409420"/>
          </a:xfrm>
        </p:spPr>
        <p:txBody>
          <a:bodyPr/>
          <a:lstStyle/>
          <a:p>
            <a:r>
              <a:rPr lang="en-US" dirty="0"/>
              <a:t>Assessment</a:t>
            </a:r>
          </a:p>
        </p:txBody>
      </p:sp>
      <p:sp>
        <p:nvSpPr>
          <p:cNvPr id="6" name="Metin Yer Tutucusu 5">
            <a:extLst>
              <a:ext uri="{FF2B5EF4-FFF2-40B4-BE49-F238E27FC236}">
                <a16:creationId xmlns:a16="http://schemas.microsoft.com/office/drawing/2014/main" id="{01DCC707-D93D-1902-70AC-6CB37878EF1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tr-TR" dirty="0"/>
              <a:t>Not Alanı</a:t>
            </a:r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D502175A-6B5A-5DC6-A305-199266C7E4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5E7337E-6B17-014B-AB72-4F4640082CEB}" type="slidenum">
              <a:rPr lang="en-CY" smtClean="0"/>
              <a:pPr/>
              <a:t>29</a:t>
            </a:fld>
            <a:endParaRPr lang="en-CY" dirty="0"/>
          </a:p>
        </p:txBody>
      </p:sp>
      <p:sp>
        <p:nvSpPr>
          <p:cNvPr id="2" name="Üçgen 1">
            <a:extLst>
              <a:ext uri="{FF2B5EF4-FFF2-40B4-BE49-F238E27FC236}">
                <a16:creationId xmlns:a16="http://schemas.microsoft.com/office/drawing/2014/main" id="{EF589931-2909-B1F5-12CC-E2846BC4A371}"/>
              </a:ext>
            </a:extLst>
          </p:cNvPr>
          <p:cNvSpPr/>
          <p:nvPr/>
        </p:nvSpPr>
        <p:spPr>
          <a:xfrm rot="5400000">
            <a:off x="347136" y="585964"/>
            <a:ext cx="262443" cy="226244"/>
          </a:xfrm>
          <a:prstGeom prst="triangle">
            <a:avLst/>
          </a:prstGeom>
          <a:solidFill>
            <a:srgbClr val="0047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dirty="0"/>
          </a:p>
        </p:txBody>
      </p:sp>
      <p:cxnSp>
        <p:nvCxnSpPr>
          <p:cNvPr id="8" name="Düz Bağlayıcı 7">
            <a:extLst>
              <a:ext uri="{FF2B5EF4-FFF2-40B4-BE49-F238E27FC236}">
                <a16:creationId xmlns:a16="http://schemas.microsoft.com/office/drawing/2014/main" id="{8C6CA588-DF7A-1553-8F99-EF2DC1F0BB54}"/>
              </a:ext>
            </a:extLst>
          </p:cNvPr>
          <p:cNvCxnSpPr>
            <a:cxnSpLocks/>
          </p:cNvCxnSpPr>
          <p:nvPr/>
        </p:nvCxnSpPr>
        <p:spPr>
          <a:xfrm>
            <a:off x="835320" y="1354973"/>
            <a:ext cx="10518480" cy="0"/>
          </a:xfrm>
          <a:prstGeom prst="line">
            <a:avLst/>
          </a:prstGeom>
          <a:ln w="9525">
            <a:solidFill>
              <a:srgbClr val="0047AB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İçerik Yer Tutucusu 9">
            <a:extLst>
              <a:ext uri="{FF2B5EF4-FFF2-40B4-BE49-F238E27FC236}">
                <a16:creationId xmlns:a16="http://schemas.microsoft.com/office/drawing/2014/main" id="{D7AB0A29-4F09-EC12-26AB-1F33AF229716}"/>
              </a:ext>
            </a:extLst>
          </p:cNvPr>
          <p:cNvSpPr txBox="1">
            <a:spLocks/>
          </p:cNvSpPr>
          <p:nvPr/>
        </p:nvSpPr>
        <p:spPr>
          <a:xfrm>
            <a:off x="6827520" y="1761278"/>
            <a:ext cx="4000160" cy="38691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100000"/>
              <a:buFont typeface="Wingdings" pitchFamily="2" charset="2"/>
              <a:buChar char="§"/>
              <a:defRPr sz="2000" kern="1200">
                <a:solidFill>
                  <a:srgbClr val="33333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96888" indent="-2127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00000"/>
              <a:buFont typeface="Wingdings" pitchFamily="2" charset="2"/>
              <a:buChar char="§"/>
              <a:tabLst/>
              <a:defRPr sz="1800" kern="1200">
                <a:solidFill>
                  <a:srgbClr val="33333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01688" indent="-254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00000"/>
              <a:buFont typeface="Wingdings" pitchFamily="2" charset="2"/>
              <a:buChar char="§"/>
              <a:tabLst/>
              <a:defRPr sz="1600" kern="1200">
                <a:solidFill>
                  <a:srgbClr val="33333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076325" indent="-254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00000"/>
              <a:buFont typeface="Wingdings" pitchFamily="2" charset="2"/>
              <a:buChar char="§"/>
              <a:tabLst/>
              <a:defRPr sz="1600" kern="1200">
                <a:solidFill>
                  <a:srgbClr val="33333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339850" indent="-254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00000"/>
              <a:buFont typeface="Wingdings" pitchFamily="2" charset="2"/>
              <a:buChar char="§"/>
              <a:tabLst/>
              <a:defRPr sz="1600" kern="1200">
                <a:solidFill>
                  <a:srgbClr val="33333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3262E372-18AD-316E-86D0-1551E9DA99B6}"/>
              </a:ext>
            </a:extLst>
          </p:cNvPr>
          <p:cNvSpPr txBox="1"/>
          <p:nvPr/>
        </p:nvSpPr>
        <p:spPr>
          <a:xfrm>
            <a:off x="835320" y="1466244"/>
            <a:ext cx="5435598" cy="44319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Vocab Quizzes 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1600" dirty="0"/>
              <a:t>pop-up quiz</a:t>
            </a:r>
          </a:p>
          <a:p>
            <a:pPr lvl="1"/>
            <a:r>
              <a:rPr lang="en-US" sz="1600" dirty="0"/>
              <a:t>(without due notice &amp; 2 sessions each semester)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1600" dirty="0"/>
              <a:t>paper-based test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b="1" dirty="0"/>
              <a:t>Quizzes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1600" b="1" dirty="0"/>
              <a:t>1</a:t>
            </a:r>
            <a:r>
              <a:rPr lang="en-US" sz="1600" b="1" baseline="30000" dirty="0"/>
              <a:t>st</a:t>
            </a:r>
            <a:r>
              <a:rPr lang="en-US" sz="1600" b="1" dirty="0"/>
              <a:t> quiz: </a:t>
            </a:r>
            <a:r>
              <a:rPr lang="en-US" sz="1600" dirty="0"/>
              <a:t>oral presentation 	(Fall)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1600" b="1" dirty="0"/>
              <a:t>2</a:t>
            </a:r>
            <a:r>
              <a:rPr lang="en-US" sz="1600" b="1" baseline="30000" dirty="0"/>
              <a:t>nd</a:t>
            </a:r>
            <a:r>
              <a:rPr lang="en-US" sz="1600" b="1" dirty="0"/>
              <a:t> quiz: </a:t>
            </a:r>
            <a:r>
              <a:rPr lang="en-US" sz="1600" dirty="0"/>
              <a:t>debate 		(Fall)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1600" b="1" dirty="0"/>
              <a:t>3</a:t>
            </a:r>
            <a:r>
              <a:rPr lang="en-US" sz="1600" b="1" baseline="30000" dirty="0"/>
              <a:t>rd</a:t>
            </a:r>
            <a:r>
              <a:rPr lang="en-US" sz="1600" b="1" dirty="0"/>
              <a:t> quiz: </a:t>
            </a:r>
            <a:r>
              <a:rPr lang="en-US" sz="1600" dirty="0"/>
              <a:t>paper-based test 	(Spring)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1600" b="1" dirty="0"/>
              <a:t>4</a:t>
            </a:r>
            <a:r>
              <a:rPr lang="en-US" sz="1600" b="1" baseline="30000" dirty="0"/>
              <a:t>th</a:t>
            </a:r>
            <a:r>
              <a:rPr lang="en-US" sz="1600" b="1" dirty="0"/>
              <a:t> quiz: </a:t>
            </a:r>
            <a:r>
              <a:rPr lang="en-US" sz="1600" dirty="0"/>
              <a:t>paper-based test 	(Spring)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b="1" dirty="0"/>
              <a:t>Midterms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1600" b="1" dirty="0"/>
              <a:t>Fall Midterm: </a:t>
            </a:r>
          </a:p>
          <a:p>
            <a:pPr marL="1200150" lvl="2" indent="-285750">
              <a:buFont typeface="Wingdings" panose="05000000000000000000" pitchFamily="2" charset="2"/>
              <a:buChar char="§"/>
            </a:pPr>
            <a:r>
              <a:rPr lang="en-US" sz="1600" dirty="0"/>
              <a:t>paper-based test (skills &amp; language use)</a:t>
            </a:r>
          </a:p>
          <a:p>
            <a:pPr marL="1200150" lvl="2" indent="-285750">
              <a:buFont typeface="Wingdings" panose="05000000000000000000" pitchFamily="2" charset="2"/>
              <a:buChar char="§"/>
            </a:pPr>
            <a:r>
              <a:rPr lang="en-US" sz="1600" dirty="0"/>
              <a:t>At the end of fall semester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1600" b="1" dirty="0"/>
              <a:t>Spring Midterm: </a:t>
            </a:r>
          </a:p>
          <a:p>
            <a:pPr marL="1200150" lvl="2" indent="-285750">
              <a:buFont typeface="Wingdings" panose="05000000000000000000" pitchFamily="2" charset="2"/>
              <a:buChar char="§"/>
            </a:pPr>
            <a:r>
              <a:rPr lang="en-US" sz="1600" dirty="0"/>
              <a:t>theatrical performance</a:t>
            </a:r>
          </a:p>
          <a:p>
            <a:pPr marL="1200150" lvl="2" indent="-285750">
              <a:buFont typeface="Wingdings" panose="05000000000000000000" pitchFamily="2" charset="2"/>
              <a:buChar char="§"/>
            </a:pPr>
            <a:r>
              <a:rPr lang="en-US" sz="1600" dirty="0"/>
              <a:t>Mid-semester</a:t>
            </a:r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53AD04AE-393F-371C-9DA0-FB76A3EA6CD6}"/>
              </a:ext>
            </a:extLst>
          </p:cNvPr>
          <p:cNvSpPr txBox="1"/>
          <p:nvPr/>
        </p:nvSpPr>
        <p:spPr>
          <a:xfrm>
            <a:off x="6380482" y="1467187"/>
            <a:ext cx="5435596" cy="30315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b="1" dirty="0"/>
              <a:t>Final Exam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1600" dirty="0"/>
              <a:t>End of academic year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1600" dirty="0"/>
              <a:t>85% attendance required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1600" dirty="0"/>
              <a:t>50% in-semester assessment success required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endParaRPr lang="en-US" dirty="0"/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b="1" dirty="0"/>
              <a:t>Portfolio Presentation</a:t>
            </a:r>
            <a:r>
              <a:rPr lang="en-US" dirty="0"/>
              <a:t> </a:t>
            </a:r>
            <a:r>
              <a:rPr lang="tr-TR" dirty="0"/>
              <a:t>(</a:t>
            </a:r>
            <a:r>
              <a:rPr lang="en-US" dirty="0"/>
              <a:t>end of each semester</a:t>
            </a:r>
            <a:r>
              <a:rPr lang="tr-TR" dirty="0"/>
              <a:t>)</a:t>
            </a:r>
            <a:endParaRPr lang="en-US" dirty="0"/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1600" dirty="0"/>
              <a:t>Oral presentation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1600" dirty="0"/>
              <a:t>Written presentation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1600" dirty="0"/>
              <a:t>Assignment submission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1600" dirty="0"/>
              <a:t>Overall performance grade</a:t>
            </a:r>
          </a:p>
        </p:txBody>
      </p:sp>
    </p:spTree>
    <p:extLst>
      <p:ext uri="{BB962C8B-B14F-4D97-AF65-F5344CB8AC3E}">
        <p14:creationId xmlns:p14="http://schemas.microsoft.com/office/powerpoint/2010/main" val="17069312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3">
            <a:extLst>
              <a:ext uri="{FF2B5EF4-FFF2-40B4-BE49-F238E27FC236}">
                <a16:creationId xmlns:a16="http://schemas.microsoft.com/office/drawing/2014/main" id="{4FFF1AD5-3F90-633A-2594-69319ABA29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Life in Bartın</a:t>
            </a:r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id="{FDF9C3E4-6A33-0BBD-F0DA-79AD14C02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D502175A-6B5A-5DC6-A305-199266C7E4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5E7337E-6B17-014B-AB72-4F4640082CEB}" type="slidenum">
              <a:rPr lang="en-CY" smtClean="0"/>
              <a:pPr/>
              <a:t>3</a:t>
            </a:fld>
            <a:endParaRPr lang="en-CY" dirty="0"/>
          </a:p>
        </p:txBody>
      </p:sp>
      <p:sp>
        <p:nvSpPr>
          <p:cNvPr id="10" name="İçerik Yer Tutucusu 9">
            <a:extLst>
              <a:ext uri="{FF2B5EF4-FFF2-40B4-BE49-F238E27FC236}">
                <a16:creationId xmlns:a16="http://schemas.microsoft.com/office/drawing/2014/main" id="{C269EC4A-5A98-C84B-7020-BCC036C343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00000"/>
            <a:ext cx="10515600" cy="3999570"/>
          </a:xfrm>
        </p:spPr>
        <p:txBody>
          <a:bodyPr/>
          <a:lstStyle/>
          <a:p>
            <a:r>
              <a:rPr lang="en-US" dirty="0"/>
              <a:t>A safe and peaceful city awaits </a:t>
            </a:r>
            <a:r>
              <a:rPr lang="tr-TR" dirty="0"/>
              <a:t>BARU </a:t>
            </a:r>
            <a:r>
              <a:rPr lang="en-US" dirty="0"/>
              <a:t>students.</a:t>
            </a:r>
          </a:p>
          <a:p>
            <a:endParaRPr lang="en-US" dirty="0"/>
          </a:p>
          <a:p>
            <a:r>
              <a:rPr lang="en-US" dirty="0"/>
              <a:t>Bartın province and its surroundings are a natural wonder.</a:t>
            </a:r>
          </a:p>
          <a:p>
            <a:endParaRPr lang="en-US" dirty="0"/>
          </a:p>
          <a:p>
            <a:r>
              <a:rPr lang="en-US" dirty="0"/>
              <a:t>While you can swim in unique areas such as </a:t>
            </a:r>
            <a:r>
              <a:rPr lang="en-US" dirty="0" err="1"/>
              <a:t>Amasra</a:t>
            </a:r>
            <a:r>
              <a:rPr lang="en-US" dirty="0"/>
              <a:t>, </a:t>
            </a:r>
            <a:r>
              <a:rPr lang="en-US" dirty="0" err="1"/>
              <a:t>Kurucaşile</a:t>
            </a:r>
            <a:r>
              <a:rPr lang="en-US" dirty="0"/>
              <a:t>, </a:t>
            </a:r>
            <a:r>
              <a:rPr lang="tr-TR" dirty="0" err="1"/>
              <a:t>and</a:t>
            </a:r>
            <a:r>
              <a:rPr lang="tr-TR" dirty="0"/>
              <a:t> </a:t>
            </a:r>
            <a:r>
              <a:rPr lang="en-US" dirty="0" err="1"/>
              <a:t>İnkumu</a:t>
            </a:r>
            <a:r>
              <a:rPr lang="en-US" dirty="0"/>
              <a:t>, you can also spend quality time in the forests surrounding us.</a:t>
            </a:r>
          </a:p>
        </p:txBody>
      </p:sp>
      <p:sp>
        <p:nvSpPr>
          <p:cNvPr id="2" name="Üçgen 1">
            <a:extLst>
              <a:ext uri="{FF2B5EF4-FFF2-40B4-BE49-F238E27FC236}">
                <a16:creationId xmlns:a16="http://schemas.microsoft.com/office/drawing/2014/main" id="{EF589931-2909-B1F5-12CC-E2846BC4A371}"/>
              </a:ext>
            </a:extLst>
          </p:cNvPr>
          <p:cNvSpPr/>
          <p:nvPr/>
        </p:nvSpPr>
        <p:spPr>
          <a:xfrm rot="5400000">
            <a:off x="347136" y="585964"/>
            <a:ext cx="262443" cy="226244"/>
          </a:xfrm>
          <a:prstGeom prst="triangle">
            <a:avLst/>
          </a:prstGeom>
          <a:solidFill>
            <a:srgbClr val="0047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dirty="0"/>
          </a:p>
        </p:txBody>
      </p:sp>
      <p:cxnSp>
        <p:nvCxnSpPr>
          <p:cNvPr id="8" name="Düz Bağlayıcı 7">
            <a:extLst>
              <a:ext uri="{FF2B5EF4-FFF2-40B4-BE49-F238E27FC236}">
                <a16:creationId xmlns:a16="http://schemas.microsoft.com/office/drawing/2014/main" id="{8C6CA588-DF7A-1553-8F99-EF2DC1F0BB54}"/>
              </a:ext>
            </a:extLst>
          </p:cNvPr>
          <p:cNvCxnSpPr>
            <a:cxnSpLocks/>
          </p:cNvCxnSpPr>
          <p:nvPr/>
        </p:nvCxnSpPr>
        <p:spPr>
          <a:xfrm>
            <a:off x="835320" y="1588653"/>
            <a:ext cx="10518480" cy="0"/>
          </a:xfrm>
          <a:prstGeom prst="line">
            <a:avLst/>
          </a:prstGeom>
          <a:ln w="9525">
            <a:solidFill>
              <a:srgbClr val="0047AB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007260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3">
            <a:extLst>
              <a:ext uri="{FF2B5EF4-FFF2-40B4-BE49-F238E27FC236}">
                <a16:creationId xmlns:a16="http://schemas.microsoft.com/office/drawing/2014/main" id="{4FFF1AD5-3F90-633A-2594-69319ABA29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Rights and Responsibilities</a:t>
            </a:r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id="{FDF9C3E4-6A33-0BBD-F0DA-79AD14C02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Attendance</a:t>
            </a:r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D502175A-6B5A-5DC6-A305-199266C7E4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5E7337E-6B17-014B-AB72-4F4640082CEB}" type="slidenum">
              <a:rPr lang="en-CY" smtClean="0"/>
              <a:pPr/>
              <a:t>30</a:t>
            </a:fld>
            <a:endParaRPr lang="en-CY" dirty="0"/>
          </a:p>
        </p:txBody>
      </p:sp>
      <p:sp>
        <p:nvSpPr>
          <p:cNvPr id="10" name="İçerik Yer Tutucusu 9">
            <a:extLst>
              <a:ext uri="{FF2B5EF4-FFF2-40B4-BE49-F238E27FC236}">
                <a16:creationId xmlns:a16="http://schemas.microsoft.com/office/drawing/2014/main" id="{C269EC4A-5A98-C84B-7020-BCC036C343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00000"/>
            <a:ext cx="10515600" cy="4082957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>
                <a:solidFill>
                  <a:srgbClr val="FF0000"/>
                </a:solidFill>
              </a:rPr>
              <a:t>85% attendance for the courses is MANDATORY </a:t>
            </a:r>
            <a:r>
              <a:rPr lang="en-US" dirty="0"/>
              <a:t>during the academic year! Those missing over 84 hours in the academic year fail the CEPP and are not allowed to take the final exam.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The committee health reports received from hospitals are </a:t>
            </a:r>
            <a:r>
              <a:rPr lang="en-US" dirty="0">
                <a:solidFill>
                  <a:srgbClr val="FF0000"/>
                </a:solidFill>
              </a:rPr>
              <a:t>valid only for exams</a:t>
            </a:r>
            <a:r>
              <a:rPr lang="en-US" dirty="0"/>
              <a:t>. 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Attendance will be announced weekly, but it is </a:t>
            </a:r>
            <a:r>
              <a:rPr lang="en-US" dirty="0">
                <a:solidFill>
                  <a:srgbClr val="FF0000"/>
                </a:solidFill>
              </a:rPr>
              <a:t>your responsibility to keep </a:t>
            </a:r>
            <a:r>
              <a:rPr lang="tr-TR" dirty="0">
                <a:solidFill>
                  <a:srgbClr val="FF0000"/>
                </a:solidFill>
              </a:rPr>
              <a:t>a </a:t>
            </a:r>
            <a:r>
              <a:rPr lang="en-US" dirty="0">
                <a:solidFill>
                  <a:srgbClr val="FF0000"/>
                </a:solidFill>
              </a:rPr>
              <a:t>record of your attendance</a:t>
            </a:r>
            <a:r>
              <a:rPr lang="en-US" dirty="0"/>
              <a:t>.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Attendance </a:t>
            </a:r>
            <a:r>
              <a:rPr lang="tr-TR" dirty="0"/>
              <a:t>is </a:t>
            </a:r>
            <a:r>
              <a:rPr lang="en-US" dirty="0">
                <a:solidFill>
                  <a:srgbClr val="FF0000"/>
                </a:solidFill>
              </a:rPr>
              <a:t>not required for repeat students </a:t>
            </a:r>
            <a:r>
              <a:rPr lang="en-US" dirty="0"/>
              <a:t>(You may submit a petition and study for YDS, YÖKDİL, TOEFL, etc.)</a:t>
            </a:r>
          </a:p>
        </p:txBody>
      </p:sp>
      <p:sp>
        <p:nvSpPr>
          <p:cNvPr id="2" name="Üçgen 1">
            <a:extLst>
              <a:ext uri="{FF2B5EF4-FFF2-40B4-BE49-F238E27FC236}">
                <a16:creationId xmlns:a16="http://schemas.microsoft.com/office/drawing/2014/main" id="{EF589931-2909-B1F5-12CC-E2846BC4A371}"/>
              </a:ext>
            </a:extLst>
          </p:cNvPr>
          <p:cNvSpPr/>
          <p:nvPr/>
        </p:nvSpPr>
        <p:spPr>
          <a:xfrm rot="5400000">
            <a:off x="347136" y="585964"/>
            <a:ext cx="262443" cy="226244"/>
          </a:xfrm>
          <a:prstGeom prst="triangle">
            <a:avLst/>
          </a:prstGeom>
          <a:solidFill>
            <a:srgbClr val="0047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dirty="0"/>
          </a:p>
        </p:txBody>
      </p:sp>
      <p:cxnSp>
        <p:nvCxnSpPr>
          <p:cNvPr id="8" name="Düz Bağlayıcı 7">
            <a:extLst>
              <a:ext uri="{FF2B5EF4-FFF2-40B4-BE49-F238E27FC236}">
                <a16:creationId xmlns:a16="http://schemas.microsoft.com/office/drawing/2014/main" id="{8C6CA588-DF7A-1553-8F99-EF2DC1F0BB54}"/>
              </a:ext>
            </a:extLst>
          </p:cNvPr>
          <p:cNvCxnSpPr>
            <a:cxnSpLocks/>
          </p:cNvCxnSpPr>
          <p:nvPr/>
        </p:nvCxnSpPr>
        <p:spPr>
          <a:xfrm>
            <a:off x="835320" y="1588653"/>
            <a:ext cx="10518480" cy="0"/>
          </a:xfrm>
          <a:prstGeom prst="line">
            <a:avLst/>
          </a:prstGeom>
          <a:ln w="9525">
            <a:solidFill>
              <a:srgbClr val="0047AB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Başlık 3">
            <a:extLst>
              <a:ext uri="{FF2B5EF4-FFF2-40B4-BE49-F238E27FC236}">
                <a16:creationId xmlns:a16="http://schemas.microsoft.com/office/drawing/2014/main" id="{33B2E575-8A71-D56C-D3DD-0B2831650696}"/>
              </a:ext>
            </a:extLst>
          </p:cNvPr>
          <p:cNvSpPr txBox="1">
            <a:spLocks/>
          </p:cNvSpPr>
          <p:nvPr/>
        </p:nvSpPr>
        <p:spPr>
          <a:xfrm>
            <a:off x="835320" y="2800659"/>
            <a:ext cx="10515600" cy="69795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rgbClr val="0047AB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tr-TR" dirty="0"/>
          </a:p>
        </p:txBody>
      </p:sp>
      <p:sp>
        <p:nvSpPr>
          <p:cNvPr id="12" name="İçerik Yer Tutucusu 9">
            <a:extLst>
              <a:ext uri="{FF2B5EF4-FFF2-40B4-BE49-F238E27FC236}">
                <a16:creationId xmlns:a16="http://schemas.microsoft.com/office/drawing/2014/main" id="{D7AB0A29-4F09-EC12-26AB-1F33AF229716}"/>
              </a:ext>
            </a:extLst>
          </p:cNvPr>
          <p:cNvSpPr txBox="1">
            <a:spLocks/>
          </p:cNvSpPr>
          <p:nvPr/>
        </p:nvSpPr>
        <p:spPr>
          <a:xfrm>
            <a:off x="835320" y="3494407"/>
            <a:ext cx="9992360" cy="21360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100000"/>
              <a:buFont typeface="Wingdings" pitchFamily="2" charset="2"/>
              <a:buChar char="§"/>
              <a:defRPr sz="2000" kern="1200">
                <a:solidFill>
                  <a:srgbClr val="33333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96888" indent="-2127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00000"/>
              <a:buFont typeface="Wingdings" pitchFamily="2" charset="2"/>
              <a:buChar char="§"/>
              <a:tabLst/>
              <a:defRPr sz="1800" kern="1200">
                <a:solidFill>
                  <a:srgbClr val="33333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01688" indent="-254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00000"/>
              <a:buFont typeface="Wingdings" pitchFamily="2" charset="2"/>
              <a:buChar char="§"/>
              <a:tabLst/>
              <a:defRPr sz="1600" kern="1200">
                <a:solidFill>
                  <a:srgbClr val="33333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076325" indent="-254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00000"/>
              <a:buFont typeface="Wingdings" pitchFamily="2" charset="2"/>
              <a:buChar char="§"/>
              <a:tabLst/>
              <a:defRPr sz="1600" kern="1200">
                <a:solidFill>
                  <a:srgbClr val="33333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339850" indent="-254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00000"/>
              <a:buFont typeface="Wingdings" pitchFamily="2" charset="2"/>
              <a:buChar char="§"/>
              <a:tabLst/>
              <a:defRPr sz="1600" kern="1200">
                <a:solidFill>
                  <a:srgbClr val="33333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312208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3">
            <a:extLst>
              <a:ext uri="{FF2B5EF4-FFF2-40B4-BE49-F238E27FC236}">
                <a16:creationId xmlns:a16="http://schemas.microsoft.com/office/drawing/2014/main" id="{4FFF1AD5-3F90-633A-2594-69319ABA29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Rights and Responsibilities</a:t>
            </a:r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id="{FDF9C3E4-6A33-0BBD-F0DA-79AD14C02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Instructions</a:t>
            </a:r>
            <a:r>
              <a:rPr lang="tr-TR" dirty="0"/>
              <a:t> &amp; Class Rules</a:t>
            </a:r>
            <a:endParaRPr lang="en-US" dirty="0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D502175A-6B5A-5DC6-A305-199266C7E4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5E7337E-6B17-014B-AB72-4F4640082CEB}" type="slidenum">
              <a:rPr lang="en-CY" smtClean="0"/>
              <a:pPr/>
              <a:t>31</a:t>
            </a:fld>
            <a:endParaRPr lang="en-CY" dirty="0"/>
          </a:p>
        </p:txBody>
      </p:sp>
      <p:sp>
        <p:nvSpPr>
          <p:cNvPr id="10" name="İçerik Yer Tutucusu 9">
            <a:extLst>
              <a:ext uri="{FF2B5EF4-FFF2-40B4-BE49-F238E27FC236}">
                <a16:creationId xmlns:a16="http://schemas.microsoft.com/office/drawing/2014/main" id="{C269EC4A-5A98-C84B-7020-BCC036C343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14988"/>
            <a:ext cx="10957560" cy="3867969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/>
              <a:t>Instruction &amp; class rules will be hung at the door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/>
              <a:t>Pair &amp; group tasks required both in and outside the class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/>
              <a:t>Being late for the first 5 mins acceptable only for the first lesson in the morning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1600" dirty="0">
                <a:solidFill>
                  <a:srgbClr val="FF0000"/>
                </a:solidFill>
              </a:rPr>
              <a:t>	- if you are too late, please do not interrupt the instruction. Latecomers will not sign the attendance sheet.</a:t>
            </a:r>
            <a:endParaRPr lang="en-US" sz="1800" dirty="0">
              <a:solidFill>
                <a:srgbClr val="FF0000"/>
              </a:solidFill>
            </a:endParaRP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/>
              <a:t>Always sit with a partner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/>
              <a:t>Do not leave the front desks empty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/>
              <a:t>Grammar &amp; Speaking worksheets per week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1800" dirty="0"/>
              <a:t>	</a:t>
            </a:r>
            <a:r>
              <a:rPr lang="en-US" sz="1600" dirty="0">
                <a:solidFill>
                  <a:srgbClr val="FF0000"/>
                </a:solidFill>
              </a:rPr>
              <a:t>- The completion will influence your overall progress grade.</a:t>
            </a:r>
          </a:p>
        </p:txBody>
      </p:sp>
      <p:sp>
        <p:nvSpPr>
          <p:cNvPr id="2" name="Üçgen 1">
            <a:extLst>
              <a:ext uri="{FF2B5EF4-FFF2-40B4-BE49-F238E27FC236}">
                <a16:creationId xmlns:a16="http://schemas.microsoft.com/office/drawing/2014/main" id="{EF589931-2909-B1F5-12CC-E2846BC4A371}"/>
              </a:ext>
            </a:extLst>
          </p:cNvPr>
          <p:cNvSpPr/>
          <p:nvPr/>
        </p:nvSpPr>
        <p:spPr>
          <a:xfrm rot="5400000">
            <a:off x="347136" y="585964"/>
            <a:ext cx="262443" cy="226244"/>
          </a:xfrm>
          <a:prstGeom prst="triangle">
            <a:avLst/>
          </a:prstGeom>
          <a:solidFill>
            <a:srgbClr val="0047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dirty="0"/>
          </a:p>
        </p:txBody>
      </p:sp>
      <p:cxnSp>
        <p:nvCxnSpPr>
          <p:cNvPr id="8" name="Düz Bağlayıcı 7">
            <a:extLst>
              <a:ext uri="{FF2B5EF4-FFF2-40B4-BE49-F238E27FC236}">
                <a16:creationId xmlns:a16="http://schemas.microsoft.com/office/drawing/2014/main" id="{8C6CA588-DF7A-1553-8F99-EF2DC1F0BB54}"/>
              </a:ext>
            </a:extLst>
          </p:cNvPr>
          <p:cNvCxnSpPr>
            <a:cxnSpLocks/>
          </p:cNvCxnSpPr>
          <p:nvPr/>
        </p:nvCxnSpPr>
        <p:spPr>
          <a:xfrm>
            <a:off x="835320" y="1588653"/>
            <a:ext cx="10518480" cy="0"/>
          </a:xfrm>
          <a:prstGeom prst="line">
            <a:avLst/>
          </a:prstGeom>
          <a:ln w="9525">
            <a:solidFill>
              <a:srgbClr val="0047AB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Başlık 3">
            <a:extLst>
              <a:ext uri="{FF2B5EF4-FFF2-40B4-BE49-F238E27FC236}">
                <a16:creationId xmlns:a16="http://schemas.microsoft.com/office/drawing/2014/main" id="{33B2E575-8A71-D56C-D3DD-0B2831650696}"/>
              </a:ext>
            </a:extLst>
          </p:cNvPr>
          <p:cNvSpPr txBox="1">
            <a:spLocks/>
          </p:cNvSpPr>
          <p:nvPr/>
        </p:nvSpPr>
        <p:spPr>
          <a:xfrm>
            <a:off x="835320" y="2800659"/>
            <a:ext cx="10515600" cy="69795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rgbClr val="0047AB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tr-TR" dirty="0"/>
          </a:p>
        </p:txBody>
      </p:sp>
      <p:sp>
        <p:nvSpPr>
          <p:cNvPr id="12" name="İçerik Yer Tutucusu 9">
            <a:extLst>
              <a:ext uri="{FF2B5EF4-FFF2-40B4-BE49-F238E27FC236}">
                <a16:creationId xmlns:a16="http://schemas.microsoft.com/office/drawing/2014/main" id="{D7AB0A29-4F09-EC12-26AB-1F33AF229716}"/>
              </a:ext>
            </a:extLst>
          </p:cNvPr>
          <p:cNvSpPr txBox="1">
            <a:spLocks/>
          </p:cNvSpPr>
          <p:nvPr/>
        </p:nvSpPr>
        <p:spPr>
          <a:xfrm>
            <a:off x="835320" y="3494407"/>
            <a:ext cx="9992360" cy="21360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100000"/>
              <a:buFont typeface="Wingdings" pitchFamily="2" charset="2"/>
              <a:buChar char="§"/>
              <a:defRPr sz="2000" kern="1200">
                <a:solidFill>
                  <a:srgbClr val="33333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96888" indent="-2127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00000"/>
              <a:buFont typeface="Wingdings" pitchFamily="2" charset="2"/>
              <a:buChar char="§"/>
              <a:tabLst/>
              <a:defRPr sz="1800" kern="1200">
                <a:solidFill>
                  <a:srgbClr val="33333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01688" indent="-254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00000"/>
              <a:buFont typeface="Wingdings" pitchFamily="2" charset="2"/>
              <a:buChar char="§"/>
              <a:tabLst/>
              <a:defRPr sz="1600" kern="1200">
                <a:solidFill>
                  <a:srgbClr val="33333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076325" indent="-254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00000"/>
              <a:buFont typeface="Wingdings" pitchFamily="2" charset="2"/>
              <a:buChar char="§"/>
              <a:tabLst/>
              <a:defRPr sz="1600" kern="1200">
                <a:solidFill>
                  <a:srgbClr val="33333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339850" indent="-254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00000"/>
              <a:buFont typeface="Wingdings" pitchFamily="2" charset="2"/>
              <a:buChar char="§"/>
              <a:tabLst/>
              <a:defRPr sz="1600" kern="1200">
                <a:solidFill>
                  <a:srgbClr val="33333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80186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3">
            <a:extLst>
              <a:ext uri="{FF2B5EF4-FFF2-40B4-BE49-F238E27FC236}">
                <a16:creationId xmlns:a16="http://schemas.microsoft.com/office/drawing/2014/main" id="{4FFF1AD5-3F90-633A-2594-69319ABA29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CEPP EDUCATION AT SFL</a:t>
            </a:r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id="{FDF9C3E4-6A33-0BBD-F0DA-79AD14C02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Exemption from CEPP</a:t>
            </a:r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D502175A-6B5A-5DC6-A305-199266C7E4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5E7337E-6B17-014B-AB72-4F4640082CEB}" type="slidenum">
              <a:rPr lang="en-CY" smtClean="0"/>
              <a:pPr/>
              <a:t>32</a:t>
            </a:fld>
            <a:endParaRPr lang="en-CY" dirty="0"/>
          </a:p>
        </p:txBody>
      </p:sp>
      <p:sp>
        <p:nvSpPr>
          <p:cNvPr id="10" name="İçerik Yer Tutucusu 9">
            <a:extLst>
              <a:ext uri="{FF2B5EF4-FFF2-40B4-BE49-F238E27FC236}">
                <a16:creationId xmlns:a16="http://schemas.microsoft.com/office/drawing/2014/main" id="{C269EC4A-5A98-C84B-7020-BCC036C343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00000"/>
            <a:ext cx="10515600" cy="4082957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1800" dirty="0"/>
              <a:t>Newly enrolled and repeat students take the Proficiency (Exemption) Exam each September</a:t>
            </a:r>
          </a:p>
          <a:p>
            <a:pPr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1800" dirty="0"/>
              <a:t>Successful students are exempt from the CEPP </a:t>
            </a:r>
          </a:p>
          <a:p>
            <a:pPr marL="985838" lvl="1">
              <a:lnSpc>
                <a:spcPct val="100000"/>
              </a:lnSpc>
              <a:spcBef>
                <a:spcPts val="600"/>
              </a:spcBef>
            </a:pPr>
            <a:r>
              <a:rPr lang="en-US" sz="1600" dirty="0"/>
              <a:t>In-semester exemption: 75 grade points out of 100 in both semesters</a:t>
            </a:r>
          </a:p>
          <a:p>
            <a:pPr marL="985838" lvl="1">
              <a:lnSpc>
                <a:spcPct val="100000"/>
              </a:lnSpc>
              <a:spcBef>
                <a:spcPts val="600"/>
              </a:spcBef>
            </a:pPr>
            <a:r>
              <a:rPr lang="en-US" sz="1600" dirty="0"/>
              <a:t>Off-semester exemption: YDS or equivalent test results (YÖKDİL, TOEFL, etc.) </a:t>
            </a:r>
          </a:p>
          <a:p>
            <a:pPr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1800" dirty="0"/>
              <a:t>The final grade achieved at CEPP does not affect the overall GPA.</a:t>
            </a:r>
          </a:p>
          <a:p>
            <a:pPr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1800" dirty="0"/>
              <a:t>Students meeting the exemption conditions stated in Article 14 must submit the original or an approved copy of their documents to the Directorate of SFL with their petitions.</a:t>
            </a:r>
          </a:p>
          <a:p>
            <a:pPr marL="985838"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400" dirty="0"/>
              <a:t>(Paragraphs 2, 3 and 4) of our School Directive (</a:t>
            </a:r>
            <a:r>
              <a:rPr lang="en-US" sz="1400" dirty="0">
                <a:hlinkClick r:id="rId2"/>
              </a:rPr>
              <a:t>https://ydyo.bartin.edu.tr/hazirlik-siniflari/hazirlik-siniflari-yonergesi.html</a:t>
            </a:r>
            <a:r>
              <a:rPr lang="en-US" sz="1400" dirty="0"/>
              <a:t>)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endParaRPr lang="en-US" sz="1400" dirty="0"/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endParaRPr lang="en-US" sz="1600" dirty="0"/>
          </a:p>
        </p:txBody>
      </p:sp>
      <p:sp>
        <p:nvSpPr>
          <p:cNvPr id="2" name="Üçgen 1">
            <a:extLst>
              <a:ext uri="{FF2B5EF4-FFF2-40B4-BE49-F238E27FC236}">
                <a16:creationId xmlns:a16="http://schemas.microsoft.com/office/drawing/2014/main" id="{EF589931-2909-B1F5-12CC-E2846BC4A371}"/>
              </a:ext>
            </a:extLst>
          </p:cNvPr>
          <p:cNvSpPr/>
          <p:nvPr/>
        </p:nvSpPr>
        <p:spPr>
          <a:xfrm rot="5400000">
            <a:off x="347136" y="585964"/>
            <a:ext cx="262443" cy="226244"/>
          </a:xfrm>
          <a:prstGeom prst="triangle">
            <a:avLst/>
          </a:prstGeom>
          <a:solidFill>
            <a:srgbClr val="0047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dirty="0"/>
          </a:p>
        </p:txBody>
      </p:sp>
      <p:cxnSp>
        <p:nvCxnSpPr>
          <p:cNvPr id="8" name="Düz Bağlayıcı 7">
            <a:extLst>
              <a:ext uri="{FF2B5EF4-FFF2-40B4-BE49-F238E27FC236}">
                <a16:creationId xmlns:a16="http://schemas.microsoft.com/office/drawing/2014/main" id="{8C6CA588-DF7A-1553-8F99-EF2DC1F0BB54}"/>
              </a:ext>
            </a:extLst>
          </p:cNvPr>
          <p:cNvCxnSpPr>
            <a:cxnSpLocks/>
          </p:cNvCxnSpPr>
          <p:nvPr/>
        </p:nvCxnSpPr>
        <p:spPr>
          <a:xfrm>
            <a:off x="835320" y="1588653"/>
            <a:ext cx="10518480" cy="0"/>
          </a:xfrm>
          <a:prstGeom prst="line">
            <a:avLst/>
          </a:prstGeom>
          <a:ln w="9525">
            <a:solidFill>
              <a:srgbClr val="0047AB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Başlık 3">
            <a:extLst>
              <a:ext uri="{FF2B5EF4-FFF2-40B4-BE49-F238E27FC236}">
                <a16:creationId xmlns:a16="http://schemas.microsoft.com/office/drawing/2014/main" id="{33B2E575-8A71-D56C-D3DD-0B2831650696}"/>
              </a:ext>
            </a:extLst>
          </p:cNvPr>
          <p:cNvSpPr txBox="1">
            <a:spLocks/>
          </p:cNvSpPr>
          <p:nvPr/>
        </p:nvSpPr>
        <p:spPr>
          <a:xfrm>
            <a:off x="835320" y="2800659"/>
            <a:ext cx="10515600" cy="69795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rgbClr val="0047AB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tr-TR" dirty="0"/>
          </a:p>
        </p:txBody>
      </p:sp>
      <p:sp>
        <p:nvSpPr>
          <p:cNvPr id="12" name="İçerik Yer Tutucusu 9">
            <a:extLst>
              <a:ext uri="{FF2B5EF4-FFF2-40B4-BE49-F238E27FC236}">
                <a16:creationId xmlns:a16="http://schemas.microsoft.com/office/drawing/2014/main" id="{D7AB0A29-4F09-EC12-26AB-1F33AF229716}"/>
              </a:ext>
            </a:extLst>
          </p:cNvPr>
          <p:cNvSpPr txBox="1">
            <a:spLocks/>
          </p:cNvSpPr>
          <p:nvPr/>
        </p:nvSpPr>
        <p:spPr>
          <a:xfrm>
            <a:off x="835320" y="3494407"/>
            <a:ext cx="9992360" cy="21360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100000"/>
              <a:buFont typeface="Wingdings" pitchFamily="2" charset="2"/>
              <a:buChar char="§"/>
              <a:defRPr sz="2000" kern="1200">
                <a:solidFill>
                  <a:srgbClr val="33333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96888" indent="-2127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00000"/>
              <a:buFont typeface="Wingdings" pitchFamily="2" charset="2"/>
              <a:buChar char="§"/>
              <a:tabLst/>
              <a:defRPr sz="1800" kern="1200">
                <a:solidFill>
                  <a:srgbClr val="33333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01688" indent="-254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00000"/>
              <a:buFont typeface="Wingdings" pitchFamily="2" charset="2"/>
              <a:buChar char="§"/>
              <a:tabLst/>
              <a:defRPr sz="1600" kern="1200">
                <a:solidFill>
                  <a:srgbClr val="33333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076325" indent="-254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00000"/>
              <a:buFont typeface="Wingdings" pitchFamily="2" charset="2"/>
              <a:buChar char="§"/>
              <a:tabLst/>
              <a:defRPr sz="1600" kern="1200">
                <a:solidFill>
                  <a:srgbClr val="33333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339850" indent="-254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00000"/>
              <a:buFont typeface="Wingdings" pitchFamily="2" charset="2"/>
              <a:buChar char="§"/>
              <a:tabLst/>
              <a:defRPr sz="1600" kern="1200">
                <a:solidFill>
                  <a:srgbClr val="33333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233299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3">
            <a:extLst>
              <a:ext uri="{FF2B5EF4-FFF2-40B4-BE49-F238E27FC236}">
                <a16:creationId xmlns:a16="http://schemas.microsoft.com/office/drawing/2014/main" id="{4FFF1AD5-3F90-633A-2594-69319ABA29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CEPP EDUCATION AT SFL</a:t>
            </a:r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id="{FDF9C3E4-6A33-0BBD-F0DA-79AD14C02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How you will be assessed in the exams</a:t>
            </a:r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D502175A-6B5A-5DC6-A305-199266C7E4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5E7337E-6B17-014B-AB72-4F4640082CEB}" type="slidenum">
              <a:rPr lang="en-CY" smtClean="0"/>
              <a:pPr/>
              <a:t>33</a:t>
            </a:fld>
            <a:endParaRPr lang="en-CY" dirty="0"/>
          </a:p>
        </p:txBody>
      </p:sp>
      <p:sp>
        <p:nvSpPr>
          <p:cNvPr id="2" name="Üçgen 1">
            <a:extLst>
              <a:ext uri="{FF2B5EF4-FFF2-40B4-BE49-F238E27FC236}">
                <a16:creationId xmlns:a16="http://schemas.microsoft.com/office/drawing/2014/main" id="{EF589931-2909-B1F5-12CC-E2846BC4A371}"/>
              </a:ext>
            </a:extLst>
          </p:cNvPr>
          <p:cNvSpPr/>
          <p:nvPr/>
        </p:nvSpPr>
        <p:spPr>
          <a:xfrm rot="5400000">
            <a:off x="347136" y="585964"/>
            <a:ext cx="262443" cy="226244"/>
          </a:xfrm>
          <a:prstGeom prst="triangle">
            <a:avLst/>
          </a:prstGeom>
          <a:solidFill>
            <a:srgbClr val="0047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dirty="0"/>
          </a:p>
        </p:txBody>
      </p:sp>
      <p:cxnSp>
        <p:nvCxnSpPr>
          <p:cNvPr id="8" name="Düz Bağlayıcı 7">
            <a:extLst>
              <a:ext uri="{FF2B5EF4-FFF2-40B4-BE49-F238E27FC236}">
                <a16:creationId xmlns:a16="http://schemas.microsoft.com/office/drawing/2014/main" id="{8C6CA588-DF7A-1553-8F99-EF2DC1F0BB54}"/>
              </a:ext>
            </a:extLst>
          </p:cNvPr>
          <p:cNvCxnSpPr>
            <a:cxnSpLocks/>
          </p:cNvCxnSpPr>
          <p:nvPr/>
        </p:nvCxnSpPr>
        <p:spPr>
          <a:xfrm>
            <a:off x="835320" y="1588653"/>
            <a:ext cx="10518480" cy="0"/>
          </a:xfrm>
          <a:prstGeom prst="line">
            <a:avLst/>
          </a:prstGeom>
          <a:ln w="9525">
            <a:solidFill>
              <a:srgbClr val="0047AB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Başlık 3">
            <a:extLst>
              <a:ext uri="{FF2B5EF4-FFF2-40B4-BE49-F238E27FC236}">
                <a16:creationId xmlns:a16="http://schemas.microsoft.com/office/drawing/2014/main" id="{33B2E575-8A71-D56C-D3DD-0B2831650696}"/>
              </a:ext>
            </a:extLst>
          </p:cNvPr>
          <p:cNvSpPr txBox="1">
            <a:spLocks/>
          </p:cNvSpPr>
          <p:nvPr/>
        </p:nvSpPr>
        <p:spPr>
          <a:xfrm>
            <a:off x="835320" y="2800659"/>
            <a:ext cx="10515600" cy="69795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rgbClr val="0047AB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tr-TR" dirty="0"/>
          </a:p>
        </p:txBody>
      </p:sp>
      <p:sp>
        <p:nvSpPr>
          <p:cNvPr id="12" name="İçerik Yer Tutucusu 9">
            <a:extLst>
              <a:ext uri="{FF2B5EF4-FFF2-40B4-BE49-F238E27FC236}">
                <a16:creationId xmlns:a16="http://schemas.microsoft.com/office/drawing/2014/main" id="{D7AB0A29-4F09-EC12-26AB-1F33AF229716}"/>
              </a:ext>
            </a:extLst>
          </p:cNvPr>
          <p:cNvSpPr txBox="1">
            <a:spLocks/>
          </p:cNvSpPr>
          <p:nvPr/>
        </p:nvSpPr>
        <p:spPr>
          <a:xfrm>
            <a:off x="835320" y="3494407"/>
            <a:ext cx="9992360" cy="21360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100000"/>
              <a:buFont typeface="Wingdings" pitchFamily="2" charset="2"/>
              <a:buChar char="§"/>
              <a:defRPr sz="2000" kern="1200">
                <a:solidFill>
                  <a:srgbClr val="33333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96888" indent="-2127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00000"/>
              <a:buFont typeface="Wingdings" pitchFamily="2" charset="2"/>
              <a:buChar char="§"/>
              <a:tabLst/>
              <a:defRPr sz="1800" kern="1200">
                <a:solidFill>
                  <a:srgbClr val="33333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01688" indent="-254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00000"/>
              <a:buFont typeface="Wingdings" pitchFamily="2" charset="2"/>
              <a:buChar char="§"/>
              <a:tabLst/>
              <a:defRPr sz="1600" kern="1200">
                <a:solidFill>
                  <a:srgbClr val="33333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076325" indent="-254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00000"/>
              <a:buFont typeface="Wingdings" pitchFamily="2" charset="2"/>
              <a:buChar char="§"/>
              <a:tabLst/>
              <a:defRPr sz="1600" kern="1200">
                <a:solidFill>
                  <a:srgbClr val="33333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339850" indent="-254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00000"/>
              <a:buFont typeface="Wingdings" pitchFamily="2" charset="2"/>
              <a:buChar char="§"/>
              <a:tabLst/>
              <a:defRPr sz="1600" kern="1200">
                <a:solidFill>
                  <a:srgbClr val="33333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3" name="Grafik 2">
            <a:extLst>
              <a:ext uri="{FF2B5EF4-FFF2-40B4-BE49-F238E27FC236}">
                <a16:creationId xmlns:a16="http://schemas.microsoft.com/office/drawing/2014/main" id="{FF8BD5AF-7277-6E0D-DB99-41D1CA66032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00804608"/>
              </p:ext>
            </p:extLst>
          </p:nvPr>
        </p:nvGraphicFramePr>
        <p:xfrm>
          <a:off x="2663226" y="1707924"/>
          <a:ext cx="6859788" cy="43316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71121006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3">
            <a:extLst>
              <a:ext uri="{FF2B5EF4-FFF2-40B4-BE49-F238E27FC236}">
                <a16:creationId xmlns:a16="http://schemas.microsoft.com/office/drawing/2014/main" id="{4FFF1AD5-3F90-633A-2594-69319ABA29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CEPP EDUCATION AT SFL</a:t>
            </a:r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id="{FDF9C3E4-6A33-0BBD-F0DA-79AD14C02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Weekly Schedule</a:t>
            </a:r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D502175A-6B5A-5DC6-A305-199266C7E4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5E7337E-6B17-014B-AB72-4F4640082CEB}" type="slidenum">
              <a:rPr lang="en-CY" smtClean="0"/>
              <a:pPr/>
              <a:t>34</a:t>
            </a:fld>
            <a:endParaRPr lang="en-CY" dirty="0"/>
          </a:p>
        </p:txBody>
      </p:sp>
      <p:pic>
        <p:nvPicPr>
          <p:cNvPr id="9" name="İçerik Yer Tutucusu 8">
            <a:extLst>
              <a:ext uri="{FF2B5EF4-FFF2-40B4-BE49-F238E27FC236}">
                <a16:creationId xmlns:a16="http://schemas.microsoft.com/office/drawing/2014/main" id="{5301B385-47E2-2373-D8C7-99CF83316A2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215519" y="1080000"/>
            <a:ext cx="7839811" cy="4744956"/>
          </a:xfrm>
          <a:ln>
            <a:solidFill>
              <a:srgbClr val="333333"/>
            </a:solidFill>
          </a:ln>
        </p:spPr>
      </p:pic>
      <p:sp>
        <p:nvSpPr>
          <p:cNvPr id="2" name="Üçgen 1">
            <a:extLst>
              <a:ext uri="{FF2B5EF4-FFF2-40B4-BE49-F238E27FC236}">
                <a16:creationId xmlns:a16="http://schemas.microsoft.com/office/drawing/2014/main" id="{EF589931-2909-B1F5-12CC-E2846BC4A371}"/>
              </a:ext>
            </a:extLst>
          </p:cNvPr>
          <p:cNvSpPr/>
          <p:nvPr/>
        </p:nvSpPr>
        <p:spPr>
          <a:xfrm rot="5400000">
            <a:off x="347136" y="585964"/>
            <a:ext cx="262443" cy="226244"/>
          </a:xfrm>
          <a:prstGeom prst="triangle">
            <a:avLst/>
          </a:prstGeom>
          <a:solidFill>
            <a:srgbClr val="0047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dirty="0"/>
          </a:p>
        </p:txBody>
      </p:sp>
      <p:sp>
        <p:nvSpPr>
          <p:cNvPr id="11" name="Başlık 3">
            <a:extLst>
              <a:ext uri="{FF2B5EF4-FFF2-40B4-BE49-F238E27FC236}">
                <a16:creationId xmlns:a16="http://schemas.microsoft.com/office/drawing/2014/main" id="{33B2E575-8A71-D56C-D3DD-0B2831650696}"/>
              </a:ext>
            </a:extLst>
          </p:cNvPr>
          <p:cNvSpPr txBox="1">
            <a:spLocks/>
          </p:cNvSpPr>
          <p:nvPr/>
        </p:nvSpPr>
        <p:spPr>
          <a:xfrm>
            <a:off x="835320" y="2800659"/>
            <a:ext cx="10515600" cy="69795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rgbClr val="0047AB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12" name="İçerik Yer Tutucusu 9">
            <a:extLst>
              <a:ext uri="{FF2B5EF4-FFF2-40B4-BE49-F238E27FC236}">
                <a16:creationId xmlns:a16="http://schemas.microsoft.com/office/drawing/2014/main" id="{D7AB0A29-4F09-EC12-26AB-1F33AF229716}"/>
              </a:ext>
            </a:extLst>
          </p:cNvPr>
          <p:cNvSpPr txBox="1">
            <a:spLocks/>
          </p:cNvSpPr>
          <p:nvPr/>
        </p:nvSpPr>
        <p:spPr>
          <a:xfrm>
            <a:off x="835320" y="3494407"/>
            <a:ext cx="9992360" cy="21360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100000"/>
              <a:buFont typeface="Wingdings" pitchFamily="2" charset="2"/>
              <a:buChar char="§"/>
              <a:defRPr sz="2000" kern="1200">
                <a:solidFill>
                  <a:srgbClr val="33333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96888" indent="-2127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00000"/>
              <a:buFont typeface="Wingdings" pitchFamily="2" charset="2"/>
              <a:buChar char="§"/>
              <a:tabLst/>
              <a:defRPr sz="1800" kern="1200">
                <a:solidFill>
                  <a:srgbClr val="33333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01688" indent="-254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00000"/>
              <a:buFont typeface="Wingdings" pitchFamily="2" charset="2"/>
              <a:buChar char="§"/>
              <a:tabLst/>
              <a:defRPr sz="1600" kern="1200">
                <a:solidFill>
                  <a:srgbClr val="33333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076325" indent="-254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00000"/>
              <a:buFont typeface="Wingdings" pitchFamily="2" charset="2"/>
              <a:buChar char="§"/>
              <a:tabLst/>
              <a:defRPr sz="1600" kern="1200">
                <a:solidFill>
                  <a:srgbClr val="33333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339850" indent="-254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00000"/>
              <a:buFont typeface="Wingdings" pitchFamily="2" charset="2"/>
              <a:buChar char="§"/>
              <a:tabLst/>
              <a:defRPr sz="1600" kern="1200">
                <a:solidFill>
                  <a:srgbClr val="33333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</p:txBody>
      </p:sp>
      <p:sp>
        <p:nvSpPr>
          <p:cNvPr id="14" name="Metin kutusu 13">
            <a:extLst>
              <a:ext uri="{FF2B5EF4-FFF2-40B4-BE49-F238E27FC236}">
                <a16:creationId xmlns:a16="http://schemas.microsoft.com/office/drawing/2014/main" id="{7FCB3972-4A06-8CFA-C447-F784459ED968}"/>
              </a:ext>
            </a:extLst>
          </p:cNvPr>
          <p:cNvSpPr txBox="1"/>
          <p:nvPr/>
        </p:nvSpPr>
        <p:spPr>
          <a:xfrm>
            <a:off x="838200" y="1741906"/>
            <a:ext cx="31953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Weekly Schedule for the Fall Semester will be announced at </a:t>
            </a:r>
            <a:r>
              <a:rPr lang="en-US" dirty="0">
                <a:highlight>
                  <a:srgbClr val="FFFF00"/>
                </a:highlight>
              </a:rPr>
              <a:t>ydyo.bartin.edu.tr </a:t>
            </a:r>
            <a:r>
              <a:rPr lang="en-US" dirty="0"/>
              <a:t>on </a:t>
            </a:r>
            <a:r>
              <a:rPr lang="tr-TR" dirty="0" err="1"/>
              <a:t>September</a:t>
            </a:r>
            <a:r>
              <a:rPr lang="tr-TR" dirty="0"/>
              <a:t> 23, 2024</a:t>
            </a:r>
            <a:r>
              <a:rPr lang="en-US" dirty="0"/>
              <a:t> (</a:t>
            </a:r>
            <a:r>
              <a:rPr lang="tr-TR" dirty="0" err="1"/>
              <a:t>by</a:t>
            </a:r>
            <a:r>
              <a:rPr lang="tr-TR" dirty="0"/>
              <a:t> </a:t>
            </a:r>
            <a:r>
              <a:rPr lang="en-US" dirty="0"/>
              <a:t>17.</a:t>
            </a:r>
            <a:r>
              <a:rPr lang="tr-TR" dirty="0"/>
              <a:t>3</a:t>
            </a:r>
            <a:r>
              <a:rPr lang="en-US" dirty="0"/>
              <a:t>0)</a:t>
            </a:r>
          </a:p>
        </p:txBody>
      </p:sp>
    </p:spTree>
    <p:extLst>
      <p:ext uri="{BB962C8B-B14F-4D97-AF65-F5344CB8AC3E}">
        <p14:creationId xmlns:p14="http://schemas.microsoft.com/office/powerpoint/2010/main" val="63000581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3">
            <a:extLst>
              <a:ext uri="{FF2B5EF4-FFF2-40B4-BE49-F238E27FC236}">
                <a16:creationId xmlns:a16="http://schemas.microsoft.com/office/drawing/2014/main" id="{4FFF1AD5-3F90-633A-2594-69319ABA29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CEPP EDUCATION AT SFL</a:t>
            </a:r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id="{FDF9C3E4-6A33-0BBD-F0DA-79AD14C02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Repeat Students</a:t>
            </a:r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D502175A-6B5A-5DC6-A305-199266C7E4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5E7337E-6B17-014B-AB72-4F4640082CEB}" type="slidenum">
              <a:rPr lang="en-CY" smtClean="0"/>
              <a:pPr/>
              <a:t>35</a:t>
            </a:fld>
            <a:endParaRPr lang="en-CY" dirty="0"/>
          </a:p>
        </p:txBody>
      </p:sp>
      <p:sp>
        <p:nvSpPr>
          <p:cNvPr id="10" name="İçerik Yer Tutucusu 9">
            <a:extLst>
              <a:ext uri="{FF2B5EF4-FFF2-40B4-BE49-F238E27FC236}">
                <a16:creationId xmlns:a16="http://schemas.microsoft.com/office/drawing/2014/main" id="{C269EC4A-5A98-C84B-7020-BCC036C343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00000"/>
            <a:ext cx="10515600" cy="4082957"/>
          </a:xfrm>
        </p:spPr>
        <p:txBody>
          <a:bodyPr/>
          <a:lstStyle/>
          <a:p>
            <a:endParaRPr lang="tr-TR" sz="2000" b="1" dirty="0">
              <a:solidFill>
                <a:srgbClr val="002060"/>
              </a:solidFill>
            </a:endParaRPr>
          </a:p>
          <a:p>
            <a:endParaRPr lang="tr-TR" b="1" dirty="0">
              <a:solidFill>
                <a:srgbClr val="002060"/>
              </a:solidFill>
            </a:endParaRPr>
          </a:p>
          <a:p>
            <a:r>
              <a:rPr lang="en-US" sz="2000" b="1" dirty="0">
                <a:solidFill>
                  <a:srgbClr val="002060"/>
                </a:solidFill>
              </a:rPr>
              <a:t>Students who will receive preparatory education </a:t>
            </a:r>
            <a:r>
              <a:rPr lang="en-US" sz="2000" b="1" u="sng" dirty="0">
                <a:solidFill>
                  <a:srgbClr val="002060"/>
                </a:solidFill>
              </a:rPr>
              <a:t>for the second time</a:t>
            </a:r>
            <a:r>
              <a:rPr lang="tr-TR" sz="2000" b="1" dirty="0">
                <a:solidFill>
                  <a:srgbClr val="002060"/>
                </a:solidFill>
              </a:rPr>
              <a:t> a</a:t>
            </a:r>
            <a:r>
              <a:rPr lang="en-US" sz="2000" b="1" dirty="0">
                <a:solidFill>
                  <a:srgbClr val="002060"/>
                </a:solidFill>
              </a:rPr>
              <a:t>re required to pay their tuition fees and renew their registration.</a:t>
            </a:r>
            <a:endParaRPr lang="tr-TR" sz="2000" b="1" dirty="0">
              <a:solidFill>
                <a:srgbClr val="002060"/>
              </a:solidFill>
            </a:endParaRPr>
          </a:p>
          <a:p>
            <a:endParaRPr lang="tr-TR" sz="2000" dirty="0">
              <a:solidFill>
                <a:srgbClr val="002060"/>
              </a:solidFill>
            </a:endParaRPr>
          </a:p>
        </p:txBody>
      </p:sp>
      <p:sp>
        <p:nvSpPr>
          <p:cNvPr id="2" name="Üçgen 1">
            <a:extLst>
              <a:ext uri="{FF2B5EF4-FFF2-40B4-BE49-F238E27FC236}">
                <a16:creationId xmlns:a16="http://schemas.microsoft.com/office/drawing/2014/main" id="{EF589931-2909-B1F5-12CC-E2846BC4A371}"/>
              </a:ext>
            </a:extLst>
          </p:cNvPr>
          <p:cNvSpPr/>
          <p:nvPr/>
        </p:nvSpPr>
        <p:spPr>
          <a:xfrm rot="5400000">
            <a:off x="347136" y="585964"/>
            <a:ext cx="262443" cy="226244"/>
          </a:xfrm>
          <a:prstGeom prst="triangle">
            <a:avLst/>
          </a:prstGeom>
          <a:solidFill>
            <a:srgbClr val="0047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dirty="0"/>
          </a:p>
        </p:txBody>
      </p:sp>
      <p:cxnSp>
        <p:nvCxnSpPr>
          <p:cNvPr id="8" name="Düz Bağlayıcı 7">
            <a:extLst>
              <a:ext uri="{FF2B5EF4-FFF2-40B4-BE49-F238E27FC236}">
                <a16:creationId xmlns:a16="http://schemas.microsoft.com/office/drawing/2014/main" id="{8C6CA588-DF7A-1553-8F99-EF2DC1F0BB54}"/>
              </a:ext>
            </a:extLst>
          </p:cNvPr>
          <p:cNvCxnSpPr>
            <a:cxnSpLocks/>
          </p:cNvCxnSpPr>
          <p:nvPr/>
        </p:nvCxnSpPr>
        <p:spPr>
          <a:xfrm>
            <a:off x="835320" y="1588653"/>
            <a:ext cx="10518480" cy="0"/>
          </a:xfrm>
          <a:prstGeom prst="line">
            <a:avLst/>
          </a:prstGeom>
          <a:ln w="9525">
            <a:solidFill>
              <a:srgbClr val="0047AB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Başlık 3">
            <a:extLst>
              <a:ext uri="{FF2B5EF4-FFF2-40B4-BE49-F238E27FC236}">
                <a16:creationId xmlns:a16="http://schemas.microsoft.com/office/drawing/2014/main" id="{33B2E575-8A71-D56C-D3DD-0B2831650696}"/>
              </a:ext>
            </a:extLst>
          </p:cNvPr>
          <p:cNvSpPr txBox="1">
            <a:spLocks/>
          </p:cNvSpPr>
          <p:nvPr/>
        </p:nvSpPr>
        <p:spPr>
          <a:xfrm>
            <a:off x="835320" y="2800659"/>
            <a:ext cx="10515600" cy="69795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rgbClr val="0047AB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tr-TR" dirty="0"/>
          </a:p>
        </p:txBody>
      </p:sp>
      <p:sp>
        <p:nvSpPr>
          <p:cNvPr id="12" name="İçerik Yer Tutucusu 9">
            <a:extLst>
              <a:ext uri="{FF2B5EF4-FFF2-40B4-BE49-F238E27FC236}">
                <a16:creationId xmlns:a16="http://schemas.microsoft.com/office/drawing/2014/main" id="{D7AB0A29-4F09-EC12-26AB-1F33AF229716}"/>
              </a:ext>
            </a:extLst>
          </p:cNvPr>
          <p:cNvSpPr txBox="1">
            <a:spLocks/>
          </p:cNvSpPr>
          <p:nvPr/>
        </p:nvSpPr>
        <p:spPr>
          <a:xfrm>
            <a:off x="835320" y="3494407"/>
            <a:ext cx="9992360" cy="21360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100000"/>
              <a:buFont typeface="Wingdings" pitchFamily="2" charset="2"/>
              <a:buChar char="§"/>
              <a:defRPr sz="2000" kern="1200">
                <a:solidFill>
                  <a:srgbClr val="33333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96888" indent="-2127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00000"/>
              <a:buFont typeface="Wingdings" pitchFamily="2" charset="2"/>
              <a:buChar char="§"/>
              <a:tabLst/>
              <a:defRPr sz="1800" kern="1200">
                <a:solidFill>
                  <a:srgbClr val="33333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01688" indent="-254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00000"/>
              <a:buFont typeface="Wingdings" pitchFamily="2" charset="2"/>
              <a:buChar char="§"/>
              <a:tabLst/>
              <a:defRPr sz="1600" kern="1200">
                <a:solidFill>
                  <a:srgbClr val="33333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076325" indent="-254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00000"/>
              <a:buFont typeface="Wingdings" pitchFamily="2" charset="2"/>
              <a:buChar char="§"/>
              <a:tabLst/>
              <a:defRPr sz="1600" kern="1200">
                <a:solidFill>
                  <a:srgbClr val="33333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339850" indent="-254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00000"/>
              <a:buFont typeface="Wingdings" pitchFamily="2" charset="2"/>
              <a:buChar char="§"/>
              <a:tabLst/>
              <a:defRPr sz="1600" kern="1200">
                <a:solidFill>
                  <a:srgbClr val="33333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552134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3">
            <a:extLst>
              <a:ext uri="{FF2B5EF4-FFF2-40B4-BE49-F238E27FC236}">
                <a16:creationId xmlns:a16="http://schemas.microsoft.com/office/drawing/2014/main" id="{4FFF1AD5-3F90-633A-2594-69319ABA29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we expect from our students</a:t>
            </a:r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id="{FDF9C3E4-6A33-0BBD-F0DA-79AD14C02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Code of Conduct</a:t>
            </a:r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D502175A-6B5A-5DC6-A305-199266C7E4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5E7337E-6B17-014B-AB72-4F4640082CEB}" type="slidenum">
              <a:rPr lang="en-CY" smtClean="0"/>
              <a:pPr/>
              <a:t>36</a:t>
            </a:fld>
            <a:endParaRPr lang="en-CY" dirty="0"/>
          </a:p>
        </p:txBody>
      </p:sp>
      <p:sp>
        <p:nvSpPr>
          <p:cNvPr id="10" name="İçerik Yer Tutucusu 9">
            <a:extLst>
              <a:ext uri="{FF2B5EF4-FFF2-40B4-BE49-F238E27FC236}">
                <a16:creationId xmlns:a16="http://schemas.microsoft.com/office/drawing/2014/main" id="{C269EC4A-5A98-C84B-7020-BCC036C343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00000"/>
            <a:ext cx="10515600" cy="4082957"/>
          </a:xfrm>
        </p:spPr>
        <p:txBody>
          <a:bodyPr/>
          <a:lstStyle/>
          <a:p>
            <a:r>
              <a:rPr lang="en-US" sz="1800" dirty="0">
                <a:latin typeface="+mn-lt"/>
              </a:rPr>
              <a:t>Requests, Suggestions, and Complaints (Use channels like RIMER)</a:t>
            </a:r>
          </a:p>
          <a:p>
            <a:r>
              <a:rPr lang="en-US" sz="1800" dirty="0">
                <a:latin typeface="+mn-lt"/>
              </a:rPr>
              <a:t>Contacting Instructors</a:t>
            </a:r>
          </a:p>
          <a:p>
            <a:r>
              <a:rPr lang="en-US" sz="1800" dirty="0">
                <a:latin typeface="+mn-lt"/>
              </a:rPr>
              <a:t>Academic Integrity</a:t>
            </a:r>
          </a:p>
          <a:p>
            <a:r>
              <a:rPr lang="en-US" sz="1800" dirty="0">
                <a:latin typeface="+mn-lt"/>
              </a:rPr>
              <a:t>Attendance, Participation &amp; Punctuality</a:t>
            </a:r>
          </a:p>
          <a:p>
            <a:r>
              <a:rPr lang="en-US" sz="1800" dirty="0">
                <a:latin typeface="+mn-lt"/>
              </a:rPr>
              <a:t>Showing Respect for Others</a:t>
            </a:r>
            <a:endParaRPr lang="en-US" sz="1800" u="none" strike="noStrike" baseline="0" dirty="0">
              <a:latin typeface="+mn-lt"/>
            </a:endParaRPr>
          </a:p>
          <a:p>
            <a:r>
              <a:rPr lang="en-US" sz="1800" u="none" strike="noStrike" baseline="0" dirty="0">
                <a:latin typeface="+mn-lt"/>
              </a:rPr>
              <a:t>Responsible Use of Resources &amp; Technology</a:t>
            </a:r>
          </a:p>
          <a:p>
            <a:r>
              <a:rPr lang="en-US" sz="1800" u="none" strike="noStrike" baseline="0" dirty="0">
                <a:latin typeface="+mn-lt"/>
              </a:rPr>
              <a:t>Privacy and Confidentiality</a:t>
            </a:r>
          </a:p>
          <a:p>
            <a:r>
              <a:rPr lang="en-US" sz="1800" u="none" strike="noStrike" baseline="0" dirty="0">
                <a:latin typeface="+mn-lt"/>
              </a:rPr>
              <a:t>Diversity and Inclusion</a:t>
            </a:r>
          </a:p>
          <a:p>
            <a:r>
              <a:rPr lang="en-US" sz="1800" u="none" strike="noStrike" baseline="0" dirty="0">
                <a:latin typeface="+mn-lt"/>
              </a:rPr>
              <a:t>Social Media Usage</a:t>
            </a:r>
          </a:p>
        </p:txBody>
      </p:sp>
      <p:sp>
        <p:nvSpPr>
          <p:cNvPr id="2" name="Üçgen 1">
            <a:extLst>
              <a:ext uri="{FF2B5EF4-FFF2-40B4-BE49-F238E27FC236}">
                <a16:creationId xmlns:a16="http://schemas.microsoft.com/office/drawing/2014/main" id="{EF589931-2909-B1F5-12CC-E2846BC4A371}"/>
              </a:ext>
            </a:extLst>
          </p:cNvPr>
          <p:cNvSpPr/>
          <p:nvPr/>
        </p:nvSpPr>
        <p:spPr>
          <a:xfrm rot="5400000">
            <a:off x="347136" y="585964"/>
            <a:ext cx="262443" cy="226244"/>
          </a:xfrm>
          <a:prstGeom prst="triangle">
            <a:avLst/>
          </a:prstGeom>
          <a:solidFill>
            <a:srgbClr val="0047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dirty="0"/>
          </a:p>
        </p:txBody>
      </p:sp>
      <p:cxnSp>
        <p:nvCxnSpPr>
          <p:cNvPr id="8" name="Düz Bağlayıcı 7">
            <a:extLst>
              <a:ext uri="{FF2B5EF4-FFF2-40B4-BE49-F238E27FC236}">
                <a16:creationId xmlns:a16="http://schemas.microsoft.com/office/drawing/2014/main" id="{8C6CA588-DF7A-1553-8F99-EF2DC1F0BB54}"/>
              </a:ext>
            </a:extLst>
          </p:cNvPr>
          <p:cNvCxnSpPr>
            <a:cxnSpLocks/>
          </p:cNvCxnSpPr>
          <p:nvPr/>
        </p:nvCxnSpPr>
        <p:spPr>
          <a:xfrm>
            <a:off x="835320" y="1588653"/>
            <a:ext cx="10518480" cy="0"/>
          </a:xfrm>
          <a:prstGeom prst="line">
            <a:avLst/>
          </a:prstGeom>
          <a:ln w="9525">
            <a:solidFill>
              <a:srgbClr val="0047AB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Başlık 3">
            <a:extLst>
              <a:ext uri="{FF2B5EF4-FFF2-40B4-BE49-F238E27FC236}">
                <a16:creationId xmlns:a16="http://schemas.microsoft.com/office/drawing/2014/main" id="{33B2E575-8A71-D56C-D3DD-0B2831650696}"/>
              </a:ext>
            </a:extLst>
          </p:cNvPr>
          <p:cNvSpPr txBox="1">
            <a:spLocks/>
          </p:cNvSpPr>
          <p:nvPr/>
        </p:nvSpPr>
        <p:spPr>
          <a:xfrm>
            <a:off x="835320" y="2800659"/>
            <a:ext cx="10515600" cy="69795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rgbClr val="0047AB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tr-TR" dirty="0"/>
          </a:p>
        </p:txBody>
      </p:sp>
      <p:sp>
        <p:nvSpPr>
          <p:cNvPr id="12" name="İçerik Yer Tutucusu 9">
            <a:extLst>
              <a:ext uri="{FF2B5EF4-FFF2-40B4-BE49-F238E27FC236}">
                <a16:creationId xmlns:a16="http://schemas.microsoft.com/office/drawing/2014/main" id="{D7AB0A29-4F09-EC12-26AB-1F33AF229716}"/>
              </a:ext>
            </a:extLst>
          </p:cNvPr>
          <p:cNvSpPr txBox="1">
            <a:spLocks/>
          </p:cNvSpPr>
          <p:nvPr/>
        </p:nvSpPr>
        <p:spPr>
          <a:xfrm>
            <a:off x="835320" y="3494407"/>
            <a:ext cx="9992360" cy="21360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100000"/>
              <a:buFont typeface="Wingdings" pitchFamily="2" charset="2"/>
              <a:buChar char="§"/>
              <a:defRPr sz="2000" kern="1200">
                <a:solidFill>
                  <a:srgbClr val="33333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96888" indent="-2127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00000"/>
              <a:buFont typeface="Wingdings" pitchFamily="2" charset="2"/>
              <a:buChar char="§"/>
              <a:tabLst/>
              <a:defRPr sz="1800" kern="1200">
                <a:solidFill>
                  <a:srgbClr val="33333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01688" indent="-254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00000"/>
              <a:buFont typeface="Wingdings" pitchFamily="2" charset="2"/>
              <a:buChar char="§"/>
              <a:tabLst/>
              <a:defRPr sz="1600" kern="1200">
                <a:solidFill>
                  <a:srgbClr val="33333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076325" indent="-254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00000"/>
              <a:buFont typeface="Wingdings" pitchFamily="2" charset="2"/>
              <a:buChar char="§"/>
              <a:tabLst/>
              <a:defRPr sz="1600" kern="1200">
                <a:solidFill>
                  <a:srgbClr val="33333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339850" indent="-254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00000"/>
              <a:buFont typeface="Wingdings" pitchFamily="2" charset="2"/>
              <a:buChar char="§"/>
              <a:tabLst/>
              <a:defRPr sz="1600" kern="1200">
                <a:solidFill>
                  <a:srgbClr val="33333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53287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3">
            <a:extLst>
              <a:ext uri="{FF2B5EF4-FFF2-40B4-BE49-F238E27FC236}">
                <a16:creationId xmlns:a16="http://schemas.microsoft.com/office/drawing/2014/main" id="{4FFF1AD5-3F90-633A-2594-69319ABA29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</a:t>
            </a:r>
            <a:r>
              <a:rPr lang="tr-TR" dirty="0"/>
              <a:t> </a:t>
            </a:r>
            <a:r>
              <a:rPr lang="en-US" dirty="0"/>
              <a:t>our students</a:t>
            </a:r>
            <a:r>
              <a:rPr lang="tr-TR" dirty="0"/>
              <a:t> </a:t>
            </a:r>
            <a:r>
              <a:rPr lang="tr-TR" dirty="0" err="1"/>
              <a:t>may</a:t>
            </a:r>
            <a:r>
              <a:rPr lang="tr-TR" dirty="0"/>
              <a:t> </a:t>
            </a:r>
            <a:r>
              <a:rPr lang="en-US" dirty="0"/>
              <a:t>expect from </a:t>
            </a:r>
            <a:r>
              <a:rPr lang="tr-TR" dirty="0"/>
              <a:t>us</a:t>
            </a:r>
            <a:endParaRPr lang="en-US" dirty="0"/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id="{FDF9C3E4-6A33-0BBD-F0DA-79AD14C02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Student expectations</a:t>
            </a:r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D502175A-6B5A-5DC6-A305-199266C7E4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5E7337E-6B17-014B-AB72-4F4640082CEB}" type="slidenum">
              <a:rPr lang="en-CY" smtClean="0"/>
              <a:pPr/>
              <a:t>37</a:t>
            </a:fld>
            <a:endParaRPr lang="en-CY" dirty="0"/>
          </a:p>
        </p:txBody>
      </p:sp>
      <p:sp>
        <p:nvSpPr>
          <p:cNvPr id="10" name="İçerik Yer Tutucusu 9">
            <a:extLst>
              <a:ext uri="{FF2B5EF4-FFF2-40B4-BE49-F238E27FC236}">
                <a16:creationId xmlns:a16="http://schemas.microsoft.com/office/drawing/2014/main" id="{C269EC4A-5A98-C84B-7020-BCC036C343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00000"/>
            <a:ext cx="10515600" cy="4082957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Effective Instruction and Clear Communication </a:t>
            </a:r>
            <a:endParaRPr lang="tr-TR" sz="180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Supportive Environment</a:t>
            </a:r>
            <a:endParaRPr lang="tr-TR" sz="180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Timely Feedback 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Accessibility </a:t>
            </a:r>
            <a:endParaRPr lang="tr-TR" sz="180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Fair Assessment 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Professional Development 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Respect for Students</a:t>
            </a:r>
            <a:endParaRPr lang="en-US" dirty="0"/>
          </a:p>
        </p:txBody>
      </p:sp>
      <p:sp>
        <p:nvSpPr>
          <p:cNvPr id="2" name="Üçgen 1">
            <a:extLst>
              <a:ext uri="{FF2B5EF4-FFF2-40B4-BE49-F238E27FC236}">
                <a16:creationId xmlns:a16="http://schemas.microsoft.com/office/drawing/2014/main" id="{EF589931-2909-B1F5-12CC-E2846BC4A371}"/>
              </a:ext>
            </a:extLst>
          </p:cNvPr>
          <p:cNvSpPr/>
          <p:nvPr/>
        </p:nvSpPr>
        <p:spPr>
          <a:xfrm rot="5400000">
            <a:off x="347136" y="585964"/>
            <a:ext cx="262443" cy="226244"/>
          </a:xfrm>
          <a:prstGeom prst="triangle">
            <a:avLst/>
          </a:prstGeom>
          <a:solidFill>
            <a:srgbClr val="0047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dirty="0"/>
          </a:p>
        </p:txBody>
      </p:sp>
      <p:cxnSp>
        <p:nvCxnSpPr>
          <p:cNvPr id="8" name="Düz Bağlayıcı 7">
            <a:extLst>
              <a:ext uri="{FF2B5EF4-FFF2-40B4-BE49-F238E27FC236}">
                <a16:creationId xmlns:a16="http://schemas.microsoft.com/office/drawing/2014/main" id="{8C6CA588-DF7A-1553-8F99-EF2DC1F0BB54}"/>
              </a:ext>
            </a:extLst>
          </p:cNvPr>
          <p:cNvCxnSpPr>
            <a:cxnSpLocks/>
          </p:cNvCxnSpPr>
          <p:nvPr/>
        </p:nvCxnSpPr>
        <p:spPr>
          <a:xfrm>
            <a:off x="835320" y="1588653"/>
            <a:ext cx="10518480" cy="0"/>
          </a:xfrm>
          <a:prstGeom prst="line">
            <a:avLst/>
          </a:prstGeom>
          <a:ln w="9525">
            <a:solidFill>
              <a:srgbClr val="0047AB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Başlık 3">
            <a:extLst>
              <a:ext uri="{FF2B5EF4-FFF2-40B4-BE49-F238E27FC236}">
                <a16:creationId xmlns:a16="http://schemas.microsoft.com/office/drawing/2014/main" id="{33B2E575-8A71-D56C-D3DD-0B2831650696}"/>
              </a:ext>
            </a:extLst>
          </p:cNvPr>
          <p:cNvSpPr txBox="1">
            <a:spLocks/>
          </p:cNvSpPr>
          <p:nvPr/>
        </p:nvSpPr>
        <p:spPr>
          <a:xfrm>
            <a:off x="835320" y="2800659"/>
            <a:ext cx="10515600" cy="69795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rgbClr val="0047AB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tr-TR" dirty="0"/>
          </a:p>
        </p:txBody>
      </p:sp>
      <p:sp>
        <p:nvSpPr>
          <p:cNvPr id="12" name="İçerik Yer Tutucusu 9">
            <a:extLst>
              <a:ext uri="{FF2B5EF4-FFF2-40B4-BE49-F238E27FC236}">
                <a16:creationId xmlns:a16="http://schemas.microsoft.com/office/drawing/2014/main" id="{D7AB0A29-4F09-EC12-26AB-1F33AF229716}"/>
              </a:ext>
            </a:extLst>
          </p:cNvPr>
          <p:cNvSpPr txBox="1">
            <a:spLocks/>
          </p:cNvSpPr>
          <p:nvPr/>
        </p:nvSpPr>
        <p:spPr>
          <a:xfrm>
            <a:off x="835320" y="3494407"/>
            <a:ext cx="9992360" cy="21360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100000"/>
              <a:buFont typeface="Wingdings" pitchFamily="2" charset="2"/>
              <a:buChar char="§"/>
              <a:defRPr sz="2000" kern="1200">
                <a:solidFill>
                  <a:srgbClr val="33333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96888" indent="-2127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00000"/>
              <a:buFont typeface="Wingdings" pitchFamily="2" charset="2"/>
              <a:buChar char="§"/>
              <a:tabLst/>
              <a:defRPr sz="1800" kern="1200">
                <a:solidFill>
                  <a:srgbClr val="33333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01688" indent="-254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00000"/>
              <a:buFont typeface="Wingdings" pitchFamily="2" charset="2"/>
              <a:buChar char="§"/>
              <a:tabLst/>
              <a:defRPr sz="1600" kern="1200">
                <a:solidFill>
                  <a:srgbClr val="33333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076325" indent="-254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00000"/>
              <a:buFont typeface="Wingdings" pitchFamily="2" charset="2"/>
              <a:buChar char="§"/>
              <a:tabLst/>
              <a:defRPr sz="1600" kern="1200">
                <a:solidFill>
                  <a:srgbClr val="33333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339850" indent="-254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00000"/>
              <a:buFont typeface="Wingdings" pitchFamily="2" charset="2"/>
              <a:buChar char="§"/>
              <a:tabLst/>
              <a:defRPr sz="1600" kern="1200">
                <a:solidFill>
                  <a:srgbClr val="33333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475174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3">
            <a:extLst>
              <a:ext uri="{FF2B5EF4-FFF2-40B4-BE49-F238E27FC236}">
                <a16:creationId xmlns:a16="http://schemas.microsoft.com/office/drawing/2014/main" id="{4FFF1AD5-3F90-633A-2594-69319ABA29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Any questions?</a:t>
            </a:r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D502175A-6B5A-5DC6-A305-199266C7E4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5E7337E-6B17-014B-AB72-4F4640082CEB}" type="slidenum">
              <a:rPr lang="en-CY" smtClean="0"/>
              <a:pPr/>
              <a:t>38</a:t>
            </a:fld>
            <a:endParaRPr lang="en-CY" dirty="0"/>
          </a:p>
        </p:txBody>
      </p:sp>
      <p:sp>
        <p:nvSpPr>
          <p:cNvPr id="10" name="İçerik Yer Tutucusu 9">
            <a:extLst>
              <a:ext uri="{FF2B5EF4-FFF2-40B4-BE49-F238E27FC236}">
                <a16:creationId xmlns:a16="http://schemas.microsoft.com/office/drawing/2014/main" id="{C269EC4A-5A98-C84B-7020-BCC036C343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00000"/>
            <a:ext cx="10515600" cy="4082957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Please ask your questions about the topics covered in this orientation or</a:t>
            </a:r>
            <a:r>
              <a:rPr lang="en-US" sz="2400" dirty="0">
                <a:solidFill>
                  <a:srgbClr val="000000"/>
                </a:solidFill>
              </a:rPr>
              <a:t> any other topics</a:t>
            </a:r>
            <a:r>
              <a:rPr lang="en-US" sz="240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that interest your education at CEPP/BARU.</a:t>
            </a:r>
            <a:endParaRPr lang="en-US" sz="2800" dirty="0"/>
          </a:p>
        </p:txBody>
      </p:sp>
      <p:sp>
        <p:nvSpPr>
          <p:cNvPr id="2" name="Üçgen 1">
            <a:extLst>
              <a:ext uri="{FF2B5EF4-FFF2-40B4-BE49-F238E27FC236}">
                <a16:creationId xmlns:a16="http://schemas.microsoft.com/office/drawing/2014/main" id="{EF589931-2909-B1F5-12CC-E2846BC4A371}"/>
              </a:ext>
            </a:extLst>
          </p:cNvPr>
          <p:cNvSpPr/>
          <p:nvPr/>
        </p:nvSpPr>
        <p:spPr>
          <a:xfrm rot="5400000">
            <a:off x="347136" y="585964"/>
            <a:ext cx="262443" cy="226244"/>
          </a:xfrm>
          <a:prstGeom prst="triangle">
            <a:avLst/>
          </a:prstGeom>
          <a:solidFill>
            <a:srgbClr val="0047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dirty="0"/>
          </a:p>
        </p:txBody>
      </p:sp>
      <p:cxnSp>
        <p:nvCxnSpPr>
          <p:cNvPr id="8" name="Düz Bağlayıcı 7">
            <a:extLst>
              <a:ext uri="{FF2B5EF4-FFF2-40B4-BE49-F238E27FC236}">
                <a16:creationId xmlns:a16="http://schemas.microsoft.com/office/drawing/2014/main" id="{8C6CA588-DF7A-1553-8F99-EF2DC1F0BB54}"/>
              </a:ext>
            </a:extLst>
          </p:cNvPr>
          <p:cNvCxnSpPr>
            <a:cxnSpLocks/>
          </p:cNvCxnSpPr>
          <p:nvPr/>
        </p:nvCxnSpPr>
        <p:spPr>
          <a:xfrm>
            <a:off x="832440" y="1192413"/>
            <a:ext cx="10518480" cy="0"/>
          </a:xfrm>
          <a:prstGeom prst="line">
            <a:avLst/>
          </a:prstGeom>
          <a:ln w="9525">
            <a:solidFill>
              <a:srgbClr val="0047AB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Başlık 3">
            <a:extLst>
              <a:ext uri="{FF2B5EF4-FFF2-40B4-BE49-F238E27FC236}">
                <a16:creationId xmlns:a16="http://schemas.microsoft.com/office/drawing/2014/main" id="{33B2E575-8A71-D56C-D3DD-0B2831650696}"/>
              </a:ext>
            </a:extLst>
          </p:cNvPr>
          <p:cNvSpPr txBox="1">
            <a:spLocks/>
          </p:cNvSpPr>
          <p:nvPr/>
        </p:nvSpPr>
        <p:spPr>
          <a:xfrm>
            <a:off x="835320" y="2800659"/>
            <a:ext cx="10515600" cy="69795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rgbClr val="0047AB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tr-TR" dirty="0"/>
          </a:p>
        </p:txBody>
      </p:sp>
      <p:sp>
        <p:nvSpPr>
          <p:cNvPr id="12" name="İçerik Yer Tutucusu 9">
            <a:extLst>
              <a:ext uri="{FF2B5EF4-FFF2-40B4-BE49-F238E27FC236}">
                <a16:creationId xmlns:a16="http://schemas.microsoft.com/office/drawing/2014/main" id="{D7AB0A29-4F09-EC12-26AB-1F33AF229716}"/>
              </a:ext>
            </a:extLst>
          </p:cNvPr>
          <p:cNvSpPr txBox="1">
            <a:spLocks/>
          </p:cNvSpPr>
          <p:nvPr/>
        </p:nvSpPr>
        <p:spPr>
          <a:xfrm>
            <a:off x="835320" y="3494407"/>
            <a:ext cx="9992360" cy="21360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100000"/>
              <a:buFont typeface="Wingdings" pitchFamily="2" charset="2"/>
              <a:buChar char="§"/>
              <a:defRPr sz="2000" kern="1200">
                <a:solidFill>
                  <a:srgbClr val="33333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96888" indent="-2127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00000"/>
              <a:buFont typeface="Wingdings" pitchFamily="2" charset="2"/>
              <a:buChar char="§"/>
              <a:tabLst/>
              <a:defRPr sz="1800" kern="1200">
                <a:solidFill>
                  <a:srgbClr val="33333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01688" indent="-254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00000"/>
              <a:buFont typeface="Wingdings" pitchFamily="2" charset="2"/>
              <a:buChar char="§"/>
              <a:tabLst/>
              <a:defRPr sz="1600" kern="1200">
                <a:solidFill>
                  <a:srgbClr val="33333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076325" indent="-254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00000"/>
              <a:buFont typeface="Wingdings" pitchFamily="2" charset="2"/>
              <a:buChar char="§"/>
              <a:tabLst/>
              <a:defRPr sz="1600" kern="1200">
                <a:solidFill>
                  <a:srgbClr val="33333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339850" indent="-254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00000"/>
              <a:buFont typeface="Wingdings" pitchFamily="2" charset="2"/>
              <a:buChar char="§"/>
              <a:tabLst/>
              <a:defRPr sz="1600" kern="1200">
                <a:solidFill>
                  <a:srgbClr val="33333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917463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3">
            <a:extLst>
              <a:ext uri="{FF2B5EF4-FFF2-40B4-BE49-F238E27FC236}">
                <a16:creationId xmlns:a16="http://schemas.microsoft.com/office/drawing/2014/main" id="{4FFF1AD5-3F90-633A-2594-69319ABA29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our students may expect from us</a:t>
            </a:r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id="{FDF9C3E4-6A33-0BBD-F0DA-79AD14C02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Share your expectations and what we need to consider</a:t>
            </a:r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D502175A-6B5A-5DC6-A305-199266C7E4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5E7337E-6B17-014B-AB72-4F4640082CEB}" type="slidenum">
              <a:rPr lang="en-CY" smtClean="0"/>
              <a:pPr/>
              <a:t>39</a:t>
            </a:fld>
            <a:endParaRPr lang="en-CY" dirty="0"/>
          </a:p>
        </p:txBody>
      </p:sp>
      <p:sp>
        <p:nvSpPr>
          <p:cNvPr id="10" name="İçerik Yer Tutucusu 9">
            <a:extLst>
              <a:ext uri="{FF2B5EF4-FFF2-40B4-BE49-F238E27FC236}">
                <a16:creationId xmlns:a16="http://schemas.microsoft.com/office/drawing/2014/main" id="{C269EC4A-5A98-C84B-7020-BCC036C343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00000"/>
            <a:ext cx="10515600" cy="4082957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Share your expectations, wishes</a:t>
            </a:r>
            <a:r>
              <a:rPr lang="en-US" dirty="0">
                <a:solidFill>
                  <a:srgbClr val="000000"/>
                </a:solidFill>
              </a:rPr>
              <a:t>, request or</a:t>
            </a:r>
            <a:r>
              <a:rPr lang="en-US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what we need to consider</a:t>
            </a:r>
            <a:r>
              <a:rPr lang="en-US" dirty="0">
                <a:solidFill>
                  <a:srgbClr val="000000"/>
                </a:solidFill>
              </a:rPr>
              <a:t> in your learning journey. Your thoughts will be kept confidential.</a:t>
            </a:r>
          </a:p>
          <a:p>
            <a:pPr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>
                <a:solidFill>
                  <a:srgbClr val="000000"/>
                </a:solidFill>
              </a:rPr>
              <a:t>Write in either language (TR or ENG).</a:t>
            </a:r>
          </a:p>
          <a:p>
            <a:pPr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>
                <a:solidFill>
                  <a:srgbClr val="000000"/>
                </a:solidFill>
              </a:rPr>
              <a:t>Use either way to do so</a:t>
            </a:r>
            <a:r>
              <a:rPr lang="tr-TR" dirty="0">
                <a:solidFill>
                  <a:srgbClr val="000000"/>
                </a:solidFill>
              </a:rPr>
              <a:t>.</a:t>
            </a:r>
            <a:endParaRPr lang="en-US" dirty="0">
              <a:solidFill>
                <a:srgbClr val="000000"/>
              </a:solidFill>
            </a:endParaRPr>
          </a:p>
          <a:p>
            <a:pPr marL="611188" lvl="1" indent="-34290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1600" dirty="0">
                <a:solidFill>
                  <a:srgbClr val="000000"/>
                </a:solidFill>
              </a:rPr>
              <a:t>Write by hand on the paper sheet delivered by your instructor.</a:t>
            </a:r>
          </a:p>
          <a:p>
            <a:pPr marL="611188" lvl="1" indent="-34290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1600" dirty="0">
                <a:solidFill>
                  <a:srgbClr val="000000"/>
                </a:solidFill>
              </a:rPr>
              <a:t>Complete the online form (Scan the QR to see the form)</a:t>
            </a:r>
            <a:endParaRPr lang="tr-TR" sz="1600" dirty="0">
              <a:solidFill>
                <a:srgbClr val="000000"/>
              </a:solidFill>
            </a:endParaRPr>
          </a:p>
          <a:p>
            <a:pPr marL="611188" lvl="1" indent="-34290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endParaRPr lang="tr-TR" sz="1600" dirty="0">
              <a:solidFill>
                <a:srgbClr val="000000"/>
              </a:solidFill>
            </a:endParaRPr>
          </a:p>
          <a:p>
            <a:pPr marL="268288"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tr-TR" sz="2000" b="1" dirty="0" err="1">
                <a:solidFill>
                  <a:srgbClr val="000000"/>
                </a:solidFill>
              </a:rPr>
              <a:t>Click</a:t>
            </a:r>
            <a:r>
              <a:rPr lang="tr-TR" sz="2000" b="1" dirty="0">
                <a:solidFill>
                  <a:srgbClr val="000000"/>
                </a:solidFill>
              </a:rPr>
              <a:t> Here OR </a:t>
            </a:r>
            <a:r>
              <a:rPr lang="tr-TR" sz="2000" b="1" dirty="0" err="1">
                <a:solidFill>
                  <a:srgbClr val="000000"/>
                </a:solidFill>
              </a:rPr>
              <a:t>Scan</a:t>
            </a:r>
            <a:r>
              <a:rPr lang="tr-TR" sz="2000" b="1" dirty="0">
                <a:solidFill>
                  <a:srgbClr val="000000"/>
                </a:solidFill>
              </a:rPr>
              <a:t> QR</a:t>
            </a:r>
            <a:endParaRPr lang="en-US" sz="2000" b="1" dirty="0">
              <a:solidFill>
                <a:srgbClr val="000000"/>
              </a:solidFill>
            </a:endParaRPr>
          </a:p>
          <a:p>
            <a:pPr marL="268288" lvl="1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dirty="0">
                <a:solidFill>
                  <a:srgbClr val="000000"/>
                </a:solidFill>
                <a:hlinkClick r:id="rId2"/>
              </a:rPr>
              <a:t>https://forms.office.com/r/LRePsYTsrg</a:t>
            </a:r>
            <a:r>
              <a:rPr lang="tr-TR" dirty="0">
                <a:solidFill>
                  <a:srgbClr val="000000"/>
                </a:solidFill>
              </a:rPr>
              <a:t>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" name="Üçgen 1">
            <a:extLst>
              <a:ext uri="{FF2B5EF4-FFF2-40B4-BE49-F238E27FC236}">
                <a16:creationId xmlns:a16="http://schemas.microsoft.com/office/drawing/2014/main" id="{EF589931-2909-B1F5-12CC-E2846BC4A371}"/>
              </a:ext>
            </a:extLst>
          </p:cNvPr>
          <p:cNvSpPr/>
          <p:nvPr/>
        </p:nvSpPr>
        <p:spPr>
          <a:xfrm rot="5400000">
            <a:off x="347136" y="585964"/>
            <a:ext cx="262443" cy="226244"/>
          </a:xfrm>
          <a:prstGeom prst="triangle">
            <a:avLst/>
          </a:prstGeom>
          <a:solidFill>
            <a:srgbClr val="0047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dirty="0"/>
          </a:p>
        </p:txBody>
      </p:sp>
      <p:cxnSp>
        <p:nvCxnSpPr>
          <p:cNvPr id="8" name="Düz Bağlayıcı 7">
            <a:extLst>
              <a:ext uri="{FF2B5EF4-FFF2-40B4-BE49-F238E27FC236}">
                <a16:creationId xmlns:a16="http://schemas.microsoft.com/office/drawing/2014/main" id="{8C6CA588-DF7A-1553-8F99-EF2DC1F0BB54}"/>
              </a:ext>
            </a:extLst>
          </p:cNvPr>
          <p:cNvCxnSpPr>
            <a:cxnSpLocks/>
          </p:cNvCxnSpPr>
          <p:nvPr/>
        </p:nvCxnSpPr>
        <p:spPr>
          <a:xfrm>
            <a:off x="835320" y="1588653"/>
            <a:ext cx="10518480" cy="0"/>
          </a:xfrm>
          <a:prstGeom prst="line">
            <a:avLst/>
          </a:prstGeom>
          <a:ln w="9525">
            <a:solidFill>
              <a:srgbClr val="0047AB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Başlık 3">
            <a:extLst>
              <a:ext uri="{FF2B5EF4-FFF2-40B4-BE49-F238E27FC236}">
                <a16:creationId xmlns:a16="http://schemas.microsoft.com/office/drawing/2014/main" id="{33B2E575-8A71-D56C-D3DD-0B2831650696}"/>
              </a:ext>
            </a:extLst>
          </p:cNvPr>
          <p:cNvSpPr txBox="1">
            <a:spLocks/>
          </p:cNvSpPr>
          <p:nvPr/>
        </p:nvSpPr>
        <p:spPr>
          <a:xfrm>
            <a:off x="835320" y="2800659"/>
            <a:ext cx="10515600" cy="69795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rgbClr val="0047AB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tr-TR" dirty="0"/>
          </a:p>
        </p:txBody>
      </p:sp>
      <p:sp>
        <p:nvSpPr>
          <p:cNvPr id="12" name="İçerik Yer Tutucusu 9">
            <a:extLst>
              <a:ext uri="{FF2B5EF4-FFF2-40B4-BE49-F238E27FC236}">
                <a16:creationId xmlns:a16="http://schemas.microsoft.com/office/drawing/2014/main" id="{D7AB0A29-4F09-EC12-26AB-1F33AF229716}"/>
              </a:ext>
            </a:extLst>
          </p:cNvPr>
          <p:cNvSpPr txBox="1">
            <a:spLocks/>
          </p:cNvSpPr>
          <p:nvPr/>
        </p:nvSpPr>
        <p:spPr>
          <a:xfrm>
            <a:off x="835320" y="3494407"/>
            <a:ext cx="9992360" cy="21360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100000"/>
              <a:buFont typeface="Wingdings" pitchFamily="2" charset="2"/>
              <a:buChar char="§"/>
              <a:defRPr sz="2000" kern="1200">
                <a:solidFill>
                  <a:srgbClr val="33333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96888" indent="-2127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00000"/>
              <a:buFont typeface="Wingdings" pitchFamily="2" charset="2"/>
              <a:buChar char="§"/>
              <a:tabLst/>
              <a:defRPr sz="1800" kern="1200">
                <a:solidFill>
                  <a:srgbClr val="33333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01688" indent="-254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00000"/>
              <a:buFont typeface="Wingdings" pitchFamily="2" charset="2"/>
              <a:buChar char="§"/>
              <a:tabLst/>
              <a:defRPr sz="1600" kern="1200">
                <a:solidFill>
                  <a:srgbClr val="33333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076325" indent="-254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00000"/>
              <a:buFont typeface="Wingdings" pitchFamily="2" charset="2"/>
              <a:buChar char="§"/>
              <a:tabLst/>
              <a:defRPr sz="1600" kern="1200">
                <a:solidFill>
                  <a:srgbClr val="33333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339850" indent="-254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00000"/>
              <a:buFont typeface="Wingdings" pitchFamily="2" charset="2"/>
              <a:buChar char="§"/>
              <a:tabLst/>
              <a:defRPr sz="1600" kern="1200">
                <a:solidFill>
                  <a:srgbClr val="33333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</p:txBody>
      </p:sp>
      <p:pic>
        <p:nvPicPr>
          <p:cNvPr id="6" name="Resim 5" descr="metin, ekran görüntüsü, yazı tipi içeren bir resim&#10;&#10;Açıklama otomatik olarak oluşturuldu">
            <a:extLst>
              <a:ext uri="{FF2B5EF4-FFF2-40B4-BE49-F238E27FC236}">
                <a16:creationId xmlns:a16="http://schemas.microsoft.com/office/drawing/2014/main" id="{14908FEF-C233-6FCC-BD71-F32630AE58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5009" y="2378459"/>
            <a:ext cx="3615911" cy="3615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0599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İçerik Yer Tutucusu 1">
            <a:extLst>
              <a:ext uri="{FF2B5EF4-FFF2-40B4-BE49-F238E27FC236}">
                <a16:creationId xmlns:a16="http://schemas.microsoft.com/office/drawing/2014/main" id="{35F9CC51-C72B-3B5E-EEF6-C61F71CC2A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tr-TR" sz="2000" b="1" dirty="0" err="1">
                <a:solidFill>
                  <a:srgbClr val="2D5A88"/>
                </a:solidFill>
                <a:latin typeface="+mn-lt"/>
                <a:cs typeface="Times New Roman" pitchFamily="18" charset="0"/>
              </a:rPr>
              <a:t>Campuses</a:t>
            </a:r>
            <a:r>
              <a:rPr lang="tr-TR" sz="2000" b="1" dirty="0">
                <a:solidFill>
                  <a:srgbClr val="2D5A88"/>
                </a:solidFill>
                <a:latin typeface="+mn-lt"/>
                <a:cs typeface="Times New Roman" pitchFamily="18" charset="0"/>
              </a:rPr>
              <a:t>: 		</a:t>
            </a:r>
            <a:r>
              <a:rPr lang="tr-TR" sz="2000" dirty="0">
                <a:solidFill>
                  <a:srgbClr val="2D5A88"/>
                </a:solidFill>
                <a:latin typeface="+mn-lt"/>
                <a:cs typeface="Times New Roman" pitchFamily="18" charset="0"/>
              </a:rPr>
              <a:t>Ağdacı</a:t>
            </a:r>
          </a:p>
          <a:p>
            <a:pPr algn="just"/>
            <a:r>
              <a:rPr lang="tr-TR" sz="2000" dirty="0">
                <a:solidFill>
                  <a:srgbClr val="2D5A88"/>
                </a:solidFill>
                <a:latin typeface="+mn-lt"/>
                <a:cs typeface="Times New Roman" pitchFamily="18" charset="0"/>
              </a:rPr>
              <a:t>	        		Kutlubey</a:t>
            </a:r>
          </a:p>
          <a:p>
            <a:pPr algn="just"/>
            <a:r>
              <a:rPr lang="tr-TR" sz="2000" dirty="0">
                <a:solidFill>
                  <a:srgbClr val="2D5A88"/>
                </a:solidFill>
                <a:latin typeface="+mn-lt"/>
                <a:cs typeface="Times New Roman" pitchFamily="18" charset="0"/>
              </a:rPr>
              <a:t>	        		Ulus</a:t>
            </a:r>
          </a:p>
          <a:p>
            <a:pPr algn="just"/>
            <a:r>
              <a:rPr lang="tr-TR" sz="2000" dirty="0">
                <a:solidFill>
                  <a:srgbClr val="2D5A88"/>
                </a:solidFill>
                <a:latin typeface="+mn-lt"/>
                <a:cs typeface="Times New Roman" pitchFamily="18" charset="0"/>
              </a:rPr>
              <a:t>	        		Kurucaşile</a:t>
            </a:r>
          </a:p>
          <a:p>
            <a:pPr algn="just"/>
            <a:endParaRPr lang="tr-TR" sz="2000" b="1" dirty="0">
              <a:solidFill>
                <a:srgbClr val="2D5A88"/>
              </a:solidFill>
              <a:latin typeface="+mn-lt"/>
              <a:cs typeface="Times New Roman" pitchFamily="18" charset="0"/>
            </a:endParaRPr>
          </a:p>
          <a:p>
            <a:pPr algn="just"/>
            <a:r>
              <a:rPr lang="tr-TR" sz="2000" b="1" dirty="0" err="1">
                <a:solidFill>
                  <a:srgbClr val="2D5A88"/>
                </a:solidFill>
                <a:latin typeface="+mn-lt"/>
              </a:rPr>
              <a:t>Academic</a:t>
            </a:r>
            <a:r>
              <a:rPr lang="tr-TR" sz="2000" b="1" dirty="0">
                <a:solidFill>
                  <a:srgbClr val="2D5A88"/>
                </a:solidFill>
                <a:latin typeface="+mn-lt"/>
              </a:rPr>
              <a:t> </a:t>
            </a:r>
            <a:r>
              <a:rPr lang="tr-TR" sz="2000" b="1" dirty="0" err="1">
                <a:solidFill>
                  <a:srgbClr val="2D5A88"/>
                </a:solidFill>
                <a:latin typeface="+mn-lt"/>
              </a:rPr>
              <a:t>Units</a:t>
            </a:r>
            <a:r>
              <a:rPr lang="tr-TR" sz="2000" b="1" dirty="0">
                <a:solidFill>
                  <a:srgbClr val="2D5A88"/>
                </a:solidFill>
                <a:latin typeface="+mn-lt"/>
              </a:rPr>
              <a:t>:	</a:t>
            </a:r>
            <a:r>
              <a:rPr lang="tr-TR" sz="2000" dirty="0">
                <a:solidFill>
                  <a:srgbClr val="2D5A88"/>
                </a:solidFill>
                <a:latin typeface="+mn-lt"/>
              </a:rPr>
              <a:t>9 </a:t>
            </a:r>
            <a:r>
              <a:rPr lang="tr-TR" sz="2000" dirty="0" err="1">
                <a:solidFill>
                  <a:srgbClr val="2D5A88"/>
                </a:solidFill>
                <a:latin typeface="+mn-lt"/>
              </a:rPr>
              <a:t>Faculties</a:t>
            </a:r>
            <a:endParaRPr lang="tr-TR" sz="2000" dirty="0">
              <a:solidFill>
                <a:srgbClr val="2D5A88"/>
              </a:solidFill>
              <a:latin typeface="+mn-lt"/>
            </a:endParaRPr>
          </a:p>
          <a:p>
            <a:pPr algn="just"/>
            <a:r>
              <a:rPr lang="tr-TR" sz="2000" dirty="0">
                <a:solidFill>
                  <a:srgbClr val="2D5A88"/>
                </a:solidFill>
                <a:latin typeface="+mn-lt"/>
              </a:rPr>
              <a:t>		     	1 </a:t>
            </a:r>
            <a:r>
              <a:rPr lang="tr-TR" sz="2000" dirty="0" err="1">
                <a:solidFill>
                  <a:srgbClr val="2D5A88"/>
                </a:solidFill>
                <a:latin typeface="+mn-lt"/>
              </a:rPr>
              <a:t>Graduate</a:t>
            </a:r>
            <a:r>
              <a:rPr lang="tr-TR" sz="2000" dirty="0">
                <a:solidFill>
                  <a:srgbClr val="2D5A88"/>
                </a:solidFill>
                <a:latin typeface="+mn-lt"/>
              </a:rPr>
              <a:t> School</a:t>
            </a:r>
          </a:p>
          <a:p>
            <a:pPr algn="just"/>
            <a:r>
              <a:rPr lang="tr-TR" sz="2000" dirty="0">
                <a:solidFill>
                  <a:srgbClr val="2D5A88"/>
                </a:solidFill>
                <a:latin typeface="+mn-lt"/>
              </a:rPr>
              <a:t>		     	3 </a:t>
            </a:r>
            <a:r>
              <a:rPr lang="tr-TR" sz="2000" dirty="0" err="1">
                <a:solidFill>
                  <a:srgbClr val="2D5A88"/>
                </a:solidFill>
                <a:latin typeface="+mn-lt"/>
              </a:rPr>
              <a:t>Vocational</a:t>
            </a:r>
            <a:r>
              <a:rPr lang="tr-TR" sz="2000" dirty="0">
                <a:solidFill>
                  <a:srgbClr val="2D5A88"/>
                </a:solidFill>
                <a:latin typeface="+mn-lt"/>
              </a:rPr>
              <a:t> Schools	</a:t>
            </a:r>
          </a:p>
          <a:p>
            <a:pPr algn="just"/>
            <a:r>
              <a:rPr lang="tr-TR" sz="2000" dirty="0">
                <a:solidFill>
                  <a:srgbClr val="2D5A88"/>
                </a:solidFill>
                <a:latin typeface="+mn-lt"/>
              </a:rPr>
              <a:t>		     	1 School of Foreign </a:t>
            </a:r>
            <a:r>
              <a:rPr lang="tr-TR" sz="2000" dirty="0" err="1">
                <a:solidFill>
                  <a:srgbClr val="2D5A88"/>
                </a:solidFill>
                <a:latin typeface="+mn-lt"/>
              </a:rPr>
              <a:t>Languages</a:t>
            </a:r>
            <a:endParaRPr lang="tr-TR" sz="2000" dirty="0">
              <a:solidFill>
                <a:srgbClr val="2D5A88"/>
              </a:solidFill>
              <a:latin typeface="+mn-lt"/>
            </a:endParaRPr>
          </a:p>
          <a:p>
            <a:endParaRPr lang="en-US" dirty="0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E71A026E-046A-4111-8883-B5355E10D6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5E7337E-6B17-014B-AB72-4F4640082CEB}" type="slidenum">
              <a:rPr lang="en-CY" smtClean="0"/>
              <a:pPr/>
              <a:t>4</a:t>
            </a:fld>
            <a:endParaRPr lang="en-CY" dirty="0"/>
          </a:p>
        </p:txBody>
      </p:sp>
      <p:pic>
        <p:nvPicPr>
          <p:cNvPr id="7" name="Picture 2" descr="D:\Üniversite Resimler\kutlubey 2.jpg">
            <a:extLst>
              <a:ext uri="{FF2B5EF4-FFF2-40B4-BE49-F238E27FC236}">
                <a16:creationId xmlns:a16="http://schemas.microsoft.com/office/drawing/2014/main" id="{696A7515-3006-3F75-A476-A572167C4B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5761" y="549686"/>
            <a:ext cx="2425614" cy="1623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C:\Users\Probook\Desktop\üniversite\üniversiteden fotolar\ağdacı\ağdacı kampüs 1.jpg">
            <a:extLst>
              <a:ext uri="{FF2B5EF4-FFF2-40B4-BE49-F238E27FC236}">
                <a16:creationId xmlns:a16="http://schemas.microsoft.com/office/drawing/2014/main" id="{3EC284A2-2798-99F7-0577-16727CDF08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l="29155"/>
          <a:stretch>
            <a:fillRect/>
          </a:stretch>
        </p:blipFill>
        <p:spPr bwMode="auto">
          <a:xfrm>
            <a:off x="6331783" y="549686"/>
            <a:ext cx="2401252" cy="1617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6 Resim" descr="ulus myo.jpg">
            <a:extLst>
              <a:ext uri="{FF2B5EF4-FFF2-40B4-BE49-F238E27FC236}">
                <a16:creationId xmlns:a16="http://schemas.microsoft.com/office/drawing/2014/main" id="{6E2139FF-1E0D-5254-5524-7B58D401F59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94" b="26663"/>
          <a:stretch/>
        </p:blipFill>
        <p:spPr bwMode="auto">
          <a:xfrm>
            <a:off x="6331783" y="2352970"/>
            <a:ext cx="2425614" cy="1600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4" descr="https://scontent.fsaw1-6.fna.fbcdn.net/v/t34.0-12/21733228_10156335250149240_1623181179_n.jpg?oh=b74a15f14386366b81b59e9f77cabb3b&amp;oe=59BC8FCF">
            <a:extLst>
              <a:ext uri="{FF2B5EF4-FFF2-40B4-BE49-F238E27FC236}">
                <a16:creationId xmlns:a16="http://schemas.microsoft.com/office/drawing/2014/main" id="{8D1F0680-CECA-08F2-CB50-7A039163D8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025761" y="2361511"/>
            <a:ext cx="2401250" cy="1600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Metin kutusu 10">
            <a:extLst>
              <a:ext uri="{FF2B5EF4-FFF2-40B4-BE49-F238E27FC236}">
                <a16:creationId xmlns:a16="http://schemas.microsoft.com/office/drawing/2014/main" id="{DE580E44-846B-A83B-6E20-D84836A92ADF}"/>
              </a:ext>
            </a:extLst>
          </p:cNvPr>
          <p:cNvSpPr txBox="1"/>
          <p:nvPr/>
        </p:nvSpPr>
        <p:spPr>
          <a:xfrm flipH="1">
            <a:off x="9025761" y="550971"/>
            <a:ext cx="2446541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tr-TR" b="1" dirty="0" err="1">
                <a:solidFill>
                  <a:srgbClr val="0047AB"/>
                </a:solidFill>
              </a:rPr>
              <a:t>Kutlubey</a:t>
            </a:r>
            <a:r>
              <a:rPr lang="tr-TR" b="1" dirty="0">
                <a:solidFill>
                  <a:srgbClr val="0047AB"/>
                </a:solidFill>
              </a:rPr>
              <a:t> </a:t>
            </a:r>
            <a:r>
              <a:rPr lang="tr-TR" b="1" dirty="0" err="1">
                <a:solidFill>
                  <a:srgbClr val="0047AB"/>
                </a:solidFill>
              </a:rPr>
              <a:t>Campus</a:t>
            </a:r>
            <a:endParaRPr lang="tr-TR" b="1" dirty="0">
              <a:solidFill>
                <a:srgbClr val="0047AB"/>
              </a:solidFill>
            </a:endParaRPr>
          </a:p>
        </p:txBody>
      </p:sp>
      <p:sp>
        <p:nvSpPr>
          <p:cNvPr id="12" name="Metin kutusu 11">
            <a:extLst>
              <a:ext uri="{FF2B5EF4-FFF2-40B4-BE49-F238E27FC236}">
                <a16:creationId xmlns:a16="http://schemas.microsoft.com/office/drawing/2014/main" id="{C6C6A761-7F2F-4C64-911B-8EC8374864D4}"/>
              </a:ext>
            </a:extLst>
          </p:cNvPr>
          <p:cNvSpPr txBox="1"/>
          <p:nvPr/>
        </p:nvSpPr>
        <p:spPr>
          <a:xfrm flipH="1">
            <a:off x="6331783" y="544323"/>
            <a:ext cx="2401252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tr-TR" b="1" dirty="0">
                <a:solidFill>
                  <a:srgbClr val="0047AB"/>
                </a:solidFill>
              </a:rPr>
              <a:t>Ağdacı </a:t>
            </a:r>
            <a:r>
              <a:rPr lang="tr-TR" b="1" dirty="0" err="1">
                <a:solidFill>
                  <a:srgbClr val="0047AB"/>
                </a:solidFill>
              </a:rPr>
              <a:t>Campus</a:t>
            </a:r>
            <a:endParaRPr lang="tr-TR" b="1" dirty="0">
              <a:solidFill>
                <a:srgbClr val="0047AB"/>
              </a:solidFill>
            </a:endParaRPr>
          </a:p>
        </p:txBody>
      </p:sp>
      <p:sp>
        <p:nvSpPr>
          <p:cNvPr id="13" name="Metin kutusu 12">
            <a:extLst>
              <a:ext uri="{FF2B5EF4-FFF2-40B4-BE49-F238E27FC236}">
                <a16:creationId xmlns:a16="http://schemas.microsoft.com/office/drawing/2014/main" id="{52554720-7CED-BA9D-B5A5-17AA996860F4}"/>
              </a:ext>
            </a:extLst>
          </p:cNvPr>
          <p:cNvSpPr txBox="1"/>
          <p:nvPr/>
        </p:nvSpPr>
        <p:spPr>
          <a:xfrm flipH="1">
            <a:off x="6299200" y="2350678"/>
            <a:ext cx="2458197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tr-TR" b="1" dirty="0">
                <a:solidFill>
                  <a:srgbClr val="0047AB"/>
                </a:solidFill>
              </a:rPr>
              <a:t>Ulus </a:t>
            </a:r>
            <a:r>
              <a:rPr lang="tr-TR" b="1" dirty="0" err="1">
                <a:solidFill>
                  <a:srgbClr val="0047AB"/>
                </a:solidFill>
              </a:rPr>
              <a:t>Campus</a:t>
            </a:r>
            <a:endParaRPr lang="tr-TR" b="1" dirty="0">
              <a:solidFill>
                <a:srgbClr val="0047AB"/>
              </a:solidFill>
            </a:endParaRPr>
          </a:p>
        </p:txBody>
      </p:sp>
      <p:sp>
        <p:nvSpPr>
          <p:cNvPr id="14" name="Metin kutusu 13">
            <a:extLst>
              <a:ext uri="{FF2B5EF4-FFF2-40B4-BE49-F238E27FC236}">
                <a16:creationId xmlns:a16="http://schemas.microsoft.com/office/drawing/2014/main" id="{1F43C443-72CE-02DD-4A9B-0A5D4C575F14}"/>
              </a:ext>
            </a:extLst>
          </p:cNvPr>
          <p:cNvSpPr txBox="1"/>
          <p:nvPr/>
        </p:nvSpPr>
        <p:spPr>
          <a:xfrm flipH="1">
            <a:off x="9025761" y="2355180"/>
            <a:ext cx="2401250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tr-TR" b="1" dirty="0">
                <a:solidFill>
                  <a:srgbClr val="0047AB"/>
                </a:solidFill>
              </a:rPr>
              <a:t>Kurucaşile </a:t>
            </a:r>
            <a:r>
              <a:rPr lang="tr-TR" b="1" dirty="0" err="1">
                <a:solidFill>
                  <a:srgbClr val="0047AB"/>
                </a:solidFill>
              </a:rPr>
              <a:t>Campus</a:t>
            </a:r>
            <a:endParaRPr lang="tr-TR" b="1" dirty="0">
              <a:solidFill>
                <a:srgbClr val="0047AB"/>
              </a:solidFill>
            </a:endParaRPr>
          </a:p>
        </p:txBody>
      </p:sp>
      <p:pic>
        <p:nvPicPr>
          <p:cNvPr id="15" name="Resim 14" descr="yazı tipi, metin, grafik, ekran görüntüsü içeren bir resim&#10;&#10;Açıklama otomatik olarak oluşturuldu">
            <a:extLst>
              <a:ext uri="{FF2B5EF4-FFF2-40B4-BE49-F238E27FC236}">
                <a16:creationId xmlns:a16="http://schemas.microsoft.com/office/drawing/2014/main" id="{B0542250-15E9-754F-01C8-9865F48CE8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4788" y="562855"/>
            <a:ext cx="2268084" cy="1032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61094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lt Başlık 1">
            <a:extLst>
              <a:ext uri="{FF2B5EF4-FFF2-40B4-BE49-F238E27FC236}">
                <a16:creationId xmlns:a16="http://schemas.microsoft.com/office/drawing/2014/main" id="{5C2D0965-7AED-C91F-3214-BC788DD0791B}"/>
              </a:ext>
            </a:extLst>
          </p:cNvPr>
          <p:cNvSpPr txBox="1">
            <a:spLocks/>
          </p:cNvSpPr>
          <p:nvPr/>
        </p:nvSpPr>
        <p:spPr>
          <a:xfrm>
            <a:off x="814753" y="1300481"/>
            <a:ext cx="10562493" cy="141224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WISH YOU SUCCESS</a:t>
            </a:r>
          </a:p>
          <a:p>
            <a:pPr marL="0" indent="0" algn="ctr">
              <a:buNone/>
            </a:pPr>
            <a:r>
              <a:rPr lang="tr-TR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tr-TR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tr-TR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</a:t>
            </a:r>
            <a:r>
              <a:rPr lang="tr-TR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academic</a:t>
            </a:r>
            <a:r>
              <a:rPr lang="tr-TR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year</a:t>
            </a:r>
            <a:endParaRPr lang="tr-TR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Resim 3" descr="tasarım, sanat, çizim içeren bir resim&#10;&#10;Açıklama otomatik olarak orta güvenilirlik düzeyiyle oluşturuldu">
            <a:extLst>
              <a:ext uri="{FF2B5EF4-FFF2-40B4-BE49-F238E27FC236}">
                <a16:creationId xmlns:a16="http://schemas.microsoft.com/office/drawing/2014/main" id="{7E32D13F-493F-F9A5-5CF8-BE8ECFEC99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43633" y="895602"/>
            <a:ext cx="2804166" cy="2221997"/>
          </a:xfrm>
          <a:prstGeom prst="rect">
            <a:avLst/>
          </a:prstGeom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id="{BF299AC8-81A8-D5BC-6438-D5DCFAB88BD1}"/>
              </a:ext>
            </a:extLst>
          </p:cNvPr>
          <p:cNvSpPr txBox="1"/>
          <p:nvPr/>
        </p:nvSpPr>
        <p:spPr>
          <a:xfrm>
            <a:off x="1779953" y="4972744"/>
            <a:ext cx="822764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SCHOOL OF FOREIGN LANGUAGES</a:t>
            </a:r>
          </a:p>
        </p:txBody>
      </p:sp>
    </p:spTree>
    <p:extLst>
      <p:ext uri="{BB962C8B-B14F-4D97-AF65-F5344CB8AC3E}">
        <p14:creationId xmlns:p14="http://schemas.microsoft.com/office/powerpoint/2010/main" val="23921527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3">
            <a:extLst>
              <a:ext uri="{FF2B5EF4-FFF2-40B4-BE49-F238E27FC236}">
                <a16:creationId xmlns:a16="http://schemas.microsoft.com/office/drawing/2014/main" id="{4FFF1AD5-3F90-633A-2594-69319ABA29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TRANSPORT</a:t>
            </a:r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id="{FDF9C3E4-6A33-0BBD-F0DA-79AD14C02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tr-TR" dirty="0"/>
              <a:t>How </a:t>
            </a:r>
            <a:r>
              <a:rPr lang="tr-TR" dirty="0" err="1"/>
              <a:t>to</a:t>
            </a:r>
            <a:r>
              <a:rPr lang="tr-TR" dirty="0"/>
              <a:t> </a:t>
            </a:r>
            <a:r>
              <a:rPr lang="tr-TR" dirty="0" err="1"/>
              <a:t>reach</a:t>
            </a:r>
            <a:r>
              <a:rPr lang="tr-TR" dirty="0"/>
              <a:t> </a:t>
            </a:r>
            <a:r>
              <a:rPr lang="tr-TR" dirty="0" err="1"/>
              <a:t>campuses</a:t>
            </a:r>
            <a:endParaRPr lang="tr-TR" dirty="0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D502175A-6B5A-5DC6-A305-199266C7E4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5E7337E-6B17-014B-AB72-4F4640082CEB}" type="slidenum">
              <a:rPr lang="en-CY" smtClean="0"/>
              <a:pPr/>
              <a:t>5</a:t>
            </a:fld>
            <a:endParaRPr lang="en-CY" dirty="0"/>
          </a:p>
        </p:txBody>
      </p:sp>
      <p:sp>
        <p:nvSpPr>
          <p:cNvPr id="10" name="İçerik Yer Tutucusu 9">
            <a:extLst>
              <a:ext uri="{FF2B5EF4-FFF2-40B4-BE49-F238E27FC236}">
                <a16:creationId xmlns:a16="http://schemas.microsoft.com/office/drawing/2014/main" id="{C269EC4A-5A98-C84B-7020-BCC036C343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00000"/>
            <a:ext cx="10515600" cy="3999570"/>
          </a:xfrm>
        </p:spPr>
        <p:txBody>
          <a:bodyPr/>
          <a:lstStyle/>
          <a:p>
            <a:r>
              <a:rPr lang="en-US" dirty="0" err="1"/>
              <a:t>Ağdacı</a:t>
            </a:r>
            <a:r>
              <a:rPr lang="en-US" dirty="0"/>
              <a:t> Campus and Kutlubey Campus can be reached by public transportation. </a:t>
            </a:r>
            <a:endParaRPr lang="tr-TR" dirty="0"/>
          </a:p>
          <a:p>
            <a:endParaRPr lang="tr-TR" dirty="0"/>
          </a:p>
          <a:p>
            <a:r>
              <a:rPr lang="en-US" dirty="0"/>
              <a:t>City buses leave from the city center at regularly scheduled times.</a:t>
            </a:r>
            <a:endParaRPr lang="tr-TR" dirty="0"/>
          </a:p>
          <a:p>
            <a:endParaRPr lang="tr-TR" dirty="0"/>
          </a:p>
          <a:p>
            <a:r>
              <a:rPr lang="tr-TR" dirty="0" err="1"/>
              <a:t>Buses</a:t>
            </a:r>
            <a:r>
              <a:rPr lang="tr-TR" dirty="0"/>
              <a:t> </a:t>
            </a:r>
            <a:r>
              <a:rPr lang="tr-TR" dirty="0" err="1"/>
              <a:t>arrive</a:t>
            </a:r>
            <a:r>
              <a:rPr lang="tr-TR" dirty="0"/>
              <a:t> at Ağdacı </a:t>
            </a:r>
            <a:r>
              <a:rPr lang="tr-TR" dirty="0" err="1"/>
              <a:t>campus</a:t>
            </a:r>
            <a:r>
              <a:rPr lang="tr-TR" dirty="0"/>
              <a:t> in 15-20 </a:t>
            </a:r>
            <a:r>
              <a:rPr lang="tr-TR" dirty="0" err="1"/>
              <a:t>minutes</a:t>
            </a:r>
            <a:r>
              <a:rPr lang="tr-TR" dirty="0"/>
              <a:t> </a:t>
            </a:r>
            <a:r>
              <a:rPr lang="tr-TR" dirty="0" err="1"/>
              <a:t>and</a:t>
            </a:r>
            <a:r>
              <a:rPr lang="tr-TR" dirty="0"/>
              <a:t> at Kutlubey </a:t>
            </a:r>
            <a:r>
              <a:rPr lang="tr-TR" dirty="0" err="1"/>
              <a:t>Campus</a:t>
            </a:r>
            <a:r>
              <a:rPr lang="tr-TR" dirty="0"/>
              <a:t> in 25 </a:t>
            </a:r>
            <a:r>
              <a:rPr lang="tr-TR" dirty="0" err="1"/>
              <a:t>minutes</a:t>
            </a:r>
            <a:r>
              <a:rPr lang="tr-TR" dirty="0"/>
              <a:t>.</a:t>
            </a:r>
          </a:p>
          <a:p>
            <a:endParaRPr lang="tr-TR" dirty="0"/>
          </a:p>
          <a:p>
            <a:r>
              <a:rPr lang="en-US" dirty="0">
                <a:hlinkClick r:id="rId2"/>
              </a:rPr>
              <a:t>https://bartinozelhalkotobusleri.com/guzergahlar</a:t>
            </a:r>
            <a:r>
              <a:rPr lang="tr-TR" dirty="0"/>
              <a:t> </a:t>
            </a:r>
            <a:endParaRPr lang="en-US" dirty="0"/>
          </a:p>
        </p:txBody>
      </p:sp>
      <p:sp>
        <p:nvSpPr>
          <p:cNvPr id="2" name="Üçgen 1">
            <a:extLst>
              <a:ext uri="{FF2B5EF4-FFF2-40B4-BE49-F238E27FC236}">
                <a16:creationId xmlns:a16="http://schemas.microsoft.com/office/drawing/2014/main" id="{EF589931-2909-B1F5-12CC-E2846BC4A371}"/>
              </a:ext>
            </a:extLst>
          </p:cNvPr>
          <p:cNvSpPr/>
          <p:nvPr/>
        </p:nvSpPr>
        <p:spPr>
          <a:xfrm rot="5400000">
            <a:off x="347136" y="585964"/>
            <a:ext cx="262443" cy="226244"/>
          </a:xfrm>
          <a:prstGeom prst="triangle">
            <a:avLst/>
          </a:prstGeom>
          <a:solidFill>
            <a:srgbClr val="0047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dirty="0"/>
          </a:p>
        </p:txBody>
      </p:sp>
      <p:cxnSp>
        <p:nvCxnSpPr>
          <p:cNvPr id="8" name="Düz Bağlayıcı 7">
            <a:extLst>
              <a:ext uri="{FF2B5EF4-FFF2-40B4-BE49-F238E27FC236}">
                <a16:creationId xmlns:a16="http://schemas.microsoft.com/office/drawing/2014/main" id="{8C6CA588-DF7A-1553-8F99-EF2DC1F0BB54}"/>
              </a:ext>
            </a:extLst>
          </p:cNvPr>
          <p:cNvCxnSpPr>
            <a:cxnSpLocks/>
          </p:cNvCxnSpPr>
          <p:nvPr/>
        </p:nvCxnSpPr>
        <p:spPr>
          <a:xfrm>
            <a:off x="835320" y="1588653"/>
            <a:ext cx="10518480" cy="0"/>
          </a:xfrm>
          <a:prstGeom prst="line">
            <a:avLst/>
          </a:prstGeom>
          <a:ln w="9525">
            <a:solidFill>
              <a:srgbClr val="0047AB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97601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3">
            <a:extLst>
              <a:ext uri="{FF2B5EF4-FFF2-40B4-BE49-F238E27FC236}">
                <a16:creationId xmlns:a16="http://schemas.microsoft.com/office/drawing/2014/main" id="{4FFF1AD5-3F90-633A-2594-69319ABA29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LIBRARY</a:t>
            </a:r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D502175A-6B5A-5DC6-A305-199266C7E4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5E7337E-6B17-014B-AB72-4F4640082CEB}" type="slidenum">
              <a:rPr lang="en-CY" smtClean="0"/>
              <a:pPr/>
              <a:t>6</a:t>
            </a:fld>
            <a:endParaRPr lang="en-CY" dirty="0"/>
          </a:p>
        </p:txBody>
      </p:sp>
      <p:sp>
        <p:nvSpPr>
          <p:cNvPr id="10" name="İçerik Yer Tutucusu 9">
            <a:extLst>
              <a:ext uri="{FF2B5EF4-FFF2-40B4-BE49-F238E27FC236}">
                <a16:creationId xmlns:a16="http://schemas.microsoft.com/office/drawing/2014/main" id="{C269EC4A-5A98-C84B-7020-BCC036C343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259722"/>
            <a:ext cx="10515600" cy="4539848"/>
          </a:xfrm>
        </p:spPr>
        <p:txBody>
          <a:bodyPr/>
          <a:lstStyle/>
          <a:p>
            <a:r>
              <a:rPr lang="en-US" dirty="0"/>
              <a:t>Libraries on </a:t>
            </a:r>
            <a:r>
              <a:rPr lang="en-US" dirty="0" err="1"/>
              <a:t>Ağdacı</a:t>
            </a:r>
            <a:r>
              <a:rPr lang="en-US" dirty="0"/>
              <a:t> Campus and Kutlubey Campus</a:t>
            </a:r>
          </a:p>
          <a:p>
            <a:r>
              <a:rPr lang="en-US" dirty="0">
                <a:hlinkClick r:id="rId2"/>
              </a:rPr>
              <a:t>https://kutuphane.bartin.edu.tr/</a:t>
            </a:r>
            <a:endParaRPr lang="tr-TR" dirty="0"/>
          </a:p>
          <a:p>
            <a:endParaRPr lang="tr-TR" dirty="0"/>
          </a:p>
          <a:p>
            <a:endParaRPr lang="en-US" dirty="0"/>
          </a:p>
        </p:txBody>
      </p:sp>
      <p:sp>
        <p:nvSpPr>
          <p:cNvPr id="2" name="Üçgen 1">
            <a:extLst>
              <a:ext uri="{FF2B5EF4-FFF2-40B4-BE49-F238E27FC236}">
                <a16:creationId xmlns:a16="http://schemas.microsoft.com/office/drawing/2014/main" id="{EF589931-2909-B1F5-12CC-E2846BC4A371}"/>
              </a:ext>
            </a:extLst>
          </p:cNvPr>
          <p:cNvSpPr/>
          <p:nvPr/>
        </p:nvSpPr>
        <p:spPr>
          <a:xfrm rot="5400000">
            <a:off x="347136" y="585964"/>
            <a:ext cx="262443" cy="226244"/>
          </a:xfrm>
          <a:prstGeom prst="triangle">
            <a:avLst/>
          </a:prstGeom>
          <a:solidFill>
            <a:srgbClr val="0047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dirty="0"/>
          </a:p>
        </p:txBody>
      </p:sp>
      <p:cxnSp>
        <p:nvCxnSpPr>
          <p:cNvPr id="8" name="Düz Bağlayıcı 7">
            <a:extLst>
              <a:ext uri="{FF2B5EF4-FFF2-40B4-BE49-F238E27FC236}">
                <a16:creationId xmlns:a16="http://schemas.microsoft.com/office/drawing/2014/main" id="{8C6CA588-DF7A-1553-8F99-EF2DC1F0BB54}"/>
              </a:ext>
            </a:extLst>
          </p:cNvPr>
          <p:cNvCxnSpPr>
            <a:cxnSpLocks/>
          </p:cNvCxnSpPr>
          <p:nvPr/>
        </p:nvCxnSpPr>
        <p:spPr>
          <a:xfrm>
            <a:off x="838200" y="1087097"/>
            <a:ext cx="10518480" cy="0"/>
          </a:xfrm>
          <a:prstGeom prst="line">
            <a:avLst/>
          </a:prstGeom>
          <a:ln w="9525">
            <a:solidFill>
              <a:srgbClr val="0047AB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" name="Resim 2">
            <a:extLst>
              <a:ext uri="{FF2B5EF4-FFF2-40B4-BE49-F238E27FC236}">
                <a16:creationId xmlns:a16="http://schemas.microsoft.com/office/drawing/2014/main" id="{4A5242ED-D282-334E-EA54-62A517AED8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97129" y="2062480"/>
            <a:ext cx="7027062" cy="237129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Resim 8">
            <a:extLst>
              <a:ext uri="{FF2B5EF4-FFF2-40B4-BE49-F238E27FC236}">
                <a16:creationId xmlns:a16="http://schemas.microsoft.com/office/drawing/2014/main" id="{B56AA916-FC67-AD2E-2029-68C391B61A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08102" y="4826000"/>
            <a:ext cx="7005116" cy="135508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7019251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Resim 11" descr="kişi, iç mekan içeren bir resim&#10;&#10;Açıklama otomatik olarak oluşturuldu">
            <a:extLst>
              <a:ext uri="{FF2B5EF4-FFF2-40B4-BE49-F238E27FC236}">
                <a16:creationId xmlns:a16="http://schemas.microsoft.com/office/drawing/2014/main" id="{33730164-B714-29A6-1374-8A420FE41A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967" y="3968487"/>
            <a:ext cx="6810457" cy="2241415"/>
          </a:xfrm>
          <a:prstGeom prst="rect">
            <a:avLst/>
          </a:prstGeom>
        </p:spPr>
      </p:pic>
      <p:sp>
        <p:nvSpPr>
          <p:cNvPr id="4" name="Başlık 3">
            <a:extLst>
              <a:ext uri="{FF2B5EF4-FFF2-40B4-BE49-F238E27FC236}">
                <a16:creationId xmlns:a16="http://schemas.microsoft.com/office/drawing/2014/main" id="{4FFF1AD5-3F90-633A-2594-69319ABA29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SOCIAL FACILITIES &amp; STUDENT CLUBS</a:t>
            </a:r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D502175A-6B5A-5DC6-A305-199266C7E4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5E7337E-6B17-014B-AB72-4F4640082CEB}" type="slidenum">
              <a:rPr lang="en-CY" smtClean="0"/>
              <a:pPr/>
              <a:t>7</a:t>
            </a:fld>
            <a:endParaRPr lang="en-CY" dirty="0"/>
          </a:p>
        </p:txBody>
      </p:sp>
      <p:sp>
        <p:nvSpPr>
          <p:cNvPr id="10" name="İçerik Yer Tutucusu 9">
            <a:extLst>
              <a:ext uri="{FF2B5EF4-FFF2-40B4-BE49-F238E27FC236}">
                <a16:creationId xmlns:a16="http://schemas.microsoft.com/office/drawing/2014/main" id="{C269EC4A-5A98-C84B-7020-BCC036C343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6967" y="1617081"/>
            <a:ext cx="4427194" cy="3810729"/>
          </a:xfrm>
        </p:spPr>
        <p:txBody>
          <a:bodyPr/>
          <a:lstStyle/>
          <a:p>
            <a:r>
              <a:rPr lang="en-US" dirty="0"/>
              <a:t>50+ student clubs</a:t>
            </a:r>
          </a:p>
          <a:p>
            <a:r>
              <a:rPr lang="tr-TR" dirty="0"/>
              <a:t>C</a:t>
            </a:r>
            <a:r>
              <a:rPr lang="en-US" dirty="0" err="1"/>
              <a:t>onferences</a:t>
            </a:r>
            <a:r>
              <a:rPr lang="en-US" dirty="0"/>
              <a:t>, </a:t>
            </a:r>
            <a:r>
              <a:rPr lang="tr-TR" dirty="0"/>
              <a:t>S</a:t>
            </a:r>
            <a:r>
              <a:rPr lang="en-US" dirty="0" err="1"/>
              <a:t>eminars</a:t>
            </a:r>
            <a:r>
              <a:rPr lang="tr-TR" dirty="0"/>
              <a:t>, Spring Festival</a:t>
            </a:r>
          </a:p>
          <a:p>
            <a:endParaRPr lang="en-US" dirty="0"/>
          </a:p>
        </p:txBody>
      </p:sp>
      <p:sp>
        <p:nvSpPr>
          <p:cNvPr id="2" name="Üçgen 1">
            <a:extLst>
              <a:ext uri="{FF2B5EF4-FFF2-40B4-BE49-F238E27FC236}">
                <a16:creationId xmlns:a16="http://schemas.microsoft.com/office/drawing/2014/main" id="{EF589931-2909-B1F5-12CC-E2846BC4A371}"/>
              </a:ext>
            </a:extLst>
          </p:cNvPr>
          <p:cNvSpPr/>
          <p:nvPr/>
        </p:nvSpPr>
        <p:spPr>
          <a:xfrm rot="5400000">
            <a:off x="347136" y="585964"/>
            <a:ext cx="262443" cy="226244"/>
          </a:xfrm>
          <a:prstGeom prst="triangle">
            <a:avLst/>
          </a:prstGeom>
          <a:solidFill>
            <a:srgbClr val="0047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dirty="0"/>
          </a:p>
        </p:txBody>
      </p:sp>
      <p:cxnSp>
        <p:nvCxnSpPr>
          <p:cNvPr id="8" name="Düz Bağlayıcı 7">
            <a:extLst>
              <a:ext uri="{FF2B5EF4-FFF2-40B4-BE49-F238E27FC236}">
                <a16:creationId xmlns:a16="http://schemas.microsoft.com/office/drawing/2014/main" id="{8C6CA588-DF7A-1553-8F99-EF2DC1F0BB54}"/>
              </a:ext>
            </a:extLst>
          </p:cNvPr>
          <p:cNvCxnSpPr>
            <a:cxnSpLocks/>
          </p:cNvCxnSpPr>
          <p:nvPr/>
        </p:nvCxnSpPr>
        <p:spPr>
          <a:xfrm>
            <a:off x="835320" y="1161933"/>
            <a:ext cx="10518480" cy="0"/>
          </a:xfrm>
          <a:prstGeom prst="line">
            <a:avLst/>
          </a:prstGeom>
          <a:ln w="9525">
            <a:solidFill>
              <a:srgbClr val="0047AB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1" name="Resim 10">
            <a:extLst>
              <a:ext uri="{FF2B5EF4-FFF2-40B4-BE49-F238E27FC236}">
                <a16:creationId xmlns:a16="http://schemas.microsoft.com/office/drawing/2014/main" id="{214426B0-3068-56D2-3FCD-94FC023FCE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5761" y="1518229"/>
            <a:ext cx="5908040" cy="4691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6324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İçerik Yer Tutucusu 1">
            <a:extLst>
              <a:ext uri="{FF2B5EF4-FFF2-40B4-BE49-F238E27FC236}">
                <a16:creationId xmlns:a16="http://schemas.microsoft.com/office/drawing/2014/main" id="{99CFB6E1-8377-B846-BA63-1CA1AEEACA2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etin Yer Tutucusu 5">
            <a:extLst>
              <a:ext uri="{FF2B5EF4-FFF2-40B4-BE49-F238E27FC236}">
                <a16:creationId xmlns:a16="http://schemas.microsoft.com/office/drawing/2014/main" id="{F9649587-AB9D-A985-E0BE-CBE1B5F3C47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59AE2623-A9E2-7AB5-012F-E29EF4ABEF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5E7337E-6B17-014B-AB72-4F4640082CEB}" type="slidenum">
              <a:rPr lang="en-CY" smtClean="0"/>
              <a:pPr/>
              <a:t>8</a:t>
            </a:fld>
            <a:endParaRPr lang="en-CY" dirty="0"/>
          </a:p>
        </p:txBody>
      </p:sp>
      <p:pic>
        <p:nvPicPr>
          <p:cNvPr id="8" name="Resim 7">
            <a:extLst>
              <a:ext uri="{FF2B5EF4-FFF2-40B4-BE49-F238E27FC236}">
                <a16:creationId xmlns:a16="http://schemas.microsoft.com/office/drawing/2014/main" id="{66535CA1-BFEB-E719-34F1-CB7E504B7A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637" y="324243"/>
            <a:ext cx="8488363" cy="5923839"/>
          </a:xfrm>
          <a:prstGeom prst="rect">
            <a:avLst/>
          </a:prstGeom>
          <a:ln>
            <a:solidFill>
              <a:schemeClr val="tx1"/>
            </a:solidFill>
          </a:ln>
          <a:effectLst>
            <a:softEdge rad="112500"/>
          </a:effectLst>
        </p:spPr>
      </p:pic>
      <p:sp>
        <p:nvSpPr>
          <p:cNvPr id="10" name="Metin kutusu 9">
            <a:extLst>
              <a:ext uri="{FF2B5EF4-FFF2-40B4-BE49-F238E27FC236}">
                <a16:creationId xmlns:a16="http://schemas.microsoft.com/office/drawing/2014/main" id="{879E4ADB-F102-1F7B-6018-85E36688FFD4}"/>
              </a:ext>
            </a:extLst>
          </p:cNvPr>
          <p:cNvSpPr txBox="1"/>
          <p:nvPr/>
        </p:nvSpPr>
        <p:spPr>
          <a:xfrm>
            <a:off x="2946400" y="5772336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0015" indent="0">
              <a:buNone/>
            </a:pPr>
            <a:r>
              <a:rPr lang="tr-TR" sz="1800" dirty="0"/>
              <a:t>https://yabancidillerkulubu.bartin.edu.tr/</a:t>
            </a:r>
          </a:p>
        </p:txBody>
      </p:sp>
      <p:sp>
        <p:nvSpPr>
          <p:cNvPr id="12" name="Metin kutusu 11">
            <a:extLst>
              <a:ext uri="{FF2B5EF4-FFF2-40B4-BE49-F238E27FC236}">
                <a16:creationId xmlns:a16="http://schemas.microsoft.com/office/drawing/2014/main" id="{51053A5A-7B31-D52D-5727-0421A1BB5A35}"/>
              </a:ext>
            </a:extLst>
          </p:cNvPr>
          <p:cNvSpPr txBox="1"/>
          <p:nvPr/>
        </p:nvSpPr>
        <p:spPr>
          <a:xfrm>
            <a:off x="3048000" y="1627376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https://barcev.bartin.edu.tr/</a:t>
            </a:r>
            <a:r>
              <a:rPr lang="tr-TR" dirty="0"/>
              <a:t> </a:t>
            </a:r>
            <a:endParaRPr lang="en-US" dirty="0"/>
          </a:p>
        </p:txBody>
      </p:sp>
      <p:sp>
        <p:nvSpPr>
          <p:cNvPr id="14" name="Metin kutusu 13">
            <a:extLst>
              <a:ext uri="{FF2B5EF4-FFF2-40B4-BE49-F238E27FC236}">
                <a16:creationId xmlns:a16="http://schemas.microsoft.com/office/drawing/2014/main" id="{44F0C87A-1B74-3A85-2ECB-F21A43BCB960}"/>
              </a:ext>
            </a:extLst>
          </p:cNvPr>
          <p:cNvSpPr txBox="1"/>
          <p:nvPr/>
        </p:nvSpPr>
        <p:spPr>
          <a:xfrm>
            <a:off x="3048000" y="3479630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https://els.bartin.edu.tr/</a:t>
            </a:r>
          </a:p>
        </p:txBody>
      </p:sp>
    </p:spTree>
    <p:extLst>
      <p:ext uri="{BB962C8B-B14F-4D97-AF65-F5344CB8AC3E}">
        <p14:creationId xmlns:p14="http://schemas.microsoft.com/office/powerpoint/2010/main" val="28568797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3">
            <a:extLst>
              <a:ext uri="{FF2B5EF4-FFF2-40B4-BE49-F238E27FC236}">
                <a16:creationId xmlns:a16="http://schemas.microsoft.com/office/drawing/2014/main" id="{4FFF1AD5-3F90-633A-2594-69319ABA29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MEDICAL SERVICE</a:t>
            </a:r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id="{FDF9C3E4-6A33-0BBD-F0DA-79AD14C02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tr-TR" dirty="0"/>
              <a:t>Sağlık, Kültür ve Spor Daire Başkanlığı</a:t>
            </a:r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D502175A-6B5A-5DC6-A305-199266C7E4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5E7337E-6B17-014B-AB72-4F4640082CEB}" type="slidenum">
              <a:rPr lang="en-CY" smtClean="0"/>
              <a:pPr/>
              <a:t>9</a:t>
            </a:fld>
            <a:endParaRPr lang="en-CY" dirty="0"/>
          </a:p>
        </p:txBody>
      </p:sp>
      <p:sp>
        <p:nvSpPr>
          <p:cNvPr id="10" name="İçerik Yer Tutucusu 9">
            <a:extLst>
              <a:ext uri="{FF2B5EF4-FFF2-40B4-BE49-F238E27FC236}">
                <a16:creationId xmlns:a16="http://schemas.microsoft.com/office/drawing/2014/main" id="{C269EC4A-5A98-C84B-7020-BCC036C343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588653"/>
            <a:ext cx="10515600" cy="4210917"/>
          </a:xfrm>
        </p:spPr>
        <p:txBody>
          <a:bodyPr/>
          <a:lstStyle/>
          <a:p>
            <a:pPr marL="0" indent="0">
              <a:buNone/>
            </a:pPr>
            <a:r>
              <a:rPr lang="en-US" sz="1800" b="1" dirty="0"/>
              <a:t>On </a:t>
            </a:r>
            <a:r>
              <a:rPr lang="tr-TR" sz="1800" b="1" dirty="0"/>
              <a:t>Kutlubey </a:t>
            </a:r>
            <a:r>
              <a:rPr lang="en-US" sz="1800" b="1" dirty="0"/>
              <a:t>Campus</a:t>
            </a:r>
            <a:r>
              <a:rPr lang="tr-TR" sz="1800" b="1" dirty="0"/>
              <a:t> </a:t>
            </a:r>
          </a:p>
          <a:p>
            <a:r>
              <a:rPr lang="tr-TR" b="1" dirty="0"/>
              <a:t>MEDIKO</a:t>
            </a:r>
          </a:p>
          <a:p>
            <a:pPr marL="0" indent="0">
              <a:buNone/>
            </a:pPr>
            <a:r>
              <a:rPr lang="tr-TR" dirty="0" err="1"/>
              <a:t>Faculty</a:t>
            </a:r>
            <a:r>
              <a:rPr lang="tr-TR" dirty="0"/>
              <a:t> of </a:t>
            </a:r>
            <a:r>
              <a:rPr lang="tr-TR" dirty="0" err="1"/>
              <a:t>Letters</a:t>
            </a:r>
            <a:r>
              <a:rPr lang="tr-TR" dirty="0"/>
              <a:t> </a:t>
            </a:r>
            <a:r>
              <a:rPr lang="en-US" dirty="0"/>
              <a:t>(Administrative Building, 1</a:t>
            </a:r>
            <a:r>
              <a:rPr lang="en-US" baseline="30000" dirty="0"/>
              <a:t>st</a:t>
            </a:r>
            <a:r>
              <a:rPr lang="tr-TR" dirty="0"/>
              <a:t> </a:t>
            </a:r>
            <a:r>
              <a:rPr lang="en-US" dirty="0"/>
              <a:t>Floor)</a:t>
            </a:r>
            <a:endParaRPr lang="tr-TR" dirty="0"/>
          </a:p>
          <a:p>
            <a:pPr marL="0" indent="0">
              <a:buNone/>
            </a:pPr>
            <a:endParaRPr lang="en-US" sz="1800" dirty="0"/>
          </a:p>
          <a:p>
            <a:pPr lvl="1"/>
            <a:r>
              <a:rPr lang="en-US" sz="1600" dirty="0"/>
              <a:t>https://sksdb.bartin.edu.tr/saglik-hizmeti.html</a:t>
            </a:r>
            <a:endParaRPr lang="tr-TR" sz="1600" dirty="0"/>
          </a:p>
          <a:p>
            <a:pPr lvl="1"/>
            <a:r>
              <a:rPr lang="en-US" sz="1600" dirty="0"/>
              <a:t>1 doctor</a:t>
            </a:r>
          </a:p>
          <a:p>
            <a:pPr lvl="1"/>
            <a:r>
              <a:rPr lang="en-US" sz="1600" dirty="0"/>
              <a:t>1 psychologist</a:t>
            </a:r>
          </a:p>
          <a:p>
            <a:pPr lvl="1"/>
            <a:r>
              <a:rPr lang="en-US" sz="1600" dirty="0"/>
              <a:t>1 dietician</a:t>
            </a:r>
            <a:endParaRPr lang="tr-TR" sz="1600" dirty="0"/>
          </a:p>
          <a:p>
            <a:pPr lvl="1"/>
            <a:r>
              <a:rPr lang="tr-TR" sz="1600" dirty="0"/>
              <a:t>2 </a:t>
            </a:r>
            <a:r>
              <a:rPr lang="en-US" sz="1600" dirty="0"/>
              <a:t>nurses</a:t>
            </a:r>
          </a:p>
          <a:p>
            <a:endParaRPr lang="tr-TR" sz="1800" dirty="0"/>
          </a:p>
          <a:p>
            <a:r>
              <a:rPr lang="en-US" sz="1800" b="1" dirty="0"/>
              <a:t>Psychological Counseling and Guidance Research and Application Center</a:t>
            </a:r>
            <a:endParaRPr lang="tr-TR" sz="1800" b="1" dirty="0"/>
          </a:p>
          <a:p>
            <a:pPr marL="0" indent="0">
              <a:buNone/>
            </a:pPr>
            <a:r>
              <a:rPr lang="tr-TR" sz="1800" dirty="0" err="1"/>
              <a:t>Faculty</a:t>
            </a:r>
            <a:r>
              <a:rPr lang="tr-TR" sz="1800" dirty="0"/>
              <a:t> of </a:t>
            </a:r>
            <a:r>
              <a:rPr lang="tr-TR" sz="1800" dirty="0" err="1"/>
              <a:t>Education</a:t>
            </a:r>
            <a:r>
              <a:rPr lang="tr-TR" sz="1800" dirty="0"/>
              <a:t> </a:t>
            </a:r>
            <a:r>
              <a:rPr lang="en-US" sz="1800" dirty="0"/>
              <a:t>(Administrative Building,</a:t>
            </a:r>
            <a:r>
              <a:rPr lang="tr-TR" sz="1800" dirty="0"/>
              <a:t> 3</a:t>
            </a:r>
            <a:r>
              <a:rPr lang="tr-TR" sz="1800" baseline="30000" dirty="0"/>
              <a:t>rd</a:t>
            </a:r>
            <a:r>
              <a:rPr lang="en-US" sz="1800" dirty="0"/>
              <a:t> </a:t>
            </a:r>
            <a:r>
              <a:rPr lang="tr-TR" sz="1800" dirty="0"/>
              <a:t>F</a:t>
            </a:r>
            <a:r>
              <a:rPr lang="en-US" sz="1800" dirty="0" err="1"/>
              <a:t>oor</a:t>
            </a:r>
            <a:r>
              <a:rPr lang="en-US" sz="1800" dirty="0"/>
              <a:t>)</a:t>
            </a:r>
            <a:endParaRPr lang="tr-TR" sz="1800" dirty="0"/>
          </a:p>
          <a:p>
            <a:pPr marL="0" indent="0">
              <a:buNone/>
            </a:pPr>
            <a:endParaRPr lang="en-US" sz="1800" dirty="0"/>
          </a:p>
          <a:p>
            <a:pPr lvl="1"/>
            <a:r>
              <a:rPr lang="en-US" sz="1600" dirty="0"/>
              <a:t>https://pdrem.bartin.edu.tr/ </a:t>
            </a:r>
          </a:p>
          <a:p>
            <a:endParaRPr lang="en-US" sz="1800" dirty="0"/>
          </a:p>
          <a:p>
            <a:endParaRPr lang="en-US" sz="1800" dirty="0"/>
          </a:p>
        </p:txBody>
      </p:sp>
      <p:sp>
        <p:nvSpPr>
          <p:cNvPr id="2" name="Üçgen 1">
            <a:extLst>
              <a:ext uri="{FF2B5EF4-FFF2-40B4-BE49-F238E27FC236}">
                <a16:creationId xmlns:a16="http://schemas.microsoft.com/office/drawing/2014/main" id="{EF589931-2909-B1F5-12CC-E2846BC4A371}"/>
              </a:ext>
            </a:extLst>
          </p:cNvPr>
          <p:cNvSpPr/>
          <p:nvPr/>
        </p:nvSpPr>
        <p:spPr>
          <a:xfrm rot="5400000">
            <a:off x="347136" y="585964"/>
            <a:ext cx="262443" cy="226244"/>
          </a:xfrm>
          <a:prstGeom prst="triangle">
            <a:avLst/>
          </a:prstGeom>
          <a:solidFill>
            <a:srgbClr val="0047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dirty="0"/>
          </a:p>
        </p:txBody>
      </p:sp>
      <p:cxnSp>
        <p:nvCxnSpPr>
          <p:cNvPr id="8" name="Düz Bağlayıcı 7">
            <a:extLst>
              <a:ext uri="{FF2B5EF4-FFF2-40B4-BE49-F238E27FC236}">
                <a16:creationId xmlns:a16="http://schemas.microsoft.com/office/drawing/2014/main" id="{8C6CA588-DF7A-1553-8F99-EF2DC1F0BB54}"/>
              </a:ext>
            </a:extLst>
          </p:cNvPr>
          <p:cNvCxnSpPr>
            <a:cxnSpLocks/>
          </p:cNvCxnSpPr>
          <p:nvPr/>
        </p:nvCxnSpPr>
        <p:spPr>
          <a:xfrm>
            <a:off x="835320" y="1588653"/>
            <a:ext cx="10518480" cy="0"/>
          </a:xfrm>
          <a:prstGeom prst="line">
            <a:avLst/>
          </a:prstGeom>
          <a:ln w="9525">
            <a:solidFill>
              <a:srgbClr val="0047AB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3" name="Resim 12">
            <a:extLst>
              <a:ext uri="{FF2B5EF4-FFF2-40B4-BE49-F238E27FC236}">
                <a16:creationId xmlns:a16="http://schemas.microsoft.com/office/drawing/2014/main" id="{14050F20-28E9-907E-2AAB-DB3EC3D303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5896" y="1662044"/>
            <a:ext cx="2118544" cy="4526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132279"/>
      </p:ext>
    </p:extLst>
  </p:cSld>
  <p:clrMapOvr>
    <a:masterClrMapping/>
  </p:clrMapOvr>
</p:sld>
</file>

<file path=ppt/theme/theme1.xml><?xml version="1.0" encoding="utf-8"?>
<a:theme xmlns:a="http://schemas.openxmlformats.org/drawingml/2006/main" name="Cover">
  <a:themeElements>
    <a:clrScheme name="University of Nicosia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BD081C"/>
      </a:accent1>
      <a:accent2>
        <a:srgbClr val="005691"/>
      </a:accent2>
      <a:accent3>
        <a:srgbClr val="45196F"/>
      </a:accent3>
      <a:accent4>
        <a:srgbClr val="536574"/>
      </a:accent4>
      <a:accent5>
        <a:srgbClr val="BCBEC0"/>
      </a:accent5>
      <a:accent6>
        <a:srgbClr val="00B2A5"/>
      </a:accent6>
      <a:hlink>
        <a:srgbClr val="BD081C"/>
      </a:hlink>
      <a:folHlink>
        <a:srgbClr val="EE8324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Normal">
  <a:themeElements>
    <a:clrScheme name="UNIC 2020 1">
      <a:dk1>
        <a:srgbClr val="000000"/>
      </a:dk1>
      <a:lt1>
        <a:srgbClr val="FFFFFF"/>
      </a:lt1>
      <a:dk2>
        <a:srgbClr val="585858"/>
      </a:dk2>
      <a:lt2>
        <a:srgbClr val="E7E6E6"/>
      </a:lt2>
      <a:accent1>
        <a:srgbClr val="BD081C"/>
      </a:accent1>
      <a:accent2>
        <a:srgbClr val="005691"/>
      </a:accent2>
      <a:accent3>
        <a:srgbClr val="C8CDD2"/>
      </a:accent3>
      <a:accent4>
        <a:srgbClr val="585858"/>
      </a:accent4>
      <a:accent5>
        <a:srgbClr val="BCBEC0"/>
      </a:accent5>
      <a:accent6>
        <a:srgbClr val="00B2A5"/>
      </a:accent6>
      <a:hlink>
        <a:srgbClr val="BD081C"/>
      </a:hlink>
      <a:folHlink>
        <a:srgbClr val="585858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ontact Detial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hank You Slid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9438</TotalTime>
  <Words>2597</Words>
  <Application>Microsoft Office PowerPoint</Application>
  <PresentationFormat>Geniş ekran</PresentationFormat>
  <Paragraphs>463</Paragraphs>
  <Slides>40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4</vt:i4>
      </vt:variant>
      <vt:variant>
        <vt:lpstr>Tema</vt:lpstr>
      </vt:variant>
      <vt:variant>
        <vt:i4>4</vt:i4>
      </vt:variant>
      <vt:variant>
        <vt:lpstr>Slayt Başlıkları</vt:lpstr>
      </vt:variant>
      <vt:variant>
        <vt:i4>40</vt:i4>
      </vt:variant>
    </vt:vector>
  </HeadingPairs>
  <TitlesOfParts>
    <vt:vector size="48" baseType="lpstr">
      <vt:lpstr>Calibri</vt:lpstr>
      <vt:lpstr>Wingdings</vt:lpstr>
      <vt:lpstr>Bahnschrift</vt:lpstr>
      <vt:lpstr>Arial</vt:lpstr>
      <vt:lpstr>Cover</vt:lpstr>
      <vt:lpstr>Normal</vt:lpstr>
      <vt:lpstr>Contact Detials</vt:lpstr>
      <vt:lpstr>Thank You Slide</vt:lpstr>
      <vt:lpstr>PowerPoint Sunusu</vt:lpstr>
      <vt:lpstr>PowerPoint Sunusu</vt:lpstr>
      <vt:lpstr>Life in Bartın</vt:lpstr>
      <vt:lpstr>PowerPoint Sunusu</vt:lpstr>
      <vt:lpstr>TRANSPORT</vt:lpstr>
      <vt:lpstr>LIBRARY</vt:lpstr>
      <vt:lpstr>SOCIAL FACILITIES &amp; STUDENT CLUBS</vt:lpstr>
      <vt:lpstr>PowerPoint Sunusu</vt:lpstr>
      <vt:lpstr>MEDICAL SERVICE</vt:lpstr>
      <vt:lpstr>Psychological Counseling</vt:lpstr>
      <vt:lpstr>FIGHT AGAINST ADDICTION</vt:lpstr>
      <vt:lpstr>DOUBLE MAJOR &amp; MINOR PROGRAMS</vt:lpstr>
      <vt:lpstr>PART-TIME JOBS</vt:lpstr>
      <vt:lpstr>RIMER</vt:lpstr>
      <vt:lpstr>SCHOOL OF FOREIGN LANGUAGES (SFL)</vt:lpstr>
      <vt:lpstr>SCHOOL OF FOREIGN LANGUAGES</vt:lpstr>
      <vt:lpstr>SCHOOL OF FOREIGN LANGUAGES</vt:lpstr>
      <vt:lpstr>SCHOOL OF FOREIGN LANGUAGES</vt:lpstr>
      <vt:lpstr>CEPP EDUCATION AT SFL</vt:lpstr>
      <vt:lpstr>ACADEMIC CALENDAR</vt:lpstr>
      <vt:lpstr>ACADEMIC CALENDAR</vt:lpstr>
      <vt:lpstr>COURSES</vt:lpstr>
      <vt:lpstr>COURSE MATERIALS</vt:lpstr>
      <vt:lpstr>CEPP EDUCATION AT SFL</vt:lpstr>
      <vt:lpstr>CEPP EDUCATION AT SFL</vt:lpstr>
      <vt:lpstr>CEPP EDUCATION AT SFL </vt:lpstr>
      <vt:lpstr>CEPP EDUCATION AT SFL</vt:lpstr>
      <vt:lpstr>CEPP EDUCATION AT SFL</vt:lpstr>
      <vt:lpstr>CEPP EDUCATION AT SFL</vt:lpstr>
      <vt:lpstr>Rights and Responsibilities</vt:lpstr>
      <vt:lpstr>Rights and Responsibilities</vt:lpstr>
      <vt:lpstr>CEPP EDUCATION AT SFL</vt:lpstr>
      <vt:lpstr>CEPP EDUCATION AT SFL</vt:lpstr>
      <vt:lpstr>CEPP EDUCATION AT SFL</vt:lpstr>
      <vt:lpstr>CEPP EDUCATION AT SFL</vt:lpstr>
      <vt:lpstr>What we expect from our students</vt:lpstr>
      <vt:lpstr>What our students may expect from us</vt:lpstr>
      <vt:lpstr>Any questions?</vt:lpstr>
      <vt:lpstr>What our students may expect from us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Katerina Manti</dc:creator>
  <cp:lastModifiedBy>Burçin KEF</cp:lastModifiedBy>
  <cp:revision>358</cp:revision>
  <dcterms:created xsi:type="dcterms:W3CDTF">2020-10-30T08:29:45Z</dcterms:created>
  <dcterms:modified xsi:type="dcterms:W3CDTF">2024-09-27T12:09:29Z</dcterms:modified>
</cp:coreProperties>
</file>