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86" r:id="rId3"/>
    <p:sldId id="354" r:id="rId4"/>
    <p:sldId id="399" r:id="rId5"/>
    <p:sldId id="400" r:id="rId6"/>
    <p:sldId id="358" r:id="rId7"/>
    <p:sldId id="363" r:id="rId8"/>
    <p:sldId id="364" r:id="rId9"/>
    <p:sldId id="365" r:id="rId10"/>
    <p:sldId id="263" r:id="rId11"/>
    <p:sldId id="368" r:id="rId12"/>
    <p:sldId id="408" r:id="rId13"/>
    <p:sldId id="369" r:id="rId14"/>
    <p:sldId id="370" r:id="rId15"/>
    <p:sldId id="371" r:id="rId16"/>
    <p:sldId id="372" r:id="rId17"/>
    <p:sldId id="375" r:id="rId18"/>
    <p:sldId id="376" r:id="rId19"/>
    <p:sldId id="377" r:id="rId20"/>
    <p:sldId id="360" r:id="rId21"/>
    <p:sldId id="373" r:id="rId22"/>
    <p:sldId id="374" r:id="rId23"/>
    <p:sldId id="378" r:id="rId24"/>
    <p:sldId id="380" r:id="rId25"/>
    <p:sldId id="401" r:id="rId26"/>
    <p:sldId id="361" r:id="rId27"/>
    <p:sldId id="362" r:id="rId28"/>
    <p:sldId id="355" r:id="rId29"/>
    <p:sldId id="383" r:id="rId30"/>
    <p:sldId id="384" r:id="rId31"/>
    <p:sldId id="385" r:id="rId32"/>
    <p:sldId id="402" r:id="rId33"/>
    <p:sldId id="403" r:id="rId34"/>
    <p:sldId id="404" r:id="rId35"/>
    <p:sldId id="382" r:id="rId36"/>
    <p:sldId id="389" r:id="rId37"/>
    <p:sldId id="390" r:id="rId38"/>
    <p:sldId id="391" r:id="rId39"/>
    <p:sldId id="405" r:id="rId40"/>
    <p:sldId id="406" r:id="rId41"/>
    <p:sldId id="407" r:id="rId42"/>
    <p:sldId id="3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B0F0"/>
    <a:srgbClr val="0091EA"/>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80" d="100"/>
          <a:sy n="80" d="100"/>
        </p:scale>
        <p:origin x="1642"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4CE1EF5-D292-4801-91B8-D1BAB1CE5F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FC837D4-B2F9-437A-B67E-CCB8D1C7E290}">
      <dgm:prSet/>
      <dgm:spPr/>
      <dgm:t>
        <a:bodyPr/>
        <a:lstStyle/>
        <a:p>
          <a:pPr>
            <a:lnSpc>
              <a:spcPct val="100000"/>
            </a:lnSpc>
          </a:pPr>
          <a:r>
            <a:rPr lang="en-US"/>
            <a:t>Bütünlemeye bıraktığımız öğrenciden ne kadar para kazanıyoruz?</a:t>
          </a:r>
        </a:p>
      </dgm:t>
    </dgm:pt>
    <dgm:pt modelId="{713C16E9-0DE9-4DB6-8918-13B968C45906}" type="parTrans" cxnId="{4C1A0AE1-2E29-42FF-BFFA-759C48973DC0}">
      <dgm:prSet/>
      <dgm:spPr/>
      <dgm:t>
        <a:bodyPr/>
        <a:lstStyle/>
        <a:p>
          <a:endParaRPr lang="en-US"/>
        </a:p>
      </dgm:t>
    </dgm:pt>
    <dgm:pt modelId="{7855D409-5772-4647-B640-2CF140E410C4}" type="sibTrans" cxnId="{4C1A0AE1-2E29-42FF-BFFA-759C48973DC0}">
      <dgm:prSet/>
      <dgm:spPr/>
      <dgm:t>
        <a:bodyPr/>
        <a:lstStyle/>
        <a:p>
          <a:endParaRPr lang="en-US"/>
        </a:p>
      </dgm:t>
    </dgm:pt>
    <dgm:pt modelId="{F5F6451C-3A97-4BF3-AA08-F8A0D0DE9153}">
      <dgm:prSet/>
      <dgm:spPr/>
      <dgm:t>
        <a:bodyPr/>
        <a:lstStyle/>
        <a:p>
          <a:pPr>
            <a:lnSpc>
              <a:spcPct val="100000"/>
            </a:lnSpc>
          </a:pPr>
          <a:r>
            <a:rPr lang="en-US"/>
            <a:t>Sınav kağıtlarını okurken masaya ya da merdivene atıyor muyuz?</a:t>
          </a:r>
        </a:p>
      </dgm:t>
    </dgm:pt>
    <dgm:pt modelId="{CAC86343-BCAF-480A-B672-823B12B4D298}" type="parTrans" cxnId="{81E9E0E0-CC94-4FE0-95EF-C133D71DF01F}">
      <dgm:prSet/>
      <dgm:spPr/>
      <dgm:t>
        <a:bodyPr/>
        <a:lstStyle/>
        <a:p>
          <a:endParaRPr lang="en-US"/>
        </a:p>
      </dgm:t>
    </dgm:pt>
    <dgm:pt modelId="{DD7693BC-AED3-473C-A32A-22B46E66BA16}" type="sibTrans" cxnId="{81E9E0E0-CC94-4FE0-95EF-C133D71DF01F}">
      <dgm:prSet/>
      <dgm:spPr/>
      <dgm:t>
        <a:bodyPr/>
        <a:lstStyle/>
        <a:p>
          <a:endParaRPr lang="en-US"/>
        </a:p>
      </dgm:t>
    </dgm:pt>
    <dgm:pt modelId="{DB739F56-5421-423F-A904-1EBD2AC3CFFF}">
      <dgm:prSet/>
      <dgm:spPr/>
      <dgm:t>
        <a:bodyPr/>
        <a:lstStyle/>
        <a:p>
          <a:pPr>
            <a:lnSpc>
              <a:spcPct val="100000"/>
            </a:lnSpc>
          </a:pPr>
          <a:r>
            <a:rPr lang="en-US"/>
            <a:t>Arabayı değiştirmek için sizi yaz okuluna bırakıyor muyuz?</a:t>
          </a:r>
        </a:p>
      </dgm:t>
    </dgm:pt>
    <dgm:pt modelId="{735646A0-914F-46D0-82AD-566557D4FFC5}" type="parTrans" cxnId="{B4B2B1BF-A811-400E-B81B-5BE6C15520F5}">
      <dgm:prSet/>
      <dgm:spPr/>
      <dgm:t>
        <a:bodyPr/>
        <a:lstStyle/>
        <a:p>
          <a:endParaRPr lang="en-US"/>
        </a:p>
      </dgm:t>
    </dgm:pt>
    <dgm:pt modelId="{90F300D3-9DCA-46AE-B8D8-ECD69657D790}" type="sibTrans" cxnId="{B4B2B1BF-A811-400E-B81B-5BE6C15520F5}">
      <dgm:prSet/>
      <dgm:spPr/>
      <dgm:t>
        <a:bodyPr/>
        <a:lstStyle/>
        <a:p>
          <a:endParaRPr lang="en-US"/>
        </a:p>
      </dgm:t>
    </dgm:pt>
    <dgm:pt modelId="{65B259BF-1D87-447C-95FD-DF5ECD83C9CC}">
      <dgm:prSet/>
      <dgm:spPr/>
      <dgm:t>
        <a:bodyPr/>
        <a:lstStyle/>
        <a:p>
          <a:pPr>
            <a:lnSpc>
              <a:spcPct val="100000"/>
            </a:lnSpc>
          </a:pPr>
          <a:r>
            <a:rPr lang="en-US"/>
            <a:t>Bir dersten 3 kere üst üste kalsanız o dersten geçmiş oluyor musunuz?</a:t>
          </a:r>
        </a:p>
      </dgm:t>
    </dgm:pt>
    <dgm:pt modelId="{B78EE64E-8BB0-4D1B-8733-613ACA6BB2E1}" type="parTrans" cxnId="{5A2C9377-5B33-44EB-9F1C-B43C2FA1BACF}">
      <dgm:prSet/>
      <dgm:spPr/>
      <dgm:t>
        <a:bodyPr/>
        <a:lstStyle/>
        <a:p>
          <a:endParaRPr lang="en-US"/>
        </a:p>
      </dgm:t>
    </dgm:pt>
    <dgm:pt modelId="{7DF16EA4-17F4-4EEA-B2F3-3ECCAF1553C9}" type="sibTrans" cxnId="{5A2C9377-5B33-44EB-9F1C-B43C2FA1BACF}">
      <dgm:prSet/>
      <dgm:spPr/>
      <dgm:t>
        <a:bodyPr/>
        <a:lstStyle/>
        <a:p>
          <a:endParaRPr lang="en-US"/>
        </a:p>
      </dgm:t>
    </dgm:pt>
    <dgm:pt modelId="{3487F760-A920-41EE-ACDD-619E32DB8CE6}">
      <dgm:prSet/>
      <dgm:spPr/>
      <dgm:t>
        <a:bodyPr/>
        <a:lstStyle/>
        <a:p>
          <a:pPr>
            <a:lnSpc>
              <a:spcPct val="100000"/>
            </a:lnSpc>
          </a:pPr>
          <a:r>
            <a:rPr lang="en-US"/>
            <a:t>ŞİMDİ SIRA GERÇEKLERDE…</a:t>
          </a:r>
        </a:p>
      </dgm:t>
    </dgm:pt>
    <dgm:pt modelId="{601C3A1F-67FC-4A89-8DDA-384348EE0787}" type="parTrans" cxnId="{A2C95AF2-BBDB-43B8-843D-DE068F77BAC8}">
      <dgm:prSet/>
      <dgm:spPr/>
      <dgm:t>
        <a:bodyPr/>
        <a:lstStyle/>
        <a:p>
          <a:endParaRPr lang="en-US"/>
        </a:p>
      </dgm:t>
    </dgm:pt>
    <dgm:pt modelId="{12B1E949-AF31-41EB-908B-B02A6F13EE8E}" type="sibTrans" cxnId="{A2C95AF2-BBDB-43B8-843D-DE068F77BAC8}">
      <dgm:prSet/>
      <dgm:spPr/>
      <dgm:t>
        <a:bodyPr/>
        <a:lstStyle/>
        <a:p>
          <a:endParaRPr lang="en-US"/>
        </a:p>
      </dgm:t>
    </dgm:pt>
    <dgm:pt modelId="{974F1C19-6385-4796-8626-231B373267BA}" type="pres">
      <dgm:prSet presAssocID="{34CE1EF5-D292-4801-91B8-D1BAB1CE5F49}" presName="root" presStyleCnt="0">
        <dgm:presLayoutVars>
          <dgm:dir/>
          <dgm:resizeHandles val="exact"/>
        </dgm:presLayoutVars>
      </dgm:prSet>
      <dgm:spPr/>
    </dgm:pt>
    <dgm:pt modelId="{ADF71E7F-AA53-46AD-8325-CF458F8ABF36}" type="pres">
      <dgm:prSet presAssocID="{4FC837D4-B2F9-437A-B67E-CCB8D1C7E290}" presName="compNode" presStyleCnt="0"/>
      <dgm:spPr/>
    </dgm:pt>
    <dgm:pt modelId="{46FBF4E4-D389-43DB-9BAD-9A09A5E48FDD}" type="pres">
      <dgm:prSet presAssocID="{4FC837D4-B2F9-437A-B67E-CCB8D1C7E290}" presName="bgRect" presStyleLbl="bgShp" presStyleIdx="0" presStyleCnt="5"/>
      <dgm:spPr/>
    </dgm:pt>
    <dgm:pt modelId="{89039825-0D93-4596-9538-C8A1EA34F65F}" type="pres">
      <dgm:prSet presAssocID="{4FC837D4-B2F9-437A-B67E-CCB8D1C7E29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deni paralar"/>
        </a:ext>
      </dgm:extLst>
    </dgm:pt>
    <dgm:pt modelId="{E69B4989-62DB-4F7F-9825-B0C753652A17}" type="pres">
      <dgm:prSet presAssocID="{4FC837D4-B2F9-437A-B67E-CCB8D1C7E290}" presName="spaceRect" presStyleCnt="0"/>
      <dgm:spPr/>
    </dgm:pt>
    <dgm:pt modelId="{697EB44F-A963-4229-9DD1-CC1E9050F6D4}" type="pres">
      <dgm:prSet presAssocID="{4FC837D4-B2F9-437A-B67E-CCB8D1C7E290}" presName="parTx" presStyleLbl="revTx" presStyleIdx="0" presStyleCnt="5">
        <dgm:presLayoutVars>
          <dgm:chMax val="0"/>
          <dgm:chPref val="0"/>
        </dgm:presLayoutVars>
      </dgm:prSet>
      <dgm:spPr/>
    </dgm:pt>
    <dgm:pt modelId="{AC658709-2CD9-45EC-80BC-E1039D4EAE56}" type="pres">
      <dgm:prSet presAssocID="{7855D409-5772-4647-B640-2CF140E410C4}" presName="sibTrans" presStyleCnt="0"/>
      <dgm:spPr/>
    </dgm:pt>
    <dgm:pt modelId="{FC2501FE-ABCE-4509-B8F5-5DB5E1740A09}" type="pres">
      <dgm:prSet presAssocID="{F5F6451C-3A97-4BF3-AA08-F8A0D0DE9153}" presName="compNode" presStyleCnt="0"/>
      <dgm:spPr/>
    </dgm:pt>
    <dgm:pt modelId="{BAF80EC1-635C-4738-955E-FB362B976FC8}" type="pres">
      <dgm:prSet presAssocID="{F5F6451C-3A97-4BF3-AA08-F8A0D0DE9153}" presName="bgRect" presStyleLbl="bgShp" presStyleIdx="1" presStyleCnt="5"/>
      <dgm:spPr/>
    </dgm:pt>
    <dgm:pt modelId="{E297B932-D58A-4030-874E-2CBE4E95456A}" type="pres">
      <dgm:prSet presAssocID="{F5F6451C-3A97-4BF3-AA08-F8A0D0DE915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nay işareti"/>
        </a:ext>
      </dgm:extLst>
    </dgm:pt>
    <dgm:pt modelId="{BA39F95E-F21F-4810-845E-F7C416BD27C6}" type="pres">
      <dgm:prSet presAssocID="{F5F6451C-3A97-4BF3-AA08-F8A0D0DE9153}" presName="spaceRect" presStyleCnt="0"/>
      <dgm:spPr/>
    </dgm:pt>
    <dgm:pt modelId="{14EEEBD8-BC33-4046-B82F-09C4AFA1EB32}" type="pres">
      <dgm:prSet presAssocID="{F5F6451C-3A97-4BF3-AA08-F8A0D0DE9153}" presName="parTx" presStyleLbl="revTx" presStyleIdx="1" presStyleCnt="5">
        <dgm:presLayoutVars>
          <dgm:chMax val="0"/>
          <dgm:chPref val="0"/>
        </dgm:presLayoutVars>
      </dgm:prSet>
      <dgm:spPr/>
    </dgm:pt>
    <dgm:pt modelId="{8352AF16-8DAC-4C50-A2C1-9A5C23BA63CE}" type="pres">
      <dgm:prSet presAssocID="{DD7693BC-AED3-473C-A32A-22B46E66BA16}" presName="sibTrans" presStyleCnt="0"/>
      <dgm:spPr/>
    </dgm:pt>
    <dgm:pt modelId="{4B9CD1EF-512C-43C5-AC88-A5196477EAFE}" type="pres">
      <dgm:prSet presAssocID="{DB739F56-5421-423F-A904-1EBD2AC3CFFF}" presName="compNode" presStyleCnt="0"/>
      <dgm:spPr/>
    </dgm:pt>
    <dgm:pt modelId="{A59C14C5-F4F8-4100-BF67-75A99BF9A2AD}" type="pres">
      <dgm:prSet presAssocID="{DB739F56-5421-423F-A904-1EBD2AC3CFFF}" presName="bgRect" presStyleLbl="bgShp" presStyleIdx="2" presStyleCnt="5"/>
      <dgm:spPr/>
    </dgm:pt>
    <dgm:pt modelId="{B43B885E-DB9E-4113-99A0-DBD4DF3720B3}" type="pres">
      <dgm:prSet presAssocID="{DB739F56-5421-423F-A904-1EBD2AC3CFF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z"/>
        </a:ext>
      </dgm:extLst>
    </dgm:pt>
    <dgm:pt modelId="{9C64DE25-868F-4231-93AE-69EB585DBF7F}" type="pres">
      <dgm:prSet presAssocID="{DB739F56-5421-423F-A904-1EBD2AC3CFFF}" presName="spaceRect" presStyleCnt="0"/>
      <dgm:spPr/>
    </dgm:pt>
    <dgm:pt modelId="{270DA2F1-7311-498E-8EE0-2419C5E8614E}" type="pres">
      <dgm:prSet presAssocID="{DB739F56-5421-423F-A904-1EBD2AC3CFFF}" presName="parTx" presStyleLbl="revTx" presStyleIdx="2" presStyleCnt="5">
        <dgm:presLayoutVars>
          <dgm:chMax val="0"/>
          <dgm:chPref val="0"/>
        </dgm:presLayoutVars>
      </dgm:prSet>
      <dgm:spPr/>
    </dgm:pt>
    <dgm:pt modelId="{C1F627DD-BCC4-468A-A381-05B9650C2DBF}" type="pres">
      <dgm:prSet presAssocID="{90F300D3-9DCA-46AE-B8D8-ECD69657D790}" presName="sibTrans" presStyleCnt="0"/>
      <dgm:spPr/>
    </dgm:pt>
    <dgm:pt modelId="{AE7D1FF5-9C03-4EBB-9CA5-8DAEE9190484}" type="pres">
      <dgm:prSet presAssocID="{65B259BF-1D87-447C-95FD-DF5ECD83C9CC}" presName="compNode" presStyleCnt="0"/>
      <dgm:spPr/>
    </dgm:pt>
    <dgm:pt modelId="{7BB0A635-D8C1-4A3C-9A5D-F78F689A0B49}" type="pres">
      <dgm:prSet presAssocID="{65B259BF-1D87-447C-95FD-DF5ECD83C9CC}" presName="bgRect" presStyleLbl="bgShp" presStyleIdx="3" presStyleCnt="5"/>
      <dgm:spPr/>
    </dgm:pt>
    <dgm:pt modelId="{32D29BBD-A6FE-44FA-8878-22534CF272FF}" type="pres">
      <dgm:prSet presAssocID="{65B259BF-1D87-447C-95FD-DF5ECD83C9C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aç"/>
        </a:ext>
      </dgm:extLst>
    </dgm:pt>
    <dgm:pt modelId="{BF5EF181-EC08-4CBF-8CD2-2C5C3969A41D}" type="pres">
      <dgm:prSet presAssocID="{65B259BF-1D87-447C-95FD-DF5ECD83C9CC}" presName="spaceRect" presStyleCnt="0"/>
      <dgm:spPr/>
    </dgm:pt>
    <dgm:pt modelId="{920168BE-3EF1-4734-8EF8-9C280EA3D59C}" type="pres">
      <dgm:prSet presAssocID="{65B259BF-1D87-447C-95FD-DF5ECD83C9CC}" presName="parTx" presStyleLbl="revTx" presStyleIdx="3" presStyleCnt="5">
        <dgm:presLayoutVars>
          <dgm:chMax val="0"/>
          <dgm:chPref val="0"/>
        </dgm:presLayoutVars>
      </dgm:prSet>
      <dgm:spPr/>
    </dgm:pt>
    <dgm:pt modelId="{D12DD631-91DD-4B48-9E14-3A7B476B28D3}" type="pres">
      <dgm:prSet presAssocID="{7DF16EA4-17F4-4EEA-B2F3-3ECCAF1553C9}" presName="sibTrans" presStyleCnt="0"/>
      <dgm:spPr/>
    </dgm:pt>
    <dgm:pt modelId="{F31DD3CE-FC97-4FDF-8236-1739405D43AC}" type="pres">
      <dgm:prSet presAssocID="{3487F760-A920-41EE-ACDD-619E32DB8CE6}" presName="compNode" presStyleCnt="0"/>
      <dgm:spPr/>
    </dgm:pt>
    <dgm:pt modelId="{45B9D09B-D8F4-43C9-B1AB-F0EB86C08E64}" type="pres">
      <dgm:prSet presAssocID="{3487F760-A920-41EE-ACDD-619E32DB8CE6}" presName="bgRect" presStyleLbl="bgShp" presStyleIdx="4" presStyleCnt="5"/>
      <dgm:spPr/>
    </dgm:pt>
    <dgm:pt modelId="{BAF0D534-C19B-41EF-9532-48FD29275D91}" type="pres">
      <dgm:prSet presAssocID="{3487F760-A920-41EE-ACDD-619E32DB8CE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İşlemci"/>
        </a:ext>
      </dgm:extLst>
    </dgm:pt>
    <dgm:pt modelId="{45DD88A8-B21B-4772-B645-55C8709BB791}" type="pres">
      <dgm:prSet presAssocID="{3487F760-A920-41EE-ACDD-619E32DB8CE6}" presName="spaceRect" presStyleCnt="0"/>
      <dgm:spPr/>
    </dgm:pt>
    <dgm:pt modelId="{629BE832-3DE7-4E74-B481-453E14E181BD}" type="pres">
      <dgm:prSet presAssocID="{3487F760-A920-41EE-ACDD-619E32DB8CE6}" presName="parTx" presStyleLbl="revTx" presStyleIdx="4" presStyleCnt="5">
        <dgm:presLayoutVars>
          <dgm:chMax val="0"/>
          <dgm:chPref val="0"/>
        </dgm:presLayoutVars>
      </dgm:prSet>
      <dgm:spPr/>
    </dgm:pt>
  </dgm:ptLst>
  <dgm:cxnLst>
    <dgm:cxn modelId="{82E9084B-FDB5-4E80-9858-0D2A9E35C5AD}" type="presOf" srcId="{F5F6451C-3A97-4BF3-AA08-F8A0D0DE9153}" destId="{14EEEBD8-BC33-4046-B82F-09C4AFA1EB32}" srcOrd="0" destOrd="0" presId="urn:microsoft.com/office/officeart/2018/2/layout/IconVerticalSolidList"/>
    <dgm:cxn modelId="{CC138852-5114-4DED-B94E-298527676D15}" type="presOf" srcId="{3487F760-A920-41EE-ACDD-619E32DB8CE6}" destId="{629BE832-3DE7-4E74-B481-453E14E181BD}" srcOrd="0" destOrd="0" presId="urn:microsoft.com/office/officeart/2018/2/layout/IconVerticalSolidList"/>
    <dgm:cxn modelId="{6A578175-0F16-46C2-8175-23BD0E97D840}" type="presOf" srcId="{34CE1EF5-D292-4801-91B8-D1BAB1CE5F49}" destId="{974F1C19-6385-4796-8626-231B373267BA}" srcOrd="0" destOrd="0" presId="urn:microsoft.com/office/officeart/2018/2/layout/IconVerticalSolidList"/>
    <dgm:cxn modelId="{5A2C9377-5B33-44EB-9F1C-B43C2FA1BACF}" srcId="{34CE1EF5-D292-4801-91B8-D1BAB1CE5F49}" destId="{65B259BF-1D87-447C-95FD-DF5ECD83C9CC}" srcOrd="3" destOrd="0" parTransId="{B78EE64E-8BB0-4D1B-8733-613ACA6BB2E1}" sibTransId="{7DF16EA4-17F4-4EEA-B2F3-3ECCAF1553C9}"/>
    <dgm:cxn modelId="{6FD1528C-2F00-4FF5-A587-E44BD96E930F}" type="presOf" srcId="{4FC837D4-B2F9-437A-B67E-CCB8D1C7E290}" destId="{697EB44F-A963-4229-9DD1-CC1E9050F6D4}" srcOrd="0" destOrd="0" presId="urn:microsoft.com/office/officeart/2018/2/layout/IconVerticalSolidList"/>
    <dgm:cxn modelId="{A364A88D-7B0F-48B9-B844-0B32382CFEC7}" type="presOf" srcId="{65B259BF-1D87-447C-95FD-DF5ECD83C9CC}" destId="{920168BE-3EF1-4734-8EF8-9C280EA3D59C}" srcOrd="0" destOrd="0" presId="urn:microsoft.com/office/officeart/2018/2/layout/IconVerticalSolidList"/>
    <dgm:cxn modelId="{519232AC-18D3-4863-900D-8B7723E63BA8}" type="presOf" srcId="{DB739F56-5421-423F-A904-1EBD2AC3CFFF}" destId="{270DA2F1-7311-498E-8EE0-2419C5E8614E}" srcOrd="0" destOrd="0" presId="urn:microsoft.com/office/officeart/2018/2/layout/IconVerticalSolidList"/>
    <dgm:cxn modelId="{B4B2B1BF-A811-400E-B81B-5BE6C15520F5}" srcId="{34CE1EF5-D292-4801-91B8-D1BAB1CE5F49}" destId="{DB739F56-5421-423F-A904-1EBD2AC3CFFF}" srcOrd="2" destOrd="0" parTransId="{735646A0-914F-46D0-82AD-566557D4FFC5}" sibTransId="{90F300D3-9DCA-46AE-B8D8-ECD69657D790}"/>
    <dgm:cxn modelId="{81E9E0E0-CC94-4FE0-95EF-C133D71DF01F}" srcId="{34CE1EF5-D292-4801-91B8-D1BAB1CE5F49}" destId="{F5F6451C-3A97-4BF3-AA08-F8A0D0DE9153}" srcOrd="1" destOrd="0" parTransId="{CAC86343-BCAF-480A-B672-823B12B4D298}" sibTransId="{DD7693BC-AED3-473C-A32A-22B46E66BA16}"/>
    <dgm:cxn modelId="{4C1A0AE1-2E29-42FF-BFFA-759C48973DC0}" srcId="{34CE1EF5-D292-4801-91B8-D1BAB1CE5F49}" destId="{4FC837D4-B2F9-437A-B67E-CCB8D1C7E290}" srcOrd="0" destOrd="0" parTransId="{713C16E9-0DE9-4DB6-8918-13B968C45906}" sibTransId="{7855D409-5772-4647-B640-2CF140E410C4}"/>
    <dgm:cxn modelId="{A2C95AF2-BBDB-43B8-843D-DE068F77BAC8}" srcId="{34CE1EF5-D292-4801-91B8-D1BAB1CE5F49}" destId="{3487F760-A920-41EE-ACDD-619E32DB8CE6}" srcOrd="4" destOrd="0" parTransId="{601C3A1F-67FC-4A89-8DDA-384348EE0787}" sibTransId="{12B1E949-AF31-41EB-908B-B02A6F13EE8E}"/>
    <dgm:cxn modelId="{C195B99E-0E65-45A0-9AF3-CD6C06692478}" type="presParOf" srcId="{974F1C19-6385-4796-8626-231B373267BA}" destId="{ADF71E7F-AA53-46AD-8325-CF458F8ABF36}" srcOrd="0" destOrd="0" presId="urn:microsoft.com/office/officeart/2018/2/layout/IconVerticalSolidList"/>
    <dgm:cxn modelId="{6FF975D7-B97F-444A-B2EC-11D9DDA7E7FD}" type="presParOf" srcId="{ADF71E7F-AA53-46AD-8325-CF458F8ABF36}" destId="{46FBF4E4-D389-43DB-9BAD-9A09A5E48FDD}" srcOrd="0" destOrd="0" presId="urn:microsoft.com/office/officeart/2018/2/layout/IconVerticalSolidList"/>
    <dgm:cxn modelId="{0F9A4591-82AF-446F-9225-66DD7A717444}" type="presParOf" srcId="{ADF71E7F-AA53-46AD-8325-CF458F8ABF36}" destId="{89039825-0D93-4596-9538-C8A1EA34F65F}" srcOrd="1" destOrd="0" presId="urn:microsoft.com/office/officeart/2018/2/layout/IconVerticalSolidList"/>
    <dgm:cxn modelId="{37C4411B-BFCA-424F-8557-876684040D22}" type="presParOf" srcId="{ADF71E7F-AA53-46AD-8325-CF458F8ABF36}" destId="{E69B4989-62DB-4F7F-9825-B0C753652A17}" srcOrd="2" destOrd="0" presId="urn:microsoft.com/office/officeart/2018/2/layout/IconVerticalSolidList"/>
    <dgm:cxn modelId="{DFDA3C75-5A38-4CAC-98A4-7B6753CA8D1C}" type="presParOf" srcId="{ADF71E7F-AA53-46AD-8325-CF458F8ABF36}" destId="{697EB44F-A963-4229-9DD1-CC1E9050F6D4}" srcOrd="3" destOrd="0" presId="urn:microsoft.com/office/officeart/2018/2/layout/IconVerticalSolidList"/>
    <dgm:cxn modelId="{6463F663-1B8F-42A4-B786-EC10A53B1B90}" type="presParOf" srcId="{974F1C19-6385-4796-8626-231B373267BA}" destId="{AC658709-2CD9-45EC-80BC-E1039D4EAE56}" srcOrd="1" destOrd="0" presId="urn:microsoft.com/office/officeart/2018/2/layout/IconVerticalSolidList"/>
    <dgm:cxn modelId="{DA20233F-3242-49C4-8987-9E72B1881EAA}" type="presParOf" srcId="{974F1C19-6385-4796-8626-231B373267BA}" destId="{FC2501FE-ABCE-4509-B8F5-5DB5E1740A09}" srcOrd="2" destOrd="0" presId="urn:microsoft.com/office/officeart/2018/2/layout/IconVerticalSolidList"/>
    <dgm:cxn modelId="{7A14C27D-41E6-4577-83D5-19916EE6469C}" type="presParOf" srcId="{FC2501FE-ABCE-4509-B8F5-5DB5E1740A09}" destId="{BAF80EC1-635C-4738-955E-FB362B976FC8}" srcOrd="0" destOrd="0" presId="urn:microsoft.com/office/officeart/2018/2/layout/IconVerticalSolidList"/>
    <dgm:cxn modelId="{6162B391-CE9B-4233-9376-76C63DE81A24}" type="presParOf" srcId="{FC2501FE-ABCE-4509-B8F5-5DB5E1740A09}" destId="{E297B932-D58A-4030-874E-2CBE4E95456A}" srcOrd="1" destOrd="0" presId="urn:microsoft.com/office/officeart/2018/2/layout/IconVerticalSolidList"/>
    <dgm:cxn modelId="{5836B36A-6F0B-4751-BF22-7F1799E6FDF5}" type="presParOf" srcId="{FC2501FE-ABCE-4509-B8F5-5DB5E1740A09}" destId="{BA39F95E-F21F-4810-845E-F7C416BD27C6}" srcOrd="2" destOrd="0" presId="urn:microsoft.com/office/officeart/2018/2/layout/IconVerticalSolidList"/>
    <dgm:cxn modelId="{E3F1A67A-BD1F-472D-9C05-915DF61463A0}" type="presParOf" srcId="{FC2501FE-ABCE-4509-B8F5-5DB5E1740A09}" destId="{14EEEBD8-BC33-4046-B82F-09C4AFA1EB32}" srcOrd="3" destOrd="0" presId="urn:microsoft.com/office/officeart/2018/2/layout/IconVerticalSolidList"/>
    <dgm:cxn modelId="{C4843BEC-129C-4398-823F-AA4563ABFF29}" type="presParOf" srcId="{974F1C19-6385-4796-8626-231B373267BA}" destId="{8352AF16-8DAC-4C50-A2C1-9A5C23BA63CE}" srcOrd="3" destOrd="0" presId="urn:microsoft.com/office/officeart/2018/2/layout/IconVerticalSolidList"/>
    <dgm:cxn modelId="{62FB9F3E-9BBE-4B89-9C18-2058759DF8D1}" type="presParOf" srcId="{974F1C19-6385-4796-8626-231B373267BA}" destId="{4B9CD1EF-512C-43C5-AC88-A5196477EAFE}" srcOrd="4" destOrd="0" presId="urn:microsoft.com/office/officeart/2018/2/layout/IconVerticalSolidList"/>
    <dgm:cxn modelId="{F5B853D4-6026-4B79-9FB7-8986B942E8EC}" type="presParOf" srcId="{4B9CD1EF-512C-43C5-AC88-A5196477EAFE}" destId="{A59C14C5-F4F8-4100-BF67-75A99BF9A2AD}" srcOrd="0" destOrd="0" presId="urn:microsoft.com/office/officeart/2018/2/layout/IconVerticalSolidList"/>
    <dgm:cxn modelId="{B74AA160-2225-4A45-8074-3178C6E0332E}" type="presParOf" srcId="{4B9CD1EF-512C-43C5-AC88-A5196477EAFE}" destId="{B43B885E-DB9E-4113-99A0-DBD4DF3720B3}" srcOrd="1" destOrd="0" presId="urn:microsoft.com/office/officeart/2018/2/layout/IconVerticalSolidList"/>
    <dgm:cxn modelId="{A57268CC-5DE0-4B5C-82F3-2233A2A47550}" type="presParOf" srcId="{4B9CD1EF-512C-43C5-AC88-A5196477EAFE}" destId="{9C64DE25-868F-4231-93AE-69EB585DBF7F}" srcOrd="2" destOrd="0" presId="urn:microsoft.com/office/officeart/2018/2/layout/IconVerticalSolidList"/>
    <dgm:cxn modelId="{D2545A12-33E3-4339-8A28-D1D3773D5CD3}" type="presParOf" srcId="{4B9CD1EF-512C-43C5-AC88-A5196477EAFE}" destId="{270DA2F1-7311-498E-8EE0-2419C5E8614E}" srcOrd="3" destOrd="0" presId="urn:microsoft.com/office/officeart/2018/2/layout/IconVerticalSolidList"/>
    <dgm:cxn modelId="{64B03EF3-0B18-4F9B-96B0-6A6996D7A616}" type="presParOf" srcId="{974F1C19-6385-4796-8626-231B373267BA}" destId="{C1F627DD-BCC4-468A-A381-05B9650C2DBF}" srcOrd="5" destOrd="0" presId="urn:microsoft.com/office/officeart/2018/2/layout/IconVerticalSolidList"/>
    <dgm:cxn modelId="{96090D79-B2D6-4D64-A710-DCC4F85CE86F}" type="presParOf" srcId="{974F1C19-6385-4796-8626-231B373267BA}" destId="{AE7D1FF5-9C03-4EBB-9CA5-8DAEE9190484}" srcOrd="6" destOrd="0" presId="urn:microsoft.com/office/officeart/2018/2/layout/IconVerticalSolidList"/>
    <dgm:cxn modelId="{5790F9BC-FB7E-459F-AC55-30CECFDA2185}" type="presParOf" srcId="{AE7D1FF5-9C03-4EBB-9CA5-8DAEE9190484}" destId="{7BB0A635-D8C1-4A3C-9A5D-F78F689A0B49}" srcOrd="0" destOrd="0" presId="urn:microsoft.com/office/officeart/2018/2/layout/IconVerticalSolidList"/>
    <dgm:cxn modelId="{750FBB56-EA38-41C0-95DF-572E1BCA569D}" type="presParOf" srcId="{AE7D1FF5-9C03-4EBB-9CA5-8DAEE9190484}" destId="{32D29BBD-A6FE-44FA-8878-22534CF272FF}" srcOrd="1" destOrd="0" presId="urn:microsoft.com/office/officeart/2018/2/layout/IconVerticalSolidList"/>
    <dgm:cxn modelId="{26C38388-884B-4464-B479-03FC182259CA}" type="presParOf" srcId="{AE7D1FF5-9C03-4EBB-9CA5-8DAEE9190484}" destId="{BF5EF181-EC08-4CBF-8CD2-2C5C3969A41D}" srcOrd="2" destOrd="0" presId="urn:microsoft.com/office/officeart/2018/2/layout/IconVerticalSolidList"/>
    <dgm:cxn modelId="{7B308AB5-828C-45C1-8F6D-FFEDAC7F6AC6}" type="presParOf" srcId="{AE7D1FF5-9C03-4EBB-9CA5-8DAEE9190484}" destId="{920168BE-3EF1-4734-8EF8-9C280EA3D59C}" srcOrd="3" destOrd="0" presId="urn:microsoft.com/office/officeart/2018/2/layout/IconVerticalSolidList"/>
    <dgm:cxn modelId="{997681E8-1468-4E68-8294-809D7DCCA8A4}" type="presParOf" srcId="{974F1C19-6385-4796-8626-231B373267BA}" destId="{D12DD631-91DD-4B48-9E14-3A7B476B28D3}" srcOrd="7" destOrd="0" presId="urn:microsoft.com/office/officeart/2018/2/layout/IconVerticalSolidList"/>
    <dgm:cxn modelId="{6EFBB228-4DDB-47E1-8F6C-ADC9E12BBF9C}" type="presParOf" srcId="{974F1C19-6385-4796-8626-231B373267BA}" destId="{F31DD3CE-FC97-4FDF-8236-1739405D43AC}" srcOrd="8" destOrd="0" presId="urn:microsoft.com/office/officeart/2018/2/layout/IconVerticalSolidList"/>
    <dgm:cxn modelId="{B3DA66E8-4837-48BC-AB05-2FAD114E8E7F}" type="presParOf" srcId="{F31DD3CE-FC97-4FDF-8236-1739405D43AC}" destId="{45B9D09B-D8F4-43C9-B1AB-F0EB86C08E64}" srcOrd="0" destOrd="0" presId="urn:microsoft.com/office/officeart/2018/2/layout/IconVerticalSolidList"/>
    <dgm:cxn modelId="{ABC58E76-CB56-4B06-B04C-42C965110386}" type="presParOf" srcId="{F31DD3CE-FC97-4FDF-8236-1739405D43AC}" destId="{BAF0D534-C19B-41EF-9532-48FD29275D91}" srcOrd="1" destOrd="0" presId="urn:microsoft.com/office/officeart/2018/2/layout/IconVerticalSolidList"/>
    <dgm:cxn modelId="{D3A4BCAD-2988-428B-AE2B-B658E11F2FFF}" type="presParOf" srcId="{F31DD3CE-FC97-4FDF-8236-1739405D43AC}" destId="{45DD88A8-B21B-4772-B645-55C8709BB791}" srcOrd="2" destOrd="0" presId="urn:microsoft.com/office/officeart/2018/2/layout/IconVerticalSolidList"/>
    <dgm:cxn modelId="{01FBDEBA-E525-4410-938D-257BE908399D}" type="presParOf" srcId="{F31DD3CE-FC97-4FDF-8236-1739405D43AC}" destId="{629BE832-3DE7-4E74-B481-453E14E18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514F7A-707D-40EE-BF6A-3495B396D75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A7F300C-66F9-4359-A41D-A8223829B7A3}">
      <dgm:prSet/>
      <dgm:spPr/>
      <dgm:t>
        <a:bodyPr/>
        <a:lstStyle/>
        <a:p>
          <a:pPr>
            <a:lnSpc>
              <a:spcPct val="100000"/>
            </a:lnSpc>
          </a:pPr>
          <a:r>
            <a:rPr lang="tr-TR" b="1"/>
            <a:t>Kütüphane Binası Alanı: </a:t>
          </a:r>
          <a:r>
            <a:rPr lang="tr-TR"/>
            <a:t>Kutlubey Yerleşkesi’ndeki yeni kütüphane binası toplam 10.600 m² kullanım alanına sahiptir. </a:t>
          </a:r>
          <a:endParaRPr lang="en-US"/>
        </a:p>
      </dgm:t>
    </dgm:pt>
    <dgm:pt modelId="{4D59E1B3-4D22-429D-9D8C-6372FA1C5113}" type="parTrans" cxnId="{6B699AFC-D254-414F-BE36-F195F457B364}">
      <dgm:prSet/>
      <dgm:spPr/>
      <dgm:t>
        <a:bodyPr/>
        <a:lstStyle/>
        <a:p>
          <a:endParaRPr lang="en-US"/>
        </a:p>
      </dgm:t>
    </dgm:pt>
    <dgm:pt modelId="{1FE8B659-82CF-4482-BCA4-EEFD728CFE81}" type="sibTrans" cxnId="{6B699AFC-D254-414F-BE36-F195F457B364}">
      <dgm:prSet/>
      <dgm:spPr/>
      <dgm:t>
        <a:bodyPr/>
        <a:lstStyle/>
        <a:p>
          <a:endParaRPr lang="en-US"/>
        </a:p>
      </dgm:t>
    </dgm:pt>
    <dgm:pt modelId="{29809FF0-6A4F-4C1F-8D06-5A500D7808DC}">
      <dgm:prSet/>
      <dgm:spPr/>
      <dgm:t>
        <a:bodyPr/>
        <a:lstStyle/>
        <a:p>
          <a:pPr>
            <a:lnSpc>
              <a:spcPct val="100000"/>
            </a:lnSpc>
          </a:pPr>
          <a:r>
            <a:rPr lang="tr-TR" b="1"/>
            <a:t>Bireysel Çalışma Odaları: </a:t>
          </a:r>
          <a:r>
            <a:rPr lang="tr-TR"/>
            <a:t>Öğrencilerin sessiz ve yoğun çalışabilmesi için toplam 24 bireysel çalışma odası bulunmaktadır.</a:t>
          </a:r>
          <a:endParaRPr lang="en-US"/>
        </a:p>
      </dgm:t>
    </dgm:pt>
    <dgm:pt modelId="{FD25196D-B9D3-4851-A8BE-23B17DC82CCA}" type="parTrans" cxnId="{3A969807-0D95-4FB0-83FD-4E7039E3D5B7}">
      <dgm:prSet/>
      <dgm:spPr/>
      <dgm:t>
        <a:bodyPr/>
        <a:lstStyle/>
        <a:p>
          <a:endParaRPr lang="en-US"/>
        </a:p>
      </dgm:t>
    </dgm:pt>
    <dgm:pt modelId="{408C71A7-8D50-4C76-A8FF-A4DF81996F93}" type="sibTrans" cxnId="{3A969807-0D95-4FB0-83FD-4E7039E3D5B7}">
      <dgm:prSet/>
      <dgm:spPr/>
      <dgm:t>
        <a:bodyPr/>
        <a:lstStyle/>
        <a:p>
          <a:endParaRPr lang="en-US"/>
        </a:p>
      </dgm:t>
    </dgm:pt>
    <dgm:pt modelId="{33DC7A69-057E-426F-BBF1-8936CC7A5E01}">
      <dgm:prSet/>
      <dgm:spPr/>
      <dgm:t>
        <a:bodyPr/>
        <a:lstStyle/>
        <a:p>
          <a:pPr>
            <a:lnSpc>
              <a:spcPct val="100000"/>
            </a:lnSpc>
          </a:pPr>
          <a:r>
            <a:rPr lang="tr-TR" b="1"/>
            <a:t>Grup Çalışma Odaları: </a:t>
          </a:r>
          <a:r>
            <a:rPr lang="tr-TR"/>
            <a:t>Toplam 12 grup çalışma odası vardır. Her birinde 4 kişilik ve 6 kişilik seçenekler bulunarak farklı büyüklükte gruplara hizmet vermektedir.</a:t>
          </a:r>
          <a:endParaRPr lang="en-US"/>
        </a:p>
      </dgm:t>
    </dgm:pt>
    <dgm:pt modelId="{D9568AA9-DCC1-409D-8C02-A76866D44575}" type="parTrans" cxnId="{43A03B81-D848-48C0-B0FD-D100A0D138AA}">
      <dgm:prSet/>
      <dgm:spPr/>
      <dgm:t>
        <a:bodyPr/>
        <a:lstStyle/>
        <a:p>
          <a:endParaRPr lang="en-US"/>
        </a:p>
      </dgm:t>
    </dgm:pt>
    <dgm:pt modelId="{833072CB-0712-4FB9-A4E0-0282C29CB1E9}" type="sibTrans" cxnId="{43A03B81-D848-48C0-B0FD-D100A0D138AA}">
      <dgm:prSet/>
      <dgm:spPr/>
      <dgm:t>
        <a:bodyPr/>
        <a:lstStyle/>
        <a:p>
          <a:endParaRPr lang="en-US"/>
        </a:p>
      </dgm:t>
    </dgm:pt>
    <dgm:pt modelId="{79530848-5431-4C2A-91DA-7A4B2A5D46FB}">
      <dgm:prSet/>
      <dgm:spPr/>
      <dgm:t>
        <a:bodyPr/>
        <a:lstStyle/>
        <a:p>
          <a:pPr>
            <a:lnSpc>
              <a:spcPct val="100000"/>
            </a:lnSpc>
          </a:pPr>
          <a:r>
            <a:rPr lang="tr-TR" b="1"/>
            <a:t>Okuma Salonları: </a:t>
          </a:r>
          <a:r>
            <a:rPr lang="tr-TR"/>
            <a:t>Sessiz çalışma salonları ve genel okuma salonlarıyla birlikte aynı anda 500’den fazla kullanıcıya hizmet verebilecek oturma kapasitesi mevcuttur.</a:t>
          </a:r>
          <a:endParaRPr lang="en-US"/>
        </a:p>
      </dgm:t>
    </dgm:pt>
    <dgm:pt modelId="{67D7279C-9D55-4A24-9BA0-C0EB8FB3F93E}" type="parTrans" cxnId="{CBBF7837-5F6F-4F89-B1C9-ABB39FFE97AE}">
      <dgm:prSet/>
      <dgm:spPr/>
      <dgm:t>
        <a:bodyPr/>
        <a:lstStyle/>
        <a:p>
          <a:endParaRPr lang="en-US"/>
        </a:p>
      </dgm:t>
    </dgm:pt>
    <dgm:pt modelId="{FF6A9ADE-EDF3-4016-9DEA-509FB631A11E}" type="sibTrans" cxnId="{CBBF7837-5F6F-4F89-B1C9-ABB39FFE97AE}">
      <dgm:prSet/>
      <dgm:spPr/>
      <dgm:t>
        <a:bodyPr/>
        <a:lstStyle/>
        <a:p>
          <a:endParaRPr lang="en-US"/>
        </a:p>
      </dgm:t>
    </dgm:pt>
    <dgm:pt modelId="{492268FB-E551-441E-BB8B-AF3C339D39D8}">
      <dgm:prSet/>
      <dgm:spPr/>
      <dgm:t>
        <a:bodyPr/>
        <a:lstStyle/>
        <a:p>
          <a:pPr>
            <a:lnSpc>
              <a:spcPct val="100000"/>
            </a:lnSpc>
          </a:pPr>
          <a:r>
            <a:rPr lang="tr-TR" b="1"/>
            <a:t>Bilgisayar Laboratuvarları: </a:t>
          </a:r>
          <a:r>
            <a:rPr lang="tr-TR"/>
            <a:t>Araştırma ve dijital kaynak erişimi için bilgisayar odaları ve görsel-işitsel materyal kullanım alanları sağlanmıştır.</a:t>
          </a:r>
          <a:endParaRPr lang="en-US"/>
        </a:p>
      </dgm:t>
    </dgm:pt>
    <dgm:pt modelId="{EE855F69-3955-4083-B2CB-95CDEE61BA06}" type="parTrans" cxnId="{6EDF1E79-AEFA-495F-9A80-E51324C592C5}">
      <dgm:prSet/>
      <dgm:spPr/>
      <dgm:t>
        <a:bodyPr/>
        <a:lstStyle/>
        <a:p>
          <a:endParaRPr lang="en-US"/>
        </a:p>
      </dgm:t>
    </dgm:pt>
    <dgm:pt modelId="{36D74463-9924-45D1-98B4-C0131886390C}" type="sibTrans" cxnId="{6EDF1E79-AEFA-495F-9A80-E51324C592C5}">
      <dgm:prSet/>
      <dgm:spPr/>
      <dgm:t>
        <a:bodyPr/>
        <a:lstStyle/>
        <a:p>
          <a:endParaRPr lang="en-US"/>
        </a:p>
      </dgm:t>
    </dgm:pt>
    <dgm:pt modelId="{127105E3-BA28-45DD-A1A6-92D9CF8D8FC2}" type="pres">
      <dgm:prSet presAssocID="{D1514F7A-707D-40EE-BF6A-3495B396D755}" presName="root" presStyleCnt="0">
        <dgm:presLayoutVars>
          <dgm:dir/>
          <dgm:resizeHandles val="exact"/>
        </dgm:presLayoutVars>
      </dgm:prSet>
      <dgm:spPr/>
    </dgm:pt>
    <dgm:pt modelId="{98B6410F-7AEB-4410-96CF-E5467F7BEE92}" type="pres">
      <dgm:prSet presAssocID="{EA7F300C-66F9-4359-A41D-A8223829B7A3}" presName="compNode" presStyleCnt="0"/>
      <dgm:spPr/>
    </dgm:pt>
    <dgm:pt modelId="{C1EFE103-366D-4BBB-8BDA-F6927BD274C3}" type="pres">
      <dgm:prSet presAssocID="{EA7F300C-66F9-4359-A41D-A8223829B7A3}" presName="bgRect" presStyleLbl="bgShp" presStyleIdx="0" presStyleCnt="5"/>
      <dgm:spPr/>
    </dgm:pt>
    <dgm:pt modelId="{E59F1E86-E7F9-43D5-A6EB-F06D4CAB840C}" type="pres">
      <dgm:prSet presAssocID="{EA7F300C-66F9-4359-A41D-A8223829B7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itaplar"/>
        </a:ext>
      </dgm:extLst>
    </dgm:pt>
    <dgm:pt modelId="{3B2FE4A6-FE07-413E-89F6-8E01BC6B0F9C}" type="pres">
      <dgm:prSet presAssocID="{EA7F300C-66F9-4359-A41D-A8223829B7A3}" presName="spaceRect" presStyleCnt="0"/>
      <dgm:spPr/>
    </dgm:pt>
    <dgm:pt modelId="{6473D925-9E65-4CA3-B8AE-0F1D5E3A75D6}" type="pres">
      <dgm:prSet presAssocID="{EA7F300C-66F9-4359-A41D-A8223829B7A3}" presName="parTx" presStyleLbl="revTx" presStyleIdx="0" presStyleCnt="5">
        <dgm:presLayoutVars>
          <dgm:chMax val="0"/>
          <dgm:chPref val="0"/>
        </dgm:presLayoutVars>
      </dgm:prSet>
      <dgm:spPr/>
    </dgm:pt>
    <dgm:pt modelId="{43ED4F04-CB4B-4F73-BF4D-1773F733F74C}" type="pres">
      <dgm:prSet presAssocID="{1FE8B659-82CF-4482-BCA4-EEFD728CFE81}" presName="sibTrans" presStyleCnt="0"/>
      <dgm:spPr/>
    </dgm:pt>
    <dgm:pt modelId="{CABB3055-3809-4466-9F4F-63FDD861C458}" type="pres">
      <dgm:prSet presAssocID="{29809FF0-6A4F-4C1F-8D06-5A500D7808DC}" presName="compNode" presStyleCnt="0"/>
      <dgm:spPr/>
    </dgm:pt>
    <dgm:pt modelId="{9EE3109E-B4B4-40BE-BA01-E59F50144A28}" type="pres">
      <dgm:prSet presAssocID="{29809FF0-6A4F-4C1F-8D06-5A500D7808DC}" presName="bgRect" presStyleLbl="bgShp" presStyleIdx="1" presStyleCnt="5"/>
      <dgm:spPr/>
    </dgm:pt>
    <dgm:pt modelId="{0E77A1BC-87F2-4657-8AE0-55470434A80A}" type="pres">
      <dgm:prSet presAssocID="{29809FF0-6A4F-4C1F-8D06-5A500D7808D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ronometre"/>
        </a:ext>
      </dgm:extLst>
    </dgm:pt>
    <dgm:pt modelId="{B4054F51-78F2-4DC1-AE42-13BB18105C8D}" type="pres">
      <dgm:prSet presAssocID="{29809FF0-6A4F-4C1F-8D06-5A500D7808DC}" presName="spaceRect" presStyleCnt="0"/>
      <dgm:spPr/>
    </dgm:pt>
    <dgm:pt modelId="{4CA5AF99-C32F-4FB4-AF09-2326F0180274}" type="pres">
      <dgm:prSet presAssocID="{29809FF0-6A4F-4C1F-8D06-5A500D7808DC}" presName="parTx" presStyleLbl="revTx" presStyleIdx="1" presStyleCnt="5">
        <dgm:presLayoutVars>
          <dgm:chMax val="0"/>
          <dgm:chPref val="0"/>
        </dgm:presLayoutVars>
      </dgm:prSet>
      <dgm:spPr/>
    </dgm:pt>
    <dgm:pt modelId="{531182D3-E47F-436B-87E3-6DA4596AF149}" type="pres">
      <dgm:prSet presAssocID="{408C71A7-8D50-4C76-A8FF-A4DF81996F93}" presName="sibTrans" presStyleCnt="0"/>
      <dgm:spPr/>
    </dgm:pt>
    <dgm:pt modelId="{5EC11741-9903-485F-B9E8-211404F1DF20}" type="pres">
      <dgm:prSet presAssocID="{33DC7A69-057E-426F-BBF1-8936CC7A5E01}" presName="compNode" presStyleCnt="0"/>
      <dgm:spPr/>
    </dgm:pt>
    <dgm:pt modelId="{762C7D02-EEE4-4451-807C-85635B5F50F9}" type="pres">
      <dgm:prSet presAssocID="{33DC7A69-057E-426F-BBF1-8936CC7A5E01}" presName="bgRect" presStyleLbl="bgShp" presStyleIdx="2" presStyleCnt="5"/>
      <dgm:spPr/>
    </dgm:pt>
    <dgm:pt modelId="{DE5BE5FC-69D1-4401-BC84-CFD607418DA2}" type="pres">
      <dgm:prSet presAssocID="{33DC7A69-057E-426F-BBF1-8936CC7A5E0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um Set"/>
        </a:ext>
      </dgm:extLst>
    </dgm:pt>
    <dgm:pt modelId="{A3EA7BCC-6B34-49CF-BD3D-9764F1769521}" type="pres">
      <dgm:prSet presAssocID="{33DC7A69-057E-426F-BBF1-8936CC7A5E01}" presName="spaceRect" presStyleCnt="0"/>
      <dgm:spPr/>
    </dgm:pt>
    <dgm:pt modelId="{67CCF7EB-3777-433D-8175-458AC2202279}" type="pres">
      <dgm:prSet presAssocID="{33DC7A69-057E-426F-BBF1-8936CC7A5E01}" presName="parTx" presStyleLbl="revTx" presStyleIdx="2" presStyleCnt="5">
        <dgm:presLayoutVars>
          <dgm:chMax val="0"/>
          <dgm:chPref val="0"/>
        </dgm:presLayoutVars>
      </dgm:prSet>
      <dgm:spPr/>
    </dgm:pt>
    <dgm:pt modelId="{3829C87D-5BA1-421B-95E9-0DB4CBCE3FD2}" type="pres">
      <dgm:prSet presAssocID="{833072CB-0712-4FB9-A4E0-0282C29CB1E9}" presName="sibTrans" presStyleCnt="0"/>
      <dgm:spPr/>
    </dgm:pt>
    <dgm:pt modelId="{CA465DBB-3E9E-43A7-A187-C5487871E22A}" type="pres">
      <dgm:prSet presAssocID="{79530848-5431-4C2A-91DA-7A4B2A5D46FB}" presName="compNode" presStyleCnt="0"/>
      <dgm:spPr/>
    </dgm:pt>
    <dgm:pt modelId="{2B118C39-8250-4761-8F5B-660D3D25ACCF}" type="pres">
      <dgm:prSet presAssocID="{79530848-5431-4C2A-91DA-7A4B2A5D46FB}" presName="bgRect" presStyleLbl="bgShp" presStyleIdx="3" presStyleCnt="5"/>
      <dgm:spPr/>
    </dgm:pt>
    <dgm:pt modelId="{B2DA7B2E-1028-46C3-BCFD-2856671FADF4}" type="pres">
      <dgm:prSet presAssocID="{79530848-5431-4C2A-91DA-7A4B2A5D46F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Open Book"/>
        </a:ext>
      </dgm:extLst>
    </dgm:pt>
    <dgm:pt modelId="{9229AB38-F5FD-4BB4-A80B-8A85C62B6CC3}" type="pres">
      <dgm:prSet presAssocID="{79530848-5431-4C2A-91DA-7A4B2A5D46FB}" presName="spaceRect" presStyleCnt="0"/>
      <dgm:spPr/>
    </dgm:pt>
    <dgm:pt modelId="{DE0B11B1-D1B8-4D6D-90C0-B93140CB8E17}" type="pres">
      <dgm:prSet presAssocID="{79530848-5431-4C2A-91DA-7A4B2A5D46FB}" presName="parTx" presStyleLbl="revTx" presStyleIdx="3" presStyleCnt="5">
        <dgm:presLayoutVars>
          <dgm:chMax val="0"/>
          <dgm:chPref val="0"/>
        </dgm:presLayoutVars>
      </dgm:prSet>
      <dgm:spPr/>
    </dgm:pt>
    <dgm:pt modelId="{C29000E6-C494-41A9-AF27-A138F25555E6}" type="pres">
      <dgm:prSet presAssocID="{FF6A9ADE-EDF3-4016-9DEA-509FB631A11E}" presName="sibTrans" presStyleCnt="0"/>
      <dgm:spPr/>
    </dgm:pt>
    <dgm:pt modelId="{48FA095D-2057-4F75-A156-8033A80C4420}" type="pres">
      <dgm:prSet presAssocID="{492268FB-E551-441E-BB8B-AF3C339D39D8}" presName="compNode" presStyleCnt="0"/>
      <dgm:spPr/>
    </dgm:pt>
    <dgm:pt modelId="{ECBBB31C-AECF-4C4B-9613-D50AC03F5A4D}" type="pres">
      <dgm:prSet presAssocID="{492268FB-E551-441E-BB8B-AF3C339D39D8}" presName="bgRect" presStyleLbl="bgShp" presStyleIdx="4" presStyleCnt="5"/>
      <dgm:spPr/>
    </dgm:pt>
    <dgm:pt modelId="{4A9BF8BD-7498-42DB-9F39-D06C66BE0775}" type="pres">
      <dgm:prSet presAssocID="{492268FB-E551-441E-BB8B-AF3C339D39D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ilgisayar"/>
        </a:ext>
      </dgm:extLst>
    </dgm:pt>
    <dgm:pt modelId="{FCB4BE3A-E729-401E-A9F2-CCD87D132FA9}" type="pres">
      <dgm:prSet presAssocID="{492268FB-E551-441E-BB8B-AF3C339D39D8}" presName="spaceRect" presStyleCnt="0"/>
      <dgm:spPr/>
    </dgm:pt>
    <dgm:pt modelId="{DCB515B7-0F8F-47C1-B98A-7865202BB052}" type="pres">
      <dgm:prSet presAssocID="{492268FB-E551-441E-BB8B-AF3C339D39D8}" presName="parTx" presStyleLbl="revTx" presStyleIdx="4" presStyleCnt="5">
        <dgm:presLayoutVars>
          <dgm:chMax val="0"/>
          <dgm:chPref val="0"/>
        </dgm:presLayoutVars>
      </dgm:prSet>
      <dgm:spPr/>
    </dgm:pt>
  </dgm:ptLst>
  <dgm:cxnLst>
    <dgm:cxn modelId="{3A969807-0D95-4FB0-83FD-4E7039E3D5B7}" srcId="{D1514F7A-707D-40EE-BF6A-3495B396D755}" destId="{29809FF0-6A4F-4C1F-8D06-5A500D7808DC}" srcOrd="1" destOrd="0" parTransId="{FD25196D-B9D3-4851-A8BE-23B17DC82CCA}" sibTransId="{408C71A7-8D50-4C76-A8FF-A4DF81996F93}"/>
    <dgm:cxn modelId="{E5C64821-A411-48F4-8656-857D7701254C}" type="presOf" srcId="{33DC7A69-057E-426F-BBF1-8936CC7A5E01}" destId="{67CCF7EB-3777-433D-8175-458AC2202279}" srcOrd="0" destOrd="0" presId="urn:microsoft.com/office/officeart/2018/2/layout/IconVerticalSolidList"/>
    <dgm:cxn modelId="{9C85B42A-ED2C-49DE-84E4-4DF6577AD2D3}" type="presOf" srcId="{D1514F7A-707D-40EE-BF6A-3495B396D755}" destId="{127105E3-BA28-45DD-A1A6-92D9CF8D8FC2}" srcOrd="0" destOrd="0" presId="urn:microsoft.com/office/officeart/2018/2/layout/IconVerticalSolidList"/>
    <dgm:cxn modelId="{CBBF7837-5F6F-4F89-B1C9-ABB39FFE97AE}" srcId="{D1514F7A-707D-40EE-BF6A-3495B396D755}" destId="{79530848-5431-4C2A-91DA-7A4B2A5D46FB}" srcOrd="3" destOrd="0" parTransId="{67D7279C-9D55-4A24-9BA0-C0EB8FB3F93E}" sibTransId="{FF6A9ADE-EDF3-4016-9DEA-509FB631A11E}"/>
    <dgm:cxn modelId="{2E8D9C47-164A-47E3-92A7-C8DE489760EB}" type="presOf" srcId="{492268FB-E551-441E-BB8B-AF3C339D39D8}" destId="{DCB515B7-0F8F-47C1-B98A-7865202BB052}" srcOrd="0" destOrd="0" presId="urn:microsoft.com/office/officeart/2018/2/layout/IconVerticalSolidList"/>
    <dgm:cxn modelId="{6EDF1E79-AEFA-495F-9A80-E51324C592C5}" srcId="{D1514F7A-707D-40EE-BF6A-3495B396D755}" destId="{492268FB-E551-441E-BB8B-AF3C339D39D8}" srcOrd="4" destOrd="0" parTransId="{EE855F69-3955-4083-B2CB-95CDEE61BA06}" sibTransId="{36D74463-9924-45D1-98B4-C0131886390C}"/>
    <dgm:cxn modelId="{9666467D-4995-4A8C-92A6-CCAD4EB5C8C6}" type="presOf" srcId="{79530848-5431-4C2A-91DA-7A4B2A5D46FB}" destId="{DE0B11B1-D1B8-4D6D-90C0-B93140CB8E17}" srcOrd="0" destOrd="0" presId="urn:microsoft.com/office/officeart/2018/2/layout/IconVerticalSolidList"/>
    <dgm:cxn modelId="{43A03B81-D848-48C0-B0FD-D100A0D138AA}" srcId="{D1514F7A-707D-40EE-BF6A-3495B396D755}" destId="{33DC7A69-057E-426F-BBF1-8936CC7A5E01}" srcOrd="2" destOrd="0" parTransId="{D9568AA9-DCC1-409D-8C02-A76866D44575}" sibTransId="{833072CB-0712-4FB9-A4E0-0282C29CB1E9}"/>
    <dgm:cxn modelId="{40CE3EBB-0C31-4980-8DA0-3A7E6F363C96}" type="presOf" srcId="{EA7F300C-66F9-4359-A41D-A8223829B7A3}" destId="{6473D925-9E65-4CA3-B8AE-0F1D5E3A75D6}" srcOrd="0" destOrd="0" presId="urn:microsoft.com/office/officeart/2018/2/layout/IconVerticalSolidList"/>
    <dgm:cxn modelId="{01CE24EF-1C77-48EC-9DB9-1D4C09BD0DAC}" type="presOf" srcId="{29809FF0-6A4F-4C1F-8D06-5A500D7808DC}" destId="{4CA5AF99-C32F-4FB4-AF09-2326F0180274}" srcOrd="0" destOrd="0" presId="urn:microsoft.com/office/officeart/2018/2/layout/IconVerticalSolidList"/>
    <dgm:cxn modelId="{6B699AFC-D254-414F-BE36-F195F457B364}" srcId="{D1514F7A-707D-40EE-BF6A-3495B396D755}" destId="{EA7F300C-66F9-4359-A41D-A8223829B7A3}" srcOrd="0" destOrd="0" parTransId="{4D59E1B3-4D22-429D-9D8C-6372FA1C5113}" sibTransId="{1FE8B659-82CF-4482-BCA4-EEFD728CFE81}"/>
    <dgm:cxn modelId="{87884D19-57A5-43C1-A30A-A7925D33536E}" type="presParOf" srcId="{127105E3-BA28-45DD-A1A6-92D9CF8D8FC2}" destId="{98B6410F-7AEB-4410-96CF-E5467F7BEE92}" srcOrd="0" destOrd="0" presId="urn:microsoft.com/office/officeart/2018/2/layout/IconVerticalSolidList"/>
    <dgm:cxn modelId="{AA1F17D0-4DBD-482A-9158-02B4178A002B}" type="presParOf" srcId="{98B6410F-7AEB-4410-96CF-E5467F7BEE92}" destId="{C1EFE103-366D-4BBB-8BDA-F6927BD274C3}" srcOrd="0" destOrd="0" presId="urn:microsoft.com/office/officeart/2018/2/layout/IconVerticalSolidList"/>
    <dgm:cxn modelId="{E5531889-0661-4DC4-BD8A-DEEAE48CC9A5}" type="presParOf" srcId="{98B6410F-7AEB-4410-96CF-E5467F7BEE92}" destId="{E59F1E86-E7F9-43D5-A6EB-F06D4CAB840C}" srcOrd="1" destOrd="0" presId="urn:microsoft.com/office/officeart/2018/2/layout/IconVerticalSolidList"/>
    <dgm:cxn modelId="{A2D4424B-6851-4BB7-B41B-944BE4C264BD}" type="presParOf" srcId="{98B6410F-7AEB-4410-96CF-E5467F7BEE92}" destId="{3B2FE4A6-FE07-413E-89F6-8E01BC6B0F9C}" srcOrd="2" destOrd="0" presId="urn:microsoft.com/office/officeart/2018/2/layout/IconVerticalSolidList"/>
    <dgm:cxn modelId="{11F85C2B-E644-4721-A626-924FBBEC9CB8}" type="presParOf" srcId="{98B6410F-7AEB-4410-96CF-E5467F7BEE92}" destId="{6473D925-9E65-4CA3-B8AE-0F1D5E3A75D6}" srcOrd="3" destOrd="0" presId="urn:microsoft.com/office/officeart/2018/2/layout/IconVerticalSolidList"/>
    <dgm:cxn modelId="{93CAC012-FB49-4B75-BA70-CE6ADC7D7939}" type="presParOf" srcId="{127105E3-BA28-45DD-A1A6-92D9CF8D8FC2}" destId="{43ED4F04-CB4B-4F73-BF4D-1773F733F74C}" srcOrd="1" destOrd="0" presId="urn:microsoft.com/office/officeart/2018/2/layout/IconVerticalSolidList"/>
    <dgm:cxn modelId="{D979041B-F0B5-4D6F-A32D-F250AEA94CEE}" type="presParOf" srcId="{127105E3-BA28-45DD-A1A6-92D9CF8D8FC2}" destId="{CABB3055-3809-4466-9F4F-63FDD861C458}" srcOrd="2" destOrd="0" presId="urn:microsoft.com/office/officeart/2018/2/layout/IconVerticalSolidList"/>
    <dgm:cxn modelId="{6A8FADFF-5B5D-418D-A65C-126AFB07B678}" type="presParOf" srcId="{CABB3055-3809-4466-9F4F-63FDD861C458}" destId="{9EE3109E-B4B4-40BE-BA01-E59F50144A28}" srcOrd="0" destOrd="0" presId="urn:microsoft.com/office/officeart/2018/2/layout/IconVerticalSolidList"/>
    <dgm:cxn modelId="{44C36A3D-941A-4D0C-B76B-09537BEA4BD7}" type="presParOf" srcId="{CABB3055-3809-4466-9F4F-63FDD861C458}" destId="{0E77A1BC-87F2-4657-8AE0-55470434A80A}" srcOrd="1" destOrd="0" presId="urn:microsoft.com/office/officeart/2018/2/layout/IconVerticalSolidList"/>
    <dgm:cxn modelId="{D35283DE-D1E5-4769-8F05-043522A679AD}" type="presParOf" srcId="{CABB3055-3809-4466-9F4F-63FDD861C458}" destId="{B4054F51-78F2-4DC1-AE42-13BB18105C8D}" srcOrd="2" destOrd="0" presId="urn:microsoft.com/office/officeart/2018/2/layout/IconVerticalSolidList"/>
    <dgm:cxn modelId="{6A161F9D-A4E6-40AB-A887-6AD00426592D}" type="presParOf" srcId="{CABB3055-3809-4466-9F4F-63FDD861C458}" destId="{4CA5AF99-C32F-4FB4-AF09-2326F0180274}" srcOrd="3" destOrd="0" presId="urn:microsoft.com/office/officeart/2018/2/layout/IconVerticalSolidList"/>
    <dgm:cxn modelId="{039A5FFC-309D-4958-95D3-5BBDC17CC351}" type="presParOf" srcId="{127105E3-BA28-45DD-A1A6-92D9CF8D8FC2}" destId="{531182D3-E47F-436B-87E3-6DA4596AF149}" srcOrd="3" destOrd="0" presId="urn:microsoft.com/office/officeart/2018/2/layout/IconVerticalSolidList"/>
    <dgm:cxn modelId="{D36294C8-C3A1-41BD-9236-804052DC25D3}" type="presParOf" srcId="{127105E3-BA28-45DD-A1A6-92D9CF8D8FC2}" destId="{5EC11741-9903-485F-B9E8-211404F1DF20}" srcOrd="4" destOrd="0" presId="urn:microsoft.com/office/officeart/2018/2/layout/IconVerticalSolidList"/>
    <dgm:cxn modelId="{A16C12EF-4FC2-4B77-8EE6-E4E4F52EE786}" type="presParOf" srcId="{5EC11741-9903-485F-B9E8-211404F1DF20}" destId="{762C7D02-EEE4-4451-807C-85635B5F50F9}" srcOrd="0" destOrd="0" presId="urn:microsoft.com/office/officeart/2018/2/layout/IconVerticalSolidList"/>
    <dgm:cxn modelId="{18549DB9-EA27-4D14-971F-52E3A031C58D}" type="presParOf" srcId="{5EC11741-9903-485F-B9E8-211404F1DF20}" destId="{DE5BE5FC-69D1-4401-BC84-CFD607418DA2}" srcOrd="1" destOrd="0" presId="urn:microsoft.com/office/officeart/2018/2/layout/IconVerticalSolidList"/>
    <dgm:cxn modelId="{A3A49D59-08EA-48F2-A15B-B74D8F274D46}" type="presParOf" srcId="{5EC11741-9903-485F-B9E8-211404F1DF20}" destId="{A3EA7BCC-6B34-49CF-BD3D-9764F1769521}" srcOrd="2" destOrd="0" presId="urn:microsoft.com/office/officeart/2018/2/layout/IconVerticalSolidList"/>
    <dgm:cxn modelId="{04E8BD58-3F4E-40CC-B6A0-171AA15D124B}" type="presParOf" srcId="{5EC11741-9903-485F-B9E8-211404F1DF20}" destId="{67CCF7EB-3777-433D-8175-458AC2202279}" srcOrd="3" destOrd="0" presId="urn:microsoft.com/office/officeart/2018/2/layout/IconVerticalSolidList"/>
    <dgm:cxn modelId="{FBF21E2E-2B42-47F2-813C-0DA1A4E8A3E7}" type="presParOf" srcId="{127105E3-BA28-45DD-A1A6-92D9CF8D8FC2}" destId="{3829C87D-5BA1-421B-95E9-0DB4CBCE3FD2}" srcOrd="5" destOrd="0" presId="urn:microsoft.com/office/officeart/2018/2/layout/IconVerticalSolidList"/>
    <dgm:cxn modelId="{30DB754A-8E4A-43A4-9B6C-15379D3B0AA5}" type="presParOf" srcId="{127105E3-BA28-45DD-A1A6-92D9CF8D8FC2}" destId="{CA465DBB-3E9E-43A7-A187-C5487871E22A}" srcOrd="6" destOrd="0" presId="urn:microsoft.com/office/officeart/2018/2/layout/IconVerticalSolidList"/>
    <dgm:cxn modelId="{8E633B07-1B88-40F3-9281-7BD29504C431}" type="presParOf" srcId="{CA465DBB-3E9E-43A7-A187-C5487871E22A}" destId="{2B118C39-8250-4761-8F5B-660D3D25ACCF}" srcOrd="0" destOrd="0" presId="urn:microsoft.com/office/officeart/2018/2/layout/IconVerticalSolidList"/>
    <dgm:cxn modelId="{1614DB7B-7BFA-4DE7-B57F-E94FDBB1634E}" type="presParOf" srcId="{CA465DBB-3E9E-43A7-A187-C5487871E22A}" destId="{B2DA7B2E-1028-46C3-BCFD-2856671FADF4}" srcOrd="1" destOrd="0" presId="urn:microsoft.com/office/officeart/2018/2/layout/IconVerticalSolidList"/>
    <dgm:cxn modelId="{FBD56FBB-5624-4700-980C-E490A19992B8}" type="presParOf" srcId="{CA465DBB-3E9E-43A7-A187-C5487871E22A}" destId="{9229AB38-F5FD-4BB4-A80B-8A85C62B6CC3}" srcOrd="2" destOrd="0" presId="urn:microsoft.com/office/officeart/2018/2/layout/IconVerticalSolidList"/>
    <dgm:cxn modelId="{02BE771B-BEA0-486F-92E8-45918226D0A0}" type="presParOf" srcId="{CA465DBB-3E9E-43A7-A187-C5487871E22A}" destId="{DE0B11B1-D1B8-4D6D-90C0-B93140CB8E17}" srcOrd="3" destOrd="0" presId="urn:microsoft.com/office/officeart/2018/2/layout/IconVerticalSolidList"/>
    <dgm:cxn modelId="{2BCF55E0-0061-46B9-9ADC-DCF0A1C02344}" type="presParOf" srcId="{127105E3-BA28-45DD-A1A6-92D9CF8D8FC2}" destId="{C29000E6-C494-41A9-AF27-A138F25555E6}" srcOrd="7" destOrd="0" presId="urn:microsoft.com/office/officeart/2018/2/layout/IconVerticalSolidList"/>
    <dgm:cxn modelId="{37F525B8-75B8-4147-8B63-53309FA0B9F3}" type="presParOf" srcId="{127105E3-BA28-45DD-A1A6-92D9CF8D8FC2}" destId="{48FA095D-2057-4F75-A156-8033A80C4420}" srcOrd="8" destOrd="0" presId="urn:microsoft.com/office/officeart/2018/2/layout/IconVerticalSolidList"/>
    <dgm:cxn modelId="{42F67680-C060-40B5-B18B-1F60D5E32A7D}" type="presParOf" srcId="{48FA095D-2057-4F75-A156-8033A80C4420}" destId="{ECBBB31C-AECF-4C4B-9613-D50AC03F5A4D}" srcOrd="0" destOrd="0" presId="urn:microsoft.com/office/officeart/2018/2/layout/IconVerticalSolidList"/>
    <dgm:cxn modelId="{7DA26C49-0307-4676-9212-B9ADAB2F4018}" type="presParOf" srcId="{48FA095D-2057-4F75-A156-8033A80C4420}" destId="{4A9BF8BD-7498-42DB-9F39-D06C66BE0775}" srcOrd="1" destOrd="0" presId="urn:microsoft.com/office/officeart/2018/2/layout/IconVerticalSolidList"/>
    <dgm:cxn modelId="{F73EA780-5316-4A30-A0C2-E87578C46C36}" type="presParOf" srcId="{48FA095D-2057-4F75-A156-8033A80C4420}" destId="{FCB4BE3A-E729-401E-A9F2-CCD87D132FA9}" srcOrd="2" destOrd="0" presId="urn:microsoft.com/office/officeart/2018/2/layout/IconVerticalSolidList"/>
    <dgm:cxn modelId="{04D12B7E-9793-4075-A43B-CE939281554E}" type="presParOf" srcId="{48FA095D-2057-4F75-A156-8033A80C4420}" destId="{DCB515B7-0F8F-47C1-B98A-7865202BB05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21853B-CE37-4472-B942-496F9AD74C6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2C5E767-28C4-4F36-B0C5-08A91CD91389}">
      <dgm:prSet/>
      <dgm:spPr/>
      <dgm:t>
        <a:bodyPr/>
        <a:lstStyle/>
        <a:p>
          <a:r>
            <a:rPr lang="tr-TR"/>
            <a:t>Uzun süreli OYUN oynamak</a:t>
          </a:r>
          <a:endParaRPr lang="en-US"/>
        </a:p>
      </dgm:t>
    </dgm:pt>
    <dgm:pt modelId="{3665B9EF-8895-461B-A602-06B6C8CDABEF}" type="parTrans" cxnId="{07886BCE-67D3-4A2D-AFC4-3512005EC3BC}">
      <dgm:prSet/>
      <dgm:spPr/>
      <dgm:t>
        <a:bodyPr/>
        <a:lstStyle/>
        <a:p>
          <a:endParaRPr lang="en-US"/>
        </a:p>
      </dgm:t>
    </dgm:pt>
    <dgm:pt modelId="{0924D3C8-872B-4EF1-9A1A-C40FBF7556B4}" type="sibTrans" cxnId="{07886BCE-67D3-4A2D-AFC4-3512005EC3BC}">
      <dgm:prSet/>
      <dgm:spPr/>
      <dgm:t>
        <a:bodyPr/>
        <a:lstStyle/>
        <a:p>
          <a:endParaRPr lang="en-US"/>
        </a:p>
      </dgm:t>
    </dgm:pt>
    <dgm:pt modelId="{1DB14480-133D-4BF0-A7CB-68ADD03EF0D9}">
      <dgm:prSet/>
      <dgm:spPr/>
      <dgm:t>
        <a:bodyPr/>
        <a:lstStyle/>
        <a:p>
          <a:r>
            <a:rPr lang="tr-TR"/>
            <a:t>Sanal bahis veya kumar oynamak ve bunlardan vazgeçememek bağımlılıktır. Asla unutmayın HER ZAMAN KASA KAZANIR… VE ÖYLE BİR DURUMA GELİRSİNİZ Kİ ARTIK VEGAS’TA OLAN VEGAS’TA KALMAZ… Evde icralar, mahkemelerde dosyalar, karakollarda ifadeler derken herkes her şeyi öğrenir. Bu aşamadan sonra ne mi oluyor?</a:t>
          </a:r>
          <a:endParaRPr lang="en-US"/>
        </a:p>
      </dgm:t>
    </dgm:pt>
    <dgm:pt modelId="{B3784AA4-B0D0-43BE-9830-497DF72DEFB9}" type="parTrans" cxnId="{1B22AF72-C03E-43F1-885D-03160D3A7ADD}">
      <dgm:prSet/>
      <dgm:spPr/>
      <dgm:t>
        <a:bodyPr/>
        <a:lstStyle/>
        <a:p>
          <a:endParaRPr lang="en-US"/>
        </a:p>
      </dgm:t>
    </dgm:pt>
    <dgm:pt modelId="{ADFFD6CF-2ECD-479F-847D-574D8A97D68F}" type="sibTrans" cxnId="{1B22AF72-C03E-43F1-885D-03160D3A7ADD}">
      <dgm:prSet/>
      <dgm:spPr/>
      <dgm:t>
        <a:bodyPr/>
        <a:lstStyle/>
        <a:p>
          <a:endParaRPr lang="en-US"/>
        </a:p>
      </dgm:t>
    </dgm:pt>
    <dgm:pt modelId="{F18B8DD5-FC3F-407F-AFA5-940C16678511}">
      <dgm:prSet/>
      <dgm:spPr/>
      <dgm:t>
        <a:bodyPr/>
        <a:lstStyle/>
        <a:p>
          <a:r>
            <a:rPr lang="tr-TR" dirty="0"/>
            <a:t>Ve her bağımlılık tehlikelidir. </a:t>
          </a:r>
          <a:endParaRPr lang="en-US" dirty="0"/>
        </a:p>
      </dgm:t>
    </dgm:pt>
    <dgm:pt modelId="{0768E20C-08CD-4339-93A0-5AA3660BDB45}" type="parTrans" cxnId="{D4F0B1AB-A3B6-4C19-966D-6228BF23304A}">
      <dgm:prSet/>
      <dgm:spPr/>
      <dgm:t>
        <a:bodyPr/>
        <a:lstStyle/>
        <a:p>
          <a:endParaRPr lang="en-US"/>
        </a:p>
      </dgm:t>
    </dgm:pt>
    <dgm:pt modelId="{83C5FBC3-4166-451C-B318-6F6DDE86A43F}" type="sibTrans" cxnId="{D4F0B1AB-A3B6-4C19-966D-6228BF23304A}">
      <dgm:prSet/>
      <dgm:spPr/>
      <dgm:t>
        <a:bodyPr/>
        <a:lstStyle/>
        <a:p>
          <a:endParaRPr lang="en-US"/>
        </a:p>
      </dgm:t>
    </dgm:pt>
    <dgm:pt modelId="{7376E796-2F53-4EE8-B2A0-7029BD1C522F}" type="pres">
      <dgm:prSet presAssocID="{C421853B-CE37-4472-B942-496F9AD74C62}" presName="root" presStyleCnt="0">
        <dgm:presLayoutVars>
          <dgm:dir/>
          <dgm:resizeHandles val="exact"/>
        </dgm:presLayoutVars>
      </dgm:prSet>
      <dgm:spPr/>
    </dgm:pt>
    <dgm:pt modelId="{201B6A37-D0C1-4415-AEAF-2944C68D9D84}" type="pres">
      <dgm:prSet presAssocID="{42C5E767-28C4-4F36-B0C5-08A91CD91389}" presName="compNode" presStyleCnt="0"/>
      <dgm:spPr/>
    </dgm:pt>
    <dgm:pt modelId="{2A0234B4-5F22-468A-9B44-4D597FEC9261}" type="pres">
      <dgm:prSet presAssocID="{42C5E767-28C4-4F36-B0C5-08A91CD91389}" presName="bgRect" presStyleLbl="bgShp" presStyleIdx="0" presStyleCnt="3"/>
      <dgm:spPr/>
    </dgm:pt>
    <dgm:pt modelId="{9F742492-11E4-48FB-BF50-C4681AA26850}" type="pres">
      <dgm:prSet presAssocID="{42C5E767-28C4-4F36-B0C5-08A91CD913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me controller"/>
        </a:ext>
      </dgm:extLst>
    </dgm:pt>
    <dgm:pt modelId="{2531E97F-E815-4203-A24D-A0FE2D3C7673}" type="pres">
      <dgm:prSet presAssocID="{42C5E767-28C4-4F36-B0C5-08A91CD91389}" presName="spaceRect" presStyleCnt="0"/>
      <dgm:spPr/>
    </dgm:pt>
    <dgm:pt modelId="{99A0BF53-9C1B-469B-86E6-766E65C7E8FC}" type="pres">
      <dgm:prSet presAssocID="{42C5E767-28C4-4F36-B0C5-08A91CD91389}" presName="parTx" presStyleLbl="revTx" presStyleIdx="0" presStyleCnt="3">
        <dgm:presLayoutVars>
          <dgm:chMax val="0"/>
          <dgm:chPref val="0"/>
        </dgm:presLayoutVars>
      </dgm:prSet>
      <dgm:spPr/>
    </dgm:pt>
    <dgm:pt modelId="{16693D5E-57B3-4764-8A02-50540B55B978}" type="pres">
      <dgm:prSet presAssocID="{0924D3C8-872B-4EF1-9A1A-C40FBF7556B4}" presName="sibTrans" presStyleCnt="0"/>
      <dgm:spPr/>
    </dgm:pt>
    <dgm:pt modelId="{7EFAFDF9-FDE6-41F2-9165-EB1589015010}" type="pres">
      <dgm:prSet presAssocID="{1DB14480-133D-4BF0-A7CB-68ADD03EF0D9}" presName="compNode" presStyleCnt="0"/>
      <dgm:spPr/>
    </dgm:pt>
    <dgm:pt modelId="{C24B1491-1324-4BCF-81F5-D7A6384C743D}" type="pres">
      <dgm:prSet presAssocID="{1DB14480-133D-4BF0-A7CB-68ADD03EF0D9}" presName="bgRect" presStyleLbl="bgShp" presStyleIdx="1" presStyleCnt="3"/>
      <dgm:spPr/>
    </dgm:pt>
    <dgm:pt modelId="{64772B05-4695-40B5-B33A-32C01A86FE80}" type="pres">
      <dgm:prSet presAssocID="{1DB14480-133D-4BF0-A7CB-68ADD03EF0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ing Cards"/>
        </a:ext>
      </dgm:extLst>
    </dgm:pt>
    <dgm:pt modelId="{A2DE83E6-39FC-447F-B85E-F3E4C9E77783}" type="pres">
      <dgm:prSet presAssocID="{1DB14480-133D-4BF0-A7CB-68ADD03EF0D9}" presName="spaceRect" presStyleCnt="0"/>
      <dgm:spPr/>
    </dgm:pt>
    <dgm:pt modelId="{62A98B3E-7425-4EE0-BA1A-CEA1F5635ED0}" type="pres">
      <dgm:prSet presAssocID="{1DB14480-133D-4BF0-A7CB-68ADD03EF0D9}" presName="parTx" presStyleLbl="revTx" presStyleIdx="1" presStyleCnt="3">
        <dgm:presLayoutVars>
          <dgm:chMax val="0"/>
          <dgm:chPref val="0"/>
        </dgm:presLayoutVars>
      </dgm:prSet>
      <dgm:spPr/>
    </dgm:pt>
    <dgm:pt modelId="{3A24D4E5-C4C3-4D30-B635-D3D8CDA71AC1}" type="pres">
      <dgm:prSet presAssocID="{ADFFD6CF-2ECD-479F-847D-574D8A97D68F}" presName="sibTrans" presStyleCnt="0"/>
      <dgm:spPr/>
    </dgm:pt>
    <dgm:pt modelId="{5323269E-3A21-4B66-84FC-F968BC75EA4E}" type="pres">
      <dgm:prSet presAssocID="{F18B8DD5-FC3F-407F-AFA5-940C16678511}" presName="compNode" presStyleCnt="0"/>
      <dgm:spPr/>
    </dgm:pt>
    <dgm:pt modelId="{1B054A6C-8A73-49B6-A270-9732CCE90BC3}" type="pres">
      <dgm:prSet presAssocID="{F18B8DD5-FC3F-407F-AFA5-940C16678511}" presName="bgRect" presStyleLbl="bgShp" presStyleIdx="2" presStyleCnt="3"/>
      <dgm:spPr/>
    </dgm:pt>
    <dgm:pt modelId="{1A820940-959B-41AD-9FE2-540A4754B4C0}" type="pres">
      <dgm:prSet presAssocID="{F18B8DD5-FC3F-407F-AFA5-940C1667851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hlike"/>
        </a:ext>
      </dgm:extLst>
    </dgm:pt>
    <dgm:pt modelId="{F344BB55-371E-4698-B427-897CCE7FB216}" type="pres">
      <dgm:prSet presAssocID="{F18B8DD5-FC3F-407F-AFA5-940C16678511}" presName="spaceRect" presStyleCnt="0"/>
      <dgm:spPr/>
    </dgm:pt>
    <dgm:pt modelId="{2FA522B7-7A31-4E61-8BF5-5350B1035929}" type="pres">
      <dgm:prSet presAssocID="{F18B8DD5-FC3F-407F-AFA5-940C16678511}" presName="parTx" presStyleLbl="revTx" presStyleIdx="2" presStyleCnt="3">
        <dgm:presLayoutVars>
          <dgm:chMax val="0"/>
          <dgm:chPref val="0"/>
        </dgm:presLayoutVars>
      </dgm:prSet>
      <dgm:spPr/>
    </dgm:pt>
  </dgm:ptLst>
  <dgm:cxnLst>
    <dgm:cxn modelId="{7527C06E-0377-48EE-A5A7-BD8DEE090E29}" type="presOf" srcId="{F18B8DD5-FC3F-407F-AFA5-940C16678511}" destId="{2FA522B7-7A31-4E61-8BF5-5350B1035929}" srcOrd="0" destOrd="0" presId="urn:microsoft.com/office/officeart/2018/2/layout/IconVerticalSolidList"/>
    <dgm:cxn modelId="{1B22AF72-C03E-43F1-885D-03160D3A7ADD}" srcId="{C421853B-CE37-4472-B942-496F9AD74C62}" destId="{1DB14480-133D-4BF0-A7CB-68ADD03EF0D9}" srcOrd="1" destOrd="0" parTransId="{B3784AA4-B0D0-43BE-9830-497DF72DEFB9}" sibTransId="{ADFFD6CF-2ECD-479F-847D-574D8A97D68F}"/>
    <dgm:cxn modelId="{D4F0B1AB-A3B6-4C19-966D-6228BF23304A}" srcId="{C421853B-CE37-4472-B942-496F9AD74C62}" destId="{F18B8DD5-FC3F-407F-AFA5-940C16678511}" srcOrd="2" destOrd="0" parTransId="{0768E20C-08CD-4339-93A0-5AA3660BDB45}" sibTransId="{83C5FBC3-4166-451C-B318-6F6DDE86A43F}"/>
    <dgm:cxn modelId="{07886BCE-67D3-4A2D-AFC4-3512005EC3BC}" srcId="{C421853B-CE37-4472-B942-496F9AD74C62}" destId="{42C5E767-28C4-4F36-B0C5-08A91CD91389}" srcOrd="0" destOrd="0" parTransId="{3665B9EF-8895-461B-A602-06B6C8CDABEF}" sibTransId="{0924D3C8-872B-4EF1-9A1A-C40FBF7556B4}"/>
    <dgm:cxn modelId="{6747D7DD-D773-44A4-B557-2A4B8B1D7079}" type="presOf" srcId="{1DB14480-133D-4BF0-A7CB-68ADD03EF0D9}" destId="{62A98B3E-7425-4EE0-BA1A-CEA1F5635ED0}" srcOrd="0" destOrd="0" presId="urn:microsoft.com/office/officeart/2018/2/layout/IconVerticalSolidList"/>
    <dgm:cxn modelId="{AF1531E1-3479-4580-BB22-31FFF0CD63BF}" type="presOf" srcId="{C421853B-CE37-4472-B942-496F9AD74C62}" destId="{7376E796-2F53-4EE8-B2A0-7029BD1C522F}" srcOrd="0" destOrd="0" presId="urn:microsoft.com/office/officeart/2018/2/layout/IconVerticalSolidList"/>
    <dgm:cxn modelId="{226F4DFC-422D-4FB1-9516-67F3B7576B47}" type="presOf" srcId="{42C5E767-28C4-4F36-B0C5-08A91CD91389}" destId="{99A0BF53-9C1B-469B-86E6-766E65C7E8FC}" srcOrd="0" destOrd="0" presId="urn:microsoft.com/office/officeart/2018/2/layout/IconVerticalSolidList"/>
    <dgm:cxn modelId="{95301B8D-18E7-46C6-B617-FC5877643E26}" type="presParOf" srcId="{7376E796-2F53-4EE8-B2A0-7029BD1C522F}" destId="{201B6A37-D0C1-4415-AEAF-2944C68D9D84}" srcOrd="0" destOrd="0" presId="urn:microsoft.com/office/officeart/2018/2/layout/IconVerticalSolidList"/>
    <dgm:cxn modelId="{E9888277-0E5E-463B-9B5E-0782AAEF25C1}" type="presParOf" srcId="{201B6A37-D0C1-4415-AEAF-2944C68D9D84}" destId="{2A0234B4-5F22-468A-9B44-4D597FEC9261}" srcOrd="0" destOrd="0" presId="urn:microsoft.com/office/officeart/2018/2/layout/IconVerticalSolidList"/>
    <dgm:cxn modelId="{C9589418-9D61-499A-B9F6-11FDD58EB9C0}" type="presParOf" srcId="{201B6A37-D0C1-4415-AEAF-2944C68D9D84}" destId="{9F742492-11E4-48FB-BF50-C4681AA26850}" srcOrd="1" destOrd="0" presId="urn:microsoft.com/office/officeart/2018/2/layout/IconVerticalSolidList"/>
    <dgm:cxn modelId="{40BE56D8-5CB6-4100-8216-BF3BC083F0DD}" type="presParOf" srcId="{201B6A37-D0C1-4415-AEAF-2944C68D9D84}" destId="{2531E97F-E815-4203-A24D-A0FE2D3C7673}" srcOrd="2" destOrd="0" presId="urn:microsoft.com/office/officeart/2018/2/layout/IconVerticalSolidList"/>
    <dgm:cxn modelId="{B4815BEB-ED62-4239-8FDB-9BC130EE0945}" type="presParOf" srcId="{201B6A37-D0C1-4415-AEAF-2944C68D9D84}" destId="{99A0BF53-9C1B-469B-86E6-766E65C7E8FC}" srcOrd="3" destOrd="0" presId="urn:microsoft.com/office/officeart/2018/2/layout/IconVerticalSolidList"/>
    <dgm:cxn modelId="{C1EF648F-2768-4595-86FA-D233F5630EB1}" type="presParOf" srcId="{7376E796-2F53-4EE8-B2A0-7029BD1C522F}" destId="{16693D5E-57B3-4764-8A02-50540B55B978}" srcOrd="1" destOrd="0" presId="urn:microsoft.com/office/officeart/2018/2/layout/IconVerticalSolidList"/>
    <dgm:cxn modelId="{00583DD2-7DF3-4145-A1F3-6F97AF965129}" type="presParOf" srcId="{7376E796-2F53-4EE8-B2A0-7029BD1C522F}" destId="{7EFAFDF9-FDE6-41F2-9165-EB1589015010}" srcOrd="2" destOrd="0" presId="urn:microsoft.com/office/officeart/2018/2/layout/IconVerticalSolidList"/>
    <dgm:cxn modelId="{132FED35-9ED0-4B6C-9107-9755F51BFCA2}" type="presParOf" srcId="{7EFAFDF9-FDE6-41F2-9165-EB1589015010}" destId="{C24B1491-1324-4BCF-81F5-D7A6384C743D}" srcOrd="0" destOrd="0" presId="urn:microsoft.com/office/officeart/2018/2/layout/IconVerticalSolidList"/>
    <dgm:cxn modelId="{9D48E2D6-9EE2-4EC4-BF97-DB3BE0F16EEB}" type="presParOf" srcId="{7EFAFDF9-FDE6-41F2-9165-EB1589015010}" destId="{64772B05-4695-40B5-B33A-32C01A86FE80}" srcOrd="1" destOrd="0" presId="urn:microsoft.com/office/officeart/2018/2/layout/IconVerticalSolidList"/>
    <dgm:cxn modelId="{6B7F0153-109C-4D6D-93A5-DFFB8437E3C1}" type="presParOf" srcId="{7EFAFDF9-FDE6-41F2-9165-EB1589015010}" destId="{A2DE83E6-39FC-447F-B85E-F3E4C9E77783}" srcOrd="2" destOrd="0" presId="urn:microsoft.com/office/officeart/2018/2/layout/IconVerticalSolidList"/>
    <dgm:cxn modelId="{FCE77606-965B-42C5-AD9C-DABC60F99015}" type="presParOf" srcId="{7EFAFDF9-FDE6-41F2-9165-EB1589015010}" destId="{62A98B3E-7425-4EE0-BA1A-CEA1F5635ED0}" srcOrd="3" destOrd="0" presId="urn:microsoft.com/office/officeart/2018/2/layout/IconVerticalSolidList"/>
    <dgm:cxn modelId="{B4952EEC-E5CD-45B2-A0DD-A92083BFDC9C}" type="presParOf" srcId="{7376E796-2F53-4EE8-B2A0-7029BD1C522F}" destId="{3A24D4E5-C4C3-4D30-B635-D3D8CDA71AC1}" srcOrd="3" destOrd="0" presId="urn:microsoft.com/office/officeart/2018/2/layout/IconVerticalSolidList"/>
    <dgm:cxn modelId="{03CCF8B4-9B5E-471F-A619-12B37EE7F63D}" type="presParOf" srcId="{7376E796-2F53-4EE8-B2A0-7029BD1C522F}" destId="{5323269E-3A21-4B66-84FC-F968BC75EA4E}" srcOrd="4" destOrd="0" presId="urn:microsoft.com/office/officeart/2018/2/layout/IconVerticalSolidList"/>
    <dgm:cxn modelId="{8A77A361-EEC3-4910-8CE0-6E31CBF02A28}" type="presParOf" srcId="{5323269E-3A21-4B66-84FC-F968BC75EA4E}" destId="{1B054A6C-8A73-49B6-A270-9732CCE90BC3}" srcOrd="0" destOrd="0" presId="urn:microsoft.com/office/officeart/2018/2/layout/IconVerticalSolidList"/>
    <dgm:cxn modelId="{A3087273-B5EB-475E-8E69-17A4E38B7654}" type="presParOf" srcId="{5323269E-3A21-4B66-84FC-F968BC75EA4E}" destId="{1A820940-959B-41AD-9FE2-540A4754B4C0}" srcOrd="1" destOrd="0" presId="urn:microsoft.com/office/officeart/2018/2/layout/IconVerticalSolidList"/>
    <dgm:cxn modelId="{E4A815D0-29CB-4F6E-B8E1-3712CE2C920D}" type="presParOf" srcId="{5323269E-3A21-4B66-84FC-F968BC75EA4E}" destId="{F344BB55-371E-4698-B427-897CCE7FB216}" srcOrd="2" destOrd="0" presId="urn:microsoft.com/office/officeart/2018/2/layout/IconVerticalSolidList"/>
    <dgm:cxn modelId="{79EA7EE1-B054-4544-86B4-9BF1A90F799E}" type="presParOf" srcId="{5323269E-3A21-4B66-84FC-F968BC75EA4E}" destId="{2FA522B7-7A31-4E61-8BF5-5350B10359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BF4E4-D389-43DB-9BAD-9A09A5E48FDD}">
      <dsp:nvSpPr>
        <dsp:cNvPr id="0" name=""/>
        <dsp:cNvSpPr/>
      </dsp:nvSpPr>
      <dsp:spPr>
        <a:xfrm>
          <a:off x="0" y="3823"/>
          <a:ext cx="6553200" cy="814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39825-0D93-4596-9538-C8A1EA34F65F}">
      <dsp:nvSpPr>
        <dsp:cNvPr id="0" name=""/>
        <dsp:cNvSpPr/>
      </dsp:nvSpPr>
      <dsp:spPr>
        <a:xfrm>
          <a:off x="246335" y="187048"/>
          <a:ext cx="447883" cy="447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EB44F-A963-4229-9DD1-CC1E9050F6D4}">
      <dsp:nvSpPr>
        <dsp:cNvPr id="0" name=""/>
        <dsp:cNvSpPr/>
      </dsp:nvSpPr>
      <dsp:spPr>
        <a:xfrm>
          <a:off x="940555" y="3823"/>
          <a:ext cx="5612644" cy="8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4" tIns="86184" rIns="86184" bIns="86184" numCol="1" spcCol="1270" anchor="ctr" anchorCtr="0">
          <a:noAutofit/>
        </a:bodyPr>
        <a:lstStyle/>
        <a:p>
          <a:pPr marL="0" lvl="0" indent="0" algn="l" defTabSz="844550">
            <a:lnSpc>
              <a:spcPct val="100000"/>
            </a:lnSpc>
            <a:spcBef>
              <a:spcPct val="0"/>
            </a:spcBef>
            <a:spcAft>
              <a:spcPct val="35000"/>
            </a:spcAft>
            <a:buNone/>
          </a:pPr>
          <a:r>
            <a:rPr lang="en-US" sz="1900" kern="1200"/>
            <a:t>Bütünlemeye bıraktığımız öğrenciden ne kadar para kazanıyoruz?</a:t>
          </a:r>
        </a:p>
      </dsp:txBody>
      <dsp:txXfrm>
        <a:off x="940555" y="3823"/>
        <a:ext cx="5612644" cy="814333"/>
      </dsp:txXfrm>
    </dsp:sp>
    <dsp:sp modelId="{BAF80EC1-635C-4738-955E-FB362B976FC8}">
      <dsp:nvSpPr>
        <dsp:cNvPr id="0" name=""/>
        <dsp:cNvSpPr/>
      </dsp:nvSpPr>
      <dsp:spPr>
        <a:xfrm>
          <a:off x="0" y="1021739"/>
          <a:ext cx="6553200" cy="814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97B932-D58A-4030-874E-2CBE4E95456A}">
      <dsp:nvSpPr>
        <dsp:cNvPr id="0" name=""/>
        <dsp:cNvSpPr/>
      </dsp:nvSpPr>
      <dsp:spPr>
        <a:xfrm>
          <a:off x="246335" y="1204964"/>
          <a:ext cx="447883" cy="447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EEBD8-BC33-4046-B82F-09C4AFA1EB32}">
      <dsp:nvSpPr>
        <dsp:cNvPr id="0" name=""/>
        <dsp:cNvSpPr/>
      </dsp:nvSpPr>
      <dsp:spPr>
        <a:xfrm>
          <a:off x="940555" y="1021739"/>
          <a:ext cx="5612644" cy="8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4" tIns="86184" rIns="86184" bIns="86184" numCol="1" spcCol="1270" anchor="ctr" anchorCtr="0">
          <a:noAutofit/>
        </a:bodyPr>
        <a:lstStyle/>
        <a:p>
          <a:pPr marL="0" lvl="0" indent="0" algn="l" defTabSz="844550">
            <a:lnSpc>
              <a:spcPct val="100000"/>
            </a:lnSpc>
            <a:spcBef>
              <a:spcPct val="0"/>
            </a:spcBef>
            <a:spcAft>
              <a:spcPct val="35000"/>
            </a:spcAft>
            <a:buNone/>
          </a:pPr>
          <a:r>
            <a:rPr lang="en-US" sz="1900" kern="1200"/>
            <a:t>Sınav kağıtlarını okurken masaya ya da merdivene atıyor muyuz?</a:t>
          </a:r>
        </a:p>
      </dsp:txBody>
      <dsp:txXfrm>
        <a:off x="940555" y="1021739"/>
        <a:ext cx="5612644" cy="814333"/>
      </dsp:txXfrm>
    </dsp:sp>
    <dsp:sp modelId="{A59C14C5-F4F8-4100-BF67-75A99BF9A2AD}">
      <dsp:nvSpPr>
        <dsp:cNvPr id="0" name=""/>
        <dsp:cNvSpPr/>
      </dsp:nvSpPr>
      <dsp:spPr>
        <a:xfrm>
          <a:off x="0" y="2039656"/>
          <a:ext cx="6553200" cy="814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B885E-DB9E-4113-99A0-DBD4DF3720B3}">
      <dsp:nvSpPr>
        <dsp:cNvPr id="0" name=""/>
        <dsp:cNvSpPr/>
      </dsp:nvSpPr>
      <dsp:spPr>
        <a:xfrm>
          <a:off x="246335" y="2222881"/>
          <a:ext cx="447883" cy="447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0DA2F1-7311-498E-8EE0-2419C5E8614E}">
      <dsp:nvSpPr>
        <dsp:cNvPr id="0" name=""/>
        <dsp:cNvSpPr/>
      </dsp:nvSpPr>
      <dsp:spPr>
        <a:xfrm>
          <a:off x="940555" y="2039656"/>
          <a:ext cx="5612644" cy="8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4" tIns="86184" rIns="86184" bIns="86184" numCol="1" spcCol="1270" anchor="ctr" anchorCtr="0">
          <a:noAutofit/>
        </a:bodyPr>
        <a:lstStyle/>
        <a:p>
          <a:pPr marL="0" lvl="0" indent="0" algn="l" defTabSz="844550">
            <a:lnSpc>
              <a:spcPct val="100000"/>
            </a:lnSpc>
            <a:spcBef>
              <a:spcPct val="0"/>
            </a:spcBef>
            <a:spcAft>
              <a:spcPct val="35000"/>
            </a:spcAft>
            <a:buNone/>
          </a:pPr>
          <a:r>
            <a:rPr lang="en-US" sz="1900" kern="1200"/>
            <a:t>Arabayı değiştirmek için sizi yaz okuluna bırakıyor muyuz?</a:t>
          </a:r>
        </a:p>
      </dsp:txBody>
      <dsp:txXfrm>
        <a:off x="940555" y="2039656"/>
        <a:ext cx="5612644" cy="814333"/>
      </dsp:txXfrm>
    </dsp:sp>
    <dsp:sp modelId="{7BB0A635-D8C1-4A3C-9A5D-F78F689A0B49}">
      <dsp:nvSpPr>
        <dsp:cNvPr id="0" name=""/>
        <dsp:cNvSpPr/>
      </dsp:nvSpPr>
      <dsp:spPr>
        <a:xfrm>
          <a:off x="0" y="3057573"/>
          <a:ext cx="6553200" cy="814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29BBD-A6FE-44FA-8878-22534CF272FF}">
      <dsp:nvSpPr>
        <dsp:cNvPr id="0" name=""/>
        <dsp:cNvSpPr/>
      </dsp:nvSpPr>
      <dsp:spPr>
        <a:xfrm>
          <a:off x="246335" y="3240798"/>
          <a:ext cx="447883" cy="4478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0168BE-3EF1-4734-8EF8-9C280EA3D59C}">
      <dsp:nvSpPr>
        <dsp:cNvPr id="0" name=""/>
        <dsp:cNvSpPr/>
      </dsp:nvSpPr>
      <dsp:spPr>
        <a:xfrm>
          <a:off x="940555" y="3057573"/>
          <a:ext cx="5612644" cy="8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4" tIns="86184" rIns="86184" bIns="86184" numCol="1" spcCol="1270" anchor="ctr" anchorCtr="0">
          <a:noAutofit/>
        </a:bodyPr>
        <a:lstStyle/>
        <a:p>
          <a:pPr marL="0" lvl="0" indent="0" algn="l" defTabSz="844550">
            <a:lnSpc>
              <a:spcPct val="100000"/>
            </a:lnSpc>
            <a:spcBef>
              <a:spcPct val="0"/>
            </a:spcBef>
            <a:spcAft>
              <a:spcPct val="35000"/>
            </a:spcAft>
            <a:buNone/>
          </a:pPr>
          <a:r>
            <a:rPr lang="en-US" sz="1900" kern="1200"/>
            <a:t>Bir dersten 3 kere üst üste kalsanız o dersten geçmiş oluyor musunuz?</a:t>
          </a:r>
        </a:p>
      </dsp:txBody>
      <dsp:txXfrm>
        <a:off x="940555" y="3057573"/>
        <a:ext cx="5612644" cy="814333"/>
      </dsp:txXfrm>
    </dsp:sp>
    <dsp:sp modelId="{45B9D09B-D8F4-43C9-B1AB-F0EB86C08E64}">
      <dsp:nvSpPr>
        <dsp:cNvPr id="0" name=""/>
        <dsp:cNvSpPr/>
      </dsp:nvSpPr>
      <dsp:spPr>
        <a:xfrm>
          <a:off x="0" y="4075490"/>
          <a:ext cx="6553200" cy="8143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0D534-C19B-41EF-9532-48FD29275D91}">
      <dsp:nvSpPr>
        <dsp:cNvPr id="0" name=""/>
        <dsp:cNvSpPr/>
      </dsp:nvSpPr>
      <dsp:spPr>
        <a:xfrm>
          <a:off x="246335" y="4258715"/>
          <a:ext cx="447883" cy="4478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BE832-3DE7-4E74-B481-453E14E181BD}">
      <dsp:nvSpPr>
        <dsp:cNvPr id="0" name=""/>
        <dsp:cNvSpPr/>
      </dsp:nvSpPr>
      <dsp:spPr>
        <a:xfrm>
          <a:off x="940555" y="4075490"/>
          <a:ext cx="5612644" cy="814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84" tIns="86184" rIns="86184" bIns="86184" numCol="1" spcCol="1270" anchor="ctr" anchorCtr="0">
          <a:noAutofit/>
        </a:bodyPr>
        <a:lstStyle/>
        <a:p>
          <a:pPr marL="0" lvl="0" indent="0" algn="l" defTabSz="844550">
            <a:lnSpc>
              <a:spcPct val="100000"/>
            </a:lnSpc>
            <a:spcBef>
              <a:spcPct val="0"/>
            </a:spcBef>
            <a:spcAft>
              <a:spcPct val="35000"/>
            </a:spcAft>
            <a:buNone/>
          </a:pPr>
          <a:r>
            <a:rPr lang="en-US" sz="1900" kern="1200"/>
            <a:t>ŞİMDİ SIRA GERÇEKLERDE…</a:t>
          </a:r>
        </a:p>
      </dsp:txBody>
      <dsp:txXfrm>
        <a:off x="940555" y="4075490"/>
        <a:ext cx="5612644" cy="8143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FE103-366D-4BBB-8BDA-F6927BD274C3}">
      <dsp:nvSpPr>
        <dsp:cNvPr id="0" name=""/>
        <dsp:cNvSpPr/>
      </dsp:nvSpPr>
      <dsp:spPr>
        <a:xfrm>
          <a:off x="0" y="5974"/>
          <a:ext cx="6096000" cy="736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9F1E86-E7F9-43D5-A6EB-F06D4CAB840C}">
      <dsp:nvSpPr>
        <dsp:cNvPr id="0" name=""/>
        <dsp:cNvSpPr/>
      </dsp:nvSpPr>
      <dsp:spPr>
        <a:xfrm>
          <a:off x="222878" y="171752"/>
          <a:ext cx="405630" cy="405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73D925-9E65-4CA3-B8AE-0F1D5E3A75D6}">
      <dsp:nvSpPr>
        <dsp:cNvPr id="0" name=""/>
        <dsp:cNvSpPr/>
      </dsp:nvSpPr>
      <dsp:spPr>
        <a:xfrm>
          <a:off x="851387" y="5974"/>
          <a:ext cx="5218824" cy="78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50" tIns="82850" rIns="82850" bIns="82850" numCol="1" spcCol="1270" anchor="ctr" anchorCtr="0">
          <a:noAutofit/>
        </a:bodyPr>
        <a:lstStyle/>
        <a:p>
          <a:pPr marL="0" lvl="0" indent="0" algn="l" defTabSz="622300">
            <a:lnSpc>
              <a:spcPct val="100000"/>
            </a:lnSpc>
            <a:spcBef>
              <a:spcPct val="0"/>
            </a:spcBef>
            <a:spcAft>
              <a:spcPct val="35000"/>
            </a:spcAft>
            <a:buNone/>
          </a:pPr>
          <a:r>
            <a:rPr lang="tr-TR" sz="1400" b="1" kern="1200"/>
            <a:t>Kütüphane Binası Alanı: </a:t>
          </a:r>
          <a:r>
            <a:rPr lang="tr-TR" sz="1400" kern="1200"/>
            <a:t>Kutlubey Yerleşkesi’ndeki yeni kütüphane binası toplam 10.600 m² kullanım alanına sahiptir. </a:t>
          </a:r>
          <a:endParaRPr lang="en-US" sz="1400" kern="1200"/>
        </a:p>
      </dsp:txBody>
      <dsp:txXfrm>
        <a:off x="851387" y="5974"/>
        <a:ext cx="5218824" cy="782838"/>
      </dsp:txXfrm>
    </dsp:sp>
    <dsp:sp modelId="{9EE3109E-B4B4-40BE-BA01-E59F50144A28}">
      <dsp:nvSpPr>
        <dsp:cNvPr id="0" name=""/>
        <dsp:cNvSpPr/>
      </dsp:nvSpPr>
      <dsp:spPr>
        <a:xfrm>
          <a:off x="0" y="984522"/>
          <a:ext cx="6096000" cy="736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7A1BC-87F2-4657-8AE0-55470434A80A}">
      <dsp:nvSpPr>
        <dsp:cNvPr id="0" name=""/>
        <dsp:cNvSpPr/>
      </dsp:nvSpPr>
      <dsp:spPr>
        <a:xfrm>
          <a:off x="222878" y="1150300"/>
          <a:ext cx="405630" cy="405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A5AF99-C32F-4FB4-AF09-2326F0180274}">
      <dsp:nvSpPr>
        <dsp:cNvPr id="0" name=""/>
        <dsp:cNvSpPr/>
      </dsp:nvSpPr>
      <dsp:spPr>
        <a:xfrm>
          <a:off x="851387" y="984522"/>
          <a:ext cx="5218824" cy="78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50" tIns="82850" rIns="82850" bIns="82850" numCol="1" spcCol="1270" anchor="ctr" anchorCtr="0">
          <a:noAutofit/>
        </a:bodyPr>
        <a:lstStyle/>
        <a:p>
          <a:pPr marL="0" lvl="0" indent="0" algn="l" defTabSz="622300">
            <a:lnSpc>
              <a:spcPct val="100000"/>
            </a:lnSpc>
            <a:spcBef>
              <a:spcPct val="0"/>
            </a:spcBef>
            <a:spcAft>
              <a:spcPct val="35000"/>
            </a:spcAft>
            <a:buNone/>
          </a:pPr>
          <a:r>
            <a:rPr lang="tr-TR" sz="1400" b="1" kern="1200"/>
            <a:t>Bireysel Çalışma Odaları: </a:t>
          </a:r>
          <a:r>
            <a:rPr lang="tr-TR" sz="1400" kern="1200"/>
            <a:t>Öğrencilerin sessiz ve yoğun çalışabilmesi için toplam 24 bireysel çalışma odası bulunmaktadır.</a:t>
          </a:r>
          <a:endParaRPr lang="en-US" sz="1400" kern="1200"/>
        </a:p>
      </dsp:txBody>
      <dsp:txXfrm>
        <a:off x="851387" y="984522"/>
        <a:ext cx="5218824" cy="782838"/>
      </dsp:txXfrm>
    </dsp:sp>
    <dsp:sp modelId="{762C7D02-EEE4-4451-807C-85635B5F50F9}">
      <dsp:nvSpPr>
        <dsp:cNvPr id="0" name=""/>
        <dsp:cNvSpPr/>
      </dsp:nvSpPr>
      <dsp:spPr>
        <a:xfrm>
          <a:off x="0" y="1963071"/>
          <a:ext cx="6096000" cy="736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5BE5FC-69D1-4401-BC84-CFD607418DA2}">
      <dsp:nvSpPr>
        <dsp:cNvPr id="0" name=""/>
        <dsp:cNvSpPr/>
      </dsp:nvSpPr>
      <dsp:spPr>
        <a:xfrm>
          <a:off x="222878" y="2128848"/>
          <a:ext cx="405630" cy="405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CF7EB-3777-433D-8175-458AC2202279}">
      <dsp:nvSpPr>
        <dsp:cNvPr id="0" name=""/>
        <dsp:cNvSpPr/>
      </dsp:nvSpPr>
      <dsp:spPr>
        <a:xfrm>
          <a:off x="851387" y="1963071"/>
          <a:ext cx="5218824" cy="78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50" tIns="82850" rIns="82850" bIns="82850" numCol="1" spcCol="1270" anchor="ctr" anchorCtr="0">
          <a:noAutofit/>
        </a:bodyPr>
        <a:lstStyle/>
        <a:p>
          <a:pPr marL="0" lvl="0" indent="0" algn="l" defTabSz="622300">
            <a:lnSpc>
              <a:spcPct val="100000"/>
            </a:lnSpc>
            <a:spcBef>
              <a:spcPct val="0"/>
            </a:spcBef>
            <a:spcAft>
              <a:spcPct val="35000"/>
            </a:spcAft>
            <a:buNone/>
          </a:pPr>
          <a:r>
            <a:rPr lang="tr-TR" sz="1400" b="1" kern="1200"/>
            <a:t>Grup Çalışma Odaları: </a:t>
          </a:r>
          <a:r>
            <a:rPr lang="tr-TR" sz="1400" kern="1200"/>
            <a:t>Toplam 12 grup çalışma odası vardır. Her birinde 4 kişilik ve 6 kişilik seçenekler bulunarak farklı büyüklükte gruplara hizmet vermektedir.</a:t>
          </a:r>
          <a:endParaRPr lang="en-US" sz="1400" kern="1200"/>
        </a:p>
      </dsp:txBody>
      <dsp:txXfrm>
        <a:off x="851387" y="1963071"/>
        <a:ext cx="5218824" cy="782838"/>
      </dsp:txXfrm>
    </dsp:sp>
    <dsp:sp modelId="{2B118C39-8250-4761-8F5B-660D3D25ACCF}">
      <dsp:nvSpPr>
        <dsp:cNvPr id="0" name=""/>
        <dsp:cNvSpPr/>
      </dsp:nvSpPr>
      <dsp:spPr>
        <a:xfrm>
          <a:off x="0" y="2941619"/>
          <a:ext cx="6096000" cy="736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DA7B2E-1028-46C3-BCFD-2856671FADF4}">
      <dsp:nvSpPr>
        <dsp:cNvPr id="0" name=""/>
        <dsp:cNvSpPr/>
      </dsp:nvSpPr>
      <dsp:spPr>
        <a:xfrm>
          <a:off x="222878" y="3107397"/>
          <a:ext cx="405630" cy="405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0B11B1-D1B8-4D6D-90C0-B93140CB8E17}">
      <dsp:nvSpPr>
        <dsp:cNvPr id="0" name=""/>
        <dsp:cNvSpPr/>
      </dsp:nvSpPr>
      <dsp:spPr>
        <a:xfrm>
          <a:off x="851387" y="2941619"/>
          <a:ext cx="5218824" cy="78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50" tIns="82850" rIns="82850" bIns="82850" numCol="1" spcCol="1270" anchor="ctr" anchorCtr="0">
          <a:noAutofit/>
        </a:bodyPr>
        <a:lstStyle/>
        <a:p>
          <a:pPr marL="0" lvl="0" indent="0" algn="l" defTabSz="622300">
            <a:lnSpc>
              <a:spcPct val="100000"/>
            </a:lnSpc>
            <a:spcBef>
              <a:spcPct val="0"/>
            </a:spcBef>
            <a:spcAft>
              <a:spcPct val="35000"/>
            </a:spcAft>
            <a:buNone/>
          </a:pPr>
          <a:r>
            <a:rPr lang="tr-TR" sz="1400" b="1" kern="1200"/>
            <a:t>Okuma Salonları: </a:t>
          </a:r>
          <a:r>
            <a:rPr lang="tr-TR" sz="1400" kern="1200"/>
            <a:t>Sessiz çalışma salonları ve genel okuma salonlarıyla birlikte aynı anda 500’den fazla kullanıcıya hizmet verebilecek oturma kapasitesi mevcuttur.</a:t>
          </a:r>
          <a:endParaRPr lang="en-US" sz="1400" kern="1200"/>
        </a:p>
      </dsp:txBody>
      <dsp:txXfrm>
        <a:off x="851387" y="2941619"/>
        <a:ext cx="5218824" cy="782838"/>
      </dsp:txXfrm>
    </dsp:sp>
    <dsp:sp modelId="{ECBBB31C-AECF-4C4B-9613-D50AC03F5A4D}">
      <dsp:nvSpPr>
        <dsp:cNvPr id="0" name=""/>
        <dsp:cNvSpPr/>
      </dsp:nvSpPr>
      <dsp:spPr>
        <a:xfrm>
          <a:off x="0" y="3920167"/>
          <a:ext cx="6096000" cy="7367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BF8BD-7498-42DB-9F39-D06C66BE0775}">
      <dsp:nvSpPr>
        <dsp:cNvPr id="0" name=""/>
        <dsp:cNvSpPr/>
      </dsp:nvSpPr>
      <dsp:spPr>
        <a:xfrm>
          <a:off x="222878" y="4085945"/>
          <a:ext cx="405630" cy="4052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B515B7-0F8F-47C1-B98A-7865202BB052}">
      <dsp:nvSpPr>
        <dsp:cNvPr id="0" name=""/>
        <dsp:cNvSpPr/>
      </dsp:nvSpPr>
      <dsp:spPr>
        <a:xfrm>
          <a:off x="851387" y="3920167"/>
          <a:ext cx="5218824" cy="782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50" tIns="82850" rIns="82850" bIns="82850" numCol="1" spcCol="1270" anchor="ctr" anchorCtr="0">
          <a:noAutofit/>
        </a:bodyPr>
        <a:lstStyle/>
        <a:p>
          <a:pPr marL="0" lvl="0" indent="0" algn="l" defTabSz="622300">
            <a:lnSpc>
              <a:spcPct val="100000"/>
            </a:lnSpc>
            <a:spcBef>
              <a:spcPct val="0"/>
            </a:spcBef>
            <a:spcAft>
              <a:spcPct val="35000"/>
            </a:spcAft>
            <a:buNone/>
          </a:pPr>
          <a:r>
            <a:rPr lang="tr-TR" sz="1400" b="1" kern="1200"/>
            <a:t>Bilgisayar Laboratuvarları: </a:t>
          </a:r>
          <a:r>
            <a:rPr lang="tr-TR" sz="1400" kern="1200"/>
            <a:t>Araştırma ve dijital kaynak erişimi için bilgisayar odaları ve görsel-işitsel materyal kullanım alanları sağlanmıştır.</a:t>
          </a:r>
          <a:endParaRPr lang="en-US" sz="1400" kern="1200"/>
        </a:p>
      </dsp:txBody>
      <dsp:txXfrm>
        <a:off x="851387" y="3920167"/>
        <a:ext cx="5218824" cy="782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234B4-5F22-468A-9B44-4D597FEC9261}">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42492-11E4-48FB-BF50-C4681AA26850}">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A0BF53-9C1B-469B-86E6-766E65C7E8FC}">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22300">
            <a:lnSpc>
              <a:spcPct val="90000"/>
            </a:lnSpc>
            <a:spcBef>
              <a:spcPct val="0"/>
            </a:spcBef>
            <a:spcAft>
              <a:spcPct val="35000"/>
            </a:spcAft>
            <a:buNone/>
          </a:pPr>
          <a:r>
            <a:rPr lang="tr-TR" sz="1400" kern="1200"/>
            <a:t>Uzun süreli OYUN oynamak</a:t>
          </a:r>
          <a:endParaRPr lang="en-US" sz="1400" kern="1200"/>
        </a:p>
      </dsp:txBody>
      <dsp:txXfrm>
        <a:off x="1437631" y="531"/>
        <a:ext cx="6449068" cy="1244702"/>
      </dsp:txXfrm>
    </dsp:sp>
    <dsp:sp modelId="{C24B1491-1324-4BCF-81F5-D7A6384C743D}">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772B05-4695-40B5-B33A-32C01A86FE8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A98B3E-7425-4EE0-BA1A-CEA1F5635ED0}">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22300">
            <a:lnSpc>
              <a:spcPct val="90000"/>
            </a:lnSpc>
            <a:spcBef>
              <a:spcPct val="0"/>
            </a:spcBef>
            <a:spcAft>
              <a:spcPct val="35000"/>
            </a:spcAft>
            <a:buNone/>
          </a:pPr>
          <a:r>
            <a:rPr lang="tr-TR" sz="1400" kern="1200"/>
            <a:t>Sanal bahis veya kumar oynamak ve bunlardan vazgeçememek bağımlılıktır. Asla unutmayın HER ZAMAN KASA KAZANIR… VE ÖYLE BİR DURUMA GELİRSİNİZ Kİ ARTIK VEGAS’TA OLAN VEGAS’TA KALMAZ… Evde icralar, mahkemelerde dosyalar, karakollarda ifadeler derken herkes her şeyi öğrenir. Bu aşamadan sonra ne mi oluyor?</a:t>
          </a:r>
          <a:endParaRPr lang="en-US" sz="1400" kern="1200"/>
        </a:p>
      </dsp:txBody>
      <dsp:txXfrm>
        <a:off x="1437631" y="1556410"/>
        <a:ext cx="6449068" cy="1244702"/>
      </dsp:txXfrm>
    </dsp:sp>
    <dsp:sp modelId="{1B054A6C-8A73-49B6-A270-9732CCE90BC3}">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820940-959B-41AD-9FE2-540A4754B4C0}">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A522B7-7A31-4E61-8BF5-5350B1035929}">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22300">
            <a:lnSpc>
              <a:spcPct val="90000"/>
            </a:lnSpc>
            <a:spcBef>
              <a:spcPct val="0"/>
            </a:spcBef>
            <a:spcAft>
              <a:spcPct val="35000"/>
            </a:spcAft>
            <a:buNone/>
          </a:pPr>
          <a:r>
            <a:rPr lang="tr-TR" sz="1400" kern="1200" dirty="0"/>
            <a:t>Ve her bağımlılık tehlikelidir. </a:t>
          </a:r>
          <a:endParaRPr lang="en-US" sz="1400" kern="1200" dirty="0"/>
        </a:p>
      </dsp:txBody>
      <dsp:txXfrm>
        <a:off x="1437631" y="3112289"/>
        <a:ext cx="64490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9/18/2025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545F7-77F9-4401-AA0E-BF14C26D8903}"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545F7-77F9-4401-AA0E-BF14C26D8903}"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545F7-77F9-4401-AA0E-BF14C26D8903}"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545F7-77F9-4401-AA0E-BF14C26D8903}"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545F7-77F9-4401-AA0E-BF14C26D8903}"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545F7-77F9-4401-AA0E-BF14C26D8903}"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545F7-77F9-4401-AA0E-BF14C26D8903}"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545F7-77F9-4401-AA0E-BF14C26D8903}"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545F7-77F9-4401-AA0E-BF14C26D8903}"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545F7-77F9-4401-AA0E-BF14C26D8903}"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E0586-5A1C-41FD-AA9D-07A4E729E6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45F7-77F9-4401-AA0E-BF14C26D8903}"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E0586-5A1C-41FD-AA9D-07A4E729E6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mevzuat.gov.tr/mevzuatmetin/1.5.2547.pdf"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kalite.bartin.edu.tr/form-dokumanlari.html"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oidb.bartin.edu.tr/" TargetMode="External"/><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bartin.edu.tr/hizli-erisim/yemek-listesi.html"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sksdb.bartin.edu.tr/duyurular/kismi-zamanli-ogrenci-basvurulari.html"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live/HcW0PAstxvA"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bim.bartin.edu.tr/" TargetMode="External"/><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hyperlink" Target="https://bim.bartin.edu.tr/office-365-hesabi-telefon-numara-kayit-ve-sifre-alma-islemleri.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kutuphane.bartin.edu.tr/" TargetMode="External"/><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rasmus.bartin.edu.tr/" TargetMode="External"/><Relationship Id="rId2" Type="http://schemas.openxmlformats.org/officeDocument/2006/relationships/image" Target="../media/image29.jpg"/><Relationship Id="rId1" Type="http://schemas.openxmlformats.org/officeDocument/2006/relationships/slideLayout" Target="../slideLayouts/slideLayout13.xml"/><Relationship Id="rId4" Type="http://schemas.openxmlformats.org/officeDocument/2006/relationships/hyperlink" Target="https://erasmus.bartin.edu.tr/erasmus-giden-ogrenim-hareketliligi.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ubys.bartin.edu.tr/" TargetMode="External"/><Relationship Id="rId2" Type="http://schemas.openxmlformats.org/officeDocument/2006/relationships/hyperlink" Target="https://w3.bartin.edu.tr/"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057400" y="533400"/>
            <a:ext cx="6553200" cy="715963"/>
          </a:xfrm>
        </p:spPr>
        <p:txBody>
          <a:bodyPr/>
          <a:lstStyle/>
          <a:p>
            <a:r>
              <a:rPr lang="en-US" sz="3600" b="1" dirty="0" err="1">
                <a:solidFill>
                  <a:srgbClr val="4D4D4D"/>
                </a:solidFill>
              </a:rPr>
              <a:t>Şehir</a:t>
            </a:r>
            <a:r>
              <a:rPr lang="en-US" sz="3600" b="1" dirty="0">
                <a:solidFill>
                  <a:srgbClr val="4D4D4D"/>
                </a:solidFill>
              </a:rPr>
              <a:t> </a:t>
            </a:r>
            <a:r>
              <a:rPr lang="en-US" sz="3600" b="1" dirty="0" err="1">
                <a:solidFill>
                  <a:srgbClr val="4D4D4D"/>
                </a:solidFill>
              </a:rPr>
              <a:t>Efsaneleri</a:t>
            </a:r>
            <a:endParaRPr lang="en-US" sz="3600" b="1" dirty="0">
              <a:solidFill>
                <a:srgbClr val="4D4D4D"/>
              </a:solidFill>
            </a:endParaRPr>
          </a:p>
        </p:txBody>
      </p:sp>
      <p:graphicFrame>
        <p:nvGraphicFramePr>
          <p:cNvPr id="6" name="TextBox 3">
            <a:extLst>
              <a:ext uri="{FF2B5EF4-FFF2-40B4-BE49-F238E27FC236}">
                <a16:creationId xmlns:a16="http://schemas.microsoft.com/office/drawing/2014/main" id="{821AB15E-D8FC-D3F1-DE1C-31C1E0E89C08}"/>
              </a:ext>
            </a:extLst>
          </p:cNvPr>
          <p:cNvGraphicFramePr/>
          <p:nvPr/>
        </p:nvGraphicFramePr>
        <p:xfrm>
          <a:off x="2209800" y="1430953"/>
          <a:ext cx="6553200"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7375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17C87-F385-1A06-610B-5CB8D3C1512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BBDF462-7066-B6CB-440A-C12915AC3259}"/>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CF7DED34-6F1D-AD18-BF88-B30B74FEFE3E}"/>
              </a:ext>
            </a:extLst>
          </p:cNvPr>
          <p:cNvSpPr txBox="1"/>
          <p:nvPr/>
        </p:nvSpPr>
        <p:spPr>
          <a:xfrm>
            <a:off x="266700" y="1295400"/>
            <a:ext cx="8610600" cy="3970318"/>
          </a:xfrm>
          <a:prstGeom prst="rect">
            <a:avLst/>
          </a:prstGeom>
          <a:noFill/>
        </p:spPr>
        <p:txBody>
          <a:bodyPr wrap="square" rtlCol="0">
            <a:spAutoFit/>
          </a:bodyPr>
          <a:lstStyle/>
          <a:p>
            <a:pPr algn="just"/>
            <a:endParaRPr lang="en-US" sz="2200" b="1" dirty="0">
              <a:solidFill>
                <a:srgbClr val="FF0000"/>
              </a:solidFill>
            </a:endParaRPr>
          </a:p>
          <a:p>
            <a:pPr algn="just"/>
            <a:r>
              <a:rPr lang="en-US" sz="2200" b="1" dirty="0">
                <a:solidFill>
                  <a:srgbClr val="FF0000"/>
                </a:solidFill>
              </a:rPr>
              <a:t>Soru </a:t>
            </a:r>
            <a:r>
              <a:rPr lang="tr-TR" sz="2200" b="1" dirty="0">
                <a:solidFill>
                  <a:srgbClr val="FF0000"/>
                </a:solidFill>
              </a:rPr>
              <a:t>5</a:t>
            </a:r>
            <a:r>
              <a:rPr lang="en-US" sz="2200" b="1" dirty="0">
                <a:solidFill>
                  <a:srgbClr val="FF0000"/>
                </a:solidFill>
              </a:rPr>
              <a:t>. </a:t>
            </a:r>
            <a:r>
              <a:rPr lang="en-US" sz="2200" b="1" dirty="0" err="1"/>
              <a:t>Kimlik</a:t>
            </a:r>
            <a:r>
              <a:rPr lang="en-US" sz="2200" b="1" dirty="0"/>
              <a:t> </a:t>
            </a:r>
            <a:r>
              <a:rPr lang="en-US" sz="2200" b="1" dirty="0" err="1"/>
              <a:t>kartının</a:t>
            </a:r>
            <a:r>
              <a:rPr lang="en-US" sz="2200" b="1" dirty="0"/>
              <a:t> </a:t>
            </a:r>
            <a:r>
              <a:rPr lang="en-US" sz="2200" b="1" dirty="0" err="1"/>
              <a:t>kaybolması</a:t>
            </a:r>
            <a:r>
              <a:rPr lang="en-US" sz="2200" b="1" dirty="0"/>
              <a:t> </a:t>
            </a:r>
            <a:r>
              <a:rPr lang="en-US" sz="2200" b="1" dirty="0" err="1"/>
              <a:t>veya</a:t>
            </a:r>
            <a:r>
              <a:rPr lang="en-US" sz="2200" b="1" dirty="0"/>
              <a:t> </a:t>
            </a:r>
            <a:r>
              <a:rPr lang="en-US" sz="2200" b="1" dirty="0" err="1"/>
              <a:t>çalınması</a:t>
            </a:r>
            <a:r>
              <a:rPr lang="en-US" sz="2200" b="1" dirty="0"/>
              <a:t> </a:t>
            </a:r>
            <a:r>
              <a:rPr lang="en-US" sz="2200" b="1" dirty="0" err="1"/>
              <a:t>durumunda</a:t>
            </a:r>
            <a:r>
              <a:rPr lang="en-US" sz="2200" b="1" dirty="0"/>
              <a:t> </a:t>
            </a:r>
            <a:r>
              <a:rPr lang="en-US" sz="2200" b="1" dirty="0" err="1"/>
              <a:t>yapılması</a:t>
            </a:r>
            <a:r>
              <a:rPr lang="en-US" sz="2200" b="1" dirty="0"/>
              <a:t> </a:t>
            </a:r>
            <a:r>
              <a:rPr lang="en-US" sz="2200" b="1" dirty="0" err="1"/>
              <a:t>gereken</a:t>
            </a:r>
            <a:r>
              <a:rPr lang="en-US" sz="2200" b="1" dirty="0"/>
              <a:t> </a:t>
            </a:r>
            <a:r>
              <a:rPr lang="en-US" sz="2200" b="1" dirty="0" err="1"/>
              <a:t>işlemler</a:t>
            </a:r>
            <a:r>
              <a:rPr lang="en-US" sz="2200" b="1" dirty="0"/>
              <a:t> </a:t>
            </a:r>
            <a:r>
              <a:rPr lang="en-US" sz="2200" b="1" dirty="0" err="1"/>
              <a:t>nelerdir</a:t>
            </a:r>
            <a:r>
              <a:rPr lang="tr-TR" sz="2200" b="1" dirty="0"/>
              <a:t>?</a:t>
            </a:r>
          </a:p>
          <a:p>
            <a:pPr algn="just"/>
            <a:r>
              <a:rPr lang="tr-TR" sz="2400" dirty="0">
                <a:solidFill>
                  <a:srgbClr val="00B0F0"/>
                </a:solidFill>
              </a:rPr>
              <a:t>Bartın Üniversitesine ait Öğrenci Kimliğimi Kaybettim Hükümsüzdür</a:t>
            </a:r>
            <a:endParaRPr lang="tr-TR" sz="2200" b="1" dirty="0">
              <a:solidFill>
                <a:srgbClr val="00B0F0"/>
              </a:solidFill>
            </a:endParaRPr>
          </a:p>
          <a:p>
            <a:pPr algn="just"/>
            <a:endParaRPr lang="en-US" sz="2200" b="1" dirty="0">
              <a:solidFill>
                <a:srgbClr val="FF0000"/>
              </a:solidFill>
            </a:endParaRPr>
          </a:p>
          <a:p>
            <a:pPr algn="just"/>
            <a:r>
              <a:rPr lang="en-US" sz="2200" b="1" dirty="0">
                <a:solidFill>
                  <a:srgbClr val="FF0000"/>
                </a:solidFill>
              </a:rPr>
              <a:t>Soru </a:t>
            </a:r>
            <a:r>
              <a:rPr lang="tr-TR" sz="2200" b="1" dirty="0">
                <a:solidFill>
                  <a:srgbClr val="FF0000"/>
                </a:solidFill>
              </a:rPr>
              <a:t>6</a:t>
            </a:r>
            <a:r>
              <a:rPr lang="en-US" sz="2200" b="1" dirty="0">
                <a:solidFill>
                  <a:srgbClr val="FF0000"/>
                </a:solidFill>
              </a:rPr>
              <a:t>. </a:t>
            </a:r>
            <a:r>
              <a:rPr lang="en-US" sz="2200" b="1" dirty="0" err="1"/>
              <a:t>Kimlik</a:t>
            </a:r>
            <a:r>
              <a:rPr lang="en-US" sz="2200" b="1" dirty="0"/>
              <a:t> </a:t>
            </a:r>
            <a:r>
              <a:rPr lang="en-US" sz="2200" b="1" dirty="0" err="1"/>
              <a:t>bilgilerimde</a:t>
            </a:r>
            <a:r>
              <a:rPr lang="en-US" sz="2200" b="1" dirty="0"/>
              <a:t> </a:t>
            </a:r>
            <a:r>
              <a:rPr lang="en-US" sz="2200" b="1" dirty="0" err="1"/>
              <a:t>değişiklik</a:t>
            </a:r>
            <a:r>
              <a:rPr lang="en-US" sz="2200" b="1" dirty="0"/>
              <a:t> </a:t>
            </a:r>
            <a:r>
              <a:rPr lang="en-US" sz="2200" b="1" dirty="0" err="1"/>
              <a:t>olduğu</a:t>
            </a:r>
            <a:r>
              <a:rPr lang="en-US" sz="2200" b="1" dirty="0"/>
              <a:t> zaman ne </a:t>
            </a:r>
            <a:r>
              <a:rPr lang="en-US" sz="2200" b="1" dirty="0" err="1"/>
              <a:t>yapmalıyım</a:t>
            </a:r>
            <a:r>
              <a:rPr lang="en-US" sz="2200" b="1" dirty="0"/>
              <a:t>?</a:t>
            </a:r>
            <a:endParaRPr lang="tr-TR" sz="2200" b="1" dirty="0"/>
          </a:p>
          <a:p>
            <a:pPr algn="just"/>
            <a:endParaRPr lang="tr-TR" sz="2400" dirty="0"/>
          </a:p>
          <a:p>
            <a:pPr algn="just"/>
            <a:r>
              <a:rPr lang="tr-TR" sz="2400" dirty="0"/>
              <a:t>Ad, </a:t>
            </a:r>
            <a:r>
              <a:rPr lang="tr-TR" sz="2400" dirty="0" err="1"/>
              <a:t>Soyad</a:t>
            </a:r>
            <a:r>
              <a:rPr lang="tr-TR" sz="2400" dirty="0"/>
              <a:t> veya nüfus kimlik bilgilerinde değişiklik ya da düzeltme olmuş ise yeni nüfus cüzdanı ile birlikte öğrenim gördüğünüz akademik birimin öğrenci işlerine müracaat etmelisiniz.</a:t>
            </a:r>
          </a:p>
          <a:p>
            <a:pPr algn="just"/>
            <a:endParaRPr lang="en-US" sz="2200" b="1" dirty="0">
              <a:solidFill>
                <a:srgbClr val="FF0000"/>
              </a:solidFill>
            </a:endParaRPr>
          </a:p>
        </p:txBody>
      </p:sp>
    </p:spTree>
    <p:extLst>
      <p:ext uri="{BB962C8B-B14F-4D97-AF65-F5344CB8AC3E}">
        <p14:creationId xmlns:p14="http://schemas.microsoft.com/office/powerpoint/2010/main" val="40597425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1A01DF-DE8C-A67A-746E-6F06D7B06B5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1C6A450-C575-0B11-ABD8-23F12D1F9DEB}"/>
              </a:ext>
            </a:extLst>
          </p:cNvPr>
          <p:cNvSpPr>
            <a:spLocks noGrp="1"/>
          </p:cNvSpPr>
          <p:nvPr>
            <p:ph idx="1"/>
          </p:nvPr>
        </p:nvSpPr>
        <p:spPr/>
        <p:txBody>
          <a:bodyPr>
            <a:normAutofit fontScale="85000" lnSpcReduction="10000"/>
          </a:bodyPr>
          <a:lstStyle/>
          <a:p>
            <a:pPr algn="just"/>
            <a:r>
              <a:rPr lang="en-US" b="1" dirty="0">
                <a:solidFill>
                  <a:srgbClr val="FF0000"/>
                </a:solidFill>
              </a:rPr>
              <a:t>Soru </a:t>
            </a:r>
            <a:r>
              <a:rPr lang="tr-TR" b="1" dirty="0">
                <a:solidFill>
                  <a:srgbClr val="FF0000"/>
                </a:solidFill>
              </a:rPr>
              <a:t>7</a:t>
            </a:r>
            <a:r>
              <a:rPr lang="en-US" b="1" dirty="0">
                <a:solidFill>
                  <a:srgbClr val="FF0000"/>
                </a:solidFill>
              </a:rPr>
              <a:t>. </a:t>
            </a:r>
            <a:r>
              <a:rPr lang="en-US" b="1" dirty="0" err="1"/>
              <a:t>Danışman</a:t>
            </a:r>
            <a:r>
              <a:rPr lang="en-US" b="1" dirty="0"/>
              <a:t> </a:t>
            </a:r>
            <a:r>
              <a:rPr lang="en-US" b="1" dirty="0" err="1"/>
              <a:t>kimdir</a:t>
            </a:r>
            <a:r>
              <a:rPr lang="en-US" b="1" dirty="0"/>
              <a:t>? </a:t>
            </a:r>
            <a:r>
              <a:rPr lang="en-US" b="1" dirty="0" err="1"/>
              <a:t>Görevi</a:t>
            </a:r>
            <a:r>
              <a:rPr lang="en-US" b="1" dirty="0"/>
              <a:t> </a:t>
            </a:r>
            <a:r>
              <a:rPr lang="en-US" b="1" dirty="0" err="1"/>
              <a:t>nedir</a:t>
            </a:r>
            <a:r>
              <a:rPr lang="en-US" b="1" dirty="0"/>
              <a:t>? </a:t>
            </a:r>
            <a:r>
              <a:rPr lang="en-US" b="1" dirty="0" err="1"/>
              <a:t>Danışmanımın</a:t>
            </a:r>
            <a:r>
              <a:rPr lang="en-US" b="1" dirty="0"/>
              <a:t> </a:t>
            </a:r>
            <a:r>
              <a:rPr lang="en-US" b="1" dirty="0" err="1"/>
              <a:t>kim</a:t>
            </a:r>
            <a:r>
              <a:rPr lang="en-US" b="1" dirty="0"/>
              <a:t> </a:t>
            </a:r>
            <a:r>
              <a:rPr lang="en-US" b="1" dirty="0" err="1"/>
              <a:t>olduğunu</a:t>
            </a:r>
            <a:r>
              <a:rPr lang="en-US" b="1" dirty="0"/>
              <a:t> </a:t>
            </a:r>
            <a:r>
              <a:rPr lang="en-US" b="1" dirty="0" err="1"/>
              <a:t>nasıl</a:t>
            </a:r>
            <a:r>
              <a:rPr lang="en-US" b="1" dirty="0"/>
              <a:t> </a:t>
            </a:r>
            <a:r>
              <a:rPr lang="en-US" b="1" dirty="0" err="1"/>
              <a:t>öğrenebilirim</a:t>
            </a:r>
            <a:r>
              <a:rPr lang="en-US" b="1" dirty="0"/>
              <a:t>? </a:t>
            </a:r>
            <a:endParaRPr lang="tr-TR" b="1" dirty="0"/>
          </a:p>
          <a:p>
            <a:pPr algn="just"/>
            <a:r>
              <a:rPr lang="tr-TR" dirty="0"/>
              <a:t>Danışman, öğrencinin devam ettiği programdaki başarı durumu ve derslerin program içindeki dağılımını dikkate alarak öğrencinin alması gereken zorunlu ve seçmeli dersler hakkında öğrenciye önerilerde bulunur ve öğrencinin ders kaydını onaylar.</a:t>
            </a:r>
            <a:endParaRPr lang="en-US" b="1" dirty="0">
              <a:solidFill>
                <a:srgbClr val="FF0000"/>
              </a:solidFill>
            </a:endParaRPr>
          </a:p>
          <a:p>
            <a:pPr algn="just"/>
            <a:r>
              <a:rPr lang="en-US" b="1" dirty="0">
                <a:solidFill>
                  <a:srgbClr val="FF0000"/>
                </a:solidFill>
              </a:rPr>
              <a:t>Soru </a:t>
            </a:r>
            <a:r>
              <a:rPr lang="tr-TR" b="1" dirty="0">
                <a:solidFill>
                  <a:srgbClr val="FF0000"/>
                </a:solidFill>
              </a:rPr>
              <a:t>8.</a:t>
            </a:r>
            <a:r>
              <a:rPr lang="en-US" b="1" dirty="0">
                <a:solidFill>
                  <a:srgbClr val="FF0000"/>
                </a:solidFill>
              </a:rPr>
              <a:t> </a:t>
            </a:r>
            <a:r>
              <a:rPr lang="en-US" b="1" dirty="0" err="1"/>
              <a:t>Sınav</a:t>
            </a:r>
            <a:r>
              <a:rPr lang="en-US" b="1" dirty="0"/>
              <a:t> </a:t>
            </a:r>
            <a:r>
              <a:rPr lang="en-US" b="1" dirty="0" err="1"/>
              <a:t>sonuçlarına</a:t>
            </a:r>
            <a:r>
              <a:rPr lang="en-US" b="1" dirty="0"/>
              <a:t> </a:t>
            </a:r>
            <a:r>
              <a:rPr lang="en-US" b="1" dirty="0" err="1"/>
              <a:t>itiraz</a:t>
            </a:r>
            <a:r>
              <a:rPr lang="en-US" b="1" dirty="0"/>
              <a:t> </a:t>
            </a:r>
            <a:r>
              <a:rPr lang="en-US" b="1" dirty="0" err="1"/>
              <a:t>nasıl</a:t>
            </a:r>
            <a:r>
              <a:rPr lang="en-US" b="1" dirty="0"/>
              <a:t> </a:t>
            </a:r>
            <a:r>
              <a:rPr lang="en-US" b="1" dirty="0" err="1"/>
              <a:t>olur</a:t>
            </a:r>
            <a:r>
              <a:rPr lang="en-US" b="1" dirty="0"/>
              <a:t>?</a:t>
            </a:r>
            <a:endParaRPr lang="tr-TR" b="1" dirty="0"/>
          </a:p>
          <a:p>
            <a:pPr algn="just"/>
            <a:endParaRPr lang="en-US" b="1" dirty="0">
              <a:solidFill>
                <a:srgbClr val="FF0000"/>
              </a:solidFill>
            </a:endParaRPr>
          </a:p>
          <a:p>
            <a:pPr algn="just"/>
            <a:r>
              <a:rPr lang="en-US" b="1" dirty="0">
                <a:solidFill>
                  <a:srgbClr val="FF0000"/>
                </a:solidFill>
              </a:rPr>
              <a:t>Soru </a:t>
            </a:r>
            <a:r>
              <a:rPr lang="tr-TR" b="1" dirty="0">
                <a:solidFill>
                  <a:srgbClr val="FF0000"/>
                </a:solidFill>
              </a:rPr>
              <a:t>9</a:t>
            </a:r>
            <a:r>
              <a:rPr lang="en-US" b="1" dirty="0">
                <a:solidFill>
                  <a:srgbClr val="FF0000"/>
                </a:solidFill>
              </a:rPr>
              <a:t>. </a:t>
            </a:r>
            <a:r>
              <a:rPr lang="en-US" b="1" dirty="0" err="1"/>
              <a:t>Yatay</a:t>
            </a:r>
            <a:r>
              <a:rPr lang="en-US" b="1" dirty="0"/>
              <a:t> </a:t>
            </a:r>
            <a:r>
              <a:rPr lang="en-US" b="1" dirty="0" err="1"/>
              <a:t>geçişler</a:t>
            </a:r>
            <a:r>
              <a:rPr lang="en-US" b="1" dirty="0"/>
              <a:t> </a:t>
            </a:r>
            <a:r>
              <a:rPr lang="en-US" b="1" dirty="0" err="1"/>
              <a:t>nasıl</a:t>
            </a:r>
            <a:r>
              <a:rPr lang="en-US" b="1" dirty="0"/>
              <a:t> </a:t>
            </a:r>
            <a:r>
              <a:rPr lang="en-US" b="1" dirty="0" err="1"/>
              <a:t>olmaktadır</a:t>
            </a:r>
            <a:r>
              <a:rPr lang="en-US" b="1" dirty="0"/>
              <a:t>?</a:t>
            </a:r>
          </a:p>
          <a:p>
            <a:pPr marL="0" indent="0">
              <a:buNone/>
            </a:pPr>
            <a:endParaRPr lang="tr-TR" dirty="0"/>
          </a:p>
        </p:txBody>
      </p:sp>
    </p:spTree>
    <p:extLst>
      <p:ext uri="{BB962C8B-B14F-4D97-AF65-F5344CB8AC3E}">
        <p14:creationId xmlns:p14="http://schemas.microsoft.com/office/powerpoint/2010/main" val="266475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0E845-37E2-FCA5-99D5-4FF767BC089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33CA7A8-6EF6-E9EC-42C6-B4CCE35979F9}"/>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CAC8CD93-AB1D-2E71-7BEA-F395B3AC1317}"/>
              </a:ext>
            </a:extLst>
          </p:cNvPr>
          <p:cNvSpPr txBox="1"/>
          <p:nvPr/>
        </p:nvSpPr>
        <p:spPr>
          <a:xfrm>
            <a:off x="228600" y="1196181"/>
            <a:ext cx="8610600" cy="4247317"/>
          </a:xfrm>
          <a:prstGeom prst="rect">
            <a:avLst/>
          </a:prstGeom>
          <a:noFill/>
        </p:spPr>
        <p:txBody>
          <a:bodyPr wrap="square" rtlCol="0">
            <a:spAutoFit/>
          </a:bodyPr>
          <a:lstStyle/>
          <a:p>
            <a:r>
              <a:rPr lang="tr-TR" b="1" dirty="0">
                <a:solidFill>
                  <a:schemeClr val="accent4"/>
                </a:solidFill>
              </a:rPr>
              <a:t>Soru 10. Çift Anadal Programı (ÇAP) / </a:t>
            </a:r>
            <a:r>
              <a:rPr lang="tr-TR" b="1" dirty="0" err="1">
                <a:solidFill>
                  <a:schemeClr val="accent4"/>
                </a:solidFill>
              </a:rPr>
              <a:t>Yandal</a:t>
            </a:r>
            <a:r>
              <a:rPr lang="tr-TR" b="1" dirty="0">
                <a:solidFill>
                  <a:schemeClr val="accent4"/>
                </a:solidFill>
              </a:rPr>
              <a:t> Programı nedir ve nasıl başvuru yapılır? </a:t>
            </a:r>
          </a:p>
          <a:p>
            <a:endParaRPr lang="tr-TR" dirty="0">
              <a:highlight>
                <a:srgbClr val="FFFF00"/>
              </a:highlight>
            </a:endParaRPr>
          </a:p>
          <a:p>
            <a:pPr algn="just"/>
            <a:r>
              <a:rPr lang="tr-TR" dirty="0">
                <a:highlight>
                  <a:srgbClr val="00B0F0"/>
                </a:highlight>
              </a:rPr>
              <a:t>Amacı, Anadal programını başarı ile yürüten lisans öğrencilerinin aynı zamanda ikinci bir dalda lisans/</a:t>
            </a:r>
            <a:r>
              <a:rPr lang="tr-TR" dirty="0" err="1">
                <a:highlight>
                  <a:srgbClr val="00B0F0"/>
                </a:highlight>
              </a:rPr>
              <a:t>önlisans</a:t>
            </a:r>
            <a:r>
              <a:rPr lang="tr-TR" dirty="0">
                <a:highlight>
                  <a:srgbClr val="00B0F0"/>
                </a:highlight>
              </a:rPr>
              <a:t> diploması; </a:t>
            </a:r>
            <a:r>
              <a:rPr lang="tr-TR" dirty="0" err="1">
                <a:highlight>
                  <a:srgbClr val="00B0F0"/>
                </a:highlight>
              </a:rPr>
              <a:t>önlisans</a:t>
            </a:r>
            <a:r>
              <a:rPr lang="tr-TR" dirty="0">
                <a:highlight>
                  <a:srgbClr val="00B0F0"/>
                </a:highlight>
              </a:rPr>
              <a:t> öğrencilerinin ise ikinci bir dalda </a:t>
            </a:r>
            <a:r>
              <a:rPr lang="tr-TR" dirty="0" err="1">
                <a:highlight>
                  <a:srgbClr val="00B0F0"/>
                </a:highlight>
              </a:rPr>
              <a:t>önlisans</a:t>
            </a:r>
            <a:r>
              <a:rPr lang="tr-TR" dirty="0">
                <a:highlight>
                  <a:srgbClr val="00B0F0"/>
                </a:highlight>
              </a:rPr>
              <a:t> diploması almak üzere öğrenim görmelerini sağlamaktır.</a:t>
            </a:r>
          </a:p>
          <a:p>
            <a:pPr algn="just"/>
            <a:endParaRPr lang="tr-TR" dirty="0">
              <a:highlight>
                <a:srgbClr val="00B0F0"/>
              </a:highlight>
            </a:endParaRPr>
          </a:p>
          <a:p>
            <a:pPr algn="just"/>
            <a:r>
              <a:rPr lang="tr-TR" dirty="0"/>
              <a:t>Öğrenci ikinci anadal diploma programına, anadal lisans diploma programında en erken üçüncü yarıyılın başında, en geç beşinci yarıyılın başında başvurabilir.</a:t>
            </a:r>
          </a:p>
          <a:p>
            <a:pPr algn="just"/>
            <a:endParaRPr lang="tr-TR" dirty="0"/>
          </a:p>
          <a:p>
            <a:pPr algn="just"/>
            <a:r>
              <a:rPr lang="tr-TR" dirty="0">
                <a:highlight>
                  <a:srgbClr val="00B0F0"/>
                </a:highlight>
              </a:rPr>
              <a:t>ÇAP’ a başvurabilmesi için öğrencinin başvurduğu yarıyıla kadar anadal diploma programında aldığı tüm dersleri başarıyla tamamlaması gerekir. </a:t>
            </a:r>
          </a:p>
          <a:p>
            <a:pPr algn="just"/>
            <a:endParaRPr lang="tr-TR" dirty="0">
              <a:highlight>
                <a:srgbClr val="00B0F0"/>
              </a:highlight>
            </a:endParaRPr>
          </a:p>
          <a:p>
            <a:pPr algn="just"/>
            <a:r>
              <a:rPr lang="tr-TR" dirty="0"/>
              <a:t>Başvuru anında anadal diploma programındaki genel not ortalaması en az 4.00 üzerinden 3.00 olan ve anadal diploma programının ilgili sınıfında başarı sıralaması itibarıyla en üst %20’sinde bulunan öğrenciler ikinci anadal diploma programına başvurabilirler. </a:t>
            </a:r>
          </a:p>
        </p:txBody>
      </p:sp>
    </p:spTree>
    <p:extLst>
      <p:ext uri="{BB962C8B-B14F-4D97-AF65-F5344CB8AC3E}">
        <p14:creationId xmlns:p14="http://schemas.microsoft.com/office/powerpoint/2010/main" val="1498051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8B1C-13D3-4117-F580-F54DD66A1A89}"/>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D61D926-46F5-9DA2-BBE4-44C47B7ECA3F}"/>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370EE205-6E29-5480-492D-F3632557CF92}"/>
              </a:ext>
            </a:extLst>
          </p:cNvPr>
          <p:cNvSpPr txBox="1"/>
          <p:nvPr/>
        </p:nvSpPr>
        <p:spPr>
          <a:xfrm>
            <a:off x="266700" y="1752600"/>
            <a:ext cx="8610600" cy="3477875"/>
          </a:xfrm>
          <a:prstGeom prst="rect">
            <a:avLst/>
          </a:prstGeom>
          <a:noFill/>
        </p:spPr>
        <p:txBody>
          <a:bodyPr wrap="square" rtlCol="0">
            <a:spAutoFit/>
          </a:bodyPr>
          <a:lstStyle/>
          <a:p>
            <a:pPr algn="just"/>
            <a:r>
              <a:rPr lang="tr-TR" sz="2000" dirty="0"/>
              <a:t>Anadal diploma programındaki genel not ortalaması en az 4.00 üzerinden 3.00 olan ancak anadal diploma programının ilgili sınıfında başarı sıralaması itibari ile en üst %20’sinde yer almayan öğrencilerden çift anadal yapılacak programın ilgili yıldaki taban puanından az olmamak üzere puana sahip olanlar da çift anadal programına başvurabilirler.</a:t>
            </a:r>
          </a:p>
          <a:p>
            <a:pPr algn="just"/>
            <a:endParaRPr lang="tr-TR" sz="2000" dirty="0"/>
          </a:p>
          <a:p>
            <a:pPr algn="just"/>
            <a:r>
              <a:rPr lang="tr-TR" sz="2000" dirty="0"/>
              <a:t>Öğrencinin çift anadal programından mezun olabilmesi için birinci anadal programındaki genel not ortalamasının 100 üzerinden en az 70 olması gerekir.</a:t>
            </a:r>
          </a:p>
          <a:p>
            <a:pPr algn="just"/>
            <a:endParaRPr lang="tr-TR" sz="2000" dirty="0"/>
          </a:p>
          <a:p>
            <a:pPr algn="just"/>
            <a:r>
              <a:rPr lang="tr-TR" sz="2000" dirty="0"/>
              <a:t>İkinci anadal lisans programına devam eden öğrenciye mezuniyet diploması ancak devam ettiği birinci anadal diploma programından mezun olması halinde verilir.</a:t>
            </a:r>
          </a:p>
        </p:txBody>
      </p:sp>
    </p:spTree>
    <p:extLst>
      <p:ext uri="{BB962C8B-B14F-4D97-AF65-F5344CB8AC3E}">
        <p14:creationId xmlns:p14="http://schemas.microsoft.com/office/powerpoint/2010/main" val="4716215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C8B33-265D-506A-81A2-FC8E4545A92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4D7FE491-9185-F051-4C6A-445C7D37EFD9}"/>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76D5C6B0-3868-A7C2-AC97-6138BDF90C86}"/>
              </a:ext>
            </a:extLst>
          </p:cNvPr>
          <p:cNvSpPr txBox="1"/>
          <p:nvPr/>
        </p:nvSpPr>
        <p:spPr>
          <a:xfrm>
            <a:off x="266700" y="1752600"/>
            <a:ext cx="8610600" cy="3847207"/>
          </a:xfrm>
          <a:prstGeom prst="rect">
            <a:avLst/>
          </a:prstGeom>
          <a:noFill/>
        </p:spPr>
        <p:txBody>
          <a:bodyPr wrap="square" rtlCol="0">
            <a:spAutoFit/>
          </a:bodyPr>
          <a:lstStyle/>
          <a:p>
            <a:r>
              <a:rPr lang="tr-TR" sz="2800" b="1" dirty="0">
                <a:solidFill>
                  <a:schemeClr val="accent4"/>
                </a:solidFill>
              </a:rPr>
              <a:t>Soru 11. </a:t>
            </a:r>
            <a:r>
              <a:rPr lang="it-IT" sz="2800" b="1" dirty="0"/>
              <a:t>Stajlarla ilgili bilgileri nereden alabilirim? </a:t>
            </a:r>
            <a:endParaRPr lang="tr-TR" sz="2800" b="1" dirty="0"/>
          </a:p>
          <a:p>
            <a:r>
              <a:rPr lang="tr-TR" sz="2800" dirty="0" err="1"/>
              <a:t>Stak</a:t>
            </a:r>
            <a:r>
              <a:rPr lang="tr-TR" sz="2800" dirty="0"/>
              <a:t> komisyonları ve danışmanlarınız</a:t>
            </a:r>
          </a:p>
          <a:p>
            <a:r>
              <a:rPr lang="tr-TR" sz="2800" b="1" dirty="0">
                <a:solidFill>
                  <a:schemeClr val="accent4"/>
                </a:solidFill>
              </a:rPr>
              <a:t>Soru 12. </a:t>
            </a:r>
            <a:r>
              <a:rPr lang="tr-TR" sz="2800" b="1" dirty="0"/>
              <a:t>Stajı ders yerine saydırabilir miyim?</a:t>
            </a:r>
          </a:p>
          <a:p>
            <a:r>
              <a:rPr lang="tr-TR" sz="2800" dirty="0"/>
              <a:t>Evet</a:t>
            </a:r>
          </a:p>
          <a:p>
            <a:r>
              <a:rPr lang="tr-TR" sz="2800" b="1" dirty="0">
                <a:solidFill>
                  <a:schemeClr val="accent4"/>
                </a:solidFill>
              </a:rPr>
              <a:t>Soru 13. </a:t>
            </a:r>
            <a:r>
              <a:rPr lang="tr-TR" sz="2800" b="1" dirty="0"/>
              <a:t>Hangi hallerde disiplin cezası alınır?</a:t>
            </a:r>
          </a:p>
          <a:p>
            <a:r>
              <a:rPr lang="tr-TR" sz="2800" b="1" dirty="0">
                <a:hlinkClick r:id="rId2"/>
              </a:rPr>
              <a:t>https://www.mevzuat.gov.tr/mevzuatmetin/1.5.2547.pdf</a:t>
            </a:r>
            <a:endParaRPr lang="tr-TR" sz="2800" b="1" dirty="0"/>
          </a:p>
          <a:p>
            <a:endParaRPr lang="tr-TR" sz="2800" b="1" dirty="0"/>
          </a:p>
          <a:p>
            <a:endParaRPr lang="tr-TR" sz="2000" dirty="0"/>
          </a:p>
        </p:txBody>
      </p:sp>
    </p:spTree>
    <p:extLst>
      <p:ext uri="{BB962C8B-B14F-4D97-AF65-F5344CB8AC3E}">
        <p14:creationId xmlns:p14="http://schemas.microsoft.com/office/powerpoint/2010/main" val="2710780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F78F5-EADF-D310-E926-D14C2B43E58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1DDE51B-2B68-1DBC-5567-B9E0F55C1FFB}"/>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56AF6E50-B4E3-4B3E-34F9-ABCF7838C781}"/>
              </a:ext>
            </a:extLst>
          </p:cNvPr>
          <p:cNvSpPr txBox="1"/>
          <p:nvPr/>
        </p:nvSpPr>
        <p:spPr>
          <a:xfrm>
            <a:off x="266700" y="1981200"/>
            <a:ext cx="8610600" cy="3170099"/>
          </a:xfrm>
          <a:prstGeom prst="rect">
            <a:avLst/>
          </a:prstGeom>
          <a:noFill/>
        </p:spPr>
        <p:txBody>
          <a:bodyPr wrap="square" rtlCol="0">
            <a:spAutoFit/>
          </a:bodyPr>
          <a:lstStyle/>
          <a:p>
            <a:pPr algn="just"/>
            <a:r>
              <a:rPr lang="tr-TR" sz="2000" b="1" dirty="0">
                <a:solidFill>
                  <a:schemeClr val="accent4"/>
                </a:solidFill>
              </a:rPr>
              <a:t>Soru 14. Öğrenim belgeleri (öğrenci belgesi, transkrip, disiplin belgesi, yatay geçiş yapmasında sakınca olmadığına dair belge, %10 belgesi, onur/yüksek onur belgesi, ders içerikleri Askerlik Belgesi (Ek-C2)) nereden alınabilir? </a:t>
            </a:r>
          </a:p>
          <a:p>
            <a:pPr algn="just"/>
            <a:endParaRPr lang="tr-TR" sz="2000" dirty="0"/>
          </a:p>
          <a:p>
            <a:pPr algn="just"/>
            <a:r>
              <a:rPr lang="tr-TR" sz="2000" dirty="0"/>
              <a:t>E-Devlet Yükseköğretim Öğrenci Belgesi Sorgulama üzerinden öğrenci belgenizi alabileceğiniz gibi Üniversite Bilgi Yönetim Sistemi (ÜBYS) üzerinden kendi sayfanızdan öğrenim belgeleri (öğrenci belgesi, transkrip, disiplin belgesi, yatay geçiş yapmasında sakınca olmadığına dair belge, %10 belgesi, onur/yüksek onur belgesi, ders içerikleri gibi belge) taleplerinde bulunabilirsiniz. Böylelikle bulunduğunuz yerden elektronik ortamda belge talep edebilirsiniz.</a:t>
            </a:r>
          </a:p>
        </p:txBody>
      </p:sp>
    </p:spTree>
    <p:extLst>
      <p:ext uri="{BB962C8B-B14F-4D97-AF65-F5344CB8AC3E}">
        <p14:creationId xmlns:p14="http://schemas.microsoft.com/office/powerpoint/2010/main" val="191984864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985BC89-33E4-7FEB-F549-5AB632CC945C}"/>
              </a:ext>
            </a:extLst>
          </p:cNvPr>
          <p:cNvSpPr>
            <a:spLocks noGrp="1"/>
          </p:cNvSpPr>
          <p:nvPr>
            <p:ph type="title"/>
          </p:nvPr>
        </p:nvSpPr>
        <p:spPr/>
        <p:txBody>
          <a:bodyPr/>
          <a:lstStyle/>
          <a:p>
            <a:r>
              <a:rPr lang="tr-TR" b="1" dirty="0"/>
              <a:t>Aklınıza Takılanlar</a:t>
            </a:r>
            <a:endParaRPr lang="tr-TR" dirty="0"/>
          </a:p>
        </p:txBody>
      </p:sp>
      <p:sp>
        <p:nvSpPr>
          <p:cNvPr id="3" name="İçerik Yer Tutucusu 2">
            <a:extLst>
              <a:ext uri="{FF2B5EF4-FFF2-40B4-BE49-F238E27FC236}">
                <a16:creationId xmlns:a16="http://schemas.microsoft.com/office/drawing/2014/main" id="{46319CF1-D95C-D25A-945F-ACEBD97EE590}"/>
              </a:ext>
            </a:extLst>
          </p:cNvPr>
          <p:cNvSpPr>
            <a:spLocks noGrp="1"/>
          </p:cNvSpPr>
          <p:nvPr>
            <p:ph idx="1"/>
          </p:nvPr>
        </p:nvSpPr>
        <p:spPr/>
        <p:txBody>
          <a:bodyPr>
            <a:normAutofit/>
          </a:bodyPr>
          <a:lstStyle/>
          <a:p>
            <a:pPr marL="0" indent="0">
              <a:buNone/>
            </a:pPr>
            <a:r>
              <a:rPr lang="tr-TR" sz="2800" b="1" dirty="0">
                <a:solidFill>
                  <a:srgbClr val="FF0000"/>
                </a:solidFill>
              </a:rPr>
              <a:t>Soru 15. </a:t>
            </a:r>
            <a:r>
              <a:rPr lang="tr-TR" sz="2800" b="1" dirty="0"/>
              <a:t>Öğrencinin mezuniyet koşulları nelerdir?</a:t>
            </a:r>
          </a:p>
          <a:p>
            <a:pPr marL="0" indent="0">
              <a:buNone/>
            </a:pPr>
            <a:endParaRPr lang="tr-TR" sz="2800" b="1" dirty="0"/>
          </a:p>
          <a:p>
            <a:pPr marL="0" indent="0">
              <a:buNone/>
            </a:pPr>
            <a:r>
              <a:rPr lang="tr-TR" sz="2800" b="1" dirty="0">
                <a:solidFill>
                  <a:srgbClr val="FF0000"/>
                </a:solidFill>
              </a:rPr>
              <a:t>Soru 16. </a:t>
            </a:r>
            <a:r>
              <a:rPr lang="tr-TR" sz="2800" b="1" dirty="0"/>
              <a:t>Mezun olmak için gerekli not ortalamasını tutturamayan öğrenciler ne yapmalıdır?</a:t>
            </a:r>
          </a:p>
          <a:p>
            <a:pPr marL="0" indent="0">
              <a:buNone/>
            </a:pPr>
            <a:endParaRPr lang="tr-TR" sz="2800" b="1" dirty="0"/>
          </a:p>
          <a:p>
            <a:pPr marL="0" indent="0">
              <a:buNone/>
            </a:pPr>
            <a:r>
              <a:rPr lang="tr-TR" sz="2800" b="1" dirty="0">
                <a:solidFill>
                  <a:srgbClr val="FF0000"/>
                </a:solidFill>
              </a:rPr>
              <a:t>Soru 17. </a:t>
            </a:r>
            <a:r>
              <a:rPr lang="tr-TR" sz="2800" b="1" dirty="0"/>
              <a:t>Lisans öğrenimini tamamlayamayanlar </a:t>
            </a:r>
            <a:r>
              <a:rPr lang="tr-TR" sz="2800" b="1" dirty="0" err="1"/>
              <a:t>önlisans</a:t>
            </a:r>
            <a:r>
              <a:rPr lang="tr-TR" sz="2800" b="1" dirty="0"/>
              <a:t> diplomasını nasıl alabilirler?</a:t>
            </a:r>
          </a:p>
          <a:p>
            <a:pPr marL="0" indent="0">
              <a:buNone/>
            </a:pPr>
            <a:endParaRPr lang="tr-TR" sz="2800" b="1" dirty="0"/>
          </a:p>
          <a:p>
            <a:pPr marL="0" indent="0">
              <a:buNone/>
            </a:pPr>
            <a:r>
              <a:rPr lang="tr-TR" sz="2800" b="1" dirty="0">
                <a:solidFill>
                  <a:srgbClr val="FF0000"/>
                </a:solidFill>
              </a:rPr>
              <a:t>Soru 18. </a:t>
            </a:r>
            <a:r>
              <a:rPr lang="tr-TR" sz="2800" b="1" dirty="0"/>
              <a:t>Akademik takvimi nereden bulabilirim? </a:t>
            </a:r>
          </a:p>
          <a:p>
            <a:endParaRPr lang="tr-TR" sz="2800" dirty="0"/>
          </a:p>
        </p:txBody>
      </p:sp>
    </p:spTree>
    <p:extLst>
      <p:ext uri="{BB962C8B-B14F-4D97-AF65-F5344CB8AC3E}">
        <p14:creationId xmlns:p14="http://schemas.microsoft.com/office/powerpoint/2010/main" val="7332546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6B41E2-DDB7-7E8C-CAFC-CA5A80BDF1D9}"/>
              </a:ext>
            </a:extLst>
          </p:cNvPr>
          <p:cNvSpPr>
            <a:spLocks noGrp="1"/>
          </p:cNvSpPr>
          <p:nvPr>
            <p:ph type="title"/>
          </p:nvPr>
        </p:nvSpPr>
        <p:spPr/>
        <p:txBody>
          <a:bodyPr/>
          <a:lstStyle/>
          <a:p>
            <a:r>
              <a:rPr lang="tr-TR" b="1" dirty="0"/>
              <a:t>Aklınıza Takılanlar</a:t>
            </a:r>
            <a:endParaRPr lang="tr-TR" dirty="0"/>
          </a:p>
        </p:txBody>
      </p:sp>
      <p:sp>
        <p:nvSpPr>
          <p:cNvPr id="3" name="İçerik Yer Tutucusu 2">
            <a:extLst>
              <a:ext uri="{FF2B5EF4-FFF2-40B4-BE49-F238E27FC236}">
                <a16:creationId xmlns:a16="http://schemas.microsoft.com/office/drawing/2014/main" id="{38D175EA-3DBF-34F5-402D-6CA73CBD4245}"/>
              </a:ext>
            </a:extLst>
          </p:cNvPr>
          <p:cNvSpPr>
            <a:spLocks noGrp="1"/>
          </p:cNvSpPr>
          <p:nvPr>
            <p:ph idx="1"/>
          </p:nvPr>
        </p:nvSpPr>
        <p:spPr/>
        <p:txBody>
          <a:bodyPr>
            <a:normAutofit lnSpcReduction="10000"/>
          </a:bodyPr>
          <a:lstStyle/>
          <a:p>
            <a:pPr marL="0" indent="0">
              <a:buNone/>
            </a:pPr>
            <a:endParaRPr lang="tr-TR" sz="2800" dirty="0"/>
          </a:p>
          <a:p>
            <a:pPr marL="0" indent="0">
              <a:buNone/>
            </a:pPr>
            <a:r>
              <a:rPr lang="tr-TR" sz="2800" b="1" dirty="0">
                <a:solidFill>
                  <a:srgbClr val="FF0000"/>
                </a:solidFill>
              </a:rPr>
              <a:t>Soru 19. </a:t>
            </a:r>
            <a:r>
              <a:rPr lang="tr-TR" sz="2800" b="1" dirty="0" err="1"/>
              <a:t>Ooofffff</a:t>
            </a:r>
            <a:r>
              <a:rPr lang="tr-TR" sz="2800" b="1" dirty="0"/>
              <a:t> </a:t>
            </a:r>
            <a:r>
              <a:rPr lang="tr-TR" sz="2800" b="1" dirty="0" err="1"/>
              <a:t>herşeye</a:t>
            </a:r>
            <a:r>
              <a:rPr lang="tr-TR" sz="2800" b="1" dirty="0"/>
              <a:t> dilekçe yazmalıyım nasıl yazacağım?</a:t>
            </a:r>
          </a:p>
          <a:p>
            <a:pPr marL="0" indent="0">
              <a:buNone/>
            </a:pPr>
            <a:endParaRPr lang="tr-TR" sz="2800" dirty="0"/>
          </a:p>
          <a:p>
            <a:pPr marL="0" indent="0">
              <a:buNone/>
            </a:pPr>
            <a:r>
              <a:rPr lang="tr-TR" sz="2800" dirty="0"/>
              <a:t>Biz yazdık sen boşlukları doldur</a:t>
            </a:r>
          </a:p>
          <a:p>
            <a:pPr marL="0" indent="0">
              <a:buNone/>
            </a:pPr>
            <a:endParaRPr lang="tr-TR" sz="2800" dirty="0"/>
          </a:p>
          <a:p>
            <a:pPr marL="0" indent="0">
              <a:buNone/>
            </a:pPr>
            <a:r>
              <a:rPr lang="tr-TR" sz="2800" dirty="0"/>
              <a:t>Kalite bunu gerektirir…</a:t>
            </a:r>
          </a:p>
          <a:p>
            <a:pPr marL="0" indent="0">
              <a:buNone/>
            </a:pPr>
            <a:endParaRPr lang="tr-TR" sz="2800" dirty="0"/>
          </a:p>
          <a:p>
            <a:pPr marL="0" indent="0">
              <a:buNone/>
            </a:pPr>
            <a:r>
              <a:rPr lang="tr-TR" sz="2800" dirty="0">
                <a:hlinkClick r:id="rId2"/>
              </a:rPr>
              <a:t>https://kalite.bartin.edu.tr/form-dokumanlari.html</a:t>
            </a:r>
            <a:endParaRPr lang="tr-TR" sz="2800" dirty="0"/>
          </a:p>
          <a:p>
            <a:pPr marL="0" indent="0">
              <a:buNone/>
            </a:pPr>
            <a:endParaRPr lang="tr-TR" sz="2800" dirty="0"/>
          </a:p>
          <a:p>
            <a:pPr marL="0" indent="0">
              <a:buNone/>
            </a:pPr>
            <a:endParaRPr lang="tr-TR" sz="2800" dirty="0"/>
          </a:p>
          <a:p>
            <a:endParaRPr lang="tr-TR" sz="2400" dirty="0"/>
          </a:p>
        </p:txBody>
      </p:sp>
    </p:spTree>
    <p:extLst>
      <p:ext uri="{BB962C8B-B14F-4D97-AF65-F5344CB8AC3E}">
        <p14:creationId xmlns:p14="http://schemas.microsoft.com/office/powerpoint/2010/main" val="3354319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88ADEF-AAC0-52EC-158A-B77FF6257AC9}"/>
              </a:ext>
            </a:extLst>
          </p:cNvPr>
          <p:cNvSpPr>
            <a:spLocks noGrp="1"/>
          </p:cNvSpPr>
          <p:nvPr>
            <p:ph type="title"/>
          </p:nvPr>
        </p:nvSpPr>
        <p:spPr/>
        <p:txBody>
          <a:bodyPr/>
          <a:lstStyle/>
          <a:p>
            <a:r>
              <a:rPr lang="tr-TR" b="1" dirty="0"/>
              <a:t>Aklınıza Takılanlar</a:t>
            </a:r>
            <a:endParaRPr lang="tr-TR" dirty="0"/>
          </a:p>
        </p:txBody>
      </p:sp>
      <p:sp>
        <p:nvSpPr>
          <p:cNvPr id="3" name="İçerik Yer Tutucusu 2">
            <a:extLst>
              <a:ext uri="{FF2B5EF4-FFF2-40B4-BE49-F238E27FC236}">
                <a16:creationId xmlns:a16="http://schemas.microsoft.com/office/drawing/2014/main" id="{A0E1C124-8C5F-AA48-3214-1FEC8BDB509F}"/>
              </a:ext>
            </a:extLst>
          </p:cNvPr>
          <p:cNvSpPr>
            <a:spLocks noGrp="1"/>
          </p:cNvSpPr>
          <p:nvPr>
            <p:ph idx="1"/>
          </p:nvPr>
        </p:nvSpPr>
        <p:spPr/>
        <p:txBody>
          <a:bodyPr>
            <a:normAutofit fontScale="85000" lnSpcReduction="20000"/>
          </a:bodyPr>
          <a:lstStyle/>
          <a:p>
            <a:pPr marL="0" indent="0">
              <a:buNone/>
            </a:pPr>
            <a:r>
              <a:rPr lang="tr-TR" b="1" dirty="0">
                <a:solidFill>
                  <a:srgbClr val="FF0000"/>
                </a:solidFill>
              </a:rPr>
              <a:t>Soru 20. Kayıt dondurma işlemleri nasıldır?</a:t>
            </a:r>
          </a:p>
          <a:p>
            <a:pPr marL="0" indent="0">
              <a:buNone/>
            </a:pPr>
            <a:endParaRPr lang="tr-TR" dirty="0"/>
          </a:p>
          <a:p>
            <a:pPr marL="0" indent="0" algn="just">
              <a:buNone/>
            </a:pPr>
            <a:r>
              <a:rPr lang="tr-TR" dirty="0"/>
              <a:t>Haklı ve geçerli nedenlerle öğrenime devam edemeyecek öğrencinin kaydı, yarıyılın ilk dört haftası içinde başvurulması halinde, ilgili yönetim kurulunca bir defada en çok iki yarıyıl ve öğrenim süresi boyunca en çok dört yarıyıl dondurabilir. </a:t>
            </a:r>
          </a:p>
          <a:p>
            <a:pPr marL="0" indent="0" algn="just">
              <a:buNone/>
            </a:pPr>
            <a:r>
              <a:rPr lang="tr-TR" dirty="0"/>
              <a:t>Hastalığı ve tedavi sürecinin devam etmesi nedeniyle kayıt dondurma talebinde bulunan öğrenciler ile hükümlü öğrencilerin mazereti ilgili yönetim kurulu tarafından değerlendirilerek azami öğrenim süresinden sayılmadan dört yarıyıldan fazla kayıt dondurulabilir. </a:t>
            </a:r>
          </a:p>
          <a:p>
            <a:endParaRPr lang="tr-TR" dirty="0">
              <a:solidFill>
                <a:srgbClr val="FF0000"/>
              </a:solidFill>
            </a:endParaRPr>
          </a:p>
        </p:txBody>
      </p:sp>
    </p:spTree>
    <p:extLst>
      <p:ext uri="{BB962C8B-B14F-4D97-AF65-F5344CB8AC3E}">
        <p14:creationId xmlns:p14="http://schemas.microsoft.com/office/powerpoint/2010/main" val="24708255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213A8-2458-0F6B-F080-04EAC1CBFBF3}"/>
            </a:ext>
          </a:extLst>
        </p:cNvPr>
        <p:cNvGrpSpPr/>
        <p:nvPr/>
      </p:nvGrpSpPr>
      <p:grpSpPr>
        <a:xfrm>
          <a:off x="0" y="0"/>
          <a:ext cx="0" cy="0"/>
          <a:chOff x="0" y="0"/>
          <a:chExt cx="0" cy="0"/>
        </a:xfrm>
      </p:grpSpPr>
      <p:pic>
        <p:nvPicPr>
          <p:cNvPr id="5" name="Resim 4" descr="dikdörtgen, ekran görüntüsü, diyagram, tasarım içeren bir resim&#10;&#10;Yapay zeka tarafından oluşturulmuş içerik yanlış olabilir.">
            <a:extLst>
              <a:ext uri="{FF2B5EF4-FFF2-40B4-BE49-F238E27FC236}">
                <a16:creationId xmlns:a16="http://schemas.microsoft.com/office/drawing/2014/main" id="{F226C878-9F48-C358-A778-067ECAB64B26}"/>
              </a:ext>
            </a:extLst>
          </p:cNvPr>
          <p:cNvPicPr>
            <a:picLocks noChangeAspect="1"/>
          </p:cNvPicPr>
          <p:nvPr/>
        </p:nvPicPr>
        <p:blipFill>
          <a:blip r:embed="rId2">
            <a:extLst>
              <a:ext uri="{28A0092B-C50C-407E-A947-70E740481C1C}">
                <a14:useLocalDpi xmlns:a14="http://schemas.microsoft.com/office/drawing/2010/main" val="0"/>
              </a:ext>
            </a:extLst>
          </a:blip>
          <a:srcRect r="11334"/>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26A05B2F-9C78-740F-BF00-5B6F29958BA3}"/>
              </a:ext>
            </a:extLst>
          </p:cNvPr>
          <p:cNvSpPr>
            <a:spLocks noGrp="1" noChangeArrowheads="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b="1" dirty="0" err="1"/>
              <a:t>İhtiyacınız</a:t>
            </a:r>
            <a:r>
              <a:rPr lang="en-US" b="1" dirty="0"/>
              <a:t> Olan Daire </a:t>
            </a:r>
            <a:r>
              <a:rPr lang="en-US" b="1" dirty="0" err="1"/>
              <a:t>Başkanlıkları</a:t>
            </a:r>
            <a:endParaRPr lang="en-US" b="1" dirty="0"/>
          </a:p>
        </p:txBody>
      </p:sp>
      <p:sp>
        <p:nvSpPr>
          <p:cNvPr id="4" name="TextBox 3">
            <a:extLst>
              <a:ext uri="{FF2B5EF4-FFF2-40B4-BE49-F238E27FC236}">
                <a16:creationId xmlns:a16="http://schemas.microsoft.com/office/drawing/2014/main" id="{EFEB6FD9-B1D1-531F-8319-57FCE5D83B61}"/>
              </a:ext>
            </a:extLst>
          </p:cNvPr>
          <p:cNvSpPr txBox="1"/>
          <p:nvPr/>
        </p:nvSpPr>
        <p:spPr>
          <a:xfrm>
            <a:off x="628650" y="1825625"/>
            <a:ext cx="7886700" cy="4351338"/>
          </a:xfrm>
          <a:prstGeom prst="rect">
            <a:avLst/>
          </a:prstGeom>
        </p:spPr>
        <p:txBody>
          <a:bodyPr vert="horz" lIns="91440" tIns="45720" rIns="91440" bIns="45720" rtlCol="0">
            <a:normAutofit/>
          </a:bodyPr>
          <a:lstStyle/>
          <a:p>
            <a:pPr marL="57150">
              <a:lnSpc>
                <a:spcPct val="90000"/>
              </a:lnSpc>
              <a:spcAft>
                <a:spcPts val="600"/>
              </a:spcAft>
            </a:pPr>
            <a:endParaRPr lang="tr-TR" dirty="0"/>
          </a:p>
          <a:p>
            <a:pPr marL="57150">
              <a:lnSpc>
                <a:spcPct val="90000"/>
              </a:lnSpc>
              <a:spcAft>
                <a:spcPts val="600"/>
              </a:spcAft>
            </a:pPr>
            <a:endParaRPr lang="tr-TR" dirty="0"/>
          </a:p>
          <a:p>
            <a:pPr marL="57150">
              <a:lnSpc>
                <a:spcPct val="90000"/>
              </a:lnSpc>
              <a:spcAft>
                <a:spcPts val="600"/>
              </a:spcAft>
            </a:pPr>
            <a:endParaRPr lang="tr-TR" dirty="0"/>
          </a:p>
          <a:p>
            <a:pPr marL="57150" algn="ctr">
              <a:lnSpc>
                <a:spcPct val="90000"/>
              </a:lnSpc>
              <a:spcAft>
                <a:spcPts val="600"/>
              </a:spcAft>
            </a:pPr>
            <a:r>
              <a:rPr lang="en-US" sz="3200" dirty="0" err="1"/>
              <a:t>Sağlık</a:t>
            </a:r>
            <a:r>
              <a:rPr lang="en-US" sz="3200" dirty="0"/>
              <a:t>, </a:t>
            </a:r>
            <a:r>
              <a:rPr lang="en-US" sz="3200" dirty="0" err="1"/>
              <a:t>Kültür</a:t>
            </a:r>
            <a:r>
              <a:rPr lang="en-US" sz="3200" dirty="0"/>
              <a:t> </a:t>
            </a:r>
            <a:r>
              <a:rPr lang="en-US" sz="3200" dirty="0" err="1"/>
              <a:t>ve</a:t>
            </a:r>
            <a:r>
              <a:rPr lang="en-US" sz="3200" dirty="0"/>
              <a:t> Spor Daire </a:t>
            </a:r>
            <a:r>
              <a:rPr lang="en-US" sz="3200" dirty="0" err="1"/>
              <a:t>Başkanlığı</a:t>
            </a:r>
            <a:endParaRPr lang="en-US" sz="3200" dirty="0"/>
          </a:p>
          <a:p>
            <a:pPr marL="285750" indent="-228600" algn="ctr">
              <a:lnSpc>
                <a:spcPct val="90000"/>
              </a:lnSpc>
              <a:spcAft>
                <a:spcPts val="600"/>
              </a:spcAft>
              <a:buFont typeface="Arial" panose="020B0604020202020204" pitchFamily="34" charset="0"/>
              <a:buChar char="•"/>
            </a:pPr>
            <a:endParaRPr lang="en-US" sz="3200" dirty="0"/>
          </a:p>
          <a:p>
            <a:pPr marL="57150" algn="ctr">
              <a:lnSpc>
                <a:spcPct val="90000"/>
              </a:lnSpc>
              <a:spcAft>
                <a:spcPts val="600"/>
              </a:spcAft>
            </a:pPr>
            <a:r>
              <a:rPr lang="en-US" sz="3200" dirty="0"/>
              <a:t>Web </a:t>
            </a:r>
            <a:r>
              <a:rPr lang="en-US" sz="3200" dirty="0" err="1"/>
              <a:t>sayfası</a:t>
            </a:r>
            <a:r>
              <a:rPr lang="en-US" sz="3200" dirty="0"/>
              <a:t> link: https://sksdb.bartin.edu.tr/</a:t>
            </a:r>
          </a:p>
        </p:txBody>
      </p:sp>
    </p:spTree>
    <p:extLst>
      <p:ext uri="{BB962C8B-B14F-4D97-AF65-F5344CB8AC3E}">
        <p14:creationId xmlns:p14="http://schemas.microsoft.com/office/powerpoint/2010/main" val="10365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628F86-4A03-D2E8-7E8E-3BFE7BB616C0}"/>
            </a:ext>
          </a:extLst>
        </p:cNvPr>
        <p:cNvGrpSpPr/>
        <p:nvPr/>
      </p:nvGrpSpPr>
      <p:grpSpPr>
        <a:xfrm>
          <a:off x="0" y="0"/>
          <a:ext cx="0" cy="0"/>
          <a:chOff x="0" y="0"/>
          <a:chExt cx="0" cy="0"/>
        </a:xfrm>
      </p:grpSpPr>
      <p:pic>
        <p:nvPicPr>
          <p:cNvPr id="5" name="Resim 4" descr="dikdörtgen, ekran görüntüsü, diyagram, tasarım içeren bir resim&#10;&#10;Yapay zeka tarafından oluşturulmuş içerik yanlış olabilir.">
            <a:extLst>
              <a:ext uri="{FF2B5EF4-FFF2-40B4-BE49-F238E27FC236}">
                <a16:creationId xmlns:a16="http://schemas.microsoft.com/office/drawing/2014/main" id="{4CDA2F39-AB63-41F6-7D16-38D9D55D4DBD}"/>
              </a:ext>
            </a:extLst>
          </p:cNvPr>
          <p:cNvPicPr>
            <a:picLocks noChangeAspect="1"/>
          </p:cNvPicPr>
          <p:nvPr/>
        </p:nvPicPr>
        <p:blipFill>
          <a:blip r:embed="rId2">
            <a:extLst>
              <a:ext uri="{28A0092B-C50C-407E-A947-70E740481C1C}">
                <a14:useLocalDpi xmlns:a14="http://schemas.microsoft.com/office/drawing/2010/main" val="0"/>
              </a:ext>
            </a:extLst>
          </a:blip>
          <a:srcRect r="11334"/>
          <a:stretch>
            <a:fillRect/>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B3EBFD75-C4C6-80FE-67B3-F0D7BC53B129}"/>
              </a:ext>
            </a:extLst>
          </p:cNvPr>
          <p:cNvSpPr>
            <a:spLocks noGrp="1" noChangeArrowheads="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b="1" dirty="0" err="1"/>
              <a:t>İhtiyacınız</a:t>
            </a:r>
            <a:r>
              <a:rPr lang="en-US" b="1" dirty="0"/>
              <a:t> Olan Daire </a:t>
            </a:r>
            <a:r>
              <a:rPr lang="en-US" b="1" dirty="0" err="1"/>
              <a:t>Başkanlıkları</a:t>
            </a:r>
            <a:endParaRPr lang="en-US" b="1" dirty="0"/>
          </a:p>
        </p:txBody>
      </p:sp>
      <p:sp>
        <p:nvSpPr>
          <p:cNvPr id="4" name="TextBox 3">
            <a:extLst>
              <a:ext uri="{FF2B5EF4-FFF2-40B4-BE49-F238E27FC236}">
                <a16:creationId xmlns:a16="http://schemas.microsoft.com/office/drawing/2014/main" id="{92F27562-D1F5-0C63-49A4-E51D87681341}"/>
              </a:ext>
            </a:extLst>
          </p:cNvPr>
          <p:cNvSpPr txBox="1"/>
          <p:nvPr/>
        </p:nvSpPr>
        <p:spPr>
          <a:xfrm>
            <a:off x="628650" y="1825625"/>
            <a:ext cx="7886700" cy="4351338"/>
          </a:xfrm>
          <a:prstGeom prst="rect">
            <a:avLst/>
          </a:prstGeom>
        </p:spPr>
        <p:txBody>
          <a:bodyPr vert="horz" lIns="91440" tIns="45720" rIns="91440" bIns="45720" rtlCol="0">
            <a:normAutofit/>
          </a:bodyPr>
          <a:lstStyle/>
          <a:p>
            <a:pPr marL="57150">
              <a:lnSpc>
                <a:spcPct val="90000"/>
              </a:lnSpc>
              <a:spcAft>
                <a:spcPts val="600"/>
              </a:spcAft>
            </a:pPr>
            <a:endParaRPr lang="tr-TR" sz="2000" b="1" dirty="0">
              <a:solidFill>
                <a:srgbClr val="002060"/>
              </a:solidFill>
              <a:highlight>
                <a:srgbClr val="FFFF00"/>
              </a:highlight>
            </a:endParaRPr>
          </a:p>
          <a:p>
            <a:pPr marL="57150">
              <a:lnSpc>
                <a:spcPct val="90000"/>
              </a:lnSpc>
              <a:spcAft>
                <a:spcPts val="600"/>
              </a:spcAft>
            </a:pPr>
            <a:r>
              <a:rPr lang="en-US" sz="2000" b="1" dirty="0" err="1">
                <a:solidFill>
                  <a:srgbClr val="002060"/>
                </a:solidFill>
                <a:highlight>
                  <a:srgbClr val="FFFF00"/>
                </a:highlight>
              </a:rPr>
              <a:t>Öğrenci</a:t>
            </a:r>
            <a:r>
              <a:rPr lang="en-US" sz="2000" b="1" dirty="0">
                <a:solidFill>
                  <a:srgbClr val="002060"/>
                </a:solidFill>
                <a:highlight>
                  <a:srgbClr val="FFFF00"/>
                </a:highlight>
              </a:rPr>
              <a:t> </a:t>
            </a:r>
            <a:r>
              <a:rPr lang="en-US" sz="2000" b="1" dirty="0" err="1">
                <a:solidFill>
                  <a:srgbClr val="002060"/>
                </a:solidFill>
                <a:highlight>
                  <a:srgbClr val="FFFF00"/>
                </a:highlight>
              </a:rPr>
              <a:t>İşleri</a:t>
            </a:r>
            <a:r>
              <a:rPr lang="en-US" sz="2000" b="1" dirty="0">
                <a:solidFill>
                  <a:srgbClr val="002060"/>
                </a:solidFill>
                <a:highlight>
                  <a:srgbClr val="FFFF00"/>
                </a:highlight>
              </a:rPr>
              <a:t> Daire </a:t>
            </a:r>
            <a:r>
              <a:rPr lang="en-US" sz="2000" b="1" dirty="0" err="1">
                <a:solidFill>
                  <a:srgbClr val="002060"/>
                </a:solidFill>
                <a:highlight>
                  <a:srgbClr val="FFFF00"/>
                </a:highlight>
              </a:rPr>
              <a:t>Başkanlığı</a:t>
            </a:r>
            <a:r>
              <a:rPr lang="en-US" sz="2000" b="1" dirty="0">
                <a:solidFill>
                  <a:srgbClr val="002060"/>
                </a:solidFill>
                <a:highlight>
                  <a:srgbClr val="FFFF00"/>
                </a:highlight>
              </a:rPr>
              <a:t> </a:t>
            </a:r>
          </a:p>
          <a:p>
            <a:pPr marL="57150">
              <a:lnSpc>
                <a:spcPct val="90000"/>
              </a:lnSpc>
              <a:spcAft>
                <a:spcPts val="600"/>
              </a:spcAft>
            </a:pPr>
            <a:r>
              <a:rPr lang="en-US" sz="2000" b="1" dirty="0">
                <a:solidFill>
                  <a:srgbClr val="002060"/>
                </a:solidFill>
                <a:highlight>
                  <a:srgbClr val="FFFF00"/>
                </a:highlight>
              </a:rPr>
              <a:t>Web </a:t>
            </a:r>
            <a:r>
              <a:rPr lang="en-US" sz="2000" b="1" dirty="0" err="1">
                <a:solidFill>
                  <a:srgbClr val="002060"/>
                </a:solidFill>
                <a:highlight>
                  <a:srgbClr val="FFFF00"/>
                </a:highlight>
              </a:rPr>
              <a:t>sayfası</a:t>
            </a:r>
            <a:r>
              <a:rPr lang="en-US" sz="2000" b="1" dirty="0">
                <a:solidFill>
                  <a:srgbClr val="002060"/>
                </a:solidFill>
                <a:highlight>
                  <a:srgbClr val="FFFF00"/>
                </a:highlight>
              </a:rPr>
              <a:t> link: </a:t>
            </a:r>
            <a:r>
              <a:rPr lang="en-US" sz="2000" b="1" dirty="0">
                <a:solidFill>
                  <a:srgbClr val="7F7F7F"/>
                </a:solidFill>
                <a:highlight>
                  <a:srgbClr val="FFFF00"/>
                </a:highlight>
                <a:hlinkClick r:id="rId3">
                  <a:extLst>
                    <a:ext uri="{A12FA001-AC4F-418D-AE19-62706E023703}">
                      <ahyp:hlinkClr xmlns:ahyp="http://schemas.microsoft.com/office/drawing/2018/hyperlinkcolor" val="tx"/>
                    </a:ext>
                  </a:extLst>
                </a:hlinkClick>
              </a:rPr>
              <a:t>https://oidb.bartin.edu.tr</a:t>
            </a:r>
            <a:r>
              <a:rPr lang="en-US" sz="2000" b="1" dirty="0">
                <a:solidFill>
                  <a:srgbClr val="002060"/>
                </a:solidFill>
                <a:highlight>
                  <a:srgbClr val="FFFF00"/>
                </a:highlight>
                <a:hlinkClick r:id="rId3">
                  <a:extLst>
                    <a:ext uri="{A12FA001-AC4F-418D-AE19-62706E023703}">
                      <ahyp:hlinkClr xmlns:ahyp="http://schemas.microsoft.com/office/drawing/2018/hyperlinkcolor" val="tx"/>
                    </a:ext>
                  </a:extLst>
                </a:hlinkClick>
              </a:rPr>
              <a:t>/</a:t>
            </a:r>
            <a:endParaRPr lang="tr-TR" sz="2000" b="1" dirty="0">
              <a:solidFill>
                <a:srgbClr val="002060"/>
              </a:solidFill>
              <a:highlight>
                <a:srgbClr val="FFFF00"/>
              </a:highlight>
            </a:endParaRPr>
          </a:p>
          <a:p>
            <a:pPr marL="57150">
              <a:lnSpc>
                <a:spcPct val="90000"/>
              </a:lnSpc>
              <a:spcAft>
                <a:spcPts val="600"/>
              </a:spcAft>
            </a:pPr>
            <a:endParaRPr lang="en-US" dirty="0"/>
          </a:p>
          <a:p>
            <a:pPr marL="285750" indent="-228600">
              <a:lnSpc>
                <a:spcPct val="90000"/>
              </a:lnSpc>
              <a:spcAft>
                <a:spcPts val="600"/>
              </a:spcAft>
              <a:buFont typeface="Arial" panose="020B0604020202020204" pitchFamily="34" charset="0"/>
              <a:buChar char="•"/>
            </a:pPr>
            <a:endParaRPr lang="en-US" dirty="0"/>
          </a:p>
          <a:p>
            <a:pPr marL="57150">
              <a:lnSpc>
                <a:spcPct val="90000"/>
              </a:lnSpc>
              <a:spcAft>
                <a:spcPts val="600"/>
              </a:spcAft>
            </a:pPr>
            <a:r>
              <a:rPr lang="en-US" sz="2800" dirty="0" err="1">
                <a:highlight>
                  <a:srgbClr val="FF0000"/>
                </a:highlight>
              </a:rPr>
              <a:t>Kurumsal</a:t>
            </a:r>
            <a:r>
              <a:rPr lang="en-US" sz="2800" dirty="0">
                <a:highlight>
                  <a:srgbClr val="FF0000"/>
                </a:highlight>
              </a:rPr>
              <a:t> e </a:t>
            </a:r>
            <a:r>
              <a:rPr lang="en-US" sz="2800" dirty="0" err="1">
                <a:highlight>
                  <a:srgbClr val="FF0000"/>
                </a:highlight>
              </a:rPr>
              <a:t>posta</a:t>
            </a:r>
            <a:r>
              <a:rPr lang="en-US" sz="2800" dirty="0">
                <a:highlight>
                  <a:srgbClr val="FF0000"/>
                </a:highlight>
              </a:rPr>
              <a:t> </a:t>
            </a:r>
            <a:r>
              <a:rPr lang="en-US" sz="2800" dirty="0" err="1">
                <a:highlight>
                  <a:srgbClr val="FF0000"/>
                </a:highlight>
              </a:rPr>
              <a:t>adresleriniz</a:t>
            </a:r>
            <a:r>
              <a:rPr lang="en-US" sz="2800" dirty="0">
                <a:highlight>
                  <a:srgbClr val="FF0000"/>
                </a:highlight>
              </a:rPr>
              <a:t> HAZIRRR..</a:t>
            </a:r>
          </a:p>
        </p:txBody>
      </p:sp>
    </p:spTree>
    <p:extLst>
      <p:ext uri="{BB962C8B-B14F-4D97-AF65-F5344CB8AC3E}">
        <p14:creationId xmlns:p14="http://schemas.microsoft.com/office/powerpoint/2010/main" val="515047803"/>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3332-715D-97EA-C904-E432CE91938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B9175E1-B6F5-5FE9-4BCF-79F4B892E5C1}"/>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D0FEFE0C-50F6-AF89-D238-F63D49C0E561}"/>
              </a:ext>
            </a:extLst>
          </p:cNvPr>
          <p:cNvSpPr txBox="1"/>
          <p:nvPr/>
        </p:nvSpPr>
        <p:spPr>
          <a:xfrm>
            <a:off x="266700" y="1981200"/>
            <a:ext cx="8610600" cy="3785652"/>
          </a:xfrm>
          <a:prstGeom prst="rect">
            <a:avLst/>
          </a:prstGeom>
          <a:noFill/>
        </p:spPr>
        <p:txBody>
          <a:bodyPr wrap="square" rtlCol="0">
            <a:spAutoFit/>
          </a:bodyPr>
          <a:lstStyle/>
          <a:p>
            <a:pPr algn="just"/>
            <a:r>
              <a:rPr lang="tr-TR" sz="2000" b="1" dirty="0">
                <a:solidFill>
                  <a:schemeClr val="accent4"/>
                </a:solidFill>
              </a:rPr>
              <a:t>Soru 21. Herhangi bir sosyal güvencem yok. Sağlık hizmetlerinden nasıl faydalanabilirim? </a:t>
            </a:r>
          </a:p>
          <a:p>
            <a:pPr algn="just"/>
            <a:endParaRPr lang="tr-TR" sz="2000" b="1" dirty="0">
              <a:solidFill>
                <a:schemeClr val="accent4"/>
              </a:solidFill>
            </a:endParaRPr>
          </a:p>
          <a:p>
            <a:pPr algn="just"/>
            <a:r>
              <a:rPr lang="tr-TR" sz="2000" dirty="0"/>
              <a:t>En yakın sosyal güvenlik kurumuna giderek gelir testine tabi tutulmanız gerekmektedir. Bununla beraber bizim size sağlamış olduğumuz sağlık hizmetleri ücretsizdir. </a:t>
            </a:r>
          </a:p>
          <a:p>
            <a:pPr algn="just"/>
            <a:endParaRPr lang="tr-TR" sz="2000" dirty="0"/>
          </a:p>
          <a:p>
            <a:pPr algn="just"/>
            <a:r>
              <a:rPr lang="tr-TR" sz="2000" dirty="0"/>
              <a:t>Ünitemiz </a:t>
            </a:r>
            <a:r>
              <a:rPr lang="tr-TR" sz="2000" dirty="0" err="1"/>
              <a:t>Mediko</a:t>
            </a:r>
            <a:r>
              <a:rPr lang="tr-TR" sz="2000" dirty="0"/>
              <a:t>-Sosyal Merkezi 1 Diş Hekimi,1 Doktor,1 Diyetisyen, 1 Psikolog ve 1 Hemşireden oluşan bir ekip ile  öğrenciler ile personel (akademik-idari) ve kanunen bakmakla hükümlü oldukları yakınlarına hizmet vermektedir.</a:t>
            </a:r>
          </a:p>
          <a:p>
            <a:pPr algn="just"/>
            <a:endParaRPr lang="tr-TR" sz="2000" b="1" dirty="0">
              <a:solidFill>
                <a:schemeClr val="accent4"/>
              </a:solidFill>
            </a:endParaRPr>
          </a:p>
          <a:p>
            <a:pPr algn="just"/>
            <a:endParaRPr lang="tr-TR" sz="2000" b="1" dirty="0">
              <a:solidFill>
                <a:schemeClr val="accent4"/>
              </a:solidFill>
            </a:endParaRPr>
          </a:p>
        </p:txBody>
      </p:sp>
    </p:spTree>
    <p:extLst>
      <p:ext uri="{BB962C8B-B14F-4D97-AF65-F5344CB8AC3E}">
        <p14:creationId xmlns:p14="http://schemas.microsoft.com/office/powerpoint/2010/main" val="4069419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4">
            <a:extLst>
              <a:ext uri="{FF2B5EF4-FFF2-40B4-BE49-F238E27FC236}">
                <a16:creationId xmlns:a16="http://schemas.microsoft.com/office/drawing/2014/main" id="{7360106A-0DA4-A99B-94F3-D7B2D29A51EC}"/>
              </a:ext>
            </a:extLst>
          </p:cNvPr>
          <p:cNvPicPr>
            <a:picLocks noGrp="1" noChangeAspect="1"/>
          </p:cNvPicPr>
          <p:nvPr>
            <p:ph idx="1"/>
          </p:nvPr>
        </p:nvPicPr>
        <p:blipFill>
          <a:blip r:embed="rId2"/>
          <a:stretch>
            <a:fillRect/>
          </a:stretch>
        </p:blipFill>
        <p:spPr>
          <a:xfrm>
            <a:off x="1275476" y="249506"/>
            <a:ext cx="6089585" cy="619805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7270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89A455-5998-B84C-5C33-DCC8738EA891}"/>
              </a:ext>
            </a:extLst>
          </p:cNvPr>
          <p:cNvSpPr>
            <a:spLocks noGrp="1"/>
          </p:cNvSpPr>
          <p:nvPr>
            <p:ph type="title"/>
          </p:nvPr>
        </p:nvSpPr>
        <p:spPr/>
        <p:txBody>
          <a:bodyPr/>
          <a:lstStyle/>
          <a:p>
            <a:r>
              <a:rPr lang="tr-TR" b="1" dirty="0"/>
              <a:t>Aklınıza Takılanlar</a:t>
            </a:r>
            <a:endParaRPr lang="tr-TR" dirty="0"/>
          </a:p>
        </p:txBody>
      </p:sp>
      <p:sp>
        <p:nvSpPr>
          <p:cNvPr id="3" name="İçerik Yer Tutucusu 2">
            <a:extLst>
              <a:ext uri="{FF2B5EF4-FFF2-40B4-BE49-F238E27FC236}">
                <a16:creationId xmlns:a16="http://schemas.microsoft.com/office/drawing/2014/main" id="{85B5A7D4-F570-F43B-2744-7FC6532E60CE}"/>
              </a:ext>
            </a:extLst>
          </p:cNvPr>
          <p:cNvSpPr>
            <a:spLocks noGrp="1"/>
          </p:cNvSpPr>
          <p:nvPr>
            <p:ph idx="1"/>
          </p:nvPr>
        </p:nvSpPr>
        <p:spPr/>
        <p:txBody>
          <a:bodyPr>
            <a:normAutofit fontScale="55000" lnSpcReduction="20000"/>
          </a:bodyPr>
          <a:lstStyle/>
          <a:p>
            <a:pPr marL="0" indent="0">
              <a:buNone/>
            </a:pPr>
            <a:r>
              <a:rPr lang="tr-TR" b="1" dirty="0">
                <a:solidFill>
                  <a:srgbClr val="FF0000"/>
                </a:solidFill>
              </a:rPr>
              <a:t>Soru 22. Spor yapmak istiyorum neler var?</a:t>
            </a:r>
          </a:p>
          <a:p>
            <a:pPr marL="0" indent="0">
              <a:buNone/>
            </a:pPr>
            <a:endParaRPr lang="tr-TR" b="1" dirty="0"/>
          </a:p>
          <a:p>
            <a:pPr marL="0" indent="0" algn="just">
              <a:buNone/>
            </a:pPr>
            <a:r>
              <a:rPr lang="tr-TR" dirty="0"/>
              <a:t>Ağdacı ve </a:t>
            </a:r>
            <a:r>
              <a:rPr lang="tr-TR" dirty="0" err="1"/>
              <a:t>Kutlubey</a:t>
            </a:r>
            <a:r>
              <a:rPr lang="tr-TR" dirty="0"/>
              <a:t> yerleşkelerinde </a:t>
            </a:r>
            <a:r>
              <a:rPr lang="tr-TR" dirty="0" err="1"/>
              <a:t>Fitness</a:t>
            </a:r>
            <a:r>
              <a:rPr lang="tr-TR" dirty="0"/>
              <a:t> Salonu, Basketbol, Futbol, Voleybol ve Tenis oynama alanları mevcut. Öğrencilerimize kişi başı ücretli olarak hizmet vermektedir. </a:t>
            </a:r>
          </a:p>
          <a:p>
            <a:pPr marL="0" indent="0" algn="just">
              <a:buNone/>
            </a:pPr>
            <a:endParaRPr lang="tr-TR" b="1" dirty="0"/>
          </a:p>
          <a:p>
            <a:pPr marL="0" indent="0" algn="just">
              <a:buNone/>
            </a:pPr>
            <a:r>
              <a:rPr lang="tr-TR" b="1" dirty="0">
                <a:solidFill>
                  <a:srgbClr val="FF0000"/>
                </a:solidFill>
              </a:rPr>
              <a:t>Soru 23. Spor Yaptık Acıktık peki yemek? Bugün yemekte ne var?</a:t>
            </a:r>
          </a:p>
          <a:p>
            <a:pPr marL="0" indent="0" algn="just">
              <a:buNone/>
            </a:pPr>
            <a:endParaRPr lang="tr-TR" b="1" dirty="0"/>
          </a:p>
          <a:p>
            <a:pPr marL="0" indent="0" algn="just">
              <a:buNone/>
            </a:pPr>
            <a:r>
              <a:rPr lang="tr-TR" dirty="0" err="1"/>
              <a:t>Kutlubey</a:t>
            </a:r>
            <a:r>
              <a:rPr lang="tr-TR" dirty="0"/>
              <a:t> VE Ağdacı kampüsümüzde öğrencilerimiz için yemekhane hizmeti bulunmaktadır. Kişi başı 45 TL güncel fiyatı ile 4 çeşit yemek yiyebilirsiniz. </a:t>
            </a:r>
          </a:p>
          <a:p>
            <a:pPr marL="0" indent="0">
              <a:buNone/>
            </a:pPr>
            <a:r>
              <a:rPr lang="tr-TR" dirty="0">
                <a:hlinkClick r:id="rId2"/>
              </a:rPr>
              <a:t>https://www.bartin.edu.tr/hizli-erisim/yemek-listesi.html</a:t>
            </a:r>
            <a:r>
              <a:rPr lang="tr-TR" dirty="0"/>
              <a:t> </a:t>
            </a:r>
          </a:p>
          <a:p>
            <a:pPr marL="0" indent="0">
              <a:buNone/>
            </a:pPr>
            <a:endParaRPr lang="tr-TR" dirty="0"/>
          </a:p>
          <a:p>
            <a:pPr marL="0" indent="0">
              <a:buNone/>
            </a:pPr>
            <a:r>
              <a:rPr lang="tr-TR" dirty="0"/>
              <a:t>Üniversitemiz yemekhanelerinde yemek yiyebilmek için öncelikle </a:t>
            </a:r>
            <a:r>
              <a:rPr lang="tr-TR" b="1" dirty="0"/>
              <a:t>Yapı Kredi Bankası müşterisi olunması gerekmektedir</a:t>
            </a:r>
            <a:r>
              <a:rPr lang="tr-TR" dirty="0"/>
              <a:t>. Yapı Kredi Mobil Bankacılık üzerinden hızlıca online görüşme ile ya da Yapı Kredi şubeleri aracılığıyla müşteri olabilirsiniz.</a:t>
            </a:r>
          </a:p>
          <a:p>
            <a:pPr marL="0" indent="0">
              <a:buNone/>
            </a:pPr>
            <a:endParaRPr lang="tr-TR" b="1" dirty="0">
              <a:solidFill>
                <a:srgbClr val="FF0000"/>
              </a:solidFill>
            </a:endParaRPr>
          </a:p>
          <a:p>
            <a:pPr marL="0" indent="0">
              <a:buNone/>
            </a:pPr>
            <a:r>
              <a:rPr lang="tr-TR" b="1" dirty="0">
                <a:solidFill>
                  <a:srgbClr val="FF0000"/>
                </a:solidFill>
              </a:rPr>
              <a:t>Soru 24. Öğrenci kulüplerini nereden öğrenebilirim ve nasıl kayıt yaptırabilirim. Ben kulüp açmak istiyorum ne yapmalıyım?</a:t>
            </a:r>
          </a:p>
          <a:p>
            <a:pPr marL="0" indent="0">
              <a:buNone/>
            </a:pPr>
            <a:endParaRPr lang="tr-TR" b="1" dirty="0"/>
          </a:p>
          <a:p>
            <a:endParaRPr lang="tr-TR" b="1" dirty="0"/>
          </a:p>
        </p:txBody>
      </p:sp>
    </p:spTree>
    <p:extLst>
      <p:ext uri="{BB962C8B-B14F-4D97-AF65-F5344CB8AC3E}">
        <p14:creationId xmlns:p14="http://schemas.microsoft.com/office/powerpoint/2010/main" val="18930038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2FCA2E-5E2D-A278-8073-FAC7292029F9}"/>
              </a:ext>
            </a:extLst>
          </p:cNvPr>
          <p:cNvSpPr>
            <a:spLocks noGrp="1"/>
          </p:cNvSpPr>
          <p:nvPr>
            <p:ph type="title"/>
          </p:nvPr>
        </p:nvSpPr>
        <p:spPr/>
        <p:txBody>
          <a:bodyPr/>
          <a:lstStyle/>
          <a:p>
            <a:r>
              <a:rPr lang="tr-TR" b="1" dirty="0"/>
              <a:t>Aklınıza Takılanlar</a:t>
            </a:r>
            <a:endParaRPr lang="tr-TR" dirty="0"/>
          </a:p>
        </p:txBody>
      </p:sp>
      <p:sp>
        <p:nvSpPr>
          <p:cNvPr id="3" name="İçerik Yer Tutucusu 2">
            <a:extLst>
              <a:ext uri="{FF2B5EF4-FFF2-40B4-BE49-F238E27FC236}">
                <a16:creationId xmlns:a16="http://schemas.microsoft.com/office/drawing/2014/main" id="{A04D288C-32DF-F4C7-9FE2-0AD069E1DA6B}"/>
              </a:ext>
            </a:extLst>
          </p:cNvPr>
          <p:cNvSpPr>
            <a:spLocks noGrp="1"/>
          </p:cNvSpPr>
          <p:nvPr>
            <p:ph idx="1"/>
          </p:nvPr>
        </p:nvSpPr>
        <p:spPr/>
        <p:txBody>
          <a:bodyPr>
            <a:normAutofit fontScale="85000" lnSpcReduction="20000"/>
          </a:bodyPr>
          <a:lstStyle/>
          <a:p>
            <a:pPr marL="0" indent="0" algn="just">
              <a:buNone/>
            </a:pPr>
            <a:r>
              <a:rPr lang="tr-TR" sz="2800" dirty="0">
                <a:solidFill>
                  <a:srgbClr val="FF0000"/>
                </a:solidFill>
              </a:rPr>
              <a:t>Soru 25. Şenlik var mı şenlik? </a:t>
            </a:r>
          </a:p>
          <a:p>
            <a:pPr marL="0" indent="0" algn="just">
              <a:buNone/>
            </a:pPr>
            <a:r>
              <a:rPr lang="tr-TR" sz="2800" dirty="0"/>
              <a:t>Üniversitemizde her yıl düzenli olarak Bilim, Kültür ve Spor Şenlikleri düzenlenmektedir. Proje pazarı etkinliklerinde projelerinizi sunabilir, konserlerde eğlenebilirsiniz. </a:t>
            </a:r>
          </a:p>
          <a:p>
            <a:pPr marL="0" indent="0" algn="just">
              <a:buNone/>
            </a:pPr>
            <a:r>
              <a:rPr lang="tr-TR" sz="2800" dirty="0">
                <a:solidFill>
                  <a:srgbClr val="FF0000"/>
                </a:solidFill>
              </a:rPr>
              <a:t>Soru 26. RİMER Nedir?</a:t>
            </a:r>
          </a:p>
          <a:p>
            <a:pPr marL="0" indent="0" algn="just">
              <a:buNone/>
            </a:pPr>
            <a:r>
              <a:rPr lang="tr-TR" sz="2800" dirty="0">
                <a:solidFill>
                  <a:srgbClr val="FF0000"/>
                </a:solidFill>
              </a:rPr>
              <a:t>Soru 27. Kısmi Zamanlı Öğrencilik Nedir? Nasıl başvurabilirim?</a:t>
            </a:r>
          </a:p>
          <a:p>
            <a:pPr marL="0" indent="0" algn="just">
              <a:buNone/>
            </a:pPr>
            <a:r>
              <a:rPr lang="tr-TR" b="1" dirty="0"/>
              <a:t>Bartın Üniversitesi 2025-2026 Akademik Yılı Kısmi Zamanlı Öğrenci (KZÖ) başvuruları, 15 Eylül 2025 Pazartesi günü başlayıp 08 Ekim 2025 Çarşamba günü saat 23.59’da sona erecektir. </a:t>
            </a:r>
          </a:p>
          <a:p>
            <a:pPr marL="0" indent="0">
              <a:buNone/>
            </a:pPr>
            <a:r>
              <a:rPr lang="tr-TR" sz="2800" dirty="0">
                <a:solidFill>
                  <a:srgbClr val="FF0000"/>
                </a:solidFill>
                <a:hlinkClick r:id="rId2"/>
              </a:rPr>
              <a:t>https://sksdb.bartin.edu.tr/duyurular/kismi-zamanli-ogrenci-basvurulari.html</a:t>
            </a:r>
            <a:endParaRPr lang="tr-TR" sz="2800" dirty="0">
              <a:solidFill>
                <a:srgbClr val="FF0000"/>
              </a:solidFill>
            </a:endParaRPr>
          </a:p>
          <a:p>
            <a:pPr marL="0" indent="0">
              <a:buNone/>
            </a:pPr>
            <a:endParaRPr lang="tr-TR" sz="2800" dirty="0">
              <a:solidFill>
                <a:srgbClr val="FF0000"/>
              </a:solidFill>
            </a:endParaRPr>
          </a:p>
          <a:p>
            <a:endParaRPr lang="tr-TR" sz="2800" dirty="0"/>
          </a:p>
          <a:p>
            <a:endParaRPr lang="tr-TR" sz="2800" dirty="0"/>
          </a:p>
        </p:txBody>
      </p:sp>
    </p:spTree>
    <p:extLst>
      <p:ext uri="{BB962C8B-B14F-4D97-AF65-F5344CB8AC3E}">
        <p14:creationId xmlns:p14="http://schemas.microsoft.com/office/powerpoint/2010/main" val="37346101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20F5E6-EE12-2CB3-A03E-4785239A7A0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360C781-E1F8-E12B-2A6E-371A1612A94D}"/>
              </a:ext>
            </a:extLst>
          </p:cNvPr>
          <p:cNvSpPr>
            <a:spLocks noGrp="1"/>
          </p:cNvSpPr>
          <p:nvPr>
            <p:ph idx="1"/>
          </p:nvPr>
        </p:nvSpPr>
        <p:spPr/>
        <p:txBody>
          <a:bodyPr/>
          <a:lstStyle/>
          <a:p>
            <a:pPr marL="0" indent="0">
              <a:buNone/>
            </a:pPr>
            <a:r>
              <a:rPr lang="tr-TR" dirty="0">
                <a:solidFill>
                  <a:srgbClr val="FF0000"/>
                </a:solidFill>
              </a:rPr>
              <a:t>27. Ortak derslerin uzaktan eğitim yolu ile verilmesi nasıl yapılıyor?</a:t>
            </a:r>
          </a:p>
          <a:p>
            <a:pPr marL="0" indent="0">
              <a:buNone/>
            </a:pPr>
            <a:r>
              <a:rPr lang="tr-TR" dirty="0">
                <a:hlinkClick r:id="rId2"/>
              </a:rPr>
              <a:t>https://www.youtube.com/live/HcW0PAstxvA</a:t>
            </a:r>
            <a:endParaRPr lang="tr-TR" dirty="0"/>
          </a:p>
          <a:p>
            <a:pPr marL="0" indent="0">
              <a:buNone/>
            </a:pPr>
            <a:endParaRPr lang="tr-TR" dirty="0"/>
          </a:p>
          <a:p>
            <a:pPr marL="0" indent="0">
              <a:buNone/>
            </a:pPr>
            <a:r>
              <a:rPr lang="tr-TR" dirty="0"/>
              <a:t>Önceki yıllarda kullanılan e ders sistemi artık </a:t>
            </a:r>
            <a:r>
              <a:rPr lang="tr-TR" dirty="0" err="1"/>
              <a:t>ubys</a:t>
            </a:r>
            <a:r>
              <a:rPr lang="tr-TR" dirty="0"/>
              <a:t> hesaplarınızda… Bunun için Bartın </a:t>
            </a:r>
            <a:r>
              <a:rPr lang="tr-TR" dirty="0" err="1"/>
              <a:t>Üni</a:t>
            </a:r>
            <a:r>
              <a:rPr lang="tr-TR" dirty="0"/>
              <a:t> web sayfasından UZEM girişi yapmanız yeterli, bu giriş size yine UBYS sisteminize bağlayacak. </a:t>
            </a:r>
          </a:p>
        </p:txBody>
      </p:sp>
    </p:spTree>
    <p:extLst>
      <p:ext uri="{BB962C8B-B14F-4D97-AF65-F5344CB8AC3E}">
        <p14:creationId xmlns:p14="http://schemas.microsoft.com/office/powerpoint/2010/main" val="342586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B74A34-CC49-C11B-53D7-213BA321D02C}"/>
            </a:ext>
          </a:extLst>
        </p:cNvPr>
        <p:cNvGrpSpPr/>
        <p:nvPr/>
      </p:nvGrpSpPr>
      <p:grpSpPr>
        <a:xfrm>
          <a:off x="0" y="0"/>
          <a:ext cx="0" cy="0"/>
          <a:chOff x="0" y="0"/>
          <a:chExt cx="0" cy="0"/>
        </a:xfrm>
      </p:grpSpPr>
      <p:pic>
        <p:nvPicPr>
          <p:cNvPr id="5" name="Resim 4" descr="çizgi film, giyim, kişi, şahıs, mobilya içeren bir resim&#10;&#10;Yapay zeka tarafından oluşturulmuş içerik yanlış olabilir.">
            <a:extLst>
              <a:ext uri="{FF2B5EF4-FFF2-40B4-BE49-F238E27FC236}">
                <a16:creationId xmlns:a16="http://schemas.microsoft.com/office/drawing/2014/main" id="{9B76B6BD-E6E3-9D66-1524-808E954E89B4}"/>
              </a:ext>
            </a:extLst>
          </p:cNvPr>
          <p:cNvPicPr>
            <a:picLocks noChangeAspect="1"/>
          </p:cNvPicPr>
          <p:nvPr/>
        </p:nvPicPr>
        <p:blipFill>
          <a:blip r:embed="rId2">
            <a:extLst>
              <a:ext uri="{28A0092B-C50C-407E-A947-70E740481C1C}">
                <a14:useLocalDpi xmlns:a14="http://schemas.microsoft.com/office/drawing/2010/main" val="0"/>
              </a:ext>
            </a:extLst>
          </a:blip>
          <a:srcRect r="31818" b="9091"/>
          <a:stretch>
            <a:fill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2">
            <a:extLst>
              <a:ext uri="{FF2B5EF4-FFF2-40B4-BE49-F238E27FC236}">
                <a16:creationId xmlns:a16="http://schemas.microsoft.com/office/drawing/2014/main" id="{BE2902F5-E30B-DBA0-915A-6FE54EC401AD}"/>
              </a:ext>
            </a:extLst>
          </p:cNvPr>
          <p:cNvSpPr>
            <a:spLocks noGrp="1" noChangeArrowheads="1"/>
          </p:cNvSpPr>
          <p:nvPr>
            <p:ph type="title"/>
          </p:nvPr>
        </p:nvSpPr>
        <p:spPr>
          <a:xfrm>
            <a:off x="628650" y="365125"/>
            <a:ext cx="7886700" cy="1325563"/>
          </a:xfrm>
        </p:spPr>
        <p:txBody>
          <a:bodyPr vert="horz" lIns="91440" tIns="45720" rIns="91440" bIns="45720" rtlCol="0" anchor="ctr">
            <a:normAutofit/>
          </a:bodyPr>
          <a:lstStyle/>
          <a:p>
            <a:pPr>
              <a:lnSpc>
                <a:spcPct val="90000"/>
              </a:lnSpc>
            </a:pPr>
            <a:r>
              <a:rPr lang="en-US" b="1" dirty="0" err="1"/>
              <a:t>İhtiyacınız</a:t>
            </a:r>
            <a:r>
              <a:rPr lang="en-US" b="1" dirty="0"/>
              <a:t> Olan Daire </a:t>
            </a:r>
            <a:r>
              <a:rPr lang="en-US" b="1" dirty="0" err="1"/>
              <a:t>Başkanlıkları</a:t>
            </a:r>
            <a:endParaRPr lang="en-US" b="1" dirty="0"/>
          </a:p>
        </p:txBody>
      </p:sp>
      <p:sp>
        <p:nvSpPr>
          <p:cNvPr id="4" name="TextBox 3">
            <a:extLst>
              <a:ext uri="{FF2B5EF4-FFF2-40B4-BE49-F238E27FC236}">
                <a16:creationId xmlns:a16="http://schemas.microsoft.com/office/drawing/2014/main" id="{1BB308C4-124A-598C-4CBF-1C0586EC4512}"/>
              </a:ext>
            </a:extLst>
          </p:cNvPr>
          <p:cNvSpPr txBox="1"/>
          <p:nvPr/>
        </p:nvSpPr>
        <p:spPr>
          <a:xfrm>
            <a:off x="628650" y="1825625"/>
            <a:ext cx="7886700" cy="4351338"/>
          </a:xfrm>
          <a:prstGeom prst="rect">
            <a:avLst/>
          </a:prstGeom>
        </p:spPr>
        <p:txBody>
          <a:bodyPr vert="horz" lIns="91440" tIns="45720" rIns="91440" bIns="45720" rtlCol="0">
            <a:normAutofit/>
          </a:bodyPr>
          <a:lstStyle/>
          <a:p>
            <a:pPr marL="57150">
              <a:lnSpc>
                <a:spcPct val="90000"/>
              </a:lnSpc>
              <a:spcAft>
                <a:spcPts val="600"/>
              </a:spcAft>
            </a:pPr>
            <a:endParaRPr lang="tr-TR" dirty="0"/>
          </a:p>
          <a:p>
            <a:pPr marL="57150">
              <a:lnSpc>
                <a:spcPct val="90000"/>
              </a:lnSpc>
              <a:spcAft>
                <a:spcPts val="600"/>
              </a:spcAft>
            </a:pPr>
            <a:endParaRPr lang="tr-TR" dirty="0"/>
          </a:p>
          <a:p>
            <a:pPr marL="57150">
              <a:lnSpc>
                <a:spcPct val="90000"/>
              </a:lnSpc>
              <a:spcAft>
                <a:spcPts val="600"/>
              </a:spcAft>
            </a:pPr>
            <a:endParaRPr lang="tr-TR" sz="2800" dirty="0"/>
          </a:p>
          <a:p>
            <a:pPr marL="57150" algn="ctr">
              <a:lnSpc>
                <a:spcPct val="90000"/>
              </a:lnSpc>
              <a:spcAft>
                <a:spcPts val="600"/>
              </a:spcAft>
            </a:pPr>
            <a:r>
              <a:rPr lang="en-US" sz="2800" dirty="0"/>
              <a:t>Bilgi </a:t>
            </a:r>
            <a:r>
              <a:rPr lang="en-US" sz="2800" dirty="0" err="1"/>
              <a:t>İşlem</a:t>
            </a:r>
            <a:r>
              <a:rPr lang="en-US" sz="2800" dirty="0"/>
              <a:t> Daire </a:t>
            </a:r>
            <a:r>
              <a:rPr lang="en-US" sz="2800" dirty="0" err="1"/>
              <a:t>Başkanlığı</a:t>
            </a:r>
            <a:endParaRPr lang="en-US" sz="2800" dirty="0"/>
          </a:p>
          <a:p>
            <a:pPr marL="57150" algn="ctr">
              <a:lnSpc>
                <a:spcPct val="90000"/>
              </a:lnSpc>
              <a:spcAft>
                <a:spcPts val="600"/>
              </a:spcAft>
            </a:pPr>
            <a:endParaRPr lang="tr-TR" sz="2800" dirty="0"/>
          </a:p>
          <a:p>
            <a:pPr marL="57150" algn="ctr">
              <a:lnSpc>
                <a:spcPct val="90000"/>
              </a:lnSpc>
              <a:spcAft>
                <a:spcPts val="600"/>
              </a:spcAft>
            </a:pPr>
            <a:r>
              <a:rPr lang="en-US" sz="2800" dirty="0"/>
              <a:t>Web </a:t>
            </a:r>
            <a:r>
              <a:rPr lang="en-US" sz="2800" dirty="0" err="1"/>
              <a:t>sayfası</a:t>
            </a:r>
            <a:r>
              <a:rPr lang="en-US" sz="2800" dirty="0"/>
              <a:t> link: </a:t>
            </a:r>
            <a:r>
              <a:rPr lang="en-US" sz="2800" dirty="0">
                <a:hlinkClick r:id="rId3"/>
              </a:rPr>
              <a:t>https://bim.bartin.edu.tr/</a:t>
            </a:r>
            <a:endParaRPr lang="tr-TR" sz="2800" dirty="0"/>
          </a:p>
          <a:p>
            <a:pPr marL="57150">
              <a:lnSpc>
                <a:spcPct val="90000"/>
              </a:lnSpc>
              <a:spcAft>
                <a:spcPts val="600"/>
              </a:spcAft>
            </a:pPr>
            <a:endParaRPr lang="tr-TR" sz="2800" dirty="0"/>
          </a:p>
          <a:p>
            <a:pPr marL="57150">
              <a:lnSpc>
                <a:spcPct val="90000"/>
              </a:lnSpc>
              <a:spcAft>
                <a:spcPts val="600"/>
              </a:spcAft>
            </a:pPr>
            <a:r>
              <a:rPr lang="en-US" sz="2800" dirty="0">
                <a:hlinkClick r:id="rId4"/>
              </a:rPr>
              <a:t>https://bim.bartin.edu.tr/office-365-hesabi-telefon-numara-kayit-ve-sifre-alma-islemleri.html</a:t>
            </a:r>
            <a:endParaRPr lang="tr-TR" sz="2800" dirty="0"/>
          </a:p>
          <a:p>
            <a:pPr marL="57150">
              <a:lnSpc>
                <a:spcPct val="90000"/>
              </a:lnSpc>
              <a:spcAft>
                <a:spcPts val="600"/>
              </a:spcAft>
            </a:pPr>
            <a:endParaRPr lang="en-US" dirty="0"/>
          </a:p>
        </p:txBody>
      </p:sp>
    </p:spTree>
    <p:extLst>
      <p:ext uri="{BB962C8B-B14F-4D97-AF65-F5344CB8AC3E}">
        <p14:creationId xmlns:p14="http://schemas.microsoft.com/office/powerpoint/2010/main" val="81054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1E8AD-829A-B1FA-BEDA-18ADDCD899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kitap, kitap dolabı, rafa kaldırma, yayımlama, neşir, neşriyat içeren bir resim&#10;&#10;Yapay zeka tarafından oluşturulmuş içerik yanlış olabilir.">
            <a:extLst>
              <a:ext uri="{FF2B5EF4-FFF2-40B4-BE49-F238E27FC236}">
                <a16:creationId xmlns:a16="http://schemas.microsoft.com/office/drawing/2014/main" id="{C88CF5F9-4B74-ECD3-0792-60EC67EC3A45}"/>
              </a:ext>
            </a:extLst>
          </p:cNvPr>
          <p:cNvPicPr>
            <a:picLocks noChangeAspect="1"/>
          </p:cNvPicPr>
          <p:nvPr/>
        </p:nvPicPr>
        <p:blipFill>
          <a:blip r:embed="rId2">
            <a:extLst>
              <a:ext uri="{28A0092B-C50C-407E-A947-70E740481C1C}">
                <a14:useLocalDpi xmlns:a14="http://schemas.microsoft.com/office/drawing/2010/main" val="0"/>
              </a:ext>
            </a:extLst>
          </a:blip>
          <a:srcRect l="8037" r="21375" b="-1"/>
          <a:stretch>
            <a:fillRect/>
          </a:stretch>
        </p:blipFill>
        <p:spPr>
          <a:xfrm>
            <a:off x="20" y="10"/>
            <a:ext cx="725221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E93DC036-5647-9717-BFED-4C2728662B4E}"/>
              </a:ext>
            </a:extLst>
          </p:cNvPr>
          <p:cNvSpPr>
            <a:spLocks noGrp="1" noChangeArrowheads="1"/>
          </p:cNvSpPr>
          <p:nvPr>
            <p:ph type="title"/>
          </p:nvPr>
        </p:nvSpPr>
        <p:spPr>
          <a:xfrm>
            <a:off x="5648707" y="365125"/>
            <a:ext cx="2866642" cy="1899912"/>
          </a:xfrm>
        </p:spPr>
        <p:txBody>
          <a:bodyPr vert="horz" lIns="91440" tIns="45720" rIns="91440" bIns="45720" rtlCol="0" anchor="ctr">
            <a:normAutofit/>
          </a:bodyPr>
          <a:lstStyle/>
          <a:p>
            <a:pPr>
              <a:lnSpc>
                <a:spcPct val="90000"/>
              </a:lnSpc>
            </a:pPr>
            <a:r>
              <a:rPr lang="en-US" sz="3500" b="1" dirty="0" err="1"/>
              <a:t>İhtiyacınız</a:t>
            </a:r>
            <a:r>
              <a:rPr lang="en-US" sz="3500" b="1" dirty="0"/>
              <a:t> Olan Daire </a:t>
            </a:r>
            <a:r>
              <a:rPr lang="en-US" sz="3500" b="1" dirty="0" err="1"/>
              <a:t>Başkanlıkları</a:t>
            </a:r>
            <a:endParaRPr lang="en-US" sz="3500" b="1" dirty="0"/>
          </a:p>
        </p:txBody>
      </p:sp>
      <p:sp>
        <p:nvSpPr>
          <p:cNvPr id="4" name="TextBox 3">
            <a:extLst>
              <a:ext uri="{FF2B5EF4-FFF2-40B4-BE49-F238E27FC236}">
                <a16:creationId xmlns:a16="http://schemas.microsoft.com/office/drawing/2014/main" id="{0DDBA7FF-81BF-FB4F-D8A3-391A75FD6754}"/>
              </a:ext>
            </a:extLst>
          </p:cNvPr>
          <p:cNvSpPr txBox="1"/>
          <p:nvPr/>
        </p:nvSpPr>
        <p:spPr>
          <a:xfrm>
            <a:off x="3429000" y="2434201"/>
            <a:ext cx="5086349" cy="3742762"/>
          </a:xfrm>
          <a:prstGeom prst="rect">
            <a:avLst/>
          </a:prstGeom>
        </p:spPr>
        <p:txBody>
          <a:bodyPr vert="horz" lIns="91440" tIns="45720" rIns="91440" bIns="45720" rtlCol="0">
            <a:normAutofit/>
          </a:bodyPr>
          <a:lstStyle/>
          <a:p>
            <a:pPr marL="57150">
              <a:lnSpc>
                <a:spcPct val="90000"/>
              </a:lnSpc>
              <a:spcAft>
                <a:spcPts val="600"/>
              </a:spcAft>
            </a:pPr>
            <a:endParaRPr lang="tr-TR" sz="1700" dirty="0"/>
          </a:p>
          <a:p>
            <a:pPr marL="57150">
              <a:lnSpc>
                <a:spcPct val="90000"/>
              </a:lnSpc>
              <a:spcAft>
                <a:spcPts val="600"/>
              </a:spcAft>
            </a:pPr>
            <a:endParaRPr lang="tr-TR" sz="1700" dirty="0"/>
          </a:p>
          <a:p>
            <a:pPr marL="57150" algn="ctr">
              <a:lnSpc>
                <a:spcPct val="90000"/>
              </a:lnSpc>
              <a:spcAft>
                <a:spcPts val="600"/>
              </a:spcAft>
            </a:pPr>
            <a:r>
              <a:rPr lang="en-US" sz="2800" b="1" dirty="0" err="1"/>
              <a:t>Kütüphane</a:t>
            </a:r>
            <a:r>
              <a:rPr lang="en-US" sz="2800" b="1" dirty="0"/>
              <a:t> </a:t>
            </a:r>
            <a:r>
              <a:rPr lang="en-US" sz="2800" b="1" dirty="0" err="1"/>
              <a:t>ve</a:t>
            </a:r>
            <a:r>
              <a:rPr lang="en-US" sz="2800" b="1" dirty="0"/>
              <a:t> </a:t>
            </a:r>
            <a:r>
              <a:rPr lang="en-US" sz="2800" b="1" dirty="0" err="1"/>
              <a:t>Dokümantasyon</a:t>
            </a:r>
            <a:r>
              <a:rPr lang="en-US" sz="2800" b="1" dirty="0"/>
              <a:t>  </a:t>
            </a:r>
            <a:r>
              <a:rPr lang="tr-TR" sz="2800" b="1" dirty="0"/>
              <a:t>D</a:t>
            </a:r>
            <a:r>
              <a:rPr lang="en-US" sz="2800" b="1" dirty="0" err="1"/>
              <a:t>aire</a:t>
            </a:r>
            <a:r>
              <a:rPr lang="en-US" sz="2800" b="1" dirty="0"/>
              <a:t> </a:t>
            </a:r>
            <a:r>
              <a:rPr lang="tr-TR" sz="2800" b="1" dirty="0"/>
              <a:t>B</a:t>
            </a:r>
            <a:r>
              <a:rPr lang="en-US" sz="2800" b="1" dirty="0" err="1"/>
              <a:t>aşkanlığı</a:t>
            </a:r>
            <a:endParaRPr lang="en-US" sz="2800" b="1" dirty="0"/>
          </a:p>
          <a:p>
            <a:pPr marL="57150">
              <a:lnSpc>
                <a:spcPct val="90000"/>
              </a:lnSpc>
              <a:spcAft>
                <a:spcPts val="600"/>
              </a:spcAft>
            </a:pPr>
            <a:endParaRPr lang="tr-TR" sz="2800" dirty="0"/>
          </a:p>
          <a:p>
            <a:pPr marL="57150">
              <a:lnSpc>
                <a:spcPct val="90000"/>
              </a:lnSpc>
              <a:spcAft>
                <a:spcPts val="600"/>
              </a:spcAft>
            </a:pPr>
            <a:r>
              <a:rPr lang="en-US" sz="2800" dirty="0"/>
              <a:t>Web </a:t>
            </a:r>
            <a:r>
              <a:rPr lang="en-US" sz="2800" dirty="0" err="1"/>
              <a:t>sayfası</a:t>
            </a:r>
            <a:r>
              <a:rPr lang="en-US" sz="2800" dirty="0"/>
              <a:t> link: </a:t>
            </a:r>
            <a:r>
              <a:rPr lang="en-US" sz="2800" dirty="0">
                <a:hlinkClick r:id="rId3"/>
              </a:rPr>
              <a:t>https://kutuphane.bartin.edu.tr/</a:t>
            </a:r>
            <a:endParaRPr lang="tr-TR" sz="2800" dirty="0"/>
          </a:p>
          <a:p>
            <a:pPr marL="57150">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13286871"/>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795B9C-4E9C-DC6A-D420-7A9C68CD1E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obilya, iç mekan, zemin, sahne içeren bir resim&#10;&#10;Yapay zeka tarafından oluşturulmuş içerik yanlış olabilir.">
            <a:extLst>
              <a:ext uri="{FF2B5EF4-FFF2-40B4-BE49-F238E27FC236}">
                <a16:creationId xmlns:a16="http://schemas.microsoft.com/office/drawing/2014/main" id="{C669CE29-F67C-C8B0-7320-C5336838B5EE}"/>
              </a:ext>
            </a:extLst>
          </p:cNvPr>
          <p:cNvPicPr>
            <a:picLocks noChangeAspect="1"/>
          </p:cNvPicPr>
          <p:nvPr/>
        </p:nvPicPr>
        <p:blipFill>
          <a:blip r:embed="rId2">
            <a:extLst>
              <a:ext uri="{28A0092B-C50C-407E-A947-70E740481C1C}">
                <a14:useLocalDpi xmlns:a14="http://schemas.microsoft.com/office/drawing/2010/main" val="0"/>
              </a:ext>
            </a:extLst>
          </a:blip>
          <a:srcRect l="23297" r="6115" b="-1"/>
          <a:stretch>
            <a:fillRect/>
          </a:stretch>
        </p:blipFill>
        <p:spPr>
          <a:xfrm>
            <a:off x="1891767" y="10"/>
            <a:ext cx="7252231"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42696"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2">
            <a:extLst>
              <a:ext uri="{FF2B5EF4-FFF2-40B4-BE49-F238E27FC236}">
                <a16:creationId xmlns:a16="http://schemas.microsoft.com/office/drawing/2014/main" id="{A99B806B-D5DD-37F8-9F1D-DFD1EA5665CB}"/>
              </a:ext>
            </a:extLst>
          </p:cNvPr>
          <p:cNvSpPr>
            <a:spLocks noGrp="1" noChangeArrowheads="1"/>
          </p:cNvSpPr>
          <p:nvPr>
            <p:ph type="title"/>
          </p:nvPr>
        </p:nvSpPr>
        <p:spPr>
          <a:xfrm>
            <a:off x="628650" y="365125"/>
            <a:ext cx="2866641" cy="1899912"/>
          </a:xfrm>
        </p:spPr>
        <p:txBody>
          <a:bodyPr vert="horz" lIns="91440" tIns="45720" rIns="91440" bIns="45720" rtlCol="0" anchor="ctr">
            <a:normAutofit/>
          </a:bodyPr>
          <a:lstStyle/>
          <a:p>
            <a:pPr>
              <a:lnSpc>
                <a:spcPct val="90000"/>
              </a:lnSpc>
            </a:pPr>
            <a:r>
              <a:rPr lang="en-US" sz="3500" b="1" dirty="0" err="1"/>
              <a:t>Birazda</a:t>
            </a:r>
            <a:r>
              <a:rPr lang="en-US" sz="3500" b="1" dirty="0"/>
              <a:t> </a:t>
            </a:r>
            <a:r>
              <a:rPr lang="en-US" sz="3500" b="1" dirty="0" err="1"/>
              <a:t>Öğrenelim</a:t>
            </a:r>
            <a:r>
              <a:rPr lang="en-US" sz="3500" b="1" dirty="0"/>
              <a:t>: </a:t>
            </a:r>
            <a:r>
              <a:rPr lang="en-US" sz="3500" b="1" dirty="0" err="1"/>
              <a:t>Kütüphanemiz</a:t>
            </a:r>
            <a:endParaRPr lang="en-US" sz="3500" dirty="0"/>
          </a:p>
        </p:txBody>
      </p:sp>
      <p:sp>
        <p:nvSpPr>
          <p:cNvPr id="4" name="TextBox 3">
            <a:extLst>
              <a:ext uri="{FF2B5EF4-FFF2-40B4-BE49-F238E27FC236}">
                <a16:creationId xmlns:a16="http://schemas.microsoft.com/office/drawing/2014/main" id="{6BE9405C-00DF-217D-255A-09B74A9E95C3}"/>
              </a:ext>
            </a:extLst>
          </p:cNvPr>
          <p:cNvSpPr txBox="1"/>
          <p:nvPr/>
        </p:nvSpPr>
        <p:spPr>
          <a:xfrm>
            <a:off x="628650" y="2265037"/>
            <a:ext cx="5695950" cy="4364364"/>
          </a:xfrm>
          <a:prstGeom prst="rect">
            <a:avLst/>
          </a:prstGeom>
        </p:spPr>
        <p:txBody>
          <a:bodyPr vert="horz" lIns="91440" tIns="45720" rIns="91440" bIns="45720" rtlCol="0">
            <a:normAutofit/>
          </a:bodyPr>
          <a:lstStyle/>
          <a:p>
            <a:pPr>
              <a:lnSpc>
                <a:spcPct val="90000"/>
              </a:lnSpc>
              <a:spcAft>
                <a:spcPts val="600"/>
              </a:spcAft>
            </a:pPr>
            <a:r>
              <a:rPr lang="en-US" b="1" dirty="0" err="1"/>
              <a:t>Bartın</a:t>
            </a:r>
            <a:r>
              <a:rPr lang="en-US" b="1" dirty="0"/>
              <a:t> </a:t>
            </a:r>
            <a:r>
              <a:rPr lang="en-US" b="1" dirty="0" err="1"/>
              <a:t>Üniversitesi</a:t>
            </a:r>
            <a:r>
              <a:rPr lang="en-US" b="1" dirty="0"/>
              <a:t> </a:t>
            </a:r>
            <a:r>
              <a:rPr lang="en-US" b="1" dirty="0" err="1"/>
              <a:t>Kütüphane</a:t>
            </a:r>
            <a:r>
              <a:rPr lang="en-US" b="1" dirty="0"/>
              <a:t> </a:t>
            </a:r>
            <a:r>
              <a:rPr lang="en-US" b="1" dirty="0" err="1"/>
              <a:t>ve</a:t>
            </a:r>
            <a:r>
              <a:rPr lang="en-US" b="1" dirty="0"/>
              <a:t> </a:t>
            </a:r>
            <a:r>
              <a:rPr lang="en-US" b="1" dirty="0" err="1"/>
              <a:t>Dokümantasyon</a:t>
            </a:r>
            <a:r>
              <a:rPr lang="en-US" b="1" dirty="0"/>
              <a:t> Daire </a:t>
            </a:r>
            <a:r>
              <a:rPr lang="en-US" b="1" dirty="0" err="1"/>
              <a:t>Başkanlığı</a:t>
            </a:r>
            <a:r>
              <a:rPr lang="en-US" b="1" dirty="0"/>
              <a:t>, </a:t>
            </a:r>
            <a:r>
              <a:rPr lang="en-US" b="1" dirty="0" err="1"/>
              <a:t>öğrenciler</a:t>
            </a:r>
            <a:r>
              <a:rPr lang="en-US" b="1" dirty="0"/>
              <a:t> </a:t>
            </a:r>
            <a:r>
              <a:rPr lang="en-US" b="1" dirty="0" err="1"/>
              <a:t>ve</a:t>
            </a:r>
            <a:r>
              <a:rPr lang="en-US" b="1" dirty="0"/>
              <a:t> </a:t>
            </a:r>
            <a:r>
              <a:rPr lang="en-US" b="1" dirty="0" err="1"/>
              <a:t>akademisyenler</a:t>
            </a:r>
            <a:r>
              <a:rPr lang="en-US" b="1" dirty="0"/>
              <a:t> </a:t>
            </a:r>
            <a:r>
              <a:rPr lang="en-US" b="1" dirty="0" err="1"/>
              <a:t>için</a:t>
            </a:r>
            <a:r>
              <a:rPr lang="en-US" b="1" dirty="0"/>
              <a:t> modern </a:t>
            </a:r>
            <a:r>
              <a:rPr lang="en-US" b="1" dirty="0" err="1"/>
              <a:t>teknolojilerle</a:t>
            </a:r>
            <a:r>
              <a:rPr lang="en-US" b="1" dirty="0"/>
              <a:t> </a:t>
            </a:r>
            <a:r>
              <a:rPr lang="en-US" b="1" dirty="0" err="1"/>
              <a:t>donatılmış</a:t>
            </a:r>
            <a:r>
              <a:rPr lang="en-US" b="1" dirty="0"/>
              <a:t>, </a:t>
            </a:r>
            <a:r>
              <a:rPr lang="en-US" b="1" dirty="0" err="1"/>
              <a:t>zengin</a:t>
            </a:r>
            <a:r>
              <a:rPr lang="en-US" b="1" dirty="0"/>
              <a:t> </a:t>
            </a:r>
            <a:r>
              <a:rPr lang="en-US" b="1" dirty="0" err="1"/>
              <a:t>bilgi</a:t>
            </a:r>
            <a:r>
              <a:rPr lang="en-US" b="1" dirty="0"/>
              <a:t> </a:t>
            </a:r>
            <a:r>
              <a:rPr lang="en-US" b="1" dirty="0" err="1"/>
              <a:t>kaynaklarına</a:t>
            </a:r>
            <a:r>
              <a:rPr lang="en-US" b="1" dirty="0"/>
              <a:t> </a:t>
            </a:r>
            <a:r>
              <a:rPr lang="en-US" b="1" dirty="0" err="1"/>
              <a:t>sahip</a:t>
            </a:r>
            <a:r>
              <a:rPr lang="en-US" b="1" dirty="0"/>
              <a:t> </a:t>
            </a:r>
            <a:r>
              <a:rPr lang="en-US" b="1" dirty="0" err="1"/>
              <a:t>bir</a:t>
            </a:r>
            <a:r>
              <a:rPr lang="en-US" b="1" dirty="0"/>
              <a:t> </a:t>
            </a:r>
            <a:r>
              <a:rPr lang="en-US" b="1" dirty="0" err="1"/>
              <a:t>araştırma</a:t>
            </a:r>
            <a:r>
              <a:rPr lang="en-US" b="1" dirty="0"/>
              <a:t> </a:t>
            </a:r>
            <a:r>
              <a:rPr lang="en-US" b="1" dirty="0" err="1"/>
              <a:t>ve</a:t>
            </a:r>
            <a:r>
              <a:rPr lang="en-US" b="1" dirty="0"/>
              <a:t> </a:t>
            </a:r>
            <a:r>
              <a:rPr lang="en-US" b="1" dirty="0" err="1"/>
              <a:t>öğrenme</a:t>
            </a:r>
            <a:r>
              <a:rPr lang="en-US" b="1" dirty="0"/>
              <a:t> </a:t>
            </a:r>
            <a:r>
              <a:rPr lang="en-US" b="1" dirty="0" err="1"/>
              <a:t>merkezi</a:t>
            </a:r>
            <a:r>
              <a:rPr lang="en-US" b="1" dirty="0"/>
              <a:t> </a:t>
            </a:r>
            <a:r>
              <a:rPr lang="en-US" b="1" dirty="0" err="1"/>
              <a:t>konumundadır</a:t>
            </a:r>
            <a:r>
              <a:rPr lang="en-US" b="1" dirty="0"/>
              <a:t>.</a:t>
            </a:r>
          </a:p>
          <a:p>
            <a:pPr>
              <a:lnSpc>
                <a:spcPct val="90000"/>
              </a:lnSpc>
              <a:spcAft>
                <a:spcPts val="600"/>
              </a:spcAft>
            </a:pPr>
            <a:r>
              <a:rPr lang="en-US" sz="1700" b="1" dirty="0"/>
              <a:t>Temel </a:t>
            </a:r>
            <a:r>
              <a:rPr lang="en-US" sz="1700" b="1" dirty="0" err="1"/>
              <a:t>Veriler</a:t>
            </a:r>
            <a:endParaRPr lang="en-US" sz="1700" b="1" dirty="0"/>
          </a:p>
          <a:p>
            <a:pPr indent="-228600">
              <a:lnSpc>
                <a:spcPct val="90000"/>
              </a:lnSpc>
              <a:spcAft>
                <a:spcPts val="600"/>
              </a:spcAft>
              <a:buFont typeface="Arial" panose="020B0604020202020204" pitchFamily="34" charset="0"/>
              <a:buChar char="•"/>
            </a:pPr>
            <a:r>
              <a:rPr lang="en-US" sz="1700" b="1" dirty="0" err="1"/>
              <a:t>Basılı</a:t>
            </a:r>
            <a:r>
              <a:rPr lang="en-US" sz="1700" b="1" dirty="0"/>
              <a:t> Kitap </a:t>
            </a:r>
            <a:r>
              <a:rPr lang="en-US" sz="1700" b="1" dirty="0" err="1"/>
              <a:t>Sayısı</a:t>
            </a:r>
            <a:r>
              <a:rPr lang="en-US" sz="1700" b="1" dirty="0"/>
              <a:t>:</a:t>
            </a:r>
            <a:r>
              <a:rPr lang="en-US" sz="1700" dirty="0"/>
              <a:t> ~105.500</a:t>
            </a:r>
          </a:p>
          <a:p>
            <a:pPr indent="-228600">
              <a:lnSpc>
                <a:spcPct val="90000"/>
              </a:lnSpc>
              <a:spcAft>
                <a:spcPts val="600"/>
              </a:spcAft>
              <a:buFont typeface="Arial" panose="020B0604020202020204" pitchFamily="34" charset="0"/>
              <a:buChar char="•"/>
            </a:pPr>
            <a:r>
              <a:rPr lang="en-US" sz="1700" b="1" dirty="0"/>
              <a:t>Elektronik Kitap (e-</a:t>
            </a:r>
            <a:r>
              <a:rPr lang="en-US" sz="1700" b="1" dirty="0" err="1"/>
              <a:t>kitap</a:t>
            </a:r>
            <a:r>
              <a:rPr lang="en-US" sz="1700" b="1" dirty="0"/>
              <a:t>) </a:t>
            </a:r>
            <a:r>
              <a:rPr lang="en-US" sz="1700" b="1" dirty="0" err="1"/>
              <a:t>Sayısı</a:t>
            </a:r>
            <a:r>
              <a:rPr lang="en-US" sz="1700" b="1" dirty="0"/>
              <a:t>:</a:t>
            </a:r>
            <a:r>
              <a:rPr lang="en-US" sz="1700" dirty="0"/>
              <a:t> ~55.000</a:t>
            </a:r>
          </a:p>
          <a:p>
            <a:pPr indent="-228600">
              <a:lnSpc>
                <a:spcPct val="90000"/>
              </a:lnSpc>
              <a:spcAft>
                <a:spcPts val="600"/>
              </a:spcAft>
              <a:buFont typeface="Arial" panose="020B0604020202020204" pitchFamily="34" charset="0"/>
              <a:buChar char="•"/>
            </a:pPr>
            <a:r>
              <a:rPr lang="en-US" sz="1700" b="1" dirty="0" err="1"/>
              <a:t>Süreli</a:t>
            </a:r>
            <a:r>
              <a:rPr lang="en-US" sz="1700" b="1" dirty="0"/>
              <a:t> </a:t>
            </a:r>
            <a:r>
              <a:rPr lang="en-US" sz="1700" b="1" dirty="0" err="1"/>
              <a:t>Yayın</a:t>
            </a:r>
            <a:r>
              <a:rPr lang="en-US" sz="1700" b="1" dirty="0"/>
              <a:t> (</a:t>
            </a:r>
            <a:r>
              <a:rPr lang="en-US" sz="1700" b="1" dirty="0" err="1"/>
              <a:t>basılı</a:t>
            </a:r>
            <a:r>
              <a:rPr lang="en-US" sz="1700" b="1" dirty="0"/>
              <a:t> </a:t>
            </a:r>
            <a:r>
              <a:rPr lang="en-US" sz="1700" b="1" dirty="0" err="1"/>
              <a:t>dergi</a:t>
            </a:r>
            <a:r>
              <a:rPr lang="en-US" sz="1700" b="1" dirty="0"/>
              <a:t>):</a:t>
            </a:r>
            <a:r>
              <a:rPr lang="en-US" sz="1700" dirty="0"/>
              <a:t> ~600</a:t>
            </a:r>
          </a:p>
          <a:p>
            <a:pPr indent="-228600">
              <a:lnSpc>
                <a:spcPct val="90000"/>
              </a:lnSpc>
              <a:spcAft>
                <a:spcPts val="600"/>
              </a:spcAft>
              <a:buFont typeface="Arial" panose="020B0604020202020204" pitchFamily="34" charset="0"/>
              <a:buChar char="•"/>
            </a:pPr>
            <a:r>
              <a:rPr lang="en-US" sz="1700" b="1" dirty="0"/>
              <a:t>Abone </a:t>
            </a:r>
            <a:r>
              <a:rPr lang="en-US" sz="1700" b="1" dirty="0" err="1"/>
              <a:t>Olunan</a:t>
            </a:r>
            <a:r>
              <a:rPr lang="en-US" sz="1700" b="1" dirty="0"/>
              <a:t> Veri </a:t>
            </a:r>
            <a:r>
              <a:rPr lang="en-US" sz="1700" b="1" dirty="0" err="1"/>
              <a:t>Tabanı</a:t>
            </a:r>
            <a:r>
              <a:rPr lang="en-US" sz="1700" b="1" dirty="0"/>
              <a:t>:</a:t>
            </a:r>
            <a:r>
              <a:rPr lang="en-US" sz="1700" dirty="0"/>
              <a:t> 44</a:t>
            </a:r>
          </a:p>
          <a:p>
            <a:pPr indent="-228600">
              <a:lnSpc>
                <a:spcPct val="90000"/>
              </a:lnSpc>
              <a:spcAft>
                <a:spcPts val="600"/>
              </a:spcAft>
              <a:buFont typeface="Arial" panose="020B0604020202020204" pitchFamily="34" charset="0"/>
              <a:buChar char="•"/>
            </a:pPr>
            <a:r>
              <a:rPr lang="en-US" sz="1700" b="1" dirty="0"/>
              <a:t>Tez </a:t>
            </a:r>
            <a:r>
              <a:rPr lang="en-US" sz="1700" b="1" dirty="0" err="1"/>
              <a:t>Sayısı</a:t>
            </a:r>
            <a:r>
              <a:rPr lang="en-US" sz="1700" b="1" dirty="0"/>
              <a:t>:</a:t>
            </a:r>
            <a:r>
              <a:rPr lang="en-US" sz="1700" dirty="0"/>
              <a:t> 2.126</a:t>
            </a:r>
          </a:p>
          <a:p>
            <a:pPr indent="-228600">
              <a:lnSpc>
                <a:spcPct val="90000"/>
              </a:lnSpc>
              <a:spcAft>
                <a:spcPts val="600"/>
              </a:spcAft>
              <a:buFont typeface="Arial" panose="020B0604020202020204" pitchFamily="34" charset="0"/>
              <a:buChar char="•"/>
            </a:pPr>
            <a:r>
              <a:rPr lang="en-US" sz="1700" b="1" dirty="0"/>
              <a:t>Kitap </a:t>
            </a:r>
            <a:r>
              <a:rPr lang="en-US" sz="1700" b="1" dirty="0" err="1"/>
              <a:t>Dışı</a:t>
            </a:r>
            <a:r>
              <a:rPr lang="en-US" sz="1700" b="1" dirty="0"/>
              <a:t> </a:t>
            </a:r>
            <a:r>
              <a:rPr lang="en-US" sz="1700" b="1" dirty="0" err="1"/>
              <a:t>Materyal</a:t>
            </a:r>
            <a:r>
              <a:rPr lang="en-US" sz="1700" b="1" dirty="0"/>
              <a:t>:</a:t>
            </a:r>
            <a:r>
              <a:rPr lang="en-US" sz="1700" dirty="0"/>
              <a:t> 2.008 (CD, DVD, </a:t>
            </a:r>
            <a:r>
              <a:rPr lang="en-US" sz="1700" dirty="0" err="1"/>
              <a:t>harita</a:t>
            </a:r>
            <a:r>
              <a:rPr lang="en-US" sz="1700" dirty="0"/>
              <a:t> vb.)</a:t>
            </a:r>
          </a:p>
          <a:p>
            <a:pPr indent="-228600">
              <a:lnSpc>
                <a:spcPct val="90000"/>
              </a:lnSpc>
              <a:spcAft>
                <a:spcPts val="600"/>
              </a:spcAft>
              <a:buFont typeface="Arial" panose="020B0604020202020204" pitchFamily="34" charset="0"/>
              <a:buChar char="•"/>
            </a:pPr>
            <a:r>
              <a:rPr lang="en-US" sz="1700" b="1" dirty="0" err="1"/>
              <a:t>Kataloglanmış</a:t>
            </a:r>
            <a:r>
              <a:rPr lang="en-US" sz="1700" b="1" dirty="0"/>
              <a:t> </a:t>
            </a:r>
            <a:r>
              <a:rPr lang="en-US" sz="1700" b="1" dirty="0" err="1"/>
              <a:t>Toplam</a:t>
            </a:r>
            <a:r>
              <a:rPr lang="en-US" sz="1700" b="1" dirty="0"/>
              <a:t> Kaynak:</a:t>
            </a:r>
            <a:r>
              <a:rPr lang="en-US" sz="1700" dirty="0"/>
              <a:t> ~165.000</a:t>
            </a:r>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6910605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17A45C-2EAC-AE2F-1A23-32C3F81EF7A1}"/>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C792FDA-16A1-02F2-912B-72FCA9FB8E66}"/>
              </a:ext>
            </a:extLst>
          </p:cNvPr>
          <p:cNvSpPr>
            <a:spLocks noGrp="1" noChangeArrowheads="1"/>
          </p:cNvSpPr>
          <p:nvPr>
            <p:ph type="title"/>
          </p:nvPr>
        </p:nvSpPr>
        <p:spPr>
          <a:xfrm>
            <a:off x="2362200" y="838200"/>
            <a:ext cx="6553200" cy="715963"/>
          </a:xfrm>
        </p:spPr>
        <p:txBody>
          <a:bodyPr/>
          <a:lstStyle/>
          <a:p>
            <a:r>
              <a:rPr lang="tr-TR" sz="3600" b="1"/>
              <a:t>Kütüphane</a:t>
            </a:r>
            <a:endParaRPr lang="en-US" sz="3600" b="1" dirty="0">
              <a:solidFill>
                <a:srgbClr val="4D4D4D"/>
              </a:solidFill>
            </a:endParaRPr>
          </a:p>
        </p:txBody>
      </p:sp>
      <p:graphicFrame>
        <p:nvGraphicFramePr>
          <p:cNvPr id="7" name="TextBox 3">
            <a:extLst>
              <a:ext uri="{FF2B5EF4-FFF2-40B4-BE49-F238E27FC236}">
                <a16:creationId xmlns:a16="http://schemas.microsoft.com/office/drawing/2014/main" id="{AF041725-6B1F-CF3E-B24B-A7381BDF2EB6}"/>
              </a:ext>
            </a:extLst>
          </p:cNvPr>
          <p:cNvGraphicFramePr/>
          <p:nvPr/>
        </p:nvGraphicFramePr>
        <p:xfrm>
          <a:off x="2286000" y="1752600"/>
          <a:ext cx="6096000"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261366"/>
      </p:ext>
    </p:extLst>
  </p:cSld>
  <p:clrMapOvr>
    <a:masterClrMapping/>
  </p:clrMapOvr>
  <p:transition spd="med">
    <p:pull/>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38E69D-C3BC-3E48-4EBB-BCE1AB4A91C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D6765EFC-5312-6F7A-3551-89732580C089}"/>
              </a:ext>
            </a:extLst>
          </p:cNvPr>
          <p:cNvSpPr>
            <a:spLocks noGrp="1" noChangeArrowheads="1"/>
          </p:cNvSpPr>
          <p:nvPr>
            <p:ph type="title"/>
          </p:nvPr>
        </p:nvSpPr>
        <p:spPr>
          <a:xfrm>
            <a:off x="480060" y="4777739"/>
            <a:ext cx="2564242" cy="1412119"/>
          </a:xfrm>
        </p:spPr>
        <p:txBody>
          <a:bodyPr vert="horz" lIns="91440" tIns="45720" rIns="91440" bIns="45720" rtlCol="0" anchor="ctr">
            <a:normAutofit/>
          </a:bodyPr>
          <a:lstStyle/>
          <a:p>
            <a:pPr algn="l">
              <a:lnSpc>
                <a:spcPct val="90000"/>
              </a:lnSpc>
            </a:pPr>
            <a:r>
              <a:rPr lang="en-US" sz="4200" b="1"/>
              <a:t>Erasmus?</a:t>
            </a:r>
          </a:p>
        </p:txBody>
      </p:sp>
      <p:pic>
        <p:nvPicPr>
          <p:cNvPr id="5" name="Resim 4">
            <a:extLst>
              <a:ext uri="{FF2B5EF4-FFF2-40B4-BE49-F238E27FC236}">
                <a16:creationId xmlns:a16="http://schemas.microsoft.com/office/drawing/2014/main" id="{303981D9-498F-BA4F-6EA6-A8DF33932C1C}"/>
              </a:ext>
            </a:extLst>
          </p:cNvPr>
          <p:cNvPicPr>
            <a:picLocks noChangeAspect="1"/>
          </p:cNvPicPr>
          <p:nvPr/>
        </p:nvPicPr>
        <p:blipFill>
          <a:blip r:embed="rId2">
            <a:extLst>
              <a:ext uri="{28A0092B-C50C-407E-A947-70E740481C1C}">
                <a14:useLocalDpi xmlns:a14="http://schemas.microsoft.com/office/drawing/2010/main" val="0"/>
              </a:ext>
            </a:extLst>
          </a:blip>
          <a:srcRect l="6222" r="2" b="2"/>
          <a:stretch>
            <a:fill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D79748-A0A9-5B80-4848-E673A3DD8D0B}"/>
              </a:ext>
            </a:extLst>
          </p:cNvPr>
          <p:cNvSpPr txBox="1"/>
          <p:nvPr/>
        </p:nvSpPr>
        <p:spPr>
          <a:xfrm>
            <a:off x="3490720" y="4495799"/>
            <a:ext cx="5173220" cy="2514601"/>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600" dirty="0"/>
              <a:t>OLMAZ MIII…</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Erasmus </a:t>
            </a:r>
            <a:r>
              <a:rPr lang="en-US" sz="1600" dirty="0" err="1"/>
              <a:t>Ofisimiz</a:t>
            </a:r>
            <a:r>
              <a:rPr lang="en-US" sz="1600" dirty="0"/>
              <a:t>: </a:t>
            </a:r>
            <a:r>
              <a:rPr lang="en-US" sz="1600" dirty="0">
                <a:hlinkClick r:id="rId3"/>
              </a:rPr>
              <a:t>https://erasmus.bartin.edu.tr/</a:t>
            </a:r>
            <a:endParaRPr lang="en-US" sz="1600" dirty="0"/>
          </a:p>
          <a:p>
            <a:pPr indent="-228600">
              <a:lnSpc>
                <a:spcPct val="90000"/>
              </a:lnSpc>
              <a:spcAft>
                <a:spcPts val="600"/>
              </a:spcAft>
              <a:buFont typeface="Arial" panose="020B0604020202020204" pitchFamily="34" charset="0"/>
              <a:buChar char="•"/>
            </a:pPr>
            <a:r>
              <a:rPr lang="en-US" sz="1600" dirty="0"/>
              <a:t> </a:t>
            </a:r>
            <a:r>
              <a:rPr lang="en-US" sz="1600" dirty="0" err="1"/>
              <a:t>Öğrenim</a:t>
            </a:r>
            <a:r>
              <a:rPr lang="en-US" sz="1600" dirty="0"/>
              <a:t> </a:t>
            </a:r>
            <a:r>
              <a:rPr lang="en-US" sz="1600" dirty="0" err="1"/>
              <a:t>Hareketliliği</a:t>
            </a:r>
            <a:r>
              <a:rPr lang="en-US" sz="1600" dirty="0"/>
              <a:t> </a:t>
            </a:r>
            <a:r>
              <a:rPr lang="en-US" sz="1600" dirty="0" err="1"/>
              <a:t>için</a:t>
            </a:r>
            <a:r>
              <a:rPr lang="en-US" sz="1600" dirty="0"/>
              <a:t> </a:t>
            </a:r>
            <a:r>
              <a:rPr lang="en-US" sz="1600" dirty="0" err="1"/>
              <a:t>gerekli</a:t>
            </a:r>
            <a:r>
              <a:rPr lang="en-US" sz="1600" dirty="0"/>
              <a:t> </a:t>
            </a:r>
            <a:r>
              <a:rPr lang="en-US" sz="1600" dirty="0" err="1"/>
              <a:t>belge</a:t>
            </a:r>
            <a:r>
              <a:rPr lang="en-US" sz="1600" dirty="0"/>
              <a:t> </a:t>
            </a:r>
            <a:r>
              <a:rPr lang="en-US" sz="1600" dirty="0" err="1"/>
              <a:t>ve</a:t>
            </a:r>
            <a:r>
              <a:rPr lang="en-US" sz="1600" dirty="0"/>
              <a:t> </a:t>
            </a:r>
            <a:r>
              <a:rPr lang="en-US" sz="1600" dirty="0" err="1"/>
              <a:t>işlemler</a:t>
            </a:r>
            <a:r>
              <a:rPr lang="en-US" sz="1600" dirty="0"/>
              <a:t>: </a:t>
            </a:r>
            <a:r>
              <a:rPr lang="en-US" sz="1600" dirty="0">
                <a:hlinkClick r:id="rId4"/>
              </a:rPr>
              <a:t>https://erasmus.bartin.edu.tr/erasmus-giden-ogrenim-hareketliligi.html</a:t>
            </a:r>
            <a:endParaRPr lang="en-US" sz="1600" dirty="0"/>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err="1"/>
              <a:t>Anlaşmalarımız</a:t>
            </a:r>
            <a:r>
              <a:rPr lang="en-US" sz="1600" dirty="0"/>
              <a:t>…</a:t>
            </a:r>
          </a:p>
        </p:txBody>
      </p:sp>
    </p:spTree>
    <p:extLst>
      <p:ext uri="{BB962C8B-B14F-4D97-AF65-F5344CB8AC3E}">
        <p14:creationId xmlns:p14="http://schemas.microsoft.com/office/powerpoint/2010/main" val="1447357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2BC28AE-7C32-1220-02CE-BE1F4696815A}"/>
              </a:ext>
            </a:extLst>
          </p:cNvPr>
          <p:cNvPicPr>
            <a:picLocks noChangeAspect="1"/>
          </p:cNvPicPr>
          <p:nvPr/>
        </p:nvPicPr>
        <p:blipFill>
          <a:blip r:embed="rId2"/>
          <a:stretch>
            <a:fillRect/>
          </a:stretch>
        </p:blipFill>
        <p:spPr>
          <a:xfrm>
            <a:off x="990600" y="0"/>
            <a:ext cx="7162800" cy="6422295"/>
          </a:xfrm>
          <a:prstGeom prst="rect">
            <a:avLst/>
          </a:prstGeom>
        </p:spPr>
      </p:pic>
    </p:spTree>
    <p:extLst>
      <p:ext uri="{BB962C8B-B14F-4D97-AF65-F5344CB8AC3E}">
        <p14:creationId xmlns:p14="http://schemas.microsoft.com/office/powerpoint/2010/main" val="1550950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65E0608-0D77-BC78-648F-ADF04BF365E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55AF15AB-5585-5118-C06C-84798161969B}"/>
              </a:ext>
            </a:extLst>
          </p:cNvPr>
          <p:cNvSpPr>
            <a:spLocks noGrp="1" noChangeArrowheads="1"/>
          </p:cNvSpPr>
          <p:nvPr>
            <p:ph type="title"/>
          </p:nvPr>
        </p:nvSpPr>
        <p:spPr>
          <a:xfrm>
            <a:off x="2362200" y="838200"/>
            <a:ext cx="6553200" cy="715963"/>
          </a:xfrm>
        </p:spPr>
        <p:txBody>
          <a:bodyPr/>
          <a:lstStyle/>
          <a:p>
            <a:r>
              <a:rPr lang="tr-TR" sz="3600" b="1" dirty="0"/>
              <a:t>Yeter biraz da hayat...</a:t>
            </a:r>
            <a:endParaRPr lang="en-US" sz="3600" b="1" dirty="0">
              <a:solidFill>
                <a:srgbClr val="4D4D4D"/>
              </a:solidFill>
            </a:endParaRPr>
          </a:p>
        </p:txBody>
      </p:sp>
      <p:sp>
        <p:nvSpPr>
          <p:cNvPr id="4" name="TextBox 3">
            <a:extLst>
              <a:ext uri="{FF2B5EF4-FFF2-40B4-BE49-F238E27FC236}">
                <a16:creationId xmlns:a16="http://schemas.microsoft.com/office/drawing/2014/main" id="{EB915A46-0128-3772-981B-4063D3BD1004}"/>
              </a:ext>
            </a:extLst>
          </p:cNvPr>
          <p:cNvSpPr txBox="1"/>
          <p:nvPr/>
        </p:nvSpPr>
        <p:spPr>
          <a:xfrm>
            <a:off x="2286000" y="1752600"/>
            <a:ext cx="6096000" cy="4093428"/>
          </a:xfrm>
          <a:prstGeom prst="rect">
            <a:avLst/>
          </a:prstGeom>
          <a:noFill/>
        </p:spPr>
        <p:txBody>
          <a:bodyPr wrap="square" rtlCol="0">
            <a:spAutoFit/>
          </a:bodyPr>
          <a:lstStyle/>
          <a:p>
            <a:pPr algn="just"/>
            <a:r>
              <a:rPr lang="tr-TR" sz="2000" dirty="0"/>
              <a:t>Evet hayat en önemli varlığınız sağlığınız..</a:t>
            </a:r>
          </a:p>
          <a:p>
            <a:pPr algn="just"/>
            <a:r>
              <a:rPr lang="tr-TR" sz="2000" dirty="0"/>
              <a:t>LÜTFEN BAĞIMLILIĞA DUR DİYELİM</a:t>
            </a:r>
          </a:p>
          <a:p>
            <a:pPr algn="just"/>
            <a:r>
              <a:rPr lang="tr-TR" sz="2000" dirty="0"/>
              <a:t>HERŞEYİN FAZLASI BAZI ŞEYLERİN İSE AZI BİLE ZARAR.</a:t>
            </a:r>
          </a:p>
          <a:p>
            <a:pPr algn="just"/>
            <a:endParaRPr lang="tr-TR" sz="2000" dirty="0"/>
          </a:p>
          <a:p>
            <a:pPr algn="just"/>
            <a:r>
              <a:rPr lang="tr-TR" sz="2000" dirty="0"/>
              <a:t>Alkol ve uyuşturucu beyninizi uyuşturur kendinizi bile tanıyamaz duruma gelirsiniz. Lütfen!! kimse size parasız iyilik yapıp, </a:t>
            </a:r>
            <a:r>
              <a:rPr lang="tr-TR" sz="2000" dirty="0">
                <a:solidFill>
                  <a:srgbClr val="FF0000"/>
                </a:solidFill>
              </a:rPr>
              <a:t>AL BUNU BU SENİ RAHATLATACAK </a:t>
            </a:r>
            <a:r>
              <a:rPr lang="tr-TR" sz="2000" dirty="0"/>
              <a:t>demez. </a:t>
            </a:r>
          </a:p>
          <a:p>
            <a:pPr algn="just"/>
            <a:endParaRPr lang="tr-TR" sz="2000" dirty="0"/>
          </a:p>
          <a:p>
            <a:pPr algn="just"/>
            <a:r>
              <a:rPr lang="tr-TR" sz="2000" dirty="0"/>
              <a:t>Sizin bağımlı olmanız sizi sevenler dışında herkesi sevindirir. Düşmanlarınız yıkılmanıza, maddenin satıcısı kazandığı paraya sevinir. Aileniz ve sevdikleriniz ağlar… Sevdiğiniz ya da sizi sevenin olmadığını düşünüyorsanız FSÇ var. </a:t>
            </a:r>
          </a:p>
        </p:txBody>
      </p:sp>
    </p:spTree>
    <p:extLst>
      <p:ext uri="{BB962C8B-B14F-4D97-AF65-F5344CB8AC3E}">
        <p14:creationId xmlns:p14="http://schemas.microsoft.com/office/powerpoint/2010/main" val="26085056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F836BC-14A7-ACC7-F316-B7ACEF291A1F}"/>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id="{9AA15E81-A2DD-F90B-9BC7-40037532DC98}"/>
              </a:ext>
            </a:extLst>
          </p:cNvPr>
          <p:cNvPicPr>
            <a:picLocks noGrp="1" noChangeAspect="1"/>
          </p:cNvPicPr>
          <p:nvPr>
            <p:ph idx="1"/>
          </p:nvPr>
        </p:nvPicPr>
        <p:blipFill>
          <a:blip r:embed="rId2"/>
          <a:stretch>
            <a:fillRect/>
          </a:stretch>
        </p:blipFill>
        <p:spPr>
          <a:xfrm>
            <a:off x="152400" y="609601"/>
            <a:ext cx="8534400" cy="5431382"/>
          </a:xfrm>
          <a:prstGeom prst="rect">
            <a:avLst/>
          </a:prstGeom>
        </p:spPr>
      </p:pic>
    </p:spTree>
    <p:extLst>
      <p:ext uri="{BB962C8B-B14F-4D97-AF65-F5344CB8AC3E}">
        <p14:creationId xmlns:p14="http://schemas.microsoft.com/office/powerpoint/2010/main" val="268933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D2B11C-3F85-7D19-9656-1F55FF513DEE}"/>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48DC9BB1-4F83-1E94-26AA-521984F8060E}"/>
              </a:ext>
            </a:extLst>
          </p:cNvPr>
          <p:cNvSpPr>
            <a:spLocks noGrp="1"/>
          </p:cNvSpPr>
          <p:nvPr>
            <p:ph idx="1"/>
          </p:nvPr>
        </p:nvSpPr>
        <p:spPr/>
        <p:txBody>
          <a:bodyPr/>
          <a:lstStyle/>
          <a:p>
            <a:endParaRPr lang="tr-TR" dirty="0"/>
          </a:p>
        </p:txBody>
      </p:sp>
      <p:pic>
        <p:nvPicPr>
          <p:cNvPr id="5" name="Resim 4">
            <a:extLst>
              <a:ext uri="{FF2B5EF4-FFF2-40B4-BE49-F238E27FC236}">
                <a16:creationId xmlns:a16="http://schemas.microsoft.com/office/drawing/2014/main" id="{072CF61B-EB02-5CC6-487E-A70AA516DC9A}"/>
              </a:ext>
            </a:extLst>
          </p:cNvPr>
          <p:cNvPicPr>
            <a:picLocks noChangeAspect="1"/>
          </p:cNvPicPr>
          <p:nvPr/>
        </p:nvPicPr>
        <p:blipFill>
          <a:blip r:embed="rId2"/>
          <a:stretch>
            <a:fillRect/>
          </a:stretch>
        </p:blipFill>
        <p:spPr>
          <a:xfrm>
            <a:off x="0" y="1028700"/>
            <a:ext cx="9144000" cy="4800600"/>
          </a:xfrm>
          <a:prstGeom prst="rect">
            <a:avLst/>
          </a:prstGeom>
        </p:spPr>
      </p:pic>
    </p:spTree>
    <p:extLst>
      <p:ext uri="{BB962C8B-B14F-4D97-AF65-F5344CB8AC3E}">
        <p14:creationId xmlns:p14="http://schemas.microsoft.com/office/powerpoint/2010/main" val="399706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690D34-4066-7DEF-5F34-0E4D0483727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A8FA819-C07E-B824-9277-A46FCEFE9BE3}"/>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7F3B0AD-49AB-4858-B40D-91723C2871E2}"/>
              </a:ext>
            </a:extLst>
          </p:cNvPr>
          <p:cNvPicPr>
            <a:picLocks noChangeAspect="1"/>
          </p:cNvPicPr>
          <p:nvPr/>
        </p:nvPicPr>
        <p:blipFill>
          <a:blip r:embed="rId2"/>
          <a:stretch>
            <a:fillRect/>
          </a:stretch>
        </p:blipFill>
        <p:spPr>
          <a:xfrm>
            <a:off x="0" y="274639"/>
            <a:ext cx="9144000" cy="5641578"/>
          </a:xfrm>
          <a:prstGeom prst="rect">
            <a:avLst/>
          </a:prstGeom>
        </p:spPr>
      </p:pic>
    </p:spTree>
    <p:extLst>
      <p:ext uri="{BB962C8B-B14F-4D97-AF65-F5344CB8AC3E}">
        <p14:creationId xmlns:p14="http://schemas.microsoft.com/office/powerpoint/2010/main" val="2435057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8BE09FC9-390C-631C-9C90-7F42B133F04D}"/>
              </a:ext>
            </a:extLst>
          </p:cNvPr>
          <p:cNvSpPr>
            <a:spLocks noGrp="1"/>
          </p:cNvSpPr>
          <p:nvPr>
            <p:ph type="title"/>
          </p:nvPr>
        </p:nvSpPr>
        <p:spPr>
          <a:xfrm>
            <a:off x="630936" y="256032"/>
            <a:ext cx="7879842" cy="1014984"/>
          </a:xfrm>
        </p:spPr>
        <p:txBody>
          <a:bodyPr anchor="b">
            <a:normAutofit/>
          </a:bodyPr>
          <a:lstStyle/>
          <a:p>
            <a:r>
              <a:rPr lang="tr-TR" b="1" dirty="0"/>
              <a:t>BAĞIMLILIĞA DUR DİYELİM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AABEB050-39A2-5967-D2E9-63DD1AFB6BA3}"/>
              </a:ext>
            </a:extLst>
          </p:cNvPr>
          <p:cNvGraphicFramePr>
            <a:graphicFrameLocks noGrp="1"/>
          </p:cNvGraphicFramePr>
          <p:nvPr>
            <p:ph idx="1"/>
            <p:extLst>
              <p:ext uri="{D42A27DB-BD31-4B8C-83A1-F6EECF244321}">
                <p14:modId xmlns:p14="http://schemas.microsoft.com/office/powerpoint/2010/main" val="2529973365"/>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72887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4">
            <a:extLst>
              <a:ext uri="{FF2B5EF4-FFF2-40B4-BE49-F238E27FC236}">
                <a16:creationId xmlns:a16="http://schemas.microsoft.com/office/drawing/2014/main" id="{ABC833E8-524A-00E1-491D-0FFE6AED431C}"/>
              </a:ext>
            </a:extLst>
          </p:cNvPr>
          <p:cNvPicPr>
            <a:picLocks noGrp="1" noChangeAspect="1"/>
          </p:cNvPicPr>
          <p:nvPr>
            <p:ph idx="1"/>
          </p:nvPr>
        </p:nvPicPr>
        <p:blipFill>
          <a:blip r:embed="rId2"/>
          <a:stretch>
            <a:fillRect/>
          </a:stretch>
        </p:blipFill>
        <p:spPr>
          <a:xfrm>
            <a:off x="482600" y="689102"/>
            <a:ext cx="8178799" cy="547979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0616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4">
            <a:extLst>
              <a:ext uri="{FF2B5EF4-FFF2-40B4-BE49-F238E27FC236}">
                <a16:creationId xmlns:a16="http://schemas.microsoft.com/office/drawing/2014/main" id="{A02E8446-329F-0B1C-B531-6787409A5FFF}"/>
              </a:ext>
            </a:extLst>
          </p:cNvPr>
          <p:cNvPicPr>
            <a:picLocks noGrp="1" noChangeAspect="1"/>
          </p:cNvPicPr>
          <p:nvPr>
            <p:ph idx="1"/>
          </p:nvPr>
        </p:nvPicPr>
        <p:blipFill>
          <a:blip r:embed="rId2"/>
          <a:stretch>
            <a:fillRect/>
          </a:stretch>
        </p:blipFill>
        <p:spPr>
          <a:xfrm>
            <a:off x="482600" y="1670557"/>
            <a:ext cx="8178799" cy="3516884"/>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08129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4">
            <a:extLst>
              <a:ext uri="{FF2B5EF4-FFF2-40B4-BE49-F238E27FC236}">
                <a16:creationId xmlns:a16="http://schemas.microsoft.com/office/drawing/2014/main" id="{9C307596-8EF8-2BE7-8BA6-54F46AF0F530}"/>
              </a:ext>
            </a:extLst>
          </p:cNvPr>
          <p:cNvPicPr>
            <a:picLocks noGrp="1" noChangeAspect="1"/>
          </p:cNvPicPr>
          <p:nvPr>
            <p:ph idx="1"/>
          </p:nvPr>
        </p:nvPicPr>
        <p:blipFill>
          <a:blip r:embed="rId2"/>
          <a:stretch>
            <a:fillRect/>
          </a:stretch>
        </p:blipFill>
        <p:spPr>
          <a:xfrm>
            <a:off x="482600" y="1445641"/>
            <a:ext cx="8178799" cy="3966717"/>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9061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2604BE-327F-63DF-B839-DFB22CB1BB90}"/>
              </a:ext>
            </a:extLst>
          </p:cNvPr>
          <p:cNvSpPr>
            <a:spLocks noGrp="1"/>
          </p:cNvSpPr>
          <p:nvPr>
            <p:ph type="title"/>
          </p:nvPr>
        </p:nvSpPr>
        <p:spPr/>
        <p:txBody>
          <a:bodyPr>
            <a:normAutofit fontScale="90000"/>
          </a:bodyPr>
          <a:lstStyle/>
          <a:p>
            <a:r>
              <a:rPr lang="tr-TR" dirty="0"/>
              <a:t>Engelli Öğrenci Birimi Koordinatörlüğü</a:t>
            </a:r>
          </a:p>
        </p:txBody>
      </p:sp>
      <p:sp>
        <p:nvSpPr>
          <p:cNvPr id="3" name="İçerik Yer Tutucusu 2">
            <a:extLst>
              <a:ext uri="{FF2B5EF4-FFF2-40B4-BE49-F238E27FC236}">
                <a16:creationId xmlns:a16="http://schemas.microsoft.com/office/drawing/2014/main" id="{A63CC5E6-5499-664A-7FF1-05D0EF2B6A63}"/>
              </a:ext>
            </a:extLst>
          </p:cNvPr>
          <p:cNvSpPr>
            <a:spLocks noGrp="1"/>
          </p:cNvSpPr>
          <p:nvPr>
            <p:ph idx="1"/>
          </p:nvPr>
        </p:nvSpPr>
        <p:spPr/>
        <p:txBody>
          <a:bodyPr>
            <a:normAutofit fontScale="55000" lnSpcReduction="20000"/>
          </a:bodyPr>
          <a:lstStyle/>
          <a:p>
            <a:r>
              <a:rPr lang="tr-TR" b="1" dirty="0"/>
              <a:t>Bartın Üniversitesi Engelsiz Öğrenci birimi, tüm engel gruplarındaki öğrencilerimize hizmet vermektedir:</a:t>
            </a:r>
            <a:br>
              <a:rPr lang="tr-TR" dirty="0"/>
            </a:br>
            <a:br>
              <a:rPr lang="tr-TR" dirty="0"/>
            </a:br>
            <a:r>
              <a:rPr lang="tr-TR" b="1" dirty="0"/>
              <a:t>Görme engeli,</a:t>
            </a:r>
            <a:br>
              <a:rPr lang="tr-TR" dirty="0"/>
            </a:br>
            <a:r>
              <a:rPr lang="tr-TR" b="1" dirty="0"/>
              <a:t>Dil ve konuşma bozuklukları,</a:t>
            </a:r>
            <a:br>
              <a:rPr lang="tr-TR" dirty="0"/>
            </a:br>
            <a:r>
              <a:rPr lang="tr-TR" b="1" dirty="0"/>
              <a:t>İşitme engeli,</a:t>
            </a:r>
            <a:br>
              <a:rPr lang="tr-TR" dirty="0"/>
            </a:br>
            <a:r>
              <a:rPr lang="tr-TR" b="1" dirty="0"/>
              <a:t>Dikkat eksikliği ve hiperaktivite bozukluğu,</a:t>
            </a:r>
            <a:br>
              <a:rPr lang="tr-TR" dirty="0"/>
            </a:br>
            <a:r>
              <a:rPr lang="tr-TR" b="1" dirty="0"/>
              <a:t>Öğrenme güçlüğü (Disleksi, </a:t>
            </a:r>
            <a:r>
              <a:rPr lang="tr-TR" b="1" dirty="0" err="1"/>
              <a:t>diskalkuli</a:t>
            </a:r>
            <a:r>
              <a:rPr lang="tr-TR" b="1" dirty="0"/>
              <a:t> vb.),</a:t>
            </a:r>
            <a:br>
              <a:rPr lang="tr-TR" dirty="0"/>
            </a:br>
            <a:r>
              <a:rPr lang="tr-TR" b="1" dirty="0"/>
              <a:t>Ortopedik engel,</a:t>
            </a:r>
            <a:br>
              <a:rPr lang="tr-TR" dirty="0"/>
            </a:br>
            <a:r>
              <a:rPr lang="tr-TR" b="1" dirty="0"/>
              <a:t>Kronik sağlık sorunları (Diyabet, astım, kanser vb.),</a:t>
            </a:r>
            <a:br>
              <a:rPr lang="tr-TR" dirty="0"/>
            </a:br>
            <a:r>
              <a:rPr lang="tr-TR" b="1" dirty="0"/>
              <a:t>Psikiyatrik tanı grupları (Bipolar bozukluk, şizofreni vb.),</a:t>
            </a:r>
            <a:br>
              <a:rPr lang="tr-TR" dirty="0"/>
            </a:br>
            <a:r>
              <a:rPr lang="tr-TR" b="1" dirty="0"/>
              <a:t>Geçici engel durumları (kaza geçirme, ameliyat sonrası süreç vb.),</a:t>
            </a:r>
            <a:br>
              <a:rPr lang="tr-TR" dirty="0"/>
            </a:br>
            <a:r>
              <a:rPr lang="tr-TR" b="1" dirty="0"/>
              <a:t>Otizm spektrum bozukluğu,</a:t>
            </a:r>
            <a:br>
              <a:rPr lang="tr-TR" dirty="0"/>
            </a:br>
            <a:r>
              <a:rPr lang="tr-TR" b="1" dirty="0"/>
              <a:t>Diğer (yukarıdaki kategorilerden birine girmeyen durumlar)</a:t>
            </a:r>
            <a:br>
              <a:rPr lang="tr-TR" dirty="0"/>
            </a:br>
            <a:br>
              <a:rPr lang="tr-TR" dirty="0"/>
            </a:br>
            <a:endParaRPr lang="tr-TR" dirty="0"/>
          </a:p>
          <a:p>
            <a:r>
              <a:rPr lang="tr-TR" b="1" dirty="0"/>
              <a:t>Engel durumun, resmi bir kurum aracılığıyla belgelendirildiği/raporlandırıldığı takdirde birimimiz, öğrencilerimize destek olmaya hazırdır.</a:t>
            </a:r>
            <a:br>
              <a:rPr lang="tr-TR" dirty="0"/>
            </a:br>
            <a:endParaRPr lang="tr-TR" dirty="0"/>
          </a:p>
          <a:p>
            <a:pPr marL="0" indent="0">
              <a:buNone/>
            </a:pPr>
            <a:endParaRPr lang="tr-TR" dirty="0"/>
          </a:p>
        </p:txBody>
      </p:sp>
    </p:spTree>
    <p:extLst>
      <p:ext uri="{BB962C8B-B14F-4D97-AF65-F5344CB8AC3E}">
        <p14:creationId xmlns:p14="http://schemas.microsoft.com/office/powerpoint/2010/main" val="210565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8AEB75-A418-B553-83C5-B7E407821CFF}"/>
              </a:ext>
            </a:extLst>
          </p:cNvPr>
          <p:cNvSpPr>
            <a:spLocks noGrp="1"/>
          </p:cNvSpPr>
          <p:nvPr>
            <p:ph type="title"/>
          </p:nvPr>
        </p:nvSpPr>
        <p:spPr/>
        <p:txBody>
          <a:bodyPr>
            <a:normAutofit fontScale="90000"/>
          </a:bodyPr>
          <a:lstStyle/>
          <a:p>
            <a:r>
              <a:rPr lang="tr-TR" dirty="0"/>
              <a:t>Psikolojik Danışma ve Rehberlik Uygulama ve Araştırma Merkezi </a:t>
            </a:r>
          </a:p>
        </p:txBody>
      </p:sp>
      <p:sp>
        <p:nvSpPr>
          <p:cNvPr id="3" name="İçerik Yer Tutucusu 2">
            <a:extLst>
              <a:ext uri="{FF2B5EF4-FFF2-40B4-BE49-F238E27FC236}">
                <a16:creationId xmlns:a16="http://schemas.microsoft.com/office/drawing/2014/main" id="{55B20488-A3AE-F96B-CEF3-220EFD7DB36B}"/>
              </a:ext>
            </a:extLst>
          </p:cNvPr>
          <p:cNvSpPr>
            <a:spLocks noGrp="1"/>
          </p:cNvSpPr>
          <p:nvPr>
            <p:ph idx="1"/>
          </p:nvPr>
        </p:nvSpPr>
        <p:spPr/>
        <p:txBody>
          <a:bodyPr>
            <a:normAutofit fontScale="62500" lnSpcReduction="20000"/>
          </a:bodyPr>
          <a:lstStyle/>
          <a:p>
            <a:pPr marL="0" indent="0">
              <a:buNone/>
            </a:pPr>
            <a:r>
              <a:rPr lang="tr-TR" dirty="0"/>
              <a:t>Merkez, İktisadi ve İdari Bilimler Fakültesi binasının 3. katında yer almaktadır. Hafta içi 09.00-17.00 saatleri arasında hizmet vermektedir. Merkezin amaçları;</a:t>
            </a:r>
          </a:p>
          <a:p>
            <a:pPr marL="0" indent="0">
              <a:buNone/>
            </a:pPr>
            <a:endParaRPr lang="tr-TR" dirty="0"/>
          </a:p>
          <a:p>
            <a:pPr marL="514350" indent="-514350">
              <a:buAutoNum type="alphaLcParenR"/>
            </a:pPr>
            <a:r>
              <a:rPr lang="tr-TR" dirty="0"/>
              <a:t>Bartın Üniversitesi öğrencilerinin ve personelin olası problemlerinin çözümüne katkı sunmaya yönelik destek programları hazırlamak ve uygulamak, psikolojik danışma ve rehberlik hizmetleri vermek</a:t>
            </a:r>
          </a:p>
          <a:p>
            <a:pPr marL="0" indent="0">
              <a:buNone/>
            </a:pPr>
            <a:endParaRPr lang="tr-TR" dirty="0"/>
          </a:p>
          <a:p>
            <a:pPr marL="0" indent="0">
              <a:buNone/>
            </a:pPr>
            <a:r>
              <a:rPr lang="tr-TR" dirty="0"/>
              <a:t>b) Engelli Öğrenci Birimi Koordinatörlüğü ile iş birliği içinde engelli öğrenciler için destekleyici ve engelsiz bir üniversite ortamı sağlanmasına destek olmak.</a:t>
            </a:r>
          </a:p>
          <a:p>
            <a:pPr marL="0" indent="0">
              <a:buNone/>
            </a:pPr>
            <a:endParaRPr lang="tr-TR" dirty="0"/>
          </a:p>
          <a:p>
            <a:pPr marL="0" indent="0">
              <a:buNone/>
            </a:pPr>
            <a:r>
              <a:rPr lang="tr-TR" dirty="0"/>
              <a:t>c) Uluslararası öğrencilerin Üniversitenin akademik ve sosyal ortamına uyum sağlamalarını kolaylaştırmak, bu öğrencilerin olası eğitsel, mesleki, sosyal ve bireysel problemlerinin çözümüne destek olmak.</a:t>
            </a:r>
          </a:p>
        </p:txBody>
      </p:sp>
    </p:spTree>
    <p:extLst>
      <p:ext uri="{BB962C8B-B14F-4D97-AF65-F5344CB8AC3E}">
        <p14:creationId xmlns:p14="http://schemas.microsoft.com/office/powerpoint/2010/main" val="108936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473C2-2F1E-937A-8F05-2457B5632F08}"/>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DAC63C1-282A-6143-F6E2-EC425B364E64}"/>
              </a:ext>
            </a:extLst>
          </p:cNvPr>
          <p:cNvSpPr>
            <a:spLocks noGrp="1"/>
          </p:cNvSpPr>
          <p:nvPr>
            <p:ph idx="1"/>
          </p:nvPr>
        </p:nvSpPr>
        <p:spPr/>
        <p:txBody>
          <a:bodyPr/>
          <a:lstStyle/>
          <a:p>
            <a:pPr algn="just"/>
            <a:r>
              <a:rPr lang="en-US" dirty="0" err="1">
                <a:solidFill>
                  <a:schemeClr val="tx1">
                    <a:lumMod val="65000"/>
                    <a:lumOff val="35000"/>
                  </a:schemeClr>
                </a:solidFill>
              </a:rPr>
              <a:t>Sistemde</a:t>
            </a:r>
            <a:r>
              <a:rPr lang="en-US" dirty="0">
                <a:solidFill>
                  <a:schemeClr val="tx1">
                    <a:lumMod val="65000"/>
                    <a:lumOff val="35000"/>
                  </a:schemeClr>
                </a:solidFill>
              </a:rPr>
              <a:t> </a:t>
            </a:r>
            <a:r>
              <a:rPr lang="en-US" dirty="0" err="1">
                <a:solidFill>
                  <a:schemeClr val="tx1">
                    <a:lumMod val="65000"/>
                    <a:lumOff val="35000"/>
                  </a:schemeClr>
                </a:solidFill>
              </a:rPr>
              <a:t>güncel</a:t>
            </a:r>
            <a:r>
              <a:rPr lang="en-US" dirty="0">
                <a:solidFill>
                  <a:schemeClr val="tx1">
                    <a:lumMod val="65000"/>
                    <a:lumOff val="35000"/>
                  </a:schemeClr>
                </a:solidFill>
              </a:rPr>
              <a:t> </a:t>
            </a:r>
            <a:r>
              <a:rPr lang="en-US" dirty="0" err="1">
                <a:solidFill>
                  <a:schemeClr val="tx1">
                    <a:lumMod val="65000"/>
                    <a:lumOff val="35000"/>
                  </a:schemeClr>
                </a:solidFill>
              </a:rPr>
              <a:t>numaranız</a:t>
            </a:r>
            <a:r>
              <a:rPr lang="en-US" dirty="0">
                <a:solidFill>
                  <a:schemeClr val="tx1">
                    <a:lumMod val="65000"/>
                    <a:lumOff val="35000"/>
                  </a:schemeClr>
                </a:solidFill>
              </a:rPr>
              <a:t> </a:t>
            </a:r>
            <a:r>
              <a:rPr lang="en-US" dirty="0" err="1">
                <a:solidFill>
                  <a:schemeClr val="tx1">
                    <a:lumMod val="65000"/>
                    <a:lumOff val="35000"/>
                  </a:schemeClr>
                </a:solidFill>
              </a:rPr>
              <a:t>kayıtlı</a:t>
            </a:r>
            <a:r>
              <a:rPr lang="en-US" dirty="0">
                <a:solidFill>
                  <a:schemeClr val="tx1">
                    <a:lumMod val="65000"/>
                    <a:lumOff val="35000"/>
                  </a:schemeClr>
                </a:solidFill>
              </a:rPr>
              <a:t> </a:t>
            </a:r>
            <a:r>
              <a:rPr lang="en-US" dirty="0" err="1">
                <a:solidFill>
                  <a:schemeClr val="tx1">
                    <a:lumMod val="65000"/>
                    <a:lumOff val="35000"/>
                  </a:schemeClr>
                </a:solidFill>
              </a:rPr>
              <a:t>değil</a:t>
            </a:r>
            <a:r>
              <a:rPr lang="en-US" dirty="0">
                <a:solidFill>
                  <a:schemeClr val="tx1">
                    <a:lumMod val="65000"/>
                    <a:lumOff val="35000"/>
                  </a:schemeClr>
                </a:solidFill>
              </a:rPr>
              <a:t> </a:t>
            </a:r>
            <a:r>
              <a:rPr lang="en-US" dirty="0" err="1">
                <a:solidFill>
                  <a:schemeClr val="tx1">
                    <a:lumMod val="65000"/>
                    <a:lumOff val="35000"/>
                  </a:schemeClr>
                </a:solidFill>
              </a:rPr>
              <a:t>ise</a:t>
            </a:r>
            <a:r>
              <a:rPr lang="tr-TR" dirty="0">
                <a:solidFill>
                  <a:schemeClr val="tx1">
                    <a:lumMod val="65000"/>
                    <a:lumOff val="35000"/>
                  </a:schemeClr>
                </a:solidFill>
              </a:rPr>
              <a:t> veya numaranızı değiştirdiyseniz;</a:t>
            </a:r>
          </a:p>
          <a:p>
            <a:pPr algn="just"/>
            <a:endParaRPr lang="tr-TR" dirty="0">
              <a:solidFill>
                <a:schemeClr val="tx1">
                  <a:lumMod val="65000"/>
                  <a:lumOff val="35000"/>
                </a:schemeClr>
              </a:solidFill>
            </a:endParaRPr>
          </a:p>
          <a:p>
            <a:pPr algn="just"/>
            <a:r>
              <a:rPr lang="en-US" dirty="0">
                <a:solidFill>
                  <a:schemeClr val="tx1">
                    <a:lumMod val="65000"/>
                    <a:lumOff val="35000"/>
                  </a:schemeClr>
                </a:solidFill>
              </a:rPr>
              <a:t> bim@bartin.edu.tr </a:t>
            </a:r>
            <a:r>
              <a:rPr lang="en-US" dirty="0" err="1">
                <a:solidFill>
                  <a:schemeClr val="tx1">
                    <a:lumMod val="65000"/>
                    <a:lumOff val="35000"/>
                  </a:schemeClr>
                </a:solidFill>
              </a:rPr>
              <a:t>adresine</a:t>
            </a:r>
            <a:r>
              <a:rPr lang="en-US" dirty="0">
                <a:solidFill>
                  <a:schemeClr val="tx1">
                    <a:lumMod val="65000"/>
                    <a:lumOff val="35000"/>
                  </a:schemeClr>
                </a:solidFill>
              </a:rPr>
              <a:t> Ad </a:t>
            </a:r>
            <a:r>
              <a:rPr lang="en-US" dirty="0" err="1">
                <a:solidFill>
                  <a:schemeClr val="tx1">
                    <a:lumMod val="65000"/>
                    <a:lumOff val="35000"/>
                  </a:schemeClr>
                </a:solidFill>
              </a:rPr>
              <a:t>Soyad</a:t>
            </a:r>
            <a:r>
              <a:rPr lang="en-US" dirty="0">
                <a:solidFill>
                  <a:schemeClr val="tx1">
                    <a:lumMod val="65000"/>
                    <a:lumOff val="35000"/>
                  </a:schemeClr>
                </a:solidFill>
              </a:rPr>
              <a:t> </a:t>
            </a:r>
            <a:r>
              <a:rPr lang="en-US" dirty="0" err="1">
                <a:solidFill>
                  <a:schemeClr val="tx1">
                    <a:lumMod val="65000"/>
                    <a:lumOff val="35000"/>
                  </a:schemeClr>
                </a:solidFill>
              </a:rPr>
              <a:t>ve</a:t>
            </a:r>
            <a:r>
              <a:rPr lang="en-US" dirty="0">
                <a:solidFill>
                  <a:schemeClr val="tx1">
                    <a:lumMod val="65000"/>
                    <a:lumOff val="35000"/>
                  </a:schemeClr>
                </a:solidFill>
              </a:rPr>
              <a:t> </a:t>
            </a:r>
            <a:r>
              <a:rPr lang="en-US" dirty="0" err="1">
                <a:solidFill>
                  <a:schemeClr val="tx1">
                    <a:lumMod val="65000"/>
                    <a:lumOff val="35000"/>
                  </a:schemeClr>
                </a:solidFill>
              </a:rPr>
              <a:t>öğrenci</a:t>
            </a:r>
            <a:r>
              <a:rPr lang="en-US" dirty="0">
                <a:solidFill>
                  <a:schemeClr val="tx1">
                    <a:lumMod val="65000"/>
                    <a:lumOff val="35000"/>
                  </a:schemeClr>
                </a:solidFill>
              </a:rPr>
              <a:t> </a:t>
            </a:r>
            <a:r>
              <a:rPr lang="en-US" dirty="0" err="1">
                <a:solidFill>
                  <a:schemeClr val="tx1">
                    <a:lumMod val="65000"/>
                    <a:lumOff val="35000"/>
                  </a:schemeClr>
                </a:solidFill>
              </a:rPr>
              <a:t>numaranızı</a:t>
            </a:r>
            <a:r>
              <a:rPr lang="en-US" dirty="0">
                <a:solidFill>
                  <a:schemeClr val="tx1">
                    <a:lumMod val="65000"/>
                    <a:lumOff val="35000"/>
                  </a:schemeClr>
                </a:solidFill>
              </a:rPr>
              <a:t> “Numara </a:t>
            </a:r>
            <a:r>
              <a:rPr lang="en-US" dirty="0" err="1">
                <a:solidFill>
                  <a:schemeClr val="tx1">
                    <a:lumMod val="65000"/>
                    <a:lumOff val="35000"/>
                  </a:schemeClr>
                </a:solidFill>
              </a:rPr>
              <a:t>değişikliği</a:t>
            </a:r>
            <a:r>
              <a:rPr lang="en-US" dirty="0">
                <a:solidFill>
                  <a:schemeClr val="tx1">
                    <a:lumMod val="65000"/>
                    <a:lumOff val="35000"/>
                  </a:schemeClr>
                </a:solidFill>
              </a:rPr>
              <a:t>” </a:t>
            </a:r>
            <a:r>
              <a:rPr lang="en-US" dirty="0" err="1">
                <a:solidFill>
                  <a:schemeClr val="tx1">
                    <a:lumMod val="65000"/>
                    <a:lumOff val="35000"/>
                  </a:schemeClr>
                </a:solidFill>
              </a:rPr>
              <a:t>talebi</a:t>
            </a:r>
            <a:r>
              <a:rPr lang="en-US" dirty="0">
                <a:solidFill>
                  <a:schemeClr val="tx1">
                    <a:lumMod val="65000"/>
                    <a:lumOff val="35000"/>
                  </a:schemeClr>
                </a:solidFill>
              </a:rPr>
              <a:t> </a:t>
            </a:r>
            <a:r>
              <a:rPr lang="en-US" dirty="0" err="1">
                <a:solidFill>
                  <a:schemeClr val="tx1">
                    <a:lumMod val="65000"/>
                    <a:lumOff val="35000"/>
                  </a:schemeClr>
                </a:solidFill>
              </a:rPr>
              <a:t>ile</a:t>
            </a:r>
            <a:r>
              <a:rPr lang="en-US" dirty="0">
                <a:solidFill>
                  <a:schemeClr val="tx1">
                    <a:lumMod val="65000"/>
                    <a:lumOff val="35000"/>
                  </a:schemeClr>
                </a:solidFill>
              </a:rPr>
              <a:t> mail </a:t>
            </a:r>
            <a:r>
              <a:rPr lang="en-US" dirty="0" err="1">
                <a:solidFill>
                  <a:schemeClr val="tx1">
                    <a:lumMod val="65000"/>
                    <a:lumOff val="35000"/>
                  </a:schemeClr>
                </a:solidFill>
              </a:rPr>
              <a:t>yoluyla</a:t>
            </a:r>
            <a:r>
              <a:rPr lang="en-US" dirty="0">
                <a:solidFill>
                  <a:schemeClr val="tx1">
                    <a:lumMod val="65000"/>
                    <a:lumOff val="35000"/>
                  </a:schemeClr>
                </a:solidFill>
              </a:rPr>
              <a:t> </a:t>
            </a:r>
            <a:r>
              <a:rPr lang="en-US" dirty="0" err="1">
                <a:solidFill>
                  <a:schemeClr val="tx1">
                    <a:lumMod val="65000"/>
                    <a:lumOff val="35000"/>
                  </a:schemeClr>
                </a:solidFill>
              </a:rPr>
              <a:t>iletebilirsiniz</a:t>
            </a:r>
            <a:r>
              <a:rPr lang="en-US" dirty="0">
                <a:solidFill>
                  <a:schemeClr val="tx1">
                    <a:lumMod val="65000"/>
                    <a:lumOff val="35000"/>
                  </a:schemeClr>
                </a:solidFill>
              </a:rPr>
              <a:t>.</a:t>
            </a:r>
          </a:p>
          <a:p>
            <a:pPr marL="0" indent="0">
              <a:buNone/>
            </a:pPr>
            <a:endParaRPr lang="tr-TR" dirty="0"/>
          </a:p>
        </p:txBody>
      </p:sp>
    </p:spTree>
    <p:extLst>
      <p:ext uri="{BB962C8B-B14F-4D97-AF65-F5344CB8AC3E}">
        <p14:creationId xmlns:p14="http://schemas.microsoft.com/office/powerpoint/2010/main" val="230995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AF71C5-8827-F080-C7A7-13A18E162E77}"/>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52461CD-0280-E891-50D5-2CD6B35801F8}"/>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98BE9D81-822C-8746-E9A9-B107E69DAF6D}"/>
              </a:ext>
            </a:extLst>
          </p:cNvPr>
          <p:cNvPicPr>
            <a:picLocks noChangeAspect="1"/>
          </p:cNvPicPr>
          <p:nvPr/>
        </p:nvPicPr>
        <p:blipFill>
          <a:blip r:embed="rId2"/>
          <a:stretch>
            <a:fillRect/>
          </a:stretch>
        </p:blipFill>
        <p:spPr>
          <a:xfrm>
            <a:off x="0" y="1417639"/>
            <a:ext cx="9144000" cy="3459162"/>
          </a:xfrm>
          <a:prstGeom prst="rect">
            <a:avLst/>
          </a:prstGeom>
        </p:spPr>
      </p:pic>
    </p:spTree>
    <p:extLst>
      <p:ext uri="{BB962C8B-B14F-4D97-AF65-F5344CB8AC3E}">
        <p14:creationId xmlns:p14="http://schemas.microsoft.com/office/powerpoint/2010/main" val="4138666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14FDD93B-27D5-D2F4-8432-CA37F50CC9BA}"/>
              </a:ext>
            </a:extLst>
          </p:cNvPr>
          <p:cNvSpPr>
            <a:spLocks noGrp="1"/>
          </p:cNvSpPr>
          <p:nvPr>
            <p:ph type="title"/>
          </p:nvPr>
        </p:nvSpPr>
        <p:spPr>
          <a:xfrm>
            <a:off x="1143000" y="4063296"/>
            <a:ext cx="6858000" cy="1152663"/>
          </a:xfrm>
        </p:spPr>
        <p:txBody>
          <a:bodyPr vert="horz" lIns="91440" tIns="45720" rIns="91440" bIns="45720" rtlCol="0" anchor="ctr">
            <a:normAutofit/>
          </a:bodyPr>
          <a:lstStyle/>
          <a:p>
            <a:pPr>
              <a:lnSpc>
                <a:spcPct val="90000"/>
              </a:lnSpc>
            </a:pPr>
            <a:r>
              <a:rPr lang="en-US" sz="3800" b="1" kern="1200">
                <a:solidFill>
                  <a:schemeClr val="tx1"/>
                </a:solidFill>
                <a:latin typeface="+mj-lt"/>
                <a:ea typeface="+mj-ea"/>
                <a:cs typeface="+mj-cs"/>
              </a:rPr>
              <a:t>DİNLEDİĞİNİZ İÇİN TEŞEKKÜRLER</a:t>
            </a:r>
          </a:p>
        </p:txBody>
      </p:sp>
      <p:pic>
        <p:nvPicPr>
          <p:cNvPr id="13" name="Graphic 6" descr="Smiling Face with No Fill">
            <a:extLst>
              <a:ext uri="{FF2B5EF4-FFF2-40B4-BE49-F238E27FC236}">
                <a16:creationId xmlns:a16="http://schemas.microsoft.com/office/drawing/2014/main" id="{C702E106-C103-D967-C4ED-5F11B8C671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8028" y="1532408"/>
            <a:ext cx="1839836" cy="1839836"/>
          </a:xfrm>
          <a:prstGeom prst="rect">
            <a:avLst/>
          </a:prstGeom>
        </p:spPr>
      </p:pic>
    </p:spTree>
    <p:extLst>
      <p:ext uri="{BB962C8B-B14F-4D97-AF65-F5344CB8AC3E}">
        <p14:creationId xmlns:p14="http://schemas.microsoft.com/office/powerpoint/2010/main" val="6583335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E3A1A-41D3-54D4-3836-A8320590FF3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6393390-74CB-A97E-F2EE-B343844F6D41}"/>
              </a:ext>
            </a:extLst>
          </p:cNvPr>
          <p:cNvSpPr>
            <a:spLocks noGrp="1" noChangeArrowheads="1"/>
          </p:cNvSpPr>
          <p:nvPr>
            <p:ph type="title"/>
          </p:nvPr>
        </p:nvSpPr>
        <p:spPr>
          <a:xfrm>
            <a:off x="2590800" y="457200"/>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23E0E44B-A5AA-3119-97B4-F18A4A6F9471}"/>
              </a:ext>
            </a:extLst>
          </p:cNvPr>
          <p:cNvSpPr txBox="1"/>
          <p:nvPr/>
        </p:nvSpPr>
        <p:spPr>
          <a:xfrm>
            <a:off x="304800" y="1524000"/>
            <a:ext cx="8534400" cy="4647426"/>
          </a:xfrm>
          <a:prstGeom prst="rect">
            <a:avLst/>
          </a:prstGeom>
          <a:noFill/>
        </p:spPr>
        <p:txBody>
          <a:bodyPr wrap="square" rtlCol="0">
            <a:spAutoFit/>
          </a:bodyPr>
          <a:lstStyle/>
          <a:p>
            <a:pPr algn="just"/>
            <a:r>
              <a:rPr lang="en-US" sz="2800" b="1" dirty="0">
                <a:solidFill>
                  <a:srgbClr val="FF0000"/>
                </a:solidFill>
              </a:rPr>
              <a:t>Soru 1. </a:t>
            </a:r>
            <a:r>
              <a:rPr lang="en-US" sz="2800" b="1" dirty="0" err="1">
                <a:solidFill>
                  <a:srgbClr val="FF0000"/>
                </a:solidFill>
              </a:rPr>
              <a:t>Üniversite</a:t>
            </a:r>
            <a:r>
              <a:rPr lang="en-US" sz="2800" b="1" dirty="0">
                <a:solidFill>
                  <a:srgbClr val="FF0000"/>
                </a:solidFill>
              </a:rPr>
              <a:t> Bilgi </a:t>
            </a:r>
            <a:r>
              <a:rPr lang="en-US" sz="2800" b="1" dirty="0" err="1">
                <a:solidFill>
                  <a:srgbClr val="FF0000"/>
                </a:solidFill>
              </a:rPr>
              <a:t>Yönetim</a:t>
            </a:r>
            <a:r>
              <a:rPr lang="en-US" sz="2800" b="1" dirty="0">
                <a:solidFill>
                  <a:srgbClr val="FF0000"/>
                </a:solidFill>
              </a:rPr>
              <a:t> </a:t>
            </a:r>
            <a:r>
              <a:rPr lang="en-US" sz="2800" b="1" dirty="0" err="1">
                <a:solidFill>
                  <a:srgbClr val="FF0000"/>
                </a:solidFill>
              </a:rPr>
              <a:t>Sistemini</a:t>
            </a:r>
            <a:r>
              <a:rPr lang="en-US" sz="2800" b="1" dirty="0">
                <a:solidFill>
                  <a:srgbClr val="FF0000"/>
                </a:solidFill>
              </a:rPr>
              <a:t> </a:t>
            </a:r>
            <a:r>
              <a:rPr lang="en-US" sz="2800" b="1" dirty="0" err="1">
                <a:solidFill>
                  <a:srgbClr val="FF0000"/>
                </a:solidFill>
              </a:rPr>
              <a:t>nasıl</a:t>
            </a:r>
            <a:r>
              <a:rPr lang="en-US" sz="2800" b="1" dirty="0">
                <a:solidFill>
                  <a:srgbClr val="FF0000"/>
                </a:solidFill>
              </a:rPr>
              <a:t> </a:t>
            </a:r>
            <a:r>
              <a:rPr lang="en-US" sz="2800" b="1" dirty="0" err="1">
                <a:solidFill>
                  <a:srgbClr val="FF0000"/>
                </a:solidFill>
              </a:rPr>
              <a:t>kullanabilirim</a:t>
            </a:r>
            <a:r>
              <a:rPr lang="en-US" sz="2800" b="1" dirty="0">
                <a:solidFill>
                  <a:srgbClr val="FF0000"/>
                </a:solidFill>
              </a:rPr>
              <a:t>? </a:t>
            </a:r>
          </a:p>
          <a:p>
            <a:pPr algn="just"/>
            <a:endParaRPr lang="en-US" sz="2400" dirty="0">
              <a:solidFill>
                <a:schemeClr val="tx1">
                  <a:lumMod val="65000"/>
                  <a:lumOff val="35000"/>
                </a:schemeClr>
              </a:solidFill>
            </a:endParaRPr>
          </a:p>
          <a:p>
            <a:pPr algn="just"/>
            <a:r>
              <a:rPr lang="en-US" sz="2400" dirty="0" err="1">
                <a:solidFill>
                  <a:schemeClr val="tx1">
                    <a:lumMod val="65000"/>
                    <a:lumOff val="35000"/>
                  </a:schemeClr>
                </a:solidFill>
              </a:rPr>
              <a:t>Üniversitemiz</a:t>
            </a:r>
            <a:r>
              <a:rPr lang="en-US" sz="2400" dirty="0">
                <a:solidFill>
                  <a:schemeClr val="tx1">
                    <a:lumMod val="65000"/>
                    <a:lumOff val="35000"/>
                  </a:schemeClr>
                </a:solidFill>
              </a:rPr>
              <a:t> web </a:t>
            </a:r>
            <a:r>
              <a:rPr lang="en-US" sz="2400" dirty="0" err="1">
                <a:solidFill>
                  <a:schemeClr val="tx1">
                    <a:lumMod val="65000"/>
                    <a:lumOff val="35000"/>
                  </a:schemeClr>
                </a:solidFill>
              </a:rPr>
              <a:t>sayfasında</a:t>
            </a:r>
            <a:r>
              <a:rPr lang="en-US" sz="2400" dirty="0">
                <a:solidFill>
                  <a:schemeClr val="tx1">
                    <a:lumMod val="65000"/>
                    <a:lumOff val="35000"/>
                  </a:schemeClr>
                </a:solidFill>
              </a:rPr>
              <a:t> </a:t>
            </a:r>
            <a:r>
              <a:rPr lang="en-US" sz="2400" dirty="0">
                <a:solidFill>
                  <a:schemeClr val="tx1">
                    <a:lumMod val="65000"/>
                    <a:lumOff val="35000"/>
                  </a:schemeClr>
                </a:solidFill>
                <a:hlinkClick r:id="rId2"/>
              </a:rPr>
              <a:t>https://w3.bartin.edu.tr/</a:t>
            </a:r>
            <a:endParaRPr lang="tr-TR" sz="2400" dirty="0">
              <a:solidFill>
                <a:schemeClr val="tx1">
                  <a:lumMod val="65000"/>
                  <a:lumOff val="35000"/>
                </a:schemeClr>
              </a:solidFill>
            </a:endParaRPr>
          </a:p>
          <a:p>
            <a:pPr algn="just"/>
            <a:endParaRPr lang="en-US" sz="2400" dirty="0">
              <a:solidFill>
                <a:schemeClr val="tx1">
                  <a:lumMod val="65000"/>
                  <a:lumOff val="35000"/>
                </a:schemeClr>
              </a:solidFill>
            </a:endParaRPr>
          </a:p>
          <a:p>
            <a:pPr algn="just"/>
            <a:r>
              <a:rPr lang="en-US" sz="2400" dirty="0" err="1">
                <a:solidFill>
                  <a:schemeClr val="tx1">
                    <a:lumMod val="65000"/>
                    <a:lumOff val="35000"/>
                  </a:schemeClr>
                </a:solidFill>
              </a:rPr>
              <a:t>yer</a:t>
            </a:r>
            <a:r>
              <a:rPr lang="en-US" sz="2400" dirty="0">
                <a:solidFill>
                  <a:schemeClr val="tx1">
                    <a:lumMod val="65000"/>
                    <a:lumOff val="35000"/>
                  </a:schemeClr>
                </a:solidFill>
              </a:rPr>
              <a:t> </a:t>
            </a:r>
            <a:r>
              <a:rPr lang="en-US" sz="2400" dirty="0" err="1">
                <a:solidFill>
                  <a:schemeClr val="tx1">
                    <a:lumMod val="65000"/>
                    <a:lumOff val="35000"/>
                  </a:schemeClr>
                </a:solidFill>
              </a:rPr>
              <a:t>alan</a:t>
            </a:r>
            <a:r>
              <a:rPr lang="en-US" sz="2400" dirty="0">
                <a:solidFill>
                  <a:schemeClr val="tx1">
                    <a:lumMod val="65000"/>
                    <a:lumOff val="35000"/>
                  </a:schemeClr>
                </a:solidFill>
              </a:rPr>
              <a:t> “UBYS” </a:t>
            </a:r>
            <a:r>
              <a:rPr lang="en-US" sz="2400" dirty="0">
                <a:solidFill>
                  <a:schemeClr val="tx1">
                    <a:lumMod val="65000"/>
                    <a:lumOff val="35000"/>
                  </a:schemeClr>
                </a:solidFill>
                <a:hlinkClick r:id="rId3"/>
              </a:rPr>
              <a:t>https://ubys.bartin.edu.tr/</a:t>
            </a:r>
            <a:endParaRPr lang="tr-TR" sz="2400" dirty="0">
              <a:solidFill>
                <a:schemeClr val="tx1">
                  <a:lumMod val="65000"/>
                  <a:lumOff val="35000"/>
                </a:schemeClr>
              </a:solidFill>
            </a:endParaRPr>
          </a:p>
          <a:p>
            <a:pPr algn="just"/>
            <a:endParaRPr lang="en-US" sz="2400" dirty="0">
              <a:solidFill>
                <a:schemeClr val="tx1">
                  <a:lumMod val="65000"/>
                  <a:lumOff val="35000"/>
                </a:schemeClr>
              </a:solidFill>
            </a:endParaRPr>
          </a:p>
          <a:p>
            <a:pPr algn="just"/>
            <a:r>
              <a:rPr lang="en-US" sz="2400" dirty="0" err="1">
                <a:solidFill>
                  <a:schemeClr val="tx1">
                    <a:lumMod val="65000"/>
                    <a:lumOff val="35000"/>
                  </a:schemeClr>
                </a:solidFill>
                <a:highlight>
                  <a:srgbClr val="00B0F0"/>
                </a:highlight>
              </a:rPr>
              <a:t>Kullanıcı</a:t>
            </a:r>
            <a:r>
              <a:rPr lang="en-US" sz="2400" dirty="0">
                <a:solidFill>
                  <a:schemeClr val="tx1">
                    <a:lumMod val="65000"/>
                    <a:lumOff val="35000"/>
                  </a:schemeClr>
                </a:solidFill>
                <a:highlight>
                  <a:srgbClr val="00B0F0"/>
                </a:highlight>
              </a:rPr>
              <a:t> </a:t>
            </a:r>
            <a:r>
              <a:rPr lang="en-US" sz="2400" dirty="0" err="1">
                <a:solidFill>
                  <a:schemeClr val="tx1">
                    <a:lumMod val="65000"/>
                    <a:lumOff val="35000"/>
                  </a:schemeClr>
                </a:solidFill>
                <a:highlight>
                  <a:srgbClr val="00B0F0"/>
                </a:highlight>
              </a:rPr>
              <a:t>Adı</a:t>
            </a:r>
            <a:r>
              <a:rPr lang="en-US" sz="2400" dirty="0">
                <a:solidFill>
                  <a:schemeClr val="tx1">
                    <a:lumMod val="65000"/>
                    <a:lumOff val="35000"/>
                  </a:schemeClr>
                </a:solidFill>
                <a:highlight>
                  <a:srgbClr val="00B0F0"/>
                </a:highlight>
              </a:rPr>
              <a:t>: </a:t>
            </a:r>
            <a:r>
              <a:rPr lang="en-US" sz="2400" dirty="0" err="1">
                <a:solidFill>
                  <a:schemeClr val="tx1">
                    <a:lumMod val="65000"/>
                    <a:lumOff val="35000"/>
                  </a:schemeClr>
                </a:solidFill>
                <a:highlight>
                  <a:srgbClr val="00B0F0"/>
                </a:highlight>
              </a:rPr>
              <a:t>Öğrenci</a:t>
            </a:r>
            <a:r>
              <a:rPr lang="en-US" sz="2400" dirty="0">
                <a:solidFill>
                  <a:schemeClr val="tx1">
                    <a:lumMod val="65000"/>
                    <a:lumOff val="35000"/>
                  </a:schemeClr>
                </a:solidFill>
                <a:highlight>
                  <a:srgbClr val="00B0F0"/>
                </a:highlight>
              </a:rPr>
              <a:t> Numaranız, </a:t>
            </a:r>
          </a:p>
          <a:p>
            <a:pPr algn="just"/>
            <a:r>
              <a:rPr lang="en-US" sz="2400" dirty="0" err="1">
                <a:solidFill>
                  <a:schemeClr val="tx1">
                    <a:lumMod val="65000"/>
                    <a:lumOff val="35000"/>
                  </a:schemeClr>
                </a:solidFill>
                <a:highlight>
                  <a:srgbClr val="00B0F0"/>
                </a:highlight>
              </a:rPr>
              <a:t>Şifreniz</a:t>
            </a:r>
            <a:r>
              <a:rPr lang="en-US" sz="2400" dirty="0">
                <a:solidFill>
                  <a:schemeClr val="tx1">
                    <a:lumMod val="65000"/>
                    <a:lumOff val="35000"/>
                  </a:schemeClr>
                </a:solidFill>
                <a:highlight>
                  <a:srgbClr val="00B0F0"/>
                </a:highlight>
              </a:rPr>
              <a:t>: T.C. </a:t>
            </a:r>
            <a:r>
              <a:rPr lang="en-US" sz="2400" dirty="0" err="1">
                <a:solidFill>
                  <a:schemeClr val="tx1">
                    <a:lumMod val="65000"/>
                    <a:lumOff val="35000"/>
                  </a:schemeClr>
                </a:solidFill>
                <a:highlight>
                  <a:srgbClr val="00B0F0"/>
                </a:highlight>
              </a:rPr>
              <a:t>Kimlik</a:t>
            </a:r>
            <a:r>
              <a:rPr lang="en-US" sz="2400" dirty="0">
                <a:solidFill>
                  <a:schemeClr val="tx1">
                    <a:lumMod val="65000"/>
                    <a:lumOff val="35000"/>
                  </a:schemeClr>
                </a:solidFill>
                <a:highlight>
                  <a:srgbClr val="00B0F0"/>
                </a:highlight>
              </a:rPr>
              <a:t> </a:t>
            </a:r>
            <a:r>
              <a:rPr lang="en-US" sz="2400" dirty="0" err="1">
                <a:solidFill>
                  <a:schemeClr val="tx1">
                    <a:lumMod val="65000"/>
                    <a:lumOff val="35000"/>
                  </a:schemeClr>
                </a:solidFill>
                <a:highlight>
                  <a:srgbClr val="00B0F0"/>
                </a:highlight>
              </a:rPr>
              <a:t>Numaranızdır</a:t>
            </a:r>
            <a:r>
              <a:rPr lang="en-US" sz="2400" dirty="0">
                <a:solidFill>
                  <a:schemeClr val="tx1">
                    <a:lumMod val="65000"/>
                    <a:lumOff val="35000"/>
                  </a:schemeClr>
                </a:solidFill>
                <a:highlight>
                  <a:srgbClr val="00B0F0"/>
                </a:highlight>
              </a:rPr>
              <a:t>. </a:t>
            </a:r>
            <a:endParaRPr lang="tr-TR" sz="2400" dirty="0">
              <a:solidFill>
                <a:schemeClr val="tx1">
                  <a:lumMod val="65000"/>
                  <a:lumOff val="35000"/>
                </a:schemeClr>
              </a:solidFill>
              <a:highlight>
                <a:srgbClr val="00B0F0"/>
              </a:highlight>
            </a:endParaRPr>
          </a:p>
          <a:p>
            <a:pPr algn="just"/>
            <a:endParaRPr lang="en-US" sz="2400" dirty="0">
              <a:solidFill>
                <a:schemeClr val="tx1">
                  <a:lumMod val="65000"/>
                  <a:lumOff val="35000"/>
                </a:schemeClr>
              </a:solidFill>
              <a:highlight>
                <a:srgbClr val="00B0F0"/>
              </a:highlight>
            </a:endParaRPr>
          </a:p>
          <a:p>
            <a:pPr algn="just"/>
            <a:r>
              <a:rPr lang="en-US" sz="2400" dirty="0">
                <a:solidFill>
                  <a:schemeClr val="tx1">
                    <a:lumMod val="65000"/>
                    <a:lumOff val="35000"/>
                  </a:schemeClr>
                </a:solidFill>
              </a:rPr>
              <a:t>Daha </a:t>
            </a:r>
            <a:r>
              <a:rPr lang="en-US" sz="2400" dirty="0" err="1">
                <a:solidFill>
                  <a:schemeClr val="tx1">
                    <a:lumMod val="65000"/>
                    <a:lumOff val="35000"/>
                  </a:schemeClr>
                </a:solidFill>
              </a:rPr>
              <a:t>sonra</a:t>
            </a:r>
            <a:r>
              <a:rPr lang="en-US" sz="2400" dirty="0">
                <a:solidFill>
                  <a:schemeClr val="tx1">
                    <a:lumMod val="65000"/>
                    <a:lumOff val="35000"/>
                  </a:schemeClr>
                </a:solidFill>
              </a:rPr>
              <a:t> </a:t>
            </a:r>
            <a:r>
              <a:rPr lang="en-US" sz="2400" dirty="0" err="1">
                <a:solidFill>
                  <a:schemeClr val="tx1">
                    <a:lumMod val="65000"/>
                    <a:lumOff val="35000"/>
                  </a:schemeClr>
                </a:solidFill>
              </a:rPr>
              <a:t>şifrenizi</a:t>
            </a:r>
            <a:r>
              <a:rPr lang="en-US" sz="2400" dirty="0">
                <a:solidFill>
                  <a:schemeClr val="tx1">
                    <a:lumMod val="65000"/>
                    <a:lumOff val="35000"/>
                  </a:schemeClr>
                </a:solidFill>
              </a:rPr>
              <a:t> </a:t>
            </a:r>
            <a:r>
              <a:rPr lang="en-US" sz="2400" dirty="0" err="1">
                <a:solidFill>
                  <a:schemeClr val="tx1">
                    <a:lumMod val="65000"/>
                    <a:lumOff val="35000"/>
                  </a:schemeClr>
                </a:solidFill>
              </a:rPr>
              <a:t>değiştirebilirsiniz</a:t>
            </a:r>
            <a:r>
              <a:rPr lang="en-US" sz="2400" dirty="0">
                <a:solidFill>
                  <a:schemeClr val="tx1">
                    <a:lumMod val="65000"/>
                    <a:lumOff val="35000"/>
                  </a:schemeClr>
                </a:solidFill>
              </a:rPr>
              <a:t>. </a:t>
            </a:r>
          </a:p>
          <a:p>
            <a:pPr algn="just"/>
            <a:r>
              <a:rPr lang="en-US" sz="2400" dirty="0">
                <a:solidFill>
                  <a:schemeClr val="tx1">
                    <a:lumMod val="65000"/>
                    <a:lumOff val="35000"/>
                  </a:schemeClr>
                </a:solidFill>
              </a:rPr>
              <a:t>UBYS </a:t>
            </a:r>
            <a:r>
              <a:rPr lang="en-US" sz="2400" dirty="0" err="1">
                <a:solidFill>
                  <a:schemeClr val="tx1">
                    <a:lumMod val="65000"/>
                    <a:lumOff val="35000"/>
                  </a:schemeClr>
                </a:solidFill>
              </a:rPr>
              <a:t>sistemine</a:t>
            </a:r>
            <a:r>
              <a:rPr lang="en-US" sz="2400" dirty="0">
                <a:solidFill>
                  <a:schemeClr val="tx1">
                    <a:lumMod val="65000"/>
                    <a:lumOff val="35000"/>
                  </a:schemeClr>
                </a:solidFill>
              </a:rPr>
              <a:t> E-Devlet </a:t>
            </a:r>
            <a:r>
              <a:rPr lang="en-US" sz="2400" dirty="0" err="1">
                <a:solidFill>
                  <a:schemeClr val="tx1">
                    <a:lumMod val="65000"/>
                    <a:lumOff val="35000"/>
                  </a:schemeClr>
                </a:solidFill>
              </a:rPr>
              <a:t>aracılığı</a:t>
            </a:r>
            <a:r>
              <a:rPr lang="en-US" sz="2400" dirty="0">
                <a:solidFill>
                  <a:schemeClr val="tx1">
                    <a:lumMod val="65000"/>
                    <a:lumOff val="35000"/>
                  </a:schemeClr>
                </a:solidFill>
              </a:rPr>
              <a:t> </a:t>
            </a:r>
            <a:r>
              <a:rPr lang="en-US" sz="2400" dirty="0" err="1">
                <a:solidFill>
                  <a:schemeClr val="tx1">
                    <a:lumMod val="65000"/>
                    <a:lumOff val="35000"/>
                  </a:schemeClr>
                </a:solidFill>
              </a:rPr>
              <a:t>ile</a:t>
            </a:r>
            <a:r>
              <a:rPr lang="en-US" sz="2400" dirty="0">
                <a:solidFill>
                  <a:schemeClr val="tx1">
                    <a:lumMod val="65000"/>
                    <a:lumOff val="35000"/>
                  </a:schemeClr>
                </a:solidFill>
              </a:rPr>
              <a:t> de </a:t>
            </a:r>
            <a:r>
              <a:rPr lang="en-US" sz="2400" dirty="0" err="1">
                <a:solidFill>
                  <a:schemeClr val="tx1">
                    <a:lumMod val="65000"/>
                    <a:lumOff val="35000"/>
                  </a:schemeClr>
                </a:solidFill>
              </a:rPr>
              <a:t>giriş</a:t>
            </a:r>
            <a:r>
              <a:rPr lang="en-US" sz="2400" dirty="0">
                <a:solidFill>
                  <a:schemeClr val="tx1">
                    <a:lumMod val="65000"/>
                    <a:lumOff val="35000"/>
                  </a:schemeClr>
                </a:solidFill>
              </a:rPr>
              <a:t> </a:t>
            </a:r>
            <a:r>
              <a:rPr lang="en-US" sz="2400" dirty="0" err="1">
                <a:solidFill>
                  <a:schemeClr val="tx1">
                    <a:lumMod val="65000"/>
                    <a:lumOff val="35000"/>
                  </a:schemeClr>
                </a:solidFill>
              </a:rPr>
              <a:t>yapabilirsiniz</a:t>
            </a:r>
            <a:r>
              <a:rPr lang="en-US" sz="2400" dirty="0">
                <a:solidFill>
                  <a:schemeClr val="tx1">
                    <a:lumMod val="65000"/>
                    <a:lumOff val="35000"/>
                  </a:schemeClr>
                </a:solidFill>
              </a:rPr>
              <a:t>. </a:t>
            </a:r>
          </a:p>
        </p:txBody>
      </p:sp>
    </p:spTree>
    <p:extLst>
      <p:ext uri="{BB962C8B-B14F-4D97-AF65-F5344CB8AC3E}">
        <p14:creationId xmlns:p14="http://schemas.microsoft.com/office/powerpoint/2010/main" val="2443145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44F03D-341A-00AC-4B5D-51A9A28A1B5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8FDA8B7-F490-C89E-80E9-DC153A5405D5}"/>
              </a:ext>
            </a:extLst>
          </p:cNvPr>
          <p:cNvSpPr>
            <a:spLocks noGrp="1" noChangeArrowheads="1"/>
          </p:cNvSpPr>
          <p:nvPr>
            <p:ph type="title"/>
          </p:nvPr>
        </p:nvSpPr>
        <p:spPr>
          <a:xfrm>
            <a:off x="2514600" y="533400"/>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32EFBBB1-B5F9-14D5-08F4-C27F8D0C956A}"/>
              </a:ext>
            </a:extLst>
          </p:cNvPr>
          <p:cNvSpPr txBox="1"/>
          <p:nvPr/>
        </p:nvSpPr>
        <p:spPr>
          <a:xfrm>
            <a:off x="304800" y="1428452"/>
            <a:ext cx="8153400" cy="4001095"/>
          </a:xfrm>
          <a:prstGeom prst="rect">
            <a:avLst/>
          </a:prstGeom>
          <a:noFill/>
        </p:spPr>
        <p:txBody>
          <a:bodyPr wrap="square" rtlCol="0">
            <a:spAutoFit/>
          </a:bodyPr>
          <a:lstStyle/>
          <a:p>
            <a:pPr algn="just"/>
            <a:r>
              <a:rPr lang="en-US" sz="2800" b="1" dirty="0">
                <a:solidFill>
                  <a:srgbClr val="FF0000"/>
                </a:solidFill>
              </a:rPr>
              <a:t>Soru 2. </a:t>
            </a:r>
            <a:r>
              <a:rPr lang="en-US" sz="2800" b="1" dirty="0" err="1">
                <a:solidFill>
                  <a:srgbClr val="FF0000"/>
                </a:solidFill>
              </a:rPr>
              <a:t>Üniversite</a:t>
            </a:r>
            <a:r>
              <a:rPr lang="en-US" sz="2800" b="1" dirty="0">
                <a:solidFill>
                  <a:srgbClr val="FF0000"/>
                </a:solidFill>
              </a:rPr>
              <a:t> Bilgi </a:t>
            </a:r>
            <a:r>
              <a:rPr lang="en-US" sz="2800" b="1" dirty="0" err="1">
                <a:solidFill>
                  <a:srgbClr val="FF0000"/>
                </a:solidFill>
              </a:rPr>
              <a:t>Yönetim</a:t>
            </a:r>
            <a:r>
              <a:rPr lang="en-US" sz="2800" b="1" dirty="0">
                <a:solidFill>
                  <a:srgbClr val="FF0000"/>
                </a:solidFill>
              </a:rPr>
              <a:t> </a:t>
            </a:r>
            <a:r>
              <a:rPr lang="en-US" sz="2800" b="1" dirty="0" err="1">
                <a:solidFill>
                  <a:srgbClr val="FF0000"/>
                </a:solidFill>
              </a:rPr>
              <a:t>Sistemini</a:t>
            </a:r>
            <a:r>
              <a:rPr lang="en-US" sz="2800" b="1" dirty="0">
                <a:solidFill>
                  <a:srgbClr val="FF0000"/>
                </a:solidFill>
              </a:rPr>
              <a:t> </a:t>
            </a:r>
            <a:r>
              <a:rPr lang="en-US" sz="2800" b="1" dirty="0" err="1">
                <a:solidFill>
                  <a:srgbClr val="FF0000"/>
                </a:solidFill>
              </a:rPr>
              <a:t>ile</a:t>
            </a:r>
            <a:r>
              <a:rPr lang="en-US" sz="2800" b="1" dirty="0">
                <a:solidFill>
                  <a:srgbClr val="FF0000"/>
                </a:solidFill>
              </a:rPr>
              <a:t> </a:t>
            </a:r>
            <a:r>
              <a:rPr lang="en-US" sz="2800" b="1" dirty="0" err="1">
                <a:solidFill>
                  <a:srgbClr val="FF0000"/>
                </a:solidFill>
              </a:rPr>
              <a:t>ulaşabileceğim</a:t>
            </a:r>
            <a:r>
              <a:rPr lang="en-US" sz="2800" b="1" dirty="0">
                <a:solidFill>
                  <a:srgbClr val="FF0000"/>
                </a:solidFill>
              </a:rPr>
              <a:t> </a:t>
            </a:r>
            <a:r>
              <a:rPr lang="en-US" sz="2800" b="1" dirty="0" err="1">
                <a:solidFill>
                  <a:srgbClr val="FF0000"/>
                </a:solidFill>
              </a:rPr>
              <a:t>bilgiler</a:t>
            </a:r>
            <a:r>
              <a:rPr lang="en-US" sz="2800" b="1" dirty="0">
                <a:solidFill>
                  <a:srgbClr val="FF0000"/>
                </a:solidFill>
              </a:rPr>
              <a:t> </a:t>
            </a:r>
            <a:r>
              <a:rPr lang="en-US" sz="2800" b="1" dirty="0" err="1">
                <a:solidFill>
                  <a:srgbClr val="FF0000"/>
                </a:solidFill>
              </a:rPr>
              <a:t>ve</a:t>
            </a:r>
            <a:r>
              <a:rPr lang="en-US" sz="2800" b="1" dirty="0">
                <a:solidFill>
                  <a:srgbClr val="FF0000"/>
                </a:solidFill>
              </a:rPr>
              <a:t> </a:t>
            </a:r>
            <a:r>
              <a:rPr lang="en-US" sz="2800" b="1" dirty="0" err="1">
                <a:solidFill>
                  <a:srgbClr val="FF0000"/>
                </a:solidFill>
              </a:rPr>
              <a:t>yapabileceklerim</a:t>
            </a:r>
            <a:r>
              <a:rPr lang="en-US" sz="2800" b="1" dirty="0">
                <a:solidFill>
                  <a:srgbClr val="FF0000"/>
                </a:solidFill>
              </a:rPr>
              <a:t> </a:t>
            </a:r>
            <a:r>
              <a:rPr lang="en-US" sz="2800" b="1" dirty="0" err="1">
                <a:solidFill>
                  <a:srgbClr val="FF0000"/>
                </a:solidFill>
              </a:rPr>
              <a:t>nelerdir</a:t>
            </a:r>
            <a:r>
              <a:rPr lang="en-US" sz="2800" b="1" dirty="0">
                <a:solidFill>
                  <a:srgbClr val="FF0000"/>
                </a:solidFill>
              </a:rPr>
              <a:t>? </a:t>
            </a:r>
            <a:endParaRPr lang="tr-TR" sz="2800" b="1" dirty="0">
              <a:solidFill>
                <a:srgbClr val="FF0000"/>
              </a:solidFill>
            </a:endParaRPr>
          </a:p>
          <a:p>
            <a:pPr algn="just"/>
            <a:endParaRPr lang="en-US" dirty="0">
              <a:solidFill>
                <a:schemeClr val="tx1">
                  <a:lumMod val="65000"/>
                  <a:lumOff val="35000"/>
                </a:schemeClr>
              </a:solidFill>
            </a:endParaRPr>
          </a:p>
          <a:p>
            <a:pPr marL="285750" indent="-285750" algn="just">
              <a:buFont typeface="Arial" pitchFamily="34" charset="0"/>
              <a:buChar char="•"/>
            </a:pPr>
            <a:r>
              <a:rPr lang="en-US" dirty="0" err="1">
                <a:solidFill>
                  <a:schemeClr val="tx1">
                    <a:lumMod val="65000"/>
                    <a:lumOff val="35000"/>
                  </a:schemeClr>
                </a:solidFill>
              </a:rPr>
              <a:t>Öğrenci</a:t>
            </a:r>
            <a:r>
              <a:rPr lang="en-US" dirty="0">
                <a:solidFill>
                  <a:schemeClr val="tx1">
                    <a:lumMod val="65000"/>
                    <a:lumOff val="35000"/>
                  </a:schemeClr>
                </a:solidFill>
              </a:rPr>
              <a:t> Bilgi </a:t>
            </a:r>
            <a:r>
              <a:rPr lang="en-US" dirty="0" err="1">
                <a:solidFill>
                  <a:schemeClr val="tx1">
                    <a:lumMod val="65000"/>
                    <a:lumOff val="35000"/>
                  </a:schemeClr>
                </a:solidFill>
              </a:rPr>
              <a:t>Sistemi</a:t>
            </a:r>
            <a:r>
              <a:rPr lang="en-US" dirty="0">
                <a:solidFill>
                  <a:schemeClr val="tx1">
                    <a:lumMod val="65000"/>
                    <a:lumOff val="35000"/>
                  </a:schemeClr>
                </a:solidFill>
              </a:rPr>
              <a:t>" </a:t>
            </a:r>
            <a:r>
              <a:rPr lang="en-US" dirty="0" err="1">
                <a:solidFill>
                  <a:schemeClr val="tx1">
                    <a:lumMod val="65000"/>
                    <a:lumOff val="35000"/>
                  </a:schemeClr>
                </a:solidFill>
              </a:rPr>
              <a:t>ara</a:t>
            </a:r>
            <a:r>
              <a:rPr lang="en-US" dirty="0">
                <a:solidFill>
                  <a:schemeClr val="tx1">
                    <a:lumMod val="65000"/>
                    <a:lumOff val="35000"/>
                  </a:schemeClr>
                </a:solidFill>
              </a:rPr>
              <a:t> </a:t>
            </a:r>
            <a:r>
              <a:rPr lang="en-US" dirty="0" err="1">
                <a:solidFill>
                  <a:schemeClr val="tx1">
                    <a:lumMod val="65000"/>
                    <a:lumOff val="35000"/>
                  </a:schemeClr>
                </a:solidFill>
              </a:rPr>
              <a:t>yüzünü</a:t>
            </a:r>
            <a:r>
              <a:rPr lang="en-US" dirty="0">
                <a:solidFill>
                  <a:schemeClr val="tx1">
                    <a:lumMod val="65000"/>
                    <a:lumOff val="35000"/>
                  </a:schemeClr>
                </a:solidFill>
              </a:rPr>
              <a:t> </a:t>
            </a:r>
            <a:r>
              <a:rPr lang="en-US" dirty="0" err="1">
                <a:solidFill>
                  <a:schemeClr val="tx1">
                    <a:lumMod val="65000"/>
                    <a:lumOff val="35000"/>
                  </a:schemeClr>
                </a:solidFill>
              </a:rPr>
              <a:t>kullanarak</a:t>
            </a:r>
            <a:r>
              <a:rPr lang="en-US" dirty="0">
                <a:solidFill>
                  <a:schemeClr val="tx1">
                    <a:lumMod val="65000"/>
                    <a:lumOff val="35000"/>
                  </a:schemeClr>
                </a:solidFill>
              </a:rPr>
              <a:t> </a:t>
            </a:r>
            <a:r>
              <a:rPr lang="en-US" dirty="0" err="1">
                <a:solidFill>
                  <a:schemeClr val="tx1">
                    <a:lumMod val="65000"/>
                    <a:lumOff val="35000"/>
                  </a:schemeClr>
                </a:solidFill>
              </a:rPr>
              <a:t>ders</a:t>
            </a:r>
            <a:r>
              <a:rPr lang="en-US" dirty="0">
                <a:solidFill>
                  <a:schemeClr val="tx1">
                    <a:lumMod val="65000"/>
                    <a:lumOff val="35000"/>
                  </a:schemeClr>
                </a:solidFill>
              </a:rPr>
              <a:t> </a:t>
            </a:r>
            <a:r>
              <a:rPr lang="en-US" dirty="0" err="1">
                <a:solidFill>
                  <a:schemeClr val="tx1">
                    <a:lumMod val="65000"/>
                    <a:lumOff val="35000"/>
                  </a:schemeClr>
                </a:solidFill>
              </a:rPr>
              <a:t>kaydınızı</a:t>
            </a:r>
            <a:r>
              <a:rPr lang="en-US" dirty="0">
                <a:solidFill>
                  <a:schemeClr val="tx1">
                    <a:lumMod val="65000"/>
                    <a:lumOff val="35000"/>
                  </a:schemeClr>
                </a:solidFill>
              </a:rPr>
              <a:t>, not </a:t>
            </a:r>
            <a:r>
              <a:rPr lang="en-US" dirty="0" err="1">
                <a:solidFill>
                  <a:schemeClr val="tx1">
                    <a:lumMod val="65000"/>
                    <a:lumOff val="35000"/>
                  </a:schemeClr>
                </a:solidFill>
              </a:rPr>
              <a:t>durumlarınızı</a:t>
            </a:r>
            <a:r>
              <a:rPr lang="en-US" dirty="0">
                <a:solidFill>
                  <a:schemeClr val="tx1">
                    <a:lumMod val="65000"/>
                    <a:lumOff val="35000"/>
                  </a:schemeClr>
                </a:solidFill>
              </a:rPr>
              <a:t>, </a:t>
            </a:r>
            <a:r>
              <a:rPr lang="en-US" dirty="0" err="1">
                <a:solidFill>
                  <a:schemeClr val="tx1">
                    <a:lumMod val="65000"/>
                    <a:lumOff val="35000"/>
                  </a:schemeClr>
                </a:solidFill>
              </a:rPr>
              <a:t>harç</a:t>
            </a:r>
            <a:r>
              <a:rPr lang="en-US" dirty="0">
                <a:solidFill>
                  <a:schemeClr val="tx1">
                    <a:lumMod val="65000"/>
                    <a:lumOff val="35000"/>
                  </a:schemeClr>
                </a:solidFill>
              </a:rPr>
              <a:t> </a:t>
            </a:r>
            <a:r>
              <a:rPr lang="en-US" dirty="0" err="1">
                <a:solidFill>
                  <a:schemeClr val="tx1">
                    <a:lumMod val="65000"/>
                    <a:lumOff val="35000"/>
                  </a:schemeClr>
                </a:solidFill>
              </a:rPr>
              <a:t>durumunuzu</a:t>
            </a:r>
            <a:r>
              <a:rPr lang="en-US" dirty="0">
                <a:solidFill>
                  <a:schemeClr val="tx1">
                    <a:lumMod val="65000"/>
                    <a:lumOff val="35000"/>
                  </a:schemeClr>
                </a:solidFill>
              </a:rPr>
              <a:t>, </a:t>
            </a:r>
            <a:r>
              <a:rPr lang="en-US" dirty="0" err="1">
                <a:solidFill>
                  <a:schemeClr val="tx1">
                    <a:lumMod val="65000"/>
                    <a:lumOff val="35000"/>
                  </a:schemeClr>
                </a:solidFill>
              </a:rPr>
              <a:t>sınav</a:t>
            </a:r>
            <a:r>
              <a:rPr lang="en-US" dirty="0">
                <a:solidFill>
                  <a:schemeClr val="tx1">
                    <a:lumMod val="65000"/>
                    <a:lumOff val="35000"/>
                  </a:schemeClr>
                </a:solidFill>
              </a:rPr>
              <a:t> </a:t>
            </a:r>
            <a:r>
              <a:rPr lang="en-US" dirty="0" err="1">
                <a:solidFill>
                  <a:schemeClr val="tx1">
                    <a:lumMod val="65000"/>
                    <a:lumOff val="35000"/>
                  </a:schemeClr>
                </a:solidFill>
              </a:rPr>
              <a:t>tarihlerinizi</a:t>
            </a:r>
            <a:r>
              <a:rPr lang="en-US" dirty="0">
                <a:solidFill>
                  <a:schemeClr val="tx1">
                    <a:lumMod val="65000"/>
                    <a:lumOff val="35000"/>
                  </a:schemeClr>
                </a:solidFill>
              </a:rPr>
              <a:t>,</a:t>
            </a:r>
            <a:r>
              <a:rPr lang="tr-TR" dirty="0">
                <a:solidFill>
                  <a:schemeClr val="tx1">
                    <a:lumMod val="65000"/>
                    <a:lumOff val="35000"/>
                  </a:schemeClr>
                </a:solidFill>
              </a:rPr>
              <a:t> sınav notlarınızı,</a:t>
            </a:r>
            <a:r>
              <a:rPr lang="en-US" dirty="0">
                <a:solidFill>
                  <a:schemeClr val="tx1">
                    <a:lumMod val="65000"/>
                    <a:lumOff val="35000"/>
                  </a:schemeClr>
                </a:solidFill>
              </a:rPr>
              <a:t> </a:t>
            </a:r>
            <a:r>
              <a:rPr lang="en-US" dirty="0" err="1">
                <a:solidFill>
                  <a:schemeClr val="tx1">
                    <a:lumMod val="65000"/>
                    <a:lumOff val="35000"/>
                  </a:schemeClr>
                </a:solidFill>
              </a:rPr>
              <a:t>genel</a:t>
            </a:r>
            <a:r>
              <a:rPr lang="en-US" dirty="0">
                <a:solidFill>
                  <a:schemeClr val="tx1">
                    <a:lumMod val="65000"/>
                    <a:lumOff val="35000"/>
                  </a:schemeClr>
                </a:solidFill>
              </a:rPr>
              <a:t> </a:t>
            </a:r>
            <a:r>
              <a:rPr lang="en-US" dirty="0" err="1">
                <a:solidFill>
                  <a:schemeClr val="tx1">
                    <a:lumMod val="65000"/>
                    <a:lumOff val="35000"/>
                  </a:schemeClr>
                </a:solidFill>
              </a:rPr>
              <a:t>ya</a:t>
            </a:r>
            <a:r>
              <a:rPr lang="en-US" dirty="0">
                <a:solidFill>
                  <a:schemeClr val="tx1">
                    <a:lumMod val="65000"/>
                    <a:lumOff val="35000"/>
                  </a:schemeClr>
                </a:solidFill>
              </a:rPr>
              <a:t> da </a:t>
            </a:r>
            <a:r>
              <a:rPr lang="en-US" dirty="0" err="1">
                <a:solidFill>
                  <a:schemeClr val="tx1">
                    <a:lumMod val="65000"/>
                    <a:lumOff val="35000"/>
                  </a:schemeClr>
                </a:solidFill>
              </a:rPr>
              <a:t>şahsi</a:t>
            </a:r>
            <a:r>
              <a:rPr lang="en-US" dirty="0">
                <a:solidFill>
                  <a:schemeClr val="tx1">
                    <a:lumMod val="65000"/>
                    <a:lumOff val="35000"/>
                  </a:schemeClr>
                </a:solidFill>
              </a:rPr>
              <a:t> </a:t>
            </a:r>
            <a:r>
              <a:rPr lang="en-US" dirty="0" err="1">
                <a:solidFill>
                  <a:schemeClr val="tx1">
                    <a:lumMod val="65000"/>
                    <a:lumOff val="35000"/>
                  </a:schemeClr>
                </a:solidFill>
              </a:rPr>
              <a:t>duyurularınızı</a:t>
            </a:r>
            <a:r>
              <a:rPr lang="en-US" dirty="0">
                <a:solidFill>
                  <a:schemeClr val="tx1">
                    <a:lumMod val="65000"/>
                    <a:lumOff val="35000"/>
                  </a:schemeClr>
                </a:solidFill>
              </a:rPr>
              <a:t> </a:t>
            </a:r>
            <a:r>
              <a:rPr lang="en-US" dirty="0" err="1">
                <a:solidFill>
                  <a:schemeClr val="tx1">
                    <a:lumMod val="65000"/>
                    <a:lumOff val="35000"/>
                  </a:schemeClr>
                </a:solidFill>
              </a:rPr>
              <a:t>takip</a:t>
            </a:r>
            <a:r>
              <a:rPr lang="en-US" dirty="0">
                <a:solidFill>
                  <a:schemeClr val="tx1">
                    <a:lumMod val="65000"/>
                    <a:lumOff val="35000"/>
                  </a:schemeClr>
                </a:solidFill>
              </a:rPr>
              <a:t> </a:t>
            </a:r>
            <a:r>
              <a:rPr lang="en-US" dirty="0" err="1">
                <a:solidFill>
                  <a:schemeClr val="tx1">
                    <a:lumMod val="65000"/>
                    <a:lumOff val="35000"/>
                  </a:schemeClr>
                </a:solidFill>
              </a:rPr>
              <a:t>edebilirsiniz</a:t>
            </a:r>
            <a:r>
              <a:rPr lang="en-US" dirty="0">
                <a:solidFill>
                  <a:schemeClr val="tx1">
                    <a:lumMod val="65000"/>
                    <a:lumOff val="35000"/>
                  </a:schemeClr>
                </a:solidFill>
              </a:rPr>
              <a:t>. </a:t>
            </a:r>
          </a:p>
          <a:p>
            <a:pPr marL="285750" indent="-285750" algn="just">
              <a:buFont typeface="Arial" pitchFamily="34" charset="0"/>
              <a:buChar char="•"/>
            </a:pPr>
            <a:r>
              <a:rPr lang="en-US" dirty="0" err="1">
                <a:solidFill>
                  <a:schemeClr val="tx1">
                    <a:lumMod val="65000"/>
                    <a:lumOff val="35000"/>
                  </a:schemeClr>
                </a:solidFill>
              </a:rPr>
              <a:t>Ayrıca</a:t>
            </a:r>
            <a:r>
              <a:rPr lang="en-US" dirty="0">
                <a:solidFill>
                  <a:schemeClr val="tx1">
                    <a:lumMod val="65000"/>
                    <a:lumOff val="35000"/>
                  </a:schemeClr>
                </a:solidFill>
              </a:rPr>
              <a:t> </a:t>
            </a:r>
            <a:r>
              <a:rPr lang="en-US" dirty="0" err="1">
                <a:solidFill>
                  <a:schemeClr val="tx1">
                    <a:lumMod val="65000"/>
                    <a:lumOff val="35000"/>
                  </a:schemeClr>
                </a:solidFill>
              </a:rPr>
              <a:t>öğrenim</a:t>
            </a:r>
            <a:r>
              <a:rPr lang="en-US" dirty="0">
                <a:solidFill>
                  <a:schemeClr val="tx1">
                    <a:lumMod val="65000"/>
                    <a:lumOff val="35000"/>
                  </a:schemeClr>
                </a:solidFill>
              </a:rPr>
              <a:t> </a:t>
            </a:r>
            <a:r>
              <a:rPr lang="en-US" dirty="0" err="1">
                <a:solidFill>
                  <a:schemeClr val="tx1">
                    <a:lumMod val="65000"/>
                    <a:lumOff val="35000"/>
                  </a:schemeClr>
                </a:solidFill>
              </a:rPr>
              <a:t>belgeleri</a:t>
            </a:r>
            <a:r>
              <a:rPr lang="en-US" dirty="0">
                <a:solidFill>
                  <a:schemeClr val="tx1">
                    <a:lumMod val="65000"/>
                    <a:lumOff val="35000"/>
                  </a:schemeClr>
                </a:solidFill>
              </a:rPr>
              <a:t> (</a:t>
            </a:r>
            <a:r>
              <a:rPr lang="en-US" dirty="0" err="1">
                <a:solidFill>
                  <a:schemeClr val="tx1">
                    <a:lumMod val="65000"/>
                    <a:lumOff val="35000"/>
                  </a:schemeClr>
                </a:solidFill>
              </a:rPr>
              <a:t>öğrenci</a:t>
            </a:r>
            <a:r>
              <a:rPr lang="en-US" dirty="0">
                <a:solidFill>
                  <a:schemeClr val="tx1">
                    <a:lumMod val="65000"/>
                    <a:lumOff val="35000"/>
                  </a:schemeClr>
                </a:solidFill>
              </a:rPr>
              <a:t> </a:t>
            </a:r>
            <a:r>
              <a:rPr lang="en-US" dirty="0" err="1">
                <a:solidFill>
                  <a:schemeClr val="tx1">
                    <a:lumMod val="65000"/>
                    <a:lumOff val="35000"/>
                  </a:schemeClr>
                </a:solidFill>
              </a:rPr>
              <a:t>belgesi</a:t>
            </a:r>
            <a:r>
              <a:rPr lang="en-US" dirty="0">
                <a:solidFill>
                  <a:schemeClr val="tx1">
                    <a:lumMod val="65000"/>
                    <a:lumOff val="35000"/>
                  </a:schemeClr>
                </a:solidFill>
              </a:rPr>
              <a:t>, </a:t>
            </a:r>
            <a:r>
              <a:rPr lang="en-US" dirty="0" err="1">
                <a:solidFill>
                  <a:schemeClr val="tx1">
                    <a:lumMod val="65000"/>
                    <a:lumOff val="35000"/>
                  </a:schemeClr>
                </a:solidFill>
              </a:rPr>
              <a:t>transkript</a:t>
            </a:r>
            <a:r>
              <a:rPr lang="en-US" dirty="0">
                <a:solidFill>
                  <a:schemeClr val="tx1">
                    <a:lumMod val="65000"/>
                    <a:lumOff val="35000"/>
                  </a:schemeClr>
                </a:solidFill>
              </a:rPr>
              <a:t>, </a:t>
            </a:r>
            <a:r>
              <a:rPr lang="en-US" dirty="0" err="1">
                <a:solidFill>
                  <a:schemeClr val="tx1">
                    <a:lumMod val="65000"/>
                    <a:lumOff val="35000"/>
                  </a:schemeClr>
                </a:solidFill>
              </a:rPr>
              <a:t>disiplin</a:t>
            </a:r>
            <a:r>
              <a:rPr lang="en-US" dirty="0">
                <a:solidFill>
                  <a:schemeClr val="tx1">
                    <a:lumMod val="65000"/>
                    <a:lumOff val="35000"/>
                  </a:schemeClr>
                </a:solidFill>
              </a:rPr>
              <a:t> </a:t>
            </a:r>
            <a:r>
              <a:rPr lang="en-US" dirty="0" err="1">
                <a:solidFill>
                  <a:schemeClr val="tx1">
                    <a:lumMod val="65000"/>
                    <a:lumOff val="35000"/>
                  </a:schemeClr>
                </a:solidFill>
              </a:rPr>
              <a:t>belgesi</a:t>
            </a:r>
            <a:r>
              <a:rPr lang="en-US" dirty="0">
                <a:solidFill>
                  <a:schemeClr val="tx1">
                    <a:lumMod val="65000"/>
                    <a:lumOff val="35000"/>
                  </a:schemeClr>
                </a:solidFill>
              </a:rPr>
              <a:t>, </a:t>
            </a:r>
            <a:r>
              <a:rPr lang="en-US" dirty="0" err="1">
                <a:solidFill>
                  <a:schemeClr val="tx1">
                    <a:lumMod val="65000"/>
                    <a:lumOff val="35000"/>
                  </a:schemeClr>
                </a:solidFill>
              </a:rPr>
              <a:t>yatay</a:t>
            </a:r>
            <a:r>
              <a:rPr lang="en-US" dirty="0">
                <a:solidFill>
                  <a:schemeClr val="tx1">
                    <a:lumMod val="65000"/>
                    <a:lumOff val="35000"/>
                  </a:schemeClr>
                </a:solidFill>
              </a:rPr>
              <a:t> </a:t>
            </a:r>
            <a:r>
              <a:rPr lang="en-US" dirty="0" err="1">
                <a:solidFill>
                  <a:schemeClr val="tx1">
                    <a:lumMod val="65000"/>
                    <a:lumOff val="35000"/>
                  </a:schemeClr>
                </a:solidFill>
              </a:rPr>
              <a:t>geçiş</a:t>
            </a:r>
            <a:r>
              <a:rPr lang="en-US" dirty="0">
                <a:solidFill>
                  <a:schemeClr val="tx1">
                    <a:lumMod val="65000"/>
                    <a:lumOff val="35000"/>
                  </a:schemeClr>
                </a:solidFill>
              </a:rPr>
              <a:t> </a:t>
            </a:r>
            <a:r>
              <a:rPr lang="en-US" dirty="0" err="1">
                <a:solidFill>
                  <a:schemeClr val="tx1">
                    <a:lumMod val="65000"/>
                    <a:lumOff val="35000"/>
                  </a:schemeClr>
                </a:solidFill>
              </a:rPr>
              <a:t>yapmasında</a:t>
            </a:r>
            <a:r>
              <a:rPr lang="en-US" dirty="0">
                <a:solidFill>
                  <a:schemeClr val="tx1">
                    <a:lumMod val="65000"/>
                    <a:lumOff val="35000"/>
                  </a:schemeClr>
                </a:solidFill>
              </a:rPr>
              <a:t> </a:t>
            </a:r>
            <a:r>
              <a:rPr lang="en-US" dirty="0" err="1">
                <a:solidFill>
                  <a:schemeClr val="tx1">
                    <a:lumMod val="65000"/>
                    <a:lumOff val="35000"/>
                  </a:schemeClr>
                </a:solidFill>
              </a:rPr>
              <a:t>sakınca</a:t>
            </a:r>
            <a:r>
              <a:rPr lang="en-US" dirty="0">
                <a:solidFill>
                  <a:schemeClr val="tx1">
                    <a:lumMod val="65000"/>
                    <a:lumOff val="35000"/>
                  </a:schemeClr>
                </a:solidFill>
              </a:rPr>
              <a:t> </a:t>
            </a:r>
            <a:r>
              <a:rPr lang="en-US" dirty="0" err="1">
                <a:solidFill>
                  <a:schemeClr val="tx1">
                    <a:lumMod val="65000"/>
                    <a:lumOff val="35000"/>
                  </a:schemeClr>
                </a:solidFill>
              </a:rPr>
              <a:t>olmadığına</a:t>
            </a:r>
            <a:r>
              <a:rPr lang="en-US" dirty="0">
                <a:solidFill>
                  <a:schemeClr val="tx1">
                    <a:lumMod val="65000"/>
                    <a:lumOff val="35000"/>
                  </a:schemeClr>
                </a:solidFill>
              </a:rPr>
              <a:t> </a:t>
            </a:r>
            <a:r>
              <a:rPr lang="en-US" dirty="0" err="1">
                <a:solidFill>
                  <a:schemeClr val="tx1">
                    <a:lumMod val="65000"/>
                    <a:lumOff val="35000"/>
                  </a:schemeClr>
                </a:solidFill>
              </a:rPr>
              <a:t>dair</a:t>
            </a:r>
            <a:r>
              <a:rPr lang="en-US" dirty="0">
                <a:solidFill>
                  <a:schemeClr val="tx1">
                    <a:lumMod val="65000"/>
                    <a:lumOff val="35000"/>
                  </a:schemeClr>
                </a:solidFill>
              </a:rPr>
              <a:t> </a:t>
            </a:r>
            <a:r>
              <a:rPr lang="en-US" dirty="0" err="1">
                <a:solidFill>
                  <a:schemeClr val="tx1">
                    <a:lumMod val="65000"/>
                    <a:lumOff val="35000"/>
                  </a:schemeClr>
                </a:solidFill>
              </a:rPr>
              <a:t>belge</a:t>
            </a:r>
            <a:r>
              <a:rPr lang="en-US" dirty="0">
                <a:solidFill>
                  <a:schemeClr val="tx1">
                    <a:lumMod val="65000"/>
                    <a:lumOff val="35000"/>
                  </a:schemeClr>
                </a:solidFill>
              </a:rPr>
              <a:t>, %10 </a:t>
            </a:r>
            <a:r>
              <a:rPr lang="en-US" dirty="0" err="1">
                <a:solidFill>
                  <a:schemeClr val="tx1">
                    <a:lumMod val="65000"/>
                    <a:lumOff val="35000"/>
                  </a:schemeClr>
                </a:solidFill>
              </a:rPr>
              <a:t>belgesi</a:t>
            </a:r>
            <a:r>
              <a:rPr lang="en-US" dirty="0">
                <a:solidFill>
                  <a:schemeClr val="tx1">
                    <a:lumMod val="65000"/>
                    <a:lumOff val="35000"/>
                  </a:schemeClr>
                </a:solidFill>
              </a:rPr>
              <a:t>, </a:t>
            </a:r>
            <a:r>
              <a:rPr lang="en-US" dirty="0" err="1">
                <a:solidFill>
                  <a:schemeClr val="tx1">
                    <a:lumMod val="65000"/>
                    <a:lumOff val="35000"/>
                  </a:schemeClr>
                </a:solidFill>
              </a:rPr>
              <a:t>onur</a:t>
            </a:r>
            <a:r>
              <a:rPr lang="en-US" dirty="0">
                <a:solidFill>
                  <a:schemeClr val="tx1">
                    <a:lumMod val="65000"/>
                    <a:lumOff val="35000"/>
                  </a:schemeClr>
                </a:solidFill>
              </a:rPr>
              <a:t>/</a:t>
            </a:r>
            <a:r>
              <a:rPr lang="en-US" dirty="0" err="1">
                <a:solidFill>
                  <a:schemeClr val="tx1">
                    <a:lumMod val="65000"/>
                    <a:lumOff val="35000"/>
                  </a:schemeClr>
                </a:solidFill>
              </a:rPr>
              <a:t>yüksek</a:t>
            </a:r>
            <a:r>
              <a:rPr lang="en-US" dirty="0">
                <a:solidFill>
                  <a:schemeClr val="tx1">
                    <a:lumMod val="65000"/>
                    <a:lumOff val="35000"/>
                  </a:schemeClr>
                </a:solidFill>
              </a:rPr>
              <a:t> </a:t>
            </a:r>
            <a:r>
              <a:rPr lang="en-US" dirty="0" err="1">
                <a:solidFill>
                  <a:schemeClr val="tx1">
                    <a:lumMod val="65000"/>
                    <a:lumOff val="35000"/>
                  </a:schemeClr>
                </a:solidFill>
              </a:rPr>
              <a:t>onur</a:t>
            </a:r>
            <a:r>
              <a:rPr lang="en-US" dirty="0">
                <a:solidFill>
                  <a:schemeClr val="tx1">
                    <a:lumMod val="65000"/>
                    <a:lumOff val="35000"/>
                  </a:schemeClr>
                </a:solidFill>
              </a:rPr>
              <a:t> </a:t>
            </a:r>
            <a:r>
              <a:rPr lang="en-US" dirty="0" err="1">
                <a:solidFill>
                  <a:schemeClr val="tx1">
                    <a:lumMod val="65000"/>
                    <a:lumOff val="35000"/>
                  </a:schemeClr>
                </a:solidFill>
              </a:rPr>
              <a:t>belgesi</a:t>
            </a:r>
            <a:r>
              <a:rPr lang="en-US" dirty="0">
                <a:solidFill>
                  <a:schemeClr val="tx1">
                    <a:lumMod val="65000"/>
                    <a:lumOff val="35000"/>
                  </a:schemeClr>
                </a:solidFill>
              </a:rPr>
              <a:t>, </a:t>
            </a:r>
            <a:r>
              <a:rPr lang="en-US" dirty="0" err="1">
                <a:solidFill>
                  <a:schemeClr val="tx1">
                    <a:lumMod val="65000"/>
                    <a:lumOff val="35000"/>
                  </a:schemeClr>
                </a:solidFill>
              </a:rPr>
              <a:t>ders</a:t>
            </a:r>
            <a:r>
              <a:rPr lang="en-US" dirty="0">
                <a:solidFill>
                  <a:schemeClr val="tx1">
                    <a:lumMod val="65000"/>
                    <a:lumOff val="35000"/>
                  </a:schemeClr>
                </a:solidFill>
              </a:rPr>
              <a:t> </a:t>
            </a:r>
            <a:r>
              <a:rPr lang="en-US" dirty="0" err="1">
                <a:solidFill>
                  <a:schemeClr val="tx1">
                    <a:lumMod val="65000"/>
                    <a:lumOff val="35000"/>
                  </a:schemeClr>
                </a:solidFill>
              </a:rPr>
              <a:t>içerikleri</a:t>
            </a:r>
            <a:r>
              <a:rPr lang="en-US" dirty="0">
                <a:solidFill>
                  <a:schemeClr val="tx1">
                    <a:lumMod val="65000"/>
                    <a:lumOff val="35000"/>
                  </a:schemeClr>
                </a:solidFill>
              </a:rPr>
              <a:t> </a:t>
            </a:r>
            <a:r>
              <a:rPr lang="en-US" dirty="0" err="1">
                <a:solidFill>
                  <a:schemeClr val="tx1">
                    <a:lumMod val="65000"/>
                    <a:lumOff val="35000"/>
                  </a:schemeClr>
                </a:solidFill>
              </a:rPr>
              <a:t>gibi</a:t>
            </a:r>
            <a:r>
              <a:rPr lang="en-US" dirty="0">
                <a:solidFill>
                  <a:schemeClr val="tx1">
                    <a:lumMod val="65000"/>
                    <a:lumOff val="35000"/>
                  </a:schemeClr>
                </a:solidFill>
              </a:rPr>
              <a:t> </a:t>
            </a:r>
            <a:r>
              <a:rPr lang="tr-TR" dirty="0">
                <a:solidFill>
                  <a:schemeClr val="tx1">
                    <a:lumMod val="65000"/>
                    <a:lumOff val="35000"/>
                  </a:schemeClr>
                </a:solidFill>
              </a:rPr>
              <a:t>)</a:t>
            </a:r>
            <a:r>
              <a:rPr lang="en-US" dirty="0" err="1">
                <a:solidFill>
                  <a:schemeClr val="tx1">
                    <a:lumMod val="65000"/>
                    <a:lumOff val="35000"/>
                  </a:schemeClr>
                </a:solidFill>
              </a:rPr>
              <a:t>taleplerinde</a:t>
            </a:r>
            <a:r>
              <a:rPr lang="en-US" dirty="0">
                <a:solidFill>
                  <a:schemeClr val="tx1">
                    <a:lumMod val="65000"/>
                    <a:lumOff val="35000"/>
                  </a:schemeClr>
                </a:solidFill>
              </a:rPr>
              <a:t> </a:t>
            </a:r>
            <a:r>
              <a:rPr lang="en-US" dirty="0" err="1">
                <a:solidFill>
                  <a:schemeClr val="tx1">
                    <a:lumMod val="65000"/>
                    <a:lumOff val="35000"/>
                  </a:schemeClr>
                </a:solidFill>
              </a:rPr>
              <a:t>bulunabilirsiniz</a:t>
            </a:r>
            <a:r>
              <a:rPr lang="en-US" dirty="0">
                <a:solidFill>
                  <a:schemeClr val="tx1">
                    <a:lumMod val="65000"/>
                    <a:lumOff val="35000"/>
                  </a:schemeClr>
                </a:solidFill>
              </a:rPr>
              <a:t>. </a:t>
            </a:r>
          </a:p>
          <a:p>
            <a:pPr marL="285750" indent="-285750" algn="just">
              <a:buFont typeface="Arial" pitchFamily="34" charset="0"/>
              <a:buChar char="•"/>
            </a:pPr>
            <a:r>
              <a:rPr lang="en-US" dirty="0" err="1">
                <a:solidFill>
                  <a:schemeClr val="tx1">
                    <a:lumMod val="65000"/>
                    <a:lumOff val="35000"/>
                  </a:schemeClr>
                </a:solidFill>
              </a:rPr>
              <a:t>Talep</a:t>
            </a:r>
            <a:r>
              <a:rPr lang="en-US" dirty="0">
                <a:solidFill>
                  <a:schemeClr val="tx1">
                    <a:lumMod val="65000"/>
                    <a:lumOff val="35000"/>
                  </a:schemeClr>
                </a:solidFill>
              </a:rPr>
              <a:t> </a:t>
            </a:r>
            <a:r>
              <a:rPr lang="en-US" dirty="0" err="1">
                <a:solidFill>
                  <a:schemeClr val="tx1">
                    <a:lumMod val="65000"/>
                    <a:lumOff val="35000"/>
                  </a:schemeClr>
                </a:solidFill>
              </a:rPr>
              <a:t>ettiğiniz</a:t>
            </a:r>
            <a:r>
              <a:rPr lang="en-US" dirty="0">
                <a:solidFill>
                  <a:schemeClr val="tx1">
                    <a:lumMod val="65000"/>
                    <a:lumOff val="35000"/>
                  </a:schemeClr>
                </a:solidFill>
              </a:rPr>
              <a:t> </a:t>
            </a:r>
            <a:r>
              <a:rPr lang="en-US" dirty="0" err="1">
                <a:solidFill>
                  <a:schemeClr val="tx1">
                    <a:lumMod val="65000"/>
                    <a:lumOff val="35000"/>
                  </a:schemeClr>
                </a:solidFill>
              </a:rPr>
              <a:t>bu</a:t>
            </a:r>
            <a:r>
              <a:rPr lang="en-US" dirty="0">
                <a:solidFill>
                  <a:schemeClr val="tx1">
                    <a:lumMod val="65000"/>
                    <a:lumOff val="35000"/>
                  </a:schemeClr>
                </a:solidFill>
              </a:rPr>
              <a:t> </a:t>
            </a:r>
            <a:r>
              <a:rPr lang="en-US" dirty="0" err="1">
                <a:solidFill>
                  <a:schemeClr val="tx1">
                    <a:lumMod val="65000"/>
                    <a:lumOff val="35000"/>
                  </a:schemeClr>
                </a:solidFill>
              </a:rPr>
              <a:t>belgeler</a:t>
            </a:r>
            <a:r>
              <a:rPr lang="en-US" dirty="0">
                <a:solidFill>
                  <a:schemeClr val="tx1">
                    <a:lumMod val="65000"/>
                    <a:lumOff val="35000"/>
                  </a:schemeClr>
                </a:solidFill>
              </a:rPr>
              <a:t> </a:t>
            </a:r>
            <a:r>
              <a:rPr lang="en-US" dirty="0" err="1">
                <a:solidFill>
                  <a:schemeClr val="tx1">
                    <a:lumMod val="65000"/>
                    <a:lumOff val="35000"/>
                  </a:schemeClr>
                </a:solidFill>
              </a:rPr>
              <a:t>aynı</a:t>
            </a:r>
            <a:r>
              <a:rPr lang="en-US" dirty="0">
                <a:solidFill>
                  <a:schemeClr val="tx1">
                    <a:lumMod val="65000"/>
                    <a:lumOff val="35000"/>
                  </a:schemeClr>
                </a:solidFill>
              </a:rPr>
              <a:t> </a:t>
            </a:r>
            <a:r>
              <a:rPr lang="en-US" dirty="0" err="1">
                <a:solidFill>
                  <a:schemeClr val="tx1">
                    <a:lumMod val="65000"/>
                    <a:lumOff val="35000"/>
                  </a:schemeClr>
                </a:solidFill>
              </a:rPr>
              <a:t>gün</a:t>
            </a:r>
            <a:r>
              <a:rPr lang="en-US" dirty="0">
                <a:solidFill>
                  <a:schemeClr val="tx1">
                    <a:lumMod val="65000"/>
                    <a:lumOff val="35000"/>
                  </a:schemeClr>
                </a:solidFill>
              </a:rPr>
              <a:t> </a:t>
            </a:r>
            <a:r>
              <a:rPr lang="en-US" dirty="0" err="1">
                <a:solidFill>
                  <a:schemeClr val="tx1">
                    <a:lumMod val="65000"/>
                    <a:lumOff val="35000"/>
                  </a:schemeClr>
                </a:solidFill>
              </a:rPr>
              <a:t>içerisinde</a:t>
            </a:r>
            <a:r>
              <a:rPr lang="en-US" dirty="0">
                <a:solidFill>
                  <a:schemeClr val="tx1">
                    <a:lumMod val="65000"/>
                    <a:lumOff val="35000"/>
                  </a:schemeClr>
                </a:solidFill>
              </a:rPr>
              <a:t> </a:t>
            </a:r>
            <a:r>
              <a:rPr lang="en-US" dirty="0" err="1">
                <a:solidFill>
                  <a:schemeClr val="tx1">
                    <a:lumMod val="65000"/>
                    <a:lumOff val="35000"/>
                  </a:schemeClr>
                </a:solidFill>
              </a:rPr>
              <a:t>öğrenim</a:t>
            </a:r>
            <a:r>
              <a:rPr lang="en-US" dirty="0">
                <a:solidFill>
                  <a:schemeClr val="tx1">
                    <a:lumMod val="65000"/>
                    <a:lumOff val="35000"/>
                  </a:schemeClr>
                </a:solidFill>
              </a:rPr>
              <a:t> </a:t>
            </a:r>
            <a:r>
              <a:rPr lang="en-US" dirty="0" err="1">
                <a:solidFill>
                  <a:schemeClr val="tx1">
                    <a:lumMod val="65000"/>
                    <a:lumOff val="35000"/>
                  </a:schemeClr>
                </a:solidFill>
              </a:rPr>
              <a:t>gördüğünüz</a:t>
            </a:r>
            <a:r>
              <a:rPr lang="en-US" dirty="0">
                <a:solidFill>
                  <a:schemeClr val="tx1">
                    <a:lumMod val="65000"/>
                    <a:lumOff val="35000"/>
                  </a:schemeClr>
                </a:solidFill>
              </a:rPr>
              <a:t> </a:t>
            </a:r>
            <a:r>
              <a:rPr lang="en-US" dirty="0" err="1">
                <a:solidFill>
                  <a:schemeClr val="tx1">
                    <a:lumMod val="65000"/>
                    <a:lumOff val="35000"/>
                  </a:schemeClr>
                </a:solidFill>
              </a:rPr>
              <a:t>bölümün</a:t>
            </a:r>
            <a:r>
              <a:rPr lang="en-US" dirty="0">
                <a:solidFill>
                  <a:schemeClr val="tx1">
                    <a:lumMod val="65000"/>
                    <a:lumOff val="35000"/>
                  </a:schemeClr>
                </a:solidFill>
              </a:rPr>
              <a:t> </a:t>
            </a:r>
            <a:r>
              <a:rPr lang="en-US" dirty="0" err="1">
                <a:solidFill>
                  <a:schemeClr val="tx1">
                    <a:lumMod val="65000"/>
                    <a:lumOff val="35000"/>
                  </a:schemeClr>
                </a:solidFill>
              </a:rPr>
              <a:t>birim</a:t>
            </a:r>
            <a:r>
              <a:rPr lang="en-US" dirty="0">
                <a:solidFill>
                  <a:schemeClr val="tx1">
                    <a:lumMod val="65000"/>
                    <a:lumOff val="35000"/>
                  </a:schemeClr>
                </a:solidFill>
              </a:rPr>
              <a:t> </a:t>
            </a:r>
            <a:r>
              <a:rPr lang="en-US" dirty="0" err="1">
                <a:solidFill>
                  <a:schemeClr val="tx1">
                    <a:lumMod val="65000"/>
                    <a:lumOff val="35000"/>
                  </a:schemeClr>
                </a:solidFill>
              </a:rPr>
              <a:t>sekreterleri</a:t>
            </a:r>
            <a:r>
              <a:rPr lang="en-US" dirty="0">
                <a:solidFill>
                  <a:schemeClr val="tx1">
                    <a:lumMod val="65000"/>
                    <a:lumOff val="35000"/>
                  </a:schemeClr>
                </a:solidFill>
              </a:rPr>
              <a:t> </a:t>
            </a:r>
            <a:r>
              <a:rPr lang="en-US" dirty="0" err="1">
                <a:solidFill>
                  <a:schemeClr val="tx1">
                    <a:lumMod val="65000"/>
                    <a:lumOff val="35000"/>
                  </a:schemeClr>
                </a:solidFill>
              </a:rPr>
              <a:t>tarafından</a:t>
            </a:r>
            <a:r>
              <a:rPr lang="en-US" dirty="0">
                <a:solidFill>
                  <a:schemeClr val="tx1">
                    <a:lumMod val="65000"/>
                    <a:lumOff val="35000"/>
                  </a:schemeClr>
                </a:solidFill>
              </a:rPr>
              <a:t>, </a:t>
            </a:r>
            <a:r>
              <a:rPr lang="en-US" dirty="0" err="1">
                <a:solidFill>
                  <a:schemeClr val="tx1">
                    <a:lumMod val="65000"/>
                    <a:lumOff val="35000"/>
                  </a:schemeClr>
                </a:solidFill>
              </a:rPr>
              <a:t>ders</a:t>
            </a:r>
            <a:r>
              <a:rPr lang="en-US" dirty="0">
                <a:solidFill>
                  <a:schemeClr val="tx1">
                    <a:lumMod val="65000"/>
                    <a:lumOff val="35000"/>
                  </a:schemeClr>
                </a:solidFill>
              </a:rPr>
              <a:t> </a:t>
            </a:r>
            <a:r>
              <a:rPr lang="en-US" dirty="0" err="1">
                <a:solidFill>
                  <a:schemeClr val="tx1">
                    <a:lumMod val="65000"/>
                    <a:lumOff val="35000"/>
                  </a:schemeClr>
                </a:solidFill>
              </a:rPr>
              <a:t>içerikleri</a:t>
            </a:r>
            <a:r>
              <a:rPr lang="en-US" dirty="0">
                <a:solidFill>
                  <a:schemeClr val="tx1">
                    <a:lumMod val="65000"/>
                    <a:lumOff val="35000"/>
                  </a:schemeClr>
                </a:solidFill>
              </a:rPr>
              <a:t> </a:t>
            </a:r>
            <a:r>
              <a:rPr lang="en-US" dirty="0" err="1">
                <a:solidFill>
                  <a:schemeClr val="tx1">
                    <a:lumMod val="65000"/>
                    <a:lumOff val="35000"/>
                  </a:schemeClr>
                </a:solidFill>
              </a:rPr>
              <a:t>ise</a:t>
            </a:r>
            <a:r>
              <a:rPr lang="en-US" dirty="0">
                <a:solidFill>
                  <a:schemeClr val="tx1">
                    <a:lumMod val="65000"/>
                    <a:lumOff val="35000"/>
                  </a:schemeClr>
                </a:solidFill>
              </a:rPr>
              <a:t> </a:t>
            </a:r>
            <a:r>
              <a:rPr lang="en-US" dirty="0" err="1">
                <a:solidFill>
                  <a:schemeClr val="tx1">
                    <a:lumMod val="65000"/>
                    <a:lumOff val="35000"/>
                  </a:schemeClr>
                </a:solidFill>
              </a:rPr>
              <a:t>bölüm</a:t>
            </a:r>
            <a:r>
              <a:rPr lang="en-US" dirty="0">
                <a:solidFill>
                  <a:schemeClr val="tx1">
                    <a:lumMod val="65000"/>
                    <a:lumOff val="35000"/>
                  </a:schemeClr>
                </a:solidFill>
              </a:rPr>
              <a:t> </a:t>
            </a:r>
            <a:r>
              <a:rPr lang="en-US" dirty="0" err="1">
                <a:solidFill>
                  <a:schemeClr val="tx1">
                    <a:lumMod val="65000"/>
                    <a:lumOff val="35000"/>
                  </a:schemeClr>
                </a:solidFill>
              </a:rPr>
              <a:t>başkanı</a:t>
            </a:r>
            <a:r>
              <a:rPr lang="en-US" dirty="0">
                <a:solidFill>
                  <a:schemeClr val="tx1">
                    <a:lumMod val="65000"/>
                    <a:lumOff val="35000"/>
                  </a:schemeClr>
                </a:solidFill>
              </a:rPr>
              <a:t> </a:t>
            </a:r>
            <a:r>
              <a:rPr lang="en-US" dirty="0" err="1">
                <a:solidFill>
                  <a:schemeClr val="tx1">
                    <a:lumMod val="65000"/>
                    <a:lumOff val="35000"/>
                  </a:schemeClr>
                </a:solidFill>
              </a:rPr>
              <a:t>tarafından</a:t>
            </a:r>
            <a:r>
              <a:rPr lang="en-US" dirty="0">
                <a:solidFill>
                  <a:schemeClr val="tx1">
                    <a:lumMod val="65000"/>
                    <a:lumOff val="35000"/>
                  </a:schemeClr>
                </a:solidFill>
              </a:rPr>
              <a:t> </a:t>
            </a:r>
            <a:r>
              <a:rPr lang="en-US" dirty="0" err="1">
                <a:solidFill>
                  <a:schemeClr val="tx1">
                    <a:lumMod val="65000"/>
                    <a:lumOff val="35000"/>
                  </a:schemeClr>
                </a:solidFill>
              </a:rPr>
              <a:t>elektronik</a:t>
            </a:r>
            <a:r>
              <a:rPr lang="en-US" dirty="0">
                <a:solidFill>
                  <a:schemeClr val="tx1">
                    <a:lumMod val="65000"/>
                    <a:lumOff val="35000"/>
                  </a:schemeClr>
                </a:solidFill>
              </a:rPr>
              <a:t> </a:t>
            </a:r>
            <a:r>
              <a:rPr lang="en-US" dirty="0" err="1">
                <a:solidFill>
                  <a:schemeClr val="tx1">
                    <a:lumMod val="65000"/>
                    <a:lumOff val="35000"/>
                  </a:schemeClr>
                </a:solidFill>
              </a:rPr>
              <a:t>olarak</a:t>
            </a:r>
            <a:r>
              <a:rPr lang="en-US" dirty="0">
                <a:solidFill>
                  <a:schemeClr val="tx1">
                    <a:lumMod val="65000"/>
                    <a:lumOff val="35000"/>
                  </a:schemeClr>
                </a:solidFill>
              </a:rPr>
              <a:t> </a:t>
            </a:r>
            <a:r>
              <a:rPr lang="en-US" dirty="0" err="1">
                <a:solidFill>
                  <a:schemeClr val="tx1">
                    <a:lumMod val="65000"/>
                    <a:lumOff val="35000"/>
                  </a:schemeClr>
                </a:solidFill>
              </a:rPr>
              <a:t>imzalanır</a:t>
            </a:r>
            <a:r>
              <a:rPr lang="en-US" dirty="0">
                <a:solidFill>
                  <a:schemeClr val="tx1">
                    <a:lumMod val="65000"/>
                    <a:lumOff val="35000"/>
                  </a:schemeClr>
                </a:solidFill>
              </a:rPr>
              <a:t>. </a:t>
            </a:r>
          </a:p>
          <a:p>
            <a:pPr marL="285750" indent="-285750" algn="just">
              <a:buFont typeface="Arial" pitchFamily="34" charset="0"/>
              <a:buChar char="•"/>
            </a:pPr>
            <a:r>
              <a:rPr lang="en-US" dirty="0" err="1">
                <a:solidFill>
                  <a:schemeClr val="tx1">
                    <a:lumMod val="65000"/>
                    <a:lumOff val="35000"/>
                  </a:schemeClr>
                </a:solidFill>
              </a:rPr>
              <a:t>İmzalanan</a:t>
            </a:r>
            <a:r>
              <a:rPr lang="en-US" dirty="0">
                <a:solidFill>
                  <a:schemeClr val="tx1">
                    <a:lumMod val="65000"/>
                    <a:lumOff val="35000"/>
                  </a:schemeClr>
                </a:solidFill>
              </a:rPr>
              <a:t> </a:t>
            </a:r>
            <a:r>
              <a:rPr lang="en-US" dirty="0" err="1">
                <a:solidFill>
                  <a:schemeClr val="tx1">
                    <a:lumMod val="65000"/>
                    <a:lumOff val="35000"/>
                  </a:schemeClr>
                </a:solidFill>
              </a:rPr>
              <a:t>belgeleri</a:t>
            </a:r>
            <a:r>
              <a:rPr lang="en-US" dirty="0">
                <a:solidFill>
                  <a:schemeClr val="tx1">
                    <a:lumMod val="65000"/>
                    <a:lumOff val="35000"/>
                  </a:schemeClr>
                </a:solidFill>
              </a:rPr>
              <a:t> </a:t>
            </a:r>
            <a:r>
              <a:rPr lang="en-US" dirty="0" err="1">
                <a:solidFill>
                  <a:schemeClr val="tx1">
                    <a:lumMod val="65000"/>
                    <a:lumOff val="35000"/>
                  </a:schemeClr>
                </a:solidFill>
              </a:rPr>
              <a:t>kendi</a:t>
            </a:r>
            <a:r>
              <a:rPr lang="en-US" dirty="0">
                <a:solidFill>
                  <a:schemeClr val="tx1">
                    <a:lumMod val="65000"/>
                    <a:lumOff val="35000"/>
                  </a:schemeClr>
                </a:solidFill>
              </a:rPr>
              <a:t> </a:t>
            </a:r>
            <a:r>
              <a:rPr lang="en-US" dirty="0" err="1">
                <a:solidFill>
                  <a:schemeClr val="tx1">
                    <a:lumMod val="65000"/>
                    <a:lumOff val="35000"/>
                  </a:schemeClr>
                </a:solidFill>
              </a:rPr>
              <a:t>sayfanızdan</a:t>
            </a:r>
            <a:r>
              <a:rPr lang="en-US" dirty="0">
                <a:solidFill>
                  <a:schemeClr val="tx1">
                    <a:lumMod val="65000"/>
                    <a:lumOff val="35000"/>
                  </a:schemeClr>
                </a:solidFill>
              </a:rPr>
              <a:t> </a:t>
            </a:r>
            <a:r>
              <a:rPr lang="en-US" dirty="0" err="1">
                <a:solidFill>
                  <a:schemeClr val="tx1">
                    <a:lumMod val="65000"/>
                    <a:lumOff val="35000"/>
                  </a:schemeClr>
                </a:solidFill>
              </a:rPr>
              <a:t>indirerek</a:t>
            </a:r>
            <a:r>
              <a:rPr lang="en-US" dirty="0">
                <a:solidFill>
                  <a:schemeClr val="tx1">
                    <a:lumMod val="65000"/>
                    <a:lumOff val="35000"/>
                  </a:schemeClr>
                </a:solidFill>
              </a:rPr>
              <a:t> </a:t>
            </a:r>
            <a:r>
              <a:rPr lang="en-US" dirty="0" err="1">
                <a:solidFill>
                  <a:schemeClr val="tx1">
                    <a:lumMod val="65000"/>
                    <a:lumOff val="35000"/>
                  </a:schemeClr>
                </a:solidFill>
              </a:rPr>
              <a:t>istediğiniz</a:t>
            </a:r>
            <a:r>
              <a:rPr lang="en-US" dirty="0">
                <a:solidFill>
                  <a:schemeClr val="tx1">
                    <a:lumMod val="65000"/>
                    <a:lumOff val="35000"/>
                  </a:schemeClr>
                </a:solidFill>
              </a:rPr>
              <a:t> </a:t>
            </a:r>
            <a:r>
              <a:rPr lang="en-US" dirty="0" err="1">
                <a:solidFill>
                  <a:schemeClr val="tx1">
                    <a:lumMod val="65000"/>
                    <a:lumOff val="35000"/>
                  </a:schemeClr>
                </a:solidFill>
              </a:rPr>
              <a:t>kuruma</a:t>
            </a:r>
            <a:r>
              <a:rPr lang="en-US" dirty="0">
                <a:solidFill>
                  <a:schemeClr val="tx1">
                    <a:lumMod val="65000"/>
                    <a:lumOff val="35000"/>
                  </a:schemeClr>
                </a:solidFill>
              </a:rPr>
              <a:t> </a:t>
            </a:r>
            <a:r>
              <a:rPr lang="en-US" dirty="0" err="1">
                <a:solidFill>
                  <a:schemeClr val="tx1">
                    <a:lumMod val="65000"/>
                    <a:lumOff val="35000"/>
                  </a:schemeClr>
                </a:solidFill>
              </a:rPr>
              <a:t>verebilirsiniz</a:t>
            </a:r>
            <a:r>
              <a:rPr lang="en-US" dirty="0">
                <a:solidFill>
                  <a:schemeClr val="tx1">
                    <a:lumMod val="65000"/>
                    <a:lumOff val="35000"/>
                  </a:schemeClr>
                </a:solidFill>
              </a:rPr>
              <a:t>.</a:t>
            </a:r>
          </a:p>
        </p:txBody>
      </p:sp>
    </p:spTree>
    <p:extLst>
      <p:ext uri="{BB962C8B-B14F-4D97-AF65-F5344CB8AC3E}">
        <p14:creationId xmlns:p14="http://schemas.microsoft.com/office/powerpoint/2010/main" val="85292444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FB1D-B953-2AF7-359C-DA3A6EF8F2F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2D8C1B7-77F5-0193-45DE-5B702DA2D804}"/>
              </a:ext>
            </a:extLst>
          </p:cNvPr>
          <p:cNvSpPr>
            <a:spLocks noGrp="1" noChangeArrowheads="1"/>
          </p:cNvSpPr>
          <p:nvPr>
            <p:ph type="title"/>
          </p:nvPr>
        </p:nvSpPr>
        <p:spPr>
          <a:xfrm>
            <a:off x="2585720" y="533400"/>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1F880040-16D0-9C11-3635-0873A8FFDADC}"/>
              </a:ext>
            </a:extLst>
          </p:cNvPr>
          <p:cNvSpPr txBox="1"/>
          <p:nvPr/>
        </p:nvSpPr>
        <p:spPr>
          <a:xfrm>
            <a:off x="228600" y="1428452"/>
            <a:ext cx="8305800" cy="4001095"/>
          </a:xfrm>
          <a:prstGeom prst="rect">
            <a:avLst/>
          </a:prstGeom>
          <a:noFill/>
        </p:spPr>
        <p:txBody>
          <a:bodyPr wrap="square" rtlCol="0">
            <a:spAutoFit/>
          </a:bodyPr>
          <a:lstStyle/>
          <a:p>
            <a:pPr algn="just"/>
            <a:r>
              <a:rPr lang="en-US" sz="2800" b="1" dirty="0">
                <a:solidFill>
                  <a:srgbClr val="FF0000"/>
                </a:solidFill>
              </a:rPr>
              <a:t>Soru 3. </a:t>
            </a:r>
            <a:r>
              <a:rPr lang="en-US" sz="2800" b="1" dirty="0" err="1">
                <a:solidFill>
                  <a:srgbClr val="FF0000"/>
                </a:solidFill>
              </a:rPr>
              <a:t>Üniversite</a:t>
            </a:r>
            <a:r>
              <a:rPr lang="en-US" sz="2800" b="1" dirty="0">
                <a:solidFill>
                  <a:srgbClr val="FF0000"/>
                </a:solidFill>
              </a:rPr>
              <a:t> Bilgi </a:t>
            </a:r>
            <a:r>
              <a:rPr lang="en-US" sz="2800" b="1" dirty="0" err="1">
                <a:solidFill>
                  <a:srgbClr val="FF0000"/>
                </a:solidFill>
              </a:rPr>
              <a:t>Yönetim</a:t>
            </a:r>
            <a:r>
              <a:rPr lang="en-US" sz="2800" b="1" dirty="0">
                <a:solidFill>
                  <a:srgbClr val="FF0000"/>
                </a:solidFill>
              </a:rPr>
              <a:t> </a:t>
            </a:r>
            <a:r>
              <a:rPr lang="en-US" sz="2800" b="1" dirty="0" err="1">
                <a:solidFill>
                  <a:srgbClr val="FF0000"/>
                </a:solidFill>
              </a:rPr>
              <a:t>Sistemi</a:t>
            </a:r>
            <a:r>
              <a:rPr lang="en-US" sz="2800" b="1" dirty="0">
                <a:solidFill>
                  <a:srgbClr val="FF0000"/>
                </a:solidFill>
              </a:rPr>
              <a:t> </a:t>
            </a:r>
            <a:r>
              <a:rPr lang="en-US" sz="2800" b="1" dirty="0" err="1">
                <a:solidFill>
                  <a:srgbClr val="FF0000"/>
                </a:solidFill>
              </a:rPr>
              <a:t>şifremi</a:t>
            </a:r>
            <a:r>
              <a:rPr lang="en-US" sz="2800" b="1" dirty="0">
                <a:solidFill>
                  <a:srgbClr val="FF0000"/>
                </a:solidFill>
              </a:rPr>
              <a:t> </a:t>
            </a:r>
            <a:r>
              <a:rPr lang="en-US" sz="2800" b="1" dirty="0" err="1">
                <a:solidFill>
                  <a:srgbClr val="FF0000"/>
                </a:solidFill>
              </a:rPr>
              <a:t>kaybettim</a:t>
            </a:r>
            <a:r>
              <a:rPr lang="en-US" sz="2800" b="1" dirty="0">
                <a:solidFill>
                  <a:srgbClr val="FF0000"/>
                </a:solidFill>
              </a:rPr>
              <a:t>/</a:t>
            </a:r>
            <a:r>
              <a:rPr lang="en-US" sz="2800" b="1" dirty="0" err="1">
                <a:solidFill>
                  <a:srgbClr val="FF0000"/>
                </a:solidFill>
              </a:rPr>
              <a:t>unuttum</a:t>
            </a:r>
            <a:r>
              <a:rPr lang="en-US" sz="2800" b="1" dirty="0">
                <a:solidFill>
                  <a:srgbClr val="FF0000"/>
                </a:solidFill>
              </a:rPr>
              <a:t> ne </a:t>
            </a:r>
            <a:r>
              <a:rPr lang="en-US" sz="2800" b="1" dirty="0" err="1">
                <a:solidFill>
                  <a:srgbClr val="FF0000"/>
                </a:solidFill>
              </a:rPr>
              <a:t>yapmalıyım</a:t>
            </a:r>
            <a:r>
              <a:rPr lang="en-US" sz="2800" b="1" dirty="0">
                <a:solidFill>
                  <a:srgbClr val="FF0000"/>
                </a:solidFill>
              </a:rPr>
              <a:t>? </a:t>
            </a:r>
            <a:endParaRPr lang="tr-TR" sz="2800" b="1" dirty="0">
              <a:solidFill>
                <a:srgbClr val="FF0000"/>
              </a:solidFill>
            </a:endParaRPr>
          </a:p>
          <a:p>
            <a:pPr algn="just"/>
            <a:endParaRPr lang="en-US" dirty="0">
              <a:solidFill>
                <a:schemeClr val="tx1">
                  <a:lumMod val="65000"/>
                  <a:lumOff val="35000"/>
                </a:schemeClr>
              </a:solidFill>
            </a:endParaRPr>
          </a:p>
          <a:p>
            <a:pPr marL="285750" indent="-285750" algn="just">
              <a:buFont typeface="Arial" pitchFamily="34" charset="0"/>
              <a:buChar char="•"/>
            </a:pPr>
            <a:r>
              <a:rPr lang="en-US" dirty="0" err="1">
                <a:solidFill>
                  <a:schemeClr val="tx1">
                    <a:lumMod val="65000"/>
                    <a:lumOff val="35000"/>
                  </a:schemeClr>
                </a:solidFill>
              </a:rPr>
              <a:t>Üniversite</a:t>
            </a:r>
            <a:r>
              <a:rPr lang="en-US" dirty="0">
                <a:solidFill>
                  <a:schemeClr val="tx1">
                    <a:lumMod val="65000"/>
                    <a:lumOff val="35000"/>
                  </a:schemeClr>
                </a:solidFill>
              </a:rPr>
              <a:t> Bilgi </a:t>
            </a:r>
            <a:r>
              <a:rPr lang="en-US" dirty="0" err="1">
                <a:solidFill>
                  <a:schemeClr val="tx1">
                    <a:lumMod val="65000"/>
                    <a:lumOff val="35000"/>
                  </a:schemeClr>
                </a:solidFill>
              </a:rPr>
              <a:t>Yönetim</a:t>
            </a:r>
            <a:r>
              <a:rPr lang="en-US" dirty="0">
                <a:solidFill>
                  <a:schemeClr val="tx1">
                    <a:lumMod val="65000"/>
                    <a:lumOff val="35000"/>
                  </a:schemeClr>
                </a:solidFill>
              </a:rPr>
              <a:t> </a:t>
            </a:r>
            <a:r>
              <a:rPr lang="en-US" dirty="0" err="1">
                <a:solidFill>
                  <a:schemeClr val="tx1">
                    <a:lumMod val="65000"/>
                    <a:lumOff val="35000"/>
                  </a:schemeClr>
                </a:solidFill>
              </a:rPr>
              <a:t>Sistemine</a:t>
            </a:r>
            <a:r>
              <a:rPr lang="en-US" dirty="0">
                <a:solidFill>
                  <a:schemeClr val="tx1">
                    <a:lumMod val="65000"/>
                    <a:lumOff val="35000"/>
                  </a:schemeClr>
                </a:solidFill>
              </a:rPr>
              <a:t> </a:t>
            </a:r>
            <a:r>
              <a:rPr lang="en-US" dirty="0" err="1">
                <a:solidFill>
                  <a:schemeClr val="tx1">
                    <a:lumMod val="65000"/>
                    <a:lumOff val="35000"/>
                  </a:schemeClr>
                </a:solidFill>
              </a:rPr>
              <a:t>girerken</a:t>
            </a:r>
            <a:r>
              <a:rPr lang="en-US" dirty="0">
                <a:solidFill>
                  <a:schemeClr val="tx1">
                    <a:lumMod val="65000"/>
                    <a:lumOff val="35000"/>
                  </a:schemeClr>
                </a:solidFill>
              </a:rPr>
              <a:t> “</a:t>
            </a:r>
            <a:r>
              <a:rPr lang="en-US" dirty="0" err="1">
                <a:solidFill>
                  <a:schemeClr val="tx1">
                    <a:lumMod val="65000"/>
                    <a:lumOff val="35000"/>
                  </a:schemeClr>
                </a:solidFill>
              </a:rPr>
              <a:t>Giriş</a:t>
            </a:r>
            <a:r>
              <a:rPr lang="en-US" dirty="0">
                <a:solidFill>
                  <a:schemeClr val="tx1">
                    <a:lumMod val="65000"/>
                    <a:lumOff val="35000"/>
                  </a:schemeClr>
                </a:solidFill>
              </a:rPr>
              <a:t> </a:t>
            </a:r>
            <a:r>
              <a:rPr lang="en-US" dirty="0" err="1">
                <a:solidFill>
                  <a:schemeClr val="tx1">
                    <a:lumMod val="65000"/>
                    <a:lumOff val="35000"/>
                  </a:schemeClr>
                </a:solidFill>
              </a:rPr>
              <a:t>yapamıyor</a:t>
            </a:r>
            <a:r>
              <a:rPr lang="en-US" dirty="0">
                <a:solidFill>
                  <a:schemeClr val="tx1">
                    <a:lumMod val="65000"/>
                    <a:lumOff val="35000"/>
                  </a:schemeClr>
                </a:solidFill>
              </a:rPr>
              <a:t> </a:t>
            </a:r>
            <a:r>
              <a:rPr lang="en-US" dirty="0" err="1">
                <a:solidFill>
                  <a:schemeClr val="tx1">
                    <a:lumMod val="65000"/>
                    <a:lumOff val="35000"/>
                  </a:schemeClr>
                </a:solidFill>
              </a:rPr>
              <a:t>musunuz</a:t>
            </a:r>
            <a:r>
              <a:rPr lang="en-US" dirty="0">
                <a:solidFill>
                  <a:schemeClr val="tx1">
                    <a:lumMod val="65000"/>
                    <a:lumOff val="35000"/>
                  </a:schemeClr>
                </a:solidFill>
              </a:rPr>
              <a:t> ?” </a:t>
            </a:r>
            <a:r>
              <a:rPr lang="en-US" dirty="0" err="1">
                <a:solidFill>
                  <a:schemeClr val="tx1">
                    <a:lumMod val="65000"/>
                    <a:lumOff val="35000"/>
                  </a:schemeClr>
                </a:solidFill>
              </a:rPr>
              <a:t>butonuna</a:t>
            </a:r>
            <a:r>
              <a:rPr lang="en-US" dirty="0">
                <a:solidFill>
                  <a:schemeClr val="tx1">
                    <a:lumMod val="65000"/>
                    <a:lumOff val="35000"/>
                  </a:schemeClr>
                </a:solidFill>
              </a:rPr>
              <a:t> </a:t>
            </a:r>
            <a:r>
              <a:rPr lang="en-US" dirty="0" err="1">
                <a:solidFill>
                  <a:schemeClr val="tx1">
                    <a:lumMod val="65000"/>
                    <a:lumOff val="35000"/>
                  </a:schemeClr>
                </a:solidFill>
              </a:rPr>
              <a:t>tıklayarak</a:t>
            </a:r>
            <a:r>
              <a:rPr lang="en-US" dirty="0">
                <a:solidFill>
                  <a:schemeClr val="tx1">
                    <a:lumMod val="65000"/>
                    <a:lumOff val="35000"/>
                  </a:schemeClr>
                </a:solidFill>
              </a:rPr>
              <a:t> </a:t>
            </a:r>
            <a:r>
              <a:rPr lang="en-US" dirty="0" err="1">
                <a:solidFill>
                  <a:schemeClr val="tx1">
                    <a:lumMod val="65000"/>
                    <a:lumOff val="35000"/>
                  </a:schemeClr>
                </a:solidFill>
              </a:rPr>
              <a:t>kullanıcı</a:t>
            </a:r>
            <a:r>
              <a:rPr lang="en-US" dirty="0">
                <a:solidFill>
                  <a:schemeClr val="tx1">
                    <a:lumMod val="65000"/>
                    <a:lumOff val="35000"/>
                  </a:schemeClr>
                </a:solidFill>
              </a:rPr>
              <a:t> </a:t>
            </a:r>
            <a:r>
              <a:rPr lang="en-US" dirty="0" err="1">
                <a:solidFill>
                  <a:schemeClr val="tx1">
                    <a:lumMod val="65000"/>
                    <a:lumOff val="35000"/>
                  </a:schemeClr>
                </a:solidFill>
              </a:rPr>
              <a:t>adınızı</a:t>
            </a:r>
            <a:r>
              <a:rPr lang="en-US" dirty="0">
                <a:solidFill>
                  <a:schemeClr val="tx1">
                    <a:lumMod val="65000"/>
                    <a:lumOff val="35000"/>
                  </a:schemeClr>
                </a:solidFill>
              </a:rPr>
              <a:t> </a:t>
            </a:r>
            <a:r>
              <a:rPr lang="en-US" dirty="0" err="1">
                <a:solidFill>
                  <a:schemeClr val="tx1">
                    <a:lumMod val="65000"/>
                    <a:lumOff val="35000"/>
                  </a:schemeClr>
                </a:solidFill>
              </a:rPr>
              <a:t>ve</a:t>
            </a:r>
            <a:r>
              <a:rPr lang="en-US" dirty="0">
                <a:solidFill>
                  <a:schemeClr val="tx1">
                    <a:lumMod val="65000"/>
                    <a:lumOff val="35000"/>
                  </a:schemeClr>
                </a:solidFill>
              </a:rPr>
              <a:t> mail </a:t>
            </a:r>
            <a:r>
              <a:rPr lang="en-US" dirty="0" err="1">
                <a:solidFill>
                  <a:schemeClr val="tx1">
                    <a:lumMod val="65000"/>
                    <a:lumOff val="35000"/>
                  </a:schemeClr>
                </a:solidFill>
              </a:rPr>
              <a:t>adresinizi</a:t>
            </a:r>
            <a:r>
              <a:rPr lang="en-US" dirty="0">
                <a:solidFill>
                  <a:schemeClr val="tx1">
                    <a:lumMod val="65000"/>
                    <a:lumOff val="35000"/>
                  </a:schemeClr>
                </a:solidFill>
              </a:rPr>
              <a:t> </a:t>
            </a:r>
            <a:r>
              <a:rPr lang="en-US" dirty="0" err="1">
                <a:solidFill>
                  <a:schemeClr val="tx1">
                    <a:lumMod val="65000"/>
                    <a:lumOff val="35000"/>
                  </a:schemeClr>
                </a:solidFill>
              </a:rPr>
              <a:t>ya</a:t>
            </a:r>
            <a:r>
              <a:rPr lang="en-US" dirty="0">
                <a:solidFill>
                  <a:schemeClr val="tx1">
                    <a:lumMod val="65000"/>
                    <a:lumOff val="35000"/>
                  </a:schemeClr>
                </a:solidFill>
              </a:rPr>
              <a:t> da </a:t>
            </a:r>
            <a:r>
              <a:rPr lang="en-US" dirty="0" err="1">
                <a:solidFill>
                  <a:schemeClr val="tx1">
                    <a:lumMod val="65000"/>
                    <a:lumOff val="35000"/>
                  </a:schemeClr>
                </a:solidFill>
              </a:rPr>
              <a:t>telefon</a:t>
            </a:r>
            <a:r>
              <a:rPr lang="en-US" dirty="0">
                <a:solidFill>
                  <a:schemeClr val="tx1">
                    <a:lumMod val="65000"/>
                    <a:lumOff val="35000"/>
                  </a:schemeClr>
                </a:solidFill>
              </a:rPr>
              <a:t> </a:t>
            </a:r>
            <a:r>
              <a:rPr lang="en-US" dirty="0" err="1">
                <a:solidFill>
                  <a:schemeClr val="tx1">
                    <a:lumMod val="65000"/>
                    <a:lumOff val="35000"/>
                  </a:schemeClr>
                </a:solidFill>
              </a:rPr>
              <a:t>numaranızı</a:t>
            </a:r>
            <a:r>
              <a:rPr lang="en-US" dirty="0">
                <a:solidFill>
                  <a:schemeClr val="tx1">
                    <a:lumMod val="65000"/>
                    <a:lumOff val="35000"/>
                  </a:schemeClr>
                </a:solidFill>
              </a:rPr>
              <a:t> </a:t>
            </a:r>
            <a:r>
              <a:rPr lang="en-US" dirty="0" err="1">
                <a:solidFill>
                  <a:schemeClr val="tx1">
                    <a:lumMod val="65000"/>
                    <a:lumOff val="35000"/>
                  </a:schemeClr>
                </a:solidFill>
              </a:rPr>
              <a:t>girerek</a:t>
            </a:r>
            <a:r>
              <a:rPr lang="en-US" dirty="0">
                <a:solidFill>
                  <a:schemeClr val="tx1">
                    <a:lumMod val="65000"/>
                    <a:lumOff val="35000"/>
                  </a:schemeClr>
                </a:solidFill>
              </a:rPr>
              <a:t> yeni </a:t>
            </a:r>
            <a:r>
              <a:rPr lang="en-US" dirty="0" err="1">
                <a:solidFill>
                  <a:schemeClr val="tx1">
                    <a:lumMod val="65000"/>
                    <a:lumOff val="35000"/>
                  </a:schemeClr>
                </a:solidFill>
              </a:rPr>
              <a:t>şifre</a:t>
            </a:r>
            <a:r>
              <a:rPr lang="en-US" dirty="0">
                <a:solidFill>
                  <a:schemeClr val="tx1">
                    <a:lumMod val="65000"/>
                    <a:lumOff val="35000"/>
                  </a:schemeClr>
                </a:solidFill>
              </a:rPr>
              <a:t> </a:t>
            </a:r>
            <a:r>
              <a:rPr lang="en-US" dirty="0" err="1">
                <a:solidFill>
                  <a:schemeClr val="tx1">
                    <a:lumMod val="65000"/>
                    <a:lumOff val="35000"/>
                  </a:schemeClr>
                </a:solidFill>
              </a:rPr>
              <a:t>verilmesini</a:t>
            </a:r>
            <a:r>
              <a:rPr lang="en-US" dirty="0">
                <a:solidFill>
                  <a:schemeClr val="tx1">
                    <a:lumMod val="65000"/>
                    <a:lumOff val="35000"/>
                  </a:schemeClr>
                </a:solidFill>
              </a:rPr>
              <a:t> </a:t>
            </a:r>
            <a:r>
              <a:rPr lang="en-US" dirty="0" err="1">
                <a:solidFill>
                  <a:schemeClr val="tx1">
                    <a:lumMod val="65000"/>
                    <a:lumOff val="35000"/>
                  </a:schemeClr>
                </a:solidFill>
              </a:rPr>
              <a:t>talep</a:t>
            </a:r>
            <a:r>
              <a:rPr lang="en-US" dirty="0">
                <a:solidFill>
                  <a:schemeClr val="tx1">
                    <a:lumMod val="65000"/>
                    <a:lumOff val="35000"/>
                  </a:schemeClr>
                </a:solidFill>
              </a:rPr>
              <a:t> </a:t>
            </a:r>
            <a:r>
              <a:rPr lang="en-US" dirty="0" err="1">
                <a:solidFill>
                  <a:schemeClr val="tx1">
                    <a:lumMod val="65000"/>
                    <a:lumOff val="35000"/>
                  </a:schemeClr>
                </a:solidFill>
              </a:rPr>
              <a:t>etmelisiniz</a:t>
            </a:r>
            <a:r>
              <a:rPr lang="en-US" dirty="0">
                <a:solidFill>
                  <a:schemeClr val="tx1">
                    <a:lumMod val="65000"/>
                    <a:lumOff val="35000"/>
                  </a:schemeClr>
                </a:solidFill>
              </a:rPr>
              <a:t>. </a:t>
            </a:r>
            <a:r>
              <a:rPr lang="en-US" dirty="0" err="1">
                <a:solidFill>
                  <a:schemeClr val="tx1">
                    <a:lumMod val="65000"/>
                    <a:lumOff val="35000"/>
                  </a:schemeClr>
                </a:solidFill>
              </a:rPr>
              <a:t>Talep</a:t>
            </a:r>
            <a:r>
              <a:rPr lang="en-US" dirty="0">
                <a:solidFill>
                  <a:schemeClr val="tx1">
                    <a:lumMod val="65000"/>
                    <a:lumOff val="35000"/>
                  </a:schemeClr>
                </a:solidFill>
              </a:rPr>
              <a:t> </a:t>
            </a:r>
            <a:r>
              <a:rPr lang="en-US" dirty="0" err="1">
                <a:solidFill>
                  <a:schemeClr val="tx1">
                    <a:lumMod val="65000"/>
                    <a:lumOff val="35000"/>
                  </a:schemeClr>
                </a:solidFill>
              </a:rPr>
              <a:t>ettiğiniz</a:t>
            </a:r>
            <a:r>
              <a:rPr lang="en-US" dirty="0">
                <a:solidFill>
                  <a:schemeClr val="tx1">
                    <a:lumMod val="65000"/>
                    <a:lumOff val="35000"/>
                  </a:schemeClr>
                </a:solidFill>
              </a:rPr>
              <a:t> </a:t>
            </a:r>
            <a:r>
              <a:rPr lang="en-US" dirty="0" err="1">
                <a:solidFill>
                  <a:schemeClr val="tx1">
                    <a:lumMod val="65000"/>
                    <a:lumOff val="35000"/>
                  </a:schemeClr>
                </a:solidFill>
              </a:rPr>
              <a:t>şifre</a:t>
            </a:r>
            <a:r>
              <a:rPr lang="en-US" dirty="0">
                <a:solidFill>
                  <a:schemeClr val="tx1">
                    <a:lumMod val="65000"/>
                    <a:lumOff val="35000"/>
                  </a:schemeClr>
                </a:solidFill>
              </a:rPr>
              <a:t> </a:t>
            </a:r>
            <a:r>
              <a:rPr lang="en-US" dirty="0" err="1">
                <a:solidFill>
                  <a:schemeClr val="tx1">
                    <a:lumMod val="65000"/>
                    <a:lumOff val="35000"/>
                  </a:schemeClr>
                </a:solidFill>
              </a:rPr>
              <a:t>girdiğiniz</a:t>
            </a:r>
            <a:r>
              <a:rPr lang="en-US" dirty="0">
                <a:solidFill>
                  <a:schemeClr val="tx1">
                    <a:lumMod val="65000"/>
                    <a:lumOff val="35000"/>
                  </a:schemeClr>
                </a:solidFill>
              </a:rPr>
              <a:t> mail </a:t>
            </a:r>
            <a:r>
              <a:rPr lang="en-US" dirty="0" err="1">
                <a:solidFill>
                  <a:schemeClr val="tx1">
                    <a:lumMod val="65000"/>
                    <a:lumOff val="35000"/>
                  </a:schemeClr>
                </a:solidFill>
              </a:rPr>
              <a:t>adresine</a:t>
            </a:r>
            <a:r>
              <a:rPr lang="en-US" dirty="0">
                <a:solidFill>
                  <a:schemeClr val="tx1">
                    <a:lumMod val="65000"/>
                    <a:lumOff val="35000"/>
                  </a:schemeClr>
                </a:solidFill>
              </a:rPr>
              <a:t> </a:t>
            </a:r>
            <a:r>
              <a:rPr lang="en-US" dirty="0" err="1">
                <a:solidFill>
                  <a:schemeClr val="tx1">
                    <a:lumMod val="65000"/>
                    <a:lumOff val="35000"/>
                  </a:schemeClr>
                </a:solidFill>
              </a:rPr>
              <a:t>ya</a:t>
            </a:r>
            <a:r>
              <a:rPr lang="en-US" dirty="0">
                <a:solidFill>
                  <a:schemeClr val="tx1">
                    <a:lumMod val="65000"/>
                    <a:lumOff val="35000"/>
                  </a:schemeClr>
                </a:solidFill>
              </a:rPr>
              <a:t> da </a:t>
            </a:r>
            <a:r>
              <a:rPr lang="en-US" dirty="0" err="1">
                <a:solidFill>
                  <a:schemeClr val="tx1">
                    <a:lumMod val="65000"/>
                    <a:lumOff val="35000"/>
                  </a:schemeClr>
                </a:solidFill>
              </a:rPr>
              <a:t>telefon</a:t>
            </a:r>
            <a:r>
              <a:rPr lang="en-US" dirty="0">
                <a:solidFill>
                  <a:schemeClr val="tx1">
                    <a:lumMod val="65000"/>
                    <a:lumOff val="35000"/>
                  </a:schemeClr>
                </a:solidFill>
              </a:rPr>
              <a:t> </a:t>
            </a:r>
            <a:r>
              <a:rPr lang="en-US" dirty="0" err="1">
                <a:solidFill>
                  <a:schemeClr val="tx1">
                    <a:lumMod val="65000"/>
                    <a:lumOff val="35000"/>
                  </a:schemeClr>
                </a:solidFill>
              </a:rPr>
              <a:t>numarasına</a:t>
            </a:r>
            <a:r>
              <a:rPr lang="en-US" dirty="0">
                <a:solidFill>
                  <a:schemeClr val="tx1">
                    <a:lumMod val="65000"/>
                    <a:lumOff val="35000"/>
                  </a:schemeClr>
                </a:solidFill>
              </a:rPr>
              <a:t> </a:t>
            </a:r>
            <a:r>
              <a:rPr lang="en-US" dirty="0" err="1">
                <a:solidFill>
                  <a:schemeClr val="tx1">
                    <a:lumMod val="65000"/>
                    <a:lumOff val="35000"/>
                  </a:schemeClr>
                </a:solidFill>
              </a:rPr>
              <a:t>gelecektir</a:t>
            </a:r>
            <a:r>
              <a:rPr lang="en-US" dirty="0">
                <a:solidFill>
                  <a:schemeClr val="tx1">
                    <a:lumMod val="65000"/>
                    <a:lumOff val="35000"/>
                  </a:schemeClr>
                </a:solidFill>
              </a:rPr>
              <a:t>. </a:t>
            </a:r>
          </a:p>
          <a:p>
            <a:pPr marL="285750" indent="-285750" algn="just">
              <a:buFont typeface="Arial" pitchFamily="34" charset="0"/>
              <a:buChar char="•"/>
            </a:pPr>
            <a:r>
              <a:rPr lang="en-US" dirty="0" err="1">
                <a:solidFill>
                  <a:schemeClr val="tx1">
                    <a:lumMod val="65000"/>
                    <a:lumOff val="35000"/>
                  </a:schemeClr>
                </a:solidFill>
              </a:rPr>
              <a:t>Eğer</a:t>
            </a:r>
            <a:r>
              <a:rPr lang="en-US" dirty="0">
                <a:solidFill>
                  <a:schemeClr val="tx1">
                    <a:lumMod val="65000"/>
                    <a:lumOff val="35000"/>
                  </a:schemeClr>
                </a:solidFill>
              </a:rPr>
              <a:t> </a:t>
            </a:r>
            <a:r>
              <a:rPr lang="en-US" dirty="0" err="1">
                <a:solidFill>
                  <a:schemeClr val="tx1">
                    <a:lumMod val="65000"/>
                    <a:lumOff val="35000"/>
                  </a:schemeClr>
                </a:solidFill>
              </a:rPr>
              <a:t>kullanıcı</a:t>
            </a:r>
            <a:r>
              <a:rPr lang="en-US" dirty="0">
                <a:solidFill>
                  <a:schemeClr val="tx1">
                    <a:lumMod val="65000"/>
                    <a:lumOff val="35000"/>
                  </a:schemeClr>
                </a:solidFill>
              </a:rPr>
              <a:t> </a:t>
            </a:r>
            <a:r>
              <a:rPr lang="en-US" dirty="0" err="1">
                <a:solidFill>
                  <a:schemeClr val="tx1">
                    <a:lumMod val="65000"/>
                    <a:lumOff val="35000"/>
                  </a:schemeClr>
                </a:solidFill>
              </a:rPr>
              <a:t>adınızı</a:t>
            </a:r>
            <a:r>
              <a:rPr lang="en-US" dirty="0">
                <a:solidFill>
                  <a:schemeClr val="tx1">
                    <a:lumMod val="65000"/>
                    <a:lumOff val="35000"/>
                  </a:schemeClr>
                </a:solidFill>
              </a:rPr>
              <a:t> da </a:t>
            </a:r>
            <a:r>
              <a:rPr lang="en-US" dirty="0" err="1">
                <a:solidFill>
                  <a:schemeClr val="tx1">
                    <a:lumMod val="65000"/>
                    <a:lumOff val="35000"/>
                  </a:schemeClr>
                </a:solidFill>
              </a:rPr>
              <a:t>bilmiyorsanız</a:t>
            </a:r>
            <a:r>
              <a:rPr lang="en-US" dirty="0">
                <a:solidFill>
                  <a:schemeClr val="tx1">
                    <a:lumMod val="65000"/>
                    <a:lumOff val="35000"/>
                  </a:schemeClr>
                </a:solidFill>
              </a:rPr>
              <a:t> </a:t>
            </a:r>
            <a:r>
              <a:rPr lang="en-US" dirty="0" err="1">
                <a:solidFill>
                  <a:schemeClr val="tx1">
                    <a:lumMod val="65000"/>
                    <a:lumOff val="35000"/>
                  </a:schemeClr>
                </a:solidFill>
              </a:rPr>
              <a:t>ekranın</a:t>
            </a:r>
            <a:r>
              <a:rPr lang="en-US" dirty="0">
                <a:solidFill>
                  <a:schemeClr val="tx1">
                    <a:lumMod val="65000"/>
                    <a:lumOff val="35000"/>
                  </a:schemeClr>
                </a:solidFill>
              </a:rPr>
              <a:t> sol </a:t>
            </a:r>
            <a:r>
              <a:rPr lang="en-US" dirty="0" err="1">
                <a:solidFill>
                  <a:schemeClr val="tx1">
                    <a:lumMod val="65000"/>
                    <a:lumOff val="35000"/>
                  </a:schemeClr>
                </a:solidFill>
              </a:rPr>
              <a:t>üst</a:t>
            </a:r>
            <a:r>
              <a:rPr lang="en-US" dirty="0">
                <a:solidFill>
                  <a:schemeClr val="tx1">
                    <a:lumMod val="65000"/>
                    <a:lumOff val="35000"/>
                  </a:schemeClr>
                </a:solidFill>
              </a:rPr>
              <a:t> </a:t>
            </a:r>
            <a:r>
              <a:rPr lang="en-US" dirty="0" err="1">
                <a:solidFill>
                  <a:schemeClr val="tx1">
                    <a:lumMod val="65000"/>
                    <a:lumOff val="35000"/>
                  </a:schemeClr>
                </a:solidFill>
              </a:rPr>
              <a:t>köşesinde</a:t>
            </a:r>
            <a:r>
              <a:rPr lang="en-US" dirty="0">
                <a:solidFill>
                  <a:schemeClr val="tx1">
                    <a:lumMod val="65000"/>
                    <a:lumOff val="35000"/>
                  </a:schemeClr>
                </a:solidFill>
              </a:rPr>
              <a:t> “</a:t>
            </a:r>
            <a:r>
              <a:rPr lang="en-US" dirty="0" err="1">
                <a:solidFill>
                  <a:schemeClr val="tx1">
                    <a:lumMod val="65000"/>
                    <a:lumOff val="35000"/>
                  </a:schemeClr>
                </a:solidFill>
              </a:rPr>
              <a:t>Menü</a:t>
            </a:r>
            <a:r>
              <a:rPr lang="en-US" dirty="0">
                <a:solidFill>
                  <a:schemeClr val="tx1">
                    <a:lumMod val="65000"/>
                    <a:lumOff val="35000"/>
                  </a:schemeClr>
                </a:solidFill>
              </a:rPr>
              <a:t>” </a:t>
            </a:r>
            <a:r>
              <a:rPr lang="en-US" dirty="0" err="1">
                <a:solidFill>
                  <a:schemeClr val="tx1">
                    <a:lumMod val="65000"/>
                    <a:lumOff val="35000"/>
                  </a:schemeClr>
                </a:solidFill>
              </a:rPr>
              <a:t>altında</a:t>
            </a:r>
            <a:r>
              <a:rPr lang="en-US" dirty="0">
                <a:solidFill>
                  <a:schemeClr val="tx1">
                    <a:lumMod val="65000"/>
                    <a:lumOff val="35000"/>
                  </a:schemeClr>
                </a:solidFill>
              </a:rPr>
              <a:t> </a:t>
            </a:r>
            <a:r>
              <a:rPr lang="en-US" dirty="0" err="1">
                <a:solidFill>
                  <a:schemeClr val="tx1">
                    <a:lumMod val="65000"/>
                    <a:lumOff val="35000"/>
                  </a:schemeClr>
                </a:solidFill>
              </a:rPr>
              <a:t>yer</a:t>
            </a:r>
            <a:r>
              <a:rPr lang="en-US" dirty="0">
                <a:solidFill>
                  <a:schemeClr val="tx1">
                    <a:lumMod val="65000"/>
                    <a:lumOff val="35000"/>
                  </a:schemeClr>
                </a:solidFill>
              </a:rPr>
              <a:t> </a:t>
            </a:r>
            <a:r>
              <a:rPr lang="en-US" dirty="0" err="1">
                <a:solidFill>
                  <a:schemeClr val="tx1">
                    <a:lumMod val="65000"/>
                    <a:lumOff val="35000"/>
                  </a:schemeClr>
                </a:solidFill>
              </a:rPr>
              <a:t>alan</a:t>
            </a:r>
            <a:r>
              <a:rPr lang="en-US" dirty="0">
                <a:solidFill>
                  <a:schemeClr val="tx1">
                    <a:lumMod val="65000"/>
                    <a:lumOff val="35000"/>
                  </a:schemeClr>
                </a:solidFill>
              </a:rPr>
              <a:t> “</a:t>
            </a:r>
            <a:r>
              <a:rPr lang="en-US" dirty="0" err="1">
                <a:solidFill>
                  <a:schemeClr val="tx1">
                    <a:lumMod val="65000"/>
                    <a:lumOff val="35000"/>
                  </a:schemeClr>
                </a:solidFill>
              </a:rPr>
              <a:t>Mezun</a:t>
            </a:r>
            <a:r>
              <a:rPr lang="en-US" dirty="0">
                <a:solidFill>
                  <a:schemeClr val="tx1">
                    <a:lumMod val="65000"/>
                    <a:lumOff val="35000"/>
                  </a:schemeClr>
                </a:solidFill>
              </a:rPr>
              <a:t>, </a:t>
            </a:r>
            <a:r>
              <a:rPr lang="en-US" dirty="0" err="1">
                <a:solidFill>
                  <a:schemeClr val="tx1">
                    <a:lumMod val="65000"/>
                    <a:lumOff val="35000"/>
                  </a:schemeClr>
                </a:solidFill>
              </a:rPr>
              <a:t>Öğrenci</a:t>
            </a:r>
            <a:r>
              <a:rPr lang="en-US" dirty="0">
                <a:solidFill>
                  <a:schemeClr val="tx1">
                    <a:lumMod val="65000"/>
                    <a:lumOff val="35000"/>
                  </a:schemeClr>
                </a:solidFill>
              </a:rPr>
              <a:t> </a:t>
            </a:r>
            <a:r>
              <a:rPr lang="en-US" dirty="0" err="1">
                <a:solidFill>
                  <a:schemeClr val="tx1">
                    <a:lumMod val="65000"/>
                    <a:lumOff val="35000"/>
                  </a:schemeClr>
                </a:solidFill>
              </a:rPr>
              <a:t>Şifre</a:t>
            </a:r>
            <a:r>
              <a:rPr lang="en-US" dirty="0">
                <a:solidFill>
                  <a:schemeClr val="tx1">
                    <a:lumMod val="65000"/>
                    <a:lumOff val="35000"/>
                  </a:schemeClr>
                </a:solidFill>
              </a:rPr>
              <a:t> </a:t>
            </a:r>
            <a:r>
              <a:rPr lang="en-US" dirty="0" err="1">
                <a:solidFill>
                  <a:schemeClr val="tx1">
                    <a:lumMod val="65000"/>
                    <a:lumOff val="35000"/>
                  </a:schemeClr>
                </a:solidFill>
              </a:rPr>
              <a:t>Sıfırlama</a:t>
            </a:r>
            <a:r>
              <a:rPr lang="en-US" dirty="0">
                <a:solidFill>
                  <a:schemeClr val="tx1">
                    <a:lumMod val="65000"/>
                    <a:lumOff val="35000"/>
                  </a:schemeClr>
                </a:solidFill>
              </a:rPr>
              <a:t>” </a:t>
            </a:r>
            <a:r>
              <a:rPr lang="en-US" dirty="0" err="1">
                <a:solidFill>
                  <a:schemeClr val="tx1">
                    <a:lumMod val="65000"/>
                    <a:lumOff val="35000"/>
                  </a:schemeClr>
                </a:solidFill>
              </a:rPr>
              <a:t>sayfasında</a:t>
            </a:r>
            <a:r>
              <a:rPr lang="en-US" dirty="0">
                <a:solidFill>
                  <a:schemeClr val="tx1">
                    <a:lumMod val="65000"/>
                    <a:lumOff val="35000"/>
                  </a:schemeClr>
                </a:solidFill>
              </a:rPr>
              <a:t> hem </a:t>
            </a:r>
            <a:r>
              <a:rPr lang="en-US" dirty="0" err="1">
                <a:solidFill>
                  <a:schemeClr val="tx1">
                    <a:lumMod val="65000"/>
                    <a:lumOff val="35000"/>
                  </a:schemeClr>
                </a:solidFill>
              </a:rPr>
              <a:t>kullanıcı</a:t>
            </a:r>
            <a:r>
              <a:rPr lang="en-US" dirty="0">
                <a:solidFill>
                  <a:schemeClr val="tx1">
                    <a:lumMod val="65000"/>
                    <a:lumOff val="35000"/>
                  </a:schemeClr>
                </a:solidFill>
              </a:rPr>
              <a:t> </a:t>
            </a:r>
            <a:r>
              <a:rPr lang="en-US" dirty="0" err="1">
                <a:solidFill>
                  <a:schemeClr val="tx1">
                    <a:lumMod val="65000"/>
                    <a:lumOff val="35000"/>
                  </a:schemeClr>
                </a:solidFill>
              </a:rPr>
              <a:t>adınızı</a:t>
            </a:r>
            <a:r>
              <a:rPr lang="en-US" dirty="0">
                <a:solidFill>
                  <a:schemeClr val="tx1">
                    <a:lumMod val="65000"/>
                    <a:lumOff val="35000"/>
                  </a:schemeClr>
                </a:solidFill>
              </a:rPr>
              <a:t> hem de </a:t>
            </a:r>
            <a:r>
              <a:rPr lang="en-US" dirty="0" err="1">
                <a:solidFill>
                  <a:schemeClr val="tx1">
                    <a:lumMod val="65000"/>
                    <a:lumOff val="35000"/>
                  </a:schemeClr>
                </a:solidFill>
              </a:rPr>
              <a:t>şifrenizi</a:t>
            </a:r>
            <a:r>
              <a:rPr lang="en-US" dirty="0">
                <a:solidFill>
                  <a:schemeClr val="tx1">
                    <a:lumMod val="65000"/>
                    <a:lumOff val="35000"/>
                  </a:schemeClr>
                </a:solidFill>
              </a:rPr>
              <a:t> </a:t>
            </a:r>
            <a:r>
              <a:rPr lang="en-US" dirty="0" err="1">
                <a:solidFill>
                  <a:schemeClr val="tx1">
                    <a:lumMod val="65000"/>
                    <a:lumOff val="35000"/>
                  </a:schemeClr>
                </a:solidFill>
              </a:rPr>
              <a:t>belirleyebilirsiniz</a:t>
            </a:r>
            <a:r>
              <a:rPr lang="en-US" dirty="0">
                <a:solidFill>
                  <a:schemeClr val="tx1">
                    <a:lumMod val="65000"/>
                    <a:lumOff val="35000"/>
                  </a:schemeClr>
                </a:solidFill>
              </a:rPr>
              <a:t>. </a:t>
            </a:r>
          </a:p>
          <a:p>
            <a:pPr marL="285750" indent="-285750" algn="just">
              <a:buFont typeface="Arial" pitchFamily="34" charset="0"/>
              <a:buChar char="•"/>
            </a:pPr>
            <a:r>
              <a:rPr lang="en-US" dirty="0" err="1">
                <a:solidFill>
                  <a:schemeClr val="tx1">
                    <a:lumMod val="65000"/>
                    <a:lumOff val="35000"/>
                  </a:schemeClr>
                </a:solidFill>
              </a:rPr>
              <a:t>Yukarıdaki</a:t>
            </a:r>
            <a:r>
              <a:rPr lang="en-US" dirty="0">
                <a:solidFill>
                  <a:schemeClr val="tx1">
                    <a:lumMod val="65000"/>
                    <a:lumOff val="35000"/>
                  </a:schemeClr>
                </a:solidFill>
              </a:rPr>
              <a:t> </a:t>
            </a:r>
            <a:r>
              <a:rPr lang="en-US" dirty="0" err="1">
                <a:solidFill>
                  <a:schemeClr val="tx1">
                    <a:lumMod val="65000"/>
                    <a:lumOff val="35000"/>
                  </a:schemeClr>
                </a:solidFill>
              </a:rPr>
              <a:t>işlemleri</a:t>
            </a:r>
            <a:r>
              <a:rPr lang="en-US" dirty="0">
                <a:solidFill>
                  <a:schemeClr val="tx1">
                    <a:lumMod val="65000"/>
                    <a:lumOff val="35000"/>
                  </a:schemeClr>
                </a:solidFill>
              </a:rPr>
              <a:t> de </a:t>
            </a:r>
            <a:r>
              <a:rPr lang="en-US" dirty="0" err="1">
                <a:solidFill>
                  <a:schemeClr val="tx1">
                    <a:lumMod val="65000"/>
                    <a:lumOff val="35000"/>
                  </a:schemeClr>
                </a:solidFill>
              </a:rPr>
              <a:t>yapamamanız</a:t>
            </a:r>
            <a:r>
              <a:rPr lang="en-US" dirty="0">
                <a:solidFill>
                  <a:schemeClr val="tx1">
                    <a:lumMod val="65000"/>
                    <a:lumOff val="35000"/>
                  </a:schemeClr>
                </a:solidFill>
              </a:rPr>
              <a:t> </a:t>
            </a:r>
            <a:r>
              <a:rPr lang="en-US" dirty="0" err="1">
                <a:solidFill>
                  <a:schemeClr val="tx1">
                    <a:lumMod val="65000"/>
                    <a:lumOff val="35000"/>
                  </a:schemeClr>
                </a:solidFill>
              </a:rPr>
              <a:t>halinde</a:t>
            </a:r>
            <a:r>
              <a:rPr lang="en-US" dirty="0">
                <a:solidFill>
                  <a:schemeClr val="tx1">
                    <a:lumMod val="65000"/>
                    <a:lumOff val="35000"/>
                  </a:schemeClr>
                </a:solidFill>
              </a:rPr>
              <a:t> </a:t>
            </a:r>
            <a:r>
              <a:rPr lang="en-US" dirty="0" err="1">
                <a:solidFill>
                  <a:schemeClr val="tx1">
                    <a:lumMod val="65000"/>
                    <a:lumOff val="35000"/>
                  </a:schemeClr>
                </a:solidFill>
              </a:rPr>
              <a:t>öğrenim</a:t>
            </a:r>
            <a:r>
              <a:rPr lang="en-US" dirty="0">
                <a:solidFill>
                  <a:schemeClr val="tx1">
                    <a:lumMod val="65000"/>
                    <a:lumOff val="35000"/>
                  </a:schemeClr>
                </a:solidFill>
              </a:rPr>
              <a:t> </a:t>
            </a:r>
            <a:r>
              <a:rPr lang="en-US" dirty="0" err="1">
                <a:solidFill>
                  <a:schemeClr val="tx1">
                    <a:lumMod val="65000"/>
                    <a:lumOff val="35000"/>
                  </a:schemeClr>
                </a:solidFill>
              </a:rPr>
              <a:t>gördüğünüz</a:t>
            </a:r>
            <a:r>
              <a:rPr lang="en-US" dirty="0">
                <a:solidFill>
                  <a:schemeClr val="tx1">
                    <a:lumMod val="65000"/>
                    <a:lumOff val="35000"/>
                  </a:schemeClr>
                </a:solidFill>
              </a:rPr>
              <a:t> </a:t>
            </a:r>
            <a:r>
              <a:rPr lang="en-US" dirty="0" err="1">
                <a:solidFill>
                  <a:schemeClr val="tx1">
                    <a:lumMod val="65000"/>
                    <a:lumOff val="35000"/>
                  </a:schemeClr>
                </a:solidFill>
              </a:rPr>
              <a:t>bölümün</a:t>
            </a:r>
            <a:r>
              <a:rPr lang="en-US" dirty="0">
                <a:solidFill>
                  <a:schemeClr val="tx1">
                    <a:lumMod val="65000"/>
                    <a:lumOff val="35000"/>
                  </a:schemeClr>
                </a:solidFill>
              </a:rPr>
              <a:t> </a:t>
            </a:r>
            <a:r>
              <a:rPr lang="en-US" dirty="0" err="1">
                <a:solidFill>
                  <a:schemeClr val="tx1">
                    <a:lumMod val="65000"/>
                    <a:lumOff val="35000"/>
                  </a:schemeClr>
                </a:solidFill>
              </a:rPr>
              <a:t>öğrenci</a:t>
            </a:r>
            <a:r>
              <a:rPr lang="en-US" dirty="0">
                <a:solidFill>
                  <a:schemeClr val="tx1">
                    <a:lumMod val="65000"/>
                    <a:lumOff val="35000"/>
                  </a:schemeClr>
                </a:solidFill>
              </a:rPr>
              <a:t> </a:t>
            </a:r>
            <a:r>
              <a:rPr lang="en-US" dirty="0" err="1">
                <a:solidFill>
                  <a:schemeClr val="tx1">
                    <a:lumMod val="65000"/>
                    <a:lumOff val="35000"/>
                  </a:schemeClr>
                </a:solidFill>
              </a:rPr>
              <a:t>işlerinden</a:t>
            </a:r>
            <a:r>
              <a:rPr lang="en-US" dirty="0">
                <a:solidFill>
                  <a:schemeClr val="tx1">
                    <a:lumMod val="65000"/>
                    <a:lumOff val="35000"/>
                  </a:schemeClr>
                </a:solidFill>
              </a:rPr>
              <a:t> </a:t>
            </a:r>
            <a:r>
              <a:rPr lang="en-US" dirty="0" err="1">
                <a:solidFill>
                  <a:schemeClr val="tx1">
                    <a:lumMod val="65000"/>
                    <a:lumOff val="35000"/>
                  </a:schemeClr>
                </a:solidFill>
              </a:rPr>
              <a:t>alacağınız</a:t>
            </a:r>
            <a:r>
              <a:rPr lang="en-US" dirty="0">
                <a:solidFill>
                  <a:schemeClr val="tx1">
                    <a:lumMod val="65000"/>
                    <a:lumOff val="35000"/>
                  </a:schemeClr>
                </a:solidFill>
              </a:rPr>
              <a:t> </a:t>
            </a:r>
            <a:r>
              <a:rPr lang="en-US" dirty="0" err="1">
                <a:solidFill>
                  <a:schemeClr val="tx1">
                    <a:lumMod val="65000"/>
                    <a:lumOff val="35000"/>
                  </a:schemeClr>
                </a:solidFill>
              </a:rPr>
              <a:t>kullanıcı</a:t>
            </a:r>
            <a:r>
              <a:rPr lang="en-US" dirty="0">
                <a:solidFill>
                  <a:schemeClr val="tx1">
                    <a:lumMod val="65000"/>
                    <a:lumOff val="35000"/>
                  </a:schemeClr>
                </a:solidFill>
              </a:rPr>
              <a:t> </a:t>
            </a:r>
            <a:r>
              <a:rPr lang="en-US" dirty="0" err="1">
                <a:solidFill>
                  <a:schemeClr val="tx1">
                    <a:lumMod val="65000"/>
                    <a:lumOff val="35000"/>
                  </a:schemeClr>
                </a:solidFill>
              </a:rPr>
              <a:t>şifreniz</a:t>
            </a:r>
            <a:r>
              <a:rPr lang="en-US" dirty="0">
                <a:solidFill>
                  <a:schemeClr val="tx1">
                    <a:lumMod val="65000"/>
                    <a:lumOff val="35000"/>
                  </a:schemeClr>
                </a:solidFill>
              </a:rPr>
              <a:t> </a:t>
            </a:r>
            <a:r>
              <a:rPr lang="en-US" dirty="0" err="1">
                <a:solidFill>
                  <a:schemeClr val="tx1">
                    <a:lumMod val="65000"/>
                    <a:lumOff val="35000"/>
                  </a:schemeClr>
                </a:solidFill>
              </a:rPr>
              <a:t>ile</a:t>
            </a:r>
            <a:r>
              <a:rPr lang="en-US" dirty="0">
                <a:solidFill>
                  <a:schemeClr val="tx1">
                    <a:lumMod val="65000"/>
                    <a:lumOff val="35000"/>
                  </a:schemeClr>
                </a:solidFill>
              </a:rPr>
              <a:t> </a:t>
            </a:r>
            <a:r>
              <a:rPr lang="en-US" dirty="0" err="1">
                <a:solidFill>
                  <a:schemeClr val="tx1">
                    <a:lumMod val="65000"/>
                    <a:lumOff val="35000"/>
                  </a:schemeClr>
                </a:solidFill>
              </a:rPr>
              <a:t>Üniversite</a:t>
            </a:r>
            <a:r>
              <a:rPr lang="en-US" dirty="0">
                <a:solidFill>
                  <a:schemeClr val="tx1">
                    <a:lumMod val="65000"/>
                    <a:lumOff val="35000"/>
                  </a:schemeClr>
                </a:solidFill>
              </a:rPr>
              <a:t> Bilgi </a:t>
            </a:r>
            <a:r>
              <a:rPr lang="en-US" dirty="0" err="1">
                <a:solidFill>
                  <a:schemeClr val="tx1">
                    <a:lumMod val="65000"/>
                    <a:lumOff val="35000"/>
                  </a:schemeClr>
                </a:solidFill>
              </a:rPr>
              <a:t>Yönetim</a:t>
            </a:r>
            <a:r>
              <a:rPr lang="en-US" dirty="0">
                <a:solidFill>
                  <a:schemeClr val="tx1">
                    <a:lumMod val="65000"/>
                    <a:lumOff val="35000"/>
                  </a:schemeClr>
                </a:solidFill>
              </a:rPr>
              <a:t> </a:t>
            </a:r>
            <a:r>
              <a:rPr lang="en-US" dirty="0" err="1">
                <a:solidFill>
                  <a:schemeClr val="tx1">
                    <a:lumMod val="65000"/>
                    <a:lumOff val="35000"/>
                  </a:schemeClr>
                </a:solidFill>
              </a:rPr>
              <a:t>Sistemini</a:t>
            </a:r>
            <a:r>
              <a:rPr lang="en-US" dirty="0">
                <a:solidFill>
                  <a:schemeClr val="tx1">
                    <a:lumMod val="65000"/>
                    <a:lumOff val="35000"/>
                  </a:schemeClr>
                </a:solidFill>
              </a:rPr>
              <a:t> (UBYS) </a:t>
            </a:r>
            <a:r>
              <a:rPr lang="en-US" dirty="0" err="1">
                <a:solidFill>
                  <a:schemeClr val="tx1">
                    <a:lumMod val="65000"/>
                    <a:lumOff val="35000"/>
                  </a:schemeClr>
                </a:solidFill>
              </a:rPr>
              <a:t>kullanabilirsiniz</a:t>
            </a:r>
            <a:r>
              <a:rPr lang="en-US" dirty="0">
                <a:solidFill>
                  <a:schemeClr val="tx1">
                    <a:lumMod val="65000"/>
                    <a:lumOff val="35000"/>
                  </a:schemeClr>
                </a:solidFill>
              </a:rPr>
              <a:t>.</a:t>
            </a:r>
          </a:p>
        </p:txBody>
      </p:sp>
    </p:spTree>
    <p:extLst>
      <p:ext uri="{BB962C8B-B14F-4D97-AF65-F5344CB8AC3E}">
        <p14:creationId xmlns:p14="http://schemas.microsoft.com/office/powerpoint/2010/main" val="27231522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E7C53-F996-0C81-1F72-13E44AFDF7B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A464727-E6E4-8DF2-FE46-6F201A861678}"/>
              </a:ext>
            </a:extLst>
          </p:cNvPr>
          <p:cNvSpPr>
            <a:spLocks noGrp="1" noChangeArrowheads="1"/>
          </p:cNvSpPr>
          <p:nvPr>
            <p:ph type="title"/>
          </p:nvPr>
        </p:nvSpPr>
        <p:spPr>
          <a:xfrm>
            <a:off x="2362200" y="480218"/>
            <a:ext cx="6553200" cy="715963"/>
          </a:xfrm>
        </p:spPr>
        <p:txBody>
          <a:bodyPr>
            <a:normAutofit/>
          </a:bodyPr>
          <a:lstStyle/>
          <a:p>
            <a:pPr algn="l"/>
            <a:r>
              <a:rPr lang="tr-TR" sz="4000" b="1" dirty="0"/>
              <a:t>Aklınıza Takılanlar</a:t>
            </a:r>
            <a:endParaRPr lang="en-US" sz="4000" b="1" dirty="0">
              <a:solidFill>
                <a:srgbClr val="4D4D4D"/>
              </a:solidFill>
            </a:endParaRPr>
          </a:p>
        </p:txBody>
      </p:sp>
      <p:sp>
        <p:nvSpPr>
          <p:cNvPr id="4" name="TextBox 3">
            <a:extLst>
              <a:ext uri="{FF2B5EF4-FFF2-40B4-BE49-F238E27FC236}">
                <a16:creationId xmlns:a16="http://schemas.microsoft.com/office/drawing/2014/main" id="{BA94A51E-C50C-733B-309A-9424A5A88A0E}"/>
              </a:ext>
            </a:extLst>
          </p:cNvPr>
          <p:cNvSpPr txBox="1"/>
          <p:nvPr/>
        </p:nvSpPr>
        <p:spPr>
          <a:xfrm>
            <a:off x="304800" y="1371600"/>
            <a:ext cx="8610600" cy="3724096"/>
          </a:xfrm>
          <a:prstGeom prst="rect">
            <a:avLst/>
          </a:prstGeom>
          <a:noFill/>
        </p:spPr>
        <p:txBody>
          <a:bodyPr wrap="square" rtlCol="0">
            <a:spAutoFit/>
          </a:bodyPr>
          <a:lstStyle/>
          <a:p>
            <a:pPr algn="just"/>
            <a:r>
              <a:rPr lang="en-US" sz="2800" b="1" dirty="0">
                <a:solidFill>
                  <a:srgbClr val="FF0000"/>
                </a:solidFill>
              </a:rPr>
              <a:t>Soru 4. Ders </a:t>
            </a:r>
            <a:r>
              <a:rPr lang="en-US" sz="2800" b="1" dirty="0" err="1">
                <a:solidFill>
                  <a:srgbClr val="FF0000"/>
                </a:solidFill>
              </a:rPr>
              <a:t>kayıt</a:t>
            </a:r>
            <a:r>
              <a:rPr lang="en-US" sz="2800" b="1" dirty="0">
                <a:solidFill>
                  <a:srgbClr val="FF0000"/>
                </a:solidFill>
              </a:rPr>
              <a:t> </a:t>
            </a:r>
            <a:r>
              <a:rPr lang="en-US" sz="2800" b="1" dirty="0" err="1">
                <a:solidFill>
                  <a:srgbClr val="FF0000"/>
                </a:solidFill>
              </a:rPr>
              <a:t>işlemi</a:t>
            </a:r>
            <a:r>
              <a:rPr lang="en-US" sz="2800" b="1" dirty="0">
                <a:solidFill>
                  <a:srgbClr val="FF0000"/>
                </a:solidFill>
              </a:rPr>
              <a:t> </a:t>
            </a:r>
            <a:r>
              <a:rPr lang="en-US" sz="2800" b="1" dirty="0" err="1">
                <a:solidFill>
                  <a:srgbClr val="FF0000"/>
                </a:solidFill>
              </a:rPr>
              <a:t>nasıl</a:t>
            </a:r>
            <a:r>
              <a:rPr lang="en-US" sz="2800" b="1" dirty="0">
                <a:solidFill>
                  <a:srgbClr val="FF0000"/>
                </a:solidFill>
              </a:rPr>
              <a:t> </a:t>
            </a:r>
            <a:r>
              <a:rPr lang="en-US" sz="2800" b="1" dirty="0" err="1">
                <a:solidFill>
                  <a:srgbClr val="FF0000"/>
                </a:solidFill>
              </a:rPr>
              <a:t>yapılır</a:t>
            </a:r>
            <a:r>
              <a:rPr lang="en-US" sz="2800" b="1" dirty="0">
                <a:solidFill>
                  <a:srgbClr val="FF0000"/>
                </a:solidFill>
              </a:rPr>
              <a:t>? </a:t>
            </a:r>
            <a:endParaRPr lang="tr-TR" sz="2800" b="1" dirty="0">
              <a:solidFill>
                <a:srgbClr val="FF0000"/>
              </a:solidFill>
            </a:endParaRPr>
          </a:p>
          <a:p>
            <a:pPr algn="just"/>
            <a:endParaRPr lang="en-US" sz="1600" dirty="0">
              <a:solidFill>
                <a:schemeClr val="tx1">
                  <a:lumMod val="65000"/>
                  <a:lumOff val="35000"/>
                </a:schemeClr>
              </a:solidFill>
            </a:endParaRPr>
          </a:p>
          <a:p>
            <a:pPr marL="285750" indent="-285750" algn="just">
              <a:buFont typeface="Arial" pitchFamily="34" charset="0"/>
              <a:buChar char="•"/>
            </a:pPr>
            <a:r>
              <a:rPr lang="en-US" sz="1600" dirty="0">
                <a:solidFill>
                  <a:schemeClr val="tx1">
                    <a:lumMod val="65000"/>
                    <a:lumOff val="35000"/>
                  </a:schemeClr>
                </a:solidFill>
              </a:rPr>
              <a:t>Bir </a:t>
            </a:r>
            <a:r>
              <a:rPr lang="en-US" sz="1600" dirty="0" err="1">
                <a:solidFill>
                  <a:schemeClr val="tx1">
                    <a:lumMod val="65000"/>
                    <a:lumOff val="35000"/>
                  </a:schemeClr>
                </a:solidFill>
              </a:rPr>
              <a:t>dönem</a:t>
            </a:r>
            <a:r>
              <a:rPr lang="en-US" sz="1600" dirty="0">
                <a:solidFill>
                  <a:schemeClr val="tx1">
                    <a:lumMod val="65000"/>
                    <a:lumOff val="35000"/>
                  </a:schemeClr>
                </a:solidFill>
              </a:rPr>
              <a:t> </a:t>
            </a:r>
            <a:r>
              <a:rPr lang="en-US" sz="1600" dirty="0" err="1">
                <a:solidFill>
                  <a:schemeClr val="tx1">
                    <a:lumMod val="65000"/>
                    <a:lumOff val="35000"/>
                  </a:schemeClr>
                </a:solidFill>
              </a:rPr>
              <a:t>için</a:t>
            </a:r>
            <a:r>
              <a:rPr lang="en-US" sz="1600" dirty="0">
                <a:solidFill>
                  <a:schemeClr val="tx1">
                    <a:lumMod val="65000"/>
                    <a:lumOff val="35000"/>
                  </a:schemeClr>
                </a:solidFill>
              </a:rPr>
              <a:t> 30 AKTS </a:t>
            </a:r>
            <a:r>
              <a:rPr lang="en-US" sz="1600" dirty="0" err="1">
                <a:solidFill>
                  <a:schemeClr val="tx1">
                    <a:lumMod val="65000"/>
                    <a:lumOff val="35000"/>
                  </a:schemeClr>
                </a:solidFill>
              </a:rPr>
              <a:t>esas</a:t>
            </a:r>
            <a:r>
              <a:rPr lang="en-US" sz="1600" dirty="0">
                <a:solidFill>
                  <a:schemeClr val="tx1">
                    <a:lumMod val="65000"/>
                    <a:lumOff val="35000"/>
                  </a:schemeClr>
                </a:solidFill>
              </a:rPr>
              <a:t> </a:t>
            </a:r>
            <a:r>
              <a:rPr lang="en-US" sz="1600" dirty="0" err="1">
                <a:solidFill>
                  <a:schemeClr val="tx1">
                    <a:lumMod val="65000"/>
                    <a:lumOff val="35000"/>
                  </a:schemeClr>
                </a:solidFill>
              </a:rPr>
              <a:t>alınır</a:t>
            </a:r>
            <a:r>
              <a:rPr lang="en-US" sz="1600" dirty="0">
                <a:solidFill>
                  <a:schemeClr val="tx1">
                    <a:lumMod val="65000"/>
                    <a:lumOff val="35000"/>
                  </a:schemeClr>
                </a:solidFill>
              </a:rPr>
              <a:t>. </a:t>
            </a:r>
            <a:r>
              <a:rPr lang="en-US" sz="1600" dirty="0" err="1">
                <a:solidFill>
                  <a:schemeClr val="tx1">
                    <a:lumMod val="65000"/>
                    <a:lumOff val="35000"/>
                  </a:schemeClr>
                </a:solidFill>
              </a:rPr>
              <a:t>Ancak</a:t>
            </a:r>
            <a:r>
              <a:rPr lang="en-US" sz="1600" dirty="0">
                <a:solidFill>
                  <a:schemeClr val="tx1">
                    <a:lumMod val="65000"/>
                    <a:lumOff val="35000"/>
                  </a:schemeClr>
                </a:solidFill>
              </a:rPr>
              <a:t>; </a:t>
            </a:r>
          </a:p>
          <a:p>
            <a:pPr marL="285750" indent="-285750" algn="just">
              <a:buFont typeface="Arial" pitchFamily="34" charset="0"/>
              <a:buChar char="•"/>
            </a:pPr>
            <a:r>
              <a:rPr lang="en-US" sz="1600" dirty="0" err="1">
                <a:solidFill>
                  <a:schemeClr val="tx1">
                    <a:lumMod val="65000"/>
                    <a:lumOff val="35000"/>
                  </a:schemeClr>
                </a:solidFill>
              </a:rPr>
              <a:t>Başarısız</a:t>
            </a:r>
            <a:r>
              <a:rPr lang="en-US" sz="1600" dirty="0">
                <a:solidFill>
                  <a:schemeClr val="tx1">
                    <a:lumMod val="65000"/>
                    <a:lumOff val="35000"/>
                  </a:schemeClr>
                </a:solidFill>
              </a:rPr>
              <a:t> </a:t>
            </a:r>
            <a:r>
              <a:rPr lang="en-US" sz="1600" dirty="0" err="1">
                <a:solidFill>
                  <a:schemeClr val="tx1">
                    <a:lumMod val="65000"/>
                    <a:lumOff val="35000"/>
                  </a:schemeClr>
                </a:solidFill>
              </a:rPr>
              <a:t>olan</a:t>
            </a:r>
            <a:r>
              <a:rPr lang="en-US" sz="1600" dirty="0">
                <a:solidFill>
                  <a:schemeClr val="tx1">
                    <a:lumMod val="65000"/>
                    <a:lumOff val="35000"/>
                  </a:schemeClr>
                </a:solidFill>
              </a:rPr>
              <a:t> </a:t>
            </a:r>
            <a:r>
              <a:rPr lang="en-US" sz="1600" dirty="0" err="1">
                <a:solidFill>
                  <a:schemeClr val="tx1">
                    <a:lumMod val="65000"/>
                    <a:lumOff val="35000"/>
                  </a:schemeClr>
                </a:solidFill>
              </a:rPr>
              <a:t>veya</a:t>
            </a:r>
            <a:r>
              <a:rPr lang="en-US" sz="1600" dirty="0">
                <a:solidFill>
                  <a:schemeClr val="tx1">
                    <a:lumMod val="65000"/>
                    <a:lumOff val="35000"/>
                  </a:schemeClr>
                </a:solidFill>
              </a:rPr>
              <a:t> </a:t>
            </a:r>
            <a:r>
              <a:rPr lang="en-US" sz="1600" dirty="0" err="1">
                <a:solidFill>
                  <a:schemeClr val="tx1">
                    <a:lumMod val="65000"/>
                    <a:lumOff val="35000"/>
                  </a:schemeClr>
                </a:solidFill>
              </a:rPr>
              <a:t>dikey</a:t>
            </a:r>
            <a:r>
              <a:rPr lang="en-US" sz="1600" dirty="0">
                <a:solidFill>
                  <a:schemeClr val="tx1">
                    <a:lumMod val="65000"/>
                    <a:lumOff val="35000"/>
                  </a:schemeClr>
                </a:solidFill>
              </a:rPr>
              <a:t> </a:t>
            </a:r>
            <a:r>
              <a:rPr lang="en-US" sz="1600" dirty="0" err="1">
                <a:solidFill>
                  <a:schemeClr val="tx1">
                    <a:lumMod val="65000"/>
                    <a:lumOff val="35000"/>
                  </a:schemeClr>
                </a:solidFill>
              </a:rPr>
              <a:t>geçişle</a:t>
            </a:r>
            <a:r>
              <a:rPr lang="en-US" sz="1600" dirty="0">
                <a:solidFill>
                  <a:schemeClr val="tx1">
                    <a:lumMod val="65000"/>
                    <a:lumOff val="35000"/>
                  </a:schemeClr>
                </a:solidFill>
              </a:rPr>
              <a:t> </a:t>
            </a:r>
            <a:r>
              <a:rPr lang="en-US" sz="1600" dirty="0" err="1">
                <a:solidFill>
                  <a:schemeClr val="tx1">
                    <a:lumMod val="65000"/>
                    <a:lumOff val="35000"/>
                  </a:schemeClr>
                </a:solidFill>
              </a:rPr>
              <a:t>kayıt</a:t>
            </a:r>
            <a:r>
              <a:rPr lang="en-US" sz="1600" dirty="0">
                <a:solidFill>
                  <a:schemeClr val="tx1">
                    <a:lumMod val="65000"/>
                    <a:lumOff val="35000"/>
                  </a:schemeClr>
                </a:solidFill>
              </a:rPr>
              <a:t> </a:t>
            </a:r>
            <a:r>
              <a:rPr lang="en-US" sz="1600" dirty="0" err="1">
                <a:solidFill>
                  <a:schemeClr val="tx1">
                    <a:lumMod val="65000"/>
                    <a:lumOff val="35000"/>
                  </a:schemeClr>
                </a:solidFill>
              </a:rPr>
              <a:t>yaptıran</a:t>
            </a:r>
            <a:r>
              <a:rPr lang="en-US" sz="1600" dirty="0">
                <a:solidFill>
                  <a:schemeClr val="tx1">
                    <a:lumMod val="65000"/>
                    <a:lumOff val="35000"/>
                  </a:schemeClr>
                </a:solidFill>
              </a:rPr>
              <a:t> </a:t>
            </a:r>
            <a:r>
              <a:rPr lang="en-US" sz="1600" dirty="0" err="1">
                <a:solidFill>
                  <a:schemeClr val="tx1">
                    <a:lumMod val="65000"/>
                    <a:lumOff val="35000"/>
                  </a:schemeClr>
                </a:solidFill>
              </a:rPr>
              <a:t>önlisans</a:t>
            </a:r>
            <a:r>
              <a:rPr lang="en-US" sz="1600" dirty="0">
                <a:solidFill>
                  <a:schemeClr val="tx1">
                    <a:lumMod val="65000"/>
                    <a:lumOff val="35000"/>
                  </a:schemeClr>
                </a:solidFill>
              </a:rPr>
              <a:t> </a:t>
            </a:r>
            <a:r>
              <a:rPr lang="en-US" sz="1600" dirty="0" err="1">
                <a:solidFill>
                  <a:schemeClr val="tx1">
                    <a:lumMod val="65000"/>
                    <a:lumOff val="35000"/>
                  </a:schemeClr>
                </a:solidFill>
              </a:rPr>
              <a:t>ve</a:t>
            </a:r>
            <a:r>
              <a:rPr lang="en-US" sz="1600" dirty="0">
                <a:solidFill>
                  <a:schemeClr val="tx1">
                    <a:lumMod val="65000"/>
                    <a:lumOff val="35000"/>
                  </a:schemeClr>
                </a:solidFill>
              </a:rPr>
              <a:t> </a:t>
            </a:r>
            <a:r>
              <a:rPr lang="en-US" sz="1600" dirty="0" err="1">
                <a:solidFill>
                  <a:schemeClr val="tx1">
                    <a:lumMod val="65000"/>
                    <a:lumOff val="35000"/>
                  </a:schemeClr>
                </a:solidFill>
              </a:rPr>
              <a:t>lisans</a:t>
            </a:r>
            <a:r>
              <a:rPr lang="en-US" sz="1600" dirty="0">
                <a:solidFill>
                  <a:schemeClr val="tx1">
                    <a:lumMod val="65000"/>
                    <a:lumOff val="35000"/>
                  </a:schemeClr>
                </a:solidFill>
              </a:rPr>
              <a:t> </a:t>
            </a:r>
            <a:r>
              <a:rPr lang="en-US" sz="1600" dirty="0" err="1">
                <a:solidFill>
                  <a:schemeClr val="tx1">
                    <a:lumMod val="65000"/>
                    <a:lumOff val="35000"/>
                  </a:schemeClr>
                </a:solidFill>
              </a:rPr>
              <a:t>öğrencileri</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alt </a:t>
            </a:r>
            <a:r>
              <a:rPr lang="en-US" sz="1600" dirty="0" err="1">
                <a:solidFill>
                  <a:schemeClr val="tx1">
                    <a:lumMod val="65000"/>
                    <a:lumOff val="35000"/>
                  </a:schemeClr>
                </a:solidFill>
              </a:rPr>
              <a:t>dönem</a:t>
            </a:r>
            <a:r>
              <a:rPr lang="en-US" sz="1600" dirty="0">
                <a:solidFill>
                  <a:schemeClr val="tx1">
                    <a:lumMod val="65000"/>
                    <a:lumOff val="35000"/>
                  </a:schemeClr>
                </a:solidFill>
              </a:rPr>
              <a:t> </a:t>
            </a:r>
            <a:r>
              <a:rPr lang="en-US" sz="1600" dirty="0" err="1">
                <a:solidFill>
                  <a:schemeClr val="tx1">
                    <a:lumMod val="65000"/>
                    <a:lumOff val="35000"/>
                  </a:schemeClr>
                </a:solidFill>
              </a:rPr>
              <a:t>derslerinden</a:t>
            </a:r>
            <a:r>
              <a:rPr lang="en-US" sz="1600" dirty="0">
                <a:solidFill>
                  <a:schemeClr val="tx1">
                    <a:lumMod val="65000"/>
                    <a:lumOff val="35000"/>
                  </a:schemeClr>
                </a:solidFill>
              </a:rPr>
              <a:t> </a:t>
            </a:r>
            <a:r>
              <a:rPr lang="en-US" sz="1600" dirty="0" err="1">
                <a:solidFill>
                  <a:schemeClr val="tx1">
                    <a:lumMod val="65000"/>
                    <a:lumOff val="35000"/>
                  </a:schemeClr>
                </a:solidFill>
              </a:rPr>
              <a:t>başlamak</a:t>
            </a:r>
            <a:r>
              <a:rPr lang="en-US" sz="1600" dirty="0">
                <a:solidFill>
                  <a:schemeClr val="tx1">
                    <a:lumMod val="65000"/>
                    <a:lumOff val="35000"/>
                  </a:schemeClr>
                </a:solidFill>
              </a:rPr>
              <a:t> </a:t>
            </a:r>
            <a:r>
              <a:rPr lang="en-US" sz="1600" dirty="0" err="1">
                <a:solidFill>
                  <a:schemeClr val="tx1">
                    <a:lumMod val="65000"/>
                    <a:lumOff val="35000"/>
                  </a:schemeClr>
                </a:solidFill>
              </a:rPr>
              <a:t>şartı</a:t>
            </a:r>
            <a:r>
              <a:rPr lang="en-US" sz="1600" dirty="0">
                <a:solidFill>
                  <a:schemeClr val="tx1">
                    <a:lumMod val="65000"/>
                    <a:lumOff val="35000"/>
                  </a:schemeClr>
                </a:solidFill>
              </a:rPr>
              <a:t> </a:t>
            </a:r>
            <a:r>
              <a:rPr lang="en-US" sz="1600" dirty="0" err="1">
                <a:solidFill>
                  <a:schemeClr val="tx1">
                    <a:lumMod val="65000"/>
                    <a:lumOff val="35000"/>
                  </a:schemeClr>
                </a:solidFill>
              </a:rPr>
              <a:t>ile</a:t>
            </a:r>
            <a:r>
              <a:rPr lang="en-US" sz="1600" dirty="0">
                <a:solidFill>
                  <a:schemeClr val="tx1">
                    <a:lumMod val="65000"/>
                    <a:lumOff val="35000"/>
                  </a:schemeClr>
                </a:solidFill>
              </a:rPr>
              <a:t> </a:t>
            </a:r>
            <a:r>
              <a:rPr lang="en-US" sz="1600" dirty="0" err="1">
                <a:solidFill>
                  <a:schemeClr val="tx1">
                    <a:lumMod val="65000"/>
                    <a:lumOff val="35000"/>
                  </a:schemeClr>
                </a:solidFill>
              </a:rPr>
              <a:t>bulunduğu</a:t>
            </a:r>
            <a:r>
              <a:rPr lang="en-US" sz="1600" dirty="0">
                <a:solidFill>
                  <a:schemeClr val="tx1">
                    <a:lumMod val="65000"/>
                    <a:lumOff val="35000"/>
                  </a:schemeClr>
                </a:solidFill>
              </a:rPr>
              <a:t> </a:t>
            </a:r>
            <a:r>
              <a:rPr lang="en-US" sz="1600" dirty="0" err="1">
                <a:solidFill>
                  <a:schemeClr val="tx1">
                    <a:lumMod val="65000"/>
                    <a:lumOff val="35000"/>
                  </a:schemeClr>
                </a:solidFill>
              </a:rPr>
              <a:t>dönemin</a:t>
            </a:r>
            <a:r>
              <a:rPr lang="en-US" sz="1600" dirty="0">
                <a:solidFill>
                  <a:schemeClr val="tx1">
                    <a:lumMod val="65000"/>
                    <a:lumOff val="35000"/>
                  </a:schemeClr>
                </a:solidFill>
              </a:rPr>
              <a:t> </a:t>
            </a:r>
            <a:r>
              <a:rPr lang="en-US" sz="1600" dirty="0" err="1">
                <a:solidFill>
                  <a:schemeClr val="tx1">
                    <a:lumMod val="65000"/>
                    <a:lumOff val="35000"/>
                  </a:schemeClr>
                </a:solidFill>
              </a:rPr>
              <a:t>derslerine</a:t>
            </a:r>
            <a:r>
              <a:rPr lang="en-US" sz="1600" dirty="0">
                <a:solidFill>
                  <a:schemeClr val="tx1">
                    <a:lumMod val="65000"/>
                    <a:lumOff val="35000"/>
                  </a:schemeClr>
                </a:solidFill>
              </a:rPr>
              <a:t> </a:t>
            </a:r>
            <a:r>
              <a:rPr lang="en-US" sz="1600" dirty="0" err="1">
                <a:solidFill>
                  <a:schemeClr val="tx1">
                    <a:lumMod val="65000"/>
                    <a:lumOff val="35000"/>
                  </a:schemeClr>
                </a:solidFill>
              </a:rPr>
              <a:t>kayıt</a:t>
            </a:r>
            <a:r>
              <a:rPr lang="en-US" sz="1600" dirty="0">
                <a:solidFill>
                  <a:schemeClr val="tx1">
                    <a:lumMod val="65000"/>
                    <a:lumOff val="35000"/>
                  </a:schemeClr>
                </a:solidFill>
              </a:rPr>
              <a:t> </a:t>
            </a:r>
            <a:r>
              <a:rPr lang="en-US" sz="1600" dirty="0" err="1">
                <a:solidFill>
                  <a:schemeClr val="tx1">
                    <a:lumMod val="65000"/>
                    <a:lumOff val="35000"/>
                  </a:schemeClr>
                </a:solidFill>
              </a:rPr>
              <a:t>olurlar</a:t>
            </a:r>
            <a:r>
              <a:rPr lang="en-US" sz="1600" dirty="0">
                <a:solidFill>
                  <a:schemeClr val="tx1">
                    <a:lumMod val="65000"/>
                    <a:lumOff val="35000"/>
                  </a:schemeClr>
                </a:solidFill>
              </a:rPr>
              <a:t>. </a:t>
            </a:r>
            <a:r>
              <a:rPr lang="en-US" sz="1600" dirty="0" err="1">
                <a:solidFill>
                  <a:schemeClr val="tx1">
                    <a:lumMod val="65000"/>
                    <a:lumOff val="35000"/>
                  </a:schemeClr>
                </a:solidFill>
              </a:rPr>
              <a:t>Kayıt</a:t>
            </a:r>
            <a:r>
              <a:rPr lang="en-US" sz="1600" dirty="0">
                <a:solidFill>
                  <a:schemeClr val="tx1">
                    <a:lumMod val="65000"/>
                    <a:lumOff val="35000"/>
                  </a:schemeClr>
                </a:solidFill>
              </a:rPr>
              <a:t> </a:t>
            </a:r>
            <a:r>
              <a:rPr lang="en-US" sz="1600" dirty="0" err="1">
                <a:solidFill>
                  <a:schemeClr val="tx1">
                    <a:lumMod val="65000"/>
                    <a:lumOff val="35000"/>
                  </a:schemeClr>
                </a:solidFill>
              </a:rPr>
              <a:t>olunan</a:t>
            </a:r>
            <a:r>
              <a:rPr lang="en-US" sz="1600" dirty="0">
                <a:solidFill>
                  <a:schemeClr val="tx1">
                    <a:lumMod val="65000"/>
                    <a:lumOff val="35000"/>
                  </a:schemeClr>
                </a:solidFill>
              </a:rPr>
              <a:t> </a:t>
            </a:r>
            <a:r>
              <a:rPr lang="en-US" sz="1600" dirty="0" err="1">
                <a:solidFill>
                  <a:schemeClr val="tx1">
                    <a:lumMod val="65000"/>
                    <a:lumOff val="35000"/>
                  </a:schemeClr>
                </a:solidFill>
              </a:rPr>
              <a:t>derslerin</a:t>
            </a:r>
            <a:r>
              <a:rPr lang="en-US" sz="1600" dirty="0">
                <a:solidFill>
                  <a:schemeClr val="tx1">
                    <a:lumMod val="65000"/>
                    <a:lumOff val="35000"/>
                  </a:schemeClr>
                </a:solidFill>
              </a:rPr>
              <a:t> </a:t>
            </a:r>
            <a:r>
              <a:rPr lang="en-US" sz="1600" dirty="0" err="1">
                <a:solidFill>
                  <a:schemeClr val="tx1">
                    <a:lumMod val="65000"/>
                    <a:lumOff val="35000"/>
                  </a:schemeClr>
                </a:solidFill>
              </a:rPr>
              <a:t>toplamı</a:t>
            </a:r>
            <a:r>
              <a:rPr lang="en-US" sz="1600" dirty="0">
                <a:solidFill>
                  <a:schemeClr val="tx1">
                    <a:lumMod val="65000"/>
                    <a:lumOff val="35000"/>
                  </a:schemeClr>
                </a:solidFill>
              </a:rPr>
              <a:t> </a:t>
            </a:r>
            <a:r>
              <a:rPr lang="en-US" sz="1600" dirty="0" err="1">
                <a:solidFill>
                  <a:schemeClr val="tx1">
                    <a:lumMod val="65000"/>
                    <a:lumOff val="35000"/>
                  </a:schemeClr>
                </a:solidFill>
              </a:rPr>
              <a:t>devam</a:t>
            </a:r>
            <a:r>
              <a:rPr lang="en-US" sz="1600" dirty="0">
                <a:solidFill>
                  <a:schemeClr val="tx1">
                    <a:lumMod val="65000"/>
                    <a:lumOff val="35000"/>
                  </a:schemeClr>
                </a:solidFill>
              </a:rPr>
              <a:t> </a:t>
            </a:r>
            <a:r>
              <a:rPr lang="en-US" sz="1600" dirty="0" err="1">
                <a:solidFill>
                  <a:schemeClr val="tx1">
                    <a:lumMod val="65000"/>
                    <a:lumOff val="35000"/>
                  </a:schemeClr>
                </a:solidFill>
              </a:rPr>
              <a:t>mecburiyeti</a:t>
            </a:r>
            <a:r>
              <a:rPr lang="en-US" sz="1600" dirty="0">
                <a:solidFill>
                  <a:schemeClr val="tx1">
                    <a:lumMod val="65000"/>
                    <a:lumOff val="35000"/>
                  </a:schemeClr>
                </a:solidFill>
              </a:rPr>
              <a:t> </a:t>
            </a:r>
            <a:r>
              <a:rPr lang="en-US" sz="1600" dirty="0" err="1">
                <a:solidFill>
                  <a:schemeClr val="tx1">
                    <a:lumMod val="65000"/>
                    <a:lumOff val="35000"/>
                  </a:schemeClr>
                </a:solidFill>
              </a:rPr>
              <a:t>olan</a:t>
            </a:r>
            <a:r>
              <a:rPr lang="en-US" sz="1600" dirty="0">
                <a:solidFill>
                  <a:schemeClr val="tx1">
                    <a:lumMod val="65000"/>
                    <a:lumOff val="35000"/>
                  </a:schemeClr>
                </a:solidFill>
              </a:rPr>
              <a:t> </a:t>
            </a:r>
            <a:r>
              <a:rPr lang="en-US" sz="1600" dirty="0" err="1">
                <a:solidFill>
                  <a:schemeClr val="tx1">
                    <a:lumMod val="65000"/>
                    <a:lumOff val="35000"/>
                  </a:schemeClr>
                </a:solidFill>
              </a:rPr>
              <a:t>derslerle</a:t>
            </a:r>
            <a:r>
              <a:rPr lang="en-US" sz="1600" dirty="0">
                <a:solidFill>
                  <a:schemeClr val="tx1">
                    <a:lumMod val="65000"/>
                    <a:lumOff val="35000"/>
                  </a:schemeClr>
                </a:solidFill>
              </a:rPr>
              <a:t> </a:t>
            </a:r>
            <a:r>
              <a:rPr lang="en-US" sz="1600" dirty="0" err="1">
                <a:solidFill>
                  <a:schemeClr val="tx1">
                    <a:lumMod val="65000"/>
                    <a:lumOff val="35000"/>
                  </a:schemeClr>
                </a:solidFill>
              </a:rPr>
              <a:t>çakışmamak</a:t>
            </a:r>
            <a:r>
              <a:rPr lang="en-US" sz="1600" dirty="0">
                <a:solidFill>
                  <a:schemeClr val="tx1">
                    <a:lumMod val="65000"/>
                    <a:lumOff val="35000"/>
                  </a:schemeClr>
                </a:solidFill>
              </a:rPr>
              <a:t> </a:t>
            </a:r>
            <a:r>
              <a:rPr lang="en-US" sz="1600" dirty="0" err="1">
                <a:solidFill>
                  <a:schemeClr val="tx1">
                    <a:lumMod val="65000"/>
                    <a:lumOff val="35000"/>
                  </a:schemeClr>
                </a:solidFill>
              </a:rPr>
              <a:t>kaydı</a:t>
            </a:r>
            <a:r>
              <a:rPr lang="en-US" sz="1600" dirty="0">
                <a:solidFill>
                  <a:schemeClr val="tx1">
                    <a:lumMod val="65000"/>
                    <a:lumOff val="35000"/>
                  </a:schemeClr>
                </a:solidFill>
              </a:rPr>
              <a:t> </a:t>
            </a:r>
            <a:r>
              <a:rPr lang="en-US" sz="1600" dirty="0" err="1">
                <a:solidFill>
                  <a:schemeClr val="tx1">
                    <a:lumMod val="65000"/>
                    <a:lumOff val="35000"/>
                  </a:schemeClr>
                </a:solidFill>
              </a:rPr>
              <a:t>ile</a:t>
            </a:r>
            <a:r>
              <a:rPr lang="en-US" sz="1600" dirty="0">
                <a:solidFill>
                  <a:schemeClr val="tx1">
                    <a:lumMod val="65000"/>
                    <a:lumOff val="35000"/>
                  </a:schemeClr>
                </a:solidFill>
              </a:rPr>
              <a:t> 45 AKTS’ </a:t>
            </a:r>
            <a:r>
              <a:rPr lang="en-US" sz="1600" dirty="0" err="1">
                <a:solidFill>
                  <a:schemeClr val="tx1">
                    <a:lumMod val="65000"/>
                    <a:lumOff val="35000"/>
                  </a:schemeClr>
                </a:solidFill>
              </a:rPr>
              <a:t>yi</a:t>
            </a:r>
            <a:r>
              <a:rPr lang="en-US" sz="1600" dirty="0">
                <a:solidFill>
                  <a:schemeClr val="tx1">
                    <a:lumMod val="65000"/>
                    <a:lumOff val="35000"/>
                  </a:schemeClr>
                </a:solidFill>
              </a:rPr>
              <a:t> </a:t>
            </a:r>
            <a:r>
              <a:rPr lang="en-US" sz="1600" dirty="0" err="1">
                <a:solidFill>
                  <a:schemeClr val="tx1">
                    <a:lumMod val="65000"/>
                    <a:lumOff val="35000"/>
                  </a:schemeClr>
                </a:solidFill>
              </a:rPr>
              <a:t>aşamaz</a:t>
            </a:r>
            <a:r>
              <a:rPr lang="en-US" sz="1600" dirty="0">
                <a:solidFill>
                  <a:schemeClr val="tx1">
                    <a:lumMod val="65000"/>
                    <a:lumOff val="35000"/>
                  </a:schemeClr>
                </a:solidFill>
              </a:rPr>
              <a:t>.</a:t>
            </a:r>
          </a:p>
          <a:p>
            <a:pPr marL="285750" indent="-285750" algn="just">
              <a:buFont typeface="Arial" pitchFamily="34" charset="0"/>
              <a:buChar char="•"/>
            </a:pPr>
            <a:r>
              <a:rPr lang="en-US" sz="1600" dirty="0" err="1">
                <a:solidFill>
                  <a:schemeClr val="tx1">
                    <a:lumMod val="65000"/>
                    <a:lumOff val="35000"/>
                  </a:schemeClr>
                </a:solidFill>
              </a:rPr>
              <a:t>Önlisans</a:t>
            </a:r>
            <a:r>
              <a:rPr lang="en-US" sz="1600" dirty="0">
                <a:solidFill>
                  <a:schemeClr val="tx1">
                    <a:lumMod val="65000"/>
                    <a:lumOff val="35000"/>
                  </a:schemeClr>
                </a:solidFill>
              </a:rPr>
              <a:t> </a:t>
            </a:r>
            <a:r>
              <a:rPr lang="en-US" sz="1600" dirty="0" err="1">
                <a:solidFill>
                  <a:schemeClr val="tx1">
                    <a:lumMod val="65000"/>
                    <a:lumOff val="35000"/>
                  </a:schemeClr>
                </a:solidFill>
              </a:rPr>
              <a:t>ve</a:t>
            </a:r>
            <a:r>
              <a:rPr lang="en-US" sz="1600" dirty="0">
                <a:solidFill>
                  <a:schemeClr val="tx1">
                    <a:lumMod val="65000"/>
                    <a:lumOff val="35000"/>
                  </a:schemeClr>
                </a:solidFill>
              </a:rPr>
              <a:t> </a:t>
            </a:r>
            <a:r>
              <a:rPr lang="en-US" sz="1600" dirty="0" err="1">
                <a:solidFill>
                  <a:schemeClr val="tx1">
                    <a:lumMod val="65000"/>
                    <a:lumOff val="35000"/>
                  </a:schemeClr>
                </a:solidFill>
              </a:rPr>
              <a:t>Lisans</a:t>
            </a:r>
            <a:r>
              <a:rPr lang="en-US" sz="1600" dirty="0">
                <a:solidFill>
                  <a:schemeClr val="tx1">
                    <a:lumMod val="65000"/>
                    <a:lumOff val="35000"/>
                  </a:schemeClr>
                </a:solidFill>
              </a:rPr>
              <a:t> </a:t>
            </a:r>
            <a:r>
              <a:rPr lang="en-US" sz="1600" dirty="0" err="1">
                <a:solidFill>
                  <a:schemeClr val="tx1">
                    <a:lumMod val="65000"/>
                    <a:lumOff val="35000"/>
                  </a:schemeClr>
                </a:solidFill>
              </a:rPr>
              <a:t>öğrencilerinden</a:t>
            </a:r>
            <a:r>
              <a:rPr lang="en-US" sz="1600" dirty="0">
                <a:solidFill>
                  <a:schemeClr val="tx1">
                    <a:lumMod val="65000"/>
                    <a:lumOff val="35000"/>
                  </a:schemeClr>
                </a:solidFill>
              </a:rPr>
              <a:t>, son </a:t>
            </a:r>
            <a:r>
              <a:rPr lang="en-US" sz="1600" dirty="0" err="1">
                <a:solidFill>
                  <a:schemeClr val="tx1">
                    <a:lumMod val="65000"/>
                    <a:lumOff val="35000"/>
                  </a:schemeClr>
                </a:solidFill>
              </a:rPr>
              <a:t>iki</a:t>
            </a:r>
            <a:r>
              <a:rPr lang="en-US" sz="1600" dirty="0">
                <a:solidFill>
                  <a:schemeClr val="tx1">
                    <a:lumMod val="65000"/>
                    <a:lumOff val="35000"/>
                  </a:schemeClr>
                </a:solidFill>
              </a:rPr>
              <a:t> </a:t>
            </a:r>
            <a:r>
              <a:rPr lang="en-US" sz="1600" dirty="0" err="1">
                <a:solidFill>
                  <a:schemeClr val="tx1">
                    <a:lumMod val="65000"/>
                    <a:lumOff val="35000"/>
                  </a:schemeClr>
                </a:solidFill>
              </a:rPr>
              <a:t>döneminde</a:t>
            </a:r>
            <a:r>
              <a:rPr lang="en-US" sz="1600" dirty="0">
                <a:solidFill>
                  <a:schemeClr val="tx1">
                    <a:lumMod val="65000"/>
                    <a:lumOff val="35000"/>
                  </a:schemeClr>
                </a:solidFill>
              </a:rPr>
              <a:t> </a:t>
            </a:r>
            <a:r>
              <a:rPr lang="en-US" sz="1600" dirty="0" err="1">
                <a:solidFill>
                  <a:schemeClr val="tx1">
                    <a:lumMod val="65000"/>
                    <a:lumOff val="35000"/>
                  </a:schemeClr>
                </a:solidFill>
              </a:rPr>
              <a:t>başaracağı</a:t>
            </a:r>
            <a:r>
              <a:rPr lang="en-US" sz="1600" dirty="0">
                <a:solidFill>
                  <a:schemeClr val="tx1">
                    <a:lumMod val="65000"/>
                    <a:lumOff val="35000"/>
                  </a:schemeClr>
                </a:solidFill>
              </a:rPr>
              <a:t> </a:t>
            </a:r>
            <a:r>
              <a:rPr lang="en-US" sz="1600" dirty="0" err="1">
                <a:solidFill>
                  <a:schemeClr val="tx1">
                    <a:lumMod val="65000"/>
                    <a:lumOff val="35000"/>
                  </a:schemeClr>
                </a:solidFill>
              </a:rPr>
              <a:t>derslerle</a:t>
            </a:r>
            <a:r>
              <a:rPr lang="en-US" sz="1600" dirty="0">
                <a:solidFill>
                  <a:schemeClr val="tx1">
                    <a:lumMod val="65000"/>
                    <a:lumOff val="35000"/>
                  </a:schemeClr>
                </a:solidFill>
              </a:rPr>
              <a:t> </a:t>
            </a:r>
            <a:r>
              <a:rPr lang="en-US" sz="1600" dirty="0" err="1">
                <a:solidFill>
                  <a:schemeClr val="tx1">
                    <a:lumMod val="65000"/>
                    <a:lumOff val="35000"/>
                  </a:schemeClr>
                </a:solidFill>
              </a:rPr>
              <a:t>mezuniyet</a:t>
            </a:r>
            <a:r>
              <a:rPr lang="en-US" sz="1600" dirty="0">
                <a:solidFill>
                  <a:schemeClr val="tx1">
                    <a:lumMod val="65000"/>
                    <a:lumOff val="35000"/>
                  </a:schemeClr>
                </a:solidFill>
              </a:rPr>
              <a:t> </a:t>
            </a:r>
            <a:r>
              <a:rPr lang="en-US" sz="1600" dirty="0" err="1">
                <a:solidFill>
                  <a:schemeClr val="tx1">
                    <a:lumMod val="65000"/>
                    <a:lumOff val="35000"/>
                  </a:schemeClr>
                </a:solidFill>
              </a:rPr>
              <a:t>aşamasında</a:t>
            </a:r>
            <a:r>
              <a:rPr lang="en-US" sz="1600" dirty="0">
                <a:solidFill>
                  <a:schemeClr val="tx1">
                    <a:lumMod val="65000"/>
                    <a:lumOff val="35000"/>
                  </a:schemeClr>
                </a:solidFill>
              </a:rPr>
              <a:t> </a:t>
            </a:r>
            <a:r>
              <a:rPr lang="en-US" sz="1600" dirty="0" err="1">
                <a:solidFill>
                  <a:schemeClr val="tx1">
                    <a:lumMod val="65000"/>
                    <a:lumOff val="35000"/>
                  </a:schemeClr>
                </a:solidFill>
              </a:rPr>
              <a:t>olanlar</a:t>
            </a:r>
            <a:r>
              <a:rPr lang="en-US" sz="1600" dirty="0">
                <a:solidFill>
                  <a:schemeClr val="tx1">
                    <a:lumMod val="65000"/>
                    <a:lumOff val="35000"/>
                  </a:schemeClr>
                </a:solidFill>
              </a:rPr>
              <a:t> </a:t>
            </a:r>
            <a:r>
              <a:rPr lang="en-US" sz="1600" dirty="0" err="1">
                <a:solidFill>
                  <a:schemeClr val="tx1">
                    <a:lumMod val="65000"/>
                    <a:lumOff val="35000"/>
                  </a:schemeClr>
                </a:solidFill>
              </a:rPr>
              <a:t>ilgili</a:t>
            </a:r>
            <a:r>
              <a:rPr lang="en-US" sz="1600" dirty="0">
                <a:solidFill>
                  <a:schemeClr val="tx1">
                    <a:lumMod val="65000"/>
                    <a:lumOff val="35000"/>
                  </a:schemeClr>
                </a:solidFill>
              </a:rPr>
              <a:t> </a:t>
            </a:r>
            <a:r>
              <a:rPr lang="en-US" sz="1600" dirty="0" err="1">
                <a:solidFill>
                  <a:schemeClr val="tx1">
                    <a:lumMod val="65000"/>
                    <a:lumOff val="35000"/>
                  </a:schemeClr>
                </a:solidFill>
              </a:rPr>
              <a:t>yönetim</a:t>
            </a:r>
            <a:r>
              <a:rPr lang="en-US" sz="1600" dirty="0">
                <a:solidFill>
                  <a:schemeClr val="tx1">
                    <a:lumMod val="65000"/>
                    <a:lumOff val="35000"/>
                  </a:schemeClr>
                </a:solidFill>
              </a:rPr>
              <a:t> </a:t>
            </a:r>
            <a:r>
              <a:rPr lang="en-US" sz="1600" dirty="0" err="1">
                <a:solidFill>
                  <a:schemeClr val="tx1">
                    <a:lumMod val="65000"/>
                    <a:lumOff val="35000"/>
                  </a:schemeClr>
                </a:solidFill>
              </a:rPr>
              <a:t>kurulu</a:t>
            </a:r>
            <a:r>
              <a:rPr lang="en-US" sz="1600" dirty="0">
                <a:solidFill>
                  <a:schemeClr val="tx1">
                    <a:lumMod val="65000"/>
                    <a:lumOff val="35000"/>
                  </a:schemeClr>
                </a:solidFill>
              </a:rPr>
              <a:t> </a:t>
            </a:r>
            <a:r>
              <a:rPr lang="en-US" sz="1600" dirty="0" err="1">
                <a:solidFill>
                  <a:schemeClr val="tx1">
                    <a:lumMod val="65000"/>
                    <a:lumOff val="35000"/>
                  </a:schemeClr>
                </a:solidFill>
              </a:rPr>
              <a:t>kararıyla</a:t>
            </a:r>
            <a:r>
              <a:rPr lang="en-US" sz="1600" dirty="0">
                <a:solidFill>
                  <a:schemeClr val="tx1">
                    <a:lumMod val="65000"/>
                    <a:lumOff val="35000"/>
                  </a:schemeClr>
                </a:solidFill>
              </a:rPr>
              <a:t> her </a:t>
            </a:r>
            <a:r>
              <a:rPr lang="en-US" sz="1600" dirty="0" err="1">
                <a:solidFill>
                  <a:schemeClr val="tx1">
                    <a:lumMod val="65000"/>
                    <a:lumOff val="35000"/>
                  </a:schemeClr>
                </a:solidFill>
              </a:rPr>
              <a:t>bir</a:t>
            </a:r>
            <a:r>
              <a:rPr lang="en-US" sz="1600" dirty="0">
                <a:solidFill>
                  <a:schemeClr val="tx1">
                    <a:lumMod val="65000"/>
                    <a:lumOff val="35000"/>
                  </a:schemeClr>
                </a:solidFill>
              </a:rPr>
              <a:t> </a:t>
            </a:r>
            <a:r>
              <a:rPr lang="en-US" sz="1600" dirty="0" err="1">
                <a:solidFill>
                  <a:schemeClr val="tx1">
                    <a:lumMod val="65000"/>
                    <a:lumOff val="35000"/>
                  </a:schemeClr>
                </a:solidFill>
              </a:rPr>
              <a:t>dönem</a:t>
            </a:r>
            <a:r>
              <a:rPr lang="en-US" sz="1600" dirty="0">
                <a:solidFill>
                  <a:schemeClr val="tx1">
                    <a:lumMod val="65000"/>
                    <a:lumOff val="35000"/>
                  </a:schemeClr>
                </a:solidFill>
              </a:rPr>
              <a:t> 45 AKTS’ ye </a:t>
            </a:r>
            <a:r>
              <a:rPr lang="en-US" sz="1600" dirty="0" err="1">
                <a:solidFill>
                  <a:schemeClr val="tx1">
                    <a:lumMod val="65000"/>
                    <a:lumOff val="35000"/>
                  </a:schemeClr>
                </a:solidFill>
              </a:rPr>
              <a:t>ilaveten</a:t>
            </a:r>
            <a:r>
              <a:rPr lang="en-US" sz="1600" dirty="0">
                <a:solidFill>
                  <a:schemeClr val="tx1">
                    <a:lumMod val="65000"/>
                    <a:lumOff val="35000"/>
                  </a:schemeClr>
                </a:solidFill>
              </a:rPr>
              <a:t> 1 </a:t>
            </a:r>
            <a:r>
              <a:rPr lang="en-US" sz="1600" dirty="0" err="1">
                <a:solidFill>
                  <a:schemeClr val="tx1">
                    <a:lumMod val="65000"/>
                    <a:lumOff val="35000"/>
                  </a:schemeClr>
                </a:solidFill>
              </a:rPr>
              <a:t>ders</a:t>
            </a:r>
            <a:r>
              <a:rPr lang="en-US" sz="1600" dirty="0">
                <a:solidFill>
                  <a:schemeClr val="tx1">
                    <a:lumMod val="65000"/>
                    <a:lumOff val="35000"/>
                  </a:schemeClr>
                </a:solidFill>
              </a:rPr>
              <a:t> </a:t>
            </a:r>
            <a:r>
              <a:rPr lang="en-US" sz="1600" dirty="0" err="1">
                <a:solidFill>
                  <a:schemeClr val="tx1">
                    <a:lumMod val="65000"/>
                    <a:lumOff val="35000"/>
                  </a:schemeClr>
                </a:solidFill>
              </a:rPr>
              <a:t>daha</a:t>
            </a:r>
            <a:r>
              <a:rPr lang="en-US" sz="1600" dirty="0">
                <a:solidFill>
                  <a:schemeClr val="tx1">
                    <a:lumMod val="65000"/>
                    <a:lumOff val="35000"/>
                  </a:schemeClr>
                </a:solidFill>
              </a:rPr>
              <a:t> </a:t>
            </a:r>
            <a:r>
              <a:rPr lang="en-US" sz="1600" dirty="0" err="1">
                <a:solidFill>
                  <a:schemeClr val="tx1">
                    <a:lumMod val="65000"/>
                    <a:lumOff val="35000"/>
                  </a:schemeClr>
                </a:solidFill>
              </a:rPr>
              <a:t>alabilirler</a:t>
            </a:r>
            <a:r>
              <a:rPr lang="en-US" sz="1600" dirty="0">
                <a:solidFill>
                  <a:schemeClr val="tx1">
                    <a:lumMod val="65000"/>
                    <a:lumOff val="35000"/>
                  </a:schemeClr>
                </a:solidFill>
              </a:rPr>
              <a:t>. </a:t>
            </a:r>
          </a:p>
          <a:p>
            <a:pPr marL="285750" indent="-285750" algn="just">
              <a:buFont typeface="Arial" pitchFamily="34" charset="0"/>
              <a:buChar char="•"/>
            </a:pPr>
            <a:r>
              <a:rPr lang="en-US" sz="1600" dirty="0" err="1">
                <a:solidFill>
                  <a:schemeClr val="tx1">
                    <a:lumMod val="65000"/>
                    <a:lumOff val="35000"/>
                  </a:schemeClr>
                </a:solidFill>
              </a:rPr>
              <a:t>Lisans</a:t>
            </a:r>
            <a:r>
              <a:rPr lang="en-US" sz="1600" dirty="0">
                <a:solidFill>
                  <a:schemeClr val="tx1">
                    <a:lumMod val="65000"/>
                    <a:lumOff val="35000"/>
                  </a:schemeClr>
                </a:solidFill>
              </a:rPr>
              <a:t> </a:t>
            </a:r>
            <a:r>
              <a:rPr lang="en-US" sz="1600" dirty="0" err="1">
                <a:solidFill>
                  <a:schemeClr val="tx1">
                    <a:lumMod val="65000"/>
                    <a:lumOff val="35000"/>
                  </a:schemeClr>
                </a:solidFill>
              </a:rPr>
              <a:t>öğrencilerinden</a:t>
            </a:r>
            <a:r>
              <a:rPr lang="en-US" sz="1600" dirty="0">
                <a:solidFill>
                  <a:schemeClr val="tx1">
                    <a:lumMod val="65000"/>
                    <a:lumOff val="35000"/>
                  </a:schemeClr>
                </a:solidFill>
              </a:rPr>
              <a:t> </a:t>
            </a:r>
            <a:r>
              <a:rPr lang="en-US" sz="1600" dirty="0" err="1">
                <a:solidFill>
                  <a:schemeClr val="tx1">
                    <a:lumMod val="65000"/>
                    <a:lumOff val="35000"/>
                  </a:schemeClr>
                </a:solidFill>
              </a:rPr>
              <a:t>bulundukları</a:t>
            </a:r>
            <a:r>
              <a:rPr lang="en-US" sz="1600" dirty="0">
                <a:solidFill>
                  <a:schemeClr val="tx1">
                    <a:lumMod val="65000"/>
                    <a:lumOff val="35000"/>
                  </a:schemeClr>
                </a:solidFill>
              </a:rPr>
              <a:t> </a:t>
            </a:r>
            <a:r>
              <a:rPr lang="en-US" sz="1600" dirty="0" err="1">
                <a:solidFill>
                  <a:schemeClr val="tx1">
                    <a:lumMod val="65000"/>
                    <a:lumOff val="35000"/>
                  </a:schemeClr>
                </a:solidFill>
              </a:rPr>
              <a:t>döneme</a:t>
            </a:r>
            <a:r>
              <a:rPr lang="en-US" sz="1600" dirty="0">
                <a:solidFill>
                  <a:schemeClr val="tx1">
                    <a:lumMod val="65000"/>
                    <a:lumOff val="35000"/>
                  </a:schemeClr>
                </a:solidFill>
              </a:rPr>
              <a:t> </a:t>
            </a:r>
            <a:r>
              <a:rPr lang="en-US" sz="1600" dirty="0" err="1">
                <a:solidFill>
                  <a:schemeClr val="tx1">
                    <a:lumMod val="65000"/>
                    <a:lumOff val="35000"/>
                  </a:schemeClr>
                </a:solidFill>
              </a:rPr>
              <a:t>kadar</a:t>
            </a:r>
            <a:r>
              <a:rPr lang="en-US" sz="1600" dirty="0">
                <a:solidFill>
                  <a:schemeClr val="tx1">
                    <a:lumMod val="65000"/>
                    <a:lumOff val="35000"/>
                  </a:schemeClr>
                </a:solidFill>
              </a:rPr>
              <a:t> </a:t>
            </a:r>
            <a:r>
              <a:rPr lang="en-US" sz="1600" dirty="0" err="1">
                <a:solidFill>
                  <a:schemeClr val="tx1">
                    <a:lumMod val="65000"/>
                    <a:lumOff val="35000"/>
                  </a:schemeClr>
                </a:solidFill>
              </a:rPr>
              <a:t>tüm</a:t>
            </a:r>
            <a:r>
              <a:rPr lang="en-US" sz="1600" dirty="0">
                <a:solidFill>
                  <a:schemeClr val="tx1">
                    <a:lumMod val="65000"/>
                    <a:lumOff val="35000"/>
                  </a:schemeClr>
                </a:solidFill>
              </a:rPr>
              <a:t> </a:t>
            </a:r>
            <a:r>
              <a:rPr lang="en-US" sz="1600" dirty="0" err="1">
                <a:solidFill>
                  <a:schemeClr val="tx1">
                    <a:lumMod val="65000"/>
                    <a:lumOff val="35000"/>
                  </a:schemeClr>
                </a:solidFill>
              </a:rPr>
              <a:t>dersleri</a:t>
            </a:r>
            <a:r>
              <a:rPr lang="en-US" sz="1600" dirty="0">
                <a:solidFill>
                  <a:schemeClr val="tx1">
                    <a:lumMod val="65000"/>
                    <a:lumOff val="35000"/>
                  </a:schemeClr>
                </a:solidFill>
              </a:rPr>
              <a:t> </a:t>
            </a:r>
            <a:r>
              <a:rPr lang="en-US" sz="1600" dirty="0" err="1">
                <a:solidFill>
                  <a:schemeClr val="tx1">
                    <a:lumMod val="65000"/>
                    <a:lumOff val="35000"/>
                  </a:schemeClr>
                </a:solidFill>
              </a:rPr>
              <a:t>almış</a:t>
            </a:r>
            <a:r>
              <a:rPr lang="en-US" sz="1600" dirty="0">
                <a:solidFill>
                  <a:schemeClr val="tx1">
                    <a:lumMod val="65000"/>
                    <a:lumOff val="35000"/>
                  </a:schemeClr>
                </a:solidFill>
              </a:rPr>
              <a:t> </a:t>
            </a:r>
            <a:r>
              <a:rPr lang="en-US" sz="1600" dirty="0" err="1">
                <a:solidFill>
                  <a:schemeClr val="tx1">
                    <a:lumMod val="65000"/>
                    <a:lumOff val="35000"/>
                  </a:schemeClr>
                </a:solidFill>
              </a:rPr>
              <a:t>ve</a:t>
            </a:r>
            <a:r>
              <a:rPr lang="en-US" sz="1600" dirty="0">
                <a:solidFill>
                  <a:schemeClr val="tx1">
                    <a:lumMod val="65000"/>
                    <a:lumOff val="35000"/>
                  </a:schemeClr>
                </a:solidFill>
              </a:rPr>
              <a:t> </a:t>
            </a:r>
            <a:r>
              <a:rPr lang="en-US" sz="1600" dirty="0" err="1">
                <a:solidFill>
                  <a:schemeClr val="tx1">
                    <a:lumMod val="65000"/>
                    <a:lumOff val="35000"/>
                  </a:schemeClr>
                </a:solidFill>
              </a:rPr>
              <a:t>başarmış</a:t>
            </a:r>
            <a:r>
              <a:rPr lang="en-US" sz="1600" dirty="0">
                <a:solidFill>
                  <a:schemeClr val="tx1">
                    <a:lumMod val="65000"/>
                    <a:lumOff val="35000"/>
                  </a:schemeClr>
                </a:solidFill>
              </a:rPr>
              <a:t> </a:t>
            </a:r>
            <a:r>
              <a:rPr lang="en-US" sz="1600" dirty="0" err="1">
                <a:solidFill>
                  <a:schemeClr val="tx1">
                    <a:lumMod val="65000"/>
                    <a:lumOff val="35000"/>
                  </a:schemeClr>
                </a:solidFill>
              </a:rPr>
              <a:t>olanlar</a:t>
            </a:r>
            <a:r>
              <a:rPr lang="en-US" sz="1600" dirty="0">
                <a:solidFill>
                  <a:schemeClr val="tx1">
                    <a:lumMod val="65000"/>
                    <a:lumOff val="35000"/>
                  </a:schemeClr>
                </a:solidFill>
              </a:rPr>
              <a:t> 3.00 </a:t>
            </a:r>
            <a:r>
              <a:rPr lang="en-US" sz="1600" dirty="0" err="1">
                <a:solidFill>
                  <a:schemeClr val="tx1">
                    <a:lumMod val="65000"/>
                    <a:lumOff val="35000"/>
                  </a:schemeClr>
                </a:solidFill>
              </a:rPr>
              <a:t>veya</a:t>
            </a:r>
            <a:r>
              <a:rPr lang="en-US" sz="1600" dirty="0">
                <a:solidFill>
                  <a:schemeClr val="tx1">
                    <a:lumMod val="65000"/>
                    <a:lumOff val="35000"/>
                  </a:schemeClr>
                </a:solidFill>
              </a:rPr>
              <a:t> </a:t>
            </a:r>
            <a:r>
              <a:rPr lang="en-US" sz="1600" dirty="0" err="1">
                <a:solidFill>
                  <a:schemeClr val="tx1">
                    <a:lumMod val="65000"/>
                    <a:lumOff val="35000"/>
                  </a:schemeClr>
                </a:solidFill>
              </a:rPr>
              <a:t>üzerinde</a:t>
            </a:r>
            <a:r>
              <a:rPr lang="en-US" sz="1600" dirty="0">
                <a:solidFill>
                  <a:schemeClr val="tx1">
                    <a:lumMod val="65000"/>
                    <a:lumOff val="35000"/>
                  </a:schemeClr>
                </a:solidFill>
              </a:rPr>
              <a:t> </a:t>
            </a:r>
            <a:r>
              <a:rPr lang="en-US" sz="1600" dirty="0" err="1">
                <a:solidFill>
                  <a:schemeClr val="tx1">
                    <a:lumMod val="65000"/>
                    <a:lumOff val="35000"/>
                  </a:schemeClr>
                </a:solidFill>
              </a:rPr>
              <a:t>genel</a:t>
            </a:r>
            <a:r>
              <a:rPr lang="en-US" sz="1600" dirty="0">
                <a:solidFill>
                  <a:schemeClr val="tx1">
                    <a:lumMod val="65000"/>
                    <a:lumOff val="35000"/>
                  </a:schemeClr>
                </a:solidFill>
              </a:rPr>
              <a:t> not </a:t>
            </a:r>
            <a:r>
              <a:rPr lang="en-US" sz="1600" dirty="0" err="1">
                <a:solidFill>
                  <a:schemeClr val="tx1">
                    <a:lumMod val="65000"/>
                    <a:lumOff val="35000"/>
                  </a:schemeClr>
                </a:solidFill>
              </a:rPr>
              <a:t>ortalamasına</a:t>
            </a:r>
            <a:r>
              <a:rPr lang="en-US" sz="1600" dirty="0">
                <a:solidFill>
                  <a:schemeClr val="tx1">
                    <a:lumMod val="65000"/>
                    <a:lumOff val="35000"/>
                  </a:schemeClr>
                </a:solidFill>
              </a:rPr>
              <a:t> </a:t>
            </a:r>
            <a:r>
              <a:rPr lang="en-US" sz="1600" dirty="0" err="1">
                <a:solidFill>
                  <a:schemeClr val="tx1">
                    <a:lumMod val="65000"/>
                    <a:lumOff val="35000"/>
                  </a:schemeClr>
                </a:solidFill>
              </a:rPr>
              <a:t>sahip</a:t>
            </a:r>
            <a:r>
              <a:rPr lang="en-US" sz="1600" dirty="0">
                <a:solidFill>
                  <a:schemeClr val="tx1">
                    <a:lumMod val="65000"/>
                    <a:lumOff val="35000"/>
                  </a:schemeClr>
                </a:solidFill>
              </a:rPr>
              <a:t> </a:t>
            </a:r>
            <a:r>
              <a:rPr lang="en-US" sz="1600" dirty="0" err="1">
                <a:solidFill>
                  <a:schemeClr val="tx1">
                    <a:lumMod val="65000"/>
                    <a:lumOff val="35000"/>
                  </a:schemeClr>
                </a:solidFill>
              </a:rPr>
              <a:t>olmak</a:t>
            </a:r>
            <a:r>
              <a:rPr lang="en-US" sz="1600" dirty="0">
                <a:solidFill>
                  <a:schemeClr val="tx1">
                    <a:lumMod val="65000"/>
                    <a:lumOff val="35000"/>
                  </a:schemeClr>
                </a:solidFill>
              </a:rPr>
              <a:t> </a:t>
            </a:r>
            <a:r>
              <a:rPr lang="en-US" sz="1600" dirty="0" err="1">
                <a:solidFill>
                  <a:schemeClr val="tx1">
                    <a:lumMod val="65000"/>
                    <a:lumOff val="35000"/>
                  </a:schemeClr>
                </a:solidFill>
              </a:rPr>
              <a:t>şartıyla</a:t>
            </a:r>
            <a:r>
              <a:rPr lang="en-US" sz="1600" dirty="0">
                <a:solidFill>
                  <a:schemeClr val="tx1">
                    <a:lumMod val="65000"/>
                    <a:lumOff val="35000"/>
                  </a:schemeClr>
                </a:solidFill>
              </a:rPr>
              <a:t> </a:t>
            </a:r>
            <a:r>
              <a:rPr lang="en-US" sz="1600" dirty="0" err="1">
                <a:solidFill>
                  <a:schemeClr val="tx1">
                    <a:lumMod val="65000"/>
                    <a:lumOff val="35000"/>
                  </a:schemeClr>
                </a:solidFill>
              </a:rPr>
              <a:t>bir</a:t>
            </a:r>
            <a:r>
              <a:rPr lang="en-US" sz="1600" dirty="0">
                <a:solidFill>
                  <a:schemeClr val="tx1">
                    <a:lumMod val="65000"/>
                    <a:lumOff val="35000"/>
                  </a:schemeClr>
                </a:solidFill>
              </a:rPr>
              <a:t> </a:t>
            </a:r>
            <a:r>
              <a:rPr lang="en-US" sz="1600" dirty="0" err="1">
                <a:solidFill>
                  <a:schemeClr val="tx1">
                    <a:lumMod val="65000"/>
                    <a:lumOff val="35000"/>
                  </a:schemeClr>
                </a:solidFill>
              </a:rPr>
              <a:t>üst</a:t>
            </a:r>
            <a:r>
              <a:rPr lang="en-US" sz="1600" dirty="0">
                <a:solidFill>
                  <a:schemeClr val="tx1">
                    <a:lumMod val="65000"/>
                    <a:lumOff val="35000"/>
                  </a:schemeClr>
                </a:solidFill>
              </a:rPr>
              <a:t> </a:t>
            </a:r>
            <a:r>
              <a:rPr lang="en-US" sz="1600" dirty="0" err="1">
                <a:solidFill>
                  <a:schemeClr val="tx1">
                    <a:lumMod val="65000"/>
                    <a:lumOff val="35000"/>
                  </a:schemeClr>
                </a:solidFill>
              </a:rPr>
              <a:t>sınıfın</a:t>
            </a:r>
            <a:r>
              <a:rPr lang="en-US" sz="1600" dirty="0">
                <a:solidFill>
                  <a:schemeClr val="tx1">
                    <a:lumMod val="65000"/>
                    <a:lumOff val="35000"/>
                  </a:schemeClr>
                </a:solidFill>
              </a:rPr>
              <a:t> </a:t>
            </a:r>
            <a:r>
              <a:rPr lang="en-US" sz="1600" dirty="0" err="1">
                <a:solidFill>
                  <a:schemeClr val="tx1">
                    <a:lumMod val="65000"/>
                    <a:lumOff val="35000"/>
                  </a:schemeClr>
                </a:solidFill>
              </a:rPr>
              <a:t>derslerine</a:t>
            </a:r>
            <a:r>
              <a:rPr lang="en-US" sz="1600" dirty="0">
                <a:solidFill>
                  <a:schemeClr val="tx1">
                    <a:lumMod val="65000"/>
                    <a:lumOff val="35000"/>
                  </a:schemeClr>
                </a:solidFill>
              </a:rPr>
              <a:t> </a:t>
            </a:r>
            <a:r>
              <a:rPr lang="en-US" sz="1600" dirty="0" err="1">
                <a:solidFill>
                  <a:schemeClr val="tx1">
                    <a:lumMod val="65000"/>
                    <a:lumOff val="35000"/>
                  </a:schemeClr>
                </a:solidFill>
              </a:rPr>
              <a:t>kayıt</a:t>
            </a:r>
            <a:r>
              <a:rPr lang="en-US" sz="1600" dirty="0">
                <a:solidFill>
                  <a:schemeClr val="tx1">
                    <a:lumMod val="65000"/>
                    <a:lumOff val="35000"/>
                  </a:schemeClr>
                </a:solidFill>
              </a:rPr>
              <a:t> </a:t>
            </a:r>
            <a:r>
              <a:rPr lang="en-US" sz="1600" dirty="0" err="1">
                <a:solidFill>
                  <a:schemeClr val="tx1">
                    <a:lumMod val="65000"/>
                    <a:lumOff val="35000"/>
                  </a:schemeClr>
                </a:solidFill>
              </a:rPr>
              <a:t>olabilirler</a:t>
            </a:r>
            <a:r>
              <a:rPr lang="en-US" sz="1600" dirty="0">
                <a:solidFill>
                  <a:schemeClr val="tx1">
                    <a:lumMod val="65000"/>
                    <a:lumOff val="35000"/>
                  </a:schemeClr>
                </a:solidFill>
              </a:rPr>
              <a:t>. </a:t>
            </a:r>
            <a:r>
              <a:rPr lang="en-US" sz="1600" dirty="0" err="1">
                <a:solidFill>
                  <a:schemeClr val="tx1">
                    <a:lumMod val="65000"/>
                    <a:lumOff val="35000"/>
                  </a:schemeClr>
                </a:solidFill>
              </a:rPr>
              <a:t>Ancak</a:t>
            </a:r>
            <a:r>
              <a:rPr lang="en-US" sz="1600" dirty="0">
                <a:solidFill>
                  <a:schemeClr val="tx1">
                    <a:lumMod val="65000"/>
                    <a:lumOff val="35000"/>
                  </a:schemeClr>
                </a:solidFill>
              </a:rPr>
              <a:t> </a:t>
            </a:r>
            <a:r>
              <a:rPr lang="en-US" sz="1600" dirty="0" err="1">
                <a:solidFill>
                  <a:schemeClr val="tx1">
                    <a:lumMod val="65000"/>
                    <a:lumOff val="35000"/>
                  </a:schemeClr>
                </a:solidFill>
              </a:rPr>
              <a:t>kayıt</a:t>
            </a:r>
            <a:r>
              <a:rPr lang="en-US" sz="1600" dirty="0">
                <a:solidFill>
                  <a:schemeClr val="tx1">
                    <a:lumMod val="65000"/>
                    <a:lumOff val="35000"/>
                  </a:schemeClr>
                </a:solidFill>
              </a:rPr>
              <a:t> </a:t>
            </a:r>
            <a:r>
              <a:rPr lang="en-US" sz="1600" dirty="0" err="1">
                <a:solidFill>
                  <a:schemeClr val="tx1">
                    <a:lumMod val="65000"/>
                    <a:lumOff val="35000"/>
                  </a:schemeClr>
                </a:solidFill>
              </a:rPr>
              <a:t>olacakları</a:t>
            </a:r>
            <a:r>
              <a:rPr lang="en-US" sz="1600" dirty="0">
                <a:solidFill>
                  <a:schemeClr val="tx1">
                    <a:lumMod val="65000"/>
                    <a:lumOff val="35000"/>
                  </a:schemeClr>
                </a:solidFill>
              </a:rPr>
              <a:t> </a:t>
            </a:r>
            <a:r>
              <a:rPr lang="en-US" sz="1600" dirty="0" err="1">
                <a:solidFill>
                  <a:schemeClr val="tx1">
                    <a:lumMod val="65000"/>
                    <a:lumOff val="35000"/>
                  </a:schemeClr>
                </a:solidFill>
              </a:rPr>
              <a:t>derslerin</a:t>
            </a:r>
            <a:r>
              <a:rPr lang="en-US" sz="1600" dirty="0">
                <a:solidFill>
                  <a:schemeClr val="tx1">
                    <a:lumMod val="65000"/>
                    <a:lumOff val="35000"/>
                  </a:schemeClr>
                </a:solidFill>
              </a:rPr>
              <a:t> AKTS </a:t>
            </a:r>
            <a:r>
              <a:rPr lang="en-US" sz="1600" dirty="0" err="1">
                <a:solidFill>
                  <a:schemeClr val="tx1">
                    <a:lumMod val="65000"/>
                    <a:lumOff val="35000"/>
                  </a:schemeClr>
                </a:solidFill>
              </a:rPr>
              <a:t>toplamı</a:t>
            </a:r>
            <a:r>
              <a:rPr lang="en-US" sz="1600" dirty="0">
                <a:solidFill>
                  <a:schemeClr val="tx1">
                    <a:lumMod val="65000"/>
                    <a:lumOff val="35000"/>
                  </a:schemeClr>
                </a:solidFill>
              </a:rPr>
              <a:t>, </a:t>
            </a:r>
            <a:r>
              <a:rPr lang="en-US" sz="1600" dirty="0" err="1">
                <a:solidFill>
                  <a:schemeClr val="tx1">
                    <a:lumMod val="65000"/>
                    <a:lumOff val="35000"/>
                  </a:schemeClr>
                </a:solidFill>
              </a:rPr>
              <a:t>devam</a:t>
            </a:r>
            <a:r>
              <a:rPr lang="en-US" sz="1600" dirty="0">
                <a:solidFill>
                  <a:schemeClr val="tx1">
                    <a:lumMod val="65000"/>
                    <a:lumOff val="35000"/>
                  </a:schemeClr>
                </a:solidFill>
              </a:rPr>
              <a:t> </a:t>
            </a:r>
            <a:r>
              <a:rPr lang="en-US" sz="1600" dirty="0" err="1">
                <a:solidFill>
                  <a:schemeClr val="tx1">
                    <a:lumMod val="65000"/>
                    <a:lumOff val="35000"/>
                  </a:schemeClr>
                </a:solidFill>
              </a:rPr>
              <a:t>mecburiyeti</a:t>
            </a:r>
            <a:r>
              <a:rPr lang="en-US" sz="1600" dirty="0">
                <a:solidFill>
                  <a:schemeClr val="tx1">
                    <a:lumMod val="65000"/>
                    <a:lumOff val="35000"/>
                  </a:schemeClr>
                </a:solidFill>
              </a:rPr>
              <a:t> </a:t>
            </a:r>
            <a:r>
              <a:rPr lang="en-US" sz="1600" dirty="0" err="1">
                <a:solidFill>
                  <a:schemeClr val="tx1">
                    <a:lumMod val="65000"/>
                    <a:lumOff val="35000"/>
                  </a:schemeClr>
                </a:solidFill>
              </a:rPr>
              <a:t>olan</a:t>
            </a:r>
            <a:r>
              <a:rPr lang="en-US" sz="1600" dirty="0">
                <a:solidFill>
                  <a:schemeClr val="tx1">
                    <a:lumMod val="65000"/>
                    <a:lumOff val="35000"/>
                  </a:schemeClr>
                </a:solidFill>
              </a:rPr>
              <a:t> </a:t>
            </a:r>
            <a:r>
              <a:rPr lang="en-US" sz="1600" dirty="0" err="1">
                <a:solidFill>
                  <a:schemeClr val="tx1">
                    <a:lumMod val="65000"/>
                    <a:lumOff val="35000"/>
                  </a:schemeClr>
                </a:solidFill>
              </a:rPr>
              <a:t>derslerle</a:t>
            </a:r>
            <a:r>
              <a:rPr lang="en-US" sz="1600" dirty="0">
                <a:solidFill>
                  <a:schemeClr val="tx1">
                    <a:lumMod val="65000"/>
                    <a:lumOff val="35000"/>
                  </a:schemeClr>
                </a:solidFill>
              </a:rPr>
              <a:t> </a:t>
            </a:r>
            <a:r>
              <a:rPr lang="en-US" sz="1600" dirty="0" err="1">
                <a:solidFill>
                  <a:schemeClr val="tx1">
                    <a:lumMod val="65000"/>
                    <a:lumOff val="35000"/>
                  </a:schemeClr>
                </a:solidFill>
              </a:rPr>
              <a:t>çakışmamak</a:t>
            </a:r>
            <a:r>
              <a:rPr lang="en-US" sz="1600" dirty="0">
                <a:solidFill>
                  <a:schemeClr val="tx1">
                    <a:lumMod val="65000"/>
                    <a:lumOff val="35000"/>
                  </a:schemeClr>
                </a:solidFill>
              </a:rPr>
              <a:t> </a:t>
            </a:r>
            <a:r>
              <a:rPr lang="en-US" sz="1600" dirty="0" err="1">
                <a:solidFill>
                  <a:schemeClr val="tx1">
                    <a:lumMod val="65000"/>
                    <a:lumOff val="35000"/>
                  </a:schemeClr>
                </a:solidFill>
              </a:rPr>
              <a:t>kaydıyla</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a:t>
            </a:r>
            <a:r>
              <a:rPr lang="en-US" sz="1600" dirty="0" err="1">
                <a:solidFill>
                  <a:schemeClr val="tx1">
                    <a:lumMod val="65000"/>
                    <a:lumOff val="35000"/>
                  </a:schemeClr>
                </a:solidFill>
              </a:rPr>
              <a:t>fazla</a:t>
            </a:r>
            <a:r>
              <a:rPr lang="en-US" sz="1600" dirty="0">
                <a:solidFill>
                  <a:schemeClr val="tx1">
                    <a:lumMod val="65000"/>
                    <a:lumOff val="35000"/>
                  </a:schemeClr>
                </a:solidFill>
              </a:rPr>
              <a:t> 45 AKTS </a:t>
            </a:r>
            <a:r>
              <a:rPr lang="en-US" sz="1600" dirty="0" err="1">
                <a:solidFill>
                  <a:schemeClr val="tx1">
                    <a:lumMod val="65000"/>
                    <a:lumOff val="35000"/>
                  </a:schemeClr>
                </a:solidFill>
              </a:rPr>
              <a:t>olabilir</a:t>
            </a:r>
            <a:r>
              <a:rPr lang="en-US" sz="1600" dirty="0">
                <a:solidFill>
                  <a:schemeClr val="tx1">
                    <a:lumMod val="65000"/>
                    <a:lumOff val="35000"/>
                  </a:schemeClr>
                </a:solidFill>
              </a:rPr>
              <a:t>.</a:t>
            </a:r>
          </a:p>
          <a:p>
            <a:pPr marL="285750" indent="-285750" algn="just">
              <a:buFont typeface="Arial" pitchFamily="34" charset="0"/>
              <a:buChar char="•"/>
            </a:pPr>
            <a:r>
              <a:rPr lang="en-US" sz="1600" dirty="0" err="1">
                <a:solidFill>
                  <a:schemeClr val="tx1">
                    <a:lumMod val="65000"/>
                    <a:lumOff val="35000"/>
                  </a:schemeClr>
                </a:solidFill>
              </a:rPr>
              <a:t>Teorik</a:t>
            </a:r>
            <a:r>
              <a:rPr lang="en-US" sz="1600" dirty="0">
                <a:solidFill>
                  <a:schemeClr val="tx1">
                    <a:lumMod val="65000"/>
                    <a:lumOff val="35000"/>
                  </a:schemeClr>
                </a:solidFill>
              </a:rPr>
              <a:t> </a:t>
            </a:r>
            <a:r>
              <a:rPr lang="en-US" sz="1600" dirty="0" err="1">
                <a:solidFill>
                  <a:schemeClr val="tx1">
                    <a:lumMod val="65000"/>
                    <a:lumOff val="35000"/>
                  </a:schemeClr>
                </a:solidFill>
              </a:rPr>
              <a:t>ve</a:t>
            </a:r>
            <a:r>
              <a:rPr lang="en-US" sz="1600" dirty="0">
                <a:solidFill>
                  <a:schemeClr val="tx1">
                    <a:lumMod val="65000"/>
                    <a:lumOff val="35000"/>
                  </a:schemeClr>
                </a:solidFill>
              </a:rPr>
              <a:t> </a:t>
            </a:r>
            <a:r>
              <a:rPr lang="en-US" sz="1600" dirty="0" err="1">
                <a:solidFill>
                  <a:schemeClr val="tx1">
                    <a:lumMod val="65000"/>
                    <a:lumOff val="35000"/>
                  </a:schemeClr>
                </a:solidFill>
              </a:rPr>
              <a:t>uygulamalı</a:t>
            </a:r>
            <a:r>
              <a:rPr lang="en-US" sz="1600" dirty="0">
                <a:solidFill>
                  <a:schemeClr val="tx1">
                    <a:lumMod val="65000"/>
                    <a:lumOff val="35000"/>
                  </a:schemeClr>
                </a:solidFill>
              </a:rPr>
              <a:t> </a:t>
            </a:r>
            <a:r>
              <a:rPr lang="en-US" sz="1600" dirty="0" err="1">
                <a:solidFill>
                  <a:schemeClr val="tx1">
                    <a:lumMod val="65000"/>
                    <a:lumOff val="35000"/>
                  </a:schemeClr>
                </a:solidFill>
              </a:rPr>
              <a:t>derslerin</a:t>
            </a:r>
            <a:r>
              <a:rPr lang="en-US" sz="1600" dirty="0">
                <a:solidFill>
                  <a:schemeClr val="tx1">
                    <a:lumMod val="65000"/>
                    <a:lumOff val="35000"/>
                  </a:schemeClr>
                </a:solidFill>
              </a:rPr>
              <a:t> </a:t>
            </a:r>
            <a:r>
              <a:rPr lang="en-US" sz="1600" dirty="0" err="1">
                <a:solidFill>
                  <a:schemeClr val="tx1">
                    <a:lumMod val="65000"/>
                    <a:lumOff val="35000"/>
                  </a:schemeClr>
                </a:solidFill>
              </a:rPr>
              <a:t>en</a:t>
            </a:r>
            <a:r>
              <a:rPr lang="en-US" sz="1600" dirty="0">
                <a:solidFill>
                  <a:schemeClr val="tx1">
                    <a:lumMod val="65000"/>
                    <a:lumOff val="35000"/>
                  </a:schemeClr>
                </a:solidFill>
              </a:rPr>
              <a:t> </a:t>
            </a:r>
            <a:r>
              <a:rPr lang="en-US" sz="1600" dirty="0" err="1">
                <a:solidFill>
                  <a:schemeClr val="tx1">
                    <a:lumMod val="65000"/>
                    <a:lumOff val="35000"/>
                  </a:schemeClr>
                </a:solidFill>
              </a:rPr>
              <a:t>az</a:t>
            </a:r>
            <a:r>
              <a:rPr lang="en-US" sz="1600" dirty="0">
                <a:solidFill>
                  <a:schemeClr val="tx1">
                    <a:lumMod val="65000"/>
                    <a:lumOff val="35000"/>
                  </a:schemeClr>
                </a:solidFill>
              </a:rPr>
              <a:t> % 70’ine </a:t>
            </a:r>
            <a:r>
              <a:rPr lang="en-US" sz="1600" dirty="0" err="1">
                <a:solidFill>
                  <a:schemeClr val="tx1">
                    <a:lumMod val="65000"/>
                    <a:lumOff val="35000"/>
                  </a:schemeClr>
                </a:solidFill>
              </a:rPr>
              <a:t>devam</a:t>
            </a:r>
            <a:r>
              <a:rPr lang="en-US" sz="1600" dirty="0">
                <a:solidFill>
                  <a:schemeClr val="tx1">
                    <a:lumMod val="65000"/>
                    <a:lumOff val="35000"/>
                  </a:schemeClr>
                </a:solidFill>
              </a:rPr>
              <a:t> </a:t>
            </a:r>
            <a:r>
              <a:rPr lang="en-US" sz="1600" dirty="0" err="1">
                <a:solidFill>
                  <a:schemeClr val="tx1">
                    <a:lumMod val="65000"/>
                    <a:lumOff val="35000"/>
                  </a:schemeClr>
                </a:solidFill>
              </a:rPr>
              <a:t>zorunludur</a:t>
            </a:r>
            <a:r>
              <a:rPr lang="en-US" sz="1600" dirty="0">
                <a:solidFill>
                  <a:schemeClr val="tx1">
                    <a:lumMod val="65000"/>
                    <a:lumOff val="35000"/>
                  </a:schemeClr>
                </a:solidFill>
              </a:rPr>
              <a:t>. Bu </a:t>
            </a:r>
            <a:r>
              <a:rPr lang="en-US" sz="1600" dirty="0" err="1">
                <a:solidFill>
                  <a:schemeClr val="tx1">
                    <a:lumMod val="65000"/>
                    <a:lumOff val="35000"/>
                  </a:schemeClr>
                </a:solidFill>
              </a:rPr>
              <a:t>koşulu</a:t>
            </a:r>
            <a:r>
              <a:rPr lang="en-US" sz="1600" dirty="0">
                <a:solidFill>
                  <a:schemeClr val="tx1">
                    <a:lumMod val="65000"/>
                    <a:lumOff val="35000"/>
                  </a:schemeClr>
                </a:solidFill>
              </a:rPr>
              <a:t> </a:t>
            </a:r>
            <a:r>
              <a:rPr lang="en-US" sz="1600" dirty="0" err="1">
                <a:solidFill>
                  <a:schemeClr val="tx1">
                    <a:lumMod val="65000"/>
                    <a:lumOff val="35000"/>
                  </a:schemeClr>
                </a:solidFill>
              </a:rPr>
              <a:t>yerine</a:t>
            </a:r>
            <a:r>
              <a:rPr lang="en-US" sz="1600" dirty="0">
                <a:solidFill>
                  <a:schemeClr val="tx1">
                    <a:lumMod val="65000"/>
                    <a:lumOff val="35000"/>
                  </a:schemeClr>
                </a:solidFill>
              </a:rPr>
              <a:t> </a:t>
            </a:r>
            <a:r>
              <a:rPr lang="en-US" sz="1600" dirty="0" err="1">
                <a:solidFill>
                  <a:schemeClr val="tx1">
                    <a:lumMod val="65000"/>
                    <a:lumOff val="35000"/>
                  </a:schemeClr>
                </a:solidFill>
              </a:rPr>
              <a:t>getirmeyen</a:t>
            </a:r>
            <a:r>
              <a:rPr lang="en-US" sz="1600" dirty="0">
                <a:solidFill>
                  <a:schemeClr val="tx1">
                    <a:lumMod val="65000"/>
                    <a:lumOff val="35000"/>
                  </a:schemeClr>
                </a:solidFill>
              </a:rPr>
              <a:t> </a:t>
            </a:r>
            <a:r>
              <a:rPr lang="en-US" sz="1600" dirty="0" err="1">
                <a:solidFill>
                  <a:schemeClr val="tx1">
                    <a:lumMod val="65000"/>
                    <a:lumOff val="35000"/>
                  </a:schemeClr>
                </a:solidFill>
              </a:rPr>
              <a:t>öğrenciler</a:t>
            </a:r>
            <a:r>
              <a:rPr lang="en-US" sz="1600" dirty="0">
                <a:solidFill>
                  <a:schemeClr val="tx1">
                    <a:lumMod val="65000"/>
                    <a:lumOff val="35000"/>
                  </a:schemeClr>
                </a:solidFill>
              </a:rPr>
              <a:t> o </a:t>
            </a:r>
            <a:r>
              <a:rPr lang="en-US" sz="1600" dirty="0" err="1">
                <a:solidFill>
                  <a:schemeClr val="tx1">
                    <a:lumMod val="65000"/>
                    <a:lumOff val="35000"/>
                  </a:schemeClr>
                </a:solidFill>
              </a:rPr>
              <a:t>dersin</a:t>
            </a:r>
            <a:r>
              <a:rPr lang="en-US" sz="1600" dirty="0">
                <a:solidFill>
                  <a:schemeClr val="tx1">
                    <a:lumMod val="65000"/>
                    <a:lumOff val="35000"/>
                  </a:schemeClr>
                </a:solidFill>
              </a:rPr>
              <a:t> </a:t>
            </a:r>
            <a:r>
              <a:rPr lang="en-US" sz="1600" dirty="0" err="1">
                <a:solidFill>
                  <a:schemeClr val="tx1">
                    <a:lumMod val="65000"/>
                    <a:lumOff val="35000"/>
                  </a:schemeClr>
                </a:solidFill>
              </a:rPr>
              <a:t>dönem</a:t>
            </a:r>
            <a:r>
              <a:rPr lang="en-US" sz="1600" dirty="0">
                <a:solidFill>
                  <a:schemeClr val="tx1">
                    <a:lumMod val="65000"/>
                    <a:lumOff val="35000"/>
                  </a:schemeClr>
                </a:solidFill>
              </a:rPr>
              <a:t> </a:t>
            </a:r>
            <a:r>
              <a:rPr lang="en-US" sz="1600" dirty="0" err="1">
                <a:solidFill>
                  <a:schemeClr val="tx1">
                    <a:lumMod val="65000"/>
                    <a:lumOff val="35000"/>
                  </a:schemeClr>
                </a:solidFill>
              </a:rPr>
              <a:t>sonu</a:t>
            </a:r>
            <a:r>
              <a:rPr lang="en-US" sz="1600" dirty="0">
                <a:solidFill>
                  <a:schemeClr val="tx1">
                    <a:lumMod val="65000"/>
                    <a:lumOff val="35000"/>
                  </a:schemeClr>
                </a:solidFill>
              </a:rPr>
              <a:t> </a:t>
            </a:r>
            <a:r>
              <a:rPr lang="en-US" sz="1600" dirty="0" err="1">
                <a:solidFill>
                  <a:schemeClr val="tx1">
                    <a:lumMod val="65000"/>
                    <a:lumOff val="35000"/>
                  </a:schemeClr>
                </a:solidFill>
              </a:rPr>
              <a:t>ve</a:t>
            </a:r>
            <a:r>
              <a:rPr lang="en-US" sz="1600" dirty="0">
                <a:solidFill>
                  <a:schemeClr val="tx1">
                    <a:lumMod val="65000"/>
                    <a:lumOff val="35000"/>
                  </a:schemeClr>
                </a:solidFill>
              </a:rPr>
              <a:t> </a:t>
            </a:r>
            <a:r>
              <a:rPr lang="en-US" sz="1600" dirty="0" err="1">
                <a:solidFill>
                  <a:schemeClr val="tx1">
                    <a:lumMod val="65000"/>
                    <a:lumOff val="35000"/>
                  </a:schemeClr>
                </a:solidFill>
              </a:rPr>
              <a:t>bütünleme</a:t>
            </a:r>
            <a:r>
              <a:rPr lang="en-US" sz="1600" dirty="0">
                <a:solidFill>
                  <a:schemeClr val="tx1">
                    <a:lumMod val="65000"/>
                    <a:lumOff val="35000"/>
                  </a:schemeClr>
                </a:solidFill>
              </a:rPr>
              <a:t> </a:t>
            </a:r>
            <a:r>
              <a:rPr lang="en-US" sz="1600" dirty="0" err="1">
                <a:solidFill>
                  <a:schemeClr val="tx1">
                    <a:lumMod val="65000"/>
                    <a:lumOff val="35000"/>
                  </a:schemeClr>
                </a:solidFill>
              </a:rPr>
              <a:t>sınavlarına</a:t>
            </a:r>
            <a:r>
              <a:rPr lang="en-US" sz="1600" dirty="0">
                <a:solidFill>
                  <a:schemeClr val="tx1">
                    <a:lumMod val="65000"/>
                    <a:lumOff val="35000"/>
                  </a:schemeClr>
                </a:solidFill>
              </a:rPr>
              <a:t> </a:t>
            </a:r>
            <a:r>
              <a:rPr lang="en-US" sz="1600" dirty="0" err="1">
                <a:solidFill>
                  <a:schemeClr val="tx1">
                    <a:lumMod val="65000"/>
                    <a:lumOff val="35000"/>
                  </a:schemeClr>
                </a:solidFill>
              </a:rPr>
              <a:t>giremezler</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143074316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8"/>
          <p:cNvSpPr>
            <a:spLocks noChangeArrowheads="1"/>
          </p:cNvSpPr>
          <p:nvPr/>
        </p:nvSpPr>
        <p:spPr bwMode="gray">
          <a:xfrm>
            <a:off x="1144086" y="3048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defRPr/>
            </a:pPr>
            <a:r>
              <a:rPr kumimoji="1" lang="tr-TR" altLang="ko-KR" sz="3500" b="1" dirty="0">
                <a:solidFill>
                  <a:schemeClr val="tx1">
                    <a:lumMod val="85000"/>
                    <a:lumOff val="15000"/>
                  </a:schemeClr>
                </a:solidFill>
                <a:ea typeface="굴림" pitchFamily="34" charset="-127"/>
              </a:rPr>
              <a:t>Ders Planlarımız</a:t>
            </a:r>
            <a:endParaRPr kumimoji="1" lang="en-US" altLang="ko-KR" sz="3500" b="1" dirty="0">
              <a:solidFill>
                <a:schemeClr val="tx1">
                  <a:lumMod val="85000"/>
                  <a:lumOff val="15000"/>
                </a:schemeClr>
              </a:solidFill>
              <a:ea typeface="굴림" pitchFamily="34" charset="-127"/>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Custom0">
      <a:dk1>
        <a:sysClr val="windowText" lastClr="000000"/>
      </a:dk1>
      <a:lt1>
        <a:sysClr val="window" lastClr="FFFFFF"/>
      </a:lt1>
      <a:dk2>
        <a:srgbClr val="6D787D"/>
      </a:dk2>
      <a:lt2>
        <a:srgbClr val="EEECE1"/>
      </a:lt2>
      <a:accent1>
        <a:srgbClr val="666666"/>
      </a:accent1>
      <a:accent2>
        <a:srgbClr val="9B9B9B"/>
      </a:accent2>
      <a:accent3>
        <a:srgbClr val="C0C0C0"/>
      </a:accent3>
      <a:accent4>
        <a:srgbClr val="FF0505"/>
      </a:accent4>
      <a:accent5>
        <a:srgbClr val="FFFFFF"/>
      </a:accent5>
      <a:accent6>
        <a:srgbClr val="BDC7CB"/>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0">
      <a:dk1>
        <a:sysClr val="windowText" lastClr="000000"/>
      </a:dk1>
      <a:lt1>
        <a:sysClr val="window" lastClr="FFFFFF"/>
      </a:lt1>
      <a:dk2>
        <a:srgbClr val="6D787D"/>
      </a:dk2>
      <a:lt2>
        <a:srgbClr val="EEECE1"/>
      </a:lt2>
      <a:accent1>
        <a:srgbClr val="666666"/>
      </a:accent1>
      <a:accent2>
        <a:srgbClr val="9B9B9B"/>
      </a:accent2>
      <a:accent3>
        <a:srgbClr val="C0C0C0"/>
      </a:accent3>
      <a:accent4>
        <a:srgbClr val="FF0505"/>
      </a:accent4>
      <a:accent5>
        <a:srgbClr val="FFFFFF"/>
      </a:accent5>
      <a:accent6>
        <a:srgbClr val="BDC7CB"/>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0">
    <a:dk1>
      <a:sysClr val="windowText" lastClr="000000"/>
    </a:dk1>
    <a:lt1>
      <a:sysClr val="window" lastClr="FFFFFF"/>
    </a:lt1>
    <a:dk2>
      <a:srgbClr val="6D787D"/>
    </a:dk2>
    <a:lt2>
      <a:srgbClr val="EEECE1"/>
    </a:lt2>
    <a:accent1>
      <a:srgbClr val="666666"/>
    </a:accent1>
    <a:accent2>
      <a:srgbClr val="9B9B9B"/>
    </a:accent2>
    <a:accent3>
      <a:srgbClr val="C0C0C0"/>
    </a:accent3>
    <a:accent4>
      <a:srgbClr val="FF0505"/>
    </a:accent4>
    <a:accent5>
      <a:srgbClr val="FFFFFF"/>
    </a:accent5>
    <a:accent6>
      <a:srgbClr val="BDC7CB"/>
    </a:accent6>
    <a:hlink>
      <a:srgbClr val="7F7F7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2400</TotalTime>
  <Words>2281</Words>
  <Application>Microsoft Office PowerPoint</Application>
  <PresentationFormat>Ekran Gösterisi (4:3)</PresentationFormat>
  <Paragraphs>213</Paragraphs>
  <Slides>41</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41</vt:i4>
      </vt:variant>
    </vt:vector>
  </HeadingPairs>
  <TitlesOfParts>
    <vt:vector size="46" baseType="lpstr">
      <vt:lpstr>굴림</vt:lpstr>
      <vt:lpstr>Arial</vt:lpstr>
      <vt:lpstr>Calibri</vt:lpstr>
      <vt:lpstr>Office Theme</vt:lpstr>
      <vt:lpstr>1_Office Theme</vt:lpstr>
      <vt:lpstr>Şehir Efsaneleri</vt:lpstr>
      <vt:lpstr>İhtiyacınız Olan Daire Başkanlıkları</vt:lpstr>
      <vt:lpstr>PowerPoint Sunusu</vt:lpstr>
      <vt:lpstr>PowerPoint Sunusu</vt:lpstr>
      <vt:lpstr>Aklınıza Takılanlar</vt:lpstr>
      <vt:lpstr>Aklınıza Takılanlar</vt:lpstr>
      <vt:lpstr>Aklınıza Takılanlar</vt:lpstr>
      <vt:lpstr>Aklınıza Takılanlar</vt:lpstr>
      <vt:lpstr>PowerPoint Sunusu</vt:lpstr>
      <vt:lpstr>Aklınıza Takılanlar</vt:lpstr>
      <vt:lpstr>PowerPoint Sunusu</vt:lpstr>
      <vt:lpstr>Aklınıza Takılanlar</vt:lpstr>
      <vt:lpstr>Aklınıza Takılanlar</vt:lpstr>
      <vt:lpstr>Aklınıza Takılanlar</vt:lpstr>
      <vt:lpstr>Aklınıza Takılanlar</vt:lpstr>
      <vt:lpstr>Aklınıza Takılanlar</vt:lpstr>
      <vt:lpstr>Aklınıza Takılanlar</vt:lpstr>
      <vt:lpstr>Aklınıza Takılanlar</vt:lpstr>
      <vt:lpstr>İhtiyacınız Olan Daire Başkanlıkları</vt:lpstr>
      <vt:lpstr>Aklınıza Takılanlar</vt:lpstr>
      <vt:lpstr>PowerPoint Sunusu</vt:lpstr>
      <vt:lpstr>Aklınıza Takılanlar</vt:lpstr>
      <vt:lpstr>Aklınıza Takılanlar</vt:lpstr>
      <vt:lpstr>PowerPoint Sunusu</vt:lpstr>
      <vt:lpstr>İhtiyacınız Olan Daire Başkanlıkları</vt:lpstr>
      <vt:lpstr>İhtiyacınız Olan Daire Başkanlıkları</vt:lpstr>
      <vt:lpstr>Birazda Öğrenelim: Kütüphanemiz</vt:lpstr>
      <vt:lpstr>Kütüphane</vt:lpstr>
      <vt:lpstr>Erasmus?</vt:lpstr>
      <vt:lpstr>Yeter biraz da hayat...</vt:lpstr>
      <vt:lpstr>PowerPoint Sunusu</vt:lpstr>
      <vt:lpstr>PowerPoint Sunusu</vt:lpstr>
      <vt:lpstr>PowerPoint Sunusu</vt:lpstr>
      <vt:lpstr>BAĞIMLILIĞA DUR DİYELİM</vt:lpstr>
      <vt:lpstr>PowerPoint Sunusu</vt:lpstr>
      <vt:lpstr>PowerPoint Sunusu</vt:lpstr>
      <vt:lpstr>PowerPoint Sunusu</vt:lpstr>
      <vt:lpstr>Engelli Öğrenci Birimi Koordinatörlüğü</vt:lpstr>
      <vt:lpstr>Psikolojik Danışma ve Rehberlik Uygulama ve Araştırma Merkezi </vt:lpstr>
      <vt:lpstr>PowerPoint Sunusu</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Hakan Aydoğan</cp:lastModifiedBy>
  <cp:revision>224</cp:revision>
  <dcterms:created xsi:type="dcterms:W3CDTF">2012-04-26T17:06:14Z</dcterms:created>
  <dcterms:modified xsi:type="dcterms:W3CDTF">2025-09-18T17:08:54Z</dcterms:modified>
</cp:coreProperties>
</file>