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5" r:id="rId3"/>
    <p:sldId id="267" r:id="rId4"/>
    <p:sldId id="284" r:id="rId5"/>
    <p:sldId id="305" r:id="rId6"/>
    <p:sldId id="295" r:id="rId7"/>
    <p:sldId id="296" r:id="rId8"/>
    <p:sldId id="291" r:id="rId9"/>
    <p:sldId id="292" r:id="rId10"/>
    <p:sldId id="304" r:id="rId11"/>
    <p:sldId id="306" r:id="rId12"/>
    <p:sldId id="294" r:id="rId13"/>
    <p:sldId id="293" r:id="rId14"/>
    <p:sldId id="310" r:id="rId15"/>
    <p:sldId id="311" r:id="rId16"/>
    <p:sldId id="312" r:id="rId17"/>
    <p:sldId id="313" r:id="rId18"/>
    <p:sldId id="314" r:id="rId19"/>
    <p:sldId id="315" r:id="rId20"/>
    <p:sldId id="298" r:id="rId21"/>
    <p:sldId id="297" r:id="rId22"/>
    <p:sldId id="307" r:id="rId23"/>
    <p:sldId id="303" r:id="rId24"/>
    <p:sldId id="300" r:id="rId25"/>
    <p:sldId id="299" r:id="rId26"/>
    <p:sldId id="309" r:id="rId27"/>
    <p:sldId id="316" r:id="rId28"/>
    <p:sldId id="302" r:id="rId29"/>
    <p:sldId id="318" r:id="rId30"/>
    <p:sldId id="319" r:id="rId31"/>
    <p:sldId id="317" r:id="rId32"/>
    <p:sldId id="308" r:id="rId33"/>
    <p:sldId id="263" r:id="rId34"/>
    <p:sldId id="274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E9F"/>
    <a:srgbClr val="4B8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1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E6369-8D57-4164-8DD4-9A2ECC8F44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BE56399-8D68-4021-8F31-B8C6B34B6467}">
      <dgm:prSet phldrT="[Metin]"/>
      <dgm:spPr/>
      <dgm:t>
        <a:bodyPr/>
        <a:lstStyle/>
        <a:p>
          <a:r>
            <a:rPr lang="tr-TR" dirty="0" smtClean="0"/>
            <a:t>Türk Dili I-II</a:t>
          </a:r>
          <a:endParaRPr lang="tr-TR" dirty="0"/>
        </a:p>
      </dgm:t>
    </dgm:pt>
    <dgm:pt modelId="{2BA7A7AD-1C84-4450-953E-2798D504FF9E}" type="parTrans" cxnId="{52CFF15B-FBDA-46E5-A3EF-62BF8EEF8DFD}">
      <dgm:prSet/>
      <dgm:spPr/>
      <dgm:t>
        <a:bodyPr/>
        <a:lstStyle/>
        <a:p>
          <a:endParaRPr lang="tr-TR"/>
        </a:p>
      </dgm:t>
    </dgm:pt>
    <dgm:pt modelId="{7EAF6079-1392-4A8F-91C9-CE00533EFABB}" type="sibTrans" cxnId="{52CFF15B-FBDA-46E5-A3EF-62BF8EEF8DFD}">
      <dgm:prSet/>
      <dgm:spPr/>
      <dgm:t>
        <a:bodyPr/>
        <a:lstStyle/>
        <a:p>
          <a:endParaRPr lang="tr-TR"/>
        </a:p>
      </dgm:t>
    </dgm:pt>
    <dgm:pt modelId="{A8A46BE3-AD2F-4F1F-908E-AD66B39F38F9}">
      <dgm:prSet/>
      <dgm:spPr/>
      <dgm:t>
        <a:bodyPr/>
        <a:lstStyle/>
        <a:p>
          <a:r>
            <a:rPr lang="tr-TR" smtClean="0"/>
            <a:t>Atatürk İlke ve İnkılap Tarihi I-II</a:t>
          </a:r>
          <a:endParaRPr lang="tr-TR" dirty="0" smtClean="0"/>
        </a:p>
      </dgm:t>
    </dgm:pt>
    <dgm:pt modelId="{8AC30881-6223-4EAE-A7CD-0E2B18B87407}" type="parTrans" cxnId="{04F26BAE-2435-4CD2-A3DD-22AF8EFD56D3}">
      <dgm:prSet/>
      <dgm:spPr/>
      <dgm:t>
        <a:bodyPr/>
        <a:lstStyle/>
        <a:p>
          <a:endParaRPr lang="tr-TR"/>
        </a:p>
      </dgm:t>
    </dgm:pt>
    <dgm:pt modelId="{35BFDA0C-00CE-4EBA-92A4-48827B5F91FE}" type="sibTrans" cxnId="{04F26BAE-2435-4CD2-A3DD-22AF8EFD56D3}">
      <dgm:prSet/>
      <dgm:spPr/>
      <dgm:t>
        <a:bodyPr/>
        <a:lstStyle/>
        <a:p>
          <a:endParaRPr lang="tr-TR"/>
        </a:p>
      </dgm:t>
    </dgm:pt>
    <dgm:pt modelId="{5AFAB691-6568-4BC8-A04C-D02AEA5840B0}">
      <dgm:prSet/>
      <dgm:spPr/>
      <dgm:t>
        <a:bodyPr/>
        <a:lstStyle/>
        <a:p>
          <a:r>
            <a:rPr lang="tr-TR" dirty="0" smtClean="0"/>
            <a:t>Yabancı Dil I-II</a:t>
          </a:r>
        </a:p>
      </dgm:t>
    </dgm:pt>
    <dgm:pt modelId="{7A01F58D-A46C-48C4-9F64-A121AD3B2B14}" type="parTrans" cxnId="{28894873-726F-4ADC-8242-8C3B8B605165}">
      <dgm:prSet/>
      <dgm:spPr/>
      <dgm:t>
        <a:bodyPr/>
        <a:lstStyle/>
        <a:p>
          <a:endParaRPr lang="tr-TR"/>
        </a:p>
      </dgm:t>
    </dgm:pt>
    <dgm:pt modelId="{28E1289A-3EB3-4C07-BF76-2A0EBBB6AB1E}" type="sibTrans" cxnId="{28894873-726F-4ADC-8242-8C3B8B605165}">
      <dgm:prSet/>
      <dgm:spPr/>
      <dgm:t>
        <a:bodyPr/>
        <a:lstStyle/>
        <a:p>
          <a:endParaRPr lang="tr-TR"/>
        </a:p>
      </dgm:t>
    </dgm:pt>
    <dgm:pt modelId="{06F93F0E-2D2C-41E1-BA69-9B3C15CC4773}" type="pres">
      <dgm:prSet presAssocID="{8BBE6369-8D57-4164-8DD4-9A2ECC8F44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EFC2FD0-1FD6-4A82-919D-99F1270EFCEF}" type="pres">
      <dgm:prSet presAssocID="{8BBE6369-8D57-4164-8DD4-9A2ECC8F448F}" presName="Name1" presStyleCnt="0"/>
      <dgm:spPr/>
    </dgm:pt>
    <dgm:pt modelId="{25FEA13A-3F3C-4D44-92C9-3D9AE819AE50}" type="pres">
      <dgm:prSet presAssocID="{8BBE6369-8D57-4164-8DD4-9A2ECC8F448F}" presName="cycle" presStyleCnt="0"/>
      <dgm:spPr/>
    </dgm:pt>
    <dgm:pt modelId="{A3B75F04-EB94-402F-B6EB-2A25E12D2BCE}" type="pres">
      <dgm:prSet presAssocID="{8BBE6369-8D57-4164-8DD4-9A2ECC8F448F}" presName="srcNode" presStyleLbl="node1" presStyleIdx="0" presStyleCnt="3"/>
      <dgm:spPr/>
    </dgm:pt>
    <dgm:pt modelId="{9294E752-DD7E-4B95-B1BC-2753CE05744D}" type="pres">
      <dgm:prSet presAssocID="{8BBE6369-8D57-4164-8DD4-9A2ECC8F448F}" presName="conn" presStyleLbl="parChTrans1D2" presStyleIdx="0" presStyleCnt="1"/>
      <dgm:spPr/>
      <dgm:t>
        <a:bodyPr/>
        <a:lstStyle/>
        <a:p>
          <a:endParaRPr lang="tr-TR"/>
        </a:p>
      </dgm:t>
    </dgm:pt>
    <dgm:pt modelId="{FE00055F-76BD-4795-81E2-6B418827B62D}" type="pres">
      <dgm:prSet presAssocID="{8BBE6369-8D57-4164-8DD4-9A2ECC8F448F}" presName="extraNode" presStyleLbl="node1" presStyleIdx="0" presStyleCnt="3"/>
      <dgm:spPr/>
    </dgm:pt>
    <dgm:pt modelId="{A54E8810-9205-4FF4-B7B6-1B875DC8BF93}" type="pres">
      <dgm:prSet presAssocID="{8BBE6369-8D57-4164-8DD4-9A2ECC8F448F}" presName="dstNode" presStyleLbl="node1" presStyleIdx="0" presStyleCnt="3"/>
      <dgm:spPr/>
    </dgm:pt>
    <dgm:pt modelId="{E4853A15-DD8C-4EB5-8CD0-B670B4310D05}" type="pres">
      <dgm:prSet presAssocID="{DBE56399-8D68-4021-8F31-B8C6B34B646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0B967-D584-436B-81D9-033320C2E0B9}" type="pres">
      <dgm:prSet presAssocID="{DBE56399-8D68-4021-8F31-B8C6B34B6467}" presName="accent_1" presStyleCnt="0"/>
      <dgm:spPr/>
    </dgm:pt>
    <dgm:pt modelId="{FE36E282-494D-47E9-AC81-A02394CDE202}" type="pres">
      <dgm:prSet presAssocID="{DBE56399-8D68-4021-8F31-B8C6B34B6467}" presName="accentRepeatNode" presStyleLbl="solidFgAcc1" presStyleIdx="0" presStyleCnt="3"/>
      <dgm:spPr/>
    </dgm:pt>
    <dgm:pt modelId="{8D3FA5BB-65D9-4554-9040-E46548E99303}" type="pres">
      <dgm:prSet presAssocID="{A8A46BE3-AD2F-4F1F-908E-AD66B39F38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250E4C-15F3-4E88-8DF3-37F4F0EF0B90}" type="pres">
      <dgm:prSet presAssocID="{A8A46BE3-AD2F-4F1F-908E-AD66B39F38F9}" presName="accent_2" presStyleCnt="0"/>
      <dgm:spPr/>
    </dgm:pt>
    <dgm:pt modelId="{4AFE88A4-C884-44B6-BFDE-23DCC3C45EC6}" type="pres">
      <dgm:prSet presAssocID="{A8A46BE3-AD2F-4F1F-908E-AD66B39F38F9}" presName="accentRepeatNode" presStyleLbl="solidFgAcc1" presStyleIdx="1" presStyleCnt="3"/>
      <dgm:spPr/>
    </dgm:pt>
    <dgm:pt modelId="{122F166B-FF90-41BC-9BD6-7E0CF5DE7704}" type="pres">
      <dgm:prSet presAssocID="{5AFAB691-6568-4BC8-A04C-D02AEA5840B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B9E00D-5440-406D-8440-D86E73D5425F}" type="pres">
      <dgm:prSet presAssocID="{5AFAB691-6568-4BC8-A04C-D02AEA5840B0}" presName="accent_3" presStyleCnt="0"/>
      <dgm:spPr/>
    </dgm:pt>
    <dgm:pt modelId="{A2DB8DAA-0EA0-490A-8EEE-CC458FC1C7B3}" type="pres">
      <dgm:prSet presAssocID="{5AFAB691-6568-4BC8-A04C-D02AEA5840B0}" presName="accentRepeatNode" presStyleLbl="solidFgAcc1" presStyleIdx="2" presStyleCnt="3"/>
      <dgm:spPr/>
    </dgm:pt>
  </dgm:ptLst>
  <dgm:cxnLst>
    <dgm:cxn modelId="{49762CA3-6EB7-4027-8ABF-4851ADA92F36}" type="presOf" srcId="{A8A46BE3-AD2F-4F1F-908E-AD66B39F38F9}" destId="{8D3FA5BB-65D9-4554-9040-E46548E99303}" srcOrd="0" destOrd="0" presId="urn:microsoft.com/office/officeart/2008/layout/VerticalCurvedList"/>
    <dgm:cxn modelId="{E11123B2-A41C-4A48-8781-B3EA08B16F8E}" type="presOf" srcId="{5AFAB691-6568-4BC8-A04C-D02AEA5840B0}" destId="{122F166B-FF90-41BC-9BD6-7E0CF5DE7704}" srcOrd="0" destOrd="0" presId="urn:microsoft.com/office/officeart/2008/layout/VerticalCurvedList"/>
    <dgm:cxn modelId="{28894873-726F-4ADC-8242-8C3B8B605165}" srcId="{8BBE6369-8D57-4164-8DD4-9A2ECC8F448F}" destId="{5AFAB691-6568-4BC8-A04C-D02AEA5840B0}" srcOrd="2" destOrd="0" parTransId="{7A01F58D-A46C-48C4-9F64-A121AD3B2B14}" sibTransId="{28E1289A-3EB3-4C07-BF76-2A0EBBB6AB1E}"/>
    <dgm:cxn modelId="{F5E4FC23-D005-4F2A-8B35-0BEF5DAE578E}" type="presOf" srcId="{8BBE6369-8D57-4164-8DD4-9A2ECC8F448F}" destId="{06F93F0E-2D2C-41E1-BA69-9B3C15CC4773}" srcOrd="0" destOrd="0" presId="urn:microsoft.com/office/officeart/2008/layout/VerticalCurvedList"/>
    <dgm:cxn modelId="{152E7C88-7219-4D46-B723-19444D1036DB}" type="presOf" srcId="{DBE56399-8D68-4021-8F31-B8C6B34B6467}" destId="{E4853A15-DD8C-4EB5-8CD0-B670B4310D05}" srcOrd="0" destOrd="0" presId="urn:microsoft.com/office/officeart/2008/layout/VerticalCurvedList"/>
    <dgm:cxn modelId="{04F26BAE-2435-4CD2-A3DD-22AF8EFD56D3}" srcId="{8BBE6369-8D57-4164-8DD4-9A2ECC8F448F}" destId="{A8A46BE3-AD2F-4F1F-908E-AD66B39F38F9}" srcOrd="1" destOrd="0" parTransId="{8AC30881-6223-4EAE-A7CD-0E2B18B87407}" sibTransId="{35BFDA0C-00CE-4EBA-92A4-48827B5F91FE}"/>
    <dgm:cxn modelId="{52CFF15B-FBDA-46E5-A3EF-62BF8EEF8DFD}" srcId="{8BBE6369-8D57-4164-8DD4-9A2ECC8F448F}" destId="{DBE56399-8D68-4021-8F31-B8C6B34B6467}" srcOrd="0" destOrd="0" parTransId="{2BA7A7AD-1C84-4450-953E-2798D504FF9E}" sibTransId="{7EAF6079-1392-4A8F-91C9-CE00533EFABB}"/>
    <dgm:cxn modelId="{03E0169E-539A-471B-B0B2-F71917CF6C84}" type="presOf" srcId="{7EAF6079-1392-4A8F-91C9-CE00533EFABB}" destId="{9294E752-DD7E-4B95-B1BC-2753CE05744D}" srcOrd="0" destOrd="0" presId="urn:microsoft.com/office/officeart/2008/layout/VerticalCurvedList"/>
    <dgm:cxn modelId="{AF88069A-F1F0-4C9D-8188-E57D54E823E8}" type="presParOf" srcId="{06F93F0E-2D2C-41E1-BA69-9B3C15CC4773}" destId="{5EFC2FD0-1FD6-4A82-919D-99F1270EFCEF}" srcOrd="0" destOrd="0" presId="urn:microsoft.com/office/officeart/2008/layout/VerticalCurvedList"/>
    <dgm:cxn modelId="{99392370-74DA-45D4-BA63-BD2945F48B2E}" type="presParOf" srcId="{5EFC2FD0-1FD6-4A82-919D-99F1270EFCEF}" destId="{25FEA13A-3F3C-4D44-92C9-3D9AE819AE50}" srcOrd="0" destOrd="0" presId="urn:microsoft.com/office/officeart/2008/layout/VerticalCurvedList"/>
    <dgm:cxn modelId="{7FBA4DF7-7ECB-46BE-9B81-7F946A301EDA}" type="presParOf" srcId="{25FEA13A-3F3C-4D44-92C9-3D9AE819AE50}" destId="{A3B75F04-EB94-402F-B6EB-2A25E12D2BCE}" srcOrd="0" destOrd="0" presId="urn:microsoft.com/office/officeart/2008/layout/VerticalCurvedList"/>
    <dgm:cxn modelId="{0AB25943-FDB9-4B04-8F1C-606CE0A53E09}" type="presParOf" srcId="{25FEA13A-3F3C-4D44-92C9-3D9AE819AE50}" destId="{9294E752-DD7E-4B95-B1BC-2753CE05744D}" srcOrd="1" destOrd="0" presId="urn:microsoft.com/office/officeart/2008/layout/VerticalCurvedList"/>
    <dgm:cxn modelId="{73E28D28-5031-49AB-9155-3070972428C2}" type="presParOf" srcId="{25FEA13A-3F3C-4D44-92C9-3D9AE819AE50}" destId="{FE00055F-76BD-4795-81E2-6B418827B62D}" srcOrd="2" destOrd="0" presId="urn:microsoft.com/office/officeart/2008/layout/VerticalCurvedList"/>
    <dgm:cxn modelId="{02C58F43-178A-44DF-96D0-8B2D1223F4AD}" type="presParOf" srcId="{25FEA13A-3F3C-4D44-92C9-3D9AE819AE50}" destId="{A54E8810-9205-4FF4-B7B6-1B875DC8BF93}" srcOrd="3" destOrd="0" presId="urn:microsoft.com/office/officeart/2008/layout/VerticalCurvedList"/>
    <dgm:cxn modelId="{9D8D79FC-CFEB-4FE8-AE9B-689B24682582}" type="presParOf" srcId="{5EFC2FD0-1FD6-4A82-919D-99F1270EFCEF}" destId="{E4853A15-DD8C-4EB5-8CD0-B670B4310D05}" srcOrd="1" destOrd="0" presId="urn:microsoft.com/office/officeart/2008/layout/VerticalCurvedList"/>
    <dgm:cxn modelId="{93137004-8093-4EA1-B8B7-FD8661D678A5}" type="presParOf" srcId="{5EFC2FD0-1FD6-4A82-919D-99F1270EFCEF}" destId="{CAF0B967-D584-436B-81D9-033320C2E0B9}" srcOrd="2" destOrd="0" presId="urn:microsoft.com/office/officeart/2008/layout/VerticalCurvedList"/>
    <dgm:cxn modelId="{DA3A9AFB-C661-4E96-9013-5D86523E838B}" type="presParOf" srcId="{CAF0B967-D584-436B-81D9-033320C2E0B9}" destId="{FE36E282-494D-47E9-AC81-A02394CDE202}" srcOrd="0" destOrd="0" presId="urn:microsoft.com/office/officeart/2008/layout/VerticalCurvedList"/>
    <dgm:cxn modelId="{1B8EEFF3-6498-48B2-A262-9F13AE8E2223}" type="presParOf" srcId="{5EFC2FD0-1FD6-4A82-919D-99F1270EFCEF}" destId="{8D3FA5BB-65D9-4554-9040-E46548E99303}" srcOrd="3" destOrd="0" presId="urn:microsoft.com/office/officeart/2008/layout/VerticalCurvedList"/>
    <dgm:cxn modelId="{72721E92-9F73-402B-93FA-A5BF8B74DDC4}" type="presParOf" srcId="{5EFC2FD0-1FD6-4A82-919D-99F1270EFCEF}" destId="{76250E4C-15F3-4E88-8DF3-37F4F0EF0B90}" srcOrd="4" destOrd="0" presId="urn:microsoft.com/office/officeart/2008/layout/VerticalCurvedList"/>
    <dgm:cxn modelId="{D3A551A1-16CA-40FC-B8EC-5EF59220ABF8}" type="presParOf" srcId="{76250E4C-15F3-4E88-8DF3-37F4F0EF0B90}" destId="{4AFE88A4-C884-44B6-BFDE-23DCC3C45EC6}" srcOrd="0" destOrd="0" presId="urn:microsoft.com/office/officeart/2008/layout/VerticalCurvedList"/>
    <dgm:cxn modelId="{3AF44BAC-7A42-4F44-A64C-7611523ABF36}" type="presParOf" srcId="{5EFC2FD0-1FD6-4A82-919D-99F1270EFCEF}" destId="{122F166B-FF90-41BC-9BD6-7E0CF5DE7704}" srcOrd="5" destOrd="0" presId="urn:microsoft.com/office/officeart/2008/layout/VerticalCurvedList"/>
    <dgm:cxn modelId="{112562CD-6BEE-4585-B368-07598E88152A}" type="presParOf" srcId="{5EFC2FD0-1FD6-4A82-919D-99F1270EFCEF}" destId="{4DB9E00D-5440-406D-8440-D86E73D5425F}" srcOrd="6" destOrd="0" presId="urn:microsoft.com/office/officeart/2008/layout/VerticalCurvedList"/>
    <dgm:cxn modelId="{B69FC2EE-5CFD-43B3-8241-1B43FDECE655}" type="presParOf" srcId="{4DB9E00D-5440-406D-8440-D86E73D5425F}" destId="{A2DB8DAA-0EA0-490A-8EEE-CC458FC1C7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3A286-69CC-447E-BF3A-AE0B2C14F55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5CCD634-85E9-47AF-BB94-C44B52FFD336}">
      <dgm:prSet phldrT="[Metin]" custT="1"/>
      <dgm:spPr/>
      <dgm:t>
        <a:bodyPr/>
        <a:lstStyle/>
        <a:p>
          <a:r>
            <a:rPr lang="tr-TR" sz="2800" dirty="0" smtClean="0"/>
            <a:t>uzem.bartin.edu.tr</a:t>
          </a:r>
          <a:endParaRPr lang="tr-TR" sz="2800" dirty="0"/>
        </a:p>
      </dgm:t>
    </dgm:pt>
    <dgm:pt modelId="{18909F74-8E4A-4CEC-AD60-02F433262DD9}" type="parTrans" cxnId="{103A9F6C-FA3D-4BF7-8F86-B0493D82A946}">
      <dgm:prSet/>
      <dgm:spPr/>
      <dgm:t>
        <a:bodyPr/>
        <a:lstStyle/>
        <a:p>
          <a:endParaRPr lang="tr-TR" sz="2800"/>
        </a:p>
      </dgm:t>
    </dgm:pt>
    <dgm:pt modelId="{C51736A8-7ED5-43E6-9D52-FAFB0B2E2975}" type="sibTrans" cxnId="{103A9F6C-FA3D-4BF7-8F86-B0493D82A946}">
      <dgm:prSet/>
      <dgm:spPr/>
      <dgm:t>
        <a:bodyPr/>
        <a:lstStyle/>
        <a:p>
          <a:endParaRPr lang="tr-TR" sz="2800"/>
        </a:p>
      </dgm:t>
    </dgm:pt>
    <dgm:pt modelId="{66EE1B7E-259C-45F3-A23E-C6739190EBFB}" type="pres">
      <dgm:prSet presAssocID="{5053A286-69CC-447E-BF3A-AE0B2C14F5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1536F90-2F80-4532-9EA7-B1B8603195FE}" type="pres">
      <dgm:prSet presAssocID="{5053A286-69CC-447E-BF3A-AE0B2C14F550}" presName="Name1" presStyleCnt="0"/>
      <dgm:spPr/>
    </dgm:pt>
    <dgm:pt modelId="{5F86C6F0-D551-4425-A834-DCDDA5F3B0E4}" type="pres">
      <dgm:prSet presAssocID="{5053A286-69CC-447E-BF3A-AE0B2C14F550}" presName="cycle" presStyleCnt="0"/>
      <dgm:spPr/>
    </dgm:pt>
    <dgm:pt modelId="{2FA3AA53-6776-4FA0-B056-A4A2157C0660}" type="pres">
      <dgm:prSet presAssocID="{5053A286-69CC-447E-BF3A-AE0B2C14F550}" presName="srcNode" presStyleLbl="node1" presStyleIdx="0" presStyleCnt="1"/>
      <dgm:spPr/>
    </dgm:pt>
    <dgm:pt modelId="{A7FC6C3F-02BB-45B6-917A-1A59DCC82196}" type="pres">
      <dgm:prSet presAssocID="{5053A286-69CC-447E-BF3A-AE0B2C14F550}" presName="conn" presStyleLbl="parChTrans1D2" presStyleIdx="0" presStyleCnt="1"/>
      <dgm:spPr/>
      <dgm:t>
        <a:bodyPr/>
        <a:lstStyle/>
        <a:p>
          <a:endParaRPr lang="tr-TR"/>
        </a:p>
      </dgm:t>
    </dgm:pt>
    <dgm:pt modelId="{9CA98BDB-E2CE-434E-8E05-A2B175BA4E28}" type="pres">
      <dgm:prSet presAssocID="{5053A286-69CC-447E-BF3A-AE0B2C14F550}" presName="extraNode" presStyleLbl="node1" presStyleIdx="0" presStyleCnt="1"/>
      <dgm:spPr/>
    </dgm:pt>
    <dgm:pt modelId="{8C3DD990-439A-4A8A-86C9-749D16961D6F}" type="pres">
      <dgm:prSet presAssocID="{5053A286-69CC-447E-BF3A-AE0B2C14F550}" presName="dstNode" presStyleLbl="node1" presStyleIdx="0" presStyleCnt="1"/>
      <dgm:spPr/>
    </dgm:pt>
    <dgm:pt modelId="{A78DD494-7698-41F6-AA49-169F7F837AB3}" type="pres">
      <dgm:prSet presAssocID="{35CCD634-85E9-47AF-BB94-C44B52FFD33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91565-A876-4AF8-8C72-8078B33E2050}" type="pres">
      <dgm:prSet presAssocID="{35CCD634-85E9-47AF-BB94-C44B52FFD336}" presName="accent_1" presStyleCnt="0"/>
      <dgm:spPr/>
    </dgm:pt>
    <dgm:pt modelId="{6306360C-D41B-4EBA-ABFE-6867B4280801}" type="pres">
      <dgm:prSet presAssocID="{35CCD634-85E9-47AF-BB94-C44B52FFD336}" presName="accentRepeatNode" presStyleLbl="solidFgAcc1" presStyleIdx="0" presStyleCnt="1"/>
      <dgm:spPr/>
    </dgm:pt>
  </dgm:ptLst>
  <dgm:cxnLst>
    <dgm:cxn modelId="{20FB813B-0DC4-4486-9506-7C160DA5E7DB}" type="presOf" srcId="{5053A286-69CC-447E-BF3A-AE0B2C14F550}" destId="{66EE1B7E-259C-45F3-A23E-C6739190EBFB}" srcOrd="0" destOrd="0" presId="urn:microsoft.com/office/officeart/2008/layout/VerticalCurvedList"/>
    <dgm:cxn modelId="{103A9F6C-FA3D-4BF7-8F86-B0493D82A946}" srcId="{5053A286-69CC-447E-BF3A-AE0B2C14F550}" destId="{35CCD634-85E9-47AF-BB94-C44B52FFD336}" srcOrd="0" destOrd="0" parTransId="{18909F74-8E4A-4CEC-AD60-02F433262DD9}" sibTransId="{C51736A8-7ED5-43E6-9D52-FAFB0B2E2975}"/>
    <dgm:cxn modelId="{F0B1E264-8940-4A12-856D-0DAF64E04856}" type="presOf" srcId="{35CCD634-85E9-47AF-BB94-C44B52FFD336}" destId="{A78DD494-7698-41F6-AA49-169F7F837AB3}" srcOrd="0" destOrd="0" presId="urn:microsoft.com/office/officeart/2008/layout/VerticalCurvedList"/>
    <dgm:cxn modelId="{CC1DC075-F7F1-4642-94BC-009FF6844183}" type="presOf" srcId="{C51736A8-7ED5-43E6-9D52-FAFB0B2E2975}" destId="{A7FC6C3F-02BB-45B6-917A-1A59DCC82196}" srcOrd="0" destOrd="0" presId="urn:microsoft.com/office/officeart/2008/layout/VerticalCurvedList"/>
    <dgm:cxn modelId="{83EB3EFE-74B1-4F4F-BBDE-0BC5CA347C1B}" type="presParOf" srcId="{66EE1B7E-259C-45F3-A23E-C6739190EBFB}" destId="{E1536F90-2F80-4532-9EA7-B1B8603195FE}" srcOrd="0" destOrd="0" presId="urn:microsoft.com/office/officeart/2008/layout/VerticalCurvedList"/>
    <dgm:cxn modelId="{BE19CC71-6561-4BE4-B7F9-2964E07B3330}" type="presParOf" srcId="{E1536F90-2F80-4532-9EA7-B1B8603195FE}" destId="{5F86C6F0-D551-4425-A834-DCDDA5F3B0E4}" srcOrd="0" destOrd="0" presId="urn:microsoft.com/office/officeart/2008/layout/VerticalCurvedList"/>
    <dgm:cxn modelId="{FC87ECE6-4E06-4AEB-BF73-E11BBD0AE69E}" type="presParOf" srcId="{5F86C6F0-D551-4425-A834-DCDDA5F3B0E4}" destId="{2FA3AA53-6776-4FA0-B056-A4A2157C0660}" srcOrd="0" destOrd="0" presId="urn:microsoft.com/office/officeart/2008/layout/VerticalCurvedList"/>
    <dgm:cxn modelId="{F2708CA3-883C-468C-91D5-CC73BB1A67D0}" type="presParOf" srcId="{5F86C6F0-D551-4425-A834-DCDDA5F3B0E4}" destId="{A7FC6C3F-02BB-45B6-917A-1A59DCC82196}" srcOrd="1" destOrd="0" presId="urn:microsoft.com/office/officeart/2008/layout/VerticalCurvedList"/>
    <dgm:cxn modelId="{017B7975-9900-4898-87E6-4B30C61277DB}" type="presParOf" srcId="{5F86C6F0-D551-4425-A834-DCDDA5F3B0E4}" destId="{9CA98BDB-E2CE-434E-8E05-A2B175BA4E28}" srcOrd="2" destOrd="0" presId="urn:microsoft.com/office/officeart/2008/layout/VerticalCurvedList"/>
    <dgm:cxn modelId="{C3D375E1-546E-4855-BA14-AC8D9A5DD2CA}" type="presParOf" srcId="{5F86C6F0-D551-4425-A834-DCDDA5F3B0E4}" destId="{8C3DD990-439A-4A8A-86C9-749D16961D6F}" srcOrd="3" destOrd="0" presId="urn:microsoft.com/office/officeart/2008/layout/VerticalCurvedList"/>
    <dgm:cxn modelId="{94D63C0B-E40A-4B99-AF9D-A1E7331C216C}" type="presParOf" srcId="{E1536F90-2F80-4532-9EA7-B1B8603195FE}" destId="{A78DD494-7698-41F6-AA49-169F7F837AB3}" srcOrd="1" destOrd="0" presId="urn:microsoft.com/office/officeart/2008/layout/VerticalCurvedList"/>
    <dgm:cxn modelId="{40D654B1-13DC-4828-8610-DEEE642ACE14}" type="presParOf" srcId="{E1536F90-2F80-4532-9EA7-B1B8603195FE}" destId="{FA991565-A876-4AF8-8C72-8078B33E2050}" srcOrd="2" destOrd="0" presId="urn:microsoft.com/office/officeart/2008/layout/VerticalCurvedList"/>
    <dgm:cxn modelId="{F1746390-8990-4D78-93F8-5C0D09A42C05}" type="presParOf" srcId="{FA991565-A876-4AF8-8C72-8078B33E2050}" destId="{6306360C-D41B-4EBA-ABFE-6867B42808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3A286-69CC-447E-BF3A-AE0B2C14F55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35CCD634-85E9-47AF-BB94-C44B52FFD336}">
      <dgm:prSet phldrT="[Metin]" custT="1"/>
      <dgm:spPr/>
      <dgm:t>
        <a:bodyPr/>
        <a:lstStyle/>
        <a:p>
          <a:r>
            <a:rPr lang="tr-TR" sz="2800" dirty="0" smtClean="0"/>
            <a:t>eders.bartin.edu.tr</a:t>
          </a:r>
          <a:endParaRPr lang="tr-TR" sz="2800" dirty="0"/>
        </a:p>
      </dgm:t>
    </dgm:pt>
    <dgm:pt modelId="{18909F74-8E4A-4CEC-AD60-02F433262DD9}" type="parTrans" cxnId="{103A9F6C-FA3D-4BF7-8F86-B0493D82A946}">
      <dgm:prSet/>
      <dgm:spPr/>
      <dgm:t>
        <a:bodyPr/>
        <a:lstStyle/>
        <a:p>
          <a:endParaRPr lang="tr-TR" sz="2800"/>
        </a:p>
      </dgm:t>
    </dgm:pt>
    <dgm:pt modelId="{C51736A8-7ED5-43E6-9D52-FAFB0B2E2975}" type="sibTrans" cxnId="{103A9F6C-FA3D-4BF7-8F86-B0493D82A946}">
      <dgm:prSet/>
      <dgm:spPr/>
      <dgm:t>
        <a:bodyPr/>
        <a:lstStyle/>
        <a:p>
          <a:endParaRPr lang="tr-TR" sz="2800"/>
        </a:p>
      </dgm:t>
    </dgm:pt>
    <dgm:pt modelId="{66EE1B7E-259C-45F3-A23E-C6739190EBFB}" type="pres">
      <dgm:prSet presAssocID="{5053A286-69CC-447E-BF3A-AE0B2C14F550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tr-TR"/>
        </a:p>
      </dgm:t>
    </dgm:pt>
    <dgm:pt modelId="{E1536F90-2F80-4532-9EA7-B1B8603195FE}" type="pres">
      <dgm:prSet presAssocID="{5053A286-69CC-447E-BF3A-AE0B2C14F550}" presName="Name1" presStyleCnt="0"/>
      <dgm:spPr/>
    </dgm:pt>
    <dgm:pt modelId="{5F86C6F0-D551-4425-A834-DCDDA5F3B0E4}" type="pres">
      <dgm:prSet presAssocID="{5053A286-69CC-447E-BF3A-AE0B2C14F550}" presName="cycle" presStyleCnt="0"/>
      <dgm:spPr/>
    </dgm:pt>
    <dgm:pt modelId="{2FA3AA53-6776-4FA0-B056-A4A2157C0660}" type="pres">
      <dgm:prSet presAssocID="{5053A286-69CC-447E-BF3A-AE0B2C14F550}" presName="srcNode" presStyleLbl="node1" presStyleIdx="0" presStyleCnt="1"/>
      <dgm:spPr/>
    </dgm:pt>
    <dgm:pt modelId="{A7FC6C3F-02BB-45B6-917A-1A59DCC82196}" type="pres">
      <dgm:prSet presAssocID="{5053A286-69CC-447E-BF3A-AE0B2C14F550}" presName="conn" presStyleLbl="parChTrans1D2" presStyleIdx="0" presStyleCnt="1"/>
      <dgm:spPr/>
      <dgm:t>
        <a:bodyPr/>
        <a:lstStyle/>
        <a:p>
          <a:endParaRPr lang="tr-TR"/>
        </a:p>
      </dgm:t>
    </dgm:pt>
    <dgm:pt modelId="{9CA98BDB-E2CE-434E-8E05-A2B175BA4E28}" type="pres">
      <dgm:prSet presAssocID="{5053A286-69CC-447E-BF3A-AE0B2C14F550}" presName="extraNode" presStyleLbl="node1" presStyleIdx="0" presStyleCnt="1"/>
      <dgm:spPr/>
    </dgm:pt>
    <dgm:pt modelId="{8C3DD990-439A-4A8A-86C9-749D16961D6F}" type="pres">
      <dgm:prSet presAssocID="{5053A286-69CC-447E-BF3A-AE0B2C14F550}" presName="dstNode" presStyleLbl="node1" presStyleIdx="0" presStyleCnt="1"/>
      <dgm:spPr/>
    </dgm:pt>
    <dgm:pt modelId="{A78DD494-7698-41F6-AA49-169F7F837AB3}" type="pres">
      <dgm:prSet presAssocID="{35CCD634-85E9-47AF-BB94-C44B52FFD33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91565-A876-4AF8-8C72-8078B33E2050}" type="pres">
      <dgm:prSet presAssocID="{35CCD634-85E9-47AF-BB94-C44B52FFD336}" presName="accent_1" presStyleCnt="0"/>
      <dgm:spPr/>
    </dgm:pt>
    <dgm:pt modelId="{6306360C-D41B-4EBA-ABFE-6867B4280801}" type="pres">
      <dgm:prSet presAssocID="{35CCD634-85E9-47AF-BB94-C44B52FFD336}" presName="accentRepeatNode" presStyleLbl="solidFgAcc1" presStyleIdx="0" presStyleCnt="1"/>
      <dgm:spPr/>
    </dgm:pt>
  </dgm:ptLst>
  <dgm:cxnLst>
    <dgm:cxn modelId="{20FB813B-0DC4-4486-9506-7C160DA5E7DB}" type="presOf" srcId="{5053A286-69CC-447E-BF3A-AE0B2C14F550}" destId="{66EE1B7E-259C-45F3-A23E-C6739190EBFB}" srcOrd="0" destOrd="0" presId="urn:microsoft.com/office/officeart/2008/layout/VerticalCurvedList"/>
    <dgm:cxn modelId="{103A9F6C-FA3D-4BF7-8F86-B0493D82A946}" srcId="{5053A286-69CC-447E-BF3A-AE0B2C14F550}" destId="{35CCD634-85E9-47AF-BB94-C44B52FFD336}" srcOrd="0" destOrd="0" parTransId="{18909F74-8E4A-4CEC-AD60-02F433262DD9}" sibTransId="{C51736A8-7ED5-43E6-9D52-FAFB0B2E2975}"/>
    <dgm:cxn modelId="{F0B1E264-8940-4A12-856D-0DAF64E04856}" type="presOf" srcId="{35CCD634-85E9-47AF-BB94-C44B52FFD336}" destId="{A78DD494-7698-41F6-AA49-169F7F837AB3}" srcOrd="0" destOrd="0" presId="urn:microsoft.com/office/officeart/2008/layout/VerticalCurvedList"/>
    <dgm:cxn modelId="{CC1DC075-F7F1-4642-94BC-009FF6844183}" type="presOf" srcId="{C51736A8-7ED5-43E6-9D52-FAFB0B2E2975}" destId="{A7FC6C3F-02BB-45B6-917A-1A59DCC82196}" srcOrd="0" destOrd="0" presId="urn:microsoft.com/office/officeart/2008/layout/VerticalCurvedList"/>
    <dgm:cxn modelId="{83EB3EFE-74B1-4F4F-BBDE-0BC5CA347C1B}" type="presParOf" srcId="{66EE1B7E-259C-45F3-A23E-C6739190EBFB}" destId="{E1536F90-2F80-4532-9EA7-B1B8603195FE}" srcOrd="0" destOrd="0" presId="urn:microsoft.com/office/officeart/2008/layout/VerticalCurvedList"/>
    <dgm:cxn modelId="{BE19CC71-6561-4BE4-B7F9-2964E07B3330}" type="presParOf" srcId="{E1536F90-2F80-4532-9EA7-B1B8603195FE}" destId="{5F86C6F0-D551-4425-A834-DCDDA5F3B0E4}" srcOrd="0" destOrd="0" presId="urn:microsoft.com/office/officeart/2008/layout/VerticalCurvedList"/>
    <dgm:cxn modelId="{FC87ECE6-4E06-4AEB-BF73-E11BBD0AE69E}" type="presParOf" srcId="{5F86C6F0-D551-4425-A834-DCDDA5F3B0E4}" destId="{2FA3AA53-6776-4FA0-B056-A4A2157C0660}" srcOrd="0" destOrd="0" presId="urn:microsoft.com/office/officeart/2008/layout/VerticalCurvedList"/>
    <dgm:cxn modelId="{F2708CA3-883C-468C-91D5-CC73BB1A67D0}" type="presParOf" srcId="{5F86C6F0-D551-4425-A834-DCDDA5F3B0E4}" destId="{A7FC6C3F-02BB-45B6-917A-1A59DCC82196}" srcOrd="1" destOrd="0" presId="urn:microsoft.com/office/officeart/2008/layout/VerticalCurvedList"/>
    <dgm:cxn modelId="{017B7975-9900-4898-87E6-4B30C61277DB}" type="presParOf" srcId="{5F86C6F0-D551-4425-A834-DCDDA5F3B0E4}" destId="{9CA98BDB-E2CE-434E-8E05-A2B175BA4E28}" srcOrd="2" destOrd="0" presId="urn:microsoft.com/office/officeart/2008/layout/VerticalCurvedList"/>
    <dgm:cxn modelId="{C3D375E1-546E-4855-BA14-AC8D9A5DD2CA}" type="presParOf" srcId="{5F86C6F0-D551-4425-A834-DCDDA5F3B0E4}" destId="{8C3DD990-439A-4A8A-86C9-749D16961D6F}" srcOrd="3" destOrd="0" presId="urn:microsoft.com/office/officeart/2008/layout/VerticalCurvedList"/>
    <dgm:cxn modelId="{94D63C0B-E40A-4B99-AF9D-A1E7331C216C}" type="presParOf" srcId="{E1536F90-2F80-4532-9EA7-B1B8603195FE}" destId="{A78DD494-7698-41F6-AA49-169F7F837AB3}" srcOrd="1" destOrd="0" presId="urn:microsoft.com/office/officeart/2008/layout/VerticalCurvedList"/>
    <dgm:cxn modelId="{40D654B1-13DC-4828-8610-DEEE642ACE14}" type="presParOf" srcId="{E1536F90-2F80-4532-9EA7-B1B8603195FE}" destId="{FA991565-A876-4AF8-8C72-8078B33E2050}" srcOrd="2" destOrd="0" presId="urn:microsoft.com/office/officeart/2008/layout/VerticalCurvedList"/>
    <dgm:cxn modelId="{F1746390-8990-4D78-93F8-5C0D09A42C05}" type="presParOf" srcId="{FA991565-A876-4AF8-8C72-8078B33E2050}" destId="{6306360C-D41B-4EBA-ABFE-6867B42808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53A286-69CC-447E-BF3A-AE0B2C14F55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5CCD634-85E9-47AF-BB94-C44B52FFD336}">
      <dgm:prSet phldrT="[Metin]" custT="1"/>
      <dgm:spPr/>
      <dgm:t>
        <a:bodyPr/>
        <a:lstStyle/>
        <a:p>
          <a:r>
            <a:rPr lang="tr-TR" sz="2800" dirty="0" smtClean="0"/>
            <a:t>uzem.bartin.edu.tr</a:t>
          </a:r>
          <a:endParaRPr lang="tr-TR" sz="2800" dirty="0"/>
        </a:p>
      </dgm:t>
    </dgm:pt>
    <dgm:pt modelId="{18909F74-8E4A-4CEC-AD60-02F433262DD9}" type="parTrans" cxnId="{103A9F6C-FA3D-4BF7-8F86-B0493D82A946}">
      <dgm:prSet/>
      <dgm:spPr/>
      <dgm:t>
        <a:bodyPr/>
        <a:lstStyle/>
        <a:p>
          <a:endParaRPr lang="tr-TR" sz="2800"/>
        </a:p>
      </dgm:t>
    </dgm:pt>
    <dgm:pt modelId="{C51736A8-7ED5-43E6-9D52-FAFB0B2E2975}" type="sibTrans" cxnId="{103A9F6C-FA3D-4BF7-8F86-B0493D82A946}">
      <dgm:prSet/>
      <dgm:spPr/>
      <dgm:t>
        <a:bodyPr/>
        <a:lstStyle/>
        <a:p>
          <a:endParaRPr lang="tr-TR" sz="2800"/>
        </a:p>
      </dgm:t>
    </dgm:pt>
    <dgm:pt modelId="{B8CA9C44-B9A1-4981-AAFB-865977A6E139}">
      <dgm:prSet phldrT="[Metin]" custT="1"/>
      <dgm:spPr/>
      <dgm:t>
        <a:bodyPr/>
        <a:lstStyle/>
        <a:p>
          <a:r>
            <a:rPr lang="tr-TR" sz="2800" dirty="0" smtClean="0"/>
            <a:t>eders.bartin.edu.tr</a:t>
          </a:r>
          <a:endParaRPr lang="tr-TR" sz="2800" dirty="0"/>
        </a:p>
      </dgm:t>
    </dgm:pt>
    <dgm:pt modelId="{B0D5E776-C168-4C41-AE70-C39F1E372659}" type="parTrans" cxnId="{D044969A-2A00-4611-86F6-0997DA19C03A}">
      <dgm:prSet/>
      <dgm:spPr/>
      <dgm:t>
        <a:bodyPr/>
        <a:lstStyle/>
        <a:p>
          <a:endParaRPr lang="tr-TR"/>
        </a:p>
      </dgm:t>
    </dgm:pt>
    <dgm:pt modelId="{D8914BC9-55D1-452F-8127-D0BE23DF95C6}" type="sibTrans" cxnId="{D044969A-2A00-4611-86F6-0997DA19C03A}">
      <dgm:prSet/>
      <dgm:spPr/>
      <dgm:t>
        <a:bodyPr/>
        <a:lstStyle/>
        <a:p>
          <a:endParaRPr lang="tr-TR"/>
        </a:p>
      </dgm:t>
    </dgm:pt>
    <dgm:pt modelId="{66EE1B7E-259C-45F3-A23E-C6739190EBFB}" type="pres">
      <dgm:prSet presAssocID="{5053A286-69CC-447E-BF3A-AE0B2C14F5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1536F90-2F80-4532-9EA7-B1B8603195FE}" type="pres">
      <dgm:prSet presAssocID="{5053A286-69CC-447E-BF3A-AE0B2C14F550}" presName="Name1" presStyleCnt="0"/>
      <dgm:spPr/>
    </dgm:pt>
    <dgm:pt modelId="{5F86C6F0-D551-4425-A834-DCDDA5F3B0E4}" type="pres">
      <dgm:prSet presAssocID="{5053A286-69CC-447E-BF3A-AE0B2C14F550}" presName="cycle" presStyleCnt="0"/>
      <dgm:spPr/>
    </dgm:pt>
    <dgm:pt modelId="{2FA3AA53-6776-4FA0-B056-A4A2157C0660}" type="pres">
      <dgm:prSet presAssocID="{5053A286-69CC-447E-BF3A-AE0B2C14F550}" presName="srcNode" presStyleLbl="node1" presStyleIdx="0" presStyleCnt="2"/>
      <dgm:spPr/>
    </dgm:pt>
    <dgm:pt modelId="{A7FC6C3F-02BB-45B6-917A-1A59DCC82196}" type="pres">
      <dgm:prSet presAssocID="{5053A286-69CC-447E-BF3A-AE0B2C14F550}" presName="conn" presStyleLbl="parChTrans1D2" presStyleIdx="0" presStyleCnt="1"/>
      <dgm:spPr/>
      <dgm:t>
        <a:bodyPr/>
        <a:lstStyle/>
        <a:p>
          <a:endParaRPr lang="tr-TR"/>
        </a:p>
      </dgm:t>
    </dgm:pt>
    <dgm:pt modelId="{9CA98BDB-E2CE-434E-8E05-A2B175BA4E28}" type="pres">
      <dgm:prSet presAssocID="{5053A286-69CC-447E-BF3A-AE0B2C14F550}" presName="extraNode" presStyleLbl="node1" presStyleIdx="0" presStyleCnt="2"/>
      <dgm:spPr/>
    </dgm:pt>
    <dgm:pt modelId="{8C3DD990-439A-4A8A-86C9-749D16961D6F}" type="pres">
      <dgm:prSet presAssocID="{5053A286-69CC-447E-BF3A-AE0B2C14F550}" presName="dstNode" presStyleLbl="node1" presStyleIdx="0" presStyleCnt="2"/>
      <dgm:spPr/>
    </dgm:pt>
    <dgm:pt modelId="{A78DD494-7698-41F6-AA49-169F7F837AB3}" type="pres">
      <dgm:prSet presAssocID="{35CCD634-85E9-47AF-BB94-C44B52FFD33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91565-A876-4AF8-8C72-8078B33E2050}" type="pres">
      <dgm:prSet presAssocID="{35CCD634-85E9-47AF-BB94-C44B52FFD336}" presName="accent_1" presStyleCnt="0"/>
      <dgm:spPr/>
    </dgm:pt>
    <dgm:pt modelId="{6306360C-D41B-4EBA-ABFE-6867B4280801}" type="pres">
      <dgm:prSet presAssocID="{35CCD634-85E9-47AF-BB94-C44B52FFD336}" presName="accentRepeatNode" presStyleLbl="solidFgAcc1" presStyleIdx="0" presStyleCnt="2"/>
      <dgm:spPr/>
    </dgm:pt>
    <dgm:pt modelId="{EE1FCE2F-7FC7-4B92-8E2F-BE2047E9B47D}" type="pres">
      <dgm:prSet presAssocID="{B8CA9C44-B9A1-4981-AAFB-865977A6E13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6AF27B-1261-4627-9CE6-2ADD2BD8DE9F}" type="pres">
      <dgm:prSet presAssocID="{B8CA9C44-B9A1-4981-AAFB-865977A6E139}" presName="accent_2" presStyleCnt="0"/>
      <dgm:spPr/>
    </dgm:pt>
    <dgm:pt modelId="{05E9754C-F7DB-4783-802E-623582A65CBE}" type="pres">
      <dgm:prSet presAssocID="{B8CA9C44-B9A1-4981-AAFB-865977A6E139}" presName="accentRepeatNode" presStyleLbl="solidFgAcc1" presStyleIdx="1" presStyleCnt="2"/>
      <dgm:spPr/>
    </dgm:pt>
  </dgm:ptLst>
  <dgm:cxnLst>
    <dgm:cxn modelId="{9FCD8962-5628-4637-9F44-B0A7F3483157}" type="presOf" srcId="{B8CA9C44-B9A1-4981-AAFB-865977A6E139}" destId="{EE1FCE2F-7FC7-4B92-8E2F-BE2047E9B47D}" srcOrd="0" destOrd="0" presId="urn:microsoft.com/office/officeart/2008/layout/VerticalCurvedList"/>
    <dgm:cxn modelId="{20FB813B-0DC4-4486-9506-7C160DA5E7DB}" type="presOf" srcId="{5053A286-69CC-447E-BF3A-AE0B2C14F550}" destId="{66EE1B7E-259C-45F3-A23E-C6739190EBFB}" srcOrd="0" destOrd="0" presId="urn:microsoft.com/office/officeart/2008/layout/VerticalCurvedList"/>
    <dgm:cxn modelId="{103A9F6C-FA3D-4BF7-8F86-B0493D82A946}" srcId="{5053A286-69CC-447E-BF3A-AE0B2C14F550}" destId="{35CCD634-85E9-47AF-BB94-C44B52FFD336}" srcOrd="0" destOrd="0" parTransId="{18909F74-8E4A-4CEC-AD60-02F433262DD9}" sibTransId="{C51736A8-7ED5-43E6-9D52-FAFB0B2E2975}"/>
    <dgm:cxn modelId="{D044969A-2A00-4611-86F6-0997DA19C03A}" srcId="{5053A286-69CC-447E-BF3A-AE0B2C14F550}" destId="{B8CA9C44-B9A1-4981-AAFB-865977A6E139}" srcOrd="1" destOrd="0" parTransId="{B0D5E776-C168-4C41-AE70-C39F1E372659}" sibTransId="{D8914BC9-55D1-452F-8127-D0BE23DF95C6}"/>
    <dgm:cxn modelId="{F0B1E264-8940-4A12-856D-0DAF64E04856}" type="presOf" srcId="{35CCD634-85E9-47AF-BB94-C44B52FFD336}" destId="{A78DD494-7698-41F6-AA49-169F7F837AB3}" srcOrd="0" destOrd="0" presId="urn:microsoft.com/office/officeart/2008/layout/VerticalCurvedList"/>
    <dgm:cxn modelId="{CC1DC075-F7F1-4642-94BC-009FF6844183}" type="presOf" srcId="{C51736A8-7ED5-43E6-9D52-FAFB0B2E2975}" destId="{A7FC6C3F-02BB-45B6-917A-1A59DCC82196}" srcOrd="0" destOrd="0" presId="urn:microsoft.com/office/officeart/2008/layout/VerticalCurvedList"/>
    <dgm:cxn modelId="{83EB3EFE-74B1-4F4F-BBDE-0BC5CA347C1B}" type="presParOf" srcId="{66EE1B7E-259C-45F3-A23E-C6739190EBFB}" destId="{E1536F90-2F80-4532-9EA7-B1B8603195FE}" srcOrd="0" destOrd="0" presId="urn:microsoft.com/office/officeart/2008/layout/VerticalCurvedList"/>
    <dgm:cxn modelId="{BE19CC71-6561-4BE4-B7F9-2964E07B3330}" type="presParOf" srcId="{E1536F90-2F80-4532-9EA7-B1B8603195FE}" destId="{5F86C6F0-D551-4425-A834-DCDDA5F3B0E4}" srcOrd="0" destOrd="0" presId="urn:microsoft.com/office/officeart/2008/layout/VerticalCurvedList"/>
    <dgm:cxn modelId="{FC87ECE6-4E06-4AEB-BF73-E11BBD0AE69E}" type="presParOf" srcId="{5F86C6F0-D551-4425-A834-DCDDA5F3B0E4}" destId="{2FA3AA53-6776-4FA0-B056-A4A2157C0660}" srcOrd="0" destOrd="0" presId="urn:microsoft.com/office/officeart/2008/layout/VerticalCurvedList"/>
    <dgm:cxn modelId="{F2708CA3-883C-468C-91D5-CC73BB1A67D0}" type="presParOf" srcId="{5F86C6F0-D551-4425-A834-DCDDA5F3B0E4}" destId="{A7FC6C3F-02BB-45B6-917A-1A59DCC82196}" srcOrd="1" destOrd="0" presId="urn:microsoft.com/office/officeart/2008/layout/VerticalCurvedList"/>
    <dgm:cxn modelId="{017B7975-9900-4898-87E6-4B30C61277DB}" type="presParOf" srcId="{5F86C6F0-D551-4425-A834-DCDDA5F3B0E4}" destId="{9CA98BDB-E2CE-434E-8E05-A2B175BA4E28}" srcOrd="2" destOrd="0" presId="urn:microsoft.com/office/officeart/2008/layout/VerticalCurvedList"/>
    <dgm:cxn modelId="{C3D375E1-546E-4855-BA14-AC8D9A5DD2CA}" type="presParOf" srcId="{5F86C6F0-D551-4425-A834-DCDDA5F3B0E4}" destId="{8C3DD990-439A-4A8A-86C9-749D16961D6F}" srcOrd="3" destOrd="0" presId="urn:microsoft.com/office/officeart/2008/layout/VerticalCurvedList"/>
    <dgm:cxn modelId="{94D63C0B-E40A-4B99-AF9D-A1E7331C216C}" type="presParOf" srcId="{E1536F90-2F80-4532-9EA7-B1B8603195FE}" destId="{A78DD494-7698-41F6-AA49-169F7F837AB3}" srcOrd="1" destOrd="0" presId="urn:microsoft.com/office/officeart/2008/layout/VerticalCurvedList"/>
    <dgm:cxn modelId="{40D654B1-13DC-4828-8610-DEEE642ACE14}" type="presParOf" srcId="{E1536F90-2F80-4532-9EA7-B1B8603195FE}" destId="{FA991565-A876-4AF8-8C72-8078B33E2050}" srcOrd="2" destOrd="0" presId="urn:microsoft.com/office/officeart/2008/layout/VerticalCurvedList"/>
    <dgm:cxn modelId="{F1746390-8990-4D78-93F8-5C0D09A42C05}" type="presParOf" srcId="{FA991565-A876-4AF8-8C72-8078B33E2050}" destId="{6306360C-D41B-4EBA-ABFE-6867B4280801}" srcOrd="0" destOrd="0" presId="urn:microsoft.com/office/officeart/2008/layout/VerticalCurvedList"/>
    <dgm:cxn modelId="{7A55F7CA-330D-458E-ADE8-6B56F30A2958}" type="presParOf" srcId="{E1536F90-2F80-4532-9EA7-B1B8603195FE}" destId="{EE1FCE2F-7FC7-4B92-8E2F-BE2047E9B47D}" srcOrd="3" destOrd="0" presId="urn:microsoft.com/office/officeart/2008/layout/VerticalCurvedList"/>
    <dgm:cxn modelId="{57DE9930-2FE7-4D1F-91E2-A10878D7217B}" type="presParOf" srcId="{E1536F90-2F80-4532-9EA7-B1B8603195FE}" destId="{486AF27B-1261-4627-9CE6-2ADD2BD8DE9F}" srcOrd="4" destOrd="0" presId="urn:microsoft.com/office/officeart/2008/layout/VerticalCurvedList"/>
    <dgm:cxn modelId="{22E7E383-643C-457F-AF08-AE7019EB4D13}" type="presParOf" srcId="{486AF27B-1261-4627-9CE6-2ADD2BD8DE9F}" destId="{05E9754C-F7DB-4783-802E-623582A65C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53A286-69CC-447E-BF3A-AE0B2C14F55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35CCD634-85E9-47AF-BB94-C44B52FFD336}">
      <dgm:prSet phldrT="[Metin]" custT="1"/>
      <dgm:spPr/>
      <dgm:t>
        <a:bodyPr/>
        <a:lstStyle/>
        <a:p>
          <a:r>
            <a:rPr lang="tr-TR" sz="2400" dirty="0" smtClean="0"/>
            <a:t>İletişime Geç ile, </a:t>
          </a:r>
          <a:r>
            <a:rPr lang="tr-TR" sz="2400" dirty="0" err="1" smtClean="0"/>
            <a:t>ÖBS’den</a:t>
          </a:r>
          <a:r>
            <a:rPr lang="tr-TR" sz="2400" dirty="0" smtClean="0"/>
            <a:t> mesaj ile ve e-posta göndererek </a:t>
          </a:r>
        </a:p>
        <a:p>
          <a:r>
            <a:rPr lang="tr-TR" sz="2400" dirty="0" smtClean="0"/>
            <a:t>Eğitmeninize ulaşabilirsiniz</a:t>
          </a:r>
        </a:p>
      </dgm:t>
    </dgm:pt>
    <dgm:pt modelId="{18909F74-8E4A-4CEC-AD60-02F433262DD9}" type="parTrans" cxnId="{103A9F6C-FA3D-4BF7-8F86-B0493D82A946}">
      <dgm:prSet/>
      <dgm:spPr/>
      <dgm:t>
        <a:bodyPr/>
        <a:lstStyle/>
        <a:p>
          <a:endParaRPr lang="tr-TR" sz="2400"/>
        </a:p>
      </dgm:t>
    </dgm:pt>
    <dgm:pt modelId="{C51736A8-7ED5-43E6-9D52-FAFB0B2E2975}" type="sibTrans" cxnId="{103A9F6C-FA3D-4BF7-8F86-B0493D82A946}">
      <dgm:prSet/>
      <dgm:spPr/>
      <dgm:t>
        <a:bodyPr/>
        <a:lstStyle/>
        <a:p>
          <a:endParaRPr lang="tr-TR" sz="2400"/>
        </a:p>
      </dgm:t>
    </dgm:pt>
    <dgm:pt modelId="{66EE1B7E-259C-45F3-A23E-C6739190EBFB}" type="pres">
      <dgm:prSet presAssocID="{5053A286-69CC-447E-BF3A-AE0B2C14F550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tr-TR"/>
        </a:p>
      </dgm:t>
    </dgm:pt>
    <dgm:pt modelId="{E1536F90-2F80-4532-9EA7-B1B8603195FE}" type="pres">
      <dgm:prSet presAssocID="{5053A286-69CC-447E-BF3A-AE0B2C14F550}" presName="Name1" presStyleCnt="0"/>
      <dgm:spPr/>
    </dgm:pt>
    <dgm:pt modelId="{5F86C6F0-D551-4425-A834-DCDDA5F3B0E4}" type="pres">
      <dgm:prSet presAssocID="{5053A286-69CC-447E-BF3A-AE0B2C14F550}" presName="cycle" presStyleCnt="0"/>
      <dgm:spPr/>
    </dgm:pt>
    <dgm:pt modelId="{2FA3AA53-6776-4FA0-B056-A4A2157C0660}" type="pres">
      <dgm:prSet presAssocID="{5053A286-69CC-447E-BF3A-AE0B2C14F550}" presName="srcNode" presStyleLbl="node1" presStyleIdx="0" presStyleCnt="1"/>
      <dgm:spPr/>
    </dgm:pt>
    <dgm:pt modelId="{A7FC6C3F-02BB-45B6-917A-1A59DCC82196}" type="pres">
      <dgm:prSet presAssocID="{5053A286-69CC-447E-BF3A-AE0B2C14F550}" presName="conn" presStyleLbl="parChTrans1D2" presStyleIdx="0" presStyleCnt="1"/>
      <dgm:spPr/>
      <dgm:t>
        <a:bodyPr/>
        <a:lstStyle/>
        <a:p>
          <a:endParaRPr lang="tr-TR"/>
        </a:p>
      </dgm:t>
    </dgm:pt>
    <dgm:pt modelId="{9CA98BDB-E2CE-434E-8E05-A2B175BA4E28}" type="pres">
      <dgm:prSet presAssocID="{5053A286-69CC-447E-BF3A-AE0B2C14F550}" presName="extraNode" presStyleLbl="node1" presStyleIdx="0" presStyleCnt="1"/>
      <dgm:spPr/>
    </dgm:pt>
    <dgm:pt modelId="{8C3DD990-439A-4A8A-86C9-749D16961D6F}" type="pres">
      <dgm:prSet presAssocID="{5053A286-69CC-447E-BF3A-AE0B2C14F550}" presName="dstNode" presStyleLbl="node1" presStyleIdx="0" presStyleCnt="1"/>
      <dgm:spPr/>
    </dgm:pt>
    <dgm:pt modelId="{A78DD494-7698-41F6-AA49-169F7F837AB3}" type="pres">
      <dgm:prSet presAssocID="{35CCD634-85E9-47AF-BB94-C44B52FFD33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991565-A876-4AF8-8C72-8078B33E2050}" type="pres">
      <dgm:prSet presAssocID="{35CCD634-85E9-47AF-BB94-C44B52FFD336}" presName="accent_1" presStyleCnt="0"/>
      <dgm:spPr/>
    </dgm:pt>
    <dgm:pt modelId="{6306360C-D41B-4EBA-ABFE-6867B4280801}" type="pres">
      <dgm:prSet presAssocID="{35CCD634-85E9-47AF-BB94-C44B52FFD336}" presName="accentRepeatNode" presStyleLbl="solidFgAcc1" presStyleIdx="0" presStyleCnt="1"/>
      <dgm:spPr/>
    </dgm:pt>
  </dgm:ptLst>
  <dgm:cxnLst>
    <dgm:cxn modelId="{20FB813B-0DC4-4486-9506-7C160DA5E7DB}" type="presOf" srcId="{5053A286-69CC-447E-BF3A-AE0B2C14F550}" destId="{66EE1B7E-259C-45F3-A23E-C6739190EBFB}" srcOrd="0" destOrd="0" presId="urn:microsoft.com/office/officeart/2008/layout/VerticalCurvedList"/>
    <dgm:cxn modelId="{103A9F6C-FA3D-4BF7-8F86-B0493D82A946}" srcId="{5053A286-69CC-447E-BF3A-AE0B2C14F550}" destId="{35CCD634-85E9-47AF-BB94-C44B52FFD336}" srcOrd="0" destOrd="0" parTransId="{18909F74-8E4A-4CEC-AD60-02F433262DD9}" sibTransId="{C51736A8-7ED5-43E6-9D52-FAFB0B2E2975}"/>
    <dgm:cxn modelId="{F0B1E264-8940-4A12-856D-0DAF64E04856}" type="presOf" srcId="{35CCD634-85E9-47AF-BB94-C44B52FFD336}" destId="{A78DD494-7698-41F6-AA49-169F7F837AB3}" srcOrd="0" destOrd="0" presId="urn:microsoft.com/office/officeart/2008/layout/VerticalCurvedList"/>
    <dgm:cxn modelId="{CC1DC075-F7F1-4642-94BC-009FF6844183}" type="presOf" srcId="{C51736A8-7ED5-43E6-9D52-FAFB0B2E2975}" destId="{A7FC6C3F-02BB-45B6-917A-1A59DCC82196}" srcOrd="0" destOrd="0" presId="urn:microsoft.com/office/officeart/2008/layout/VerticalCurvedList"/>
    <dgm:cxn modelId="{83EB3EFE-74B1-4F4F-BBDE-0BC5CA347C1B}" type="presParOf" srcId="{66EE1B7E-259C-45F3-A23E-C6739190EBFB}" destId="{E1536F90-2F80-4532-9EA7-B1B8603195FE}" srcOrd="0" destOrd="0" presId="urn:microsoft.com/office/officeart/2008/layout/VerticalCurvedList"/>
    <dgm:cxn modelId="{BE19CC71-6561-4BE4-B7F9-2964E07B3330}" type="presParOf" srcId="{E1536F90-2F80-4532-9EA7-B1B8603195FE}" destId="{5F86C6F0-D551-4425-A834-DCDDA5F3B0E4}" srcOrd="0" destOrd="0" presId="urn:microsoft.com/office/officeart/2008/layout/VerticalCurvedList"/>
    <dgm:cxn modelId="{FC87ECE6-4E06-4AEB-BF73-E11BBD0AE69E}" type="presParOf" srcId="{5F86C6F0-D551-4425-A834-DCDDA5F3B0E4}" destId="{2FA3AA53-6776-4FA0-B056-A4A2157C0660}" srcOrd="0" destOrd="0" presId="urn:microsoft.com/office/officeart/2008/layout/VerticalCurvedList"/>
    <dgm:cxn modelId="{F2708CA3-883C-468C-91D5-CC73BB1A67D0}" type="presParOf" srcId="{5F86C6F0-D551-4425-A834-DCDDA5F3B0E4}" destId="{A7FC6C3F-02BB-45B6-917A-1A59DCC82196}" srcOrd="1" destOrd="0" presId="urn:microsoft.com/office/officeart/2008/layout/VerticalCurvedList"/>
    <dgm:cxn modelId="{017B7975-9900-4898-87E6-4B30C61277DB}" type="presParOf" srcId="{5F86C6F0-D551-4425-A834-DCDDA5F3B0E4}" destId="{9CA98BDB-E2CE-434E-8E05-A2B175BA4E28}" srcOrd="2" destOrd="0" presId="urn:microsoft.com/office/officeart/2008/layout/VerticalCurvedList"/>
    <dgm:cxn modelId="{C3D375E1-546E-4855-BA14-AC8D9A5DD2CA}" type="presParOf" srcId="{5F86C6F0-D551-4425-A834-DCDDA5F3B0E4}" destId="{8C3DD990-439A-4A8A-86C9-749D16961D6F}" srcOrd="3" destOrd="0" presId="urn:microsoft.com/office/officeart/2008/layout/VerticalCurvedList"/>
    <dgm:cxn modelId="{94D63C0B-E40A-4B99-AF9D-A1E7331C216C}" type="presParOf" srcId="{E1536F90-2F80-4532-9EA7-B1B8603195FE}" destId="{A78DD494-7698-41F6-AA49-169F7F837AB3}" srcOrd="1" destOrd="0" presId="urn:microsoft.com/office/officeart/2008/layout/VerticalCurvedList"/>
    <dgm:cxn modelId="{40D654B1-13DC-4828-8610-DEEE642ACE14}" type="presParOf" srcId="{E1536F90-2F80-4532-9EA7-B1B8603195FE}" destId="{FA991565-A876-4AF8-8C72-8078B33E2050}" srcOrd="2" destOrd="0" presId="urn:microsoft.com/office/officeart/2008/layout/VerticalCurvedList"/>
    <dgm:cxn modelId="{F1746390-8990-4D78-93F8-5C0D09A42C05}" type="presParOf" srcId="{FA991565-A876-4AF8-8C72-8078B33E2050}" destId="{6306360C-D41B-4EBA-ABFE-6867B42808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BE6369-8D57-4164-8DD4-9A2ECC8F44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DBE56399-8D68-4021-8F31-B8C6B34B6467}">
      <dgm:prSet phldrT="[Metin]"/>
      <dgm:spPr/>
      <dgm:t>
        <a:bodyPr/>
        <a:lstStyle/>
        <a:p>
          <a:r>
            <a:rPr lang="tr-TR" dirty="0" smtClean="0"/>
            <a:t>14 haftalık ders içerikleri</a:t>
          </a:r>
        </a:p>
      </dgm:t>
    </dgm:pt>
    <dgm:pt modelId="{2BA7A7AD-1C84-4450-953E-2798D504FF9E}" type="parTrans" cxnId="{52CFF15B-FBDA-46E5-A3EF-62BF8EEF8DFD}">
      <dgm:prSet/>
      <dgm:spPr/>
      <dgm:t>
        <a:bodyPr/>
        <a:lstStyle/>
        <a:p>
          <a:endParaRPr lang="tr-TR"/>
        </a:p>
      </dgm:t>
    </dgm:pt>
    <dgm:pt modelId="{7EAF6079-1392-4A8F-91C9-CE00533EFABB}" type="sibTrans" cxnId="{52CFF15B-FBDA-46E5-A3EF-62BF8EEF8DFD}">
      <dgm:prSet/>
      <dgm:spPr/>
      <dgm:t>
        <a:bodyPr/>
        <a:lstStyle/>
        <a:p>
          <a:endParaRPr lang="tr-TR"/>
        </a:p>
      </dgm:t>
    </dgm:pt>
    <dgm:pt modelId="{A8A46BE3-AD2F-4F1F-908E-AD66B39F38F9}">
      <dgm:prSet/>
      <dgm:spPr/>
      <dgm:t>
        <a:bodyPr/>
        <a:lstStyle/>
        <a:p>
          <a:r>
            <a:rPr lang="tr-TR" dirty="0" smtClean="0"/>
            <a:t>Ders programında belirtilen zamanda</a:t>
          </a:r>
        </a:p>
      </dgm:t>
    </dgm:pt>
    <dgm:pt modelId="{8AC30881-6223-4EAE-A7CD-0E2B18B87407}" type="parTrans" cxnId="{04F26BAE-2435-4CD2-A3DD-22AF8EFD56D3}">
      <dgm:prSet/>
      <dgm:spPr/>
      <dgm:t>
        <a:bodyPr/>
        <a:lstStyle/>
        <a:p>
          <a:endParaRPr lang="tr-TR"/>
        </a:p>
      </dgm:t>
    </dgm:pt>
    <dgm:pt modelId="{35BFDA0C-00CE-4EBA-92A4-48827B5F91FE}" type="sibTrans" cxnId="{04F26BAE-2435-4CD2-A3DD-22AF8EFD56D3}">
      <dgm:prSet/>
      <dgm:spPr/>
      <dgm:t>
        <a:bodyPr/>
        <a:lstStyle/>
        <a:p>
          <a:endParaRPr lang="tr-TR"/>
        </a:p>
      </dgm:t>
    </dgm:pt>
    <dgm:pt modelId="{5AFAB691-6568-4BC8-A04C-D02AEA5840B0}">
      <dgm:prSet/>
      <dgm:spPr/>
      <dgm:t>
        <a:bodyPr/>
        <a:lstStyle/>
        <a:p>
          <a:r>
            <a:rPr lang="tr-TR" dirty="0" smtClean="0"/>
            <a:t>Yapılan canlı ders kaydı 1 hafta yayında kalır</a:t>
          </a:r>
        </a:p>
      </dgm:t>
    </dgm:pt>
    <dgm:pt modelId="{7A01F58D-A46C-48C4-9F64-A121AD3B2B14}" type="parTrans" cxnId="{28894873-726F-4ADC-8242-8C3B8B605165}">
      <dgm:prSet/>
      <dgm:spPr/>
      <dgm:t>
        <a:bodyPr/>
        <a:lstStyle/>
        <a:p>
          <a:endParaRPr lang="tr-TR"/>
        </a:p>
      </dgm:t>
    </dgm:pt>
    <dgm:pt modelId="{28E1289A-3EB3-4C07-BF76-2A0EBBB6AB1E}" type="sibTrans" cxnId="{28894873-726F-4ADC-8242-8C3B8B605165}">
      <dgm:prSet/>
      <dgm:spPr/>
      <dgm:t>
        <a:bodyPr/>
        <a:lstStyle/>
        <a:p>
          <a:endParaRPr lang="tr-TR"/>
        </a:p>
      </dgm:t>
    </dgm:pt>
    <dgm:pt modelId="{03D295DA-4159-4BB4-8B64-2142F8D8D4E6}">
      <dgm:prSet phldrT="[Metin]"/>
      <dgm:spPr/>
      <dgm:t>
        <a:bodyPr/>
        <a:lstStyle/>
        <a:p>
          <a:r>
            <a:rPr lang="tr-TR" dirty="0" smtClean="0"/>
            <a:t>Video, doküman, vb.</a:t>
          </a:r>
        </a:p>
      </dgm:t>
    </dgm:pt>
    <dgm:pt modelId="{8C37A4C6-A760-48B9-8CBD-68A070C791FC}" type="parTrans" cxnId="{016505D7-2808-4783-A3C1-03BE9BE3D9EA}">
      <dgm:prSet/>
      <dgm:spPr/>
      <dgm:t>
        <a:bodyPr/>
        <a:lstStyle/>
        <a:p>
          <a:endParaRPr lang="tr-TR"/>
        </a:p>
      </dgm:t>
    </dgm:pt>
    <dgm:pt modelId="{4784ECB0-A2D1-4E32-AC91-C6F6B87A8A4A}" type="sibTrans" cxnId="{016505D7-2808-4783-A3C1-03BE9BE3D9EA}">
      <dgm:prSet/>
      <dgm:spPr/>
      <dgm:t>
        <a:bodyPr/>
        <a:lstStyle/>
        <a:p>
          <a:endParaRPr lang="tr-TR"/>
        </a:p>
      </dgm:t>
    </dgm:pt>
    <dgm:pt modelId="{B94FE3F2-3976-49EA-8F85-49EDEBACAC15}">
      <dgm:prSet/>
      <dgm:spPr/>
      <dgm:t>
        <a:bodyPr/>
        <a:lstStyle/>
        <a:p>
          <a:r>
            <a:rPr lang="tr-TR" dirty="0" smtClean="0"/>
            <a:t>İlk 30dk</a:t>
          </a:r>
        </a:p>
      </dgm:t>
    </dgm:pt>
    <dgm:pt modelId="{E631685F-A1DD-40D1-B659-FC4A28D0B2AF}" type="parTrans" cxnId="{EAC5A43C-B5BF-40A8-8EC8-07390EBEF3A3}">
      <dgm:prSet/>
      <dgm:spPr/>
      <dgm:t>
        <a:bodyPr/>
        <a:lstStyle/>
        <a:p>
          <a:endParaRPr lang="tr-TR"/>
        </a:p>
      </dgm:t>
    </dgm:pt>
    <dgm:pt modelId="{76770CD8-C4E1-4E8A-BE3D-604DE4B1D130}" type="sibTrans" cxnId="{EAC5A43C-B5BF-40A8-8EC8-07390EBEF3A3}">
      <dgm:prSet/>
      <dgm:spPr/>
      <dgm:t>
        <a:bodyPr/>
        <a:lstStyle/>
        <a:p>
          <a:endParaRPr lang="tr-TR"/>
        </a:p>
      </dgm:t>
    </dgm:pt>
    <dgm:pt modelId="{B25836AE-C1AA-4BD3-9398-0E0F7B2B1C54}">
      <dgm:prSet/>
      <dgm:spPr/>
      <dgm:t>
        <a:bodyPr/>
        <a:lstStyle/>
        <a:p>
          <a:r>
            <a:rPr lang="tr-TR" dirty="0" smtClean="0"/>
            <a:t>Bir sonraki ders bir önceki ders kaydı yayından kaldırılır</a:t>
          </a:r>
        </a:p>
      </dgm:t>
    </dgm:pt>
    <dgm:pt modelId="{50EF5412-BDED-45F1-8BB6-BF6CD0A89EE8}" type="parTrans" cxnId="{392E3E51-CF7D-41AA-B584-8311CA214788}">
      <dgm:prSet/>
      <dgm:spPr/>
      <dgm:t>
        <a:bodyPr/>
        <a:lstStyle/>
        <a:p>
          <a:endParaRPr lang="tr-TR"/>
        </a:p>
      </dgm:t>
    </dgm:pt>
    <dgm:pt modelId="{E695FD92-0535-44F0-87C1-C5686431F8F5}" type="sibTrans" cxnId="{392E3E51-CF7D-41AA-B584-8311CA214788}">
      <dgm:prSet/>
      <dgm:spPr/>
      <dgm:t>
        <a:bodyPr/>
        <a:lstStyle/>
        <a:p>
          <a:endParaRPr lang="tr-TR"/>
        </a:p>
      </dgm:t>
    </dgm:pt>
    <dgm:pt modelId="{CEC93392-072F-4F8B-ABA5-0D9198656487}">
      <dgm:prSet/>
      <dgm:spPr/>
      <dgm:t>
        <a:bodyPr/>
        <a:lstStyle/>
        <a:p>
          <a:r>
            <a:rPr lang="tr-TR" dirty="0" smtClean="0"/>
            <a:t>Canlı dersleri düzenli takip edilmesinin önemi</a:t>
          </a:r>
        </a:p>
      </dgm:t>
    </dgm:pt>
    <dgm:pt modelId="{2EEE65B4-4F11-459F-8DA3-DAFA670C9A15}" type="parTrans" cxnId="{F0B404C8-0E01-4635-B373-4FD6D289DCA6}">
      <dgm:prSet/>
      <dgm:spPr/>
      <dgm:t>
        <a:bodyPr/>
        <a:lstStyle/>
        <a:p>
          <a:endParaRPr lang="tr-TR"/>
        </a:p>
      </dgm:t>
    </dgm:pt>
    <dgm:pt modelId="{996ADD73-4100-43CE-8626-7565E15F824B}" type="sibTrans" cxnId="{F0B404C8-0E01-4635-B373-4FD6D289DCA6}">
      <dgm:prSet/>
      <dgm:spPr/>
      <dgm:t>
        <a:bodyPr/>
        <a:lstStyle/>
        <a:p>
          <a:endParaRPr lang="tr-TR"/>
        </a:p>
      </dgm:t>
    </dgm:pt>
    <dgm:pt modelId="{933B8648-87E5-47B0-AF6A-3F26C54D3E0D}">
      <dgm:prSet/>
      <dgm:spPr/>
      <dgm:t>
        <a:bodyPr/>
        <a:lstStyle/>
        <a:p>
          <a:r>
            <a:rPr lang="tr-TR" dirty="0" smtClean="0"/>
            <a:t>Devamsızlık</a:t>
          </a:r>
          <a:endParaRPr lang="tr-TR" dirty="0" smtClean="0"/>
        </a:p>
      </dgm:t>
    </dgm:pt>
    <dgm:pt modelId="{DB032A8E-8F49-43A5-877A-9073E032D417}" type="parTrans" cxnId="{2B700740-DB26-4D4B-831B-F009B9063F1F}">
      <dgm:prSet/>
      <dgm:spPr/>
      <dgm:t>
        <a:bodyPr/>
        <a:lstStyle/>
        <a:p>
          <a:endParaRPr lang="tr-TR"/>
        </a:p>
      </dgm:t>
    </dgm:pt>
    <dgm:pt modelId="{3B7C731F-DB6C-4FBE-8E34-F15141600512}" type="sibTrans" cxnId="{2B700740-DB26-4D4B-831B-F009B9063F1F}">
      <dgm:prSet/>
      <dgm:spPr/>
      <dgm:t>
        <a:bodyPr/>
        <a:lstStyle/>
        <a:p>
          <a:endParaRPr lang="tr-TR"/>
        </a:p>
      </dgm:t>
    </dgm:pt>
    <dgm:pt modelId="{F21434DD-0F06-4D8B-AD97-687B44939B8F}">
      <dgm:prSet/>
      <dgm:spPr/>
      <dgm:t>
        <a:bodyPr/>
        <a:lstStyle/>
        <a:p>
          <a:r>
            <a:rPr lang="tr-TR" dirty="0" smtClean="0"/>
            <a:t>%70</a:t>
          </a:r>
          <a:endParaRPr lang="tr-TR" dirty="0" smtClean="0"/>
        </a:p>
      </dgm:t>
    </dgm:pt>
    <dgm:pt modelId="{615B399A-9BF5-4EDB-A84A-C05EB129DCC7}" type="parTrans" cxnId="{958E20AF-2E65-4EE6-AAA7-C1FCA1FBDBBC}">
      <dgm:prSet/>
      <dgm:spPr/>
      <dgm:t>
        <a:bodyPr/>
        <a:lstStyle/>
        <a:p>
          <a:endParaRPr lang="tr-TR"/>
        </a:p>
      </dgm:t>
    </dgm:pt>
    <dgm:pt modelId="{2949C201-0E4F-41B4-90ED-F5BA0D5B3BEB}" type="sibTrans" cxnId="{958E20AF-2E65-4EE6-AAA7-C1FCA1FBDBBC}">
      <dgm:prSet/>
      <dgm:spPr/>
      <dgm:t>
        <a:bodyPr/>
        <a:lstStyle/>
        <a:p>
          <a:endParaRPr lang="tr-TR"/>
        </a:p>
      </dgm:t>
    </dgm:pt>
    <dgm:pt modelId="{06F93F0E-2D2C-41E1-BA69-9B3C15CC4773}" type="pres">
      <dgm:prSet presAssocID="{8BBE6369-8D57-4164-8DD4-9A2ECC8F44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EFC2FD0-1FD6-4A82-919D-99F1270EFCEF}" type="pres">
      <dgm:prSet presAssocID="{8BBE6369-8D57-4164-8DD4-9A2ECC8F448F}" presName="Name1" presStyleCnt="0"/>
      <dgm:spPr/>
    </dgm:pt>
    <dgm:pt modelId="{25FEA13A-3F3C-4D44-92C9-3D9AE819AE50}" type="pres">
      <dgm:prSet presAssocID="{8BBE6369-8D57-4164-8DD4-9A2ECC8F448F}" presName="cycle" presStyleCnt="0"/>
      <dgm:spPr/>
    </dgm:pt>
    <dgm:pt modelId="{A3B75F04-EB94-402F-B6EB-2A25E12D2BCE}" type="pres">
      <dgm:prSet presAssocID="{8BBE6369-8D57-4164-8DD4-9A2ECC8F448F}" presName="srcNode" presStyleLbl="node1" presStyleIdx="0" presStyleCnt="5"/>
      <dgm:spPr/>
    </dgm:pt>
    <dgm:pt modelId="{9294E752-DD7E-4B95-B1BC-2753CE05744D}" type="pres">
      <dgm:prSet presAssocID="{8BBE6369-8D57-4164-8DD4-9A2ECC8F448F}" presName="conn" presStyleLbl="parChTrans1D2" presStyleIdx="0" presStyleCnt="1"/>
      <dgm:spPr/>
      <dgm:t>
        <a:bodyPr/>
        <a:lstStyle/>
        <a:p>
          <a:endParaRPr lang="tr-TR"/>
        </a:p>
      </dgm:t>
    </dgm:pt>
    <dgm:pt modelId="{FE00055F-76BD-4795-81E2-6B418827B62D}" type="pres">
      <dgm:prSet presAssocID="{8BBE6369-8D57-4164-8DD4-9A2ECC8F448F}" presName="extraNode" presStyleLbl="node1" presStyleIdx="0" presStyleCnt="5"/>
      <dgm:spPr/>
    </dgm:pt>
    <dgm:pt modelId="{A54E8810-9205-4FF4-B7B6-1B875DC8BF93}" type="pres">
      <dgm:prSet presAssocID="{8BBE6369-8D57-4164-8DD4-9A2ECC8F448F}" presName="dstNode" presStyleLbl="node1" presStyleIdx="0" presStyleCnt="5"/>
      <dgm:spPr/>
    </dgm:pt>
    <dgm:pt modelId="{E4853A15-DD8C-4EB5-8CD0-B670B4310D05}" type="pres">
      <dgm:prSet presAssocID="{DBE56399-8D68-4021-8F31-B8C6B34B64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0B967-D584-436B-81D9-033320C2E0B9}" type="pres">
      <dgm:prSet presAssocID="{DBE56399-8D68-4021-8F31-B8C6B34B6467}" presName="accent_1" presStyleCnt="0"/>
      <dgm:spPr/>
    </dgm:pt>
    <dgm:pt modelId="{FE36E282-494D-47E9-AC81-A02394CDE202}" type="pres">
      <dgm:prSet presAssocID="{DBE56399-8D68-4021-8F31-B8C6B34B6467}" presName="accentRepeatNode" presStyleLbl="solidFgAcc1" presStyleIdx="0" presStyleCnt="5"/>
      <dgm:spPr/>
    </dgm:pt>
    <dgm:pt modelId="{8D3FA5BB-65D9-4554-9040-E46548E99303}" type="pres">
      <dgm:prSet presAssocID="{A8A46BE3-AD2F-4F1F-908E-AD66B39F38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250E4C-15F3-4E88-8DF3-37F4F0EF0B90}" type="pres">
      <dgm:prSet presAssocID="{A8A46BE3-AD2F-4F1F-908E-AD66B39F38F9}" presName="accent_2" presStyleCnt="0"/>
      <dgm:spPr/>
    </dgm:pt>
    <dgm:pt modelId="{4AFE88A4-C884-44B6-BFDE-23DCC3C45EC6}" type="pres">
      <dgm:prSet presAssocID="{A8A46BE3-AD2F-4F1F-908E-AD66B39F38F9}" presName="accentRepeatNode" presStyleLbl="solidFgAcc1" presStyleIdx="1" presStyleCnt="5"/>
      <dgm:spPr/>
    </dgm:pt>
    <dgm:pt modelId="{122F166B-FF90-41BC-9BD6-7E0CF5DE7704}" type="pres">
      <dgm:prSet presAssocID="{5AFAB691-6568-4BC8-A04C-D02AEA5840B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B9E00D-5440-406D-8440-D86E73D5425F}" type="pres">
      <dgm:prSet presAssocID="{5AFAB691-6568-4BC8-A04C-D02AEA5840B0}" presName="accent_3" presStyleCnt="0"/>
      <dgm:spPr/>
    </dgm:pt>
    <dgm:pt modelId="{A2DB8DAA-0EA0-490A-8EEE-CC458FC1C7B3}" type="pres">
      <dgm:prSet presAssocID="{5AFAB691-6568-4BC8-A04C-D02AEA5840B0}" presName="accentRepeatNode" presStyleLbl="solidFgAcc1" presStyleIdx="2" presStyleCnt="5"/>
      <dgm:spPr/>
    </dgm:pt>
    <dgm:pt modelId="{8468274C-6ACE-4B4A-BAF7-1C3A5D9FB293}" type="pres">
      <dgm:prSet presAssocID="{CEC93392-072F-4F8B-ABA5-0D919865648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82E5C-864D-47AE-A265-94FD014DDCFE}" type="pres">
      <dgm:prSet presAssocID="{CEC93392-072F-4F8B-ABA5-0D9198656487}" presName="accent_4" presStyleCnt="0"/>
      <dgm:spPr/>
    </dgm:pt>
    <dgm:pt modelId="{E718532E-6E2F-487B-9520-96D68501537F}" type="pres">
      <dgm:prSet presAssocID="{CEC93392-072F-4F8B-ABA5-0D9198656487}" presName="accentRepeatNode" presStyleLbl="solidFgAcc1" presStyleIdx="3" presStyleCnt="5"/>
      <dgm:spPr/>
    </dgm:pt>
    <dgm:pt modelId="{891E3C5C-F4BF-4D69-9A69-AD3A0E59B080}" type="pres">
      <dgm:prSet presAssocID="{933B8648-87E5-47B0-AF6A-3F26C54D3E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DFD968-BA81-4DBF-8A89-D1D741DDBC03}" type="pres">
      <dgm:prSet presAssocID="{933B8648-87E5-47B0-AF6A-3F26C54D3E0D}" presName="accent_5" presStyleCnt="0"/>
      <dgm:spPr/>
    </dgm:pt>
    <dgm:pt modelId="{BF83D82C-2E05-4401-A4C5-8F3A96FE489C}" type="pres">
      <dgm:prSet presAssocID="{933B8648-87E5-47B0-AF6A-3F26C54D3E0D}" presName="accentRepeatNode" presStyleLbl="solidFgAcc1" presStyleIdx="4" presStyleCnt="5"/>
      <dgm:spPr/>
    </dgm:pt>
  </dgm:ptLst>
  <dgm:cxnLst>
    <dgm:cxn modelId="{152E7C88-7219-4D46-B723-19444D1036DB}" type="presOf" srcId="{DBE56399-8D68-4021-8F31-B8C6B34B6467}" destId="{E4853A15-DD8C-4EB5-8CD0-B670B4310D05}" srcOrd="0" destOrd="0" presId="urn:microsoft.com/office/officeart/2008/layout/VerticalCurvedList"/>
    <dgm:cxn modelId="{392E3E51-CF7D-41AA-B584-8311CA214788}" srcId="{5AFAB691-6568-4BC8-A04C-D02AEA5840B0}" destId="{B25836AE-C1AA-4BD3-9398-0E0F7B2B1C54}" srcOrd="0" destOrd="0" parTransId="{50EF5412-BDED-45F1-8BB6-BF6CD0A89EE8}" sibTransId="{E695FD92-0535-44F0-87C1-C5686431F8F5}"/>
    <dgm:cxn modelId="{04F26BAE-2435-4CD2-A3DD-22AF8EFD56D3}" srcId="{8BBE6369-8D57-4164-8DD4-9A2ECC8F448F}" destId="{A8A46BE3-AD2F-4F1F-908E-AD66B39F38F9}" srcOrd="1" destOrd="0" parTransId="{8AC30881-6223-4EAE-A7CD-0E2B18B87407}" sibTransId="{35BFDA0C-00CE-4EBA-92A4-48827B5F91FE}"/>
    <dgm:cxn modelId="{469D18B6-C289-4FCB-9B47-E7860444919C}" type="presOf" srcId="{F21434DD-0F06-4D8B-AD97-687B44939B8F}" destId="{891E3C5C-F4BF-4D69-9A69-AD3A0E59B080}" srcOrd="0" destOrd="1" presId="urn:microsoft.com/office/officeart/2008/layout/VerticalCurvedList"/>
    <dgm:cxn modelId="{95E78B27-522D-4C87-8747-EE21F60D4F94}" type="presOf" srcId="{B25836AE-C1AA-4BD3-9398-0E0F7B2B1C54}" destId="{122F166B-FF90-41BC-9BD6-7E0CF5DE7704}" srcOrd="0" destOrd="1" presId="urn:microsoft.com/office/officeart/2008/layout/VerticalCurvedList"/>
    <dgm:cxn modelId="{B0CC27E2-25CC-4282-A536-2AF3701B5AF5}" type="presOf" srcId="{933B8648-87E5-47B0-AF6A-3F26C54D3E0D}" destId="{891E3C5C-F4BF-4D69-9A69-AD3A0E59B080}" srcOrd="0" destOrd="0" presId="urn:microsoft.com/office/officeart/2008/layout/VerticalCurvedList"/>
    <dgm:cxn modelId="{15164F24-90F2-408D-AAE7-57AA9A25C7DE}" type="presOf" srcId="{5AFAB691-6568-4BC8-A04C-D02AEA5840B0}" destId="{122F166B-FF90-41BC-9BD6-7E0CF5DE7704}" srcOrd="0" destOrd="0" presId="urn:microsoft.com/office/officeart/2008/layout/VerticalCurvedList"/>
    <dgm:cxn modelId="{016505D7-2808-4783-A3C1-03BE9BE3D9EA}" srcId="{DBE56399-8D68-4021-8F31-B8C6B34B6467}" destId="{03D295DA-4159-4BB4-8B64-2142F8D8D4E6}" srcOrd="0" destOrd="0" parTransId="{8C37A4C6-A760-48B9-8CBD-68A070C791FC}" sibTransId="{4784ECB0-A2D1-4E32-AC91-C6F6B87A8A4A}"/>
    <dgm:cxn modelId="{014612BA-60F1-4414-A2E9-0EBEA78A0401}" type="presOf" srcId="{03D295DA-4159-4BB4-8B64-2142F8D8D4E6}" destId="{E4853A15-DD8C-4EB5-8CD0-B670B4310D05}" srcOrd="0" destOrd="1" presId="urn:microsoft.com/office/officeart/2008/layout/VerticalCurvedList"/>
    <dgm:cxn modelId="{958E20AF-2E65-4EE6-AAA7-C1FCA1FBDBBC}" srcId="{933B8648-87E5-47B0-AF6A-3F26C54D3E0D}" destId="{F21434DD-0F06-4D8B-AD97-687B44939B8F}" srcOrd="0" destOrd="0" parTransId="{615B399A-9BF5-4EDB-A84A-C05EB129DCC7}" sibTransId="{2949C201-0E4F-41B4-90ED-F5BA0D5B3BEB}"/>
    <dgm:cxn modelId="{2C5548C7-1303-41FB-AA34-3D5081DCDA5F}" type="presOf" srcId="{B94FE3F2-3976-49EA-8F85-49EDEBACAC15}" destId="{8D3FA5BB-65D9-4554-9040-E46548E99303}" srcOrd="0" destOrd="1" presId="urn:microsoft.com/office/officeart/2008/layout/VerticalCurvedList"/>
    <dgm:cxn modelId="{F0B404C8-0E01-4635-B373-4FD6D289DCA6}" srcId="{8BBE6369-8D57-4164-8DD4-9A2ECC8F448F}" destId="{CEC93392-072F-4F8B-ABA5-0D9198656487}" srcOrd="3" destOrd="0" parTransId="{2EEE65B4-4F11-459F-8DA3-DAFA670C9A15}" sibTransId="{996ADD73-4100-43CE-8626-7565E15F824B}"/>
    <dgm:cxn modelId="{52CFF15B-FBDA-46E5-A3EF-62BF8EEF8DFD}" srcId="{8BBE6369-8D57-4164-8DD4-9A2ECC8F448F}" destId="{DBE56399-8D68-4021-8F31-B8C6B34B6467}" srcOrd="0" destOrd="0" parTransId="{2BA7A7AD-1C84-4450-953E-2798D504FF9E}" sibTransId="{7EAF6079-1392-4A8F-91C9-CE00533EFABB}"/>
    <dgm:cxn modelId="{F5E4FC23-D005-4F2A-8B35-0BEF5DAE578E}" type="presOf" srcId="{8BBE6369-8D57-4164-8DD4-9A2ECC8F448F}" destId="{06F93F0E-2D2C-41E1-BA69-9B3C15CC4773}" srcOrd="0" destOrd="0" presId="urn:microsoft.com/office/officeart/2008/layout/VerticalCurvedList"/>
    <dgm:cxn modelId="{E11A23B6-F82A-4A3B-B554-68E947DAFD80}" type="presOf" srcId="{4784ECB0-A2D1-4E32-AC91-C6F6B87A8A4A}" destId="{9294E752-DD7E-4B95-B1BC-2753CE05744D}" srcOrd="0" destOrd="0" presId="urn:microsoft.com/office/officeart/2008/layout/VerticalCurvedList"/>
    <dgm:cxn modelId="{2B700740-DB26-4D4B-831B-F009B9063F1F}" srcId="{8BBE6369-8D57-4164-8DD4-9A2ECC8F448F}" destId="{933B8648-87E5-47B0-AF6A-3F26C54D3E0D}" srcOrd="4" destOrd="0" parTransId="{DB032A8E-8F49-43A5-877A-9073E032D417}" sibTransId="{3B7C731F-DB6C-4FBE-8E34-F15141600512}"/>
    <dgm:cxn modelId="{28894873-726F-4ADC-8242-8C3B8B605165}" srcId="{8BBE6369-8D57-4164-8DD4-9A2ECC8F448F}" destId="{5AFAB691-6568-4BC8-A04C-D02AEA5840B0}" srcOrd="2" destOrd="0" parTransId="{7A01F58D-A46C-48C4-9F64-A121AD3B2B14}" sibTransId="{28E1289A-3EB3-4C07-BF76-2A0EBBB6AB1E}"/>
    <dgm:cxn modelId="{88EF113B-561C-4E0E-A038-773A0CCA8680}" type="presOf" srcId="{A8A46BE3-AD2F-4F1F-908E-AD66B39F38F9}" destId="{8D3FA5BB-65D9-4554-9040-E46548E99303}" srcOrd="0" destOrd="0" presId="urn:microsoft.com/office/officeart/2008/layout/VerticalCurvedList"/>
    <dgm:cxn modelId="{8EB8A9D1-A620-415B-B1F7-8D01BFA0F7B4}" type="presOf" srcId="{CEC93392-072F-4F8B-ABA5-0D9198656487}" destId="{8468274C-6ACE-4B4A-BAF7-1C3A5D9FB293}" srcOrd="0" destOrd="0" presId="urn:microsoft.com/office/officeart/2008/layout/VerticalCurvedList"/>
    <dgm:cxn modelId="{EAC5A43C-B5BF-40A8-8EC8-07390EBEF3A3}" srcId="{A8A46BE3-AD2F-4F1F-908E-AD66B39F38F9}" destId="{B94FE3F2-3976-49EA-8F85-49EDEBACAC15}" srcOrd="0" destOrd="0" parTransId="{E631685F-A1DD-40D1-B659-FC4A28D0B2AF}" sibTransId="{76770CD8-C4E1-4E8A-BE3D-604DE4B1D130}"/>
    <dgm:cxn modelId="{AF88069A-F1F0-4C9D-8188-E57D54E823E8}" type="presParOf" srcId="{06F93F0E-2D2C-41E1-BA69-9B3C15CC4773}" destId="{5EFC2FD0-1FD6-4A82-919D-99F1270EFCEF}" srcOrd="0" destOrd="0" presId="urn:microsoft.com/office/officeart/2008/layout/VerticalCurvedList"/>
    <dgm:cxn modelId="{99392370-74DA-45D4-BA63-BD2945F48B2E}" type="presParOf" srcId="{5EFC2FD0-1FD6-4A82-919D-99F1270EFCEF}" destId="{25FEA13A-3F3C-4D44-92C9-3D9AE819AE50}" srcOrd="0" destOrd="0" presId="urn:microsoft.com/office/officeart/2008/layout/VerticalCurvedList"/>
    <dgm:cxn modelId="{7FBA4DF7-7ECB-46BE-9B81-7F946A301EDA}" type="presParOf" srcId="{25FEA13A-3F3C-4D44-92C9-3D9AE819AE50}" destId="{A3B75F04-EB94-402F-B6EB-2A25E12D2BCE}" srcOrd="0" destOrd="0" presId="urn:microsoft.com/office/officeart/2008/layout/VerticalCurvedList"/>
    <dgm:cxn modelId="{0AB25943-FDB9-4B04-8F1C-606CE0A53E09}" type="presParOf" srcId="{25FEA13A-3F3C-4D44-92C9-3D9AE819AE50}" destId="{9294E752-DD7E-4B95-B1BC-2753CE05744D}" srcOrd="1" destOrd="0" presId="urn:microsoft.com/office/officeart/2008/layout/VerticalCurvedList"/>
    <dgm:cxn modelId="{73E28D28-5031-49AB-9155-3070972428C2}" type="presParOf" srcId="{25FEA13A-3F3C-4D44-92C9-3D9AE819AE50}" destId="{FE00055F-76BD-4795-81E2-6B418827B62D}" srcOrd="2" destOrd="0" presId="urn:microsoft.com/office/officeart/2008/layout/VerticalCurvedList"/>
    <dgm:cxn modelId="{02C58F43-178A-44DF-96D0-8B2D1223F4AD}" type="presParOf" srcId="{25FEA13A-3F3C-4D44-92C9-3D9AE819AE50}" destId="{A54E8810-9205-4FF4-B7B6-1B875DC8BF93}" srcOrd="3" destOrd="0" presId="urn:microsoft.com/office/officeart/2008/layout/VerticalCurvedList"/>
    <dgm:cxn modelId="{9D8D79FC-CFEB-4FE8-AE9B-689B24682582}" type="presParOf" srcId="{5EFC2FD0-1FD6-4A82-919D-99F1270EFCEF}" destId="{E4853A15-DD8C-4EB5-8CD0-B670B4310D05}" srcOrd="1" destOrd="0" presId="urn:microsoft.com/office/officeart/2008/layout/VerticalCurvedList"/>
    <dgm:cxn modelId="{93137004-8093-4EA1-B8B7-FD8661D678A5}" type="presParOf" srcId="{5EFC2FD0-1FD6-4A82-919D-99F1270EFCEF}" destId="{CAF0B967-D584-436B-81D9-033320C2E0B9}" srcOrd="2" destOrd="0" presId="urn:microsoft.com/office/officeart/2008/layout/VerticalCurvedList"/>
    <dgm:cxn modelId="{DA3A9AFB-C661-4E96-9013-5D86523E838B}" type="presParOf" srcId="{CAF0B967-D584-436B-81D9-033320C2E0B9}" destId="{FE36E282-494D-47E9-AC81-A02394CDE202}" srcOrd="0" destOrd="0" presId="urn:microsoft.com/office/officeart/2008/layout/VerticalCurvedList"/>
    <dgm:cxn modelId="{2B00E207-BA39-4EEC-B701-F6BCBC533DC3}" type="presParOf" srcId="{5EFC2FD0-1FD6-4A82-919D-99F1270EFCEF}" destId="{8D3FA5BB-65D9-4554-9040-E46548E99303}" srcOrd="3" destOrd="0" presId="urn:microsoft.com/office/officeart/2008/layout/VerticalCurvedList"/>
    <dgm:cxn modelId="{9CEAF125-77A6-4DEE-8F94-F92EBFF49BC8}" type="presParOf" srcId="{5EFC2FD0-1FD6-4A82-919D-99F1270EFCEF}" destId="{76250E4C-15F3-4E88-8DF3-37F4F0EF0B90}" srcOrd="4" destOrd="0" presId="urn:microsoft.com/office/officeart/2008/layout/VerticalCurvedList"/>
    <dgm:cxn modelId="{072FC822-E547-4B11-B572-AC306365E0A8}" type="presParOf" srcId="{76250E4C-15F3-4E88-8DF3-37F4F0EF0B90}" destId="{4AFE88A4-C884-44B6-BFDE-23DCC3C45EC6}" srcOrd="0" destOrd="0" presId="urn:microsoft.com/office/officeart/2008/layout/VerticalCurvedList"/>
    <dgm:cxn modelId="{E3C817C5-E5C3-4FA6-8BD5-BDFC884D1F70}" type="presParOf" srcId="{5EFC2FD0-1FD6-4A82-919D-99F1270EFCEF}" destId="{122F166B-FF90-41BC-9BD6-7E0CF5DE7704}" srcOrd="5" destOrd="0" presId="urn:microsoft.com/office/officeart/2008/layout/VerticalCurvedList"/>
    <dgm:cxn modelId="{0FCBADEE-F075-4992-8AE6-101E58938626}" type="presParOf" srcId="{5EFC2FD0-1FD6-4A82-919D-99F1270EFCEF}" destId="{4DB9E00D-5440-406D-8440-D86E73D5425F}" srcOrd="6" destOrd="0" presId="urn:microsoft.com/office/officeart/2008/layout/VerticalCurvedList"/>
    <dgm:cxn modelId="{209FD9DD-795D-431D-B619-BE9B7979D047}" type="presParOf" srcId="{4DB9E00D-5440-406D-8440-D86E73D5425F}" destId="{A2DB8DAA-0EA0-490A-8EEE-CC458FC1C7B3}" srcOrd="0" destOrd="0" presId="urn:microsoft.com/office/officeart/2008/layout/VerticalCurvedList"/>
    <dgm:cxn modelId="{F0752B76-D132-43E9-ADD5-2033BFDAFBE0}" type="presParOf" srcId="{5EFC2FD0-1FD6-4A82-919D-99F1270EFCEF}" destId="{8468274C-6ACE-4B4A-BAF7-1C3A5D9FB293}" srcOrd="7" destOrd="0" presId="urn:microsoft.com/office/officeart/2008/layout/VerticalCurvedList"/>
    <dgm:cxn modelId="{D13EEF41-E12C-4116-A66B-DC49EC5F6520}" type="presParOf" srcId="{5EFC2FD0-1FD6-4A82-919D-99F1270EFCEF}" destId="{7BF82E5C-864D-47AE-A265-94FD014DDCFE}" srcOrd="8" destOrd="0" presId="urn:microsoft.com/office/officeart/2008/layout/VerticalCurvedList"/>
    <dgm:cxn modelId="{FA5BD292-DC1A-4C62-8523-C5B32CE42F5E}" type="presParOf" srcId="{7BF82E5C-864D-47AE-A265-94FD014DDCFE}" destId="{E718532E-6E2F-487B-9520-96D68501537F}" srcOrd="0" destOrd="0" presId="urn:microsoft.com/office/officeart/2008/layout/VerticalCurvedList"/>
    <dgm:cxn modelId="{38C37062-0642-4DB5-BFBA-E81352E070D2}" type="presParOf" srcId="{5EFC2FD0-1FD6-4A82-919D-99F1270EFCEF}" destId="{891E3C5C-F4BF-4D69-9A69-AD3A0E59B080}" srcOrd="9" destOrd="0" presId="urn:microsoft.com/office/officeart/2008/layout/VerticalCurvedList"/>
    <dgm:cxn modelId="{668EEB75-6269-4A92-B3FA-E10812FAB952}" type="presParOf" srcId="{5EFC2FD0-1FD6-4A82-919D-99F1270EFCEF}" destId="{8FDFD968-BA81-4DBF-8A89-D1D741DDBC03}" srcOrd="10" destOrd="0" presId="urn:microsoft.com/office/officeart/2008/layout/VerticalCurvedList"/>
    <dgm:cxn modelId="{646129A7-4EE7-4D79-B4C2-D170869C605D}" type="presParOf" srcId="{8FDFD968-BA81-4DBF-8A89-D1D741DDBC03}" destId="{BF83D82C-2E05-4401-A4C5-8F3A96FE48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BE6369-8D57-4164-8DD4-9A2ECC8F44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DBE56399-8D68-4021-8F31-B8C6B34B6467}">
      <dgm:prSet phldrT="[Metin]"/>
      <dgm:spPr/>
      <dgm:t>
        <a:bodyPr/>
        <a:lstStyle/>
        <a:p>
          <a:r>
            <a:rPr lang="tr-TR" dirty="0" smtClean="0"/>
            <a:t>Üniversite geneli merkezi sınav</a:t>
          </a:r>
          <a:endParaRPr lang="tr-TR" dirty="0" smtClean="0"/>
        </a:p>
      </dgm:t>
    </dgm:pt>
    <dgm:pt modelId="{2BA7A7AD-1C84-4450-953E-2798D504FF9E}" type="parTrans" cxnId="{52CFF15B-FBDA-46E5-A3EF-62BF8EEF8DFD}">
      <dgm:prSet/>
      <dgm:spPr/>
      <dgm:t>
        <a:bodyPr/>
        <a:lstStyle/>
        <a:p>
          <a:endParaRPr lang="tr-TR"/>
        </a:p>
      </dgm:t>
    </dgm:pt>
    <dgm:pt modelId="{7EAF6079-1392-4A8F-91C9-CE00533EFABB}" type="sibTrans" cxnId="{52CFF15B-FBDA-46E5-A3EF-62BF8EEF8DFD}">
      <dgm:prSet/>
      <dgm:spPr/>
      <dgm:t>
        <a:bodyPr/>
        <a:lstStyle/>
        <a:p>
          <a:endParaRPr lang="tr-TR"/>
        </a:p>
      </dgm:t>
    </dgm:pt>
    <dgm:pt modelId="{A8A46BE3-AD2F-4F1F-908E-AD66B39F38F9}">
      <dgm:prSet/>
      <dgm:spPr/>
      <dgm:t>
        <a:bodyPr/>
        <a:lstStyle/>
        <a:p>
          <a:r>
            <a:rPr lang="tr-TR" dirty="0" smtClean="0"/>
            <a:t>Türk Dili: İlk Perşembe 11.00                                        Yabancı Dil: İlk Perşembe 14.30</a:t>
          </a:r>
        </a:p>
        <a:p>
          <a:r>
            <a:rPr lang="tr-TR" dirty="0" smtClean="0"/>
            <a:t>Atatürk İlkeleri ve İnkılap Tarihi: İlk Cuma 14.30</a:t>
          </a:r>
          <a:endParaRPr lang="tr-TR" dirty="0" smtClean="0"/>
        </a:p>
      </dgm:t>
    </dgm:pt>
    <dgm:pt modelId="{8AC30881-6223-4EAE-A7CD-0E2B18B87407}" type="parTrans" cxnId="{04F26BAE-2435-4CD2-A3DD-22AF8EFD56D3}">
      <dgm:prSet/>
      <dgm:spPr/>
      <dgm:t>
        <a:bodyPr/>
        <a:lstStyle/>
        <a:p>
          <a:endParaRPr lang="tr-TR"/>
        </a:p>
      </dgm:t>
    </dgm:pt>
    <dgm:pt modelId="{35BFDA0C-00CE-4EBA-92A4-48827B5F91FE}" type="sibTrans" cxnId="{04F26BAE-2435-4CD2-A3DD-22AF8EFD56D3}">
      <dgm:prSet/>
      <dgm:spPr/>
      <dgm:t>
        <a:bodyPr/>
        <a:lstStyle/>
        <a:p>
          <a:endParaRPr lang="tr-TR"/>
        </a:p>
      </dgm:t>
    </dgm:pt>
    <dgm:pt modelId="{5AFAB691-6568-4BC8-A04C-D02AEA5840B0}">
      <dgm:prSet/>
      <dgm:spPr/>
      <dgm:t>
        <a:bodyPr/>
        <a:lstStyle/>
        <a:p>
          <a:r>
            <a:rPr lang="tr-TR" dirty="0" smtClean="0"/>
            <a:t>Sınav Yeri Sorgulama Ekranı – uzem.bartin.edu.tr</a:t>
          </a:r>
          <a:endParaRPr lang="tr-TR" dirty="0" smtClean="0"/>
        </a:p>
      </dgm:t>
    </dgm:pt>
    <dgm:pt modelId="{7A01F58D-A46C-48C4-9F64-A121AD3B2B14}" type="parTrans" cxnId="{28894873-726F-4ADC-8242-8C3B8B605165}">
      <dgm:prSet/>
      <dgm:spPr/>
      <dgm:t>
        <a:bodyPr/>
        <a:lstStyle/>
        <a:p>
          <a:endParaRPr lang="tr-TR"/>
        </a:p>
      </dgm:t>
    </dgm:pt>
    <dgm:pt modelId="{28E1289A-3EB3-4C07-BF76-2A0EBBB6AB1E}" type="sibTrans" cxnId="{28894873-726F-4ADC-8242-8C3B8B605165}">
      <dgm:prSet/>
      <dgm:spPr/>
      <dgm:t>
        <a:bodyPr/>
        <a:lstStyle/>
        <a:p>
          <a:endParaRPr lang="tr-TR"/>
        </a:p>
      </dgm:t>
    </dgm:pt>
    <dgm:pt modelId="{CEC93392-072F-4F8B-ABA5-0D9198656487}">
      <dgm:prSet/>
      <dgm:spPr/>
      <dgm:t>
        <a:bodyPr/>
        <a:lstStyle/>
        <a:p>
          <a:r>
            <a:rPr lang="tr-TR" dirty="0" smtClean="0"/>
            <a:t>Sorun olması halinde önce </a:t>
          </a:r>
          <a:r>
            <a:rPr lang="tr-TR" dirty="0" err="1" smtClean="0"/>
            <a:t>ÖBS’de</a:t>
          </a:r>
          <a:r>
            <a:rPr lang="tr-TR" dirty="0" smtClean="0"/>
            <a:t> dersin olup olmadığını kontrol ediniz.</a:t>
          </a:r>
          <a:endParaRPr lang="tr-TR" dirty="0" smtClean="0"/>
        </a:p>
      </dgm:t>
    </dgm:pt>
    <dgm:pt modelId="{2EEE65B4-4F11-459F-8DA3-DAFA670C9A15}" type="parTrans" cxnId="{F0B404C8-0E01-4635-B373-4FD6D289DCA6}">
      <dgm:prSet/>
      <dgm:spPr/>
      <dgm:t>
        <a:bodyPr/>
        <a:lstStyle/>
        <a:p>
          <a:endParaRPr lang="tr-TR"/>
        </a:p>
      </dgm:t>
    </dgm:pt>
    <dgm:pt modelId="{996ADD73-4100-43CE-8626-7565E15F824B}" type="sibTrans" cxnId="{F0B404C8-0E01-4635-B373-4FD6D289DCA6}">
      <dgm:prSet/>
      <dgm:spPr/>
      <dgm:t>
        <a:bodyPr/>
        <a:lstStyle/>
        <a:p>
          <a:endParaRPr lang="tr-TR"/>
        </a:p>
      </dgm:t>
    </dgm:pt>
    <dgm:pt modelId="{933B8648-87E5-47B0-AF6A-3F26C54D3E0D}">
      <dgm:prSet/>
      <dgm:spPr/>
      <dgm:t>
        <a:bodyPr/>
        <a:lstStyle/>
        <a:p>
          <a:r>
            <a:rPr lang="tr-TR" dirty="0" smtClean="0"/>
            <a:t>İlk 15 dakika sınava girilebilir, son 15 dakika sınavdan çıkılamaz.</a:t>
          </a:r>
          <a:endParaRPr lang="tr-TR" dirty="0" smtClean="0"/>
        </a:p>
      </dgm:t>
    </dgm:pt>
    <dgm:pt modelId="{DB032A8E-8F49-43A5-877A-9073E032D417}" type="parTrans" cxnId="{2B700740-DB26-4D4B-831B-F009B9063F1F}">
      <dgm:prSet/>
      <dgm:spPr/>
      <dgm:t>
        <a:bodyPr/>
        <a:lstStyle/>
        <a:p>
          <a:endParaRPr lang="tr-TR"/>
        </a:p>
      </dgm:t>
    </dgm:pt>
    <dgm:pt modelId="{3B7C731F-DB6C-4FBE-8E34-F15141600512}" type="sibTrans" cxnId="{2B700740-DB26-4D4B-831B-F009B9063F1F}">
      <dgm:prSet/>
      <dgm:spPr/>
      <dgm:t>
        <a:bodyPr/>
        <a:lstStyle/>
        <a:p>
          <a:endParaRPr lang="tr-TR"/>
        </a:p>
      </dgm:t>
    </dgm:pt>
    <dgm:pt modelId="{E6DE3834-759F-44E9-965E-127118CAA9DC}">
      <dgm:prSet phldrT="[Metin]"/>
      <dgm:spPr/>
      <dgm:t>
        <a:bodyPr/>
        <a:lstStyle/>
        <a:p>
          <a:r>
            <a:rPr lang="tr-TR" dirty="0" smtClean="0"/>
            <a:t>Tüm dersliklerde, 5dk hazırlık+30dk sınav</a:t>
          </a:r>
          <a:endParaRPr lang="tr-TR" dirty="0" smtClean="0"/>
        </a:p>
      </dgm:t>
    </dgm:pt>
    <dgm:pt modelId="{4B061A70-449B-42A5-8A56-2D756C5F8140}" type="parTrans" cxnId="{F2089C04-A47A-4700-BEBA-506D180BFBEF}">
      <dgm:prSet/>
      <dgm:spPr/>
      <dgm:t>
        <a:bodyPr/>
        <a:lstStyle/>
        <a:p>
          <a:endParaRPr lang="tr-TR"/>
        </a:p>
      </dgm:t>
    </dgm:pt>
    <dgm:pt modelId="{6461CFCD-D221-4C24-BFE0-12D1990251F8}" type="sibTrans" cxnId="{F2089C04-A47A-4700-BEBA-506D180BFBEF}">
      <dgm:prSet/>
      <dgm:spPr/>
      <dgm:t>
        <a:bodyPr/>
        <a:lstStyle/>
        <a:p>
          <a:endParaRPr lang="tr-TR"/>
        </a:p>
      </dgm:t>
    </dgm:pt>
    <dgm:pt modelId="{27072A0D-44C5-415F-A8B5-018AA1246724}">
      <dgm:prSet/>
      <dgm:spPr/>
      <dgm:t>
        <a:bodyPr/>
        <a:lstStyle/>
        <a:p>
          <a:r>
            <a:rPr lang="tr-TR" dirty="0" smtClean="0"/>
            <a:t>Öğrenci numarası ile sorgulama</a:t>
          </a:r>
          <a:endParaRPr lang="tr-TR" dirty="0" smtClean="0"/>
        </a:p>
      </dgm:t>
    </dgm:pt>
    <dgm:pt modelId="{4EE96BB6-FCB4-4EFA-BC3A-0B9D1DD61949}" type="parTrans" cxnId="{8099B84D-FE4E-4EFD-AE1F-4BA7D54AD4EE}">
      <dgm:prSet/>
      <dgm:spPr/>
      <dgm:t>
        <a:bodyPr/>
        <a:lstStyle/>
        <a:p>
          <a:endParaRPr lang="tr-TR"/>
        </a:p>
      </dgm:t>
    </dgm:pt>
    <dgm:pt modelId="{DD466062-D9B9-44AE-99A9-15C1223D15B1}" type="sibTrans" cxnId="{8099B84D-FE4E-4EFD-AE1F-4BA7D54AD4EE}">
      <dgm:prSet/>
      <dgm:spPr/>
      <dgm:t>
        <a:bodyPr/>
        <a:lstStyle/>
        <a:p>
          <a:endParaRPr lang="tr-TR"/>
        </a:p>
      </dgm:t>
    </dgm:pt>
    <dgm:pt modelId="{06F93F0E-2D2C-41E1-BA69-9B3C15CC4773}" type="pres">
      <dgm:prSet presAssocID="{8BBE6369-8D57-4164-8DD4-9A2ECC8F44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EFC2FD0-1FD6-4A82-919D-99F1270EFCEF}" type="pres">
      <dgm:prSet presAssocID="{8BBE6369-8D57-4164-8DD4-9A2ECC8F448F}" presName="Name1" presStyleCnt="0"/>
      <dgm:spPr/>
    </dgm:pt>
    <dgm:pt modelId="{25FEA13A-3F3C-4D44-92C9-3D9AE819AE50}" type="pres">
      <dgm:prSet presAssocID="{8BBE6369-8D57-4164-8DD4-9A2ECC8F448F}" presName="cycle" presStyleCnt="0"/>
      <dgm:spPr/>
    </dgm:pt>
    <dgm:pt modelId="{A3B75F04-EB94-402F-B6EB-2A25E12D2BCE}" type="pres">
      <dgm:prSet presAssocID="{8BBE6369-8D57-4164-8DD4-9A2ECC8F448F}" presName="srcNode" presStyleLbl="node1" presStyleIdx="0" presStyleCnt="5"/>
      <dgm:spPr/>
    </dgm:pt>
    <dgm:pt modelId="{9294E752-DD7E-4B95-B1BC-2753CE05744D}" type="pres">
      <dgm:prSet presAssocID="{8BBE6369-8D57-4164-8DD4-9A2ECC8F448F}" presName="conn" presStyleLbl="parChTrans1D2" presStyleIdx="0" presStyleCnt="1"/>
      <dgm:spPr/>
      <dgm:t>
        <a:bodyPr/>
        <a:lstStyle/>
        <a:p>
          <a:endParaRPr lang="tr-TR"/>
        </a:p>
      </dgm:t>
    </dgm:pt>
    <dgm:pt modelId="{FE00055F-76BD-4795-81E2-6B418827B62D}" type="pres">
      <dgm:prSet presAssocID="{8BBE6369-8D57-4164-8DD4-9A2ECC8F448F}" presName="extraNode" presStyleLbl="node1" presStyleIdx="0" presStyleCnt="5"/>
      <dgm:spPr/>
    </dgm:pt>
    <dgm:pt modelId="{A54E8810-9205-4FF4-B7B6-1B875DC8BF93}" type="pres">
      <dgm:prSet presAssocID="{8BBE6369-8D57-4164-8DD4-9A2ECC8F448F}" presName="dstNode" presStyleLbl="node1" presStyleIdx="0" presStyleCnt="5"/>
      <dgm:spPr/>
    </dgm:pt>
    <dgm:pt modelId="{E4853A15-DD8C-4EB5-8CD0-B670B4310D05}" type="pres">
      <dgm:prSet presAssocID="{DBE56399-8D68-4021-8F31-B8C6B34B646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0B967-D584-436B-81D9-033320C2E0B9}" type="pres">
      <dgm:prSet presAssocID="{DBE56399-8D68-4021-8F31-B8C6B34B6467}" presName="accent_1" presStyleCnt="0"/>
      <dgm:spPr/>
    </dgm:pt>
    <dgm:pt modelId="{FE36E282-494D-47E9-AC81-A02394CDE202}" type="pres">
      <dgm:prSet presAssocID="{DBE56399-8D68-4021-8F31-B8C6B34B6467}" presName="accentRepeatNode" presStyleLbl="solidFgAcc1" presStyleIdx="0" presStyleCnt="5"/>
      <dgm:spPr/>
    </dgm:pt>
    <dgm:pt modelId="{8D3FA5BB-65D9-4554-9040-E46548E99303}" type="pres">
      <dgm:prSet presAssocID="{A8A46BE3-AD2F-4F1F-908E-AD66B39F38F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250E4C-15F3-4E88-8DF3-37F4F0EF0B90}" type="pres">
      <dgm:prSet presAssocID="{A8A46BE3-AD2F-4F1F-908E-AD66B39F38F9}" presName="accent_2" presStyleCnt="0"/>
      <dgm:spPr/>
    </dgm:pt>
    <dgm:pt modelId="{4AFE88A4-C884-44B6-BFDE-23DCC3C45EC6}" type="pres">
      <dgm:prSet presAssocID="{A8A46BE3-AD2F-4F1F-908E-AD66B39F38F9}" presName="accentRepeatNode" presStyleLbl="solidFgAcc1" presStyleIdx="1" presStyleCnt="5"/>
      <dgm:spPr/>
    </dgm:pt>
    <dgm:pt modelId="{122F166B-FF90-41BC-9BD6-7E0CF5DE7704}" type="pres">
      <dgm:prSet presAssocID="{5AFAB691-6568-4BC8-A04C-D02AEA5840B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B9E00D-5440-406D-8440-D86E73D5425F}" type="pres">
      <dgm:prSet presAssocID="{5AFAB691-6568-4BC8-A04C-D02AEA5840B0}" presName="accent_3" presStyleCnt="0"/>
      <dgm:spPr/>
    </dgm:pt>
    <dgm:pt modelId="{A2DB8DAA-0EA0-490A-8EEE-CC458FC1C7B3}" type="pres">
      <dgm:prSet presAssocID="{5AFAB691-6568-4BC8-A04C-D02AEA5840B0}" presName="accentRepeatNode" presStyleLbl="solidFgAcc1" presStyleIdx="2" presStyleCnt="5"/>
      <dgm:spPr/>
    </dgm:pt>
    <dgm:pt modelId="{8468274C-6ACE-4B4A-BAF7-1C3A5D9FB293}" type="pres">
      <dgm:prSet presAssocID="{CEC93392-072F-4F8B-ABA5-0D919865648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82E5C-864D-47AE-A265-94FD014DDCFE}" type="pres">
      <dgm:prSet presAssocID="{CEC93392-072F-4F8B-ABA5-0D9198656487}" presName="accent_4" presStyleCnt="0"/>
      <dgm:spPr/>
    </dgm:pt>
    <dgm:pt modelId="{E718532E-6E2F-487B-9520-96D68501537F}" type="pres">
      <dgm:prSet presAssocID="{CEC93392-072F-4F8B-ABA5-0D9198656487}" presName="accentRepeatNode" presStyleLbl="solidFgAcc1" presStyleIdx="3" presStyleCnt="5"/>
      <dgm:spPr/>
    </dgm:pt>
    <dgm:pt modelId="{891E3C5C-F4BF-4D69-9A69-AD3A0E59B080}" type="pres">
      <dgm:prSet presAssocID="{933B8648-87E5-47B0-AF6A-3F26C54D3E0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DFD968-BA81-4DBF-8A89-D1D741DDBC03}" type="pres">
      <dgm:prSet presAssocID="{933B8648-87E5-47B0-AF6A-3F26C54D3E0D}" presName="accent_5" presStyleCnt="0"/>
      <dgm:spPr/>
    </dgm:pt>
    <dgm:pt modelId="{BF83D82C-2E05-4401-A4C5-8F3A96FE489C}" type="pres">
      <dgm:prSet presAssocID="{933B8648-87E5-47B0-AF6A-3F26C54D3E0D}" presName="accentRepeatNode" presStyleLbl="solidFgAcc1" presStyleIdx="4" presStyleCnt="5"/>
      <dgm:spPr/>
    </dgm:pt>
  </dgm:ptLst>
  <dgm:cxnLst>
    <dgm:cxn modelId="{152E7C88-7219-4D46-B723-19444D1036DB}" type="presOf" srcId="{DBE56399-8D68-4021-8F31-B8C6B34B6467}" destId="{E4853A15-DD8C-4EB5-8CD0-B670B4310D05}" srcOrd="0" destOrd="0" presId="urn:microsoft.com/office/officeart/2008/layout/VerticalCurvedList"/>
    <dgm:cxn modelId="{04F26BAE-2435-4CD2-A3DD-22AF8EFD56D3}" srcId="{8BBE6369-8D57-4164-8DD4-9A2ECC8F448F}" destId="{A8A46BE3-AD2F-4F1F-908E-AD66B39F38F9}" srcOrd="1" destOrd="0" parTransId="{8AC30881-6223-4EAE-A7CD-0E2B18B87407}" sibTransId="{35BFDA0C-00CE-4EBA-92A4-48827B5F91FE}"/>
    <dgm:cxn modelId="{02F7C0CB-3E68-4DE7-9565-3BBE625B9B71}" type="presOf" srcId="{5AFAB691-6568-4BC8-A04C-D02AEA5840B0}" destId="{122F166B-FF90-41BC-9BD6-7E0CF5DE7704}" srcOrd="0" destOrd="0" presId="urn:microsoft.com/office/officeart/2008/layout/VerticalCurvedList"/>
    <dgm:cxn modelId="{F2089C04-A47A-4700-BEBA-506D180BFBEF}" srcId="{DBE56399-8D68-4021-8F31-B8C6B34B6467}" destId="{E6DE3834-759F-44E9-965E-127118CAA9DC}" srcOrd="0" destOrd="0" parTransId="{4B061A70-449B-42A5-8A56-2D756C5F8140}" sibTransId="{6461CFCD-D221-4C24-BFE0-12D1990251F8}"/>
    <dgm:cxn modelId="{74F0C6CF-EADA-4FAB-973E-8EA62451D053}" type="presOf" srcId="{27072A0D-44C5-415F-A8B5-018AA1246724}" destId="{122F166B-FF90-41BC-9BD6-7E0CF5DE7704}" srcOrd="0" destOrd="1" presId="urn:microsoft.com/office/officeart/2008/layout/VerticalCurvedList"/>
    <dgm:cxn modelId="{F0B404C8-0E01-4635-B373-4FD6D289DCA6}" srcId="{8BBE6369-8D57-4164-8DD4-9A2ECC8F448F}" destId="{CEC93392-072F-4F8B-ABA5-0D9198656487}" srcOrd="3" destOrd="0" parTransId="{2EEE65B4-4F11-459F-8DA3-DAFA670C9A15}" sibTransId="{996ADD73-4100-43CE-8626-7565E15F824B}"/>
    <dgm:cxn modelId="{B2D8B88A-1AC3-42C8-9569-3599A8414230}" type="presOf" srcId="{A8A46BE3-AD2F-4F1F-908E-AD66B39F38F9}" destId="{8D3FA5BB-65D9-4554-9040-E46548E99303}" srcOrd="0" destOrd="0" presId="urn:microsoft.com/office/officeart/2008/layout/VerticalCurvedList"/>
    <dgm:cxn modelId="{52CFF15B-FBDA-46E5-A3EF-62BF8EEF8DFD}" srcId="{8BBE6369-8D57-4164-8DD4-9A2ECC8F448F}" destId="{DBE56399-8D68-4021-8F31-B8C6B34B6467}" srcOrd="0" destOrd="0" parTransId="{2BA7A7AD-1C84-4450-953E-2798D504FF9E}" sibTransId="{7EAF6079-1392-4A8F-91C9-CE00533EFABB}"/>
    <dgm:cxn modelId="{F5E4FC23-D005-4F2A-8B35-0BEF5DAE578E}" type="presOf" srcId="{8BBE6369-8D57-4164-8DD4-9A2ECC8F448F}" destId="{06F93F0E-2D2C-41E1-BA69-9B3C15CC4773}" srcOrd="0" destOrd="0" presId="urn:microsoft.com/office/officeart/2008/layout/VerticalCurvedList"/>
    <dgm:cxn modelId="{648B84C1-0F21-4419-BE0B-A02DFE14FCE4}" type="presOf" srcId="{933B8648-87E5-47B0-AF6A-3F26C54D3E0D}" destId="{891E3C5C-F4BF-4D69-9A69-AD3A0E59B080}" srcOrd="0" destOrd="0" presId="urn:microsoft.com/office/officeart/2008/layout/VerticalCurvedList"/>
    <dgm:cxn modelId="{2B700740-DB26-4D4B-831B-F009B9063F1F}" srcId="{8BBE6369-8D57-4164-8DD4-9A2ECC8F448F}" destId="{933B8648-87E5-47B0-AF6A-3F26C54D3E0D}" srcOrd="4" destOrd="0" parTransId="{DB032A8E-8F49-43A5-877A-9073E032D417}" sibTransId="{3B7C731F-DB6C-4FBE-8E34-F15141600512}"/>
    <dgm:cxn modelId="{8099B84D-FE4E-4EFD-AE1F-4BA7D54AD4EE}" srcId="{5AFAB691-6568-4BC8-A04C-D02AEA5840B0}" destId="{27072A0D-44C5-415F-A8B5-018AA1246724}" srcOrd="0" destOrd="0" parTransId="{4EE96BB6-FCB4-4EFA-BC3A-0B9D1DD61949}" sibTransId="{DD466062-D9B9-44AE-99A9-15C1223D15B1}"/>
    <dgm:cxn modelId="{28894873-726F-4ADC-8242-8C3B8B605165}" srcId="{8BBE6369-8D57-4164-8DD4-9A2ECC8F448F}" destId="{5AFAB691-6568-4BC8-A04C-D02AEA5840B0}" srcOrd="2" destOrd="0" parTransId="{7A01F58D-A46C-48C4-9F64-A121AD3B2B14}" sibTransId="{28E1289A-3EB3-4C07-BF76-2A0EBBB6AB1E}"/>
    <dgm:cxn modelId="{98A93A2A-32DD-462B-96A1-A6FFFD291708}" type="presOf" srcId="{CEC93392-072F-4F8B-ABA5-0D9198656487}" destId="{8468274C-6ACE-4B4A-BAF7-1C3A5D9FB293}" srcOrd="0" destOrd="0" presId="urn:microsoft.com/office/officeart/2008/layout/VerticalCurvedList"/>
    <dgm:cxn modelId="{1BAC6CD7-0CD9-464A-A7D6-2DF27DC78021}" type="presOf" srcId="{6461CFCD-D221-4C24-BFE0-12D1990251F8}" destId="{9294E752-DD7E-4B95-B1BC-2753CE05744D}" srcOrd="0" destOrd="0" presId="urn:microsoft.com/office/officeart/2008/layout/VerticalCurvedList"/>
    <dgm:cxn modelId="{00DE9B14-ED77-41F4-8E3A-14C913D6BD78}" type="presOf" srcId="{E6DE3834-759F-44E9-965E-127118CAA9DC}" destId="{E4853A15-DD8C-4EB5-8CD0-B670B4310D05}" srcOrd="0" destOrd="1" presId="urn:microsoft.com/office/officeart/2008/layout/VerticalCurvedList"/>
    <dgm:cxn modelId="{AF88069A-F1F0-4C9D-8188-E57D54E823E8}" type="presParOf" srcId="{06F93F0E-2D2C-41E1-BA69-9B3C15CC4773}" destId="{5EFC2FD0-1FD6-4A82-919D-99F1270EFCEF}" srcOrd="0" destOrd="0" presId="urn:microsoft.com/office/officeart/2008/layout/VerticalCurvedList"/>
    <dgm:cxn modelId="{99392370-74DA-45D4-BA63-BD2945F48B2E}" type="presParOf" srcId="{5EFC2FD0-1FD6-4A82-919D-99F1270EFCEF}" destId="{25FEA13A-3F3C-4D44-92C9-3D9AE819AE50}" srcOrd="0" destOrd="0" presId="urn:microsoft.com/office/officeart/2008/layout/VerticalCurvedList"/>
    <dgm:cxn modelId="{7FBA4DF7-7ECB-46BE-9B81-7F946A301EDA}" type="presParOf" srcId="{25FEA13A-3F3C-4D44-92C9-3D9AE819AE50}" destId="{A3B75F04-EB94-402F-B6EB-2A25E12D2BCE}" srcOrd="0" destOrd="0" presId="urn:microsoft.com/office/officeart/2008/layout/VerticalCurvedList"/>
    <dgm:cxn modelId="{0AB25943-FDB9-4B04-8F1C-606CE0A53E09}" type="presParOf" srcId="{25FEA13A-3F3C-4D44-92C9-3D9AE819AE50}" destId="{9294E752-DD7E-4B95-B1BC-2753CE05744D}" srcOrd="1" destOrd="0" presId="urn:microsoft.com/office/officeart/2008/layout/VerticalCurvedList"/>
    <dgm:cxn modelId="{73E28D28-5031-49AB-9155-3070972428C2}" type="presParOf" srcId="{25FEA13A-3F3C-4D44-92C9-3D9AE819AE50}" destId="{FE00055F-76BD-4795-81E2-6B418827B62D}" srcOrd="2" destOrd="0" presId="urn:microsoft.com/office/officeart/2008/layout/VerticalCurvedList"/>
    <dgm:cxn modelId="{02C58F43-178A-44DF-96D0-8B2D1223F4AD}" type="presParOf" srcId="{25FEA13A-3F3C-4D44-92C9-3D9AE819AE50}" destId="{A54E8810-9205-4FF4-B7B6-1B875DC8BF93}" srcOrd="3" destOrd="0" presId="urn:microsoft.com/office/officeart/2008/layout/VerticalCurvedList"/>
    <dgm:cxn modelId="{9D8D79FC-CFEB-4FE8-AE9B-689B24682582}" type="presParOf" srcId="{5EFC2FD0-1FD6-4A82-919D-99F1270EFCEF}" destId="{E4853A15-DD8C-4EB5-8CD0-B670B4310D05}" srcOrd="1" destOrd="0" presId="urn:microsoft.com/office/officeart/2008/layout/VerticalCurvedList"/>
    <dgm:cxn modelId="{93137004-8093-4EA1-B8B7-FD8661D678A5}" type="presParOf" srcId="{5EFC2FD0-1FD6-4A82-919D-99F1270EFCEF}" destId="{CAF0B967-D584-436B-81D9-033320C2E0B9}" srcOrd="2" destOrd="0" presId="urn:microsoft.com/office/officeart/2008/layout/VerticalCurvedList"/>
    <dgm:cxn modelId="{DA3A9AFB-C661-4E96-9013-5D86523E838B}" type="presParOf" srcId="{CAF0B967-D584-436B-81D9-033320C2E0B9}" destId="{FE36E282-494D-47E9-AC81-A02394CDE202}" srcOrd="0" destOrd="0" presId="urn:microsoft.com/office/officeart/2008/layout/VerticalCurvedList"/>
    <dgm:cxn modelId="{6A882CEA-A2D7-447F-B24E-1FAECF80FCFB}" type="presParOf" srcId="{5EFC2FD0-1FD6-4A82-919D-99F1270EFCEF}" destId="{8D3FA5BB-65D9-4554-9040-E46548E99303}" srcOrd="3" destOrd="0" presId="urn:microsoft.com/office/officeart/2008/layout/VerticalCurvedList"/>
    <dgm:cxn modelId="{0068224F-76F7-48C5-83CA-869A0A252C8B}" type="presParOf" srcId="{5EFC2FD0-1FD6-4A82-919D-99F1270EFCEF}" destId="{76250E4C-15F3-4E88-8DF3-37F4F0EF0B90}" srcOrd="4" destOrd="0" presId="urn:microsoft.com/office/officeart/2008/layout/VerticalCurvedList"/>
    <dgm:cxn modelId="{79AAFB66-CF47-4177-B71A-9923B6EAD5B6}" type="presParOf" srcId="{76250E4C-15F3-4E88-8DF3-37F4F0EF0B90}" destId="{4AFE88A4-C884-44B6-BFDE-23DCC3C45EC6}" srcOrd="0" destOrd="0" presId="urn:microsoft.com/office/officeart/2008/layout/VerticalCurvedList"/>
    <dgm:cxn modelId="{15375465-C44C-4527-9CF6-5E587A9A7B1F}" type="presParOf" srcId="{5EFC2FD0-1FD6-4A82-919D-99F1270EFCEF}" destId="{122F166B-FF90-41BC-9BD6-7E0CF5DE7704}" srcOrd="5" destOrd="0" presId="urn:microsoft.com/office/officeart/2008/layout/VerticalCurvedList"/>
    <dgm:cxn modelId="{1A33F295-F6D4-4829-BD80-981E002229D8}" type="presParOf" srcId="{5EFC2FD0-1FD6-4A82-919D-99F1270EFCEF}" destId="{4DB9E00D-5440-406D-8440-D86E73D5425F}" srcOrd="6" destOrd="0" presId="urn:microsoft.com/office/officeart/2008/layout/VerticalCurvedList"/>
    <dgm:cxn modelId="{0E216D8D-4E4F-4248-AD2A-DDC7A411F199}" type="presParOf" srcId="{4DB9E00D-5440-406D-8440-D86E73D5425F}" destId="{A2DB8DAA-0EA0-490A-8EEE-CC458FC1C7B3}" srcOrd="0" destOrd="0" presId="urn:microsoft.com/office/officeart/2008/layout/VerticalCurvedList"/>
    <dgm:cxn modelId="{FEE9D31F-EC1A-40ED-B1E5-2E854B4D87C1}" type="presParOf" srcId="{5EFC2FD0-1FD6-4A82-919D-99F1270EFCEF}" destId="{8468274C-6ACE-4B4A-BAF7-1C3A5D9FB293}" srcOrd="7" destOrd="0" presId="urn:microsoft.com/office/officeart/2008/layout/VerticalCurvedList"/>
    <dgm:cxn modelId="{D8C91BB5-CAC0-4EDB-BD71-75F4A1F6A284}" type="presParOf" srcId="{5EFC2FD0-1FD6-4A82-919D-99F1270EFCEF}" destId="{7BF82E5C-864D-47AE-A265-94FD014DDCFE}" srcOrd="8" destOrd="0" presId="urn:microsoft.com/office/officeart/2008/layout/VerticalCurvedList"/>
    <dgm:cxn modelId="{BAA90944-F6B5-402A-A70D-CBAD8111FA47}" type="presParOf" srcId="{7BF82E5C-864D-47AE-A265-94FD014DDCFE}" destId="{E718532E-6E2F-487B-9520-96D68501537F}" srcOrd="0" destOrd="0" presId="urn:microsoft.com/office/officeart/2008/layout/VerticalCurvedList"/>
    <dgm:cxn modelId="{9655EFD2-12AC-4562-8EF5-D77F8BF0DE03}" type="presParOf" srcId="{5EFC2FD0-1FD6-4A82-919D-99F1270EFCEF}" destId="{891E3C5C-F4BF-4D69-9A69-AD3A0E59B080}" srcOrd="9" destOrd="0" presId="urn:microsoft.com/office/officeart/2008/layout/VerticalCurvedList"/>
    <dgm:cxn modelId="{C1625D06-7F9C-45DD-A680-68B992AFE888}" type="presParOf" srcId="{5EFC2FD0-1FD6-4A82-919D-99F1270EFCEF}" destId="{8FDFD968-BA81-4DBF-8A89-D1D741DDBC03}" srcOrd="10" destOrd="0" presId="urn:microsoft.com/office/officeart/2008/layout/VerticalCurvedList"/>
    <dgm:cxn modelId="{80F46497-6EEA-4A68-A10E-136EA2237C22}" type="presParOf" srcId="{8FDFD968-BA81-4DBF-8A89-D1D741DDBC03}" destId="{BF83D82C-2E05-4401-A4C5-8F3A96FE48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BE6369-8D57-4164-8DD4-9A2ECC8F448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B9CB227-A2B1-44FE-A0A9-F35D24499171}">
      <dgm:prSet/>
      <dgm:spPr/>
      <dgm:t>
        <a:bodyPr/>
        <a:lstStyle/>
        <a:p>
          <a:r>
            <a:rPr lang="tr-TR" dirty="0" smtClean="0"/>
            <a:t>facebook.com/</a:t>
          </a:r>
          <a:r>
            <a:rPr lang="tr-TR" dirty="0" err="1" smtClean="0"/>
            <a:t>bartin.uzem</a:t>
          </a:r>
          <a:endParaRPr lang="tr-TR" dirty="0"/>
        </a:p>
      </dgm:t>
    </dgm:pt>
    <dgm:pt modelId="{CB5F8668-46AA-465A-8E83-C5A25D66B2A1}" type="parTrans" cxnId="{1869B98C-3190-45B3-A58C-EEBCE0A38BFF}">
      <dgm:prSet/>
      <dgm:spPr/>
      <dgm:t>
        <a:bodyPr/>
        <a:lstStyle/>
        <a:p>
          <a:endParaRPr lang="tr-TR"/>
        </a:p>
      </dgm:t>
    </dgm:pt>
    <dgm:pt modelId="{B3171287-28B6-4F6E-BD8C-8D8D1B56E561}" type="sibTrans" cxnId="{1869B98C-3190-45B3-A58C-EEBCE0A38BFF}">
      <dgm:prSet/>
      <dgm:spPr/>
      <dgm:t>
        <a:bodyPr/>
        <a:lstStyle/>
        <a:p>
          <a:endParaRPr lang="tr-TR"/>
        </a:p>
      </dgm:t>
    </dgm:pt>
    <dgm:pt modelId="{54AAE119-1C4A-475D-A6C3-C5274EE36835}">
      <dgm:prSet/>
      <dgm:spPr/>
      <dgm:t>
        <a:bodyPr/>
        <a:lstStyle/>
        <a:p>
          <a:r>
            <a:rPr lang="tr-TR" dirty="0" smtClean="0"/>
            <a:t>instagram.com/</a:t>
          </a:r>
          <a:r>
            <a:rPr lang="tr-TR" dirty="0" err="1" smtClean="0"/>
            <a:t>bartinuzem</a:t>
          </a:r>
          <a:endParaRPr lang="tr-TR" dirty="0"/>
        </a:p>
      </dgm:t>
    </dgm:pt>
    <dgm:pt modelId="{B23BA762-B5CA-427A-9665-479E91E7F076}" type="parTrans" cxnId="{E381B6A5-FC98-4C9E-8E1C-541B5EE002B7}">
      <dgm:prSet/>
      <dgm:spPr/>
      <dgm:t>
        <a:bodyPr/>
        <a:lstStyle/>
        <a:p>
          <a:endParaRPr lang="tr-TR"/>
        </a:p>
      </dgm:t>
    </dgm:pt>
    <dgm:pt modelId="{2E2C8CC2-BA8C-41AE-861B-F2A2BD1D0965}" type="sibTrans" cxnId="{E381B6A5-FC98-4C9E-8E1C-541B5EE002B7}">
      <dgm:prSet/>
      <dgm:spPr/>
      <dgm:t>
        <a:bodyPr/>
        <a:lstStyle/>
        <a:p>
          <a:endParaRPr lang="tr-TR"/>
        </a:p>
      </dgm:t>
    </dgm:pt>
    <dgm:pt modelId="{B9D41F22-7538-45DF-829E-144921D37B85}">
      <dgm:prSet/>
      <dgm:spPr/>
      <dgm:t>
        <a:bodyPr/>
        <a:lstStyle/>
        <a:p>
          <a:r>
            <a:rPr lang="tr-TR" dirty="0" smtClean="0"/>
            <a:t>twitter.com/</a:t>
          </a:r>
          <a:r>
            <a:rPr lang="tr-TR" dirty="0" err="1" smtClean="0"/>
            <a:t>bu_uzem</a:t>
          </a:r>
          <a:endParaRPr lang="tr-TR" dirty="0"/>
        </a:p>
      </dgm:t>
    </dgm:pt>
    <dgm:pt modelId="{8D2E2C82-D24C-4AEC-B593-371653522A40}" type="parTrans" cxnId="{7342C3AB-B0A7-4473-8C7D-5E346FB8F6D0}">
      <dgm:prSet/>
      <dgm:spPr/>
      <dgm:t>
        <a:bodyPr/>
        <a:lstStyle/>
        <a:p>
          <a:endParaRPr lang="tr-TR"/>
        </a:p>
      </dgm:t>
    </dgm:pt>
    <dgm:pt modelId="{C6F10228-C3E2-4CE8-AC49-42343AB49029}" type="sibTrans" cxnId="{7342C3AB-B0A7-4473-8C7D-5E346FB8F6D0}">
      <dgm:prSet/>
      <dgm:spPr/>
      <dgm:t>
        <a:bodyPr/>
        <a:lstStyle/>
        <a:p>
          <a:endParaRPr lang="tr-TR"/>
        </a:p>
      </dgm:t>
    </dgm:pt>
    <dgm:pt modelId="{06F93F0E-2D2C-41E1-BA69-9B3C15CC4773}" type="pres">
      <dgm:prSet presAssocID="{8BBE6369-8D57-4164-8DD4-9A2ECC8F448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EFC2FD0-1FD6-4A82-919D-99F1270EFCEF}" type="pres">
      <dgm:prSet presAssocID="{8BBE6369-8D57-4164-8DD4-9A2ECC8F448F}" presName="Name1" presStyleCnt="0"/>
      <dgm:spPr/>
      <dgm:t>
        <a:bodyPr/>
        <a:lstStyle/>
        <a:p>
          <a:endParaRPr lang="tr-TR"/>
        </a:p>
      </dgm:t>
    </dgm:pt>
    <dgm:pt modelId="{25FEA13A-3F3C-4D44-92C9-3D9AE819AE50}" type="pres">
      <dgm:prSet presAssocID="{8BBE6369-8D57-4164-8DD4-9A2ECC8F448F}" presName="cycle" presStyleCnt="0"/>
      <dgm:spPr/>
      <dgm:t>
        <a:bodyPr/>
        <a:lstStyle/>
        <a:p>
          <a:endParaRPr lang="tr-TR"/>
        </a:p>
      </dgm:t>
    </dgm:pt>
    <dgm:pt modelId="{A3B75F04-EB94-402F-B6EB-2A25E12D2BCE}" type="pres">
      <dgm:prSet presAssocID="{8BBE6369-8D57-4164-8DD4-9A2ECC8F448F}" presName="srcNode" presStyleLbl="node1" presStyleIdx="0" presStyleCnt="3"/>
      <dgm:spPr/>
      <dgm:t>
        <a:bodyPr/>
        <a:lstStyle/>
        <a:p>
          <a:endParaRPr lang="tr-TR"/>
        </a:p>
      </dgm:t>
    </dgm:pt>
    <dgm:pt modelId="{9294E752-DD7E-4B95-B1BC-2753CE05744D}" type="pres">
      <dgm:prSet presAssocID="{8BBE6369-8D57-4164-8DD4-9A2ECC8F448F}" presName="conn" presStyleLbl="parChTrans1D2" presStyleIdx="0" presStyleCnt="1"/>
      <dgm:spPr/>
      <dgm:t>
        <a:bodyPr/>
        <a:lstStyle/>
        <a:p>
          <a:endParaRPr lang="tr-TR"/>
        </a:p>
      </dgm:t>
    </dgm:pt>
    <dgm:pt modelId="{FE00055F-76BD-4795-81E2-6B418827B62D}" type="pres">
      <dgm:prSet presAssocID="{8BBE6369-8D57-4164-8DD4-9A2ECC8F448F}" presName="extraNode" presStyleLbl="node1" presStyleIdx="0" presStyleCnt="3"/>
      <dgm:spPr/>
      <dgm:t>
        <a:bodyPr/>
        <a:lstStyle/>
        <a:p>
          <a:endParaRPr lang="tr-TR"/>
        </a:p>
      </dgm:t>
    </dgm:pt>
    <dgm:pt modelId="{A54E8810-9205-4FF4-B7B6-1B875DC8BF93}" type="pres">
      <dgm:prSet presAssocID="{8BBE6369-8D57-4164-8DD4-9A2ECC8F448F}" presName="dstNode" presStyleLbl="node1" presStyleIdx="0" presStyleCnt="3"/>
      <dgm:spPr/>
      <dgm:t>
        <a:bodyPr/>
        <a:lstStyle/>
        <a:p>
          <a:endParaRPr lang="tr-TR"/>
        </a:p>
      </dgm:t>
    </dgm:pt>
    <dgm:pt modelId="{4ED56F57-76DE-4A30-B659-4BFC446B95C4}" type="pres">
      <dgm:prSet presAssocID="{7B9CB227-A2B1-44FE-A0A9-F35D244991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400D73-814D-4EDA-85CF-8E152E30B82F}" type="pres">
      <dgm:prSet presAssocID="{7B9CB227-A2B1-44FE-A0A9-F35D24499171}" presName="accent_1" presStyleCnt="0"/>
      <dgm:spPr/>
      <dgm:t>
        <a:bodyPr/>
        <a:lstStyle/>
        <a:p>
          <a:endParaRPr lang="tr-TR"/>
        </a:p>
      </dgm:t>
    </dgm:pt>
    <dgm:pt modelId="{E31DD73D-3141-4FA1-A418-C268D3338212}" type="pres">
      <dgm:prSet presAssocID="{7B9CB227-A2B1-44FE-A0A9-F35D24499171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3B1E8DD7-E24E-4257-A74E-A9AF8DCFC23F}" type="pres">
      <dgm:prSet presAssocID="{54AAE119-1C4A-475D-A6C3-C5274EE368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81D9B7-27C5-42C3-A267-D536458783AA}" type="pres">
      <dgm:prSet presAssocID="{54AAE119-1C4A-475D-A6C3-C5274EE36835}" presName="accent_2" presStyleCnt="0"/>
      <dgm:spPr/>
      <dgm:t>
        <a:bodyPr/>
        <a:lstStyle/>
        <a:p>
          <a:endParaRPr lang="tr-TR"/>
        </a:p>
      </dgm:t>
    </dgm:pt>
    <dgm:pt modelId="{CABD41B3-3C9F-4636-A540-B734D4E7BA23}" type="pres">
      <dgm:prSet presAssocID="{54AAE119-1C4A-475D-A6C3-C5274EE36835}" presName="accentRepeatNode" presStyleLbl="solidFgAcc1" presStyleIdx="1" presStyleCnt="3"/>
      <dgm:spPr/>
      <dgm:t>
        <a:bodyPr/>
        <a:lstStyle/>
        <a:p>
          <a:endParaRPr lang="tr-TR"/>
        </a:p>
      </dgm:t>
    </dgm:pt>
    <dgm:pt modelId="{A02A7341-DCAC-41BB-BF68-6D7AC27FB3A5}" type="pres">
      <dgm:prSet presAssocID="{B9D41F22-7538-45DF-829E-144921D37B8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D2D6F-0871-4FB0-9A3E-15F1C5A01852}" type="pres">
      <dgm:prSet presAssocID="{B9D41F22-7538-45DF-829E-144921D37B85}" presName="accent_3" presStyleCnt="0"/>
      <dgm:spPr/>
      <dgm:t>
        <a:bodyPr/>
        <a:lstStyle/>
        <a:p>
          <a:endParaRPr lang="tr-TR"/>
        </a:p>
      </dgm:t>
    </dgm:pt>
    <dgm:pt modelId="{7DB8D8C1-5E90-4138-95CC-EFC0A697ACBF}" type="pres">
      <dgm:prSet presAssocID="{B9D41F22-7538-45DF-829E-144921D37B85}" presName="accentRepeatNode" presStyleLbl="solidFgAcc1" presStyleIdx="2" presStyleCnt="3"/>
      <dgm:spPr/>
      <dgm:t>
        <a:bodyPr/>
        <a:lstStyle/>
        <a:p>
          <a:endParaRPr lang="tr-TR"/>
        </a:p>
      </dgm:t>
    </dgm:pt>
  </dgm:ptLst>
  <dgm:cxnLst>
    <dgm:cxn modelId="{E381B6A5-FC98-4C9E-8E1C-541B5EE002B7}" srcId="{8BBE6369-8D57-4164-8DD4-9A2ECC8F448F}" destId="{54AAE119-1C4A-475D-A6C3-C5274EE36835}" srcOrd="1" destOrd="0" parTransId="{B23BA762-B5CA-427A-9665-479E91E7F076}" sibTransId="{2E2C8CC2-BA8C-41AE-861B-F2A2BD1D0965}"/>
    <dgm:cxn modelId="{DC0D6AE6-E53D-4FE3-B1DB-49380E55373F}" type="presOf" srcId="{B9D41F22-7538-45DF-829E-144921D37B85}" destId="{A02A7341-DCAC-41BB-BF68-6D7AC27FB3A5}" srcOrd="0" destOrd="0" presId="urn:microsoft.com/office/officeart/2008/layout/VerticalCurvedList"/>
    <dgm:cxn modelId="{7342C3AB-B0A7-4473-8C7D-5E346FB8F6D0}" srcId="{8BBE6369-8D57-4164-8DD4-9A2ECC8F448F}" destId="{B9D41F22-7538-45DF-829E-144921D37B85}" srcOrd="2" destOrd="0" parTransId="{8D2E2C82-D24C-4AEC-B593-371653522A40}" sibTransId="{C6F10228-C3E2-4CE8-AC49-42343AB49029}"/>
    <dgm:cxn modelId="{0FF5BB9B-BEF0-4381-B7E7-3E8FC86ABA69}" type="presOf" srcId="{7B9CB227-A2B1-44FE-A0A9-F35D24499171}" destId="{4ED56F57-76DE-4A30-B659-4BFC446B95C4}" srcOrd="0" destOrd="0" presId="urn:microsoft.com/office/officeart/2008/layout/VerticalCurvedList"/>
    <dgm:cxn modelId="{1D94D542-4967-4C8B-A01A-EE0D76EF5730}" type="presOf" srcId="{54AAE119-1C4A-475D-A6C3-C5274EE36835}" destId="{3B1E8DD7-E24E-4257-A74E-A9AF8DCFC23F}" srcOrd="0" destOrd="0" presId="urn:microsoft.com/office/officeart/2008/layout/VerticalCurvedList"/>
    <dgm:cxn modelId="{F5E4FC23-D005-4F2A-8B35-0BEF5DAE578E}" type="presOf" srcId="{8BBE6369-8D57-4164-8DD4-9A2ECC8F448F}" destId="{06F93F0E-2D2C-41E1-BA69-9B3C15CC4773}" srcOrd="0" destOrd="0" presId="urn:microsoft.com/office/officeart/2008/layout/VerticalCurvedList"/>
    <dgm:cxn modelId="{1869B98C-3190-45B3-A58C-EEBCE0A38BFF}" srcId="{8BBE6369-8D57-4164-8DD4-9A2ECC8F448F}" destId="{7B9CB227-A2B1-44FE-A0A9-F35D24499171}" srcOrd="0" destOrd="0" parTransId="{CB5F8668-46AA-465A-8E83-C5A25D66B2A1}" sibTransId="{B3171287-28B6-4F6E-BD8C-8D8D1B56E561}"/>
    <dgm:cxn modelId="{7E5CCBCD-5C54-4281-880A-D05F57EFD5A3}" type="presOf" srcId="{B3171287-28B6-4F6E-BD8C-8D8D1B56E561}" destId="{9294E752-DD7E-4B95-B1BC-2753CE05744D}" srcOrd="0" destOrd="0" presId="urn:microsoft.com/office/officeart/2008/layout/VerticalCurvedList"/>
    <dgm:cxn modelId="{AF88069A-F1F0-4C9D-8188-E57D54E823E8}" type="presParOf" srcId="{06F93F0E-2D2C-41E1-BA69-9B3C15CC4773}" destId="{5EFC2FD0-1FD6-4A82-919D-99F1270EFCEF}" srcOrd="0" destOrd="0" presId="urn:microsoft.com/office/officeart/2008/layout/VerticalCurvedList"/>
    <dgm:cxn modelId="{99392370-74DA-45D4-BA63-BD2945F48B2E}" type="presParOf" srcId="{5EFC2FD0-1FD6-4A82-919D-99F1270EFCEF}" destId="{25FEA13A-3F3C-4D44-92C9-3D9AE819AE50}" srcOrd="0" destOrd="0" presId="urn:microsoft.com/office/officeart/2008/layout/VerticalCurvedList"/>
    <dgm:cxn modelId="{7FBA4DF7-7ECB-46BE-9B81-7F946A301EDA}" type="presParOf" srcId="{25FEA13A-3F3C-4D44-92C9-3D9AE819AE50}" destId="{A3B75F04-EB94-402F-B6EB-2A25E12D2BCE}" srcOrd="0" destOrd="0" presId="urn:microsoft.com/office/officeart/2008/layout/VerticalCurvedList"/>
    <dgm:cxn modelId="{0AB25943-FDB9-4B04-8F1C-606CE0A53E09}" type="presParOf" srcId="{25FEA13A-3F3C-4D44-92C9-3D9AE819AE50}" destId="{9294E752-DD7E-4B95-B1BC-2753CE05744D}" srcOrd="1" destOrd="0" presId="urn:microsoft.com/office/officeart/2008/layout/VerticalCurvedList"/>
    <dgm:cxn modelId="{73E28D28-5031-49AB-9155-3070972428C2}" type="presParOf" srcId="{25FEA13A-3F3C-4D44-92C9-3D9AE819AE50}" destId="{FE00055F-76BD-4795-81E2-6B418827B62D}" srcOrd="2" destOrd="0" presId="urn:microsoft.com/office/officeart/2008/layout/VerticalCurvedList"/>
    <dgm:cxn modelId="{02C58F43-178A-44DF-96D0-8B2D1223F4AD}" type="presParOf" srcId="{25FEA13A-3F3C-4D44-92C9-3D9AE819AE50}" destId="{A54E8810-9205-4FF4-B7B6-1B875DC8BF93}" srcOrd="3" destOrd="0" presId="urn:microsoft.com/office/officeart/2008/layout/VerticalCurvedList"/>
    <dgm:cxn modelId="{A09529B8-B650-4A7B-8AD0-FAC461F8DA3F}" type="presParOf" srcId="{5EFC2FD0-1FD6-4A82-919D-99F1270EFCEF}" destId="{4ED56F57-76DE-4A30-B659-4BFC446B95C4}" srcOrd="1" destOrd="0" presId="urn:microsoft.com/office/officeart/2008/layout/VerticalCurvedList"/>
    <dgm:cxn modelId="{376CA63C-C3C3-4DFC-B9D3-E75410FBD304}" type="presParOf" srcId="{5EFC2FD0-1FD6-4A82-919D-99F1270EFCEF}" destId="{24400D73-814D-4EDA-85CF-8E152E30B82F}" srcOrd="2" destOrd="0" presId="urn:microsoft.com/office/officeart/2008/layout/VerticalCurvedList"/>
    <dgm:cxn modelId="{822A2FFB-6B24-49E3-B1EF-B8905A9EFE79}" type="presParOf" srcId="{24400D73-814D-4EDA-85CF-8E152E30B82F}" destId="{E31DD73D-3141-4FA1-A418-C268D3338212}" srcOrd="0" destOrd="0" presId="urn:microsoft.com/office/officeart/2008/layout/VerticalCurvedList"/>
    <dgm:cxn modelId="{B7D8D0CF-89A2-43DE-8986-AAE7C7F033D5}" type="presParOf" srcId="{5EFC2FD0-1FD6-4A82-919D-99F1270EFCEF}" destId="{3B1E8DD7-E24E-4257-A74E-A9AF8DCFC23F}" srcOrd="3" destOrd="0" presId="urn:microsoft.com/office/officeart/2008/layout/VerticalCurvedList"/>
    <dgm:cxn modelId="{1C23A920-4AE5-4639-8D62-CFFC76C3D507}" type="presParOf" srcId="{5EFC2FD0-1FD6-4A82-919D-99F1270EFCEF}" destId="{AC81D9B7-27C5-42C3-A267-D536458783AA}" srcOrd="4" destOrd="0" presId="urn:microsoft.com/office/officeart/2008/layout/VerticalCurvedList"/>
    <dgm:cxn modelId="{FF2D81ED-DB13-4362-9ABD-E2BF2DDAE64C}" type="presParOf" srcId="{AC81D9B7-27C5-42C3-A267-D536458783AA}" destId="{CABD41B3-3C9F-4636-A540-B734D4E7BA23}" srcOrd="0" destOrd="0" presId="urn:microsoft.com/office/officeart/2008/layout/VerticalCurvedList"/>
    <dgm:cxn modelId="{C245AC11-3154-4FDD-BC3E-5D0A47F85375}" type="presParOf" srcId="{5EFC2FD0-1FD6-4A82-919D-99F1270EFCEF}" destId="{A02A7341-DCAC-41BB-BF68-6D7AC27FB3A5}" srcOrd="5" destOrd="0" presId="urn:microsoft.com/office/officeart/2008/layout/VerticalCurvedList"/>
    <dgm:cxn modelId="{7A525825-C37F-4D4F-8A83-65684061ECA3}" type="presParOf" srcId="{5EFC2FD0-1FD6-4A82-919D-99F1270EFCEF}" destId="{CAFD2D6F-0871-4FB0-9A3E-15F1C5A01852}" srcOrd="6" destOrd="0" presId="urn:microsoft.com/office/officeart/2008/layout/VerticalCurvedList"/>
    <dgm:cxn modelId="{22E74DAE-FC6C-4D64-B2F6-DAC53B4C8A8B}" type="presParOf" srcId="{CAFD2D6F-0871-4FB0-9A3E-15F1C5A01852}" destId="{7DB8D8C1-5E90-4138-95CC-EFC0A697AC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4E752-DD7E-4B95-B1BC-2753CE05744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3A15-DD8C-4EB5-8CD0-B670B4310D05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Türk Dili I-II</a:t>
          </a:r>
          <a:endParaRPr lang="tr-TR" sz="3700" kern="1200" dirty="0"/>
        </a:p>
      </dsp:txBody>
      <dsp:txXfrm>
        <a:off x="752110" y="541866"/>
        <a:ext cx="7301111" cy="1083733"/>
      </dsp:txXfrm>
    </dsp:sp>
    <dsp:sp modelId="{FE36E282-494D-47E9-AC81-A02394CDE202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FA5BB-65D9-4554-9040-E46548E9930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smtClean="0"/>
            <a:t>Atatürk İlke ve İnkılap Tarihi I-II</a:t>
          </a:r>
          <a:endParaRPr lang="tr-TR" sz="3700" kern="1200" dirty="0" smtClean="0"/>
        </a:p>
      </dsp:txBody>
      <dsp:txXfrm>
        <a:off x="1146048" y="2167466"/>
        <a:ext cx="6907174" cy="1083733"/>
      </dsp:txXfrm>
    </dsp:sp>
    <dsp:sp modelId="{4AFE88A4-C884-44B6-BFDE-23DCC3C45EC6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F166B-FF90-41BC-9BD6-7E0CF5DE7704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Yabancı Dil I-II</a:t>
          </a:r>
        </a:p>
      </dsp:txBody>
      <dsp:txXfrm>
        <a:off x="752110" y="3793066"/>
        <a:ext cx="7301111" cy="1083733"/>
      </dsp:txXfrm>
    </dsp:sp>
    <dsp:sp modelId="{A2DB8DAA-0EA0-490A-8EEE-CC458FC1C7B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6C3F-02BB-45B6-917A-1A59DCC82196}">
      <dsp:nvSpPr>
        <dsp:cNvPr id="0" name=""/>
        <dsp:cNvSpPr/>
      </dsp:nvSpPr>
      <dsp:spPr>
        <a:xfrm>
          <a:off x="-2168681" y="-364584"/>
          <a:ext cx="2817452" cy="2817452"/>
        </a:xfrm>
        <a:prstGeom prst="blockArc">
          <a:avLst>
            <a:gd name="adj1" fmla="val 18900000"/>
            <a:gd name="adj2" fmla="val 2700000"/>
            <a:gd name="adj3" fmla="val 76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DD494-7698-41F6-AA49-169F7F837AB3}">
      <dsp:nvSpPr>
        <dsp:cNvPr id="0" name=""/>
        <dsp:cNvSpPr/>
      </dsp:nvSpPr>
      <dsp:spPr>
        <a:xfrm>
          <a:off x="629975" y="540161"/>
          <a:ext cx="4443139" cy="1007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78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uzem.bartin.edu.tr</a:t>
          </a:r>
          <a:endParaRPr lang="tr-TR" sz="2800" kern="1200" dirty="0"/>
        </a:p>
      </dsp:txBody>
      <dsp:txXfrm>
        <a:off x="629975" y="540161"/>
        <a:ext cx="4443139" cy="1007960"/>
      </dsp:txXfrm>
    </dsp:sp>
    <dsp:sp modelId="{6306360C-D41B-4EBA-ABFE-6867B4280801}">
      <dsp:nvSpPr>
        <dsp:cNvPr id="0" name=""/>
        <dsp:cNvSpPr/>
      </dsp:nvSpPr>
      <dsp:spPr>
        <a:xfrm>
          <a:off x="0" y="414165"/>
          <a:ext cx="1259951" cy="12599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6C3F-02BB-45B6-917A-1A59DCC82196}">
      <dsp:nvSpPr>
        <dsp:cNvPr id="0" name=""/>
        <dsp:cNvSpPr/>
      </dsp:nvSpPr>
      <dsp:spPr>
        <a:xfrm>
          <a:off x="4225526" y="-479104"/>
          <a:ext cx="3712307" cy="3712307"/>
        </a:xfrm>
        <a:prstGeom prst="blockArc">
          <a:avLst>
            <a:gd name="adj1" fmla="val 8100000"/>
            <a:gd name="adj2" fmla="val 13500000"/>
            <a:gd name="adj3" fmla="val 5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DD494-7698-41F6-AA49-169F7F837AB3}">
      <dsp:nvSpPr>
        <dsp:cNvPr id="0" name=""/>
        <dsp:cNvSpPr/>
      </dsp:nvSpPr>
      <dsp:spPr>
        <a:xfrm>
          <a:off x="0" y="719645"/>
          <a:ext cx="4251360" cy="1314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1093033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eders.bartin.edu.tr</a:t>
          </a:r>
          <a:endParaRPr lang="tr-TR" sz="2800" kern="1200" dirty="0"/>
        </a:p>
      </dsp:txBody>
      <dsp:txXfrm>
        <a:off x="0" y="719645"/>
        <a:ext cx="4251360" cy="1314807"/>
      </dsp:txXfrm>
    </dsp:sp>
    <dsp:sp modelId="{6306360C-D41B-4EBA-ABFE-6867B4280801}">
      <dsp:nvSpPr>
        <dsp:cNvPr id="0" name=""/>
        <dsp:cNvSpPr/>
      </dsp:nvSpPr>
      <dsp:spPr>
        <a:xfrm>
          <a:off x="3429606" y="555294"/>
          <a:ext cx="1643508" cy="1643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6C3F-02BB-45B6-917A-1A59DCC82196}">
      <dsp:nvSpPr>
        <dsp:cNvPr id="0" name=""/>
        <dsp:cNvSpPr/>
      </dsp:nvSpPr>
      <dsp:spPr>
        <a:xfrm>
          <a:off x="-2346078" y="-364584"/>
          <a:ext cx="2817452" cy="2817452"/>
        </a:xfrm>
        <a:prstGeom prst="blockArc">
          <a:avLst>
            <a:gd name="adj1" fmla="val 18900000"/>
            <a:gd name="adj2" fmla="val 2700000"/>
            <a:gd name="adj3" fmla="val 767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DD494-7698-41F6-AA49-169F7F837AB3}">
      <dsp:nvSpPr>
        <dsp:cNvPr id="0" name=""/>
        <dsp:cNvSpPr/>
      </dsp:nvSpPr>
      <dsp:spPr>
        <a:xfrm>
          <a:off x="383878" y="298332"/>
          <a:ext cx="4678220" cy="5965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5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uzem.bartin.edu.tr</a:t>
          </a:r>
          <a:endParaRPr lang="tr-TR" sz="2800" kern="1200" dirty="0"/>
        </a:p>
      </dsp:txBody>
      <dsp:txXfrm>
        <a:off x="383878" y="298332"/>
        <a:ext cx="4678220" cy="596580"/>
      </dsp:txXfrm>
    </dsp:sp>
    <dsp:sp modelId="{6306360C-D41B-4EBA-ABFE-6867B4280801}">
      <dsp:nvSpPr>
        <dsp:cNvPr id="0" name=""/>
        <dsp:cNvSpPr/>
      </dsp:nvSpPr>
      <dsp:spPr>
        <a:xfrm>
          <a:off x="11015" y="223759"/>
          <a:ext cx="745725" cy="745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FCE2F-7FC7-4B92-8E2F-BE2047E9B47D}">
      <dsp:nvSpPr>
        <dsp:cNvPr id="0" name=""/>
        <dsp:cNvSpPr/>
      </dsp:nvSpPr>
      <dsp:spPr>
        <a:xfrm>
          <a:off x="383878" y="1193370"/>
          <a:ext cx="4678220" cy="59658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53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eders.bartin.edu.tr</a:t>
          </a:r>
          <a:endParaRPr lang="tr-TR" sz="2800" kern="1200" dirty="0"/>
        </a:p>
      </dsp:txBody>
      <dsp:txXfrm>
        <a:off x="383878" y="1193370"/>
        <a:ext cx="4678220" cy="596580"/>
      </dsp:txXfrm>
    </dsp:sp>
    <dsp:sp modelId="{05E9754C-F7DB-4783-802E-623582A65CBE}">
      <dsp:nvSpPr>
        <dsp:cNvPr id="0" name=""/>
        <dsp:cNvSpPr/>
      </dsp:nvSpPr>
      <dsp:spPr>
        <a:xfrm>
          <a:off x="11015" y="1118797"/>
          <a:ext cx="745725" cy="745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C6C3F-02BB-45B6-917A-1A59DCC82196}">
      <dsp:nvSpPr>
        <dsp:cNvPr id="0" name=""/>
        <dsp:cNvSpPr/>
      </dsp:nvSpPr>
      <dsp:spPr>
        <a:xfrm>
          <a:off x="5963018" y="-479104"/>
          <a:ext cx="3712307" cy="3712307"/>
        </a:xfrm>
        <a:prstGeom prst="blockArc">
          <a:avLst>
            <a:gd name="adj1" fmla="val 8100000"/>
            <a:gd name="adj2" fmla="val 13500000"/>
            <a:gd name="adj3" fmla="val 582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DD494-7698-41F6-AA49-169F7F837AB3}">
      <dsp:nvSpPr>
        <dsp:cNvPr id="0" name=""/>
        <dsp:cNvSpPr/>
      </dsp:nvSpPr>
      <dsp:spPr>
        <a:xfrm>
          <a:off x="0" y="711954"/>
          <a:ext cx="5985920" cy="1330189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1093033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İletişime Geç ile, </a:t>
          </a:r>
          <a:r>
            <a:rPr lang="tr-TR" sz="2400" kern="1200" dirty="0" err="1" smtClean="0"/>
            <a:t>ÖBS’den</a:t>
          </a:r>
          <a:r>
            <a:rPr lang="tr-TR" sz="2400" kern="1200" dirty="0" smtClean="0"/>
            <a:t> mesaj ile ve e-posta göndererek 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Eğitmeninize ulaşabilirsiniz</a:t>
          </a:r>
        </a:p>
      </dsp:txBody>
      <dsp:txXfrm>
        <a:off x="0" y="711954"/>
        <a:ext cx="5985920" cy="1330189"/>
      </dsp:txXfrm>
    </dsp:sp>
    <dsp:sp modelId="{6306360C-D41B-4EBA-ABFE-6867B4280801}">
      <dsp:nvSpPr>
        <dsp:cNvPr id="0" name=""/>
        <dsp:cNvSpPr/>
      </dsp:nvSpPr>
      <dsp:spPr>
        <a:xfrm>
          <a:off x="5154552" y="545680"/>
          <a:ext cx="1662736" cy="1662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4E752-DD7E-4B95-B1BC-2753CE05744D}">
      <dsp:nvSpPr>
        <dsp:cNvPr id="0" name=""/>
        <dsp:cNvSpPr/>
      </dsp:nvSpPr>
      <dsp:spPr>
        <a:xfrm>
          <a:off x="-6965146" y="-1064834"/>
          <a:ext cx="8289168" cy="8289168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3A15-DD8C-4EB5-8CD0-B670B4310D05}">
      <dsp:nvSpPr>
        <dsp:cNvPr id="0" name=""/>
        <dsp:cNvSpPr/>
      </dsp:nvSpPr>
      <dsp:spPr>
        <a:xfrm>
          <a:off x="578175" y="384845"/>
          <a:ext cx="11500142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14 haftalık ders içerikleri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Video, doküman, vb.</a:t>
          </a:r>
        </a:p>
      </dsp:txBody>
      <dsp:txXfrm>
        <a:off x="578175" y="384845"/>
        <a:ext cx="11500142" cy="770183"/>
      </dsp:txXfrm>
    </dsp:sp>
    <dsp:sp modelId="{FE36E282-494D-47E9-AC81-A02394CDE202}">
      <dsp:nvSpPr>
        <dsp:cNvPr id="0" name=""/>
        <dsp:cNvSpPr/>
      </dsp:nvSpPr>
      <dsp:spPr>
        <a:xfrm>
          <a:off x="96810" y="288572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FA5BB-65D9-4554-9040-E46548E99303}">
      <dsp:nvSpPr>
        <dsp:cNvPr id="0" name=""/>
        <dsp:cNvSpPr/>
      </dsp:nvSpPr>
      <dsp:spPr>
        <a:xfrm>
          <a:off x="1130066" y="1539751"/>
          <a:ext cx="10948250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Ders programında belirtilen zamanda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İlk 30dk</a:t>
          </a:r>
        </a:p>
      </dsp:txBody>
      <dsp:txXfrm>
        <a:off x="1130066" y="1539751"/>
        <a:ext cx="10948250" cy="770183"/>
      </dsp:txXfrm>
    </dsp:sp>
    <dsp:sp modelId="{4AFE88A4-C884-44B6-BFDE-23DCC3C45EC6}">
      <dsp:nvSpPr>
        <dsp:cNvPr id="0" name=""/>
        <dsp:cNvSpPr/>
      </dsp:nvSpPr>
      <dsp:spPr>
        <a:xfrm>
          <a:off x="648701" y="1443478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F166B-FF90-41BC-9BD6-7E0CF5DE7704}">
      <dsp:nvSpPr>
        <dsp:cNvPr id="0" name=""/>
        <dsp:cNvSpPr/>
      </dsp:nvSpPr>
      <dsp:spPr>
        <a:xfrm>
          <a:off x="1299452" y="2694658"/>
          <a:ext cx="10778864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Yapılan canlı ders kaydı 1 hafta yayında kalır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Bir sonraki ders bir önceki ders kaydı yayından kaldırılır</a:t>
          </a:r>
        </a:p>
      </dsp:txBody>
      <dsp:txXfrm>
        <a:off x="1299452" y="2694658"/>
        <a:ext cx="10778864" cy="770183"/>
      </dsp:txXfrm>
    </dsp:sp>
    <dsp:sp modelId="{A2DB8DAA-0EA0-490A-8EEE-CC458FC1C7B3}">
      <dsp:nvSpPr>
        <dsp:cNvPr id="0" name=""/>
        <dsp:cNvSpPr/>
      </dsp:nvSpPr>
      <dsp:spPr>
        <a:xfrm>
          <a:off x="818087" y="2598385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8274C-6ACE-4B4A-BAF7-1C3A5D9FB293}">
      <dsp:nvSpPr>
        <dsp:cNvPr id="0" name=""/>
        <dsp:cNvSpPr/>
      </dsp:nvSpPr>
      <dsp:spPr>
        <a:xfrm>
          <a:off x="1130066" y="3849564"/>
          <a:ext cx="10948250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Canlı dersleri düzenli takip edilmesinin önemi</a:t>
          </a:r>
        </a:p>
      </dsp:txBody>
      <dsp:txXfrm>
        <a:off x="1130066" y="3849564"/>
        <a:ext cx="10948250" cy="770183"/>
      </dsp:txXfrm>
    </dsp:sp>
    <dsp:sp modelId="{E718532E-6E2F-487B-9520-96D68501537F}">
      <dsp:nvSpPr>
        <dsp:cNvPr id="0" name=""/>
        <dsp:cNvSpPr/>
      </dsp:nvSpPr>
      <dsp:spPr>
        <a:xfrm>
          <a:off x="648701" y="3753291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E3C5C-F4BF-4D69-9A69-AD3A0E59B080}">
      <dsp:nvSpPr>
        <dsp:cNvPr id="0" name=""/>
        <dsp:cNvSpPr/>
      </dsp:nvSpPr>
      <dsp:spPr>
        <a:xfrm>
          <a:off x="578175" y="5004470"/>
          <a:ext cx="11500142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3340" rIns="53340" bIns="5334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Devamsızlık</a:t>
          </a:r>
          <a:endParaRPr lang="tr-TR" sz="21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%70</a:t>
          </a:r>
          <a:endParaRPr lang="tr-TR" sz="1600" kern="1200" dirty="0" smtClean="0"/>
        </a:p>
      </dsp:txBody>
      <dsp:txXfrm>
        <a:off x="578175" y="5004470"/>
        <a:ext cx="11500142" cy="770183"/>
      </dsp:txXfrm>
    </dsp:sp>
    <dsp:sp modelId="{BF83D82C-2E05-4401-A4C5-8F3A96FE489C}">
      <dsp:nvSpPr>
        <dsp:cNvPr id="0" name=""/>
        <dsp:cNvSpPr/>
      </dsp:nvSpPr>
      <dsp:spPr>
        <a:xfrm>
          <a:off x="96810" y="4908197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4E752-DD7E-4B95-B1BC-2753CE05744D}">
      <dsp:nvSpPr>
        <dsp:cNvPr id="0" name=""/>
        <dsp:cNvSpPr/>
      </dsp:nvSpPr>
      <dsp:spPr>
        <a:xfrm>
          <a:off x="-6965146" y="-1064834"/>
          <a:ext cx="8289168" cy="8289168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53A15-DD8C-4EB5-8CD0-B670B4310D05}">
      <dsp:nvSpPr>
        <dsp:cNvPr id="0" name=""/>
        <dsp:cNvSpPr/>
      </dsp:nvSpPr>
      <dsp:spPr>
        <a:xfrm>
          <a:off x="578175" y="384845"/>
          <a:ext cx="11500142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Üniversite geneli merkezi sınav</a:t>
          </a:r>
          <a:endParaRPr lang="tr-TR" sz="20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Tüm dersliklerde, 5dk hazırlık+30dk sınav</a:t>
          </a:r>
          <a:endParaRPr lang="tr-TR" sz="1600" kern="1200" dirty="0" smtClean="0"/>
        </a:p>
      </dsp:txBody>
      <dsp:txXfrm>
        <a:off x="578175" y="384845"/>
        <a:ext cx="11500142" cy="770183"/>
      </dsp:txXfrm>
    </dsp:sp>
    <dsp:sp modelId="{FE36E282-494D-47E9-AC81-A02394CDE202}">
      <dsp:nvSpPr>
        <dsp:cNvPr id="0" name=""/>
        <dsp:cNvSpPr/>
      </dsp:nvSpPr>
      <dsp:spPr>
        <a:xfrm>
          <a:off x="96810" y="288572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FA5BB-65D9-4554-9040-E46548E99303}">
      <dsp:nvSpPr>
        <dsp:cNvPr id="0" name=""/>
        <dsp:cNvSpPr/>
      </dsp:nvSpPr>
      <dsp:spPr>
        <a:xfrm>
          <a:off x="1130066" y="1539751"/>
          <a:ext cx="10948250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Türk Dili: İlk Perşembe 11.00                                        Yabancı Dil: İlk Perşembe 14.30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Atatürk İlkeleri ve İnkılap Tarihi: İlk Cuma 14.30</a:t>
          </a:r>
          <a:endParaRPr lang="tr-TR" sz="2000" kern="1200" dirty="0" smtClean="0"/>
        </a:p>
      </dsp:txBody>
      <dsp:txXfrm>
        <a:off x="1130066" y="1539751"/>
        <a:ext cx="10948250" cy="770183"/>
      </dsp:txXfrm>
    </dsp:sp>
    <dsp:sp modelId="{4AFE88A4-C884-44B6-BFDE-23DCC3C45EC6}">
      <dsp:nvSpPr>
        <dsp:cNvPr id="0" name=""/>
        <dsp:cNvSpPr/>
      </dsp:nvSpPr>
      <dsp:spPr>
        <a:xfrm>
          <a:off x="648701" y="1443478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F166B-FF90-41BC-9BD6-7E0CF5DE7704}">
      <dsp:nvSpPr>
        <dsp:cNvPr id="0" name=""/>
        <dsp:cNvSpPr/>
      </dsp:nvSpPr>
      <dsp:spPr>
        <a:xfrm>
          <a:off x="1299452" y="2694658"/>
          <a:ext cx="10778864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0800" rIns="50800" bIns="508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Sınav Yeri Sorgulama Ekranı – uzem.bartin.edu.tr</a:t>
          </a:r>
          <a:endParaRPr lang="tr-TR" sz="20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Öğrenci numarası ile sorgulama</a:t>
          </a:r>
          <a:endParaRPr lang="tr-TR" sz="1600" kern="1200" dirty="0" smtClean="0"/>
        </a:p>
      </dsp:txBody>
      <dsp:txXfrm>
        <a:off x="1299452" y="2694658"/>
        <a:ext cx="10778864" cy="770183"/>
      </dsp:txXfrm>
    </dsp:sp>
    <dsp:sp modelId="{A2DB8DAA-0EA0-490A-8EEE-CC458FC1C7B3}">
      <dsp:nvSpPr>
        <dsp:cNvPr id="0" name=""/>
        <dsp:cNvSpPr/>
      </dsp:nvSpPr>
      <dsp:spPr>
        <a:xfrm>
          <a:off x="818087" y="2598385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8274C-6ACE-4B4A-BAF7-1C3A5D9FB293}">
      <dsp:nvSpPr>
        <dsp:cNvPr id="0" name=""/>
        <dsp:cNvSpPr/>
      </dsp:nvSpPr>
      <dsp:spPr>
        <a:xfrm>
          <a:off x="1130066" y="3849564"/>
          <a:ext cx="10948250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Sorun olması halinde önce </a:t>
          </a:r>
          <a:r>
            <a:rPr lang="tr-TR" sz="2000" kern="1200" dirty="0" err="1" smtClean="0"/>
            <a:t>ÖBS’de</a:t>
          </a:r>
          <a:r>
            <a:rPr lang="tr-TR" sz="2000" kern="1200" dirty="0" smtClean="0"/>
            <a:t> dersin olup olmadığını kontrol ediniz.</a:t>
          </a:r>
          <a:endParaRPr lang="tr-TR" sz="2000" kern="1200" dirty="0" smtClean="0"/>
        </a:p>
      </dsp:txBody>
      <dsp:txXfrm>
        <a:off x="1130066" y="3849564"/>
        <a:ext cx="10948250" cy="770183"/>
      </dsp:txXfrm>
    </dsp:sp>
    <dsp:sp modelId="{E718532E-6E2F-487B-9520-96D68501537F}">
      <dsp:nvSpPr>
        <dsp:cNvPr id="0" name=""/>
        <dsp:cNvSpPr/>
      </dsp:nvSpPr>
      <dsp:spPr>
        <a:xfrm>
          <a:off x="648701" y="3753291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E3C5C-F4BF-4D69-9A69-AD3A0E59B080}">
      <dsp:nvSpPr>
        <dsp:cNvPr id="0" name=""/>
        <dsp:cNvSpPr/>
      </dsp:nvSpPr>
      <dsp:spPr>
        <a:xfrm>
          <a:off x="578175" y="5004470"/>
          <a:ext cx="11500142" cy="77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3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İlk 15 dakika sınava girilebilir, son 15 dakika sınavdan çıkılamaz.</a:t>
          </a:r>
          <a:endParaRPr lang="tr-TR" sz="2000" kern="1200" dirty="0" smtClean="0"/>
        </a:p>
      </dsp:txBody>
      <dsp:txXfrm>
        <a:off x="578175" y="5004470"/>
        <a:ext cx="11500142" cy="770183"/>
      </dsp:txXfrm>
    </dsp:sp>
    <dsp:sp modelId="{BF83D82C-2E05-4401-A4C5-8F3A96FE489C}">
      <dsp:nvSpPr>
        <dsp:cNvPr id="0" name=""/>
        <dsp:cNvSpPr/>
      </dsp:nvSpPr>
      <dsp:spPr>
        <a:xfrm>
          <a:off x="96810" y="4908197"/>
          <a:ext cx="962729" cy="962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4E752-DD7E-4B95-B1BC-2753CE05744D}">
      <dsp:nvSpPr>
        <dsp:cNvPr id="0" name=""/>
        <dsp:cNvSpPr/>
      </dsp:nvSpPr>
      <dsp:spPr>
        <a:xfrm>
          <a:off x="-4896075" y="-750280"/>
          <a:ext cx="5831260" cy="5831260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56F57-76DE-4A30-B659-4BFC446B95C4}">
      <dsp:nvSpPr>
        <dsp:cNvPr id="0" name=""/>
        <dsp:cNvSpPr/>
      </dsp:nvSpPr>
      <dsp:spPr>
        <a:xfrm>
          <a:off x="601466" y="433070"/>
          <a:ext cx="10251610" cy="8661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99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facebook.com/</a:t>
          </a:r>
          <a:r>
            <a:rPr lang="tr-TR" sz="4500" kern="1200" dirty="0" err="1" smtClean="0"/>
            <a:t>bartin.uzem</a:t>
          </a:r>
          <a:endParaRPr lang="tr-TR" sz="4500" kern="1200" dirty="0"/>
        </a:p>
      </dsp:txBody>
      <dsp:txXfrm>
        <a:off x="601466" y="433070"/>
        <a:ext cx="10251610" cy="866140"/>
      </dsp:txXfrm>
    </dsp:sp>
    <dsp:sp modelId="{E31DD73D-3141-4FA1-A418-C268D3338212}">
      <dsp:nvSpPr>
        <dsp:cNvPr id="0" name=""/>
        <dsp:cNvSpPr/>
      </dsp:nvSpPr>
      <dsp:spPr>
        <a:xfrm>
          <a:off x="60128" y="324802"/>
          <a:ext cx="1082675" cy="1082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E8DD7-E24E-4257-A74E-A9AF8DCFC23F}">
      <dsp:nvSpPr>
        <dsp:cNvPr id="0" name=""/>
        <dsp:cNvSpPr/>
      </dsp:nvSpPr>
      <dsp:spPr>
        <a:xfrm>
          <a:off x="916307" y="1732280"/>
          <a:ext cx="9936768" cy="86614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99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instagram.com/</a:t>
          </a:r>
          <a:r>
            <a:rPr lang="tr-TR" sz="4500" kern="1200" dirty="0" err="1" smtClean="0"/>
            <a:t>bartinuzem</a:t>
          </a:r>
          <a:endParaRPr lang="tr-TR" sz="4500" kern="1200" dirty="0"/>
        </a:p>
      </dsp:txBody>
      <dsp:txXfrm>
        <a:off x="916307" y="1732280"/>
        <a:ext cx="9936768" cy="866140"/>
      </dsp:txXfrm>
    </dsp:sp>
    <dsp:sp modelId="{CABD41B3-3C9F-4636-A540-B734D4E7BA23}">
      <dsp:nvSpPr>
        <dsp:cNvPr id="0" name=""/>
        <dsp:cNvSpPr/>
      </dsp:nvSpPr>
      <dsp:spPr>
        <a:xfrm>
          <a:off x="374970" y="1624012"/>
          <a:ext cx="1082675" cy="1082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A7341-DCAC-41BB-BF68-6D7AC27FB3A5}">
      <dsp:nvSpPr>
        <dsp:cNvPr id="0" name=""/>
        <dsp:cNvSpPr/>
      </dsp:nvSpPr>
      <dsp:spPr>
        <a:xfrm>
          <a:off x="601466" y="3031490"/>
          <a:ext cx="10251610" cy="86614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7499" tIns="114300" rIns="114300" bIns="11430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500" kern="1200" dirty="0" smtClean="0"/>
            <a:t>twitter.com/</a:t>
          </a:r>
          <a:r>
            <a:rPr lang="tr-TR" sz="4500" kern="1200" dirty="0" err="1" smtClean="0"/>
            <a:t>bu_uzem</a:t>
          </a:r>
          <a:endParaRPr lang="tr-TR" sz="4500" kern="1200" dirty="0"/>
        </a:p>
      </dsp:txBody>
      <dsp:txXfrm>
        <a:off x="601466" y="3031490"/>
        <a:ext cx="10251610" cy="866140"/>
      </dsp:txXfrm>
    </dsp:sp>
    <dsp:sp modelId="{7DB8D8C1-5E90-4138-95CC-EFC0A697ACBF}">
      <dsp:nvSpPr>
        <dsp:cNvPr id="0" name=""/>
        <dsp:cNvSpPr/>
      </dsp:nvSpPr>
      <dsp:spPr>
        <a:xfrm>
          <a:off x="60128" y="2923222"/>
          <a:ext cx="1082675" cy="1082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F7A6A-E916-4924-B504-9D5E7F91CFE3}" type="datetimeFigureOut">
              <a:rPr lang="tr-TR" smtClean="0"/>
              <a:t>24.09.2019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08E95-AE70-4FCE-86FF-33DD6B9BF1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783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D632-1D75-4006-92A0-516F4AACA4FB}" type="datetime1">
              <a:rPr lang="tr-TR" smtClean="0"/>
              <a:t>24.09.2019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60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2B40-C76F-49FF-8924-FA4BD0BF9137}" type="datetime1">
              <a:rPr lang="tr-TR" smtClean="0"/>
              <a:t>24.09.2019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07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570B-8A3F-46B6-A725-53BC29452BE6}" type="datetime1">
              <a:rPr lang="tr-TR" smtClean="0"/>
              <a:t>24.09.2019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97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02C-C2AC-4327-8228-DFDF9D8C377B}" type="datetime1">
              <a:rPr lang="tr-TR" smtClean="0"/>
              <a:t>24.09.2019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05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C899-4C0C-4676-BAA2-01A30E6001B8}" type="datetime1">
              <a:rPr lang="tr-TR" smtClean="0"/>
              <a:t>24.09.2019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7802-D98D-4FF6-BD16-F7B6ECC35955}" type="datetime1">
              <a:rPr lang="tr-TR" smtClean="0"/>
              <a:t>24.09.2019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68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34BF-0A29-4F75-966E-BB693131A967}" type="datetime1">
              <a:rPr lang="tr-TR" smtClean="0"/>
              <a:t>24.09.2019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76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7837-0482-49D6-85E8-DD9C73C39CD7}" type="datetime1">
              <a:rPr lang="tr-TR" smtClean="0"/>
              <a:t>24.09.2019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6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AE86-961C-4783-933E-7C7A484EA4FD}" type="datetime1">
              <a:rPr lang="tr-TR" smtClean="0"/>
              <a:t>24.09.2019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2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0660-E3C4-4D55-A85A-786766B61484}" type="datetime1">
              <a:rPr lang="tr-TR" smtClean="0"/>
              <a:t>24.09.2019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62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3972-C206-4F62-8AD8-7FE4007FF8E3}" type="datetime1">
              <a:rPr lang="tr-TR" smtClean="0"/>
              <a:t>24.09.2019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58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54BE-3ED0-42EE-8B4C-D66149B4BFB5}" type="datetime1">
              <a:rPr lang="tr-TR" smtClean="0"/>
              <a:t>24.09.2019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Uzaktan Eğitim Uygulama ve Araştırma Merkezi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78E06-2E1D-475E-BB04-07AB0A7663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04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  <a:endParaRPr lang="tr-TR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1"/>
          <a:stretch/>
        </p:blipFill>
        <p:spPr>
          <a:xfrm>
            <a:off x="1024656" y="1985554"/>
            <a:ext cx="10022944" cy="3801291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59871" y="91440"/>
            <a:ext cx="11952514" cy="1894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1" dirty="0">
                <a:solidFill>
                  <a:schemeClr val="bg1"/>
                </a:solidFill>
              </a:rPr>
              <a:t>Ortak Zorunlu Dersler 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Oryantasyon Eğitimi</a:t>
            </a:r>
          </a:p>
        </p:txBody>
      </p:sp>
    </p:spTree>
    <p:extLst>
      <p:ext uri="{BB962C8B-B14F-4D97-AF65-F5344CB8AC3E}">
        <p14:creationId xmlns:p14="http://schemas.microsoft.com/office/powerpoint/2010/main" val="8036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"/>
          <a:stretch/>
        </p:blipFill>
        <p:spPr>
          <a:xfrm>
            <a:off x="0" y="-4024"/>
            <a:ext cx="12215042" cy="6242451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427006" y="4101978"/>
            <a:ext cx="9417465" cy="1828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"/>
          <a:stretch/>
        </p:blipFill>
        <p:spPr>
          <a:xfrm>
            <a:off x="0" y="-4024"/>
            <a:ext cx="12215042" cy="6242451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8" name="Bulut Belirtme Çizgisi 7"/>
          <p:cNvSpPr/>
          <p:nvPr/>
        </p:nvSpPr>
        <p:spPr>
          <a:xfrm>
            <a:off x="3373238" y="1626719"/>
            <a:ext cx="3463034" cy="2147468"/>
          </a:xfrm>
          <a:prstGeom prst="cloudCallout">
            <a:avLst>
              <a:gd name="adj1" fmla="val -351"/>
              <a:gd name="adj2" fmla="val 851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İhtiyacınız olan bilgilere ulaşmak </a:t>
            </a:r>
            <a:r>
              <a:rPr lang="tr-TR" sz="2000" dirty="0">
                <a:solidFill>
                  <a:schemeClr val="tx1"/>
                </a:solidFill>
              </a:rPr>
              <a:t>için </a:t>
            </a:r>
            <a:r>
              <a:rPr lang="tr-TR" sz="2000" b="1" dirty="0" smtClean="0">
                <a:solidFill>
                  <a:schemeClr val="tx1"/>
                </a:solidFill>
              </a:rPr>
              <a:t>‘Yardım’</a:t>
            </a:r>
            <a:endParaRPr lang="tr-TR" sz="2000" b="1" dirty="0">
              <a:solidFill>
                <a:schemeClr val="tx1"/>
              </a:solidFill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Sekmesi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36798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6" y="0"/>
            <a:ext cx="8176554" cy="6858000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522687" y="468764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156340" y="4572000"/>
            <a:ext cx="4141909" cy="220733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0455" y="4644876"/>
            <a:ext cx="1792708" cy="22131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ulut Belirtme Çizgisi 9"/>
          <p:cNvSpPr/>
          <p:nvPr/>
        </p:nvSpPr>
        <p:spPr>
          <a:xfrm rot="547454">
            <a:off x="7395677" y="1334607"/>
            <a:ext cx="3324204" cy="2001980"/>
          </a:xfrm>
          <a:prstGeom prst="cloudCallout">
            <a:avLst>
              <a:gd name="adj1" fmla="val -41013"/>
              <a:gd name="adj2" fmla="val 7998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Sistem kullanımı için </a:t>
            </a:r>
            <a:r>
              <a:rPr lang="tr-TR" sz="2000" b="1" dirty="0">
                <a:solidFill>
                  <a:schemeClr val="tx1"/>
                </a:solidFill>
              </a:rPr>
              <a:t>Yardım</a:t>
            </a:r>
            <a:r>
              <a:rPr lang="tr-TR" sz="2000" dirty="0">
                <a:solidFill>
                  <a:schemeClr val="tx1"/>
                </a:solidFill>
              </a:rPr>
              <a:t> rehberleri ve videoları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038600" y="6404478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156340" y="3085032"/>
            <a:ext cx="4141909" cy="147724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2156340" y="1324598"/>
            <a:ext cx="4141909" cy="176043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75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"/>
          <a:stretch/>
        </p:blipFill>
        <p:spPr>
          <a:xfrm>
            <a:off x="0" y="-4024"/>
            <a:ext cx="12215042" cy="6242451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8" name="Bulut Belirtme Çizgisi 7"/>
          <p:cNvSpPr/>
          <p:nvPr/>
        </p:nvSpPr>
        <p:spPr>
          <a:xfrm>
            <a:off x="7287212" y="1695085"/>
            <a:ext cx="3463034" cy="2147468"/>
          </a:xfrm>
          <a:prstGeom prst="cloudCallout">
            <a:avLst>
              <a:gd name="adj1" fmla="val -351"/>
              <a:gd name="adj2" fmla="val 851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Teknik soru ve görüşleriniz için </a:t>
            </a:r>
            <a:r>
              <a:rPr lang="tr-TR" sz="2000" b="1" dirty="0">
                <a:solidFill>
                  <a:schemeClr val="tx1"/>
                </a:solidFill>
              </a:rPr>
              <a:t>‘</a:t>
            </a:r>
            <a:r>
              <a:rPr lang="tr-TR" sz="2000" b="1" dirty="0" err="1" smtClean="0">
                <a:solidFill>
                  <a:schemeClr val="tx1"/>
                </a:solidFill>
              </a:rPr>
              <a:t>Buzem’e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Yazın’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Sekmesi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40775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"/>
          <a:stretch/>
        </p:blipFill>
        <p:spPr>
          <a:xfrm>
            <a:off x="0" y="-4024"/>
            <a:ext cx="12215042" cy="6242451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8" name="Bulut Belirtme Çizgisi 7"/>
          <p:cNvSpPr/>
          <p:nvPr/>
        </p:nvSpPr>
        <p:spPr>
          <a:xfrm>
            <a:off x="5363161" y="1628410"/>
            <a:ext cx="3637963" cy="2147468"/>
          </a:xfrm>
          <a:prstGeom prst="cloudCallout">
            <a:avLst>
              <a:gd name="adj1" fmla="val -351"/>
              <a:gd name="adj2" fmla="val 851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Diğer hususlar için </a:t>
            </a:r>
            <a:r>
              <a:rPr lang="tr-TR" sz="2000" b="1" dirty="0" smtClean="0">
                <a:solidFill>
                  <a:schemeClr val="tx1"/>
                </a:solidFill>
              </a:rPr>
              <a:t>‘Koordinatör Listesi’</a:t>
            </a:r>
            <a:endParaRPr lang="tr-TR" sz="2000" b="1" dirty="0">
              <a:solidFill>
                <a:schemeClr val="tx1"/>
              </a:solidFill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Sekmesi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116644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" y="552298"/>
            <a:ext cx="12069859" cy="2172003"/>
          </a:xfrm>
          <a:prstGeom prst="rect">
            <a:avLst/>
          </a:prstGeom>
        </p:spPr>
      </p:pic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" y="2724301"/>
            <a:ext cx="12069859" cy="2372056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" y="5096357"/>
            <a:ext cx="12069861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3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" y="766659"/>
            <a:ext cx="12060333" cy="1476581"/>
          </a:xfrm>
          <a:prstGeom prst="rect">
            <a:avLst/>
          </a:prstGeom>
        </p:spPr>
      </p:pic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" y="2243240"/>
            <a:ext cx="12060333" cy="1162212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" y="3405452"/>
            <a:ext cx="12060333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" y="632122"/>
            <a:ext cx="12069859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5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8"/>
          <a:stretch/>
        </p:blipFill>
        <p:spPr>
          <a:xfrm>
            <a:off x="0" y="1025351"/>
            <a:ext cx="12131623" cy="40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" y="1132255"/>
            <a:ext cx="1205080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70774"/>
          </a:xfrm>
        </p:spPr>
        <p:txBody>
          <a:bodyPr/>
          <a:lstStyle/>
          <a:p>
            <a:r>
              <a:rPr lang="tr-TR" b="1" smtClean="0">
                <a:solidFill>
                  <a:schemeClr val="bg1"/>
                </a:solidFill>
              </a:rPr>
              <a:t>Ortak Zorunlu Dersler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 dirty="0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330380410"/>
              </p:ext>
            </p:extLst>
          </p:nvPr>
        </p:nvGraphicFramePr>
        <p:xfrm>
          <a:off x="25400" y="84785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92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70160" y="507674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3058" r="1706" b="3426"/>
          <a:stretch/>
        </p:blipFill>
        <p:spPr>
          <a:xfrm>
            <a:off x="789069" y="418290"/>
            <a:ext cx="10651787" cy="570040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066178" y="1614792"/>
            <a:ext cx="2003900" cy="1031131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ulut Belirtme Çizgisi 4"/>
          <p:cNvSpPr/>
          <p:nvPr/>
        </p:nvSpPr>
        <p:spPr>
          <a:xfrm rot="21159774" flipH="1">
            <a:off x="5943600" y="188216"/>
            <a:ext cx="3122578" cy="1780162"/>
          </a:xfrm>
          <a:prstGeom prst="cloudCallout">
            <a:avLst>
              <a:gd name="adj1" fmla="val -48756"/>
              <a:gd name="adj2" fmla="val 6929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>
                <a:solidFill>
                  <a:schemeClr val="tx1"/>
                </a:solidFill>
              </a:rPr>
              <a:t>Ders eğitmenine </a:t>
            </a:r>
            <a:r>
              <a:rPr lang="tr-TR" b="1">
                <a:solidFill>
                  <a:srgbClr val="FF0000"/>
                </a:solidFill>
              </a:rPr>
              <a:t>‘İletişime Geç’</a:t>
            </a:r>
          </a:p>
          <a:p>
            <a:pPr algn="ctr"/>
            <a:r>
              <a:rPr lang="tr-TR">
                <a:solidFill>
                  <a:schemeClr val="tx1"/>
                </a:solidFill>
              </a:rPr>
              <a:t>butonundan mesaj yazabilirsiniz.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600241746"/>
              </p:ext>
            </p:extLst>
          </p:nvPr>
        </p:nvGraphicFramePr>
        <p:xfrm>
          <a:off x="5657533" y="4206451"/>
          <a:ext cx="6817289" cy="27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010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15325" y="-78453"/>
            <a:ext cx="10515600" cy="1000154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Derslerin </a:t>
            </a:r>
            <a:r>
              <a:rPr lang="tr-TR" b="1" dirty="0" smtClean="0">
                <a:solidFill>
                  <a:schemeClr val="bg1"/>
                </a:solidFill>
              </a:rPr>
              <a:t>işlenişi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 dirty="0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924037532"/>
              </p:ext>
            </p:extLst>
          </p:nvPr>
        </p:nvGraphicFramePr>
        <p:xfrm>
          <a:off x="-101600" y="561975"/>
          <a:ext cx="121666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Derslerinizin işlenişi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Sistemde her ders için 14 haftalık ders materyalleri bulunmaktadır.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İlan edilen ders programına doğrultusunda ilgili gün ve saatte sanal sınıflarda derslere katılabilir, öğretim elamanına soru sorabilirsiniz.  Canlı dersler kayıtları da sonradan izlenebilmektedir.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Sistemdeki duyuru ve mesajları sürekli takip ediniz ve sistemi aktif olarak kullanınız. Öğretim elemanı canlı derslere ve ek aktivitelere düzenli katılan öğrencilere ek puan verebilmektedir. 	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520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+mn-lt"/>
              </a:rPr>
              <a:t>Canlı Derslere Katılım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E-ders sisteminde her hafta ders programınızda belirtilen gün ve saatte canlı ders yapılmaktadır.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Canlı derslere zamanında katılmanız gerekmektedir. Canlı derse ilk 30 dakikada herhangi bir katılım olmazsa canlı ders sonlanacaktır.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Canlı derse katılamayan veya dersi tekrar etmek isteyen öğrencilerimiz için canlı ders kayıtları bir sonraki canlı derse kadar e-ders sisteminden yayınlanacaktır. Bir sonraki dersi yapmadan önce dersin öğretim elemanı canlı ders kaydını yayından kaldıracaktır. 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223907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+mn-lt"/>
              </a:rPr>
              <a:t>Derslere Devam Zorunluluğu 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Uzaktan eğitim sisteminde ders aktivitelerine %70 oranında 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katılım zorunludur.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Eğitmen tarafından videolara izleme kriteri konulması. </a:t>
            </a:r>
          </a:p>
          <a:p>
            <a:r>
              <a:rPr lang="tr-TR" dirty="0">
                <a:solidFill>
                  <a:schemeClr val="bg1"/>
                </a:solidFill>
              </a:rPr>
              <a:t>Birden fazla videoyu aynı sekmede açmak ve sistemden düşmek </a:t>
            </a:r>
          </a:p>
          <a:p>
            <a:r>
              <a:rPr lang="tr-TR" dirty="0">
                <a:solidFill>
                  <a:schemeClr val="bg1"/>
                </a:solidFill>
              </a:rPr>
              <a:t>Haftaların otomatik açılması ve yüzde dağılımının değişmesi </a:t>
            </a:r>
          </a:p>
          <a:p>
            <a:r>
              <a:rPr lang="tr-TR" dirty="0">
                <a:solidFill>
                  <a:schemeClr val="bg1"/>
                </a:solidFill>
              </a:rPr>
              <a:t>Ek bir ders aktivitesi eklenmesi</a:t>
            </a:r>
          </a:p>
          <a:p>
            <a:r>
              <a:rPr lang="tr-TR" dirty="0">
                <a:solidFill>
                  <a:schemeClr val="bg1"/>
                </a:solidFill>
              </a:rPr>
              <a:t>Yüzde artışı bazı durumlarda (sistem güncellemesi) anlık değil, belirli bir süre sonra olabilmektedir. 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chemeClr val="bg1"/>
                </a:solidFill>
              </a:rPr>
              <a:t>Uzaktan Eğitim Uygulama ve Araştırma Merkezi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Bulut Belirtme Çizgisi 2"/>
          <p:cNvSpPr/>
          <p:nvPr/>
        </p:nvSpPr>
        <p:spPr>
          <a:xfrm rot="434913">
            <a:off x="8797771" y="1850565"/>
            <a:ext cx="3361237" cy="193255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Ders yüzdelerinin artmama sebepleri</a:t>
            </a:r>
          </a:p>
        </p:txBody>
      </p:sp>
    </p:spTree>
    <p:extLst>
      <p:ext uri="{BB962C8B-B14F-4D97-AF65-F5344CB8AC3E}">
        <p14:creationId xmlns:p14="http://schemas.microsoft.com/office/powerpoint/2010/main" val="4267212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70160" y="507674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8" y="323556"/>
            <a:ext cx="11357387" cy="638853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31571" y="4828310"/>
            <a:ext cx="6527211" cy="147860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093413" y="1040860"/>
            <a:ext cx="2830750" cy="205253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ulut Belirtme Çizgisi 5"/>
          <p:cNvSpPr/>
          <p:nvPr/>
        </p:nvSpPr>
        <p:spPr>
          <a:xfrm rot="21033287">
            <a:off x="3992875" y="1959431"/>
            <a:ext cx="3764935" cy="2282437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Ders </a:t>
            </a:r>
            <a:r>
              <a:rPr lang="tr-TR" sz="2000" dirty="0" smtClean="0">
                <a:solidFill>
                  <a:schemeClr val="tx1"/>
                </a:solidFill>
              </a:rPr>
              <a:t>yüzdelerinizi bu </a:t>
            </a:r>
            <a:r>
              <a:rPr lang="tr-TR" sz="2000" dirty="0">
                <a:solidFill>
                  <a:schemeClr val="tx1"/>
                </a:solidFill>
              </a:rPr>
              <a:t>alanlardan takip edebilirsiniz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346914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15325" y="-78453"/>
            <a:ext cx="10515600" cy="1000154"/>
          </a:xfrm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Sınavlar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Uzaktan Eğitim Uygulama ve Araştırma Merkezi</a:t>
            </a: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855092258"/>
              </p:ext>
            </p:extLst>
          </p:nvPr>
        </p:nvGraphicFramePr>
        <p:xfrm>
          <a:off x="-101600" y="561975"/>
          <a:ext cx="12166600" cy="615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984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"/>
          <a:stretch/>
        </p:blipFill>
        <p:spPr>
          <a:xfrm>
            <a:off x="0" y="-4024"/>
            <a:ext cx="12215042" cy="6242451"/>
          </a:xfrm>
          <a:prstGeom prst="rect">
            <a:avLst/>
          </a:prstGeom>
        </p:spPr>
      </p:pic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940977" y="449308"/>
            <a:ext cx="10289606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800" b="1" dirty="0">
              <a:solidFill>
                <a:schemeClr val="bg1"/>
              </a:solidFill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8" name="Bulut Belirtme Çizgisi 7"/>
          <p:cNvSpPr/>
          <p:nvPr/>
        </p:nvSpPr>
        <p:spPr>
          <a:xfrm>
            <a:off x="8830261" y="1742710"/>
            <a:ext cx="3571289" cy="2147468"/>
          </a:xfrm>
          <a:prstGeom prst="cloudCallout">
            <a:avLst>
              <a:gd name="adj1" fmla="val -351"/>
              <a:gd name="adj2" fmla="val 8518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Sınav yerinizi öğrenmek için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‘Sınav Yeri Sorgula’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Sekmesi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9244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2914548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/>
          </a:p>
        </p:txBody>
      </p:sp>
      <p:pic>
        <p:nvPicPr>
          <p:cNvPr id="10" name="Resim 9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" y="323587"/>
            <a:ext cx="11555438" cy="3772426"/>
          </a:xfrm>
          <a:prstGeom prst="rect">
            <a:avLst/>
          </a:prstGeom>
        </p:spPr>
      </p:pic>
      <p:sp>
        <p:nvSpPr>
          <p:cNvPr id="8" name="Bulut Belirtme Çizgisi 7"/>
          <p:cNvSpPr/>
          <p:nvPr/>
        </p:nvSpPr>
        <p:spPr>
          <a:xfrm rot="21033287">
            <a:off x="859472" y="3684908"/>
            <a:ext cx="4929503" cy="2282437"/>
          </a:xfrm>
          <a:prstGeom prst="cloudCallout">
            <a:avLst>
              <a:gd name="adj1" fmla="val -29463"/>
              <a:gd name="adj2" fmla="val -924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Bu alana öğrenci numaranızı tam olarak yazın ve Ara butonuna tıklayın.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6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70"/>
            <a:ext cx="12191999" cy="50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06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288757" y="91440"/>
            <a:ext cx="11723627" cy="131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800" b="1" dirty="0">
                <a:solidFill>
                  <a:schemeClr val="bg1"/>
                </a:solidFill>
                <a:latin typeface="+mn-lt"/>
                <a:cs typeface="Myriad Arabic" panose="01010101010101010101" pitchFamily="50" charset="-78"/>
              </a:rPr>
              <a:t>Oryantasyon Eğitimi Akışı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>
                <a:solidFill>
                  <a:schemeClr val="bg1"/>
                </a:solidFill>
              </a:rPr>
              <a:t>Genel Tanıtım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Sisteme Giriş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Kullanıcı Adı ve Şifre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Derslerin İşlenişi ve Derslere Devam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Sınavlar/Değerlendirme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İletişim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Sistem Kullanımı/Yardım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  <a:endParaRPr lang="tr-TR" dirty="0"/>
          </a:p>
        </p:txBody>
      </p:sp>
      <p:sp>
        <p:nvSpPr>
          <p:cNvPr id="3" name="Patlama 2 2"/>
          <p:cNvSpPr/>
          <p:nvPr/>
        </p:nvSpPr>
        <p:spPr>
          <a:xfrm>
            <a:off x="6820988" y="1503084"/>
            <a:ext cx="5191397" cy="4167051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Sadece Uzaktan Eğitim Yoluyla Dersler İşlenmektedir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118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08"/>
            <a:ext cx="12192000" cy="56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62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  <a:latin typeface="+mn-lt"/>
              </a:rPr>
              <a:t>Kampüs içi ücretsiz internet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Kampüs içerisinde ücretsiz internet hizmeti mevcuttur. Bilgi İşlem Daire Başkanlığı tarafından adınıza tanımlanan kullanıcı ve şifreyle giriş yaparak bu hizmetten faydalanabilirsiniz.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203" t="3426" r="12335" b="6902"/>
          <a:stretch/>
        </p:blipFill>
        <p:spPr>
          <a:xfrm>
            <a:off x="6188755" y="3314848"/>
            <a:ext cx="6003245" cy="3543152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/>
          </a:p>
        </p:txBody>
      </p:sp>
      <p:sp>
        <p:nvSpPr>
          <p:cNvPr id="8" name="Bulut Belirtme Çizgisi 7"/>
          <p:cNvSpPr/>
          <p:nvPr/>
        </p:nvSpPr>
        <p:spPr>
          <a:xfrm rot="21033287">
            <a:off x="687265" y="3416451"/>
            <a:ext cx="4929503" cy="2282437"/>
          </a:xfrm>
          <a:prstGeom prst="cloudCallout">
            <a:avLst>
              <a:gd name="adj1" fmla="val -22863"/>
              <a:gd name="adj2" fmla="val 8123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Kampüs içi internet hizmeti ile ilgili sorun yaşamanız halinde Bilgi İşlem Daire Başkanlığına başvurmanız gerekmektedir.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1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kış Çizelgesi: Öteki İşlem 9"/>
          <p:cNvSpPr/>
          <p:nvPr/>
        </p:nvSpPr>
        <p:spPr>
          <a:xfrm>
            <a:off x="71437" y="581025"/>
            <a:ext cx="12049125" cy="1400176"/>
          </a:xfrm>
          <a:prstGeom prst="flowChartAlternateProcess">
            <a:avLst/>
          </a:prstGeom>
          <a:solidFill>
            <a:srgbClr val="16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Sosyal ağlarda bizleri takip ederek, duyurulardan daha hızlı haberdar olabilirsiniz.</a:t>
            </a:r>
            <a:endParaRPr lang="tr-TR" sz="32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Uzaktan Eğitim Uygulama ve Araştırma Merkezi</a:t>
            </a:r>
            <a:endParaRPr lang="tr-TR"/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3130915927"/>
              </p:ext>
            </p:extLst>
          </p:nvPr>
        </p:nvGraphicFramePr>
        <p:xfrm>
          <a:off x="-63500" y="1949450"/>
          <a:ext cx="10912475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4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716962"/>
            <a:ext cx="10515600" cy="1190216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Soru, görüş ve önerileriniz ???</a:t>
            </a:r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1"/>
          <a:stretch/>
        </p:blipFill>
        <p:spPr>
          <a:xfrm>
            <a:off x="1078178" y="2416629"/>
            <a:ext cx="10022944" cy="3801291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33564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7165" y="664711"/>
            <a:ext cx="10515600" cy="1190216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Teşekkürler…</a:t>
            </a:r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1"/>
          <a:stretch/>
        </p:blipFill>
        <p:spPr>
          <a:xfrm>
            <a:off x="1078178" y="2416629"/>
            <a:ext cx="10022944" cy="3801291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169846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838200" y="348916"/>
            <a:ext cx="10515600" cy="637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>
                <a:solidFill>
                  <a:schemeClr val="bg1"/>
                </a:solidFill>
              </a:rPr>
              <a:t>Uzaktan Eğitim Öğrenme Yönetim Sistemi nedir?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sz="2400" i="1" dirty="0">
                <a:solidFill>
                  <a:schemeClr val="bg1"/>
                </a:solidFill>
              </a:rPr>
              <a:t>Uzaktan eğitimde öğrencilerin dersleri ve ders aktivitelerini görüntülediği, canlı sanal sınıflara katıldığı, öğretim elemanlarıyla iletişime geçtiği öğrenme platformudur.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Derslere giriş yapmak </a:t>
            </a:r>
            <a:r>
              <a:rPr lang="tr-TR" dirty="0" smtClean="0">
                <a:solidFill>
                  <a:schemeClr val="bg1"/>
                </a:solidFill>
              </a:rPr>
              <a:t>için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tr-TR" sz="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             E-Ders </a:t>
            </a:r>
            <a:r>
              <a:rPr lang="tr-TR" dirty="0">
                <a:solidFill>
                  <a:schemeClr val="bg1"/>
                </a:solidFill>
              </a:rPr>
              <a:t>giriş</a:t>
            </a:r>
          </a:p>
          <a:p>
            <a:pPr marL="0" indent="0" algn="ctr">
              <a:buNone/>
            </a:pPr>
            <a:r>
              <a:rPr lang="tr-TR" dirty="0">
                <a:solidFill>
                  <a:schemeClr val="bg1"/>
                </a:solidFill>
              </a:rPr>
              <a:t>	</a:t>
            </a: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2770199" y="3597779"/>
            <a:ext cx="2" cy="40568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2770199" y="4948430"/>
            <a:ext cx="1" cy="50336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  <a:endParaRPr lang="tr-TR" dirty="0"/>
          </a:p>
        </p:txBody>
      </p:sp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99" y="2590539"/>
            <a:ext cx="6802393" cy="354772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21378161">
            <a:off x="3660284" y="5323964"/>
            <a:ext cx="3109724" cy="397344"/>
          </a:xfrm>
          <a:prstGeom prst="rightArrow">
            <a:avLst>
              <a:gd name="adj1" fmla="val 50000"/>
              <a:gd name="adj2" fmla="val 150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240903201"/>
              </p:ext>
            </p:extLst>
          </p:nvPr>
        </p:nvGraphicFramePr>
        <p:xfrm>
          <a:off x="-225530" y="3482679"/>
          <a:ext cx="5073115" cy="208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9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9374" cy="6858000"/>
          </a:xfrm>
          <a:prstGeom prst="rect">
            <a:avLst/>
          </a:prstGeom>
        </p:spPr>
      </p:pic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Uzaktan Eğitim Uygulama ve Araştırma Merkezi</a:t>
            </a:r>
            <a:endParaRPr lang="tr-TR" dirty="0"/>
          </a:p>
        </p:txBody>
      </p:sp>
      <p:sp>
        <p:nvSpPr>
          <p:cNvPr id="3" name="Sağ Ok 2"/>
          <p:cNvSpPr/>
          <p:nvPr/>
        </p:nvSpPr>
        <p:spPr>
          <a:xfrm rot="1565655">
            <a:off x="-153160" y="2985912"/>
            <a:ext cx="1506987" cy="397344"/>
          </a:xfrm>
          <a:prstGeom prst="rightArrow">
            <a:avLst>
              <a:gd name="adj1" fmla="val 50000"/>
              <a:gd name="adj2" fmla="val 150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Ok 11"/>
          <p:cNvSpPr/>
          <p:nvPr/>
        </p:nvSpPr>
        <p:spPr>
          <a:xfrm rot="8617242">
            <a:off x="5093958" y="2680281"/>
            <a:ext cx="1506987" cy="397344"/>
          </a:xfrm>
          <a:prstGeom prst="rightArrow">
            <a:avLst>
              <a:gd name="adj1" fmla="val 50000"/>
              <a:gd name="adj2" fmla="val 15084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756947681"/>
              </p:ext>
            </p:extLst>
          </p:nvPr>
        </p:nvGraphicFramePr>
        <p:xfrm>
          <a:off x="7443387" y="-79360"/>
          <a:ext cx="5073115" cy="27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Bulut Belirtme Çizgisi 12"/>
          <p:cNvSpPr/>
          <p:nvPr/>
        </p:nvSpPr>
        <p:spPr>
          <a:xfrm flipH="1">
            <a:off x="8439374" y="3429000"/>
            <a:ext cx="3660097" cy="2790245"/>
          </a:xfrm>
          <a:prstGeom prst="cloudCallout">
            <a:avLst>
              <a:gd name="adj1" fmla="val -51112"/>
              <a:gd name="adj2" fmla="val 696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Kullanıcı adınız: 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Öğrenci </a:t>
            </a:r>
            <a:r>
              <a:rPr lang="tr-TR" dirty="0" smtClean="0">
                <a:solidFill>
                  <a:schemeClr val="tx1"/>
                </a:solidFill>
              </a:rPr>
              <a:t>Numaranız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Şifreniz: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T.C. Kimlik Numaranız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692922" y="887054"/>
            <a:ext cx="10515600" cy="5185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chemeClr val="bg1"/>
                </a:solidFill>
                <a:latin typeface="Myriad Arabic" panose="01010101010101010101" pitchFamily="50" charset="-78"/>
                <a:cs typeface="Myriad Arabic" panose="01010101010101010101" pitchFamily="50" charset="-78"/>
              </a:rPr>
              <a:t>	</a:t>
            </a:r>
          </a:p>
        </p:txBody>
      </p:sp>
      <p:sp>
        <p:nvSpPr>
          <p:cNvPr id="6" name="Patlama 2 5"/>
          <p:cNvSpPr/>
          <p:nvPr/>
        </p:nvSpPr>
        <p:spPr>
          <a:xfrm>
            <a:off x="1971600" y="171485"/>
            <a:ext cx="8709370" cy="6365501"/>
          </a:xfrm>
          <a:prstGeom prst="irregularSeal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E-ders</a:t>
            </a:r>
            <a:r>
              <a:rPr lang="tr-TR" sz="3200" dirty="0" smtClean="0"/>
              <a:t> sayfası </a:t>
            </a:r>
            <a:r>
              <a:rPr lang="tr-TR" sz="3200" dirty="0"/>
              <a:t>ile </a:t>
            </a:r>
            <a:r>
              <a:rPr lang="tr-TR" sz="3200" b="1" dirty="0" smtClean="0">
                <a:solidFill>
                  <a:srgbClr val="FF0000"/>
                </a:solidFill>
              </a:rPr>
              <a:t>UBYS-ÖBS </a:t>
            </a:r>
            <a:r>
              <a:rPr lang="tr-TR" sz="3200" dirty="0">
                <a:solidFill>
                  <a:schemeClr val="tx1"/>
                </a:solidFill>
              </a:rPr>
              <a:t>giriş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ekranı birbirinden farklıdır.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7744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089" t="3961" r="3086" b="14954"/>
          <a:stretch/>
        </p:blipFill>
        <p:spPr>
          <a:xfrm>
            <a:off x="5778230" y="2616742"/>
            <a:ext cx="5997404" cy="37256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4280" t="3526" r="9093" b="3306"/>
          <a:stretch/>
        </p:blipFill>
        <p:spPr>
          <a:xfrm rot="855664">
            <a:off x="642023" y="865761"/>
            <a:ext cx="6110323" cy="3696512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 rot="609951">
            <a:off x="5994894" y="264564"/>
            <a:ext cx="3596578" cy="2021435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e-Ders giriş </a:t>
            </a:r>
            <a:r>
              <a:rPr lang="tr-TR" sz="2000" dirty="0">
                <a:solidFill>
                  <a:schemeClr val="tx1"/>
                </a:solidFill>
              </a:rPr>
              <a:t>sayfasından giriş yapınız!</a:t>
            </a:r>
          </a:p>
        </p:txBody>
      </p:sp>
      <p:sp>
        <p:nvSpPr>
          <p:cNvPr id="7" name="Metin kutusu 6"/>
          <p:cNvSpPr txBox="1"/>
          <p:nvPr/>
        </p:nvSpPr>
        <p:spPr>
          <a:xfrm rot="626143" flipH="1">
            <a:off x="8491874" y="-48157"/>
            <a:ext cx="457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!</a:t>
            </a:r>
            <a:endParaRPr lang="tr-TR" sz="24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83" y="3671326"/>
            <a:ext cx="1805348" cy="1805348"/>
          </a:xfrm>
          <a:prstGeom prst="rect">
            <a:avLst/>
          </a:prstGeom>
          <a:noFill/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57">
            <a:off x="2553435" y="1916276"/>
            <a:ext cx="2563313" cy="2563313"/>
          </a:xfrm>
          <a:prstGeom prst="rect">
            <a:avLst/>
          </a:prstGeom>
        </p:spPr>
      </p:pic>
      <p:sp>
        <p:nvSpPr>
          <p:cNvPr id="23" name="Altbilgi Yer Tutucusu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724526817"/>
              </p:ext>
            </p:extLst>
          </p:nvPr>
        </p:nvGraphicFramePr>
        <p:xfrm>
          <a:off x="-84782" y="4574000"/>
          <a:ext cx="5073115" cy="208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082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lama 2 1"/>
          <p:cNvSpPr/>
          <p:nvPr/>
        </p:nvSpPr>
        <p:spPr>
          <a:xfrm>
            <a:off x="1585609" y="0"/>
            <a:ext cx="9688749" cy="6410528"/>
          </a:xfrm>
          <a:prstGeom prst="irregularSeal2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Sisteme  giriş yaptıktan </a:t>
            </a:r>
            <a:r>
              <a:rPr lang="tr-TR" sz="2400" dirty="0" smtClean="0">
                <a:solidFill>
                  <a:schemeClr val="tx1"/>
                </a:solidFill>
              </a:rPr>
              <a:t>sonra</a:t>
            </a:r>
            <a:endParaRPr lang="tr-TR" sz="2400" dirty="0">
              <a:solidFill>
                <a:schemeClr val="tx1"/>
              </a:solidFill>
            </a:endParaRP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mutlaka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FF0000"/>
                </a:solidFill>
              </a:rPr>
              <a:t>mail </a:t>
            </a:r>
            <a:r>
              <a:rPr lang="tr-TR" sz="2400" b="1" dirty="0" smtClean="0">
                <a:solidFill>
                  <a:srgbClr val="FF0000"/>
                </a:solidFill>
              </a:rPr>
              <a:t>adresinizi </a:t>
            </a:r>
            <a:r>
              <a:rPr lang="tr-TR" sz="2400" dirty="0" smtClean="0">
                <a:solidFill>
                  <a:schemeClr val="tx1"/>
                </a:solidFill>
              </a:rPr>
              <a:t>ve </a:t>
            </a:r>
            <a:r>
              <a:rPr lang="tr-TR" sz="2400" b="1" dirty="0" smtClean="0">
                <a:solidFill>
                  <a:srgbClr val="FF0000"/>
                </a:solidFill>
              </a:rPr>
              <a:t>cep telefonu numaranızı kaydedin, şifrenizi değiştirin.</a:t>
            </a:r>
          </a:p>
        </p:txBody>
      </p:sp>
      <p:sp>
        <p:nvSpPr>
          <p:cNvPr id="4" name="Metin kutusu 3"/>
          <p:cNvSpPr txBox="1"/>
          <p:nvPr/>
        </p:nvSpPr>
        <p:spPr>
          <a:xfrm rot="626143">
            <a:off x="7999804" y="512218"/>
            <a:ext cx="102044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40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!</a:t>
            </a:r>
            <a:endParaRPr lang="tr-TR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</p:spTree>
    <p:extLst>
      <p:ext uri="{BB962C8B-B14F-4D97-AF65-F5344CB8AC3E}">
        <p14:creationId xmlns:p14="http://schemas.microsoft.com/office/powerpoint/2010/main" val="602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  <a:latin typeface="+mn-lt"/>
              </a:rPr>
              <a:t>Sisteme Erişim</a:t>
            </a:r>
            <a:endParaRPr lang="tr-T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Sisteme tüm cihazlardan sorunsuz erişim için </a:t>
            </a:r>
            <a:r>
              <a:rPr lang="tr-TR" sz="3200" b="1" dirty="0">
                <a:solidFill>
                  <a:srgbClr val="FFFF00"/>
                </a:solidFill>
              </a:rPr>
              <a:t>‘Google </a:t>
            </a:r>
            <a:r>
              <a:rPr lang="tr-TR" sz="3200" b="1" dirty="0" err="1">
                <a:solidFill>
                  <a:srgbClr val="FFFF00"/>
                </a:solidFill>
              </a:rPr>
              <a:t>Chrome</a:t>
            </a:r>
            <a:r>
              <a:rPr lang="tr-TR" sz="3200" b="1" dirty="0">
                <a:solidFill>
                  <a:srgbClr val="FFFF00"/>
                </a:solidFill>
              </a:rPr>
              <a:t>’ </a:t>
            </a:r>
            <a:r>
              <a:rPr lang="tr-TR" dirty="0" smtClean="0">
                <a:solidFill>
                  <a:schemeClr val="bg1"/>
                </a:solidFill>
              </a:rPr>
              <a:t>web tarayıcısını </a:t>
            </a:r>
            <a:r>
              <a:rPr lang="tr-TR" dirty="0">
                <a:solidFill>
                  <a:schemeClr val="bg1"/>
                </a:solidFill>
              </a:rPr>
              <a:t>kullanmanız gerekmektedir.</a:t>
            </a: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Uzaktan Eğitim Uygulama ve Araştırma Merkezi</a:t>
            </a: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5982" y="3008846"/>
            <a:ext cx="2980035" cy="298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810</Words>
  <Application>Microsoft Office PowerPoint</Application>
  <PresentationFormat>Geniş ekran</PresentationFormat>
  <Paragraphs>167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0" baseType="lpstr">
      <vt:lpstr>Adobe Arabic</vt:lpstr>
      <vt:lpstr>Arial</vt:lpstr>
      <vt:lpstr>Calibri</vt:lpstr>
      <vt:lpstr>Calibri Light</vt:lpstr>
      <vt:lpstr>Myriad Arabic</vt:lpstr>
      <vt:lpstr>Office Teması</vt:lpstr>
      <vt:lpstr>PowerPoint Sunusu</vt:lpstr>
      <vt:lpstr>Ortak Zorunlu Dersler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Sisteme Erişim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Derslerin işlenişi</vt:lpstr>
      <vt:lpstr>Derslerinizin işlenişi</vt:lpstr>
      <vt:lpstr>Canlı Derslere Katılım</vt:lpstr>
      <vt:lpstr>Derslere Devam Zorunluluğu </vt:lpstr>
      <vt:lpstr>PowerPoint Sunusu</vt:lpstr>
      <vt:lpstr>Sınavlar</vt:lpstr>
      <vt:lpstr>PowerPoint Sunusu</vt:lpstr>
      <vt:lpstr>PowerPoint Sunusu</vt:lpstr>
      <vt:lpstr>PowerPoint Sunusu</vt:lpstr>
      <vt:lpstr>PowerPoint Sunusu</vt:lpstr>
      <vt:lpstr>Kampüs içi ücretsiz internet</vt:lpstr>
      <vt:lpstr>PowerPoint Sunusu</vt:lpstr>
      <vt:lpstr>Soru, görüş ve önerileriniz ???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Uzaktan Eğitim Uygulama ve Araştırma Merkezi</dc:title>
  <dc:creator>Egitim_Fakultesi</dc:creator>
  <cp:lastModifiedBy>Hakem</cp:lastModifiedBy>
  <cp:revision>77</cp:revision>
  <dcterms:created xsi:type="dcterms:W3CDTF">2017-09-16T12:12:16Z</dcterms:created>
  <dcterms:modified xsi:type="dcterms:W3CDTF">2019-09-24T12:19:21Z</dcterms:modified>
</cp:coreProperties>
</file>