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22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9477" y="3942879"/>
            <a:ext cx="7332407" cy="4625811"/>
          </a:xfrm>
        </p:spPr>
        <p:txBody>
          <a:bodyPr anchor="b">
            <a:noAutofit/>
          </a:bodyPr>
          <a:lstStyle>
            <a:lvl1pPr algn="ctr">
              <a:defRPr sz="7016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0153" y="8722133"/>
            <a:ext cx="5991058" cy="2394750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105">
                <a:solidFill>
                  <a:schemeClr val="bg2"/>
                </a:solidFill>
              </a:defRPr>
            </a:lvl1pPr>
            <a:lvl2pPr marL="400953" indent="0" algn="ctr">
              <a:buNone/>
              <a:defRPr sz="1754"/>
            </a:lvl2pPr>
            <a:lvl3pPr marL="801906" indent="0" algn="ctr">
              <a:buNone/>
              <a:defRPr sz="1579"/>
            </a:lvl3pPr>
            <a:lvl4pPr marL="1202859" indent="0" algn="ctr">
              <a:buNone/>
              <a:defRPr sz="1403"/>
            </a:lvl4pPr>
            <a:lvl5pPr marL="1603812" indent="0" algn="ctr">
              <a:buNone/>
              <a:defRPr sz="1403"/>
            </a:lvl5pPr>
            <a:lvl6pPr marL="2004765" indent="0" algn="ctr">
              <a:buNone/>
              <a:defRPr sz="1403"/>
            </a:lvl6pPr>
            <a:lvl7pPr marL="2405718" indent="0" algn="ctr">
              <a:buNone/>
              <a:defRPr sz="1403"/>
            </a:lvl7pPr>
            <a:lvl8pPr marL="2806671" indent="0" algn="ctr">
              <a:buNone/>
              <a:defRPr sz="1403"/>
            </a:lvl8pPr>
            <a:lvl9pPr marL="3207624" indent="0" algn="ctr">
              <a:buNone/>
              <a:defRPr sz="1403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222" y="14227326"/>
            <a:ext cx="1410092" cy="89202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BCB8F23-621B-45FB-BC7D-86C53A63F05A}" type="datetimeFigureOut">
              <a:rPr lang="tr-TR" smtClean="0"/>
              <a:t>15.01.2021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6095" y="14227326"/>
            <a:ext cx="6159173" cy="89202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1049" y="14227326"/>
            <a:ext cx="1399873" cy="89202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4892B29-05AA-48C1-89C3-3ED3FF1064EF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660221" y="1641280"/>
            <a:ext cx="9360702" cy="11794043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04338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2829" y="5060786"/>
            <a:ext cx="8419803" cy="787466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8F23-621B-45FB-BC7D-86C53A63F05A}" type="datetimeFigureOut">
              <a:rPr lang="tr-TR" smtClean="0"/>
              <a:t>15.01.2021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2B29-05AA-48C1-89C3-3ED3FF10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816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45516" y="1376033"/>
            <a:ext cx="1743324" cy="1155941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2830" y="1376033"/>
            <a:ext cx="6693520" cy="1155941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8F23-621B-45FB-BC7D-86C53A63F05A}" type="datetimeFigureOut">
              <a:rPr lang="tr-TR" smtClean="0"/>
              <a:t>15.01.2021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2B29-05AA-48C1-89C3-3ED3FF10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095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8F23-621B-45FB-BC7D-86C53A63F05A}" type="datetimeFigureOut">
              <a:rPr lang="tr-TR" smtClean="0"/>
              <a:t>15.01.2021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2B29-05AA-48C1-89C3-3ED3FF10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59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891" y="2869020"/>
            <a:ext cx="8430125" cy="6289229"/>
          </a:xfrm>
        </p:spPr>
        <p:txBody>
          <a:bodyPr anchor="b">
            <a:normAutofit/>
          </a:bodyPr>
          <a:lstStyle>
            <a:lvl1pPr algn="r">
              <a:defRPr sz="7016" cap="all" baseline="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891" y="9295442"/>
            <a:ext cx="8430125" cy="2520606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105">
                <a:solidFill>
                  <a:schemeClr val="tx2"/>
                </a:solidFill>
              </a:defRPr>
            </a:lvl1pPr>
            <a:lvl2pPr marL="400953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06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59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1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76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1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6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624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988" y="14227326"/>
            <a:ext cx="1422777" cy="89202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CB8F23-621B-45FB-BC7D-86C53A63F05A}" type="datetimeFigureOut">
              <a:rPr lang="tr-TR" smtClean="0"/>
              <a:t>15.01.2021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6321" y="14227326"/>
            <a:ext cx="6159173" cy="89202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1049" y="14227326"/>
            <a:ext cx="1399873" cy="89202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92B29-05AA-48C1-89C3-3ED3FF1064EF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7148890" y="3716238"/>
            <a:ext cx="2872033" cy="9719083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7148890" y="3716238"/>
            <a:ext cx="2872033" cy="9719083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675168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2829" y="5039784"/>
            <a:ext cx="3900501" cy="789566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2472" y="5039784"/>
            <a:ext cx="3900501" cy="78956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8F23-621B-45FB-BC7D-86C53A63F05A}" type="datetimeFigureOut">
              <a:rPr lang="tr-TR" smtClean="0"/>
              <a:t>15.01.2021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2B29-05AA-48C1-89C3-3ED3FF10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970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829" y="1511935"/>
            <a:ext cx="8419803" cy="327585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829" y="5159340"/>
            <a:ext cx="3900501" cy="1816421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806" b="0" baseline="0">
                <a:solidFill>
                  <a:schemeClr val="tx2"/>
                </a:solidFill>
              </a:defRPr>
            </a:lvl1pPr>
            <a:lvl2pPr marL="400953" indent="0">
              <a:buNone/>
              <a:defRPr sz="1754" b="1"/>
            </a:lvl2pPr>
            <a:lvl3pPr marL="801906" indent="0">
              <a:buNone/>
              <a:defRPr sz="1579" b="1"/>
            </a:lvl3pPr>
            <a:lvl4pPr marL="1202859" indent="0">
              <a:buNone/>
              <a:defRPr sz="1403" b="1"/>
            </a:lvl4pPr>
            <a:lvl5pPr marL="1603812" indent="0">
              <a:buNone/>
              <a:defRPr sz="1403" b="1"/>
            </a:lvl5pPr>
            <a:lvl6pPr marL="2004765" indent="0">
              <a:buNone/>
              <a:defRPr sz="1403" b="1"/>
            </a:lvl6pPr>
            <a:lvl7pPr marL="2405718" indent="0">
              <a:buNone/>
              <a:defRPr sz="1403" b="1"/>
            </a:lvl7pPr>
            <a:lvl8pPr marL="2806671" indent="0">
              <a:buNone/>
              <a:defRPr sz="1403" b="1"/>
            </a:lvl8pPr>
            <a:lvl9pPr marL="3207624" indent="0">
              <a:buNone/>
              <a:defRPr sz="1403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2830" y="7286760"/>
            <a:ext cx="3900499" cy="5648687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22131" y="5180337"/>
            <a:ext cx="3900501" cy="1816421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806" b="0" baseline="0">
                <a:solidFill>
                  <a:schemeClr val="tx2"/>
                </a:solidFill>
              </a:defRPr>
            </a:lvl1pPr>
            <a:lvl2pPr marL="400953" indent="0">
              <a:buNone/>
              <a:defRPr sz="1754" b="1"/>
            </a:lvl2pPr>
            <a:lvl3pPr marL="801906" indent="0">
              <a:buNone/>
              <a:defRPr sz="1579" b="1"/>
            </a:lvl3pPr>
            <a:lvl4pPr marL="1202859" indent="0">
              <a:buNone/>
              <a:defRPr sz="1403" b="1"/>
            </a:lvl4pPr>
            <a:lvl5pPr marL="1603812" indent="0">
              <a:buNone/>
              <a:defRPr sz="1403" b="1"/>
            </a:lvl5pPr>
            <a:lvl6pPr marL="2004765" indent="0">
              <a:buNone/>
              <a:defRPr sz="1403" b="1"/>
            </a:lvl6pPr>
            <a:lvl7pPr marL="2405718" indent="0">
              <a:buNone/>
              <a:defRPr sz="1403" b="1"/>
            </a:lvl7pPr>
            <a:lvl8pPr marL="2806671" indent="0">
              <a:buNone/>
              <a:defRPr sz="1403" b="1"/>
            </a:lvl8pPr>
            <a:lvl9pPr marL="3207624" indent="0">
              <a:buNone/>
              <a:defRPr sz="1403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22131" y="7286760"/>
            <a:ext cx="3900501" cy="5648687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8F23-621B-45FB-BC7D-86C53A63F05A}" type="datetimeFigureOut">
              <a:rPr lang="tr-TR" smtClean="0"/>
              <a:t>15.01.2021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2B29-05AA-48C1-89C3-3ED3FF10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711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8F23-621B-45FB-BC7D-86C53A63F05A}" type="datetimeFigureOut">
              <a:rPr lang="tr-TR" smtClean="0"/>
              <a:t>15.01.2021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2B29-05AA-48C1-89C3-3ED3FF10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8094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8F23-621B-45FB-BC7D-86C53A63F05A}" type="datetimeFigureOut">
              <a:rPr lang="tr-TR" smtClean="0"/>
              <a:t>15.01.2021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2B29-05AA-48C1-89C3-3ED3FF106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58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829"/>
            <a:ext cx="4650939" cy="151185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826" y="1511935"/>
            <a:ext cx="3381286" cy="4757335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5145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237" y="1511937"/>
            <a:ext cx="4570750" cy="11409509"/>
          </a:xfrm>
        </p:spPr>
        <p:txBody>
          <a:bodyPr/>
          <a:lstStyle>
            <a:lvl1pPr>
              <a:defRPr sz="1754"/>
            </a:lvl1pPr>
            <a:lvl2pPr>
              <a:defRPr sz="1754"/>
            </a:lvl2pPr>
            <a:lvl3pPr>
              <a:defRPr sz="1579"/>
            </a:lvl3pPr>
            <a:lvl4pPr>
              <a:defRPr sz="1579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826" y="6297181"/>
            <a:ext cx="3381286" cy="6638263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754"/>
              </a:spcAft>
              <a:buNone/>
              <a:defRPr sz="1871"/>
            </a:lvl1pPr>
            <a:lvl2pPr marL="400953" indent="0">
              <a:buNone/>
              <a:defRPr sz="1228"/>
            </a:lvl2pPr>
            <a:lvl3pPr marL="801906" indent="0">
              <a:buNone/>
              <a:defRPr sz="1052"/>
            </a:lvl3pPr>
            <a:lvl4pPr marL="1202859" indent="0">
              <a:buNone/>
              <a:defRPr sz="877"/>
            </a:lvl4pPr>
            <a:lvl5pPr marL="1603812" indent="0">
              <a:buNone/>
              <a:defRPr sz="877"/>
            </a:lvl5pPr>
            <a:lvl6pPr marL="2004765" indent="0">
              <a:buNone/>
              <a:defRPr sz="877"/>
            </a:lvl6pPr>
            <a:lvl7pPr marL="2405718" indent="0">
              <a:buNone/>
              <a:defRPr sz="877"/>
            </a:lvl7pPr>
            <a:lvl8pPr marL="2806671" indent="0">
              <a:buNone/>
              <a:defRPr sz="877"/>
            </a:lvl8pPr>
            <a:lvl9pPr marL="3207624" indent="0">
              <a:buNone/>
              <a:defRPr sz="87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4827" y="14227326"/>
            <a:ext cx="1056353" cy="89202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CB8F23-621B-45FB-BC7D-86C53A63F05A}" type="datetimeFigureOut">
              <a:rPr lang="tr-TR" smtClean="0"/>
              <a:t>15.01.2021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4511" y="14227326"/>
            <a:ext cx="2081602" cy="89202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67052" y="14227326"/>
            <a:ext cx="1399873" cy="89202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92B29-05AA-48C1-89C3-3ED3FF1064EF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650939" y="829"/>
            <a:ext cx="200471" cy="151193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4650939" y="829"/>
            <a:ext cx="200471" cy="151193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286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829"/>
            <a:ext cx="4650939" cy="151185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826" y="1511935"/>
            <a:ext cx="3381286" cy="4757335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5145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1410" y="3"/>
            <a:ext cx="5840403" cy="15119348"/>
          </a:xfrm>
        </p:spPr>
        <p:txBody>
          <a:bodyPr anchor="t">
            <a:normAutofit/>
          </a:bodyPr>
          <a:lstStyle>
            <a:lvl1pPr marL="0" indent="0">
              <a:buNone/>
              <a:defRPr sz="1754"/>
            </a:lvl1pPr>
            <a:lvl2pPr marL="400953" indent="0">
              <a:buNone/>
              <a:defRPr sz="1754"/>
            </a:lvl2pPr>
            <a:lvl3pPr marL="801906" indent="0">
              <a:buNone/>
              <a:defRPr sz="1754"/>
            </a:lvl3pPr>
            <a:lvl4pPr marL="1202859" indent="0">
              <a:buNone/>
              <a:defRPr sz="1754"/>
            </a:lvl4pPr>
            <a:lvl5pPr marL="1603812" indent="0">
              <a:buNone/>
              <a:defRPr sz="1754"/>
            </a:lvl5pPr>
            <a:lvl6pPr marL="2004765" indent="0">
              <a:buNone/>
              <a:defRPr sz="1754"/>
            </a:lvl6pPr>
            <a:lvl7pPr marL="2405718" indent="0">
              <a:buNone/>
              <a:defRPr sz="1754"/>
            </a:lvl7pPr>
            <a:lvl8pPr marL="2806671" indent="0">
              <a:buNone/>
              <a:defRPr sz="1754"/>
            </a:lvl8pPr>
            <a:lvl9pPr marL="3207624" indent="0">
              <a:buNone/>
              <a:defRPr sz="1754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826" y="6296352"/>
            <a:ext cx="3381286" cy="663909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754"/>
              </a:spcAft>
              <a:buNone/>
              <a:defRPr sz="1871"/>
            </a:lvl1pPr>
            <a:lvl2pPr marL="400953" indent="0">
              <a:buNone/>
              <a:defRPr sz="1228"/>
            </a:lvl2pPr>
            <a:lvl3pPr marL="801906" indent="0">
              <a:buNone/>
              <a:defRPr sz="1052"/>
            </a:lvl3pPr>
            <a:lvl4pPr marL="1202859" indent="0">
              <a:buNone/>
              <a:defRPr sz="877"/>
            </a:lvl4pPr>
            <a:lvl5pPr marL="1603812" indent="0">
              <a:buNone/>
              <a:defRPr sz="877"/>
            </a:lvl5pPr>
            <a:lvl6pPr marL="2004765" indent="0">
              <a:buNone/>
              <a:defRPr sz="877"/>
            </a:lvl6pPr>
            <a:lvl7pPr marL="2405718" indent="0">
              <a:buNone/>
              <a:defRPr sz="877"/>
            </a:lvl7pPr>
            <a:lvl8pPr marL="2806671" indent="0">
              <a:buNone/>
              <a:defRPr sz="877"/>
            </a:lvl8pPr>
            <a:lvl9pPr marL="3207624" indent="0">
              <a:buNone/>
              <a:defRPr sz="87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4827" y="14227326"/>
            <a:ext cx="1056353" cy="89202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CB8F23-621B-45FB-BC7D-86C53A63F05A}" type="datetimeFigureOut">
              <a:rPr lang="tr-TR" smtClean="0"/>
              <a:t>15.01.2021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4511" y="14227326"/>
            <a:ext cx="2081602" cy="89202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67052" y="14227326"/>
            <a:ext cx="1399873" cy="89202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92B29-05AA-48C1-89C3-3ED3FF1064EF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650939" y="829"/>
            <a:ext cx="200471" cy="151193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4650939" y="829"/>
            <a:ext cx="200471" cy="151193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842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829" y="1511935"/>
            <a:ext cx="8419803" cy="32758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829" y="5039783"/>
            <a:ext cx="8419803" cy="7895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535" y="14227326"/>
            <a:ext cx="1056353" cy="892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9" baseline="0">
                <a:solidFill>
                  <a:schemeClr val="tx2"/>
                </a:solidFill>
              </a:defRPr>
            </a:lvl1pPr>
          </a:lstStyle>
          <a:p>
            <a:fld id="{7BCB8F23-621B-45FB-BC7D-86C53A63F05A}" type="datetimeFigureOut">
              <a:rPr lang="tr-TR" smtClean="0"/>
              <a:t>15.01.2021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7521" y="14227326"/>
            <a:ext cx="5507994" cy="892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9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7147" y="14227326"/>
            <a:ext cx="1399873" cy="892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9" baseline="0">
                <a:solidFill>
                  <a:schemeClr val="tx2"/>
                </a:solidFill>
              </a:defRPr>
            </a:lvl1pPr>
          </a:lstStyle>
          <a:p>
            <a:fld id="{A4892B29-05AA-48C1-89C3-3ED3FF1064EF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19267" y="829"/>
            <a:ext cx="200471" cy="151193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419267" y="829"/>
            <a:ext cx="200471" cy="151193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764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801906" rtl="0" eaLnBrk="1" latinLnBrk="0" hangingPunct="1">
        <a:lnSpc>
          <a:spcPct val="89000"/>
        </a:lnSpc>
        <a:spcBef>
          <a:spcPct val="0"/>
        </a:spcBef>
        <a:buNone/>
        <a:defRPr sz="5145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49067" indent="-449067" algn="l" defTabSz="801906" rtl="0" eaLnBrk="1" latinLnBrk="0" hangingPunct="1">
        <a:lnSpc>
          <a:spcPct val="94000"/>
        </a:lnSpc>
        <a:spcBef>
          <a:spcPts val="1169"/>
        </a:spcBef>
        <a:spcAft>
          <a:spcPts val="234"/>
        </a:spcAft>
        <a:buFont typeface="Franklin Gothic Book" panose="020B0503020102020204" pitchFamily="34" charset="0"/>
        <a:buChar char="■"/>
        <a:defRPr sz="2339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1069208" indent="-449067" algn="l" defTabSz="801906" rtl="0" eaLnBrk="1" latinLnBrk="0" hangingPunct="1">
        <a:lnSpc>
          <a:spcPct val="94000"/>
        </a:lnSpc>
        <a:spcBef>
          <a:spcPts val="585"/>
        </a:spcBef>
        <a:spcAft>
          <a:spcPts val="234"/>
        </a:spcAft>
        <a:buFont typeface="Franklin Gothic Book" panose="020B0503020102020204" pitchFamily="34" charset="0"/>
        <a:buChar char="–"/>
        <a:defRPr sz="2339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603812" indent="-449067" algn="l" defTabSz="801906" rtl="0" eaLnBrk="1" latinLnBrk="0" hangingPunct="1">
        <a:lnSpc>
          <a:spcPct val="94000"/>
        </a:lnSpc>
        <a:spcBef>
          <a:spcPts val="585"/>
        </a:spcBef>
        <a:spcAft>
          <a:spcPts val="234"/>
        </a:spcAft>
        <a:buFont typeface="Franklin Gothic Book" panose="020B0503020102020204" pitchFamily="34" charset="0"/>
        <a:buChar char="■"/>
        <a:defRPr sz="2105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2138416" indent="-449067" algn="l" defTabSz="801906" rtl="0" eaLnBrk="1" latinLnBrk="0" hangingPunct="1">
        <a:lnSpc>
          <a:spcPct val="94000"/>
        </a:lnSpc>
        <a:spcBef>
          <a:spcPts val="585"/>
        </a:spcBef>
        <a:spcAft>
          <a:spcPts val="234"/>
        </a:spcAft>
        <a:buFont typeface="Franklin Gothic Book" panose="020B0503020102020204" pitchFamily="34" charset="0"/>
        <a:buChar char="–"/>
        <a:defRPr sz="2105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673020" indent="-449067" algn="l" defTabSz="801906" rtl="0" eaLnBrk="1" latinLnBrk="0" hangingPunct="1">
        <a:lnSpc>
          <a:spcPct val="94000"/>
        </a:lnSpc>
        <a:spcBef>
          <a:spcPts val="585"/>
        </a:spcBef>
        <a:spcAft>
          <a:spcPts val="234"/>
        </a:spcAft>
        <a:buFont typeface="Franklin Gothic Book" panose="020B0503020102020204" pitchFamily="34" charset="0"/>
        <a:buChar char="■"/>
        <a:defRPr sz="1871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207624" indent="-449067" algn="l" defTabSz="801906" rtl="0" eaLnBrk="1" latinLnBrk="0" hangingPunct="1">
        <a:lnSpc>
          <a:spcPct val="94000"/>
        </a:lnSpc>
        <a:spcBef>
          <a:spcPts val="585"/>
        </a:spcBef>
        <a:spcAft>
          <a:spcPts val="234"/>
        </a:spcAft>
        <a:buFont typeface="Franklin Gothic Book" panose="020B0503020102020204" pitchFamily="34" charset="0"/>
        <a:buChar char="–"/>
        <a:defRPr sz="1871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742228" indent="-449067" algn="l" defTabSz="801906" rtl="0" eaLnBrk="1" latinLnBrk="0" hangingPunct="1">
        <a:lnSpc>
          <a:spcPct val="94000"/>
        </a:lnSpc>
        <a:spcBef>
          <a:spcPts val="585"/>
        </a:spcBef>
        <a:spcAft>
          <a:spcPts val="234"/>
        </a:spcAft>
        <a:buFont typeface="Franklin Gothic Book" panose="020B0503020102020204" pitchFamily="34" charset="0"/>
        <a:buChar char="■"/>
        <a:defRPr sz="1637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4276832" indent="-449067" algn="l" defTabSz="801906" rtl="0" eaLnBrk="1" latinLnBrk="0" hangingPunct="1">
        <a:lnSpc>
          <a:spcPct val="94000"/>
        </a:lnSpc>
        <a:spcBef>
          <a:spcPts val="585"/>
        </a:spcBef>
        <a:spcAft>
          <a:spcPts val="234"/>
        </a:spcAft>
        <a:buFont typeface="Franklin Gothic Book" panose="020B0503020102020204" pitchFamily="34" charset="0"/>
        <a:buChar char="–"/>
        <a:defRPr sz="1637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811436" indent="-449067" algn="l" defTabSz="801906" rtl="0" eaLnBrk="1" latinLnBrk="0" hangingPunct="1">
        <a:lnSpc>
          <a:spcPct val="94000"/>
        </a:lnSpc>
        <a:spcBef>
          <a:spcPts val="585"/>
        </a:spcBef>
        <a:spcAft>
          <a:spcPts val="234"/>
        </a:spcAft>
        <a:buFont typeface="Franklin Gothic Book" panose="020B0503020102020204" pitchFamily="34" charset="0"/>
        <a:buChar char="■"/>
        <a:defRPr sz="1637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53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06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59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12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765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18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671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624" algn="l" defTabSz="801906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1315059" y="2295341"/>
            <a:ext cx="63266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b="1" dirty="0" smtClean="0">
                <a:solidFill>
                  <a:srgbClr val="FFFF00"/>
                </a:solidFill>
              </a:rPr>
              <a:t>COST Programı Bilgilendirme Etkinliği</a:t>
            </a:r>
            <a:endParaRPr lang="tr-TR" sz="5400" b="1" dirty="0">
              <a:solidFill>
                <a:srgbClr val="FFFF00"/>
              </a:solidFill>
            </a:endParaRPr>
          </a:p>
        </p:txBody>
      </p:sp>
      <p:sp>
        <p:nvSpPr>
          <p:cNvPr id="10" name="Yuvarlatılmış Dikdörtgen 9"/>
          <p:cNvSpPr/>
          <p:nvPr/>
        </p:nvSpPr>
        <p:spPr>
          <a:xfrm>
            <a:off x="3578216" y="4690701"/>
            <a:ext cx="6030096" cy="43001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smtClean="0">
                <a:solidFill>
                  <a:schemeClr val="tx1"/>
                </a:solidFill>
                <a:latin typeface="Bodoni MT Black" panose="02070A03080606020203" pitchFamily="18" charset="0"/>
              </a:rPr>
              <a:t>COST Programı; Avrupa çapında kendi alanlarında uzman bilim insanlarını bilimsel ağlarda bir araya getirmeyi ve bu sayede ulusal alanda çalışmalarını sürdüren bilim insanlarını uluslararası alana taşımayı amaçlayan bir programdır.</a:t>
            </a:r>
            <a:endParaRPr lang="tr-TR" sz="2800" dirty="0">
              <a:solidFill>
                <a:schemeClr val="tx1"/>
              </a:solidFill>
              <a:latin typeface="Bodoni MT Black" panose="02070A03080606020203" pitchFamily="18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856059" y="9242318"/>
            <a:ext cx="96492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chemeClr val="bg1"/>
                </a:solidFill>
              </a:rPr>
              <a:t>Öğr</a:t>
            </a:r>
            <a:r>
              <a:rPr lang="tr-TR" sz="3200" b="1" dirty="0" smtClean="0">
                <a:solidFill>
                  <a:schemeClr val="bg1"/>
                </a:solidFill>
              </a:rPr>
              <a:t>. Gör. </a:t>
            </a:r>
            <a:r>
              <a:rPr lang="tr-TR" sz="3200" b="1" dirty="0" smtClean="0">
                <a:solidFill>
                  <a:schemeClr val="bg1"/>
                </a:solidFill>
              </a:rPr>
              <a:t>Gözde </a:t>
            </a:r>
            <a:r>
              <a:rPr lang="tr-TR" sz="3200" b="1" dirty="0" smtClean="0">
                <a:solidFill>
                  <a:schemeClr val="bg1"/>
                </a:solidFill>
              </a:rPr>
              <a:t>SAĞLAM </a:t>
            </a:r>
          </a:p>
          <a:p>
            <a:pPr algn="ctr"/>
            <a:r>
              <a:rPr lang="tr-TR" sz="3200" b="1" dirty="0" smtClean="0">
                <a:solidFill>
                  <a:schemeClr val="bg1"/>
                </a:solidFill>
              </a:rPr>
              <a:t> Proje Uzmanı </a:t>
            </a:r>
            <a:r>
              <a:rPr lang="tr-TR" sz="3200" b="1" dirty="0" smtClean="0">
                <a:solidFill>
                  <a:schemeClr val="bg1"/>
                </a:solidFill>
              </a:rPr>
              <a:t>Serhat ÜNVER</a:t>
            </a:r>
          </a:p>
          <a:p>
            <a:pPr algn="ctr"/>
            <a:r>
              <a:rPr lang="tr-TR" sz="3200" b="1" dirty="0" smtClean="0">
                <a:solidFill>
                  <a:schemeClr val="bg1"/>
                </a:solidFill>
              </a:rPr>
              <a:t>KTÜ TTM</a:t>
            </a:r>
            <a:endParaRPr lang="tr-TR" sz="3200" b="1" dirty="0" smtClean="0">
              <a:solidFill>
                <a:schemeClr val="bg1"/>
              </a:solidFill>
            </a:endParaRPr>
          </a:p>
          <a:p>
            <a:pPr algn="ctr"/>
            <a:endParaRPr lang="tr-TR" sz="3200" b="1" dirty="0">
              <a:solidFill>
                <a:schemeClr val="bg1"/>
              </a:solidFill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3832686" y="11409590"/>
            <a:ext cx="66726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>
                <a:solidFill>
                  <a:srgbClr val="FFFF00"/>
                </a:solidFill>
                <a:latin typeface="Brush Script MT" panose="03060802040406070304" pitchFamily="66" charset="0"/>
              </a:rPr>
              <a:t>28 OCAK 2021 </a:t>
            </a:r>
          </a:p>
          <a:p>
            <a:r>
              <a:rPr lang="tr-TR" sz="4000" b="1" dirty="0" smtClean="0">
                <a:solidFill>
                  <a:srgbClr val="FFFF00"/>
                </a:solidFill>
                <a:latin typeface="Brush Script MT" panose="03060802040406070304" pitchFamily="66" charset="0"/>
              </a:rPr>
              <a:t>SAAT: 14.00</a:t>
            </a:r>
          </a:p>
        </p:txBody>
      </p:sp>
      <p:cxnSp>
        <p:nvCxnSpPr>
          <p:cNvPr id="14" name="Düz Bağlayıcı 13"/>
          <p:cNvCxnSpPr/>
          <p:nvPr/>
        </p:nvCxnSpPr>
        <p:spPr>
          <a:xfrm>
            <a:off x="2112635" y="9137148"/>
            <a:ext cx="7020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Resim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821" y="10857732"/>
            <a:ext cx="7065876" cy="79255"/>
          </a:xfrm>
          <a:prstGeom prst="rect">
            <a:avLst/>
          </a:prstGeom>
        </p:spPr>
      </p:pic>
      <p:sp>
        <p:nvSpPr>
          <p:cNvPr id="16" name="Metin kutusu 15"/>
          <p:cNvSpPr txBox="1"/>
          <p:nvPr/>
        </p:nvSpPr>
        <p:spPr>
          <a:xfrm>
            <a:off x="368503" y="12733029"/>
            <a:ext cx="64524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rgbClr val="7030A0"/>
                </a:solidFill>
                <a:latin typeface="Broadway" panose="04040905080B02020502" pitchFamily="82" charset="0"/>
              </a:rPr>
              <a:t>ZOOM LİNKİ</a:t>
            </a:r>
            <a:endParaRPr lang="en-US" sz="3200" b="1" dirty="0">
              <a:solidFill>
                <a:srgbClr val="7030A0"/>
              </a:solidFill>
              <a:latin typeface="Broadway" panose="04040905080B02020502" pitchFamily="82" charset="0"/>
            </a:endParaRPr>
          </a:p>
          <a:p>
            <a:r>
              <a:rPr lang="en-US" sz="2000" dirty="0" smtClean="0">
                <a:latin typeface="Arial Black" panose="020B0A04020102020204" pitchFamily="34" charset="0"/>
              </a:rPr>
              <a:t>https</a:t>
            </a:r>
            <a:r>
              <a:rPr lang="en-US" sz="2000" dirty="0">
                <a:latin typeface="Arial Black" panose="020B0A04020102020204" pitchFamily="34" charset="0"/>
              </a:rPr>
              <a:t>://zoom.us/j/94262357787?pwd=QWxDbS95YlIwNHZVZisvY1ZRRmF4Zz09</a:t>
            </a:r>
          </a:p>
          <a:p>
            <a:endParaRPr lang="en-US" sz="2000" dirty="0">
              <a:latin typeface="Arial Black" panose="020B0A04020102020204" pitchFamily="34" charset="0"/>
            </a:endParaRPr>
          </a:p>
          <a:p>
            <a:r>
              <a:rPr lang="en-US" sz="2000" dirty="0">
                <a:latin typeface="Arial Black" panose="020B0A04020102020204" pitchFamily="34" charset="0"/>
              </a:rPr>
              <a:t>Meeting ID: 942 6235 7787</a:t>
            </a:r>
          </a:p>
          <a:p>
            <a:r>
              <a:rPr lang="en-US" sz="2000" dirty="0">
                <a:latin typeface="Arial Black" panose="020B0A04020102020204" pitchFamily="34" charset="0"/>
              </a:rPr>
              <a:t>Passcode: </a:t>
            </a:r>
            <a:r>
              <a:rPr lang="en-US" sz="2000" dirty="0" smtClean="0">
                <a:latin typeface="Arial Black" panose="020B0A04020102020204" pitchFamily="34" charset="0"/>
              </a:rPr>
              <a:t>721891</a:t>
            </a:r>
            <a:endParaRPr lang="en-US" sz="2000" dirty="0">
              <a:latin typeface="Arial Black" panose="020B0A04020102020204" pitchFamily="34" charset="0"/>
            </a:endParaRPr>
          </a:p>
        </p:txBody>
      </p:sp>
      <p:pic>
        <p:nvPicPr>
          <p:cNvPr id="17" name="Resim 1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41719" y="124091"/>
            <a:ext cx="1966593" cy="1828503"/>
          </a:xfrm>
          <a:prstGeom prst="rect">
            <a:avLst/>
          </a:prstGeom>
        </p:spPr>
      </p:pic>
      <p:cxnSp>
        <p:nvCxnSpPr>
          <p:cNvPr id="18" name="Düz Bağlayıcı 17"/>
          <p:cNvCxnSpPr/>
          <p:nvPr/>
        </p:nvCxnSpPr>
        <p:spPr>
          <a:xfrm>
            <a:off x="0" y="1125222"/>
            <a:ext cx="3765550" cy="20708"/>
          </a:xfrm>
          <a:prstGeom prst="line">
            <a:avLst/>
          </a:prstGeom>
          <a:noFill/>
          <a:ln w="38100" cap="rnd" cmpd="sng" algn="ctr">
            <a:solidFill>
              <a:srgbClr val="7030A0"/>
            </a:solidFill>
            <a:prstDash val="solid"/>
          </a:ln>
          <a:effectLst/>
        </p:spPr>
      </p:cxnSp>
      <p:sp>
        <p:nvSpPr>
          <p:cNvPr id="19" name="Metin kutusu 18"/>
          <p:cNvSpPr txBox="1"/>
          <p:nvPr/>
        </p:nvSpPr>
        <p:spPr>
          <a:xfrm>
            <a:off x="2274635" y="894389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7030A0"/>
                </a:solidFill>
                <a:latin typeface="Berlin Sans FB Demi" panose="020E0802020502020306" pitchFamily="34" charset="0"/>
                <a:cs typeface="Arial" panose="020B0604020202020204" pitchFamily="34" charset="0"/>
              </a:rPr>
              <a:t>PROJE ve TEKNOLOJİ OFİSİ</a:t>
            </a:r>
            <a:endParaRPr lang="tr-TR" sz="2400" b="1" dirty="0">
              <a:solidFill>
                <a:srgbClr val="7030A0"/>
              </a:solidFill>
              <a:latin typeface="Berlin Sans FB Demi" panose="020E0802020502020306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Düz Bağlayıcı 20"/>
          <p:cNvCxnSpPr/>
          <p:nvPr/>
        </p:nvCxnSpPr>
        <p:spPr>
          <a:xfrm flipH="1">
            <a:off x="9608312" y="1038342"/>
            <a:ext cx="1083501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0277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Turuncu Kırmız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TM10001105[[fn=Kırpma]]</Template>
  <TotalTime>43</TotalTime>
  <Words>72</Words>
  <Application>Microsoft Office PowerPoint</Application>
  <PresentationFormat>Özel</PresentationFormat>
  <Paragraphs>13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9" baseType="lpstr">
      <vt:lpstr>Arial</vt:lpstr>
      <vt:lpstr>Arial Black</vt:lpstr>
      <vt:lpstr>Berlin Sans FB Demi</vt:lpstr>
      <vt:lpstr>Bodoni MT Black</vt:lpstr>
      <vt:lpstr>Broadway</vt:lpstr>
      <vt:lpstr>Brush Script MT</vt:lpstr>
      <vt:lpstr>Franklin Gothic Book</vt:lpstr>
      <vt:lpstr>Crop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2021-01-15T10:39:23Z</dcterms:created>
  <dcterms:modified xsi:type="dcterms:W3CDTF">2021-01-15T11:31:05Z</dcterms:modified>
</cp:coreProperties>
</file>