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arsayılan Bölüm" id="{B84CB201-660B-AD4F-A3EB-A0647627C20B}">
          <p14:sldIdLst>
            <p14:sldId id="257"/>
          </p14:sldIdLst>
        </p14:section>
        <p14:section name="Başlıksız Bölüm" id="{5A8EBECD-2978-704E-A1E1-BDA006848D8B}">
          <p14:sldIdLst/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Orta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BC89EF96-8CEA-46FF-86C4-4CE0E7609802}" styleName="Açık Stil 3 - Vurgu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2"/>
    <p:restoredTop sz="91398"/>
  </p:normalViewPr>
  <p:slideViewPr>
    <p:cSldViewPr snapToGrid="0">
      <p:cViewPr>
        <p:scale>
          <a:sx n="100" d="100"/>
          <a:sy n="100" d="100"/>
        </p:scale>
        <p:origin x="104" y="5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120E308-DDAC-D565-202E-E460702B12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72F8D78B-6972-7C98-AFAE-DF67592C4A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/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6B689AD0-3D44-E09E-2BE0-A6A47A2A60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F9A2F-FA1A-1844-BFD9-889E89C70C96}" type="datetimeFigureOut">
              <a:rPr lang="en-US" smtClean="0"/>
              <a:t>8/6/24</a:t>
            </a:fld>
            <a:endParaRPr lang="en-US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D2AC5818-8771-7F43-44A9-730554EEF6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A8F15C0F-5147-DAAE-863B-D889789578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150D7-EA62-DA4E-8A03-2915CE5138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38494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B98E201-A373-9745-FE6B-A5B0A6A8F6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2C2AD1BE-DB20-F560-7708-0465FF84BE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A35CEE95-B721-2F96-031B-6626DDA41D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F9A2F-FA1A-1844-BFD9-889E89C70C96}" type="datetimeFigureOut">
              <a:rPr lang="en-US" smtClean="0"/>
              <a:t>8/6/24</a:t>
            </a:fld>
            <a:endParaRPr lang="en-US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426DDE99-6FD3-B747-25FC-8C6D26B902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495A2E5A-89C2-010B-EE1A-DFB0D215DC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150D7-EA62-DA4E-8A03-2915CE5138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3164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9164484E-CB5F-750D-C4F8-5D8B703EC30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F771AC62-977F-F1AD-A29E-600FDDB21E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87116E8D-9EFE-898E-D940-6AAD34C19D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F9A2F-FA1A-1844-BFD9-889E89C70C96}" type="datetimeFigureOut">
              <a:rPr lang="en-US" smtClean="0"/>
              <a:t>8/6/24</a:t>
            </a:fld>
            <a:endParaRPr lang="en-US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A73A964C-D9C4-2A45-348A-7BDDEED44F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C7DBD538-F65C-0DF3-24DA-8681C421FB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150D7-EA62-DA4E-8A03-2915CE5138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83463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BDB9226-9DE7-CF76-26A7-C7F79077CF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9EEA4C0-4636-26EF-3D28-0BC762E34E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E3FBBA30-1D60-F919-248A-1280199333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F9A2F-FA1A-1844-BFD9-889E89C70C96}" type="datetimeFigureOut">
              <a:rPr lang="en-US" smtClean="0"/>
              <a:t>8/6/24</a:t>
            </a:fld>
            <a:endParaRPr lang="en-US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9E6D3E7A-21C6-DF1E-1C92-DC52E5AFDB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F114646C-CA41-85C6-A5F5-91D519D4AB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150D7-EA62-DA4E-8A03-2915CE5138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7715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A90E6DF-00DC-8606-D652-6773192F39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551D71CF-12CC-C167-1CFE-CA6453EBD6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83A691FA-07FD-69B8-2BFC-DD94DF2E62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F9A2F-FA1A-1844-BFD9-889E89C70C96}" type="datetimeFigureOut">
              <a:rPr lang="en-US" smtClean="0"/>
              <a:t>8/6/24</a:t>
            </a:fld>
            <a:endParaRPr lang="en-US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EE636E28-BA0E-E549-23B5-488210B29A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C31957C6-2E9E-F9D3-9A9A-6F3F525AAD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150D7-EA62-DA4E-8A03-2915CE5138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21688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44E668A-A4CB-844C-1728-DDA52418B9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E1D0085-8783-7686-F34B-D2CB3A5EBB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1366FEA6-DBE3-B4F8-1B07-71B537AB5B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47619B49-87AC-8124-5346-515E2B3E02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F9A2F-FA1A-1844-BFD9-889E89C70C96}" type="datetimeFigureOut">
              <a:rPr lang="en-US" smtClean="0"/>
              <a:t>8/6/24</a:t>
            </a:fld>
            <a:endParaRPr lang="en-US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61F577D1-2287-ECB1-2574-2844DA39A9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2F159B87-B4D0-A9D6-091D-7434723E3C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150D7-EA62-DA4E-8A03-2915CE5138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534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1A2B39C-2FBD-7054-F03F-CC42FB7DF1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0F4D1AF0-30ED-3C57-F003-6FD2916B96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C0CB7E4B-4EF5-15C3-78B7-544BE51811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1EBC29A2-AD43-A9B6-445D-E8AD4ED3DAE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054CF58C-A4BB-2678-2E13-BE8EDC03C10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747AA330-8DD7-CE44-284E-3190724A2B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F9A2F-FA1A-1844-BFD9-889E89C70C96}" type="datetimeFigureOut">
              <a:rPr lang="en-US" smtClean="0"/>
              <a:t>8/6/24</a:t>
            </a:fld>
            <a:endParaRPr lang="en-US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B578EA07-46CC-6F70-747A-33BB6CBFA3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8142698F-28FD-947A-12C8-99370318AD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150D7-EA62-DA4E-8A03-2915CE5138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7325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F69ED1C-E494-4C27-C99E-C8B2CB8B58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641819F0-8DE9-62D3-63FF-E8354FD2BE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F9A2F-FA1A-1844-BFD9-889E89C70C96}" type="datetimeFigureOut">
              <a:rPr lang="en-US" smtClean="0"/>
              <a:t>8/6/24</a:t>
            </a:fld>
            <a:endParaRPr lang="en-US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F05FC85D-55BE-3E7B-1CC1-2F8FD11251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04DE0B1D-5FD9-33AA-724F-1FDB5C45A2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150D7-EA62-DA4E-8A03-2915CE5138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6594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1C235586-6089-A009-2A53-D4963F9C04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F9A2F-FA1A-1844-BFD9-889E89C70C96}" type="datetimeFigureOut">
              <a:rPr lang="en-US" smtClean="0"/>
              <a:t>8/6/24</a:t>
            </a:fld>
            <a:endParaRPr lang="en-US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893C9B33-79CB-8C9B-4F74-B8557436F3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EF9E080D-7DFF-BD40-7C2B-2928C9F4E5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150D7-EA62-DA4E-8A03-2915CE5138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46915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5E13034-77DF-4E19-D406-698387B996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83F0E34-28FF-EA9B-0F0B-D793D111C6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22A11418-5365-E3E5-3B84-0368A9F881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CDDC2288-6F68-A38E-CC2D-F320F111DA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F9A2F-FA1A-1844-BFD9-889E89C70C96}" type="datetimeFigureOut">
              <a:rPr lang="en-US" smtClean="0"/>
              <a:t>8/6/24</a:t>
            </a:fld>
            <a:endParaRPr lang="en-US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88F7C299-3427-3BB6-B9E8-9505EED213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F8ED8A6C-E942-E1AC-47CC-70E813E85D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150D7-EA62-DA4E-8A03-2915CE5138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9278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3C26CCF-C734-9BD3-59BA-91484EAEFD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D2D8ED45-A5C2-6EEE-F2AF-FBF21F79828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F9626DDB-8EA8-6764-F119-D70A5319A1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8CBB101A-F5EE-27C7-75E1-28DB33D215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F9A2F-FA1A-1844-BFD9-889E89C70C96}" type="datetimeFigureOut">
              <a:rPr lang="en-US" smtClean="0"/>
              <a:t>8/6/24</a:t>
            </a:fld>
            <a:endParaRPr lang="en-US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068211B1-AF3C-9D3E-1C86-91D7C02471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5BCC42BD-1151-4B72-34FA-726E6D3E8A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150D7-EA62-DA4E-8A03-2915CE5138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90499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236E8889-A906-EB02-18E1-98D7D5F7EC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FAD21D7C-3D3F-4194-38DA-40C54490DF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15456DD4-D321-6218-9571-7938C397B0D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72F9A2F-FA1A-1844-BFD9-889E89C70C96}" type="datetimeFigureOut">
              <a:rPr lang="en-US" smtClean="0"/>
              <a:t>8/6/24</a:t>
            </a:fld>
            <a:endParaRPr lang="en-US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4DFC3F78-E2F0-D4C0-7D1C-FFB7F0FAE49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3B7D7558-92BD-A28A-07E3-0BE91FEF5B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58150D7-EA62-DA4E-8A03-2915CE5138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5570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lisansustu.bartin.edu.tr/duyurular/20242025-akademik-yili-guz-donemi-lisansustu-ogrenci-alim-ilani-t.c.-vatandaslari-icin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6CDA21F-E7AF-4C75-8395-33F58D5B0E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Başlık 1">
            <a:extLst>
              <a:ext uri="{FF2B5EF4-FFF2-40B4-BE49-F238E27FC236}">
                <a16:creationId xmlns:a16="http://schemas.microsoft.com/office/drawing/2014/main" id="{211C12DB-736B-F17F-8995-7A34594874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5934" y="901700"/>
            <a:ext cx="10150413" cy="1181100"/>
          </a:xfrm>
        </p:spPr>
        <p:txBody>
          <a:bodyPr anchor="ctr"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tr-TR" sz="3100" b="1" dirty="0">
                <a:cs typeface="Calibri" panose="020F0502020204030204" pitchFamily="34" charset="0"/>
              </a:rPr>
              <a:t>2024-2025 Akademik Yılı Güz Dönemi Siyaset Bilimi ve Kamu Yönetimi Anabilim Dalı Tezli Yüksek Lisans Öğrenci Alım İlanı   (T.C. Vatandaşları İçin</a:t>
            </a:r>
            <a:r>
              <a:rPr lang="tr-TR" sz="2700" b="1" dirty="0">
                <a:cs typeface="Calibri" panose="020F0502020204030204" pitchFamily="34" charset="0"/>
              </a:rPr>
              <a:t>)</a:t>
            </a:r>
            <a:b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85313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8" name="İçerik Yer Tutucusu 17">
            <a:extLst>
              <a:ext uri="{FF2B5EF4-FFF2-40B4-BE49-F238E27FC236}">
                <a16:creationId xmlns:a16="http://schemas.microsoft.com/office/drawing/2014/main" id="{EB06B7D8-97AA-FC7B-B667-E2DFE8D59FC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85046583"/>
              </p:ext>
            </p:extLst>
          </p:nvPr>
        </p:nvGraphicFramePr>
        <p:xfrm>
          <a:off x="990600" y="2561490"/>
          <a:ext cx="9652000" cy="274320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6489618">
                  <a:extLst>
                    <a:ext uri="{9D8B030D-6E8A-4147-A177-3AD203B41FA5}">
                      <a16:colId xmlns:a16="http://schemas.microsoft.com/office/drawing/2014/main" val="3425804202"/>
                    </a:ext>
                  </a:extLst>
                </a:gridCol>
                <a:gridCol w="3162382">
                  <a:extLst>
                    <a:ext uri="{9D8B030D-6E8A-4147-A177-3AD203B41FA5}">
                      <a16:colId xmlns:a16="http://schemas.microsoft.com/office/drawing/2014/main" val="152469004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noProof="0" dirty="0"/>
                        <a:t>Başvurular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noProof="0"/>
                        <a:t>12-23 Ağustos 2024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7965323"/>
                  </a:ext>
                </a:extLst>
              </a:tr>
              <a:tr h="288023">
                <a:tc>
                  <a:txBody>
                    <a:bodyPr/>
                    <a:lstStyle/>
                    <a:p>
                      <a:r>
                        <a:rPr lang="tr-TR" b="1" noProof="0" dirty="0"/>
                        <a:t>Bilim Sınavı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noProof="0"/>
                        <a:t>27 Ağustos 2024 Salı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386905"/>
                  </a:ext>
                </a:extLst>
              </a:tr>
              <a:tr h="288023">
                <a:tc>
                  <a:txBody>
                    <a:bodyPr/>
                    <a:lstStyle/>
                    <a:p>
                      <a:r>
                        <a:rPr lang="tr-TR" b="1" noProof="0" dirty="0"/>
                        <a:t>Sonuçların Duyurulması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noProof="0"/>
                        <a:t>29 Ağustos 2024 Perşembe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3023951"/>
                  </a:ext>
                </a:extLst>
              </a:tr>
              <a:tr h="5040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b="1" noProof="0" dirty="0"/>
                        <a:t>Kesin Kayıt Hakkı Kazanan Adayların Kesin Kayıtlarının Yapılması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noProof="0"/>
                        <a:t>02-06 Eylül 2024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3785121"/>
                  </a:ext>
                </a:extLst>
              </a:tr>
              <a:tr h="288023">
                <a:tc>
                  <a:txBody>
                    <a:bodyPr/>
                    <a:lstStyle/>
                    <a:p>
                      <a:r>
                        <a:rPr lang="tr-TR" b="1" noProof="0" dirty="0"/>
                        <a:t>Yedek Listeden Kayıt Yaptırmaya Hak Kazanan Adayların İlanı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noProof="0"/>
                        <a:t>9 Eylül 2024 Pazartesi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0037146"/>
                  </a:ext>
                </a:extLst>
              </a:tr>
              <a:tr h="504040">
                <a:tc>
                  <a:txBody>
                    <a:bodyPr/>
                    <a:lstStyle/>
                    <a:p>
                      <a:r>
                        <a:rPr lang="tr-TR" b="1" noProof="0" dirty="0"/>
                        <a:t>Yedek Listeden Kayıt Yaptırmaya Hak Kazanan Adayların Kesin Kayıtları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noProof="0" dirty="0"/>
                        <a:t>09-11 Eylül 2024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4940889"/>
                  </a:ext>
                </a:extLst>
              </a:tr>
            </a:tbl>
          </a:graphicData>
        </a:graphic>
      </p:graphicFrame>
      <p:sp>
        <p:nvSpPr>
          <p:cNvPr id="23" name="Metin kutusu 22">
            <a:extLst>
              <a:ext uri="{FF2B5EF4-FFF2-40B4-BE49-F238E27FC236}">
                <a16:creationId xmlns:a16="http://schemas.microsoft.com/office/drawing/2014/main" id="{DB4250CA-0569-9956-C390-70E4F7B75B29}"/>
              </a:ext>
            </a:extLst>
          </p:cNvPr>
          <p:cNvSpPr txBox="1"/>
          <p:nvPr/>
        </p:nvSpPr>
        <p:spPr>
          <a:xfrm>
            <a:off x="1066800" y="5448304"/>
            <a:ext cx="95758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/>
              <a:t>Ayrıntılı bilgi için aşağıda belirtilen sayfayı ziyaret edebilirsiniz. </a:t>
            </a:r>
            <a:r>
              <a:rPr lang="tr-TR" sz="1600" dirty="0">
                <a:hlinkClick r:id="rId2"/>
              </a:rPr>
              <a:t>https://lisansustu.bartin.edu.tr/duyurular/20242025-akademik-yili-guz-donemi-lisansustu-ogrenci-alim-ilani-t.c.-vatandaslari-icin.html</a:t>
            </a:r>
            <a:endParaRPr lang="tr-TR" sz="1600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16966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106</Words>
  <Application>Microsoft Macintosh PowerPoint</Application>
  <PresentationFormat>Geniş ekran</PresentationFormat>
  <Paragraphs>14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Calibri</vt:lpstr>
      <vt:lpstr>Office Teması</vt:lpstr>
      <vt:lpstr>2024-2025 Akademik Yılı Güz Dönemi Siyaset Bilimi ve Kamu Yönetimi Anabilim Dalı Tezli Yüksek Lisans Öğrenci Alım İlanı   (T.C. Vatandaşları İçin)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Beyhan Erkurt</dc:creator>
  <cp:lastModifiedBy>Beyhan Erkurt</cp:lastModifiedBy>
  <cp:revision>4</cp:revision>
  <dcterms:created xsi:type="dcterms:W3CDTF">2024-08-06T12:01:46Z</dcterms:created>
  <dcterms:modified xsi:type="dcterms:W3CDTF">2024-08-06T12:41:49Z</dcterms:modified>
</cp:coreProperties>
</file>