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81" r:id="rId2"/>
    <p:sldId id="783" r:id="rId3"/>
    <p:sldId id="785" r:id="rId4"/>
    <p:sldId id="786" r:id="rId5"/>
    <p:sldId id="787" r:id="rId6"/>
    <p:sldId id="78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BFF5-EF67-477E-AA45-62CC5289B760}" type="datetimeFigureOut">
              <a:rPr lang="tr-TR" smtClean="0"/>
              <a:t>31.08.2020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A7718-0B00-4536-A5BD-E42313F29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09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B42527-3CC9-4452-B33B-53B576A9E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49F3507-DF4C-48C5-ADA7-64EEEDE06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4846"/>
            <a:ext cx="9144000" cy="16529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886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888B0E-3758-42BC-9D1A-334D3C02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93CA1ED-F879-493E-8178-8E8147D99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6030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D8CFF15-0F9D-4509-88CA-F90FCB4BBF89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028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2A4F4FD-CBA5-4F6E-A950-7B7D95D2E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54675"/>
          </a:xfrm>
        </p:spPr>
        <p:txBody>
          <a:bodyPr vert="eaVert"/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B2D6568-A56C-45E9-80FF-A53AE9E54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546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F15A7B82-B080-4DC5-84CD-9D6B5D3B516C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382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55CC-5C68-4775-989B-0D7B95233C34}" type="datetimeFigureOut">
              <a:rPr lang="tr-TR" smtClean="0"/>
              <a:pPr/>
              <a:t>31.08.2020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178D-C64E-4CF6-A719-9582BCA43A2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33E05011-CC63-4B6E-90AF-6A8B6F677487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55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B6209A-6EB6-4021-92BD-7E8E6413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046"/>
            <a:ext cx="10515600" cy="786322"/>
          </a:xfrm>
        </p:spPr>
        <p:txBody>
          <a:bodyPr/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87089-A786-4C22-AAEA-FE43B99D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601"/>
            <a:ext cx="10515600" cy="4728104"/>
          </a:xfrm>
          <a:ln>
            <a:noFill/>
          </a:ln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0CA792EA-5E70-4E9B-9C15-270F13A7B53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10984"/>
            <a:ext cx="10515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40D2015B-BAED-47A0-948B-FDAAC6B3CC9C}"/>
              </a:ext>
            </a:extLst>
          </p:cNvPr>
          <p:cNvCxnSpPr>
            <a:cxnSpLocks/>
          </p:cNvCxnSpPr>
          <p:nvPr userDrawn="1"/>
        </p:nvCxnSpPr>
        <p:spPr>
          <a:xfrm>
            <a:off x="838200" y="6022321"/>
            <a:ext cx="10515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>
            <a:extLst>
              <a:ext uri="{FF2B5EF4-FFF2-40B4-BE49-F238E27FC236}">
                <a16:creationId xmlns:a16="http://schemas.microsoft.com/office/drawing/2014/main" id="{42749998-85B0-424A-A55A-AF66C1587592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>
                <a:latin typeface="Candara" panose="020E0502030303020204" pitchFamily="34" charset="0"/>
              </a:rPr>
              <a:t>‹#›</a:t>
            </a:fld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45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090CB1-1B42-4F17-9BF6-F298C50A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47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4279AB-0CA6-4C44-99AE-F5351F089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185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96D41B5F-D7B9-4402-8770-641B1FE81301}"/>
              </a:ext>
            </a:extLst>
          </p:cNvPr>
          <p:cNvCxnSpPr>
            <a:cxnSpLocks/>
          </p:cNvCxnSpPr>
          <p:nvPr userDrawn="1"/>
        </p:nvCxnSpPr>
        <p:spPr>
          <a:xfrm>
            <a:off x="838200" y="4165013"/>
            <a:ext cx="10515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63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85BA3F-64DC-4FDC-A7D3-4B2E74A6F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E17B25-2F33-4C2E-812B-9DC0CB939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724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B1D3B0-B2B0-4573-9E19-952E690DB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724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77A3449-D6B2-46C7-B797-63115AF01901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765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8118DB-E0A1-4984-BC81-A64CB5879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414395-A07D-4611-9C9B-A966C2355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5821CA-6D28-4141-88FF-E1B56747C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005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3FC3348-90D4-4BB8-B9A1-BF8A09A1B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2F614BF-024E-492B-85E5-D98F1519A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005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965447CD-6422-414E-9685-F0DBD4C23B41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230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6143E62-DE7C-494E-984A-F66A418D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3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39373D88-25C4-4E7B-8160-BB6C491124EE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246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0F517EA4-FD67-4FB1-AFF8-CB47EC0DDA27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8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961234-C54F-4A40-A656-5C9296FA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58FCD8-8304-4BEB-ABC5-A1479EFEE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2E8E688-CDE9-4C2B-B58A-21BF2F9F6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B07B863-A5FC-45BC-985D-2575F8763411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08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4D3699-9BBC-4EE0-A306-1E7D6BA4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40D5405-EEDE-4374-8CF3-EC1BDF265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1883E2E-94D8-4706-AE6C-ADF914D4A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74B89E7-C153-4426-B60C-F2D4F7C1A770}"/>
              </a:ext>
            </a:extLst>
          </p:cNvPr>
          <p:cNvSpPr txBox="1"/>
          <p:nvPr userDrawn="1"/>
        </p:nvSpPr>
        <p:spPr>
          <a:xfrm>
            <a:off x="11007969" y="6251339"/>
            <a:ext cx="917331" cy="37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09C31A-05C7-4042-AC91-AFDE683E865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11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DAC8106-A046-49CE-B735-2AB028788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Başlık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0E31019-8F46-4577-965A-EBE49177B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81665"/>
            <a:ext cx="10515600" cy="4534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848DF377-DA68-4CF9-B276-B24A3B10D67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115" y="254070"/>
            <a:ext cx="853138" cy="853138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8ECCA533-9AF9-4B9E-9FBF-F6170460F66B}"/>
              </a:ext>
            </a:extLst>
          </p:cNvPr>
          <p:cNvSpPr txBox="1"/>
          <p:nvPr userDrawn="1"/>
        </p:nvSpPr>
        <p:spPr>
          <a:xfrm>
            <a:off x="3917461" y="6273040"/>
            <a:ext cx="469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bg1">
                    <a:lumMod val="50000"/>
                  </a:schemeClr>
                </a:solidFill>
              </a:rPr>
              <a:t>Uzaktan Eğitim Uygulama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83529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002C2B60-00DF-46D3-9216-B9DFB1494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993"/>
            <a:ext cx="10515600" cy="2852737"/>
          </a:xfrm>
        </p:spPr>
        <p:txBody>
          <a:bodyPr/>
          <a:lstStyle/>
          <a:p>
            <a:pPr algn="ctr"/>
            <a:r>
              <a:rPr lang="tr-TR" dirty="0" smtClean="0"/>
              <a:t>Atatürk İlkeleri ve İnkılap Tarihi </a:t>
            </a:r>
            <a:endParaRPr lang="tr-TR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0CB6AC6-4622-4A66-8098-2684D4F279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 err="1" smtClean="0"/>
              <a:t>Öğr</a:t>
            </a:r>
            <a:r>
              <a:rPr lang="tr-TR" dirty="0" smtClean="0"/>
              <a:t>. Gör. Dr. Özgür TİLBE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558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CD5870-A36B-4352-AC97-320513859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977" y="1445623"/>
            <a:ext cx="10589623" cy="4293326"/>
          </a:xfrm>
        </p:spPr>
        <p:txBody>
          <a:bodyPr>
            <a:normAutofit fontScale="70000" lnSpcReduction="20000"/>
          </a:bodyPr>
          <a:lstStyle/>
          <a:p>
            <a:r>
              <a:rPr lang="tr-TR" sz="3600" dirty="0" smtClean="0"/>
              <a:t>Mili Mücadele’ye Kadar Genel Bir Değerlendirme</a:t>
            </a:r>
          </a:p>
          <a:p>
            <a:endParaRPr lang="tr-TR" sz="3600" dirty="0"/>
          </a:p>
          <a:p>
            <a:r>
              <a:rPr lang="tr-TR" sz="3600" dirty="0" smtClean="0"/>
              <a:t>Milli Mücadele</a:t>
            </a:r>
          </a:p>
          <a:p>
            <a:endParaRPr lang="tr-TR" sz="3600" dirty="0" smtClean="0"/>
          </a:p>
          <a:p>
            <a:r>
              <a:rPr lang="tr-TR" sz="3600" dirty="0" smtClean="0"/>
              <a:t>Sevr ve Lozan </a:t>
            </a:r>
            <a:r>
              <a:rPr lang="tr-TR" sz="3600" dirty="0"/>
              <a:t>Barış </a:t>
            </a:r>
            <a:r>
              <a:rPr lang="tr-TR" sz="3600" dirty="0" smtClean="0"/>
              <a:t>Antlaşması</a:t>
            </a:r>
          </a:p>
          <a:p>
            <a:endParaRPr lang="tr-TR" sz="3600" dirty="0"/>
          </a:p>
          <a:p>
            <a:pPr algn="just"/>
            <a:r>
              <a:rPr lang="tr-TR" sz="3600" dirty="0" smtClean="0"/>
              <a:t>Siyasi </a:t>
            </a:r>
            <a:r>
              <a:rPr lang="tr-TR" sz="3600" dirty="0"/>
              <a:t>Alanda Yapılan İnkılâplar (Saltanatın kaldırılması, Ankara’nın başkent oluşu, Cumhuriyet’in ilanı, Halifeliğin kaldırılması</a:t>
            </a:r>
            <a:r>
              <a:rPr lang="tr-TR" sz="3600" dirty="0" smtClean="0"/>
              <a:t>)</a:t>
            </a:r>
          </a:p>
          <a:p>
            <a:endParaRPr lang="tr-TR" sz="3600" dirty="0"/>
          </a:p>
          <a:p>
            <a:pPr algn="just"/>
            <a:r>
              <a:rPr lang="tr-TR" sz="3600" dirty="0" smtClean="0"/>
              <a:t>Çok </a:t>
            </a:r>
            <a:r>
              <a:rPr lang="tr-TR" sz="3600" dirty="0"/>
              <a:t>Partili Hayata Geçiş Denemeleri </a:t>
            </a:r>
            <a:r>
              <a:rPr lang="tr-TR" sz="3600" dirty="0" smtClean="0"/>
              <a:t>(Halk </a:t>
            </a:r>
            <a:r>
              <a:rPr lang="tr-TR" sz="3600" dirty="0" err="1" smtClean="0"/>
              <a:t>Fırkası,Terakkiperver</a:t>
            </a:r>
            <a:r>
              <a:rPr lang="tr-TR" sz="3600" dirty="0" smtClean="0"/>
              <a:t> </a:t>
            </a:r>
            <a:r>
              <a:rPr lang="tr-TR" sz="3600" dirty="0"/>
              <a:t>Cumhuriyet Fırkası, Serbest Cumhuriyet Fırkası), Şeyh Sait İsyanı, Menemen </a:t>
            </a:r>
            <a:r>
              <a:rPr lang="tr-TR" sz="3600" dirty="0" smtClean="0"/>
              <a:t>Olayı</a:t>
            </a:r>
            <a:r>
              <a:rPr lang="tr-TR" sz="3600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045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872" y="869429"/>
            <a:ext cx="11602387" cy="5536737"/>
          </a:xfrm>
        </p:spPr>
        <p:txBody>
          <a:bodyPr>
            <a:noAutofit/>
          </a:bodyPr>
          <a:lstStyle/>
          <a:p>
            <a:r>
              <a:rPr lang="tr-TR" sz="3200" dirty="0" smtClean="0"/>
              <a:t>Eğitim </a:t>
            </a:r>
            <a:r>
              <a:rPr lang="tr-TR" sz="3200" dirty="0"/>
              <a:t>ve Kültür Alanında Yapılan </a:t>
            </a:r>
            <a:r>
              <a:rPr lang="tr-TR" sz="3200" dirty="0" smtClean="0"/>
              <a:t>İnkılâplar</a:t>
            </a:r>
          </a:p>
          <a:p>
            <a:pPr marL="0" indent="0">
              <a:buNone/>
            </a:pPr>
            <a:endParaRPr lang="tr-TR" sz="3200" dirty="0"/>
          </a:p>
          <a:p>
            <a:r>
              <a:rPr lang="tr-TR" sz="3200" dirty="0" smtClean="0"/>
              <a:t>Hukuk </a:t>
            </a:r>
            <a:r>
              <a:rPr lang="tr-TR" sz="3200" dirty="0"/>
              <a:t>Alanında Yapılan </a:t>
            </a:r>
            <a:r>
              <a:rPr lang="tr-TR" sz="3200" dirty="0" smtClean="0"/>
              <a:t>İnkılâplar</a:t>
            </a:r>
          </a:p>
          <a:p>
            <a:endParaRPr lang="tr-TR" sz="3200" dirty="0"/>
          </a:p>
          <a:p>
            <a:r>
              <a:rPr lang="tr-TR" sz="3200" dirty="0" smtClean="0"/>
              <a:t>Ekonomi </a:t>
            </a:r>
            <a:r>
              <a:rPr lang="tr-TR" sz="3200" dirty="0"/>
              <a:t>Alanında Yapılan </a:t>
            </a:r>
            <a:r>
              <a:rPr lang="tr-TR" sz="3200" dirty="0" smtClean="0"/>
              <a:t>İnkılâplar</a:t>
            </a:r>
          </a:p>
          <a:p>
            <a:endParaRPr lang="tr-TR" sz="3200" dirty="0"/>
          </a:p>
          <a:p>
            <a:r>
              <a:rPr lang="tr-TR" sz="3200" dirty="0" smtClean="0"/>
              <a:t>Toplumsal </a:t>
            </a:r>
            <a:r>
              <a:rPr lang="tr-TR" sz="3200" dirty="0"/>
              <a:t>Alanda Yapılan İnkılâplar </a:t>
            </a:r>
            <a:endParaRPr lang="tr-TR" sz="3200" dirty="0" smtClean="0"/>
          </a:p>
          <a:p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8980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3524" y="282452"/>
            <a:ext cx="11183912" cy="63881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dirty="0" smtClean="0"/>
          </a:p>
          <a:p>
            <a:r>
              <a:rPr lang="tr-TR" sz="3600" dirty="0" smtClean="0"/>
              <a:t>Atatürk </a:t>
            </a:r>
            <a:r>
              <a:rPr lang="tr-TR" sz="3600" dirty="0"/>
              <a:t>Dönemi Türk Dış Politikası (1923-1932</a:t>
            </a:r>
            <a:r>
              <a:rPr lang="tr-TR" sz="3600" dirty="0" smtClean="0"/>
              <a:t>)</a:t>
            </a:r>
          </a:p>
          <a:p>
            <a:endParaRPr lang="tr-TR" sz="3600" dirty="0"/>
          </a:p>
          <a:p>
            <a:r>
              <a:rPr lang="tr-TR" sz="3600" dirty="0" smtClean="0"/>
              <a:t>Atatürk </a:t>
            </a:r>
            <a:r>
              <a:rPr lang="tr-TR" sz="3600" dirty="0"/>
              <a:t>Dönemi Türk Dış Politikası (1932-1938</a:t>
            </a:r>
            <a:r>
              <a:rPr lang="tr-TR" sz="3600" dirty="0" smtClean="0"/>
              <a:t>)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 smtClean="0"/>
              <a:t>Değerlendirme</a:t>
            </a:r>
            <a:endParaRPr lang="tr-TR" sz="3600" dirty="0" smtClean="0"/>
          </a:p>
          <a:p>
            <a:endParaRPr lang="tr-TR" sz="3600" dirty="0"/>
          </a:p>
          <a:p>
            <a:pPr marL="0" indent="0">
              <a:buNone/>
            </a:pPr>
            <a:endParaRPr lang="tr-TR" sz="3600" dirty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09202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3132" y="374754"/>
            <a:ext cx="10515600" cy="62597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Dersin İşlenişinde Kullanılan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Türkiye Cumhuriyeti Tarihi I (Atatürk Araştırma Merkezi Yayınları)</a:t>
            </a:r>
          </a:p>
          <a:p>
            <a:r>
              <a:rPr lang="tr-TR" dirty="0"/>
              <a:t>Türkiye Cumhuriyeti Tarihi II (Atatürk Araştırma Merkezi Yayınları)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Şerafettin Turan, Türk Devrim Tarihi </a:t>
            </a:r>
          </a:p>
          <a:p>
            <a:r>
              <a:rPr lang="tr-TR" dirty="0"/>
              <a:t>Şerafettin Turan, Atatürk’ün Düşünce Yapısını Etkileyen Olaylar, Düşünürler, Kitaplar 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Erik Jan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Zürcher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, Modernleşen Türkiye’nin Tarihi </a:t>
            </a:r>
          </a:p>
          <a:p>
            <a:r>
              <a:rPr lang="tr-TR" dirty="0"/>
              <a:t>Bernard </a:t>
            </a:r>
            <a:r>
              <a:rPr lang="tr-TR" dirty="0" err="1"/>
              <a:t>Lewis</a:t>
            </a:r>
            <a:r>
              <a:rPr lang="tr-TR" dirty="0"/>
              <a:t>, Modern Türkiye’nin Doğuşu </a:t>
            </a:r>
          </a:p>
          <a:p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Feroz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Ahmad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, Modern Türkiye’nin Oluşumu </a:t>
            </a:r>
            <a:endParaRPr lang="tr-T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dirty="0" smtClean="0"/>
              <a:t>Türk </a:t>
            </a:r>
            <a:r>
              <a:rPr lang="tr-TR" dirty="0"/>
              <a:t>Dış Politikası, Kurtuluş Savaşı’ndan Bugüne Olgular, Belgeler, Yorumlar (ed. Baskın Oran</a:t>
            </a:r>
            <a:r>
              <a:rPr lang="tr-TR" dirty="0" smtClean="0"/>
              <a:t>)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Selim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Deringil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, Denge Oyunu: İkinci Dünya Savaşı’nda Türkiye’nin Dış Politikası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626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BA928969-A0AE-44A3-BDFE-633AA7B4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364232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E186D569-A01C-4F45-AAF1-864DBE8C5190}" vid="{74AB5668-79A6-4A16-A75E-42D055DD1C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tasarım-şablon</Template>
  <TotalTime>462</TotalTime>
  <Words>194</Words>
  <Application>Microsoft Office PowerPoint</Application>
  <PresentationFormat>Geniş ekran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Candara</vt:lpstr>
      <vt:lpstr>Office Teması</vt:lpstr>
      <vt:lpstr>Atatürk İlkeleri ve İnkılap Tarihi </vt:lpstr>
      <vt:lpstr>PowerPoint Sunusu</vt:lpstr>
      <vt:lpstr>PowerPoint Sunusu</vt:lpstr>
      <vt:lpstr>PowerPoint Sunusu</vt:lpstr>
      <vt:lpstr>Dersin İşlenişinde Kullanılan Kaynaklar</vt:lpstr>
      <vt:lpstr>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Yazar</dc:creator>
  <cp:lastModifiedBy>Bulent_BAYBURTLU</cp:lastModifiedBy>
  <cp:revision>43</cp:revision>
  <dcterms:created xsi:type="dcterms:W3CDTF">2018-12-07T13:23:10Z</dcterms:created>
  <dcterms:modified xsi:type="dcterms:W3CDTF">2020-08-31T08:41:59Z</dcterms:modified>
</cp:coreProperties>
</file>