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4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2091269"/>
            <a:ext cx="4965726" cy="480939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900660"/>
            <a:ext cx="4965726" cy="124427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6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6934181"/>
            <a:ext cx="4965725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990600"/>
            <a:ext cx="4965726" cy="525874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752803"/>
            <a:ext cx="4965725" cy="71314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2091267"/>
            <a:ext cx="4965726" cy="28617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283200"/>
            <a:ext cx="4965726" cy="341206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9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2091268"/>
            <a:ext cx="4500787" cy="334771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90898" y="5438982"/>
            <a:ext cx="4087403" cy="49425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6284282"/>
            <a:ext cx="4965726" cy="242146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5423" y="1402922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9768" y="3775471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11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512735"/>
            <a:ext cx="4965727" cy="238792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900661"/>
            <a:ext cx="4965726" cy="12428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1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2861734"/>
            <a:ext cx="165804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3852334"/>
            <a:ext cx="1647063" cy="5184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2861734"/>
            <a:ext cx="1652066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3852334"/>
            <a:ext cx="1658003" cy="5184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2861734"/>
            <a:ext cx="164974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3852334"/>
            <a:ext cx="1649744" cy="5184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3081867"/>
            <a:ext cx="0" cy="5723467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3081867"/>
            <a:ext cx="0" cy="572994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6140260"/>
            <a:ext cx="1654209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3191934"/>
            <a:ext cx="1654209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6972640"/>
            <a:ext cx="1654209" cy="9521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6140260"/>
            <a:ext cx="164885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3191934"/>
            <a:ext cx="1648850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6972639"/>
            <a:ext cx="1651034" cy="9521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6140260"/>
            <a:ext cx="164974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3191934"/>
            <a:ext cx="1649744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6972636"/>
            <a:ext cx="1651928" cy="9521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3081867"/>
            <a:ext cx="0" cy="5723467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3081867"/>
            <a:ext cx="0" cy="572994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17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621421"/>
            <a:ext cx="986095" cy="841551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116852"/>
            <a:ext cx="4176609" cy="79200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8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4133616"/>
            <a:ext cx="4965725" cy="276704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900661"/>
            <a:ext cx="4965726" cy="12428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7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2976388"/>
            <a:ext cx="2473585" cy="60605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2969913"/>
            <a:ext cx="2473586" cy="606702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751667"/>
            <a:ext cx="247358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632200"/>
            <a:ext cx="2473585" cy="540473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751667"/>
            <a:ext cx="2473585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632200"/>
            <a:ext cx="2473585" cy="540473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2091267"/>
            <a:ext cx="1913597" cy="2091267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2091267"/>
            <a:ext cx="2923510" cy="6604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520073"/>
            <a:ext cx="1913597" cy="418253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2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678277"/>
            <a:ext cx="2865506" cy="2274723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651000"/>
            <a:ext cx="1800694" cy="660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5283200"/>
            <a:ext cx="2861046" cy="198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4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421467"/>
            <a:ext cx="2114550" cy="40724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660400"/>
            <a:ext cx="1200150" cy="2311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8805333"/>
            <a:ext cx="742950" cy="14308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3852333"/>
            <a:ext cx="3143250" cy="60536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4182533"/>
            <a:ext cx="1771650" cy="34120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53926"/>
            <a:ext cx="5291535" cy="2022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965337"/>
            <a:ext cx="5033741" cy="606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277284" y="2720954"/>
            <a:ext cx="1430865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2D5580-95AB-4D0A-9BC9-D2964B7AFA3D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334795" y="4793154"/>
            <a:ext cx="5575259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4824" y="427175"/>
            <a:ext cx="471610" cy="11088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19BB0-B283-4C6E-B9BE-EC76C251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8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202736-3806-4159-9BCA-44EC2C0F5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017" y="63315"/>
            <a:ext cx="1083965" cy="1091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9CEDD-1ADA-4F29-BC5F-DA33947BED73}"/>
              </a:ext>
            </a:extLst>
          </p:cNvPr>
          <p:cNvSpPr txBox="1"/>
          <p:nvPr/>
        </p:nvSpPr>
        <p:spPr>
          <a:xfrm>
            <a:off x="142873" y="1154555"/>
            <a:ext cx="6572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Psikolojik</a:t>
            </a:r>
            <a:r>
              <a:rPr lang="en-US" sz="16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 </a:t>
            </a:r>
            <a:r>
              <a:rPr lang="en-US" sz="1600" b="1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Danışma</a:t>
            </a:r>
            <a:r>
              <a:rPr lang="en-US" sz="16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 </a:t>
            </a:r>
            <a:r>
              <a:rPr lang="en-US" sz="1600" b="1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ve</a:t>
            </a:r>
            <a:r>
              <a:rPr lang="en-US" sz="16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 </a:t>
            </a:r>
            <a:r>
              <a:rPr lang="en-US" sz="1600" b="1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Rehberlik</a:t>
            </a:r>
            <a:r>
              <a:rPr lang="en-US" sz="16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 </a:t>
            </a:r>
            <a:r>
              <a:rPr lang="en-US" sz="1600" b="1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Uygulama</a:t>
            </a:r>
            <a:r>
              <a:rPr lang="en-US" sz="16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 </a:t>
            </a:r>
            <a:r>
              <a:rPr lang="en-US" sz="1600" b="1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ve</a:t>
            </a:r>
            <a:r>
              <a:rPr lang="en-US" sz="16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 </a:t>
            </a:r>
            <a:r>
              <a:rPr lang="en-US" sz="1600" b="1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Araştırma</a:t>
            </a:r>
            <a:r>
              <a:rPr lang="en-US" sz="16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 </a:t>
            </a:r>
            <a:r>
              <a:rPr lang="en-US" sz="1600" b="1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volini" panose="020B0502040204020203" pitchFamily="66" charset="0"/>
              </a:rPr>
              <a:t>Merkezi</a:t>
            </a:r>
            <a:endParaRPr lang="en-US" sz="1600" b="1" dirty="0">
              <a:ln>
                <a:solidFill>
                  <a:schemeClr val="tx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volini" panose="020B05020402040202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82444-2912-4827-9901-1F94D494985B}"/>
              </a:ext>
            </a:extLst>
          </p:cNvPr>
          <p:cNvSpPr txBox="1"/>
          <p:nvPr/>
        </p:nvSpPr>
        <p:spPr>
          <a:xfrm>
            <a:off x="-472057" y="1643364"/>
            <a:ext cx="780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volini" panose="020B0502040204020203" pitchFamily="66" charset="0"/>
              </a:rPr>
              <a:t>Psikolojik</a:t>
            </a:r>
            <a:r>
              <a:rPr lang="en-US" sz="3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volini" panose="020B0502040204020203" pitchFamily="66" charset="0"/>
              </a:rPr>
              <a:t> İlk </a:t>
            </a:r>
            <a:r>
              <a:rPr lang="en-US" sz="31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volini" panose="020B0502040204020203" pitchFamily="66" charset="0"/>
              </a:rPr>
              <a:t>Yardım</a:t>
            </a:r>
            <a:r>
              <a:rPr lang="en-US" sz="3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volini" panose="020B0502040204020203" pitchFamily="66" charset="0"/>
              </a:rPr>
              <a:t> </a:t>
            </a:r>
            <a:r>
              <a:rPr lang="en-US" sz="31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volini" panose="020B0502040204020203" pitchFamily="66" charset="0"/>
              </a:rPr>
              <a:t>Semineri</a:t>
            </a:r>
            <a:endParaRPr lang="en-US" sz="31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volini" panose="020B050204020402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F4E1F2-5F26-4ED4-AEEB-942C88AD9AE2}"/>
              </a:ext>
            </a:extLst>
          </p:cNvPr>
          <p:cNvSpPr txBox="1"/>
          <p:nvPr/>
        </p:nvSpPr>
        <p:spPr>
          <a:xfrm>
            <a:off x="367435" y="9333378"/>
            <a:ext cx="4206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Cavolini" panose="020B0502040204020203" pitchFamily="66" charset="0"/>
              </a:rPr>
              <a:t>https://pdrem.bartin.edu.tr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64C824-E85F-474B-8018-6978A9D29B61}"/>
              </a:ext>
            </a:extLst>
          </p:cNvPr>
          <p:cNvSpPr txBox="1"/>
          <p:nvPr/>
        </p:nvSpPr>
        <p:spPr>
          <a:xfrm>
            <a:off x="638177" y="6130090"/>
            <a:ext cx="5608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+mj-lt"/>
                <a:cs typeface="Cavolini" panose="020B0502040204020203" pitchFamily="66" charset="0"/>
              </a:rPr>
              <a:t>Konuşmacı</a:t>
            </a:r>
            <a:endParaRPr lang="en-US" sz="3200" b="1" u="sng" dirty="0">
              <a:latin typeface="+mj-lt"/>
              <a:cs typeface="Cavolini" panose="020B0502040204020203" pitchFamily="66" charset="0"/>
            </a:endParaRPr>
          </a:p>
          <a:p>
            <a:pPr algn="ctr"/>
            <a:r>
              <a:rPr lang="en-US" sz="3200" b="1" dirty="0">
                <a:latin typeface="+mj-lt"/>
                <a:cs typeface="Cavolini" panose="020B0502040204020203" pitchFamily="66" charset="0"/>
              </a:rPr>
              <a:t>Dr. </a:t>
            </a:r>
            <a:r>
              <a:rPr lang="en-US" sz="3200" b="1" dirty="0" err="1">
                <a:latin typeface="+mj-lt"/>
                <a:cs typeface="Cavolini" panose="020B0502040204020203" pitchFamily="66" charset="0"/>
              </a:rPr>
              <a:t>Öğr</a:t>
            </a:r>
            <a:r>
              <a:rPr lang="en-US" sz="3200" b="1" dirty="0">
                <a:latin typeface="+mj-lt"/>
                <a:cs typeface="Cavolini" panose="020B0502040204020203" pitchFamily="66" charset="0"/>
              </a:rPr>
              <a:t>. </a:t>
            </a:r>
            <a:r>
              <a:rPr lang="en-US" sz="3200" b="1" dirty="0" err="1">
                <a:latin typeface="+mj-lt"/>
                <a:cs typeface="Cavolini" panose="020B0502040204020203" pitchFamily="66" charset="0"/>
              </a:rPr>
              <a:t>Üyesi</a:t>
            </a:r>
            <a:r>
              <a:rPr lang="en-US" sz="3200" b="1" dirty="0">
                <a:latin typeface="+mj-lt"/>
                <a:cs typeface="Cavolini" panose="020B0502040204020203" pitchFamily="66" charset="0"/>
              </a:rPr>
              <a:t> </a:t>
            </a:r>
            <a:r>
              <a:rPr lang="en-US" sz="3200" b="1" dirty="0" err="1">
                <a:latin typeface="+mj-lt"/>
                <a:cs typeface="Cavolini" panose="020B0502040204020203" pitchFamily="66" charset="0"/>
              </a:rPr>
              <a:t>Emel</a:t>
            </a:r>
            <a:r>
              <a:rPr lang="en-US" sz="3200" b="1" dirty="0">
                <a:latin typeface="+mj-lt"/>
                <a:cs typeface="Cavolini" panose="020B0502040204020203" pitchFamily="66" charset="0"/>
              </a:rPr>
              <a:t> GENÇ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D0616-ED56-FF88-A283-833DA3A5C71B}"/>
              </a:ext>
            </a:extLst>
          </p:cNvPr>
          <p:cNvSpPr txBox="1"/>
          <p:nvPr/>
        </p:nvSpPr>
        <p:spPr>
          <a:xfrm>
            <a:off x="367435" y="8008331"/>
            <a:ext cx="60047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+mj-lt"/>
              <a:cs typeface="Cavolini" panose="020B0502040204020203" pitchFamily="66" charset="0"/>
            </a:endParaRPr>
          </a:p>
          <a:p>
            <a:pPr algn="ctr"/>
            <a:r>
              <a:rPr lang="en-US" sz="2800" b="1" dirty="0" err="1">
                <a:latin typeface="+mj-lt"/>
                <a:cs typeface="Cavolini" panose="020B0502040204020203" pitchFamily="66" charset="0"/>
              </a:rPr>
              <a:t>Eğitim</a:t>
            </a:r>
            <a:r>
              <a:rPr lang="en-US" sz="2800" b="1" dirty="0">
                <a:latin typeface="+mj-lt"/>
                <a:cs typeface="Cavolini" panose="020B0502040204020203" pitchFamily="66" charset="0"/>
              </a:rPr>
              <a:t> </a:t>
            </a:r>
            <a:r>
              <a:rPr lang="en-US" sz="2800" b="1" dirty="0" err="1">
                <a:latin typeface="+mj-lt"/>
                <a:cs typeface="Cavolini" panose="020B0502040204020203" pitchFamily="66" charset="0"/>
              </a:rPr>
              <a:t>Fakültesi</a:t>
            </a:r>
            <a:r>
              <a:rPr lang="en-US" sz="2800" b="1" dirty="0">
                <a:latin typeface="+mj-lt"/>
                <a:cs typeface="Cavolini" panose="020B0502040204020203" pitchFamily="66" charset="0"/>
              </a:rPr>
              <a:t> </a:t>
            </a:r>
            <a:r>
              <a:rPr lang="en-US" sz="2800" b="1" dirty="0" err="1">
                <a:latin typeface="+mj-lt"/>
                <a:cs typeface="Cavolini" panose="020B0502040204020203" pitchFamily="66" charset="0"/>
              </a:rPr>
              <a:t>Konferans</a:t>
            </a:r>
            <a:r>
              <a:rPr lang="en-US" sz="2800" b="1" dirty="0">
                <a:latin typeface="+mj-lt"/>
                <a:cs typeface="Cavolini" panose="020B0502040204020203" pitchFamily="66" charset="0"/>
              </a:rPr>
              <a:t> </a:t>
            </a:r>
            <a:r>
              <a:rPr lang="en-US" sz="2800" b="1" dirty="0" err="1">
                <a:latin typeface="+mj-lt"/>
                <a:cs typeface="Cavolini" panose="020B0502040204020203" pitchFamily="66" charset="0"/>
              </a:rPr>
              <a:t>Salonu</a:t>
            </a:r>
            <a:endParaRPr lang="en-US" sz="2800" b="1" dirty="0">
              <a:latin typeface="+mj-lt"/>
              <a:cs typeface="Cavolini" panose="020B0502040204020203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E8D353-74FC-D690-4741-F195289BF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5" y="9273857"/>
            <a:ext cx="514796" cy="4575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4979A7-934D-AE80-F5E4-9048DFBA4EF4}"/>
              </a:ext>
            </a:extLst>
          </p:cNvPr>
          <p:cNvSpPr txBox="1"/>
          <p:nvPr/>
        </p:nvSpPr>
        <p:spPr>
          <a:xfrm>
            <a:off x="142873" y="7550270"/>
            <a:ext cx="6715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  <a:cs typeface="Cavolini" panose="020B0502040204020203" pitchFamily="66" charset="0"/>
              </a:rPr>
              <a:t>8 </a:t>
            </a:r>
            <a:r>
              <a:rPr lang="en-US" sz="2800" b="1" dirty="0" err="1">
                <a:latin typeface="+mj-lt"/>
                <a:cs typeface="Cavolini" panose="020B0502040204020203" pitchFamily="66" charset="0"/>
              </a:rPr>
              <a:t>Kasım</a:t>
            </a:r>
            <a:r>
              <a:rPr lang="en-US" sz="2800" b="1" dirty="0">
                <a:latin typeface="+mj-lt"/>
                <a:cs typeface="Cavolini" panose="020B0502040204020203" pitchFamily="66" charset="0"/>
              </a:rPr>
              <a:t> </a:t>
            </a:r>
            <a:r>
              <a:rPr lang="en-US" sz="2800" b="1" dirty="0" err="1">
                <a:latin typeface="+mj-lt"/>
                <a:cs typeface="Cavolini" panose="020B0502040204020203" pitchFamily="66" charset="0"/>
              </a:rPr>
              <a:t>Çarşamba</a:t>
            </a:r>
            <a:r>
              <a:rPr lang="en-US" sz="2800" b="1" dirty="0">
                <a:latin typeface="+mj-lt"/>
                <a:cs typeface="Cavolini" panose="020B0502040204020203" pitchFamily="66" charset="0"/>
              </a:rPr>
              <a:t>, </a:t>
            </a:r>
            <a:r>
              <a:rPr lang="en-US" sz="2800" b="1" dirty="0" err="1">
                <a:latin typeface="+mj-lt"/>
                <a:cs typeface="Cavolini" panose="020B0502040204020203" pitchFamily="66" charset="0"/>
              </a:rPr>
              <a:t>Saat</a:t>
            </a:r>
            <a:r>
              <a:rPr lang="en-US" sz="2800" b="1" dirty="0">
                <a:latin typeface="+mj-lt"/>
                <a:cs typeface="Cavolini" panose="020B0502040204020203" pitchFamily="66" charset="0"/>
              </a:rPr>
              <a:t>: 09.30</a:t>
            </a:r>
          </a:p>
        </p:txBody>
      </p:sp>
      <p:pic>
        <p:nvPicPr>
          <p:cNvPr id="7" name="Picture 6" descr="A gro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D03153D6-4BEE-F750-F92B-9CDBC58DF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2532350"/>
            <a:ext cx="5886450" cy="33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82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3670</TotalTime>
  <Words>40</Words>
  <Application>Microsoft Macintosh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Century Gothic</vt:lpstr>
      <vt:lpstr>Constantia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Berkan Demir</dc:creator>
  <cp:lastModifiedBy>Berkan Demir</cp:lastModifiedBy>
  <cp:revision>31</cp:revision>
  <dcterms:created xsi:type="dcterms:W3CDTF">2022-03-02T06:39:49Z</dcterms:created>
  <dcterms:modified xsi:type="dcterms:W3CDTF">2023-11-07T13:19:04Z</dcterms:modified>
</cp:coreProperties>
</file>