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B32212-4A53-4774-8123-4725E4474308}" type="datetimeFigureOut">
              <a:rPr lang="tr-TR" smtClean="0"/>
              <a:t>17.3.2019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6FD064-383C-4DAD-8670-E1FA0C04DF3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İş Sağlığı ve Güvenliğinde Önleme ve Koruma Faaliyetleri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chemeClr val="tx1"/>
                </a:solidFill>
              </a:rPr>
              <a:t>                       Prof. Dr. Ahmet KARADAĞ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19181" r="18636" b="3422"/>
          <a:stretch/>
        </p:blipFill>
        <p:spPr>
          <a:xfrm>
            <a:off x="0" y="188640"/>
            <a:ext cx="896448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9745" r="18637" b="4828"/>
          <a:stretch/>
        </p:blipFill>
        <p:spPr>
          <a:xfrm>
            <a:off x="107504" y="0"/>
            <a:ext cx="87849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9745" r="18334" b="3703"/>
          <a:stretch/>
        </p:blipFill>
        <p:spPr>
          <a:xfrm>
            <a:off x="539552" y="332656"/>
            <a:ext cx="820891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3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19182" r="18788" b="3703"/>
          <a:stretch/>
        </p:blipFill>
        <p:spPr>
          <a:xfrm>
            <a:off x="179512" y="116632"/>
            <a:ext cx="86409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4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20308" r="18334" b="3139"/>
          <a:stretch/>
        </p:blipFill>
        <p:spPr>
          <a:xfrm>
            <a:off x="0" y="404664"/>
            <a:ext cx="9036496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3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9182" r="18333" b="4547"/>
          <a:stretch/>
        </p:blipFill>
        <p:spPr>
          <a:xfrm>
            <a:off x="323528" y="260648"/>
            <a:ext cx="882047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9182" r="18788" b="3984"/>
          <a:stretch/>
        </p:blipFill>
        <p:spPr>
          <a:xfrm>
            <a:off x="395536" y="260648"/>
            <a:ext cx="8748464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7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20590" r="50379" b="4265"/>
          <a:stretch/>
        </p:blipFill>
        <p:spPr>
          <a:xfrm>
            <a:off x="1607127" y="476672"/>
            <a:ext cx="541314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0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9464" r="18485" b="3984"/>
          <a:stretch/>
        </p:blipFill>
        <p:spPr>
          <a:xfrm>
            <a:off x="251520" y="404664"/>
            <a:ext cx="8712968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5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9464" r="18334" b="3984"/>
          <a:stretch/>
        </p:blipFill>
        <p:spPr>
          <a:xfrm>
            <a:off x="179512" y="260648"/>
            <a:ext cx="885698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9083" r="18485" b="5251"/>
          <a:stretch/>
        </p:blipFill>
        <p:spPr>
          <a:xfrm>
            <a:off x="395536" y="548680"/>
            <a:ext cx="856895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9181" r="18334" b="3422"/>
          <a:stretch/>
        </p:blipFill>
        <p:spPr>
          <a:xfrm>
            <a:off x="107504" y="260648"/>
            <a:ext cx="903649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1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9744" r="18485" b="3985"/>
          <a:stretch/>
        </p:blipFill>
        <p:spPr>
          <a:xfrm>
            <a:off x="251520" y="260648"/>
            <a:ext cx="878497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7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9356" r="18485" b="4091"/>
          <a:stretch/>
        </p:blipFill>
        <p:spPr>
          <a:xfrm>
            <a:off x="323528" y="346586"/>
            <a:ext cx="8712967" cy="63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9464" r="18485" b="3984"/>
          <a:stretch/>
        </p:blipFill>
        <p:spPr>
          <a:xfrm>
            <a:off x="107504" y="116632"/>
            <a:ext cx="87849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9464" r="18940" b="5110"/>
          <a:stretch/>
        </p:blipFill>
        <p:spPr>
          <a:xfrm>
            <a:off x="323528" y="116632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19745" r="18636" b="4266"/>
          <a:stretch/>
        </p:blipFill>
        <p:spPr>
          <a:xfrm>
            <a:off x="539552" y="332656"/>
            <a:ext cx="820891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9745" r="18788" b="3703"/>
          <a:stretch/>
        </p:blipFill>
        <p:spPr>
          <a:xfrm>
            <a:off x="0" y="188640"/>
            <a:ext cx="874846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9745" r="18485" b="3703"/>
          <a:stretch/>
        </p:blipFill>
        <p:spPr>
          <a:xfrm>
            <a:off x="107504" y="260648"/>
            <a:ext cx="903649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19745" r="18636" b="3703"/>
          <a:stretch/>
        </p:blipFill>
        <p:spPr>
          <a:xfrm>
            <a:off x="251520" y="332656"/>
            <a:ext cx="878497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SG_2016_9ve10.Hafta-dönüştürüldü.docx - Microsoft Word (Ürün Etkinleştirilemedi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9182" r="18485" b="3703"/>
          <a:stretch/>
        </p:blipFill>
        <p:spPr>
          <a:xfrm>
            <a:off x="251520" y="332656"/>
            <a:ext cx="85689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15</Words>
  <Application>Microsoft Office PowerPoint</Application>
  <PresentationFormat>Ekran Gösterisi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Cumba</vt:lpstr>
      <vt:lpstr>İş Sağlığı ve Güvenliğinde Önleme ve Koruma Faaliyetleri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3</cp:revision>
  <dcterms:created xsi:type="dcterms:W3CDTF">2019-03-17T16:28:27Z</dcterms:created>
  <dcterms:modified xsi:type="dcterms:W3CDTF">2019-03-17T16:57:22Z</dcterms:modified>
</cp:coreProperties>
</file>