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60" r:id="rId3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3399"/>
    <a:srgbClr val="0066CC"/>
    <a:srgbClr val="FF0000"/>
    <a:srgbClr val="9966FF"/>
    <a:srgbClr val="C00000"/>
    <a:srgbClr val="CC0000"/>
    <a:srgbClr val="7E9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511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5E136-0D29-4AE7-B7CB-7BE2507CBF9F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EA60-42F0-4F85-8FCB-E1F845D3AA7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33DD-7132-4FA5-8E2A-5F4BF4451EDC}" type="datetimeFigureOut">
              <a:rPr lang="tr-TR" smtClean="0"/>
              <a:pPr/>
              <a:t>6.04.2023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0C9E-C1C2-4539-83C2-9D74EB638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144016" y="1016563"/>
            <a:ext cx="6525344" cy="14161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rgbClr val="003399"/>
            </a:solidFill>
          </a:ln>
          <a:effectLst>
            <a:innerShdw blurRad="114300">
              <a:srgbClr val="003399"/>
            </a:inn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1600" b="1" dirty="0">
                <a:ln>
                  <a:solidFill>
                    <a:srgbClr val="003399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srgbClr val="003399">
                      <a:alpha val="5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          </a:t>
            </a:r>
            <a:r>
              <a:rPr lang="tr-TR" sz="2100" b="1" dirty="0">
                <a:ln>
                  <a:solidFill>
                    <a:srgbClr val="003399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srgbClr val="003399">
                      <a:alpha val="5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T.C.</a:t>
            </a:r>
          </a:p>
          <a:p>
            <a:pPr algn="ctr">
              <a:spcBef>
                <a:spcPct val="0"/>
              </a:spcBef>
              <a:defRPr/>
            </a:pPr>
            <a:r>
              <a:rPr lang="tr-TR" sz="2100" b="1" dirty="0">
                <a:ln>
                  <a:solidFill>
                    <a:srgbClr val="003399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srgbClr val="003399">
                      <a:alpha val="50000"/>
                    </a:srgbClr>
                  </a:innerShdw>
                </a:effectLst>
                <a:latin typeface="Arial Black" pitchFamily="34" charset="0"/>
                <a:cs typeface="Arial" pitchFamily="34" charset="0"/>
              </a:rPr>
              <a:t>          BARTIN ÜNİVERSİTESİ</a:t>
            </a:r>
          </a:p>
        </p:txBody>
      </p:sp>
      <p:sp>
        <p:nvSpPr>
          <p:cNvPr id="6" name="2 Alt Başlık"/>
          <p:cNvSpPr txBox="1">
            <a:spLocks/>
          </p:cNvSpPr>
          <p:nvPr/>
        </p:nvSpPr>
        <p:spPr>
          <a:xfrm>
            <a:off x="188640" y="3158801"/>
            <a:ext cx="6480720" cy="1170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solidFill>
                    <a:srgbClr val="003399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uLnTx/>
                <a:uFillTx/>
                <a:latin typeface="Arial Black" pitchFamily="34" charset="0"/>
              </a:rPr>
              <a:t>      </a:t>
            </a:r>
            <a:r>
              <a:rPr lang="tr-TR" sz="2000" b="1" noProof="0" dirty="0">
                <a:ln>
                  <a:solidFill>
                    <a:srgbClr val="003399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FEN</a:t>
            </a:r>
            <a:r>
              <a:rPr kumimoji="0" lang="tr-TR" sz="2000" b="1" i="0" u="none" strike="noStrike" kern="1200" cap="none" spc="0" normalizeH="0" baseline="0" noProof="0" dirty="0">
                <a:ln>
                  <a:solidFill>
                    <a:srgbClr val="003399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uLnTx/>
                <a:uFillTx/>
                <a:latin typeface="Arial Black" pitchFamily="34" charset="0"/>
              </a:rPr>
              <a:t> FAKÜLTESİ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b="1" noProof="0" dirty="0">
                <a:ln>
                  <a:solidFill>
                    <a:srgbClr val="003399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   MOLEKÜLER BİYOLOJİ VE GENETİK BÖLÜMÜ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000" b="1" noProof="0" dirty="0">
                <a:ln>
                  <a:solidFill>
                    <a:srgbClr val="003399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 STAJ DOSYASI</a:t>
            </a:r>
            <a:endParaRPr kumimoji="0" lang="tr-TR" sz="2000" b="1" i="0" u="none" strike="noStrike" kern="1200" cap="none" spc="0" normalizeH="0" baseline="0" noProof="0" dirty="0">
              <a:ln>
                <a:solidFill>
                  <a:srgbClr val="003399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uLnTx/>
              <a:uFillTx/>
              <a:latin typeface="Arial Black" pitchFamily="34" charset="0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332656" y="632520"/>
            <a:ext cx="1440160" cy="13561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4" name="Picture 2" descr="D:\BELGELERIM\Belgelerim\BARTIN HANDAN UCUN\BÖLÜM WEB\web giriş sayfası için\uni_logo_yuvarl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704528"/>
            <a:ext cx="1152128" cy="11688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1 Başlık"/>
          <p:cNvSpPr txBox="1">
            <a:spLocks/>
          </p:cNvSpPr>
          <p:nvPr/>
        </p:nvSpPr>
        <p:spPr>
          <a:xfrm>
            <a:off x="116632" y="9165469"/>
            <a:ext cx="6525344" cy="3120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rgbClr val="003399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tr-TR" sz="1600" b="1" dirty="0">
              <a:solidFill>
                <a:schemeClr val="accent4">
                  <a:lumMod val="75000"/>
                </a:schemeClr>
              </a:solidFill>
              <a:latin typeface="Century Schoolbook" pitchFamily="18" charset="0"/>
              <a:cs typeface="Arial" pitchFamily="34" charset="0"/>
            </a:endParaRPr>
          </a:p>
        </p:txBody>
      </p:sp>
      <p:sp>
        <p:nvSpPr>
          <p:cNvPr id="25" name="1 Başlık"/>
          <p:cNvSpPr>
            <a:spLocks noGrp="1"/>
          </p:cNvSpPr>
          <p:nvPr>
            <p:ph idx="1"/>
          </p:nvPr>
        </p:nvSpPr>
        <p:spPr>
          <a:xfrm>
            <a:off x="1134988" y="5577072"/>
            <a:ext cx="4886300" cy="2262251"/>
          </a:xfrm>
          <a:noFill/>
          <a:ln w="31750" cap="rnd" cmpd="dbl">
            <a:solidFill>
              <a:srgbClr val="003399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>
              <a:spcAft>
                <a:spcPts val="4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ÖĞRENCİNİN</a:t>
            </a:r>
          </a:p>
          <a:p>
            <a:pPr>
              <a:spcAft>
                <a:spcPts val="200"/>
              </a:spcAft>
              <a:buNone/>
              <a:tabLst>
                <a:tab pos="1435100" algn="l"/>
              </a:tabLst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Adı Soyadı	: ……………………………………………..</a:t>
            </a:r>
          </a:p>
          <a:p>
            <a:pPr>
              <a:spcAft>
                <a:spcPts val="200"/>
              </a:spcAft>
              <a:buNone/>
              <a:tabLst>
                <a:tab pos="1435100" algn="l"/>
              </a:tabLst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Fakülte No	: ……………………………………………..</a:t>
            </a:r>
          </a:p>
          <a:p>
            <a:pPr>
              <a:spcAft>
                <a:spcPts val="2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Bölümü	: ……………………………………………..</a:t>
            </a:r>
          </a:p>
          <a:p>
            <a:pPr>
              <a:spcAft>
                <a:spcPts val="2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Staj Türü	: ……………………………………………..</a:t>
            </a:r>
            <a:endParaRPr lang="tr-TR" sz="14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Staj Yeri	: ……………………………………………..</a:t>
            </a:r>
            <a:endParaRPr lang="tr-TR" sz="14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0"/>
              </a:spcAft>
              <a:buNone/>
              <a:tabLst>
                <a:tab pos="1439863" algn="l"/>
              </a:tabLst>
            </a:pP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Staj Tarihi	: …./…./202.. - </a:t>
            </a:r>
            <a:r>
              <a:rPr lang="tr-TR" sz="1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…./.…/202..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Başlık"/>
          <p:cNvSpPr txBox="1">
            <a:spLocks/>
          </p:cNvSpPr>
          <p:nvPr/>
        </p:nvSpPr>
        <p:spPr>
          <a:xfrm>
            <a:off x="116632" y="9165469"/>
            <a:ext cx="6525344" cy="3120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mpd="thickThin">
            <a:solidFill>
              <a:srgbClr val="003399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12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Bartın Üniversitesi Fen Fakültesi Moleküler Biyoloji ve Genetik Bölümü Staj Dosyası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67</Words>
  <Application>Microsoft Office PowerPoint</Application>
  <PresentationFormat>A4 Kağıt (210x297 mm)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Century Schoolbook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BARTIN ÜNİVERSİTESİ</dc:title>
  <dc:creator>HANDAN UCUN</dc:creator>
  <cp:lastModifiedBy>Kübra Sena BAŞ TOPCU</cp:lastModifiedBy>
  <cp:revision>26</cp:revision>
  <dcterms:created xsi:type="dcterms:W3CDTF">2011-05-26T12:47:55Z</dcterms:created>
  <dcterms:modified xsi:type="dcterms:W3CDTF">2023-04-06T09:56:45Z</dcterms:modified>
</cp:coreProperties>
</file>