
<file path=[Content_Types].xml><?xml version="1.0" encoding="utf-8"?>
<Types xmlns="http://schemas.openxmlformats.org/package/2006/content-types"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5" r:id="rId1"/>
  </p:sldMasterIdLst>
  <p:notesMasterIdLst>
    <p:notesMasterId r:id="rId22"/>
  </p:notesMasterIdLst>
  <p:sldIdLst>
    <p:sldId id="256" r:id="rId2"/>
    <p:sldId id="274" r:id="rId3"/>
    <p:sldId id="257" r:id="rId4"/>
    <p:sldId id="269" r:id="rId5"/>
    <p:sldId id="272" r:id="rId6"/>
    <p:sldId id="273" r:id="rId7"/>
    <p:sldId id="258" r:id="rId8"/>
    <p:sldId id="276" r:id="rId9"/>
    <p:sldId id="275" r:id="rId10"/>
    <p:sldId id="259" r:id="rId11"/>
    <p:sldId id="260" r:id="rId12"/>
    <p:sldId id="261" r:id="rId13"/>
    <p:sldId id="262" r:id="rId14"/>
    <p:sldId id="265" r:id="rId15"/>
    <p:sldId id="264" r:id="rId16"/>
    <p:sldId id="267" r:id="rId17"/>
    <p:sldId id="266" r:id="rId18"/>
    <p:sldId id="263" r:id="rId19"/>
    <p:sldId id="268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tafa Turan Kar" initials="MTK" lastIdx="2" clrIdx="0">
    <p:extLst>
      <p:ext uri="{19B8F6BF-5375-455C-9EA6-DF929625EA0E}">
        <p15:presenceInfo xmlns:p15="http://schemas.microsoft.com/office/powerpoint/2012/main" userId="Mustafa Turan K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E69DE-AEF5-439A-B01B-D6ED21CE0CA0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DCEC67-6EF6-44FD-909C-5425FCEA3647}">
      <dgm:prSet/>
      <dgm:spPr/>
      <dgm:t>
        <a:bodyPr/>
        <a:lstStyle/>
        <a:p>
          <a:pPr>
            <a:defRPr b="1"/>
          </a:pPr>
          <a:r>
            <a:rPr lang="en-US"/>
            <a:t>1973–1979</a:t>
          </a:r>
        </a:p>
      </dgm:t>
    </dgm:pt>
    <dgm:pt modelId="{88790681-DDDD-4BDA-93BD-7DBCEC95C1D8}" type="parTrans" cxnId="{3B07CFAA-EAD1-44B0-A16D-9D6E8788AB4D}">
      <dgm:prSet/>
      <dgm:spPr/>
      <dgm:t>
        <a:bodyPr/>
        <a:lstStyle/>
        <a:p>
          <a:endParaRPr lang="en-US"/>
        </a:p>
      </dgm:t>
    </dgm:pt>
    <dgm:pt modelId="{59A16221-182C-4946-8E68-D69E8A4928E3}" type="sibTrans" cxnId="{3B07CFAA-EAD1-44B0-A16D-9D6E8788AB4D}">
      <dgm:prSet/>
      <dgm:spPr/>
      <dgm:t>
        <a:bodyPr/>
        <a:lstStyle/>
        <a:p>
          <a:endParaRPr lang="en-US"/>
        </a:p>
      </dgm:t>
    </dgm:pt>
    <dgm:pt modelId="{8D769816-225F-4260-898B-461C2840D4AC}">
      <dgm:prSet/>
      <dgm:spPr/>
      <dgm:t>
        <a:bodyPr/>
        <a:lstStyle/>
        <a:p>
          <a:r>
            <a:rPr lang="en-US"/>
            <a:t>Lise Öğretmenliği, MEB, Giresun</a:t>
          </a:r>
        </a:p>
      </dgm:t>
    </dgm:pt>
    <dgm:pt modelId="{652EAE74-7357-4F4C-9D71-DA0A2C80BD7F}" type="parTrans" cxnId="{9AE0FD6A-D57C-46F2-8E59-214E86BA38E5}">
      <dgm:prSet/>
      <dgm:spPr/>
      <dgm:t>
        <a:bodyPr/>
        <a:lstStyle/>
        <a:p>
          <a:endParaRPr lang="en-US"/>
        </a:p>
      </dgm:t>
    </dgm:pt>
    <dgm:pt modelId="{3C364705-7CA3-495D-AE67-09EB085C3F83}" type="sibTrans" cxnId="{9AE0FD6A-D57C-46F2-8E59-214E86BA38E5}">
      <dgm:prSet/>
      <dgm:spPr/>
      <dgm:t>
        <a:bodyPr/>
        <a:lstStyle/>
        <a:p>
          <a:endParaRPr lang="en-US"/>
        </a:p>
      </dgm:t>
    </dgm:pt>
    <dgm:pt modelId="{A1A70B38-EABC-46F2-BA60-5D13DFF7ED04}">
      <dgm:prSet/>
      <dgm:spPr/>
      <dgm:t>
        <a:bodyPr/>
        <a:lstStyle/>
        <a:p>
          <a:pPr>
            <a:defRPr b="1"/>
          </a:pPr>
          <a:r>
            <a:rPr lang="en-US"/>
            <a:t>1977–1982</a:t>
          </a:r>
        </a:p>
      </dgm:t>
    </dgm:pt>
    <dgm:pt modelId="{F97949F9-8143-4789-A804-1774E90C39F6}" type="parTrans" cxnId="{5D0F48B4-7D66-4086-A550-FD201AAA9C7A}">
      <dgm:prSet/>
      <dgm:spPr/>
      <dgm:t>
        <a:bodyPr/>
        <a:lstStyle/>
        <a:p>
          <a:endParaRPr lang="en-US"/>
        </a:p>
      </dgm:t>
    </dgm:pt>
    <dgm:pt modelId="{154E033B-5942-4703-8853-4F7CF3D0606C}" type="sibTrans" cxnId="{5D0F48B4-7D66-4086-A550-FD201AAA9C7A}">
      <dgm:prSet/>
      <dgm:spPr/>
      <dgm:t>
        <a:bodyPr/>
        <a:lstStyle/>
        <a:p>
          <a:endParaRPr lang="en-US"/>
        </a:p>
      </dgm:t>
    </dgm:pt>
    <dgm:pt modelId="{CD5E168F-A38D-41CC-BD96-29C08ADFEDE7}">
      <dgm:prSet/>
      <dgm:spPr/>
      <dgm:t>
        <a:bodyPr/>
        <a:lstStyle/>
        <a:p>
          <a:r>
            <a:rPr lang="en-US"/>
            <a:t>Eğitim Enstitüsü Öğretmenliği, MEB, Giresun</a:t>
          </a:r>
        </a:p>
      </dgm:t>
    </dgm:pt>
    <dgm:pt modelId="{7E4FC188-1A91-4A9A-A299-4B50FFD6940A}" type="parTrans" cxnId="{A8E8C2A6-F40B-498A-BEBD-130ED7F2C019}">
      <dgm:prSet/>
      <dgm:spPr/>
      <dgm:t>
        <a:bodyPr/>
        <a:lstStyle/>
        <a:p>
          <a:endParaRPr lang="en-US"/>
        </a:p>
      </dgm:t>
    </dgm:pt>
    <dgm:pt modelId="{1360376E-B37B-4FE7-BC65-EC9730730F01}" type="sibTrans" cxnId="{A8E8C2A6-F40B-498A-BEBD-130ED7F2C019}">
      <dgm:prSet/>
      <dgm:spPr/>
      <dgm:t>
        <a:bodyPr/>
        <a:lstStyle/>
        <a:p>
          <a:endParaRPr lang="en-US"/>
        </a:p>
      </dgm:t>
    </dgm:pt>
    <dgm:pt modelId="{0FC295BF-A603-48A7-AB96-A65BE2358D99}">
      <dgm:prSet/>
      <dgm:spPr/>
      <dgm:t>
        <a:bodyPr/>
        <a:lstStyle/>
        <a:p>
          <a:pPr>
            <a:defRPr b="1"/>
          </a:pPr>
          <a:r>
            <a:rPr lang="en-US"/>
            <a:t>1982–1986</a:t>
          </a:r>
        </a:p>
      </dgm:t>
    </dgm:pt>
    <dgm:pt modelId="{48D2CFBC-1268-47A1-99C6-22E6A5F5DE4A}" type="parTrans" cxnId="{F1702036-0FDE-4DF1-B9AE-3F17857CC97B}">
      <dgm:prSet/>
      <dgm:spPr/>
      <dgm:t>
        <a:bodyPr/>
        <a:lstStyle/>
        <a:p>
          <a:endParaRPr lang="en-US"/>
        </a:p>
      </dgm:t>
    </dgm:pt>
    <dgm:pt modelId="{AC225C31-54C4-4710-8A28-BCC5F28FBAD2}" type="sibTrans" cxnId="{F1702036-0FDE-4DF1-B9AE-3F17857CC97B}">
      <dgm:prSet/>
      <dgm:spPr/>
      <dgm:t>
        <a:bodyPr/>
        <a:lstStyle/>
        <a:p>
          <a:endParaRPr lang="en-US"/>
        </a:p>
      </dgm:t>
    </dgm:pt>
    <dgm:pt modelId="{CAD96453-C2C3-4E47-ADF6-5A6988BD804D}">
      <dgm:prSet/>
      <dgm:spPr/>
      <dgm:t>
        <a:bodyPr/>
        <a:lstStyle/>
        <a:p>
          <a:r>
            <a:rPr lang="en-US"/>
            <a:t>Öğretim Görevlisi, KTÜ, Giresun</a:t>
          </a:r>
        </a:p>
      </dgm:t>
    </dgm:pt>
    <dgm:pt modelId="{9413CABE-3997-40B4-ADD1-8FC5A1FD0681}" type="parTrans" cxnId="{8A1C5AEF-942D-4EA0-B88D-07C08FAB6A47}">
      <dgm:prSet/>
      <dgm:spPr/>
      <dgm:t>
        <a:bodyPr/>
        <a:lstStyle/>
        <a:p>
          <a:endParaRPr lang="en-US"/>
        </a:p>
      </dgm:t>
    </dgm:pt>
    <dgm:pt modelId="{52158E2F-FB57-4828-989B-A795949998B2}" type="sibTrans" cxnId="{8A1C5AEF-942D-4EA0-B88D-07C08FAB6A47}">
      <dgm:prSet/>
      <dgm:spPr/>
      <dgm:t>
        <a:bodyPr/>
        <a:lstStyle/>
        <a:p>
          <a:endParaRPr lang="en-US"/>
        </a:p>
      </dgm:t>
    </dgm:pt>
    <dgm:pt modelId="{9557F6D3-99A7-4367-A182-FDDFEE103A00}">
      <dgm:prSet/>
      <dgm:spPr/>
      <dgm:t>
        <a:bodyPr/>
        <a:lstStyle/>
        <a:p>
          <a:pPr>
            <a:defRPr b="1"/>
          </a:pPr>
          <a:r>
            <a:rPr lang="en-US"/>
            <a:t>1986–1989</a:t>
          </a:r>
        </a:p>
      </dgm:t>
    </dgm:pt>
    <dgm:pt modelId="{BD11A182-A895-4B49-B109-7A269216624F}" type="parTrans" cxnId="{1364FA5E-EC0C-4F5B-8257-4B639CF12701}">
      <dgm:prSet/>
      <dgm:spPr/>
      <dgm:t>
        <a:bodyPr/>
        <a:lstStyle/>
        <a:p>
          <a:endParaRPr lang="en-US"/>
        </a:p>
      </dgm:t>
    </dgm:pt>
    <dgm:pt modelId="{66550CA4-E62D-49D4-A0A2-423B4C472463}" type="sibTrans" cxnId="{1364FA5E-EC0C-4F5B-8257-4B639CF12701}">
      <dgm:prSet/>
      <dgm:spPr/>
      <dgm:t>
        <a:bodyPr/>
        <a:lstStyle/>
        <a:p>
          <a:endParaRPr lang="en-US"/>
        </a:p>
      </dgm:t>
    </dgm:pt>
    <dgm:pt modelId="{32A682F6-5914-481D-96BA-4BF18866F17E}">
      <dgm:prSet/>
      <dgm:spPr/>
      <dgm:t>
        <a:bodyPr/>
        <a:lstStyle/>
        <a:p>
          <a:r>
            <a:rPr lang="en-US"/>
            <a:t>Öğretim Görevlisi, Uludağ Üniversitesi, Bursa</a:t>
          </a:r>
        </a:p>
      </dgm:t>
    </dgm:pt>
    <dgm:pt modelId="{2E9F00A8-CD6A-4596-A787-CF544A312F38}" type="parTrans" cxnId="{B80572B9-749D-4DDE-8C9B-44B15F74FB33}">
      <dgm:prSet/>
      <dgm:spPr/>
      <dgm:t>
        <a:bodyPr/>
        <a:lstStyle/>
        <a:p>
          <a:endParaRPr lang="en-US"/>
        </a:p>
      </dgm:t>
    </dgm:pt>
    <dgm:pt modelId="{CAB02C35-DC5B-4020-82C8-8139C47521D9}" type="sibTrans" cxnId="{B80572B9-749D-4DDE-8C9B-44B15F74FB33}">
      <dgm:prSet/>
      <dgm:spPr/>
      <dgm:t>
        <a:bodyPr/>
        <a:lstStyle/>
        <a:p>
          <a:endParaRPr lang="en-US"/>
        </a:p>
      </dgm:t>
    </dgm:pt>
    <dgm:pt modelId="{1A721FC9-6D76-438A-86F9-3D67D5275403}">
      <dgm:prSet/>
      <dgm:spPr/>
      <dgm:t>
        <a:bodyPr/>
        <a:lstStyle/>
        <a:p>
          <a:pPr>
            <a:defRPr b="1"/>
          </a:pPr>
          <a:r>
            <a:rPr lang="en-US"/>
            <a:t>1989–1995</a:t>
          </a:r>
        </a:p>
      </dgm:t>
    </dgm:pt>
    <dgm:pt modelId="{9F8355AA-A4BA-47A3-9303-6BCFE44CE632}" type="parTrans" cxnId="{D53B3A47-576C-4BB7-B7D0-AC1D798E9B41}">
      <dgm:prSet/>
      <dgm:spPr/>
      <dgm:t>
        <a:bodyPr/>
        <a:lstStyle/>
        <a:p>
          <a:endParaRPr lang="en-US"/>
        </a:p>
      </dgm:t>
    </dgm:pt>
    <dgm:pt modelId="{3157CFAC-4948-4D3E-BDD4-252E5FD37AE4}" type="sibTrans" cxnId="{D53B3A47-576C-4BB7-B7D0-AC1D798E9B41}">
      <dgm:prSet/>
      <dgm:spPr/>
      <dgm:t>
        <a:bodyPr/>
        <a:lstStyle/>
        <a:p>
          <a:endParaRPr lang="en-US"/>
        </a:p>
      </dgm:t>
    </dgm:pt>
    <dgm:pt modelId="{8DA08DC2-9822-42A9-A4D1-1A5C997B81AA}">
      <dgm:prSet/>
      <dgm:spPr/>
      <dgm:t>
        <a:bodyPr/>
        <a:lstStyle/>
        <a:p>
          <a:r>
            <a:rPr lang="en-US"/>
            <a:t>Eğitim Fakültesi Öğretim Görevlisi, Uludağ Üniversitesi, Bursa</a:t>
          </a:r>
        </a:p>
      </dgm:t>
    </dgm:pt>
    <dgm:pt modelId="{01D83090-8D21-46CA-A14C-550389C61EC0}" type="parTrans" cxnId="{11E5E49C-60C7-4C98-9472-2B2B8FFC64CE}">
      <dgm:prSet/>
      <dgm:spPr/>
      <dgm:t>
        <a:bodyPr/>
        <a:lstStyle/>
        <a:p>
          <a:endParaRPr lang="en-US"/>
        </a:p>
      </dgm:t>
    </dgm:pt>
    <dgm:pt modelId="{7FF679AF-800B-4C1D-913D-1C2ADAB06F2C}" type="sibTrans" cxnId="{11E5E49C-60C7-4C98-9472-2B2B8FFC64CE}">
      <dgm:prSet/>
      <dgm:spPr/>
      <dgm:t>
        <a:bodyPr/>
        <a:lstStyle/>
        <a:p>
          <a:endParaRPr lang="en-US"/>
        </a:p>
      </dgm:t>
    </dgm:pt>
    <dgm:pt modelId="{2A62956A-2FBD-4146-A368-CE1998A5C0F1}">
      <dgm:prSet/>
      <dgm:spPr/>
      <dgm:t>
        <a:bodyPr/>
        <a:lstStyle/>
        <a:p>
          <a:pPr>
            <a:defRPr b="1"/>
          </a:pPr>
          <a:r>
            <a:rPr lang="en-US"/>
            <a:t>1995–1997</a:t>
          </a:r>
        </a:p>
      </dgm:t>
    </dgm:pt>
    <dgm:pt modelId="{14DB3E11-9B76-466F-8E1E-7BEE2A123286}" type="parTrans" cxnId="{DF7BF31D-0AD7-4AA9-9EA5-C43C7182A7A8}">
      <dgm:prSet/>
      <dgm:spPr/>
      <dgm:t>
        <a:bodyPr/>
        <a:lstStyle/>
        <a:p>
          <a:endParaRPr lang="en-US"/>
        </a:p>
      </dgm:t>
    </dgm:pt>
    <dgm:pt modelId="{70ACBFF3-EC2E-4611-A696-FBCCECE9B08D}" type="sibTrans" cxnId="{DF7BF31D-0AD7-4AA9-9EA5-C43C7182A7A8}">
      <dgm:prSet/>
      <dgm:spPr/>
      <dgm:t>
        <a:bodyPr/>
        <a:lstStyle/>
        <a:p>
          <a:endParaRPr lang="en-US"/>
        </a:p>
      </dgm:t>
    </dgm:pt>
    <dgm:pt modelId="{746C7E3D-2E25-4903-BAC5-4B11FD1FB6FB}">
      <dgm:prSet/>
      <dgm:spPr/>
      <dgm:t>
        <a:bodyPr/>
        <a:lstStyle/>
        <a:p>
          <a:r>
            <a:rPr lang="en-US"/>
            <a:t>Dr. Öğretim Görevlisi, Uludağ Üniversitesi, Bursa</a:t>
          </a:r>
        </a:p>
      </dgm:t>
    </dgm:pt>
    <dgm:pt modelId="{163AA281-F8AF-4E31-841A-0399F52B69D2}" type="parTrans" cxnId="{BE2CECCD-6A8D-445A-A414-12BF21CA4BCB}">
      <dgm:prSet/>
      <dgm:spPr/>
      <dgm:t>
        <a:bodyPr/>
        <a:lstStyle/>
        <a:p>
          <a:endParaRPr lang="en-US"/>
        </a:p>
      </dgm:t>
    </dgm:pt>
    <dgm:pt modelId="{5E900669-570E-461C-B4E4-4FBFE5E342F5}" type="sibTrans" cxnId="{BE2CECCD-6A8D-445A-A414-12BF21CA4BCB}">
      <dgm:prSet/>
      <dgm:spPr/>
      <dgm:t>
        <a:bodyPr/>
        <a:lstStyle/>
        <a:p>
          <a:endParaRPr lang="en-US"/>
        </a:p>
      </dgm:t>
    </dgm:pt>
    <dgm:pt modelId="{7F02AC50-9801-4BAC-B979-7796F543C5D2}">
      <dgm:prSet/>
      <dgm:spPr/>
      <dgm:t>
        <a:bodyPr/>
        <a:lstStyle/>
        <a:p>
          <a:pPr>
            <a:defRPr b="1"/>
          </a:pPr>
          <a:r>
            <a:rPr lang="en-US"/>
            <a:t>1997–2001</a:t>
          </a:r>
        </a:p>
      </dgm:t>
    </dgm:pt>
    <dgm:pt modelId="{B30F04C5-71E7-4472-B26E-AF9043049C13}" type="parTrans" cxnId="{2D129F6D-1B07-40AD-B310-CEEDA253602D}">
      <dgm:prSet/>
      <dgm:spPr/>
      <dgm:t>
        <a:bodyPr/>
        <a:lstStyle/>
        <a:p>
          <a:endParaRPr lang="en-US"/>
        </a:p>
      </dgm:t>
    </dgm:pt>
    <dgm:pt modelId="{92E12602-D61D-4B5B-8730-784D556EF623}" type="sibTrans" cxnId="{2D129F6D-1B07-40AD-B310-CEEDA253602D}">
      <dgm:prSet/>
      <dgm:spPr/>
      <dgm:t>
        <a:bodyPr/>
        <a:lstStyle/>
        <a:p>
          <a:endParaRPr lang="en-US"/>
        </a:p>
      </dgm:t>
    </dgm:pt>
    <dgm:pt modelId="{7469DAE7-4AA3-42AC-96D5-47A8C4232615}">
      <dgm:prSet/>
      <dgm:spPr/>
      <dgm:t>
        <a:bodyPr/>
        <a:lstStyle/>
        <a:p>
          <a:r>
            <a:rPr lang="en-US"/>
            <a:t>Yardımcı Doçent, Uludağ Üniversitesi, Bursa</a:t>
          </a:r>
        </a:p>
      </dgm:t>
    </dgm:pt>
    <dgm:pt modelId="{D9915FC0-F6E5-4960-9EC1-8FD58A6F6427}" type="parTrans" cxnId="{ED28152F-2180-4FD6-8C93-675E2EEC683F}">
      <dgm:prSet/>
      <dgm:spPr/>
      <dgm:t>
        <a:bodyPr/>
        <a:lstStyle/>
        <a:p>
          <a:endParaRPr lang="en-US"/>
        </a:p>
      </dgm:t>
    </dgm:pt>
    <dgm:pt modelId="{473D5ED7-0992-4266-805A-2A3E08D30DE1}" type="sibTrans" cxnId="{ED28152F-2180-4FD6-8C93-675E2EEC683F}">
      <dgm:prSet/>
      <dgm:spPr/>
      <dgm:t>
        <a:bodyPr/>
        <a:lstStyle/>
        <a:p>
          <a:endParaRPr lang="en-US"/>
        </a:p>
      </dgm:t>
    </dgm:pt>
    <dgm:pt modelId="{74CEB2B5-C372-4E27-9117-A197D36C3336}">
      <dgm:prSet/>
      <dgm:spPr/>
      <dgm:t>
        <a:bodyPr/>
        <a:lstStyle/>
        <a:p>
          <a:pPr>
            <a:defRPr b="1"/>
          </a:pPr>
          <a:r>
            <a:rPr lang="en-US"/>
            <a:t>2001–2007</a:t>
          </a:r>
        </a:p>
      </dgm:t>
    </dgm:pt>
    <dgm:pt modelId="{93288912-BAAE-4C10-8360-60F6C2F55FE3}" type="parTrans" cxnId="{98AA4ED8-0057-414E-A99E-B3E30F6EB4A1}">
      <dgm:prSet/>
      <dgm:spPr/>
      <dgm:t>
        <a:bodyPr/>
        <a:lstStyle/>
        <a:p>
          <a:endParaRPr lang="en-US"/>
        </a:p>
      </dgm:t>
    </dgm:pt>
    <dgm:pt modelId="{A54DD08E-71FD-4784-84EB-C9D43263D243}" type="sibTrans" cxnId="{98AA4ED8-0057-414E-A99E-B3E30F6EB4A1}">
      <dgm:prSet/>
      <dgm:spPr/>
      <dgm:t>
        <a:bodyPr/>
        <a:lstStyle/>
        <a:p>
          <a:endParaRPr lang="en-US"/>
        </a:p>
      </dgm:t>
    </dgm:pt>
    <dgm:pt modelId="{4EC40846-3B9F-4F9C-89F4-3BEA691739D6}">
      <dgm:prSet/>
      <dgm:spPr/>
      <dgm:t>
        <a:bodyPr/>
        <a:lstStyle/>
        <a:p>
          <a:r>
            <a:rPr lang="en-US"/>
            <a:t>Doçent, Uludağ Üniversitesi, Bursa</a:t>
          </a:r>
        </a:p>
      </dgm:t>
    </dgm:pt>
    <dgm:pt modelId="{3B316077-C739-4FC1-B29B-7AB87B62A194}" type="parTrans" cxnId="{CB7FB16A-7AA5-485C-AF9D-39907FD7A007}">
      <dgm:prSet/>
      <dgm:spPr/>
      <dgm:t>
        <a:bodyPr/>
        <a:lstStyle/>
        <a:p>
          <a:endParaRPr lang="en-US"/>
        </a:p>
      </dgm:t>
    </dgm:pt>
    <dgm:pt modelId="{89B50669-9B45-4BF1-B402-DFA2C0443BF5}" type="sibTrans" cxnId="{CB7FB16A-7AA5-485C-AF9D-39907FD7A007}">
      <dgm:prSet/>
      <dgm:spPr/>
      <dgm:t>
        <a:bodyPr/>
        <a:lstStyle/>
        <a:p>
          <a:endParaRPr lang="en-US"/>
        </a:p>
      </dgm:t>
    </dgm:pt>
    <dgm:pt modelId="{71A520D2-6772-49D4-B66A-4E7D67F74191}">
      <dgm:prSet/>
      <dgm:spPr/>
      <dgm:t>
        <a:bodyPr/>
        <a:lstStyle/>
        <a:p>
          <a:pPr>
            <a:defRPr b="1"/>
          </a:pPr>
          <a:r>
            <a:rPr lang="en-US"/>
            <a:t>2007</a:t>
          </a:r>
        </a:p>
      </dgm:t>
    </dgm:pt>
    <dgm:pt modelId="{8BD0A070-6893-4146-B816-68520973D946}" type="parTrans" cxnId="{13542DAF-900E-451F-9122-38C976AEB4AC}">
      <dgm:prSet/>
      <dgm:spPr/>
      <dgm:t>
        <a:bodyPr/>
        <a:lstStyle/>
        <a:p>
          <a:endParaRPr lang="en-US"/>
        </a:p>
      </dgm:t>
    </dgm:pt>
    <dgm:pt modelId="{B46BE71D-2CE3-4CC4-8FFB-65237027EEEF}" type="sibTrans" cxnId="{13542DAF-900E-451F-9122-38C976AEB4AC}">
      <dgm:prSet/>
      <dgm:spPr/>
      <dgm:t>
        <a:bodyPr/>
        <a:lstStyle/>
        <a:p>
          <a:endParaRPr lang="en-US"/>
        </a:p>
      </dgm:t>
    </dgm:pt>
    <dgm:pt modelId="{8E2387DE-D428-4D02-B294-F86FBEF33F1E}">
      <dgm:prSet/>
      <dgm:spPr/>
      <dgm:t>
        <a:bodyPr/>
        <a:lstStyle/>
        <a:p>
          <a:r>
            <a:rPr lang="en-US"/>
            <a:t>Profesör, Uludağ Üniversitesi, Bursa</a:t>
          </a:r>
        </a:p>
      </dgm:t>
    </dgm:pt>
    <dgm:pt modelId="{CBB81FA7-9782-417C-9303-A1D613C1EE90}" type="parTrans" cxnId="{562A24DA-F3E8-458B-B911-2920708E41CB}">
      <dgm:prSet/>
      <dgm:spPr/>
      <dgm:t>
        <a:bodyPr/>
        <a:lstStyle/>
        <a:p>
          <a:endParaRPr lang="en-US"/>
        </a:p>
      </dgm:t>
    </dgm:pt>
    <dgm:pt modelId="{A3DBA495-0637-4BBC-972E-8585C3638944}" type="sibTrans" cxnId="{562A24DA-F3E8-458B-B911-2920708E41CB}">
      <dgm:prSet/>
      <dgm:spPr/>
      <dgm:t>
        <a:bodyPr/>
        <a:lstStyle/>
        <a:p>
          <a:endParaRPr lang="en-US"/>
        </a:p>
      </dgm:t>
    </dgm:pt>
    <dgm:pt modelId="{60FDFAB0-ABFC-4852-B5F2-65D69C365795}" type="pres">
      <dgm:prSet presAssocID="{B42E69DE-AEF5-439A-B01B-D6ED21CE0CA0}" presName="root" presStyleCnt="0">
        <dgm:presLayoutVars>
          <dgm:chMax/>
          <dgm:chPref/>
          <dgm:animLvl val="lvl"/>
        </dgm:presLayoutVars>
      </dgm:prSet>
      <dgm:spPr/>
    </dgm:pt>
    <dgm:pt modelId="{66F72995-6E66-4D5E-8F61-1E56727EFB19}" type="pres">
      <dgm:prSet presAssocID="{B42E69DE-AEF5-439A-B01B-D6ED21CE0CA0}" presName="divider" presStyleLbl="fgAcc1" presStyleIdx="0" presStyleCnt="1"/>
      <dgm:spPr/>
    </dgm:pt>
    <dgm:pt modelId="{70641918-2C04-4BA1-97A8-3C7E1C2FC3B3}" type="pres">
      <dgm:prSet presAssocID="{B42E69DE-AEF5-439A-B01B-D6ED21CE0CA0}" presName="nodes" presStyleCnt="0">
        <dgm:presLayoutVars>
          <dgm:chMax/>
          <dgm:chPref/>
          <dgm:animLvl val="lvl"/>
        </dgm:presLayoutVars>
      </dgm:prSet>
      <dgm:spPr/>
    </dgm:pt>
    <dgm:pt modelId="{4649ECED-C100-42AC-AE16-D82BE0AB04A6}" type="pres">
      <dgm:prSet presAssocID="{18DCEC67-6EF6-44FD-909C-5425FCEA3647}" presName="composite" presStyleCnt="0"/>
      <dgm:spPr/>
    </dgm:pt>
    <dgm:pt modelId="{317F50CC-875D-4893-A7B8-EA947DF27342}" type="pres">
      <dgm:prSet presAssocID="{18DCEC67-6EF6-44FD-909C-5425FCEA3647}" presName="L1TextContainer" presStyleLbl="alignNode1" presStyleIdx="0" presStyleCnt="9">
        <dgm:presLayoutVars>
          <dgm:chMax val="1"/>
          <dgm:chPref val="1"/>
          <dgm:bulletEnabled val="1"/>
        </dgm:presLayoutVars>
      </dgm:prSet>
      <dgm:spPr/>
    </dgm:pt>
    <dgm:pt modelId="{80B9C38E-75FF-4E14-996E-CD274E8841F4}" type="pres">
      <dgm:prSet presAssocID="{18DCEC67-6EF6-44FD-909C-5425FCEA3647}" presName="L2TextContainerWrapper" presStyleCnt="0">
        <dgm:presLayoutVars>
          <dgm:bulletEnabled val="1"/>
        </dgm:presLayoutVars>
      </dgm:prSet>
      <dgm:spPr/>
    </dgm:pt>
    <dgm:pt modelId="{FCDB9C0F-48D4-48FA-B949-ED821F570D24}" type="pres">
      <dgm:prSet presAssocID="{18DCEC67-6EF6-44FD-909C-5425FCEA3647}" presName="L2TextContainer" presStyleLbl="bgAccFollowNode1" presStyleIdx="0" presStyleCnt="9"/>
      <dgm:spPr/>
    </dgm:pt>
    <dgm:pt modelId="{CB227681-5DF1-4BD3-BB36-DB64E0FA7EC2}" type="pres">
      <dgm:prSet presAssocID="{18DCEC67-6EF6-44FD-909C-5425FCEA3647}" presName="FlexibleEmptyPlaceHolder" presStyleCnt="0"/>
      <dgm:spPr/>
    </dgm:pt>
    <dgm:pt modelId="{A2F6930A-3EC0-4A3A-B3F7-51CE0F4E5770}" type="pres">
      <dgm:prSet presAssocID="{18DCEC67-6EF6-44FD-909C-5425FCEA3647}" presName="ConnectLine" presStyleLbl="sibTrans1D1" presStyleIdx="0" presStyleCnt="9"/>
      <dgm:spPr/>
    </dgm:pt>
    <dgm:pt modelId="{EA2A7BCD-37CE-466F-B760-24115E619AC1}" type="pres">
      <dgm:prSet presAssocID="{18DCEC67-6EF6-44FD-909C-5425FCEA3647}" presName="ConnectorPoint" presStyleLbl="node1" presStyleIdx="0" presStyleCnt="9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08045CC-C1D5-43D0-B468-34E894457096}" type="pres">
      <dgm:prSet presAssocID="{18DCEC67-6EF6-44FD-909C-5425FCEA3647}" presName="EmptyPlaceHolder" presStyleCnt="0"/>
      <dgm:spPr/>
    </dgm:pt>
    <dgm:pt modelId="{40D34354-0DC5-42A9-A225-1D8885F759EA}" type="pres">
      <dgm:prSet presAssocID="{59A16221-182C-4946-8E68-D69E8A4928E3}" presName="spaceBetweenRectangles" presStyleCnt="0"/>
      <dgm:spPr/>
    </dgm:pt>
    <dgm:pt modelId="{1BDEABAB-FF3B-4F0D-9EBE-6823CF0EC9BE}" type="pres">
      <dgm:prSet presAssocID="{A1A70B38-EABC-46F2-BA60-5D13DFF7ED04}" presName="composite" presStyleCnt="0"/>
      <dgm:spPr/>
    </dgm:pt>
    <dgm:pt modelId="{9E281889-D968-4260-81AF-3CF29DAC7F15}" type="pres">
      <dgm:prSet presAssocID="{A1A70B38-EABC-46F2-BA60-5D13DFF7ED04}" presName="L1TextContainer" presStyleLbl="alignNode1" presStyleIdx="1" presStyleCnt="9">
        <dgm:presLayoutVars>
          <dgm:chMax val="1"/>
          <dgm:chPref val="1"/>
          <dgm:bulletEnabled val="1"/>
        </dgm:presLayoutVars>
      </dgm:prSet>
      <dgm:spPr/>
    </dgm:pt>
    <dgm:pt modelId="{E877E3D1-F4C2-477A-8330-28973D03E9EF}" type="pres">
      <dgm:prSet presAssocID="{A1A70B38-EABC-46F2-BA60-5D13DFF7ED04}" presName="L2TextContainerWrapper" presStyleCnt="0">
        <dgm:presLayoutVars>
          <dgm:bulletEnabled val="1"/>
        </dgm:presLayoutVars>
      </dgm:prSet>
      <dgm:spPr/>
    </dgm:pt>
    <dgm:pt modelId="{DDC99FCF-776E-4C0A-BC62-66B901E32268}" type="pres">
      <dgm:prSet presAssocID="{A1A70B38-EABC-46F2-BA60-5D13DFF7ED04}" presName="L2TextContainer" presStyleLbl="bgAccFollowNode1" presStyleIdx="1" presStyleCnt="9"/>
      <dgm:spPr/>
    </dgm:pt>
    <dgm:pt modelId="{770A2CB1-ED32-49BF-8FC1-F4E106B5BFA5}" type="pres">
      <dgm:prSet presAssocID="{A1A70B38-EABC-46F2-BA60-5D13DFF7ED04}" presName="FlexibleEmptyPlaceHolder" presStyleCnt="0"/>
      <dgm:spPr/>
    </dgm:pt>
    <dgm:pt modelId="{B1FF5EF9-D32F-4AFD-A0C2-6A80B3352BB8}" type="pres">
      <dgm:prSet presAssocID="{A1A70B38-EABC-46F2-BA60-5D13DFF7ED04}" presName="ConnectLine" presStyleLbl="sibTrans1D1" presStyleIdx="1" presStyleCnt="9"/>
      <dgm:spPr/>
    </dgm:pt>
    <dgm:pt modelId="{EB0E8360-20E7-49FE-8C56-F75A8220E226}" type="pres">
      <dgm:prSet presAssocID="{A1A70B38-EABC-46F2-BA60-5D13DFF7ED04}" presName="ConnectorPoint" presStyleLbl="node1" presStyleIdx="1" presStyleCnt="9"/>
      <dgm:spPr>
        <a:solidFill>
          <a:schemeClr val="accent2">
            <a:hueOff val="-181920"/>
            <a:satOff val="-10491"/>
            <a:lumOff val="107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5C440E9-1104-45AE-AB82-76BFD868EF1A}" type="pres">
      <dgm:prSet presAssocID="{A1A70B38-EABC-46F2-BA60-5D13DFF7ED04}" presName="EmptyPlaceHolder" presStyleCnt="0"/>
      <dgm:spPr/>
    </dgm:pt>
    <dgm:pt modelId="{967218F8-4E76-4260-B0C9-909EF782CD55}" type="pres">
      <dgm:prSet presAssocID="{154E033B-5942-4703-8853-4F7CF3D0606C}" presName="spaceBetweenRectangles" presStyleCnt="0"/>
      <dgm:spPr/>
    </dgm:pt>
    <dgm:pt modelId="{AF0D037B-E53E-4BF5-B45E-BFE51278FB10}" type="pres">
      <dgm:prSet presAssocID="{0FC295BF-A603-48A7-AB96-A65BE2358D99}" presName="composite" presStyleCnt="0"/>
      <dgm:spPr/>
    </dgm:pt>
    <dgm:pt modelId="{6BBA52A0-FAFF-4D78-AC83-600E55863A28}" type="pres">
      <dgm:prSet presAssocID="{0FC295BF-A603-48A7-AB96-A65BE2358D99}" presName="L1TextContainer" presStyleLbl="alignNode1" presStyleIdx="2" presStyleCnt="9">
        <dgm:presLayoutVars>
          <dgm:chMax val="1"/>
          <dgm:chPref val="1"/>
          <dgm:bulletEnabled val="1"/>
        </dgm:presLayoutVars>
      </dgm:prSet>
      <dgm:spPr/>
    </dgm:pt>
    <dgm:pt modelId="{8DDBC936-C2B5-42B5-B003-8D77C4D35DCE}" type="pres">
      <dgm:prSet presAssocID="{0FC295BF-A603-48A7-AB96-A65BE2358D99}" presName="L2TextContainerWrapper" presStyleCnt="0">
        <dgm:presLayoutVars>
          <dgm:bulletEnabled val="1"/>
        </dgm:presLayoutVars>
      </dgm:prSet>
      <dgm:spPr/>
    </dgm:pt>
    <dgm:pt modelId="{BFCCD677-8871-4BF1-AA3F-20CDCFDE422D}" type="pres">
      <dgm:prSet presAssocID="{0FC295BF-A603-48A7-AB96-A65BE2358D99}" presName="L2TextContainer" presStyleLbl="bgAccFollowNode1" presStyleIdx="2" presStyleCnt="9"/>
      <dgm:spPr/>
    </dgm:pt>
    <dgm:pt modelId="{9D8F4415-8CD7-43A4-B543-8DFA0E1845AF}" type="pres">
      <dgm:prSet presAssocID="{0FC295BF-A603-48A7-AB96-A65BE2358D99}" presName="FlexibleEmptyPlaceHolder" presStyleCnt="0"/>
      <dgm:spPr/>
    </dgm:pt>
    <dgm:pt modelId="{8CC4704C-635F-4549-A941-711A4DF751F0}" type="pres">
      <dgm:prSet presAssocID="{0FC295BF-A603-48A7-AB96-A65BE2358D99}" presName="ConnectLine" presStyleLbl="sibTrans1D1" presStyleIdx="2" presStyleCnt="9"/>
      <dgm:spPr/>
    </dgm:pt>
    <dgm:pt modelId="{9E08E31B-3E3A-4AA6-97C6-2A6433D53F89}" type="pres">
      <dgm:prSet presAssocID="{0FC295BF-A603-48A7-AB96-A65BE2358D99}" presName="ConnectorPoint" presStyleLbl="node1" presStyleIdx="2" presStyleCnt="9"/>
      <dgm:spPr>
        <a:solidFill>
          <a:schemeClr val="accent2">
            <a:hueOff val="-363841"/>
            <a:satOff val="-20982"/>
            <a:lumOff val="215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75CBC19-2B26-4A16-B593-5F04286DD070}" type="pres">
      <dgm:prSet presAssocID="{0FC295BF-A603-48A7-AB96-A65BE2358D99}" presName="EmptyPlaceHolder" presStyleCnt="0"/>
      <dgm:spPr/>
    </dgm:pt>
    <dgm:pt modelId="{320B3706-079D-45E7-AD12-07E7BDC63E12}" type="pres">
      <dgm:prSet presAssocID="{AC225C31-54C4-4710-8A28-BCC5F28FBAD2}" presName="spaceBetweenRectangles" presStyleCnt="0"/>
      <dgm:spPr/>
    </dgm:pt>
    <dgm:pt modelId="{86191207-7381-4AAA-B7B4-B3845E2F7032}" type="pres">
      <dgm:prSet presAssocID="{9557F6D3-99A7-4367-A182-FDDFEE103A00}" presName="composite" presStyleCnt="0"/>
      <dgm:spPr/>
    </dgm:pt>
    <dgm:pt modelId="{B100F2E0-AD3C-472C-86F2-221519706A55}" type="pres">
      <dgm:prSet presAssocID="{9557F6D3-99A7-4367-A182-FDDFEE103A00}" presName="L1TextContainer" presStyleLbl="alignNode1" presStyleIdx="3" presStyleCnt="9">
        <dgm:presLayoutVars>
          <dgm:chMax val="1"/>
          <dgm:chPref val="1"/>
          <dgm:bulletEnabled val="1"/>
        </dgm:presLayoutVars>
      </dgm:prSet>
      <dgm:spPr/>
    </dgm:pt>
    <dgm:pt modelId="{BF9A96BA-0372-43F9-ABE2-E1E3C1A0B806}" type="pres">
      <dgm:prSet presAssocID="{9557F6D3-99A7-4367-A182-FDDFEE103A00}" presName="L2TextContainerWrapper" presStyleCnt="0">
        <dgm:presLayoutVars>
          <dgm:bulletEnabled val="1"/>
        </dgm:presLayoutVars>
      </dgm:prSet>
      <dgm:spPr/>
    </dgm:pt>
    <dgm:pt modelId="{A3F2AD59-4624-4347-AE91-9DE9E9A070B3}" type="pres">
      <dgm:prSet presAssocID="{9557F6D3-99A7-4367-A182-FDDFEE103A00}" presName="L2TextContainer" presStyleLbl="bgAccFollowNode1" presStyleIdx="3" presStyleCnt="9"/>
      <dgm:spPr/>
    </dgm:pt>
    <dgm:pt modelId="{A506665E-0020-4278-90DA-559DDECA04C1}" type="pres">
      <dgm:prSet presAssocID="{9557F6D3-99A7-4367-A182-FDDFEE103A00}" presName="FlexibleEmptyPlaceHolder" presStyleCnt="0"/>
      <dgm:spPr/>
    </dgm:pt>
    <dgm:pt modelId="{5AB1FEAC-27B2-4CB0-ADA1-F231CA7F25A0}" type="pres">
      <dgm:prSet presAssocID="{9557F6D3-99A7-4367-A182-FDDFEE103A00}" presName="ConnectLine" presStyleLbl="sibTrans1D1" presStyleIdx="3" presStyleCnt="9"/>
      <dgm:spPr/>
    </dgm:pt>
    <dgm:pt modelId="{1FE3F5D3-14FF-41DA-A094-FEAB701EA3AC}" type="pres">
      <dgm:prSet presAssocID="{9557F6D3-99A7-4367-A182-FDDFEE103A00}" presName="ConnectorPoint" presStyleLbl="node1" presStyleIdx="3" presStyleCnt="9"/>
      <dgm:spPr>
        <a:solidFill>
          <a:schemeClr val="accent2">
            <a:hueOff val="-545761"/>
            <a:satOff val="-31473"/>
            <a:lumOff val="323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FD388D5-987A-43A1-B4A7-8A1C74326C98}" type="pres">
      <dgm:prSet presAssocID="{9557F6D3-99A7-4367-A182-FDDFEE103A00}" presName="EmptyPlaceHolder" presStyleCnt="0"/>
      <dgm:spPr/>
    </dgm:pt>
    <dgm:pt modelId="{021C209C-3CB9-484B-A812-AC6B1D35DD10}" type="pres">
      <dgm:prSet presAssocID="{66550CA4-E62D-49D4-A0A2-423B4C472463}" presName="spaceBetweenRectangles" presStyleCnt="0"/>
      <dgm:spPr/>
    </dgm:pt>
    <dgm:pt modelId="{CC27EA3D-7ECA-4C25-8B15-DF488AB8E2A1}" type="pres">
      <dgm:prSet presAssocID="{1A721FC9-6D76-438A-86F9-3D67D5275403}" presName="composite" presStyleCnt="0"/>
      <dgm:spPr/>
    </dgm:pt>
    <dgm:pt modelId="{25FB80EC-61C2-4FC1-983C-B83D49861973}" type="pres">
      <dgm:prSet presAssocID="{1A721FC9-6D76-438A-86F9-3D67D5275403}" presName="L1TextContainer" presStyleLbl="alignNode1" presStyleIdx="4" presStyleCnt="9">
        <dgm:presLayoutVars>
          <dgm:chMax val="1"/>
          <dgm:chPref val="1"/>
          <dgm:bulletEnabled val="1"/>
        </dgm:presLayoutVars>
      </dgm:prSet>
      <dgm:spPr/>
    </dgm:pt>
    <dgm:pt modelId="{47B3F133-E507-4227-9660-9A64058FDB7C}" type="pres">
      <dgm:prSet presAssocID="{1A721FC9-6D76-438A-86F9-3D67D5275403}" presName="L2TextContainerWrapper" presStyleCnt="0">
        <dgm:presLayoutVars>
          <dgm:bulletEnabled val="1"/>
        </dgm:presLayoutVars>
      </dgm:prSet>
      <dgm:spPr/>
    </dgm:pt>
    <dgm:pt modelId="{6B93E2E4-FF2C-4332-A6D3-6EF04E3165D3}" type="pres">
      <dgm:prSet presAssocID="{1A721FC9-6D76-438A-86F9-3D67D5275403}" presName="L2TextContainer" presStyleLbl="bgAccFollowNode1" presStyleIdx="4" presStyleCnt="9"/>
      <dgm:spPr/>
    </dgm:pt>
    <dgm:pt modelId="{BC8AE5ED-74E3-4910-A21F-0AB4CA7ECE53}" type="pres">
      <dgm:prSet presAssocID="{1A721FC9-6D76-438A-86F9-3D67D5275403}" presName="FlexibleEmptyPlaceHolder" presStyleCnt="0"/>
      <dgm:spPr/>
    </dgm:pt>
    <dgm:pt modelId="{572B5009-75F8-4085-AB9A-432BD1A50617}" type="pres">
      <dgm:prSet presAssocID="{1A721FC9-6D76-438A-86F9-3D67D5275403}" presName="ConnectLine" presStyleLbl="sibTrans1D1" presStyleIdx="4" presStyleCnt="9"/>
      <dgm:spPr/>
    </dgm:pt>
    <dgm:pt modelId="{5E827238-48F8-4F03-A4A8-07A8ADD15A1F}" type="pres">
      <dgm:prSet presAssocID="{1A721FC9-6D76-438A-86F9-3D67D5275403}" presName="ConnectorPoint" presStyleLbl="node1" presStyleIdx="4" presStyleCnt="9"/>
      <dgm:spPr>
        <a:solidFill>
          <a:schemeClr val="accent2">
            <a:hueOff val="-727682"/>
            <a:satOff val="-41964"/>
            <a:lumOff val="431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AFAF7EA-7339-4170-9822-D50F270F8FF2}" type="pres">
      <dgm:prSet presAssocID="{1A721FC9-6D76-438A-86F9-3D67D5275403}" presName="EmptyPlaceHolder" presStyleCnt="0"/>
      <dgm:spPr/>
    </dgm:pt>
    <dgm:pt modelId="{FFC3C0E1-CAF1-4A51-AD3A-64DE6038F436}" type="pres">
      <dgm:prSet presAssocID="{3157CFAC-4948-4D3E-BDD4-252E5FD37AE4}" presName="spaceBetweenRectangles" presStyleCnt="0"/>
      <dgm:spPr/>
    </dgm:pt>
    <dgm:pt modelId="{71BDCE6E-E183-47DB-9708-226DA480042C}" type="pres">
      <dgm:prSet presAssocID="{2A62956A-2FBD-4146-A368-CE1998A5C0F1}" presName="composite" presStyleCnt="0"/>
      <dgm:spPr/>
    </dgm:pt>
    <dgm:pt modelId="{C117DE6F-F58F-41C5-B31B-639A1311A7C6}" type="pres">
      <dgm:prSet presAssocID="{2A62956A-2FBD-4146-A368-CE1998A5C0F1}" presName="L1TextContainer" presStyleLbl="alignNode1" presStyleIdx="5" presStyleCnt="9">
        <dgm:presLayoutVars>
          <dgm:chMax val="1"/>
          <dgm:chPref val="1"/>
          <dgm:bulletEnabled val="1"/>
        </dgm:presLayoutVars>
      </dgm:prSet>
      <dgm:spPr/>
    </dgm:pt>
    <dgm:pt modelId="{BD20D067-04AE-43EE-A993-F16E30F23FEC}" type="pres">
      <dgm:prSet presAssocID="{2A62956A-2FBD-4146-A368-CE1998A5C0F1}" presName="L2TextContainerWrapper" presStyleCnt="0">
        <dgm:presLayoutVars>
          <dgm:bulletEnabled val="1"/>
        </dgm:presLayoutVars>
      </dgm:prSet>
      <dgm:spPr/>
    </dgm:pt>
    <dgm:pt modelId="{85859235-BD8E-4129-B0C0-3AED4C74F163}" type="pres">
      <dgm:prSet presAssocID="{2A62956A-2FBD-4146-A368-CE1998A5C0F1}" presName="L2TextContainer" presStyleLbl="bgAccFollowNode1" presStyleIdx="5" presStyleCnt="9"/>
      <dgm:spPr/>
    </dgm:pt>
    <dgm:pt modelId="{89422F9A-4D5B-48D0-8452-46BFEB01949C}" type="pres">
      <dgm:prSet presAssocID="{2A62956A-2FBD-4146-A368-CE1998A5C0F1}" presName="FlexibleEmptyPlaceHolder" presStyleCnt="0"/>
      <dgm:spPr/>
    </dgm:pt>
    <dgm:pt modelId="{6EF98F81-064E-4D04-A2A6-04E04643EBE0}" type="pres">
      <dgm:prSet presAssocID="{2A62956A-2FBD-4146-A368-CE1998A5C0F1}" presName="ConnectLine" presStyleLbl="sibTrans1D1" presStyleIdx="5" presStyleCnt="9"/>
      <dgm:spPr/>
    </dgm:pt>
    <dgm:pt modelId="{CED66E08-9877-438F-B016-D033A9BEFCBA}" type="pres">
      <dgm:prSet presAssocID="{2A62956A-2FBD-4146-A368-CE1998A5C0F1}" presName="ConnectorPoint" presStyleLbl="node1" presStyleIdx="5" presStyleCnt="9"/>
      <dgm:spPr>
        <a:solidFill>
          <a:schemeClr val="accent2">
            <a:hueOff val="-909602"/>
            <a:satOff val="-52455"/>
            <a:lumOff val="539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18DFC3F-EBC1-4EA3-AD20-4C155C32822A}" type="pres">
      <dgm:prSet presAssocID="{2A62956A-2FBD-4146-A368-CE1998A5C0F1}" presName="EmptyPlaceHolder" presStyleCnt="0"/>
      <dgm:spPr/>
    </dgm:pt>
    <dgm:pt modelId="{632925A5-F56B-4FDD-B790-8769C9B9462A}" type="pres">
      <dgm:prSet presAssocID="{70ACBFF3-EC2E-4611-A696-FBCCECE9B08D}" presName="spaceBetweenRectangles" presStyleCnt="0"/>
      <dgm:spPr/>
    </dgm:pt>
    <dgm:pt modelId="{DA2A508F-8811-4647-BB43-B42695F40930}" type="pres">
      <dgm:prSet presAssocID="{7F02AC50-9801-4BAC-B979-7796F543C5D2}" presName="composite" presStyleCnt="0"/>
      <dgm:spPr/>
    </dgm:pt>
    <dgm:pt modelId="{5909A026-9419-4830-8574-4CE434D16697}" type="pres">
      <dgm:prSet presAssocID="{7F02AC50-9801-4BAC-B979-7796F543C5D2}" presName="L1TextContainer" presStyleLbl="alignNode1" presStyleIdx="6" presStyleCnt="9">
        <dgm:presLayoutVars>
          <dgm:chMax val="1"/>
          <dgm:chPref val="1"/>
          <dgm:bulletEnabled val="1"/>
        </dgm:presLayoutVars>
      </dgm:prSet>
      <dgm:spPr/>
    </dgm:pt>
    <dgm:pt modelId="{B7C9CE63-564E-4302-A76B-1A47178FD684}" type="pres">
      <dgm:prSet presAssocID="{7F02AC50-9801-4BAC-B979-7796F543C5D2}" presName="L2TextContainerWrapper" presStyleCnt="0">
        <dgm:presLayoutVars>
          <dgm:bulletEnabled val="1"/>
        </dgm:presLayoutVars>
      </dgm:prSet>
      <dgm:spPr/>
    </dgm:pt>
    <dgm:pt modelId="{2659184C-F725-4B3E-A99A-413E35B2D7F9}" type="pres">
      <dgm:prSet presAssocID="{7F02AC50-9801-4BAC-B979-7796F543C5D2}" presName="L2TextContainer" presStyleLbl="bgAccFollowNode1" presStyleIdx="6" presStyleCnt="9"/>
      <dgm:spPr/>
    </dgm:pt>
    <dgm:pt modelId="{1ED6CDFF-CAC1-49BA-9690-C9E526420550}" type="pres">
      <dgm:prSet presAssocID="{7F02AC50-9801-4BAC-B979-7796F543C5D2}" presName="FlexibleEmptyPlaceHolder" presStyleCnt="0"/>
      <dgm:spPr/>
    </dgm:pt>
    <dgm:pt modelId="{B1BE3FDC-1E56-4D9E-B02A-AA24AAF407D6}" type="pres">
      <dgm:prSet presAssocID="{7F02AC50-9801-4BAC-B979-7796F543C5D2}" presName="ConnectLine" presStyleLbl="sibTrans1D1" presStyleIdx="6" presStyleCnt="9"/>
      <dgm:spPr/>
    </dgm:pt>
    <dgm:pt modelId="{CC5E39EA-EE55-422B-81C4-5F4CFEE7F25B}" type="pres">
      <dgm:prSet presAssocID="{7F02AC50-9801-4BAC-B979-7796F543C5D2}" presName="ConnectorPoint" presStyleLbl="node1" presStyleIdx="6" presStyleCnt="9"/>
      <dgm:spPr>
        <a:solidFill>
          <a:schemeClr val="accent2">
            <a:hueOff val="-1091522"/>
            <a:satOff val="-62946"/>
            <a:lumOff val="6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0C62F66-9FAF-49F1-8DDF-894259C07A6B}" type="pres">
      <dgm:prSet presAssocID="{7F02AC50-9801-4BAC-B979-7796F543C5D2}" presName="EmptyPlaceHolder" presStyleCnt="0"/>
      <dgm:spPr/>
    </dgm:pt>
    <dgm:pt modelId="{94A9B86B-6A08-41AF-B201-74EA3F8EADB4}" type="pres">
      <dgm:prSet presAssocID="{92E12602-D61D-4B5B-8730-784D556EF623}" presName="spaceBetweenRectangles" presStyleCnt="0"/>
      <dgm:spPr/>
    </dgm:pt>
    <dgm:pt modelId="{F8E1616C-E2D6-4BA3-94E8-A042FD892C61}" type="pres">
      <dgm:prSet presAssocID="{74CEB2B5-C372-4E27-9117-A197D36C3336}" presName="composite" presStyleCnt="0"/>
      <dgm:spPr/>
    </dgm:pt>
    <dgm:pt modelId="{AADD6AF0-85C2-4CE2-8D97-D64DAB3A3F47}" type="pres">
      <dgm:prSet presAssocID="{74CEB2B5-C372-4E27-9117-A197D36C3336}" presName="L1TextContainer" presStyleLbl="alignNode1" presStyleIdx="7" presStyleCnt="9">
        <dgm:presLayoutVars>
          <dgm:chMax val="1"/>
          <dgm:chPref val="1"/>
          <dgm:bulletEnabled val="1"/>
        </dgm:presLayoutVars>
      </dgm:prSet>
      <dgm:spPr/>
    </dgm:pt>
    <dgm:pt modelId="{4A1FD29C-A38D-4800-BF6C-6B4C6E49AE7D}" type="pres">
      <dgm:prSet presAssocID="{74CEB2B5-C372-4E27-9117-A197D36C3336}" presName="L2TextContainerWrapper" presStyleCnt="0">
        <dgm:presLayoutVars>
          <dgm:bulletEnabled val="1"/>
        </dgm:presLayoutVars>
      </dgm:prSet>
      <dgm:spPr/>
    </dgm:pt>
    <dgm:pt modelId="{F767A181-D569-4440-AF11-1CEEB191A64F}" type="pres">
      <dgm:prSet presAssocID="{74CEB2B5-C372-4E27-9117-A197D36C3336}" presName="L2TextContainer" presStyleLbl="bgAccFollowNode1" presStyleIdx="7" presStyleCnt="9"/>
      <dgm:spPr/>
    </dgm:pt>
    <dgm:pt modelId="{BB921917-E6B3-49FE-A242-42AECCD82E85}" type="pres">
      <dgm:prSet presAssocID="{74CEB2B5-C372-4E27-9117-A197D36C3336}" presName="FlexibleEmptyPlaceHolder" presStyleCnt="0"/>
      <dgm:spPr/>
    </dgm:pt>
    <dgm:pt modelId="{2226EDF4-1650-4EDB-B365-B6078661FB83}" type="pres">
      <dgm:prSet presAssocID="{74CEB2B5-C372-4E27-9117-A197D36C3336}" presName="ConnectLine" presStyleLbl="sibTrans1D1" presStyleIdx="7" presStyleCnt="9"/>
      <dgm:spPr/>
    </dgm:pt>
    <dgm:pt modelId="{5A532AA9-25A8-4EBC-B4F5-1A9771807512}" type="pres">
      <dgm:prSet presAssocID="{74CEB2B5-C372-4E27-9117-A197D36C3336}" presName="ConnectorPoint" presStyleLbl="node1" presStyleIdx="7" presStyleCnt="9"/>
      <dgm:spPr>
        <a:solidFill>
          <a:schemeClr val="accent2">
            <a:hueOff val="-1273443"/>
            <a:satOff val="-73437"/>
            <a:lumOff val="754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94ADC07-418E-43D0-922C-B767E3B5F170}" type="pres">
      <dgm:prSet presAssocID="{74CEB2B5-C372-4E27-9117-A197D36C3336}" presName="EmptyPlaceHolder" presStyleCnt="0"/>
      <dgm:spPr/>
    </dgm:pt>
    <dgm:pt modelId="{8CCBDC09-DB5F-4F26-B91B-CA196AA7871B}" type="pres">
      <dgm:prSet presAssocID="{A54DD08E-71FD-4784-84EB-C9D43263D243}" presName="spaceBetweenRectangles" presStyleCnt="0"/>
      <dgm:spPr/>
    </dgm:pt>
    <dgm:pt modelId="{3E6310A1-4835-4849-B86B-C501D34D3927}" type="pres">
      <dgm:prSet presAssocID="{71A520D2-6772-49D4-B66A-4E7D67F74191}" presName="composite" presStyleCnt="0"/>
      <dgm:spPr/>
    </dgm:pt>
    <dgm:pt modelId="{ECC49DF8-7C19-4A95-A6BD-A3D0AEBDF9B1}" type="pres">
      <dgm:prSet presAssocID="{71A520D2-6772-49D4-B66A-4E7D67F74191}" presName="L1TextContainer" presStyleLbl="alignNode1" presStyleIdx="8" presStyleCnt="9">
        <dgm:presLayoutVars>
          <dgm:chMax val="1"/>
          <dgm:chPref val="1"/>
          <dgm:bulletEnabled val="1"/>
        </dgm:presLayoutVars>
      </dgm:prSet>
      <dgm:spPr/>
    </dgm:pt>
    <dgm:pt modelId="{55C86742-1E56-4E72-B342-4EF09EF60B6F}" type="pres">
      <dgm:prSet presAssocID="{71A520D2-6772-49D4-B66A-4E7D67F74191}" presName="L2TextContainerWrapper" presStyleCnt="0">
        <dgm:presLayoutVars>
          <dgm:bulletEnabled val="1"/>
        </dgm:presLayoutVars>
      </dgm:prSet>
      <dgm:spPr/>
    </dgm:pt>
    <dgm:pt modelId="{E644E378-2188-4B8D-BC2F-C733E9A2AAAF}" type="pres">
      <dgm:prSet presAssocID="{71A520D2-6772-49D4-B66A-4E7D67F74191}" presName="L2TextContainer" presStyleLbl="bgAccFollowNode1" presStyleIdx="8" presStyleCnt="9"/>
      <dgm:spPr/>
    </dgm:pt>
    <dgm:pt modelId="{7DC638B6-5CE6-4427-BDA0-01F19CD37FC7}" type="pres">
      <dgm:prSet presAssocID="{71A520D2-6772-49D4-B66A-4E7D67F74191}" presName="FlexibleEmptyPlaceHolder" presStyleCnt="0"/>
      <dgm:spPr/>
    </dgm:pt>
    <dgm:pt modelId="{86AF5478-376A-482C-8B55-6F00974A668A}" type="pres">
      <dgm:prSet presAssocID="{71A520D2-6772-49D4-B66A-4E7D67F74191}" presName="ConnectLine" presStyleLbl="sibTrans1D1" presStyleIdx="8" presStyleCnt="9"/>
      <dgm:spPr/>
    </dgm:pt>
    <dgm:pt modelId="{7BB3FFA2-8136-4CB5-B2B2-E0B47A40C28D}" type="pres">
      <dgm:prSet presAssocID="{71A520D2-6772-49D4-B66A-4E7D67F74191}" presName="ConnectorPoint" presStyleLbl="node1" presStyleIdx="8" presStyleCnt="9"/>
      <dgm:spPr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C2D4534-3262-426C-BDCB-E0D51494DD1A}" type="pres">
      <dgm:prSet presAssocID="{71A520D2-6772-49D4-B66A-4E7D67F74191}" presName="EmptyPlaceHolder" presStyleCnt="0"/>
      <dgm:spPr/>
    </dgm:pt>
  </dgm:ptLst>
  <dgm:cxnLst>
    <dgm:cxn modelId="{DF7BF31D-0AD7-4AA9-9EA5-C43C7182A7A8}" srcId="{B42E69DE-AEF5-439A-B01B-D6ED21CE0CA0}" destId="{2A62956A-2FBD-4146-A368-CE1998A5C0F1}" srcOrd="5" destOrd="0" parTransId="{14DB3E11-9B76-466F-8E1E-7BEE2A123286}" sibTransId="{70ACBFF3-EC2E-4611-A696-FBCCECE9B08D}"/>
    <dgm:cxn modelId="{4A256624-859E-4D20-AD60-E3A6872E43AF}" type="presOf" srcId="{CAD96453-C2C3-4E47-ADF6-5A6988BD804D}" destId="{BFCCD677-8871-4BF1-AA3F-20CDCFDE422D}" srcOrd="0" destOrd="0" presId="urn:microsoft.com/office/officeart/2017/3/layout/HorizontalLabelsTimeline"/>
    <dgm:cxn modelId="{ED28152F-2180-4FD6-8C93-675E2EEC683F}" srcId="{7F02AC50-9801-4BAC-B979-7796F543C5D2}" destId="{7469DAE7-4AA3-42AC-96D5-47A8C4232615}" srcOrd="0" destOrd="0" parTransId="{D9915FC0-F6E5-4960-9EC1-8FD58A6F6427}" sibTransId="{473D5ED7-0992-4266-805A-2A3E08D30DE1}"/>
    <dgm:cxn modelId="{72C57233-B8C9-472C-A6C2-A51B0E70280D}" type="presOf" srcId="{7F02AC50-9801-4BAC-B979-7796F543C5D2}" destId="{5909A026-9419-4830-8574-4CE434D16697}" srcOrd="0" destOrd="0" presId="urn:microsoft.com/office/officeart/2017/3/layout/HorizontalLabelsTimeline"/>
    <dgm:cxn modelId="{F1702036-0FDE-4DF1-B9AE-3F17857CC97B}" srcId="{B42E69DE-AEF5-439A-B01B-D6ED21CE0CA0}" destId="{0FC295BF-A603-48A7-AB96-A65BE2358D99}" srcOrd="2" destOrd="0" parTransId="{48D2CFBC-1268-47A1-99C6-22E6A5F5DE4A}" sibTransId="{AC225C31-54C4-4710-8A28-BCC5F28FBAD2}"/>
    <dgm:cxn modelId="{A2B88139-F1CB-4BDB-A7CF-74E8D1EEA660}" type="presOf" srcId="{746C7E3D-2E25-4903-BAC5-4B11FD1FB6FB}" destId="{85859235-BD8E-4129-B0C0-3AED4C74F163}" srcOrd="0" destOrd="0" presId="urn:microsoft.com/office/officeart/2017/3/layout/HorizontalLabelsTimeline"/>
    <dgm:cxn modelId="{6974953A-9D38-46B3-91F8-7DE857BE5A91}" type="presOf" srcId="{71A520D2-6772-49D4-B66A-4E7D67F74191}" destId="{ECC49DF8-7C19-4A95-A6BD-A3D0AEBDF9B1}" srcOrd="0" destOrd="0" presId="urn:microsoft.com/office/officeart/2017/3/layout/HorizontalLabelsTimeline"/>
    <dgm:cxn modelId="{616FBE5E-6898-49AE-BAA6-C74122F6A73C}" type="presOf" srcId="{18DCEC67-6EF6-44FD-909C-5425FCEA3647}" destId="{317F50CC-875D-4893-A7B8-EA947DF27342}" srcOrd="0" destOrd="0" presId="urn:microsoft.com/office/officeart/2017/3/layout/HorizontalLabelsTimeline"/>
    <dgm:cxn modelId="{1364FA5E-EC0C-4F5B-8257-4B639CF12701}" srcId="{B42E69DE-AEF5-439A-B01B-D6ED21CE0CA0}" destId="{9557F6D3-99A7-4367-A182-FDDFEE103A00}" srcOrd="3" destOrd="0" parTransId="{BD11A182-A895-4B49-B109-7A269216624F}" sibTransId="{66550CA4-E62D-49D4-A0A2-423B4C472463}"/>
    <dgm:cxn modelId="{D53B3A47-576C-4BB7-B7D0-AC1D798E9B41}" srcId="{B42E69DE-AEF5-439A-B01B-D6ED21CE0CA0}" destId="{1A721FC9-6D76-438A-86F9-3D67D5275403}" srcOrd="4" destOrd="0" parTransId="{9F8355AA-A4BA-47A3-9303-6BCFE44CE632}" sibTransId="{3157CFAC-4948-4D3E-BDD4-252E5FD37AE4}"/>
    <dgm:cxn modelId="{CB7FB16A-7AA5-485C-AF9D-39907FD7A007}" srcId="{74CEB2B5-C372-4E27-9117-A197D36C3336}" destId="{4EC40846-3B9F-4F9C-89F4-3BEA691739D6}" srcOrd="0" destOrd="0" parTransId="{3B316077-C739-4FC1-B29B-7AB87B62A194}" sibTransId="{89B50669-9B45-4BF1-B402-DFA2C0443BF5}"/>
    <dgm:cxn modelId="{9AE0FD6A-D57C-46F2-8E59-214E86BA38E5}" srcId="{18DCEC67-6EF6-44FD-909C-5425FCEA3647}" destId="{8D769816-225F-4260-898B-461C2840D4AC}" srcOrd="0" destOrd="0" parTransId="{652EAE74-7357-4F4C-9D71-DA0A2C80BD7F}" sibTransId="{3C364705-7CA3-495D-AE67-09EB085C3F83}"/>
    <dgm:cxn modelId="{2D129F6D-1B07-40AD-B310-CEEDA253602D}" srcId="{B42E69DE-AEF5-439A-B01B-D6ED21CE0CA0}" destId="{7F02AC50-9801-4BAC-B979-7796F543C5D2}" srcOrd="6" destOrd="0" parTransId="{B30F04C5-71E7-4472-B26E-AF9043049C13}" sibTransId="{92E12602-D61D-4B5B-8730-784D556EF623}"/>
    <dgm:cxn modelId="{672D064E-DFD1-4471-BCE0-F6939237F3E0}" type="presOf" srcId="{7469DAE7-4AA3-42AC-96D5-47A8C4232615}" destId="{2659184C-F725-4B3E-A99A-413E35B2D7F9}" srcOrd="0" destOrd="0" presId="urn:microsoft.com/office/officeart/2017/3/layout/HorizontalLabelsTimeline"/>
    <dgm:cxn modelId="{A39B4778-EC08-4B63-B7BC-6D4E88BA2B9E}" type="presOf" srcId="{4EC40846-3B9F-4F9C-89F4-3BEA691739D6}" destId="{F767A181-D569-4440-AF11-1CEEB191A64F}" srcOrd="0" destOrd="0" presId="urn:microsoft.com/office/officeart/2017/3/layout/HorizontalLabelsTimeline"/>
    <dgm:cxn modelId="{A76D5B80-878F-497B-AB62-E640F4B454C0}" type="presOf" srcId="{32A682F6-5914-481D-96BA-4BF18866F17E}" destId="{A3F2AD59-4624-4347-AE91-9DE9E9A070B3}" srcOrd="0" destOrd="0" presId="urn:microsoft.com/office/officeart/2017/3/layout/HorizontalLabelsTimeline"/>
    <dgm:cxn modelId="{C671A58A-E859-4752-AAAC-383B46E4E639}" type="presOf" srcId="{74CEB2B5-C372-4E27-9117-A197D36C3336}" destId="{AADD6AF0-85C2-4CE2-8D97-D64DAB3A3F47}" srcOrd="0" destOrd="0" presId="urn:microsoft.com/office/officeart/2017/3/layout/HorizontalLabelsTimeline"/>
    <dgm:cxn modelId="{530CDC96-EE02-4C7D-BFD8-BFF80D0FC4D9}" type="presOf" srcId="{1A721FC9-6D76-438A-86F9-3D67D5275403}" destId="{25FB80EC-61C2-4FC1-983C-B83D49861973}" srcOrd="0" destOrd="0" presId="urn:microsoft.com/office/officeart/2017/3/layout/HorizontalLabelsTimeline"/>
    <dgm:cxn modelId="{11E5E49C-60C7-4C98-9472-2B2B8FFC64CE}" srcId="{1A721FC9-6D76-438A-86F9-3D67D5275403}" destId="{8DA08DC2-9822-42A9-A4D1-1A5C997B81AA}" srcOrd="0" destOrd="0" parTransId="{01D83090-8D21-46CA-A14C-550389C61EC0}" sibTransId="{7FF679AF-800B-4C1D-913D-1C2ADAB06F2C}"/>
    <dgm:cxn modelId="{27B5AAA6-E505-46C1-BED6-CAF3F10A8C13}" type="presOf" srcId="{9557F6D3-99A7-4367-A182-FDDFEE103A00}" destId="{B100F2E0-AD3C-472C-86F2-221519706A55}" srcOrd="0" destOrd="0" presId="urn:microsoft.com/office/officeart/2017/3/layout/HorizontalLabelsTimeline"/>
    <dgm:cxn modelId="{A8E8C2A6-F40B-498A-BEBD-130ED7F2C019}" srcId="{A1A70B38-EABC-46F2-BA60-5D13DFF7ED04}" destId="{CD5E168F-A38D-41CC-BD96-29C08ADFEDE7}" srcOrd="0" destOrd="0" parTransId="{7E4FC188-1A91-4A9A-A299-4B50FFD6940A}" sibTransId="{1360376E-B37B-4FE7-BC65-EC9730730F01}"/>
    <dgm:cxn modelId="{3B07CFAA-EAD1-44B0-A16D-9D6E8788AB4D}" srcId="{B42E69DE-AEF5-439A-B01B-D6ED21CE0CA0}" destId="{18DCEC67-6EF6-44FD-909C-5425FCEA3647}" srcOrd="0" destOrd="0" parTransId="{88790681-DDDD-4BDA-93BD-7DBCEC95C1D8}" sibTransId="{59A16221-182C-4946-8E68-D69E8A4928E3}"/>
    <dgm:cxn modelId="{13542DAF-900E-451F-9122-38C976AEB4AC}" srcId="{B42E69DE-AEF5-439A-B01B-D6ED21CE0CA0}" destId="{71A520D2-6772-49D4-B66A-4E7D67F74191}" srcOrd="8" destOrd="0" parTransId="{8BD0A070-6893-4146-B816-68520973D946}" sibTransId="{B46BE71D-2CE3-4CC4-8FFB-65237027EEEF}"/>
    <dgm:cxn modelId="{7C78FAB1-A9EA-4B68-86E8-D875557F0E57}" type="presOf" srcId="{A1A70B38-EABC-46F2-BA60-5D13DFF7ED04}" destId="{9E281889-D968-4260-81AF-3CF29DAC7F15}" srcOrd="0" destOrd="0" presId="urn:microsoft.com/office/officeart/2017/3/layout/HorizontalLabelsTimeline"/>
    <dgm:cxn modelId="{5D0F48B4-7D66-4086-A550-FD201AAA9C7A}" srcId="{B42E69DE-AEF5-439A-B01B-D6ED21CE0CA0}" destId="{A1A70B38-EABC-46F2-BA60-5D13DFF7ED04}" srcOrd="1" destOrd="0" parTransId="{F97949F9-8143-4789-A804-1774E90C39F6}" sibTransId="{154E033B-5942-4703-8853-4F7CF3D0606C}"/>
    <dgm:cxn modelId="{C31317B5-EA92-43D5-90E2-40A6AFA995D0}" type="presOf" srcId="{2A62956A-2FBD-4146-A368-CE1998A5C0F1}" destId="{C117DE6F-F58F-41C5-B31B-639A1311A7C6}" srcOrd="0" destOrd="0" presId="urn:microsoft.com/office/officeart/2017/3/layout/HorizontalLabelsTimeline"/>
    <dgm:cxn modelId="{B80572B9-749D-4DDE-8C9B-44B15F74FB33}" srcId="{9557F6D3-99A7-4367-A182-FDDFEE103A00}" destId="{32A682F6-5914-481D-96BA-4BF18866F17E}" srcOrd="0" destOrd="0" parTransId="{2E9F00A8-CD6A-4596-A787-CF544A312F38}" sibTransId="{CAB02C35-DC5B-4020-82C8-8139C47521D9}"/>
    <dgm:cxn modelId="{00C36FC6-2629-4E92-8183-2DA87F59E648}" type="presOf" srcId="{0FC295BF-A603-48A7-AB96-A65BE2358D99}" destId="{6BBA52A0-FAFF-4D78-AC83-600E55863A28}" srcOrd="0" destOrd="0" presId="urn:microsoft.com/office/officeart/2017/3/layout/HorizontalLabelsTimeline"/>
    <dgm:cxn modelId="{CDEC08C9-8B45-470D-A7F0-3242C0BB3C98}" type="presOf" srcId="{8DA08DC2-9822-42A9-A4D1-1A5C997B81AA}" destId="{6B93E2E4-FF2C-4332-A6D3-6EF04E3165D3}" srcOrd="0" destOrd="0" presId="urn:microsoft.com/office/officeart/2017/3/layout/HorizontalLabelsTimeline"/>
    <dgm:cxn modelId="{5E6AEBCD-8A7D-4CE1-9F4F-F4794500841A}" type="presOf" srcId="{B42E69DE-AEF5-439A-B01B-D6ED21CE0CA0}" destId="{60FDFAB0-ABFC-4852-B5F2-65D69C365795}" srcOrd="0" destOrd="0" presId="urn:microsoft.com/office/officeart/2017/3/layout/HorizontalLabelsTimeline"/>
    <dgm:cxn modelId="{BE2CECCD-6A8D-445A-A414-12BF21CA4BCB}" srcId="{2A62956A-2FBD-4146-A368-CE1998A5C0F1}" destId="{746C7E3D-2E25-4903-BAC5-4B11FD1FB6FB}" srcOrd="0" destOrd="0" parTransId="{163AA281-F8AF-4E31-841A-0399F52B69D2}" sibTransId="{5E900669-570E-461C-B4E4-4FBFE5E342F5}"/>
    <dgm:cxn modelId="{98AA4ED8-0057-414E-A99E-B3E30F6EB4A1}" srcId="{B42E69DE-AEF5-439A-B01B-D6ED21CE0CA0}" destId="{74CEB2B5-C372-4E27-9117-A197D36C3336}" srcOrd="7" destOrd="0" parTransId="{93288912-BAAE-4C10-8360-60F6C2F55FE3}" sibTransId="{A54DD08E-71FD-4784-84EB-C9D43263D243}"/>
    <dgm:cxn modelId="{562A24DA-F3E8-458B-B911-2920708E41CB}" srcId="{71A520D2-6772-49D4-B66A-4E7D67F74191}" destId="{8E2387DE-D428-4D02-B294-F86FBEF33F1E}" srcOrd="0" destOrd="0" parTransId="{CBB81FA7-9782-417C-9303-A1D613C1EE90}" sibTransId="{A3DBA495-0637-4BBC-972E-8585C3638944}"/>
    <dgm:cxn modelId="{7C739AE1-780E-44E1-99D2-48BA241FA4B0}" type="presOf" srcId="{8E2387DE-D428-4D02-B294-F86FBEF33F1E}" destId="{E644E378-2188-4B8D-BC2F-C733E9A2AAAF}" srcOrd="0" destOrd="0" presId="urn:microsoft.com/office/officeart/2017/3/layout/HorizontalLabelsTimeline"/>
    <dgm:cxn modelId="{29E79EE1-43D5-4B38-98D7-17EA9BE21951}" type="presOf" srcId="{CD5E168F-A38D-41CC-BD96-29C08ADFEDE7}" destId="{DDC99FCF-776E-4C0A-BC62-66B901E32268}" srcOrd="0" destOrd="0" presId="urn:microsoft.com/office/officeart/2017/3/layout/HorizontalLabelsTimeline"/>
    <dgm:cxn modelId="{8A1C5AEF-942D-4EA0-B88D-07C08FAB6A47}" srcId="{0FC295BF-A603-48A7-AB96-A65BE2358D99}" destId="{CAD96453-C2C3-4E47-ADF6-5A6988BD804D}" srcOrd="0" destOrd="0" parTransId="{9413CABE-3997-40B4-ADD1-8FC5A1FD0681}" sibTransId="{52158E2F-FB57-4828-989B-A795949998B2}"/>
    <dgm:cxn modelId="{D93BB9F1-07D0-4492-983A-1ADB1EA9D196}" type="presOf" srcId="{8D769816-225F-4260-898B-461C2840D4AC}" destId="{FCDB9C0F-48D4-48FA-B949-ED821F570D24}" srcOrd="0" destOrd="0" presId="urn:microsoft.com/office/officeart/2017/3/layout/HorizontalLabelsTimeline"/>
    <dgm:cxn modelId="{D9437C54-A0C8-4BFB-87C5-DC909E85C481}" type="presParOf" srcId="{60FDFAB0-ABFC-4852-B5F2-65D69C365795}" destId="{66F72995-6E66-4D5E-8F61-1E56727EFB19}" srcOrd="0" destOrd="0" presId="urn:microsoft.com/office/officeart/2017/3/layout/HorizontalLabelsTimeline"/>
    <dgm:cxn modelId="{F53CFB8A-E539-444B-8C46-0ED206A42CCC}" type="presParOf" srcId="{60FDFAB0-ABFC-4852-B5F2-65D69C365795}" destId="{70641918-2C04-4BA1-97A8-3C7E1C2FC3B3}" srcOrd="1" destOrd="0" presId="urn:microsoft.com/office/officeart/2017/3/layout/HorizontalLabelsTimeline"/>
    <dgm:cxn modelId="{D43838F5-3426-4404-8231-C75E115D5AAD}" type="presParOf" srcId="{70641918-2C04-4BA1-97A8-3C7E1C2FC3B3}" destId="{4649ECED-C100-42AC-AE16-D82BE0AB04A6}" srcOrd="0" destOrd="0" presId="urn:microsoft.com/office/officeart/2017/3/layout/HorizontalLabelsTimeline"/>
    <dgm:cxn modelId="{6D49279B-AC5F-41E7-91C5-227B35698B9D}" type="presParOf" srcId="{4649ECED-C100-42AC-AE16-D82BE0AB04A6}" destId="{317F50CC-875D-4893-A7B8-EA947DF27342}" srcOrd="0" destOrd="0" presId="urn:microsoft.com/office/officeart/2017/3/layout/HorizontalLabelsTimeline"/>
    <dgm:cxn modelId="{52B0C801-D77B-460A-AA0E-2682DDCC3513}" type="presParOf" srcId="{4649ECED-C100-42AC-AE16-D82BE0AB04A6}" destId="{80B9C38E-75FF-4E14-996E-CD274E8841F4}" srcOrd="1" destOrd="0" presId="urn:microsoft.com/office/officeart/2017/3/layout/HorizontalLabelsTimeline"/>
    <dgm:cxn modelId="{E77A4F8D-5F25-4177-AA96-C44346D3E66A}" type="presParOf" srcId="{80B9C38E-75FF-4E14-996E-CD274E8841F4}" destId="{FCDB9C0F-48D4-48FA-B949-ED821F570D24}" srcOrd="0" destOrd="0" presId="urn:microsoft.com/office/officeart/2017/3/layout/HorizontalLabelsTimeline"/>
    <dgm:cxn modelId="{ABAD2355-B0BF-4D73-A885-E19D36FBF17F}" type="presParOf" srcId="{80B9C38E-75FF-4E14-996E-CD274E8841F4}" destId="{CB227681-5DF1-4BD3-BB36-DB64E0FA7EC2}" srcOrd="1" destOrd="0" presId="urn:microsoft.com/office/officeart/2017/3/layout/HorizontalLabelsTimeline"/>
    <dgm:cxn modelId="{D63AC9F4-E9A8-4BC8-B497-8EF3609AA84A}" type="presParOf" srcId="{4649ECED-C100-42AC-AE16-D82BE0AB04A6}" destId="{A2F6930A-3EC0-4A3A-B3F7-51CE0F4E5770}" srcOrd="2" destOrd="0" presId="urn:microsoft.com/office/officeart/2017/3/layout/HorizontalLabelsTimeline"/>
    <dgm:cxn modelId="{B9DB7E8F-A8C4-4EBE-954F-4A1F26207797}" type="presParOf" srcId="{4649ECED-C100-42AC-AE16-D82BE0AB04A6}" destId="{EA2A7BCD-37CE-466F-B760-24115E619AC1}" srcOrd="3" destOrd="0" presId="urn:microsoft.com/office/officeart/2017/3/layout/HorizontalLabelsTimeline"/>
    <dgm:cxn modelId="{C71E6736-12D5-4B08-AB41-FB76C25216E2}" type="presParOf" srcId="{4649ECED-C100-42AC-AE16-D82BE0AB04A6}" destId="{208045CC-C1D5-43D0-B468-34E894457096}" srcOrd="4" destOrd="0" presId="urn:microsoft.com/office/officeart/2017/3/layout/HorizontalLabelsTimeline"/>
    <dgm:cxn modelId="{764ACD74-BDC1-4F15-A905-7823E20BA116}" type="presParOf" srcId="{70641918-2C04-4BA1-97A8-3C7E1C2FC3B3}" destId="{40D34354-0DC5-42A9-A225-1D8885F759EA}" srcOrd="1" destOrd="0" presId="urn:microsoft.com/office/officeart/2017/3/layout/HorizontalLabelsTimeline"/>
    <dgm:cxn modelId="{91E9CADB-FBF8-451E-9EEE-D313EF20FD81}" type="presParOf" srcId="{70641918-2C04-4BA1-97A8-3C7E1C2FC3B3}" destId="{1BDEABAB-FF3B-4F0D-9EBE-6823CF0EC9BE}" srcOrd="2" destOrd="0" presId="urn:microsoft.com/office/officeart/2017/3/layout/HorizontalLabelsTimeline"/>
    <dgm:cxn modelId="{F5DA3BFD-3647-47CC-968A-B6743B2AD424}" type="presParOf" srcId="{1BDEABAB-FF3B-4F0D-9EBE-6823CF0EC9BE}" destId="{9E281889-D968-4260-81AF-3CF29DAC7F15}" srcOrd="0" destOrd="0" presId="urn:microsoft.com/office/officeart/2017/3/layout/HorizontalLabelsTimeline"/>
    <dgm:cxn modelId="{91CF7FC5-F455-45B8-A1ED-7900C0D45D04}" type="presParOf" srcId="{1BDEABAB-FF3B-4F0D-9EBE-6823CF0EC9BE}" destId="{E877E3D1-F4C2-477A-8330-28973D03E9EF}" srcOrd="1" destOrd="0" presId="urn:microsoft.com/office/officeart/2017/3/layout/HorizontalLabelsTimeline"/>
    <dgm:cxn modelId="{190F4245-BA34-4825-8FBB-621AE00B5554}" type="presParOf" srcId="{E877E3D1-F4C2-477A-8330-28973D03E9EF}" destId="{DDC99FCF-776E-4C0A-BC62-66B901E32268}" srcOrd="0" destOrd="0" presId="urn:microsoft.com/office/officeart/2017/3/layout/HorizontalLabelsTimeline"/>
    <dgm:cxn modelId="{50424238-A0A2-44B4-81E0-D8E6364AFFD0}" type="presParOf" srcId="{E877E3D1-F4C2-477A-8330-28973D03E9EF}" destId="{770A2CB1-ED32-49BF-8FC1-F4E106B5BFA5}" srcOrd="1" destOrd="0" presId="urn:microsoft.com/office/officeart/2017/3/layout/HorizontalLabelsTimeline"/>
    <dgm:cxn modelId="{15DB3E12-C3C8-432D-A71D-EB2D204B8E3C}" type="presParOf" srcId="{1BDEABAB-FF3B-4F0D-9EBE-6823CF0EC9BE}" destId="{B1FF5EF9-D32F-4AFD-A0C2-6A80B3352BB8}" srcOrd="2" destOrd="0" presId="urn:microsoft.com/office/officeart/2017/3/layout/HorizontalLabelsTimeline"/>
    <dgm:cxn modelId="{51198480-0E54-47AB-B7C5-321034FAF2D8}" type="presParOf" srcId="{1BDEABAB-FF3B-4F0D-9EBE-6823CF0EC9BE}" destId="{EB0E8360-20E7-49FE-8C56-F75A8220E226}" srcOrd="3" destOrd="0" presId="urn:microsoft.com/office/officeart/2017/3/layout/HorizontalLabelsTimeline"/>
    <dgm:cxn modelId="{7A7ACFB6-281E-4E40-B7A0-1117E1737B3B}" type="presParOf" srcId="{1BDEABAB-FF3B-4F0D-9EBE-6823CF0EC9BE}" destId="{15C440E9-1104-45AE-AB82-76BFD868EF1A}" srcOrd="4" destOrd="0" presId="urn:microsoft.com/office/officeart/2017/3/layout/HorizontalLabelsTimeline"/>
    <dgm:cxn modelId="{43A0DE9F-546A-4A90-849D-2DDC4EBE9261}" type="presParOf" srcId="{70641918-2C04-4BA1-97A8-3C7E1C2FC3B3}" destId="{967218F8-4E76-4260-B0C9-909EF782CD55}" srcOrd="3" destOrd="0" presId="urn:microsoft.com/office/officeart/2017/3/layout/HorizontalLabelsTimeline"/>
    <dgm:cxn modelId="{7C7584AB-10E4-4B7F-8369-DB26425ED91D}" type="presParOf" srcId="{70641918-2C04-4BA1-97A8-3C7E1C2FC3B3}" destId="{AF0D037B-E53E-4BF5-B45E-BFE51278FB10}" srcOrd="4" destOrd="0" presId="urn:microsoft.com/office/officeart/2017/3/layout/HorizontalLabelsTimeline"/>
    <dgm:cxn modelId="{1A673794-08ED-4F80-A116-5A0146BC1270}" type="presParOf" srcId="{AF0D037B-E53E-4BF5-B45E-BFE51278FB10}" destId="{6BBA52A0-FAFF-4D78-AC83-600E55863A28}" srcOrd="0" destOrd="0" presId="urn:microsoft.com/office/officeart/2017/3/layout/HorizontalLabelsTimeline"/>
    <dgm:cxn modelId="{FA21F759-192A-4590-8B84-E61ED6764427}" type="presParOf" srcId="{AF0D037B-E53E-4BF5-B45E-BFE51278FB10}" destId="{8DDBC936-C2B5-42B5-B003-8D77C4D35DCE}" srcOrd="1" destOrd="0" presId="urn:microsoft.com/office/officeart/2017/3/layout/HorizontalLabelsTimeline"/>
    <dgm:cxn modelId="{84F791ED-3BA8-4AA4-AD3D-201D2958AC40}" type="presParOf" srcId="{8DDBC936-C2B5-42B5-B003-8D77C4D35DCE}" destId="{BFCCD677-8871-4BF1-AA3F-20CDCFDE422D}" srcOrd="0" destOrd="0" presId="urn:microsoft.com/office/officeart/2017/3/layout/HorizontalLabelsTimeline"/>
    <dgm:cxn modelId="{7B26D54A-AB92-4A44-8013-131624335CEB}" type="presParOf" srcId="{8DDBC936-C2B5-42B5-B003-8D77C4D35DCE}" destId="{9D8F4415-8CD7-43A4-B543-8DFA0E1845AF}" srcOrd="1" destOrd="0" presId="urn:microsoft.com/office/officeart/2017/3/layout/HorizontalLabelsTimeline"/>
    <dgm:cxn modelId="{45D3767A-A76B-4C8E-A7B9-50A45144A5BB}" type="presParOf" srcId="{AF0D037B-E53E-4BF5-B45E-BFE51278FB10}" destId="{8CC4704C-635F-4549-A941-711A4DF751F0}" srcOrd="2" destOrd="0" presId="urn:microsoft.com/office/officeart/2017/3/layout/HorizontalLabelsTimeline"/>
    <dgm:cxn modelId="{83D867FA-DD19-499B-AFD5-939D2A967E26}" type="presParOf" srcId="{AF0D037B-E53E-4BF5-B45E-BFE51278FB10}" destId="{9E08E31B-3E3A-4AA6-97C6-2A6433D53F89}" srcOrd="3" destOrd="0" presId="urn:microsoft.com/office/officeart/2017/3/layout/HorizontalLabelsTimeline"/>
    <dgm:cxn modelId="{F7FD570D-BA8E-47AC-B0D3-9CECE20284D2}" type="presParOf" srcId="{AF0D037B-E53E-4BF5-B45E-BFE51278FB10}" destId="{D75CBC19-2B26-4A16-B593-5F04286DD070}" srcOrd="4" destOrd="0" presId="urn:microsoft.com/office/officeart/2017/3/layout/HorizontalLabelsTimeline"/>
    <dgm:cxn modelId="{543A77A3-E759-42CA-97AE-365ECF7846BD}" type="presParOf" srcId="{70641918-2C04-4BA1-97A8-3C7E1C2FC3B3}" destId="{320B3706-079D-45E7-AD12-07E7BDC63E12}" srcOrd="5" destOrd="0" presId="urn:microsoft.com/office/officeart/2017/3/layout/HorizontalLabelsTimeline"/>
    <dgm:cxn modelId="{E09143A7-128D-44CF-9F38-B4D74F2D826A}" type="presParOf" srcId="{70641918-2C04-4BA1-97A8-3C7E1C2FC3B3}" destId="{86191207-7381-4AAA-B7B4-B3845E2F7032}" srcOrd="6" destOrd="0" presId="urn:microsoft.com/office/officeart/2017/3/layout/HorizontalLabelsTimeline"/>
    <dgm:cxn modelId="{F0B4D329-EF4D-45EB-B3BB-29EAEE39F97C}" type="presParOf" srcId="{86191207-7381-4AAA-B7B4-B3845E2F7032}" destId="{B100F2E0-AD3C-472C-86F2-221519706A55}" srcOrd="0" destOrd="0" presId="urn:microsoft.com/office/officeart/2017/3/layout/HorizontalLabelsTimeline"/>
    <dgm:cxn modelId="{BA5A8C48-480E-4B53-9E25-A2CC026151C3}" type="presParOf" srcId="{86191207-7381-4AAA-B7B4-B3845E2F7032}" destId="{BF9A96BA-0372-43F9-ABE2-E1E3C1A0B806}" srcOrd="1" destOrd="0" presId="urn:microsoft.com/office/officeart/2017/3/layout/HorizontalLabelsTimeline"/>
    <dgm:cxn modelId="{D9B6971A-40B6-4A5C-AF76-B0E446591F90}" type="presParOf" srcId="{BF9A96BA-0372-43F9-ABE2-E1E3C1A0B806}" destId="{A3F2AD59-4624-4347-AE91-9DE9E9A070B3}" srcOrd="0" destOrd="0" presId="urn:microsoft.com/office/officeart/2017/3/layout/HorizontalLabelsTimeline"/>
    <dgm:cxn modelId="{609BD639-498B-4F81-8521-DEC1762A64D8}" type="presParOf" srcId="{BF9A96BA-0372-43F9-ABE2-E1E3C1A0B806}" destId="{A506665E-0020-4278-90DA-559DDECA04C1}" srcOrd="1" destOrd="0" presId="urn:microsoft.com/office/officeart/2017/3/layout/HorizontalLabelsTimeline"/>
    <dgm:cxn modelId="{29C5FCC9-E668-452C-8699-75BA9D94E5E9}" type="presParOf" srcId="{86191207-7381-4AAA-B7B4-B3845E2F7032}" destId="{5AB1FEAC-27B2-4CB0-ADA1-F231CA7F25A0}" srcOrd="2" destOrd="0" presId="urn:microsoft.com/office/officeart/2017/3/layout/HorizontalLabelsTimeline"/>
    <dgm:cxn modelId="{F121B840-159B-4EF7-9DEA-10BA5562D802}" type="presParOf" srcId="{86191207-7381-4AAA-B7B4-B3845E2F7032}" destId="{1FE3F5D3-14FF-41DA-A094-FEAB701EA3AC}" srcOrd="3" destOrd="0" presId="urn:microsoft.com/office/officeart/2017/3/layout/HorizontalLabelsTimeline"/>
    <dgm:cxn modelId="{1735EB51-A118-4D61-81BC-3515ADB1F012}" type="presParOf" srcId="{86191207-7381-4AAA-B7B4-B3845E2F7032}" destId="{9FD388D5-987A-43A1-B4A7-8A1C74326C98}" srcOrd="4" destOrd="0" presId="urn:microsoft.com/office/officeart/2017/3/layout/HorizontalLabelsTimeline"/>
    <dgm:cxn modelId="{9123E063-A1F9-4271-A61F-D48ECD92102E}" type="presParOf" srcId="{70641918-2C04-4BA1-97A8-3C7E1C2FC3B3}" destId="{021C209C-3CB9-484B-A812-AC6B1D35DD10}" srcOrd="7" destOrd="0" presId="urn:microsoft.com/office/officeart/2017/3/layout/HorizontalLabelsTimeline"/>
    <dgm:cxn modelId="{F8886976-F8CA-415E-8599-0F9846BADE12}" type="presParOf" srcId="{70641918-2C04-4BA1-97A8-3C7E1C2FC3B3}" destId="{CC27EA3D-7ECA-4C25-8B15-DF488AB8E2A1}" srcOrd="8" destOrd="0" presId="urn:microsoft.com/office/officeart/2017/3/layout/HorizontalLabelsTimeline"/>
    <dgm:cxn modelId="{73AC4553-F04F-4D07-803F-5EBE333B77F6}" type="presParOf" srcId="{CC27EA3D-7ECA-4C25-8B15-DF488AB8E2A1}" destId="{25FB80EC-61C2-4FC1-983C-B83D49861973}" srcOrd="0" destOrd="0" presId="urn:microsoft.com/office/officeart/2017/3/layout/HorizontalLabelsTimeline"/>
    <dgm:cxn modelId="{109E501F-67F5-4481-8259-EDFACEEAA753}" type="presParOf" srcId="{CC27EA3D-7ECA-4C25-8B15-DF488AB8E2A1}" destId="{47B3F133-E507-4227-9660-9A64058FDB7C}" srcOrd="1" destOrd="0" presId="urn:microsoft.com/office/officeart/2017/3/layout/HorizontalLabelsTimeline"/>
    <dgm:cxn modelId="{025CDD12-0B2B-41C4-8151-292DE3059F9E}" type="presParOf" srcId="{47B3F133-E507-4227-9660-9A64058FDB7C}" destId="{6B93E2E4-FF2C-4332-A6D3-6EF04E3165D3}" srcOrd="0" destOrd="0" presId="urn:microsoft.com/office/officeart/2017/3/layout/HorizontalLabelsTimeline"/>
    <dgm:cxn modelId="{9BE7FB30-6381-4E40-BCD9-0564D1DDC11B}" type="presParOf" srcId="{47B3F133-E507-4227-9660-9A64058FDB7C}" destId="{BC8AE5ED-74E3-4910-A21F-0AB4CA7ECE53}" srcOrd="1" destOrd="0" presId="urn:microsoft.com/office/officeart/2017/3/layout/HorizontalLabelsTimeline"/>
    <dgm:cxn modelId="{E195BFC3-88AC-4FA3-94F7-BA9C830762DD}" type="presParOf" srcId="{CC27EA3D-7ECA-4C25-8B15-DF488AB8E2A1}" destId="{572B5009-75F8-4085-AB9A-432BD1A50617}" srcOrd="2" destOrd="0" presId="urn:microsoft.com/office/officeart/2017/3/layout/HorizontalLabelsTimeline"/>
    <dgm:cxn modelId="{F3C72E3B-4F83-4B15-A102-55794E1E019D}" type="presParOf" srcId="{CC27EA3D-7ECA-4C25-8B15-DF488AB8E2A1}" destId="{5E827238-48F8-4F03-A4A8-07A8ADD15A1F}" srcOrd="3" destOrd="0" presId="urn:microsoft.com/office/officeart/2017/3/layout/HorizontalLabelsTimeline"/>
    <dgm:cxn modelId="{90E01DC0-1AB1-47CE-90ED-5EA8863C8A66}" type="presParOf" srcId="{CC27EA3D-7ECA-4C25-8B15-DF488AB8E2A1}" destId="{EAFAF7EA-7339-4170-9822-D50F270F8FF2}" srcOrd="4" destOrd="0" presId="urn:microsoft.com/office/officeart/2017/3/layout/HorizontalLabelsTimeline"/>
    <dgm:cxn modelId="{A8F4BA12-4249-4559-B209-4D0A8841A62D}" type="presParOf" srcId="{70641918-2C04-4BA1-97A8-3C7E1C2FC3B3}" destId="{FFC3C0E1-CAF1-4A51-AD3A-64DE6038F436}" srcOrd="9" destOrd="0" presId="urn:microsoft.com/office/officeart/2017/3/layout/HorizontalLabelsTimeline"/>
    <dgm:cxn modelId="{4E1A81CA-E6F3-45E4-BF0F-C680D3EC96A9}" type="presParOf" srcId="{70641918-2C04-4BA1-97A8-3C7E1C2FC3B3}" destId="{71BDCE6E-E183-47DB-9708-226DA480042C}" srcOrd="10" destOrd="0" presId="urn:microsoft.com/office/officeart/2017/3/layout/HorizontalLabelsTimeline"/>
    <dgm:cxn modelId="{65D825C1-84B0-48F3-856B-EA96D9B972CE}" type="presParOf" srcId="{71BDCE6E-E183-47DB-9708-226DA480042C}" destId="{C117DE6F-F58F-41C5-B31B-639A1311A7C6}" srcOrd="0" destOrd="0" presId="urn:microsoft.com/office/officeart/2017/3/layout/HorizontalLabelsTimeline"/>
    <dgm:cxn modelId="{0CCBA671-96A0-4580-8106-BA1E507140DB}" type="presParOf" srcId="{71BDCE6E-E183-47DB-9708-226DA480042C}" destId="{BD20D067-04AE-43EE-A993-F16E30F23FEC}" srcOrd="1" destOrd="0" presId="urn:microsoft.com/office/officeart/2017/3/layout/HorizontalLabelsTimeline"/>
    <dgm:cxn modelId="{EE857F4A-AEFA-4932-8F26-E83F77D4A925}" type="presParOf" srcId="{BD20D067-04AE-43EE-A993-F16E30F23FEC}" destId="{85859235-BD8E-4129-B0C0-3AED4C74F163}" srcOrd="0" destOrd="0" presId="urn:microsoft.com/office/officeart/2017/3/layout/HorizontalLabelsTimeline"/>
    <dgm:cxn modelId="{311AF858-5F44-40A2-9B0B-8CA0A29F17A0}" type="presParOf" srcId="{BD20D067-04AE-43EE-A993-F16E30F23FEC}" destId="{89422F9A-4D5B-48D0-8452-46BFEB01949C}" srcOrd="1" destOrd="0" presId="urn:microsoft.com/office/officeart/2017/3/layout/HorizontalLabelsTimeline"/>
    <dgm:cxn modelId="{F4C6A629-D795-4A69-AF82-A1E47C10A826}" type="presParOf" srcId="{71BDCE6E-E183-47DB-9708-226DA480042C}" destId="{6EF98F81-064E-4D04-A2A6-04E04643EBE0}" srcOrd="2" destOrd="0" presId="urn:microsoft.com/office/officeart/2017/3/layout/HorizontalLabelsTimeline"/>
    <dgm:cxn modelId="{0CC50F3D-44EA-4DD9-94AF-9A02BE72AA40}" type="presParOf" srcId="{71BDCE6E-E183-47DB-9708-226DA480042C}" destId="{CED66E08-9877-438F-B016-D033A9BEFCBA}" srcOrd="3" destOrd="0" presId="urn:microsoft.com/office/officeart/2017/3/layout/HorizontalLabelsTimeline"/>
    <dgm:cxn modelId="{BD864370-4D33-4AE7-9C23-234B6C39CBA1}" type="presParOf" srcId="{71BDCE6E-E183-47DB-9708-226DA480042C}" destId="{E18DFC3F-EBC1-4EA3-AD20-4C155C32822A}" srcOrd="4" destOrd="0" presId="urn:microsoft.com/office/officeart/2017/3/layout/HorizontalLabelsTimeline"/>
    <dgm:cxn modelId="{044A3DD3-0D33-4FB6-939B-BFBE1F290442}" type="presParOf" srcId="{70641918-2C04-4BA1-97A8-3C7E1C2FC3B3}" destId="{632925A5-F56B-4FDD-B790-8769C9B9462A}" srcOrd="11" destOrd="0" presId="urn:microsoft.com/office/officeart/2017/3/layout/HorizontalLabelsTimeline"/>
    <dgm:cxn modelId="{5295B414-815F-4820-9706-52BE457BE087}" type="presParOf" srcId="{70641918-2C04-4BA1-97A8-3C7E1C2FC3B3}" destId="{DA2A508F-8811-4647-BB43-B42695F40930}" srcOrd="12" destOrd="0" presId="urn:microsoft.com/office/officeart/2017/3/layout/HorizontalLabelsTimeline"/>
    <dgm:cxn modelId="{F33C250C-4724-435C-AF3A-2D625D091840}" type="presParOf" srcId="{DA2A508F-8811-4647-BB43-B42695F40930}" destId="{5909A026-9419-4830-8574-4CE434D16697}" srcOrd="0" destOrd="0" presId="urn:microsoft.com/office/officeart/2017/3/layout/HorizontalLabelsTimeline"/>
    <dgm:cxn modelId="{B618E5B8-4004-407C-A222-0D6C247EB9B6}" type="presParOf" srcId="{DA2A508F-8811-4647-BB43-B42695F40930}" destId="{B7C9CE63-564E-4302-A76B-1A47178FD684}" srcOrd="1" destOrd="0" presId="urn:microsoft.com/office/officeart/2017/3/layout/HorizontalLabelsTimeline"/>
    <dgm:cxn modelId="{F4B7EF49-C2A3-4DE7-85BE-D1C86229F1CB}" type="presParOf" srcId="{B7C9CE63-564E-4302-A76B-1A47178FD684}" destId="{2659184C-F725-4B3E-A99A-413E35B2D7F9}" srcOrd="0" destOrd="0" presId="urn:microsoft.com/office/officeart/2017/3/layout/HorizontalLabelsTimeline"/>
    <dgm:cxn modelId="{B126B7B7-4B8C-41A3-B7C6-C278CD3CF74D}" type="presParOf" srcId="{B7C9CE63-564E-4302-A76B-1A47178FD684}" destId="{1ED6CDFF-CAC1-49BA-9690-C9E526420550}" srcOrd="1" destOrd="0" presId="urn:microsoft.com/office/officeart/2017/3/layout/HorizontalLabelsTimeline"/>
    <dgm:cxn modelId="{C34870A0-8609-4D70-9B10-CED08E5851FD}" type="presParOf" srcId="{DA2A508F-8811-4647-BB43-B42695F40930}" destId="{B1BE3FDC-1E56-4D9E-B02A-AA24AAF407D6}" srcOrd="2" destOrd="0" presId="urn:microsoft.com/office/officeart/2017/3/layout/HorizontalLabelsTimeline"/>
    <dgm:cxn modelId="{212B99FB-12C7-4A85-AF39-E56591143D46}" type="presParOf" srcId="{DA2A508F-8811-4647-BB43-B42695F40930}" destId="{CC5E39EA-EE55-422B-81C4-5F4CFEE7F25B}" srcOrd="3" destOrd="0" presId="urn:microsoft.com/office/officeart/2017/3/layout/HorizontalLabelsTimeline"/>
    <dgm:cxn modelId="{AC75303B-AC73-4232-9EF9-6909589D46FB}" type="presParOf" srcId="{DA2A508F-8811-4647-BB43-B42695F40930}" destId="{D0C62F66-9FAF-49F1-8DDF-894259C07A6B}" srcOrd="4" destOrd="0" presId="urn:microsoft.com/office/officeart/2017/3/layout/HorizontalLabelsTimeline"/>
    <dgm:cxn modelId="{67FF9D46-BDDE-40BF-8FC5-359DAAD96499}" type="presParOf" srcId="{70641918-2C04-4BA1-97A8-3C7E1C2FC3B3}" destId="{94A9B86B-6A08-41AF-B201-74EA3F8EADB4}" srcOrd="13" destOrd="0" presId="urn:microsoft.com/office/officeart/2017/3/layout/HorizontalLabelsTimeline"/>
    <dgm:cxn modelId="{7C4A14E9-0EA1-4A0E-8715-3E40D6476A87}" type="presParOf" srcId="{70641918-2C04-4BA1-97A8-3C7E1C2FC3B3}" destId="{F8E1616C-E2D6-4BA3-94E8-A042FD892C61}" srcOrd="14" destOrd="0" presId="urn:microsoft.com/office/officeart/2017/3/layout/HorizontalLabelsTimeline"/>
    <dgm:cxn modelId="{80F88AD1-7D14-4EF7-AB23-262818E50A0F}" type="presParOf" srcId="{F8E1616C-E2D6-4BA3-94E8-A042FD892C61}" destId="{AADD6AF0-85C2-4CE2-8D97-D64DAB3A3F47}" srcOrd="0" destOrd="0" presId="urn:microsoft.com/office/officeart/2017/3/layout/HorizontalLabelsTimeline"/>
    <dgm:cxn modelId="{113A9591-E215-456D-83B9-608605402F1B}" type="presParOf" srcId="{F8E1616C-E2D6-4BA3-94E8-A042FD892C61}" destId="{4A1FD29C-A38D-4800-BF6C-6B4C6E49AE7D}" srcOrd="1" destOrd="0" presId="urn:microsoft.com/office/officeart/2017/3/layout/HorizontalLabelsTimeline"/>
    <dgm:cxn modelId="{34F02CA7-E48E-4E7D-BB43-794399E75823}" type="presParOf" srcId="{4A1FD29C-A38D-4800-BF6C-6B4C6E49AE7D}" destId="{F767A181-D569-4440-AF11-1CEEB191A64F}" srcOrd="0" destOrd="0" presId="urn:microsoft.com/office/officeart/2017/3/layout/HorizontalLabelsTimeline"/>
    <dgm:cxn modelId="{600F87C6-9896-43A0-B8DC-234CD491A231}" type="presParOf" srcId="{4A1FD29C-A38D-4800-BF6C-6B4C6E49AE7D}" destId="{BB921917-E6B3-49FE-A242-42AECCD82E85}" srcOrd="1" destOrd="0" presId="urn:microsoft.com/office/officeart/2017/3/layout/HorizontalLabelsTimeline"/>
    <dgm:cxn modelId="{29BBE0E7-5F84-4D07-B6AF-E7BA5565E021}" type="presParOf" srcId="{F8E1616C-E2D6-4BA3-94E8-A042FD892C61}" destId="{2226EDF4-1650-4EDB-B365-B6078661FB83}" srcOrd="2" destOrd="0" presId="urn:microsoft.com/office/officeart/2017/3/layout/HorizontalLabelsTimeline"/>
    <dgm:cxn modelId="{014B93FC-CAB6-4ACA-AF6A-2B3EFCA6EBEB}" type="presParOf" srcId="{F8E1616C-E2D6-4BA3-94E8-A042FD892C61}" destId="{5A532AA9-25A8-4EBC-B4F5-1A9771807512}" srcOrd="3" destOrd="0" presId="urn:microsoft.com/office/officeart/2017/3/layout/HorizontalLabelsTimeline"/>
    <dgm:cxn modelId="{DB293B9E-C8F2-444B-A4B1-5D2D0CE5298C}" type="presParOf" srcId="{F8E1616C-E2D6-4BA3-94E8-A042FD892C61}" destId="{494ADC07-418E-43D0-922C-B767E3B5F170}" srcOrd="4" destOrd="0" presId="urn:microsoft.com/office/officeart/2017/3/layout/HorizontalLabelsTimeline"/>
    <dgm:cxn modelId="{D538C7A6-8CA7-4F77-8BD6-5067DFEF0206}" type="presParOf" srcId="{70641918-2C04-4BA1-97A8-3C7E1C2FC3B3}" destId="{8CCBDC09-DB5F-4F26-B91B-CA196AA7871B}" srcOrd="15" destOrd="0" presId="urn:microsoft.com/office/officeart/2017/3/layout/HorizontalLabelsTimeline"/>
    <dgm:cxn modelId="{223F122E-31B8-4637-83FF-88D00263AC96}" type="presParOf" srcId="{70641918-2C04-4BA1-97A8-3C7E1C2FC3B3}" destId="{3E6310A1-4835-4849-B86B-C501D34D3927}" srcOrd="16" destOrd="0" presId="urn:microsoft.com/office/officeart/2017/3/layout/HorizontalLabelsTimeline"/>
    <dgm:cxn modelId="{BD73DB8F-BF8D-4183-8599-7F28E533BF48}" type="presParOf" srcId="{3E6310A1-4835-4849-B86B-C501D34D3927}" destId="{ECC49DF8-7C19-4A95-A6BD-A3D0AEBDF9B1}" srcOrd="0" destOrd="0" presId="urn:microsoft.com/office/officeart/2017/3/layout/HorizontalLabelsTimeline"/>
    <dgm:cxn modelId="{8D896419-A9B7-4F5C-A1F4-F9CF8F264C8E}" type="presParOf" srcId="{3E6310A1-4835-4849-B86B-C501D34D3927}" destId="{55C86742-1E56-4E72-B342-4EF09EF60B6F}" srcOrd="1" destOrd="0" presId="urn:microsoft.com/office/officeart/2017/3/layout/HorizontalLabelsTimeline"/>
    <dgm:cxn modelId="{858E8D6C-DB9B-4F89-ACAD-659DD49AEC64}" type="presParOf" srcId="{55C86742-1E56-4E72-B342-4EF09EF60B6F}" destId="{E644E378-2188-4B8D-BC2F-C733E9A2AAAF}" srcOrd="0" destOrd="0" presId="urn:microsoft.com/office/officeart/2017/3/layout/HorizontalLabelsTimeline"/>
    <dgm:cxn modelId="{C5731452-0C6E-4D20-977A-57593DB4DD81}" type="presParOf" srcId="{55C86742-1E56-4E72-B342-4EF09EF60B6F}" destId="{7DC638B6-5CE6-4427-BDA0-01F19CD37FC7}" srcOrd="1" destOrd="0" presId="urn:microsoft.com/office/officeart/2017/3/layout/HorizontalLabelsTimeline"/>
    <dgm:cxn modelId="{E95EDB4D-56B7-456E-9DB0-9DC010A15FF6}" type="presParOf" srcId="{3E6310A1-4835-4849-B86B-C501D34D3927}" destId="{86AF5478-376A-482C-8B55-6F00974A668A}" srcOrd="2" destOrd="0" presId="urn:microsoft.com/office/officeart/2017/3/layout/HorizontalLabelsTimeline"/>
    <dgm:cxn modelId="{612B9B0E-BAFE-4817-B3C9-EFD7633AA8D9}" type="presParOf" srcId="{3E6310A1-4835-4849-B86B-C501D34D3927}" destId="{7BB3FFA2-8136-4CB5-B2B2-E0B47A40C28D}" srcOrd="3" destOrd="0" presId="urn:microsoft.com/office/officeart/2017/3/layout/HorizontalLabelsTimeline"/>
    <dgm:cxn modelId="{7A3CB049-7F86-43FD-AA3F-040941B5B9F0}" type="presParOf" srcId="{3E6310A1-4835-4849-B86B-C501D34D3927}" destId="{2C2D4534-3262-426C-BDCB-E0D51494DD1A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15BD6A-A030-412C-A1C5-1F4EE3DCC1F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4AB59C5F-1989-4517-84EA-39E282A69B6F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1995-2004 tarihleri arasında amacı, öğretmen yetiştirmede karşılıklı kültür alışverişi ve kültürlerarası eğitimi geliştirmek olan Bursa-Amsterdam Projesinde Proje Koordinatörlüğü yapmıştır. Proje kapsamında iki kez Hollanda’ya birer haftalık ziyarette bulunmuştur.</a:t>
          </a:r>
          <a:endParaRPr lang="en-US" dirty="0"/>
        </a:p>
      </dgm:t>
    </dgm:pt>
    <dgm:pt modelId="{676B07D2-B19A-439A-B630-D3976414AB1E}" type="parTrans" cxnId="{FC7355D0-0582-4417-BA4B-EB6F0DEA8CCE}">
      <dgm:prSet/>
      <dgm:spPr/>
      <dgm:t>
        <a:bodyPr/>
        <a:lstStyle/>
        <a:p>
          <a:endParaRPr lang="en-US"/>
        </a:p>
      </dgm:t>
    </dgm:pt>
    <dgm:pt modelId="{9F86FF3C-1DBA-42EA-930F-8E62E0AA4F09}" type="sibTrans" cxnId="{FC7355D0-0582-4417-BA4B-EB6F0DEA8CC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8C02AC6-AB71-47DD-AAE0-4C4671C3F37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İlköğretim Çağındaki Çocuklarda Problem Çözmenin Gelişimin İncelenmesi projesi kapsamında proje yürütücülüğü yapmış, bu çalışma Uludağ Üniversitesi Bilimsel Araştırma Komisyonu tarafından desteklenmiştir.</a:t>
          </a:r>
          <a:endParaRPr lang="en-US" dirty="0"/>
        </a:p>
      </dgm:t>
    </dgm:pt>
    <dgm:pt modelId="{684E3C57-726B-4E99-887E-AE6A126C05CC}" type="parTrans" cxnId="{E54F283C-E70F-4E44-9358-C0812C892C14}">
      <dgm:prSet/>
      <dgm:spPr/>
      <dgm:t>
        <a:bodyPr/>
        <a:lstStyle/>
        <a:p>
          <a:endParaRPr lang="en-US"/>
        </a:p>
      </dgm:t>
    </dgm:pt>
    <dgm:pt modelId="{54E97DA9-3CD1-4F63-9067-DE77C42FD1B9}" type="sibTrans" cxnId="{E54F283C-E70F-4E44-9358-C0812C892C1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6934A58-13A6-4C36-8A58-5CDA791A364A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Bunlara ek olarak birçok </a:t>
          </a:r>
          <a:r>
            <a:rPr lang="tr-TR" dirty="0" err="1"/>
            <a:t>Tübitak</a:t>
          </a:r>
          <a:r>
            <a:rPr lang="tr-TR" dirty="0"/>
            <a:t> projesinin yürütücülüğünü yapmıştır. </a:t>
          </a:r>
          <a:endParaRPr lang="en-US" dirty="0"/>
        </a:p>
      </dgm:t>
    </dgm:pt>
    <dgm:pt modelId="{9840E000-F701-40DD-81BE-49A090C481BD}" type="parTrans" cxnId="{3CD5392E-C28B-4315-A9E5-AC2E144D9D82}">
      <dgm:prSet/>
      <dgm:spPr/>
      <dgm:t>
        <a:bodyPr/>
        <a:lstStyle/>
        <a:p>
          <a:endParaRPr lang="en-US"/>
        </a:p>
      </dgm:t>
    </dgm:pt>
    <dgm:pt modelId="{DB4675B2-3380-4F01-B382-483C69525019}" type="sibTrans" cxnId="{3CD5392E-C28B-4315-A9E5-AC2E144D9D82}">
      <dgm:prSet/>
      <dgm:spPr/>
      <dgm:t>
        <a:bodyPr/>
        <a:lstStyle/>
        <a:p>
          <a:endParaRPr lang="en-US"/>
        </a:p>
      </dgm:t>
    </dgm:pt>
    <dgm:pt modelId="{0715D5F9-9C29-487B-B28D-0F27DCAEC2EE}" type="pres">
      <dgm:prSet presAssocID="{F015BD6A-A030-412C-A1C5-1F4EE3DCC1FF}" presName="root" presStyleCnt="0">
        <dgm:presLayoutVars>
          <dgm:dir/>
          <dgm:resizeHandles val="exact"/>
        </dgm:presLayoutVars>
      </dgm:prSet>
      <dgm:spPr/>
    </dgm:pt>
    <dgm:pt modelId="{54071419-E7E4-428C-8E3F-3B5B90F8CBF8}" type="pres">
      <dgm:prSet presAssocID="{4AB59C5F-1989-4517-84EA-39E282A69B6F}" presName="compNode" presStyleCnt="0"/>
      <dgm:spPr/>
    </dgm:pt>
    <dgm:pt modelId="{9B8421AE-59A8-4BEB-A88A-9666DB8773B2}" type="pres">
      <dgm:prSet presAssocID="{4AB59C5F-1989-4517-84EA-39E282A69B6F}" presName="bgRect" presStyleLbl="bgShp" presStyleIdx="0" presStyleCnt="3"/>
      <dgm:spPr/>
    </dgm:pt>
    <dgm:pt modelId="{E74CEB0B-930D-468E-8A88-4C77E256545A}" type="pres">
      <dgm:prSet presAssocID="{4AB59C5F-1989-4517-84EA-39E282A69B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ınıf"/>
        </a:ext>
      </dgm:extLst>
    </dgm:pt>
    <dgm:pt modelId="{6D0657D2-4354-4078-9BE1-794D7C07E4DB}" type="pres">
      <dgm:prSet presAssocID="{4AB59C5F-1989-4517-84EA-39E282A69B6F}" presName="spaceRect" presStyleCnt="0"/>
      <dgm:spPr/>
    </dgm:pt>
    <dgm:pt modelId="{C155FD9E-22BD-439E-9D0E-76B9074F2FB3}" type="pres">
      <dgm:prSet presAssocID="{4AB59C5F-1989-4517-84EA-39E282A69B6F}" presName="parTx" presStyleLbl="revTx" presStyleIdx="0" presStyleCnt="3">
        <dgm:presLayoutVars>
          <dgm:chMax val="0"/>
          <dgm:chPref val="0"/>
        </dgm:presLayoutVars>
      </dgm:prSet>
      <dgm:spPr/>
    </dgm:pt>
    <dgm:pt modelId="{7BCE6D45-78E0-4439-B5F3-B2028208C0F0}" type="pres">
      <dgm:prSet presAssocID="{9F86FF3C-1DBA-42EA-930F-8E62E0AA4F09}" presName="sibTrans" presStyleCnt="0"/>
      <dgm:spPr/>
    </dgm:pt>
    <dgm:pt modelId="{706B975F-2362-4A8B-BF2C-8C468CE6E6DA}" type="pres">
      <dgm:prSet presAssocID="{D8C02AC6-AB71-47DD-AAE0-4C4671C3F37B}" presName="compNode" presStyleCnt="0"/>
      <dgm:spPr/>
    </dgm:pt>
    <dgm:pt modelId="{E2E7A2D0-A02D-41FD-95C5-AE7897C87A3B}" type="pres">
      <dgm:prSet presAssocID="{D8C02AC6-AB71-47DD-AAE0-4C4671C3F37B}" presName="bgRect" presStyleLbl="bgShp" presStyleIdx="1" presStyleCnt="3"/>
      <dgm:spPr/>
    </dgm:pt>
    <dgm:pt modelId="{F5AFD6D0-4568-40CB-A89D-927A7B5E7C17}" type="pres">
      <dgm:prSet presAssocID="{D8C02AC6-AB71-47DD-AAE0-4C4671C3F37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kroskop"/>
        </a:ext>
      </dgm:extLst>
    </dgm:pt>
    <dgm:pt modelId="{8CE74B27-18F3-4B12-92EF-BFEEBD0FBBF0}" type="pres">
      <dgm:prSet presAssocID="{D8C02AC6-AB71-47DD-AAE0-4C4671C3F37B}" presName="spaceRect" presStyleCnt="0"/>
      <dgm:spPr/>
    </dgm:pt>
    <dgm:pt modelId="{9923B478-3DB4-4110-AC16-D6A557DB8C1E}" type="pres">
      <dgm:prSet presAssocID="{D8C02AC6-AB71-47DD-AAE0-4C4671C3F37B}" presName="parTx" presStyleLbl="revTx" presStyleIdx="1" presStyleCnt="3">
        <dgm:presLayoutVars>
          <dgm:chMax val="0"/>
          <dgm:chPref val="0"/>
        </dgm:presLayoutVars>
      </dgm:prSet>
      <dgm:spPr/>
    </dgm:pt>
    <dgm:pt modelId="{E154226C-0FDA-4D0E-8DD8-BC2DF4C98C4C}" type="pres">
      <dgm:prSet presAssocID="{54E97DA9-3CD1-4F63-9067-DE77C42FD1B9}" presName="sibTrans" presStyleCnt="0"/>
      <dgm:spPr/>
    </dgm:pt>
    <dgm:pt modelId="{F423CF5F-E3C2-4CC3-B9C2-2F6EB8095004}" type="pres">
      <dgm:prSet presAssocID="{86934A58-13A6-4C36-8A58-5CDA791A364A}" presName="compNode" presStyleCnt="0"/>
      <dgm:spPr/>
    </dgm:pt>
    <dgm:pt modelId="{598461F0-D9AD-4026-8AF3-8F93F7A12782}" type="pres">
      <dgm:prSet presAssocID="{86934A58-13A6-4C36-8A58-5CDA791A364A}" presName="bgRect" presStyleLbl="bgShp" presStyleIdx="2" presStyleCnt="3"/>
      <dgm:spPr/>
    </dgm:pt>
    <dgm:pt modelId="{253C736C-BBBB-4F6E-8351-7BDABFEE3C3B}" type="pres">
      <dgm:prSet presAssocID="{86934A58-13A6-4C36-8A58-5CDA791A364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Çalıştır"/>
        </a:ext>
      </dgm:extLst>
    </dgm:pt>
    <dgm:pt modelId="{6069591C-100E-467A-9B96-9A42860A5390}" type="pres">
      <dgm:prSet presAssocID="{86934A58-13A6-4C36-8A58-5CDA791A364A}" presName="spaceRect" presStyleCnt="0"/>
      <dgm:spPr/>
    </dgm:pt>
    <dgm:pt modelId="{F56A0327-3E29-4142-886C-A07105FD71D1}" type="pres">
      <dgm:prSet presAssocID="{86934A58-13A6-4C36-8A58-5CDA791A364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CD5392E-C28B-4315-A9E5-AC2E144D9D82}" srcId="{F015BD6A-A030-412C-A1C5-1F4EE3DCC1FF}" destId="{86934A58-13A6-4C36-8A58-5CDA791A364A}" srcOrd="2" destOrd="0" parTransId="{9840E000-F701-40DD-81BE-49A090C481BD}" sibTransId="{DB4675B2-3380-4F01-B382-483C69525019}"/>
    <dgm:cxn modelId="{E54F283C-E70F-4E44-9358-C0812C892C14}" srcId="{F015BD6A-A030-412C-A1C5-1F4EE3DCC1FF}" destId="{D8C02AC6-AB71-47DD-AAE0-4C4671C3F37B}" srcOrd="1" destOrd="0" parTransId="{684E3C57-726B-4E99-887E-AE6A126C05CC}" sibTransId="{54E97DA9-3CD1-4F63-9067-DE77C42FD1B9}"/>
    <dgm:cxn modelId="{3D8F244B-488E-4387-B347-9FC733E6ABD5}" type="presOf" srcId="{86934A58-13A6-4C36-8A58-5CDA791A364A}" destId="{F56A0327-3E29-4142-886C-A07105FD71D1}" srcOrd="0" destOrd="0" presId="urn:microsoft.com/office/officeart/2018/2/layout/IconVerticalSolidList"/>
    <dgm:cxn modelId="{9B9C3CA2-3390-484E-A90B-32B07300B0E5}" type="presOf" srcId="{D8C02AC6-AB71-47DD-AAE0-4C4671C3F37B}" destId="{9923B478-3DB4-4110-AC16-D6A557DB8C1E}" srcOrd="0" destOrd="0" presId="urn:microsoft.com/office/officeart/2018/2/layout/IconVerticalSolidList"/>
    <dgm:cxn modelId="{FC7355D0-0582-4417-BA4B-EB6F0DEA8CCE}" srcId="{F015BD6A-A030-412C-A1C5-1F4EE3DCC1FF}" destId="{4AB59C5F-1989-4517-84EA-39E282A69B6F}" srcOrd="0" destOrd="0" parTransId="{676B07D2-B19A-439A-B630-D3976414AB1E}" sibTransId="{9F86FF3C-1DBA-42EA-930F-8E62E0AA4F09}"/>
    <dgm:cxn modelId="{AB01F6DB-6DDE-416A-9C38-26C45349796C}" type="presOf" srcId="{4AB59C5F-1989-4517-84EA-39E282A69B6F}" destId="{C155FD9E-22BD-439E-9D0E-76B9074F2FB3}" srcOrd="0" destOrd="0" presId="urn:microsoft.com/office/officeart/2018/2/layout/IconVerticalSolidList"/>
    <dgm:cxn modelId="{2A65D1FA-2CC8-4A0C-A8AA-CBC03C44FDA7}" type="presOf" srcId="{F015BD6A-A030-412C-A1C5-1F4EE3DCC1FF}" destId="{0715D5F9-9C29-487B-B28D-0F27DCAEC2EE}" srcOrd="0" destOrd="0" presId="urn:microsoft.com/office/officeart/2018/2/layout/IconVerticalSolidList"/>
    <dgm:cxn modelId="{1AB12651-B0D1-443C-8F6F-7FED0918B81D}" type="presParOf" srcId="{0715D5F9-9C29-487B-B28D-0F27DCAEC2EE}" destId="{54071419-E7E4-428C-8E3F-3B5B90F8CBF8}" srcOrd="0" destOrd="0" presId="urn:microsoft.com/office/officeart/2018/2/layout/IconVerticalSolidList"/>
    <dgm:cxn modelId="{1B204098-7451-462A-9422-CDECCEB64FBB}" type="presParOf" srcId="{54071419-E7E4-428C-8E3F-3B5B90F8CBF8}" destId="{9B8421AE-59A8-4BEB-A88A-9666DB8773B2}" srcOrd="0" destOrd="0" presId="urn:microsoft.com/office/officeart/2018/2/layout/IconVerticalSolidList"/>
    <dgm:cxn modelId="{2C0AE0C7-6C21-4FAD-9FE1-5A2A6933EF27}" type="presParOf" srcId="{54071419-E7E4-428C-8E3F-3B5B90F8CBF8}" destId="{E74CEB0B-930D-468E-8A88-4C77E256545A}" srcOrd="1" destOrd="0" presId="urn:microsoft.com/office/officeart/2018/2/layout/IconVerticalSolidList"/>
    <dgm:cxn modelId="{B8729CE6-ED42-45D4-B98C-F35FF63E05BE}" type="presParOf" srcId="{54071419-E7E4-428C-8E3F-3B5B90F8CBF8}" destId="{6D0657D2-4354-4078-9BE1-794D7C07E4DB}" srcOrd="2" destOrd="0" presId="urn:microsoft.com/office/officeart/2018/2/layout/IconVerticalSolidList"/>
    <dgm:cxn modelId="{CA9839C0-6808-49C7-AA4E-391833C2C6DA}" type="presParOf" srcId="{54071419-E7E4-428C-8E3F-3B5B90F8CBF8}" destId="{C155FD9E-22BD-439E-9D0E-76B9074F2FB3}" srcOrd="3" destOrd="0" presId="urn:microsoft.com/office/officeart/2018/2/layout/IconVerticalSolidList"/>
    <dgm:cxn modelId="{8C1E79CF-BF36-46EF-9B3D-94CABEF15F56}" type="presParOf" srcId="{0715D5F9-9C29-487B-B28D-0F27DCAEC2EE}" destId="{7BCE6D45-78E0-4439-B5F3-B2028208C0F0}" srcOrd="1" destOrd="0" presId="urn:microsoft.com/office/officeart/2018/2/layout/IconVerticalSolidList"/>
    <dgm:cxn modelId="{07B95855-D0AB-4197-B042-CDBDE23E2765}" type="presParOf" srcId="{0715D5F9-9C29-487B-B28D-0F27DCAEC2EE}" destId="{706B975F-2362-4A8B-BF2C-8C468CE6E6DA}" srcOrd="2" destOrd="0" presId="urn:microsoft.com/office/officeart/2018/2/layout/IconVerticalSolidList"/>
    <dgm:cxn modelId="{996217A3-C397-41FC-AAF4-D4A182B5D960}" type="presParOf" srcId="{706B975F-2362-4A8B-BF2C-8C468CE6E6DA}" destId="{E2E7A2D0-A02D-41FD-95C5-AE7897C87A3B}" srcOrd="0" destOrd="0" presId="urn:microsoft.com/office/officeart/2018/2/layout/IconVerticalSolidList"/>
    <dgm:cxn modelId="{1C5F0A1D-7CFD-4975-82BA-D914F8DEACA0}" type="presParOf" srcId="{706B975F-2362-4A8B-BF2C-8C468CE6E6DA}" destId="{F5AFD6D0-4568-40CB-A89D-927A7B5E7C17}" srcOrd="1" destOrd="0" presId="urn:microsoft.com/office/officeart/2018/2/layout/IconVerticalSolidList"/>
    <dgm:cxn modelId="{8E67EC6D-3572-4702-9F5B-D70BE610C830}" type="presParOf" srcId="{706B975F-2362-4A8B-BF2C-8C468CE6E6DA}" destId="{8CE74B27-18F3-4B12-92EF-BFEEBD0FBBF0}" srcOrd="2" destOrd="0" presId="urn:microsoft.com/office/officeart/2018/2/layout/IconVerticalSolidList"/>
    <dgm:cxn modelId="{ADA6877E-C741-46CB-B362-592464FBD9BE}" type="presParOf" srcId="{706B975F-2362-4A8B-BF2C-8C468CE6E6DA}" destId="{9923B478-3DB4-4110-AC16-D6A557DB8C1E}" srcOrd="3" destOrd="0" presId="urn:microsoft.com/office/officeart/2018/2/layout/IconVerticalSolidList"/>
    <dgm:cxn modelId="{7D322318-3E79-45CE-B9A1-EBA6803E02AD}" type="presParOf" srcId="{0715D5F9-9C29-487B-B28D-0F27DCAEC2EE}" destId="{E154226C-0FDA-4D0E-8DD8-BC2DF4C98C4C}" srcOrd="3" destOrd="0" presId="urn:microsoft.com/office/officeart/2018/2/layout/IconVerticalSolidList"/>
    <dgm:cxn modelId="{D3BAC8DA-5B0C-4BD4-8528-C5B619F6F268}" type="presParOf" srcId="{0715D5F9-9C29-487B-B28D-0F27DCAEC2EE}" destId="{F423CF5F-E3C2-4CC3-B9C2-2F6EB8095004}" srcOrd="4" destOrd="0" presId="urn:microsoft.com/office/officeart/2018/2/layout/IconVerticalSolidList"/>
    <dgm:cxn modelId="{A8DC1910-CEB6-4988-8D44-AFF8BE66EAAC}" type="presParOf" srcId="{F423CF5F-E3C2-4CC3-B9C2-2F6EB8095004}" destId="{598461F0-D9AD-4026-8AF3-8F93F7A12782}" srcOrd="0" destOrd="0" presId="urn:microsoft.com/office/officeart/2018/2/layout/IconVerticalSolidList"/>
    <dgm:cxn modelId="{BEEAF89E-A46E-486E-A36A-BE9F1A08202A}" type="presParOf" srcId="{F423CF5F-E3C2-4CC3-B9C2-2F6EB8095004}" destId="{253C736C-BBBB-4F6E-8351-7BDABFEE3C3B}" srcOrd="1" destOrd="0" presId="urn:microsoft.com/office/officeart/2018/2/layout/IconVerticalSolidList"/>
    <dgm:cxn modelId="{52AA9CE1-E3A9-4783-A72A-6AF778EB1931}" type="presParOf" srcId="{F423CF5F-E3C2-4CC3-B9C2-2F6EB8095004}" destId="{6069591C-100E-467A-9B96-9A42860A5390}" srcOrd="2" destOrd="0" presId="urn:microsoft.com/office/officeart/2018/2/layout/IconVerticalSolidList"/>
    <dgm:cxn modelId="{EA71A0E6-0919-4CFF-807C-02DEBED3E0AC}" type="presParOf" srcId="{F423CF5F-E3C2-4CC3-B9C2-2F6EB8095004}" destId="{F56A0327-3E29-4142-886C-A07105FD71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72995-6E66-4D5E-8F61-1E56727EFB19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F50CC-875D-4893-A7B8-EA947DF27342}">
      <dsp:nvSpPr>
        <dsp:cNvPr id="0" name=""/>
        <dsp:cNvSpPr/>
      </dsp:nvSpPr>
      <dsp:spPr>
        <a:xfrm>
          <a:off x="127440" y="1348914"/>
          <a:ext cx="1850293" cy="522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1973–1979</a:t>
          </a:r>
        </a:p>
      </dsp:txBody>
      <dsp:txXfrm>
        <a:off x="127440" y="1348914"/>
        <a:ext cx="1850293" cy="522160"/>
      </dsp:txXfrm>
    </dsp:sp>
    <dsp:sp modelId="{FCDB9C0F-48D4-48FA-B949-ED821F570D24}">
      <dsp:nvSpPr>
        <dsp:cNvPr id="0" name=""/>
        <dsp:cNvSpPr/>
      </dsp:nvSpPr>
      <dsp:spPr>
        <a:xfrm>
          <a:off x="127440" y="592679"/>
          <a:ext cx="1850293" cy="75623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Lise Öğretmenliği, MEB, Giresun</a:t>
          </a:r>
        </a:p>
      </dsp:txBody>
      <dsp:txXfrm>
        <a:off x="127440" y="592679"/>
        <a:ext cx="1850293" cy="756235"/>
      </dsp:txXfrm>
    </dsp:sp>
    <dsp:sp modelId="{A2F6930A-3EC0-4A3A-B3F7-51CE0F4E5770}">
      <dsp:nvSpPr>
        <dsp:cNvPr id="0" name=""/>
        <dsp:cNvSpPr/>
      </dsp:nvSpPr>
      <dsp:spPr>
        <a:xfrm>
          <a:off x="1052586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81889-D968-4260-81AF-3CF29DAC7F15}">
      <dsp:nvSpPr>
        <dsp:cNvPr id="0" name=""/>
        <dsp:cNvSpPr/>
      </dsp:nvSpPr>
      <dsp:spPr>
        <a:xfrm>
          <a:off x="1178743" y="2480262"/>
          <a:ext cx="1850293" cy="522160"/>
        </a:xfrm>
        <a:prstGeom prst="rect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accent2">
              <a:hueOff val="-181920"/>
              <a:satOff val="-10491"/>
              <a:lumOff val="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1977–1982</a:t>
          </a:r>
        </a:p>
      </dsp:txBody>
      <dsp:txXfrm>
        <a:off x="1178743" y="2480262"/>
        <a:ext cx="1850293" cy="522160"/>
      </dsp:txXfrm>
    </dsp:sp>
    <dsp:sp modelId="{DDC99FCF-776E-4C0A-BC62-66B901E32268}">
      <dsp:nvSpPr>
        <dsp:cNvPr id="0" name=""/>
        <dsp:cNvSpPr/>
      </dsp:nvSpPr>
      <dsp:spPr>
        <a:xfrm>
          <a:off x="1178743" y="3002423"/>
          <a:ext cx="1850293" cy="986393"/>
        </a:xfrm>
        <a:prstGeom prst="rect">
          <a:avLst/>
        </a:prstGeom>
        <a:solidFill>
          <a:schemeClr val="accent2">
            <a:tint val="40000"/>
            <a:alpha val="90000"/>
            <a:hueOff val="-106153"/>
            <a:satOff val="-9418"/>
            <a:lumOff val="-9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6153"/>
              <a:satOff val="-9418"/>
              <a:lumOff val="-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Eğitim Enstitüsü Öğretmenliği, MEB, Giresun</a:t>
          </a:r>
        </a:p>
      </dsp:txBody>
      <dsp:txXfrm>
        <a:off x="1178743" y="3002423"/>
        <a:ext cx="1850293" cy="986393"/>
      </dsp:txXfrm>
    </dsp:sp>
    <dsp:sp modelId="{B1FF5EF9-D32F-4AFD-A0C2-6A80B3352BB8}">
      <dsp:nvSpPr>
        <dsp:cNvPr id="0" name=""/>
        <dsp:cNvSpPr/>
      </dsp:nvSpPr>
      <dsp:spPr>
        <a:xfrm>
          <a:off x="2103890" y="2175668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hueOff val="-181920"/>
              <a:satOff val="-10491"/>
              <a:lumOff val="10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A7BCD-37CE-466F-B760-24115E619AC1}">
      <dsp:nvSpPr>
        <dsp:cNvPr id="0" name=""/>
        <dsp:cNvSpPr/>
      </dsp:nvSpPr>
      <dsp:spPr>
        <a:xfrm rot="2700000">
          <a:off x="1018741" y="2141823"/>
          <a:ext cx="67690" cy="67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E8360-20E7-49FE-8C56-F75A8220E226}">
      <dsp:nvSpPr>
        <dsp:cNvPr id="0" name=""/>
        <dsp:cNvSpPr/>
      </dsp:nvSpPr>
      <dsp:spPr>
        <a:xfrm rot="2700000">
          <a:off x="2070044" y="2141823"/>
          <a:ext cx="67690" cy="67690"/>
        </a:xfrm>
        <a:prstGeom prst="rect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A52A0-FAFF-4D78-AC83-600E55863A28}">
      <dsp:nvSpPr>
        <dsp:cNvPr id="0" name=""/>
        <dsp:cNvSpPr/>
      </dsp:nvSpPr>
      <dsp:spPr>
        <a:xfrm>
          <a:off x="2230046" y="1348914"/>
          <a:ext cx="1850293" cy="522160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1982–1986</a:t>
          </a:r>
        </a:p>
      </dsp:txBody>
      <dsp:txXfrm>
        <a:off x="2230046" y="1348914"/>
        <a:ext cx="1850293" cy="522160"/>
      </dsp:txXfrm>
    </dsp:sp>
    <dsp:sp modelId="{BFCCD677-8871-4BF1-AA3F-20CDCFDE422D}">
      <dsp:nvSpPr>
        <dsp:cNvPr id="0" name=""/>
        <dsp:cNvSpPr/>
      </dsp:nvSpPr>
      <dsp:spPr>
        <a:xfrm>
          <a:off x="2230046" y="592679"/>
          <a:ext cx="1850293" cy="756235"/>
        </a:xfrm>
        <a:prstGeom prst="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Öğretim Görevlisi, KTÜ, Giresun</a:t>
          </a:r>
        </a:p>
      </dsp:txBody>
      <dsp:txXfrm>
        <a:off x="2230046" y="592679"/>
        <a:ext cx="1850293" cy="756235"/>
      </dsp:txXfrm>
    </dsp:sp>
    <dsp:sp modelId="{8CC4704C-635F-4549-A941-711A4DF751F0}">
      <dsp:nvSpPr>
        <dsp:cNvPr id="0" name=""/>
        <dsp:cNvSpPr/>
      </dsp:nvSpPr>
      <dsp:spPr>
        <a:xfrm>
          <a:off x="3155193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0F2E0-AD3C-472C-86F2-221519706A55}">
      <dsp:nvSpPr>
        <dsp:cNvPr id="0" name=""/>
        <dsp:cNvSpPr/>
      </dsp:nvSpPr>
      <dsp:spPr>
        <a:xfrm>
          <a:off x="3281349" y="2480262"/>
          <a:ext cx="1850293" cy="522160"/>
        </a:xfrm>
        <a:prstGeom prst="rect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accent2">
              <a:hueOff val="-545761"/>
              <a:satOff val="-31473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1986–1989</a:t>
          </a:r>
        </a:p>
      </dsp:txBody>
      <dsp:txXfrm>
        <a:off x="3281349" y="2480262"/>
        <a:ext cx="1850293" cy="522160"/>
      </dsp:txXfrm>
    </dsp:sp>
    <dsp:sp modelId="{A3F2AD59-4624-4347-AE91-9DE9E9A070B3}">
      <dsp:nvSpPr>
        <dsp:cNvPr id="0" name=""/>
        <dsp:cNvSpPr/>
      </dsp:nvSpPr>
      <dsp:spPr>
        <a:xfrm>
          <a:off x="3281349" y="3002423"/>
          <a:ext cx="1850293" cy="986393"/>
        </a:xfrm>
        <a:prstGeom prst="rect">
          <a:avLst/>
        </a:prstGeom>
        <a:solidFill>
          <a:schemeClr val="accent2">
            <a:tint val="40000"/>
            <a:alpha val="90000"/>
            <a:hueOff val="-318460"/>
            <a:satOff val="-28255"/>
            <a:lumOff val="-28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8460"/>
              <a:satOff val="-28255"/>
              <a:lumOff val="-2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Öğretim Görevlisi, Uludağ Üniversitesi, Bursa</a:t>
          </a:r>
        </a:p>
      </dsp:txBody>
      <dsp:txXfrm>
        <a:off x="3281349" y="3002423"/>
        <a:ext cx="1850293" cy="986393"/>
      </dsp:txXfrm>
    </dsp:sp>
    <dsp:sp modelId="{5AB1FEAC-27B2-4CB0-ADA1-F231CA7F25A0}">
      <dsp:nvSpPr>
        <dsp:cNvPr id="0" name=""/>
        <dsp:cNvSpPr/>
      </dsp:nvSpPr>
      <dsp:spPr>
        <a:xfrm>
          <a:off x="4206496" y="2175668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hueOff val="-545761"/>
              <a:satOff val="-31473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8E31B-3E3A-4AA6-97C6-2A6433D53F89}">
      <dsp:nvSpPr>
        <dsp:cNvPr id="0" name=""/>
        <dsp:cNvSpPr/>
      </dsp:nvSpPr>
      <dsp:spPr>
        <a:xfrm rot="2700000">
          <a:off x="3121347" y="2141823"/>
          <a:ext cx="67690" cy="67690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3F5D3-14FF-41DA-A094-FEAB701EA3AC}">
      <dsp:nvSpPr>
        <dsp:cNvPr id="0" name=""/>
        <dsp:cNvSpPr/>
      </dsp:nvSpPr>
      <dsp:spPr>
        <a:xfrm rot="2700000">
          <a:off x="4172651" y="2141823"/>
          <a:ext cx="67690" cy="67690"/>
        </a:xfrm>
        <a:prstGeom prst="rect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B80EC-61C2-4FC1-983C-B83D49861973}">
      <dsp:nvSpPr>
        <dsp:cNvPr id="0" name=""/>
        <dsp:cNvSpPr/>
      </dsp:nvSpPr>
      <dsp:spPr>
        <a:xfrm>
          <a:off x="4332653" y="1348914"/>
          <a:ext cx="1850293" cy="52216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1989–1995</a:t>
          </a:r>
        </a:p>
      </dsp:txBody>
      <dsp:txXfrm>
        <a:off x="4332653" y="1348914"/>
        <a:ext cx="1850293" cy="522160"/>
      </dsp:txXfrm>
    </dsp:sp>
    <dsp:sp modelId="{6B93E2E4-FF2C-4332-A6D3-6EF04E3165D3}">
      <dsp:nvSpPr>
        <dsp:cNvPr id="0" name=""/>
        <dsp:cNvSpPr/>
      </dsp:nvSpPr>
      <dsp:spPr>
        <a:xfrm>
          <a:off x="4332653" y="132362"/>
          <a:ext cx="1850293" cy="1216552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Eğitim Fakültesi Öğretim Görevlisi, Uludağ Üniversitesi, Bursa</a:t>
          </a:r>
        </a:p>
      </dsp:txBody>
      <dsp:txXfrm>
        <a:off x="4332653" y="132362"/>
        <a:ext cx="1850293" cy="1216552"/>
      </dsp:txXfrm>
    </dsp:sp>
    <dsp:sp modelId="{572B5009-75F8-4085-AB9A-432BD1A50617}">
      <dsp:nvSpPr>
        <dsp:cNvPr id="0" name=""/>
        <dsp:cNvSpPr/>
      </dsp:nvSpPr>
      <dsp:spPr>
        <a:xfrm>
          <a:off x="5257800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7DE6F-F58F-41C5-B31B-639A1311A7C6}">
      <dsp:nvSpPr>
        <dsp:cNvPr id="0" name=""/>
        <dsp:cNvSpPr/>
      </dsp:nvSpPr>
      <dsp:spPr>
        <a:xfrm>
          <a:off x="5383956" y="2480262"/>
          <a:ext cx="1850293" cy="522160"/>
        </a:xfrm>
        <a:prstGeom prst="rect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accent2">
              <a:hueOff val="-909602"/>
              <a:satOff val="-52455"/>
              <a:lumOff val="5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1995–1997</a:t>
          </a:r>
        </a:p>
      </dsp:txBody>
      <dsp:txXfrm>
        <a:off x="5383956" y="2480262"/>
        <a:ext cx="1850293" cy="522160"/>
      </dsp:txXfrm>
    </dsp:sp>
    <dsp:sp modelId="{85859235-BD8E-4129-B0C0-3AED4C74F163}">
      <dsp:nvSpPr>
        <dsp:cNvPr id="0" name=""/>
        <dsp:cNvSpPr/>
      </dsp:nvSpPr>
      <dsp:spPr>
        <a:xfrm>
          <a:off x="5383956" y="3002423"/>
          <a:ext cx="1850293" cy="986393"/>
        </a:xfrm>
        <a:prstGeom prst="rect">
          <a:avLst/>
        </a:prstGeom>
        <a:solidFill>
          <a:schemeClr val="accent2">
            <a:tint val="40000"/>
            <a:alpha val="90000"/>
            <a:hueOff val="-530766"/>
            <a:satOff val="-47091"/>
            <a:lumOff val="-48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30766"/>
              <a:satOff val="-47091"/>
              <a:lumOff val="-4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Dr. Öğretim Görevlisi, Uludağ Üniversitesi, Bursa</a:t>
          </a:r>
        </a:p>
      </dsp:txBody>
      <dsp:txXfrm>
        <a:off x="5383956" y="3002423"/>
        <a:ext cx="1850293" cy="986393"/>
      </dsp:txXfrm>
    </dsp:sp>
    <dsp:sp modelId="{6EF98F81-064E-4D04-A2A6-04E04643EBE0}">
      <dsp:nvSpPr>
        <dsp:cNvPr id="0" name=""/>
        <dsp:cNvSpPr/>
      </dsp:nvSpPr>
      <dsp:spPr>
        <a:xfrm>
          <a:off x="6309103" y="2175668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hueOff val="-909602"/>
              <a:satOff val="-52455"/>
              <a:lumOff val="53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27238-48F8-4F03-A4A8-07A8ADD15A1F}">
      <dsp:nvSpPr>
        <dsp:cNvPr id="0" name=""/>
        <dsp:cNvSpPr/>
      </dsp:nvSpPr>
      <dsp:spPr>
        <a:xfrm rot="2700000">
          <a:off x="5223954" y="2141823"/>
          <a:ext cx="67690" cy="6769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66E08-9877-438F-B016-D033A9BEFCBA}">
      <dsp:nvSpPr>
        <dsp:cNvPr id="0" name=""/>
        <dsp:cNvSpPr/>
      </dsp:nvSpPr>
      <dsp:spPr>
        <a:xfrm rot="2700000">
          <a:off x="6275257" y="2141823"/>
          <a:ext cx="67690" cy="67690"/>
        </a:xfrm>
        <a:prstGeom prst="rect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9A026-9419-4830-8574-4CE434D16697}">
      <dsp:nvSpPr>
        <dsp:cNvPr id="0" name=""/>
        <dsp:cNvSpPr/>
      </dsp:nvSpPr>
      <dsp:spPr>
        <a:xfrm>
          <a:off x="6435259" y="1348914"/>
          <a:ext cx="1850293" cy="522160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1997–2001</a:t>
          </a:r>
        </a:p>
      </dsp:txBody>
      <dsp:txXfrm>
        <a:off x="6435259" y="1348914"/>
        <a:ext cx="1850293" cy="522160"/>
      </dsp:txXfrm>
    </dsp:sp>
    <dsp:sp modelId="{2659184C-F725-4B3E-A99A-413E35B2D7F9}">
      <dsp:nvSpPr>
        <dsp:cNvPr id="0" name=""/>
        <dsp:cNvSpPr/>
      </dsp:nvSpPr>
      <dsp:spPr>
        <a:xfrm>
          <a:off x="6435259" y="362520"/>
          <a:ext cx="1850293" cy="986393"/>
        </a:xfrm>
        <a:prstGeom prst="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Yardımcı Doçent, Uludağ Üniversitesi, Bursa</a:t>
          </a:r>
        </a:p>
      </dsp:txBody>
      <dsp:txXfrm>
        <a:off x="6435259" y="362520"/>
        <a:ext cx="1850293" cy="986393"/>
      </dsp:txXfrm>
    </dsp:sp>
    <dsp:sp modelId="{B1BE3FDC-1E56-4D9E-B02A-AA24AAF407D6}">
      <dsp:nvSpPr>
        <dsp:cNvPr id="0" name=""/>
        <dsp:cNvSpPr/>
      </dsp:nvSpPr>
      <dsp:spPr>
        <a:xfrm>
          <a:off x="7360406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D6AF0-85C2-4CE2-8D97-D64DAB3A3F47}">
      <dsp:nvSpPr>
        <dsp:cNvPr id="0" name=""/>
        <dsp:cNvSpPr/>
      </dsp:nvSpPr>
      <dsp:spPr>
        <a:xfrm>
          <a:off x="7486562" y="2480262"/>
          <a:ext cx="1850293" cy="522160"/>
        </a:xfrm>
        <a:prstGeom prst="rect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accent2">
              <a:hueOff val="-1273443"/>
              <a:satOff val="-73437"/>
              <a:lumOff val="7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2001–2007</a:t>
          </a:r>
        </a:p>
      </dsp:txBody>
      <dsp:txXfrm>
        <a:off x="7486562" y="2480262"/>
        <a:ext cx="1850293" cy="522160"/>
      </dsp:txXfrm>
    </dsp:sp>
    <dsp:sp modelId="{F767A181-D569-4440-AF11-1CEEB191A64F}">
      <dsp:nvSpPr>
        <dsp:cNvPr id="0" name=""/>
        <dsp:cNvSpPr/>
      </dsp:nvSpPr>
      <dsp:spPr>
        <a:xfrm>
          <a:off x="7486562" y="3002423"/>
          <a:ext cx="1850293" cy="756235"/>
        </a:xfrm>
        <a:prstGeom prst="rect">
          <a:avLst/>
        </a:prstGeom>
        <a:solidFill>
          <a:schemeClr val="accent2">
            <a:tint val="40000"/>
            <a:alpha val="90000"/>
            <a:hueOff val="-743073"/>
            <a:satOff val="-65928"/>
            <a:lumOff val="-67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43073"/>
              <a:satOff val="-65928"/>
              <a:lumOff val="-6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Doçent, Uludağ Üniversitesi, Bursa</a:t>
          </a:r>
        </a:p>
      </dsp:txBody>
      <dsp:txXfrm>
        <a:off x="7486562" y="3002423"/>
        <a:ext cx="1850293" cy="756235"/>
      </dsp:txXfrm>
    </dsp:sp>
    <dsp:sp modelId="{2226EDF4-1650-4EDB-B365-B6078661FB83}">
      <dsp:nvSpPr>
        <dsp:cNvPr id="0" name=""/>
        <dsp:cNvSpPr/>
      </dsp:nvSpPr>
      <dsp:spPr>
        <a:xfrm>
          <a:off x="8411709" y="2175668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hueOff val="-1273443"/>
              <a:satOff val="-73437"/>
              <a:lumOff val="75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E39EA-EE55-422B-81C4-5F4CFEE7F25B}">
      <dsp:nvSpPr>
        <dsp:cNvPr id="0" name=""/>
        <dsp:cNvSpPr/>
      </dsp:nvSpPr>
      <dsp:spPr>
        <a:xfrm rot="2700000">
          <a:off x="7326561" y="2141823"/>
          <a:ext cx="67690" cy="67690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32AA9-25A8-4EBC-B4F5-1A9771807512}">
      <dsp:nvSpPr>
        <dsp:cNvPr id="0" name=""/>
        <dsp:cNvSpPr/>
      </dsp:nvSpPr>
      <dsp:spPr>
        <a:xfrm rot="2700000">
          <a:off x="8377864" y="2141823"/>
          <a:ext cx="67690" cy="67690"/>
        </a:xfrm>
        <a:prstGeom prst="rect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49DF8-7C19-4A95-A6BD-A3D0AEBDF9B1}">
      <dsp:nvSpPr>
        <dsp:cNvPr id="0" name=""/>
        <dsp:cNvSpPr/>
      </dsp:nvSpPr>
      <dsp:spPr>
        <a:xfrm>
          <a:off x="8537866" y="1348914"/>
          <a:ext cx="1850293" cy="52216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2007</a:t>
          </a:r>
        </a:p>
      </dsp:txBody>
      <dsp:txXfrm>
        <a:off x="8537866" y="1348914"/>
        <a:ext cx="1850293" cy="522160"/>
      </dsp:txXfrm>
    </dsp:sp>
    <dsp:sp modelId="{E644E378-2188-4B8D-BC2F-C733E9A2AAAF}">
      <dsp:nvSpPr>
        <dsp:cNvPr id="0" name=""/>
        <dsp:cNvSpPr/>
      </dsp:nvSpPr>
      <dsp:spPr>
        <a:xfrm>
          <a:off x="8537866" y="592679"/>
          <a:ext cx="1850293" cy="75623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Profesör, Uludağ Üniversitesi, Bursa</a:t>
          </a:r>
        </a:p>
      </dsp:txBody>
      <dsp:txXfrm>
        <a:off x="8537866" y="592679"/>
        <a:ext cx="1850293" cy="756235"/>
      </dsp:txXfrm>
    </dsp:sp>
    <dsp:sp modelId="{86AF5478-376A-482C-8B55-6F00974A668A}">
      <dsp:nvSpPr>
        <dsp:cNvPr id="0" name=""/>
        <dsp:cNvSpPr/>
      </dsp:nvSpPr>
      <dsp:spPr>
        <a:xfrm>
          <a:off x="9463013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3FFA2-8136-4CB5-B2B2-E0B47A40C28D}">
      <dsp:nvSpPr>
        <dsp:cNvPr id="0" name=""/>
        <dsp:cNvSpPr/>
      </dsp:nvSpPr>
      <dsp:spPr>
        <a:xfrm rot="2700000">
          <a:off x="9429167" y="2141823"/>
          <a:ext cx="67690" cy="6769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421AE-59A8-4BEB-A88A-9666DB8773B2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CEB0B-930D-468E-8A88-4C77E256545A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5FD9E-22BD-439E-9D0E-76B9074F2FB3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1995-2004 tarihleri arasında amacı, öğretmen yetiştirmede karşılıklı kültür alışverişi ve kültürlerarası eğitimi geliştirmek olan Bursa-Amsterdam Projesinde Proje Koordinatörlüğü yapmıştır. Proje kapsamında iki kez Hollanda’ya birer haftalık ziyarette bulunmuştur.</a:t>
          </a:r>
          <a:endParaRPr lang="en-US" sz="1800" kern="1200" dirty="0"/>
        </a:p>
      </dsp:txBody>
      <dsp:txXfrm>
        <a:off x="1435590" y="531"/>
        <a:ext cx="9080009" cy="1242935"/>
      </dsp:txXfrm>
    </dsp:sp>
    <dsp:sp modelId="{E2E7A2D0-A02D-41FD-95C5-AE7897C87A3B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FD6D0-4568-40CB-A89D-927A7B5E7C17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3B478-3DB4-4110-AC16-D6A557DB8C1E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İlköğretim Çağındaki Çocuklarda Problem Çözmenin Gelişimin İncelenmesi projesi kapsamında proje yürütücülüğü yapmış, bu çalışma Uludağ Üniversitesi Bilimsel Araştırma Komisyonu tarafından desteklenmiştir.</a:t>
          </a:r>
          <a:endParaRPr lang="en-US" sz="1800" kern="1200" dirty="0"/>
        </a:p>
      </dsp:txBody>
      <dsp:txXfrm>
        <a:off x="1435590" y="1554201"/>
        <a:ext cx="9080009" cy="1242935"/>
      </dsp:txXfrm>
    </dsp:sp>
    <dsp:sp modelId="{598461F0-D9AD-4026-8AF3-8F93F7A12782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C736C-BBBB-4F6E-8351-7BDABFEE3C3B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A0327-3E29-4142-886C-A07105FD71D1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Bunlara ek olarak birçok </a:t>
          </a:r>
          <a:r>
            <a:rPr lang="tr-TR" sz="1800" kern="1200" dirty="0" err="1"/>
            <a:t>Tübitak</a:t>
          </a:r>
          <a:r>
            <a:rPr lang="tr-TR" sz="1800" kern="1200" dirty="0"/>
            <a:t> projesinin yürütücülüğünü yapmıştır. </a:t>
          </a:r>
          <a:endParaRPr lang="en-US" sz="1800" kern="1200" dirty="0"/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8C3D2-80B6-487E-A8D3-BFD0CE7A4A9C}" type="datetimeFigureOut">
              <a:rPr lang="tr-TR" smtClean="0"/>
              <a:t>27.1.2021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95C12-BF40-49CB-A967-DD29CFD6E7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43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0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7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6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9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1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3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1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5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4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4"/><Relationship Id="rId1" Type="http://schemas.microsoft.com/office/2007/relationships/media" Target="../media/media12.mp4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4.mp4"/><Relationship Id="rId1" Type="http://schemas.microsoft.com/office/2007/relationships/media" Target="../media/media14.mp4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5.mp4"/><Relationship Id="rId1" Type="http://schemas.microsoft.com/office/2007/relationships/media" Target="../media/media15.mp4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4"/><Relationship Id="rId1" Type="http://schemas.microsoft.com/office/2007/relationships/media" Target="../media/media16.mp4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4.mp4"/><Relationship Id="rId1" Type="http://schemas.microsoft.com/office/2007/relationships/media" Target="../media/media4.mp4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6.mp4"/><Relationship Id="rId1" Type="http://schemas.microsoft.com/office/2007/relationships/media" Target="../media/media6.mp4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0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4" descr="kişi, adam, kravat, iç mekan içeren bir resim&#10;&#10;Açıklama otomatik olarak oluşturuldu">
            <a:extLst>
              <a:ext uri="{FF2B5EF4-FFF2-40B4-BE49-F238E27FC236}">
                <a16:creationId xmlns:a16="http://schemas.microsoft.com/office/drawing/2014/main" id="{B9D26DB0-3232-437E-9278-E703CC9E6A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21" r="9089" b="21401"/>
          <a:stretch/>
        </p:blipFill>
        <p:spPr>
          <a:xfrm>
            <a:off x="3853543" y="10"/>
            <a:ext cx="8338457" cy="6857990"/>
          </a:xfrm>
          <a:prstGeom prst="rect">
            <a:avLst/>
          </a:prstGeom>
        </p:spPr>
      </p:pic>
      <p:sp>
        <p:nvSpPr>
          <p:cNvPr id="125" name="Rectangle 10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Başlık 98">
            <a:extLst>
              <a:ext uri="{FF2B5EF4-FFF2-40B4-BE49-F238E27FC236}">
                <a16:creationId xmlns:a16="http://schemas.microsoft.com/office/drawing/2014/main" id="{11F6339D-CDFC-4D19-BCE2-84D0C2CB0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09" y="894386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tr-TR" sz="4800" dirty="0"/>
              <a:t>   PROF. DR.</a:t>
            </a:r>
            <a:br>
              <a:rPr lang="tr-TR" sz="4800" dirty="0"/>
            </a:br>
            <a:r>
              <a:rPr lang="tr-TR" sz="4800" dirty="0"/>
              <a:t>	    MURAT</a:t>
            </a:r>
            <a:br>
              <a:rPr lang="tr-TR" sz="4800" dirty="0"/>
            </a:br>
            <a:r>
              <a:rPr lang="tr-TR" sz="4800" dirty="0"/>
              <a:t>   ALTUN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latin typeface="Calibri"/>
                <a:ea typeface="+mn-lt"/>
                <a:cs typeface="+mn-lt"/>
              </a:rPr>
              <a:t>   </a:t>
            </a:r>
            <a:endParaRPr lang="en-US" sz="2000" dirty="0"/>
          </a:p>
        </p:txBody>
      </p:sp>
      <p:sp>
        <p:nvSpPr>
          <p:cNvPr id="126" name="Rectangle 10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0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D7A4136-F14F-4FB2-8F6A-3E66260A1540}"/>
              </a:ext>
            </a:extLst>
          </p:cNvPr>
          <p:cNvSpPr txBox="1"/>
          <p:nvPr/>
        </p:nvSpPr>
        <p:spPr>
          <a:xfrm>
            <a:off x="563516" y="4872922"/>
            <a:ext cx="3812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Uludağ Üniversitesi </a:t>
            </a:r>
          </a:p>
          <a:p>
            <a:r>
              <a:rPr lang="tr-TR" sz="2000" dirty="0"/>
              <a:t>				Eğitim Fakültesi</a:t>
            </a:r>
          </a:p>
        </p:txBody>
      </p:sp>
      <p:pic>
        <p:nvPicPr>
          <p:cNvPr id="5" name="WhatsApp Audio 2021-01-26 at 01.28.17">
            <a:hlinkClick r:id="" action="ppaction://media"/>
            <a:extLst>
              <a:ext uri="{FF2B5EF4-FFF2-40B4-BE49-F238E27FC236}">
                <a16:creationId xmlns:a16="http://schemas.microsoft.com/office/drawing/2014/main" id="{43F532B0-3C62-406F-8281-9174E53682A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06171" y="162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0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Resim 6" descr="metin, kitap içeren bir resim&#10;&#10;Açıklama otomatik olarak oluşturuldu">
            <a:extLst>
              <a:ext uri="{FF2B5EF4-FFF2-40B4-BE49-F238E27FC236}">
                <a16:creationId xmlns:a16="http://schemas.microsoft.com/office/drawing/2014/main" id="{49DC4DA3-5ED6-4F33-9F25-6643E38B0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179611" y="816243"/>
            <a:ext cx="3645593" cy="5230634"/>
          </a:xfrm>
        </p:spPr>
      </p:pic>
      <p:pic>
        <p:nvPicPr>
          <p:cNvPr id="2" name="WhatsApp Audio 2021-01-26 at 01.28.17 (9)">
            <a:hlinkClick r:id="" action="ppaction://media"/>
            <a:extLst>
              <a:ext uri="{FF2B5EF4-FFF2-40B4-BE49-F238E27FC236}">
                <a16:creationId xmlns:a16="http://schemas.microsoft.com/office/drawing/2014/main" id="{8A09B718-7A98-46E1-A9A5-E73F6FB138A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5485" y="206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0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19D05A0-63AA-40E2-B7F4-1BD23367B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endParaRPr lang="tr-TR">
              <a:solidFill>
                <a:srgbClr val="FFFFFF"/>
              </a:solidFill>
            </a:endParaRPr>
          </a:p>
        </p:txBody>
      </p:sp>
      <p:pic>
        <p:nvPicPr>
          <p:cNvPr id="4" name="Resim 4" descr="metin, beyaz tahta içeren bir resim&#10;&#10;Açıklama otomatik olarak oluşturuldu">
            <a:extLst>
              <a:ext uri="{FF2B5EF4-FFF2-40B4-BE49-F238E27FC236}">
                <a16:creationId xmlns:a16="http://schemas.microsoft.com/office/drawing/2014/main" id="{2363C2D4-A3A3-4548-8A5A-5E67BD819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209820" y="612609"/>
            <a:ext cx="3843966" cy="5479750"/>
          </a:xfrm>
        </p:spPr>
      </p:pic>
      <p:pic>
        <p:nvPicPr>
          <p:cNvPr id="5" name="WhatsApp Audio 2021-01-26 at 14.26.37">
            <a:hlinkClick r:id="" action="ppaction://media"/>
            <a:extLst>
              <a:ext uri="{FF2B5EF4-FFF2-40B4-BE49-F238E27FC236}">
                <a16:creationId xmlns:a16="http://schemas.microsoft.com/office/drawing/2014/main" id="{24514FCD-3424-49D1-B292-51EAD53FEF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68308" y="3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7571B84-6D4C-4431-BA6A-AA0D25C0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endParaRPr lang="tr-TR">
              <a:solidFill>
                <a:srgbClr val="FFFFFF"/>
              </a:solidFill>
            </a:endParaRPr>
          </a:p>
        </p:txBody>
      </p:sp>
      <p:pic>
        <p:nvPicPr>
          <p:cNvPr id="4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308C1A10-E400-4C5E-A8F7-0F23FF097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252234" y="879579"/>
            <a:ext cx="3701631" cy="5103962"/>
          </a:xfrm>
        </p:spPr>
      </p:pic>
      <p:pic>
        <p:nvPicPr>
          <p:cNvPr id="5" name="WhatsApp Audio 2021-01-26 at 01.28.17 (12)">
            <a:hlinkClick r:id="" action="ppaction://media"/>
            <a:extLst>
              <a:ext uri="{FF2B5EF4-FFF2-40B4-BE49-F238E27FC236}">
                <a16:creationId xmlns:a16="http://schemas.microsoft.com/office/drawing/2014/main" id="{8D1E5C80-5A79-453C-A62F-E996C92F4D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399" y="119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2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6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19D05A0-63AA-40E2-B7F4-1BD23367B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endParaRPr lang="tr-TR">
              <a:solidFill>
                <a:srgbClr val="FFFFFF"/>
              </a:solidFill>
            </a:endParaRPr>
          </a:p>
        </p:txBody>
      </p:sp>
      <p:pic>
        <p:nvPicPr>
          <p:cNvPr id="6" name="Resim 6" descr="harita içeren bir resim&#10;&#10;Açıklama otomatik olarak oluşturuldu">
            <a:extLst>
              <a:ext uri="{FF2B5EF4-FFF2-40B4-BE49-F238E27FC236}">
                <a16:creationId xmlns:a16="http://schemas.microsoft.com/office/drawing/2014/main" id="{CFD9BEF0-AF28-4F57-8131-77D0699C3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285571" y="1078004"/>
            <a:ext cx="3558710" cy="4983940"/>
          </a:xfrm>
        </p:spPr>
      </p:pic>
      <p:pic>
        <p:nvPicPr>
          <p:cNvPr id="4" name="WhatsApp Audio 2021-01-26 at 01.28.17 (10)">
            <a:hlinkClick r:id="" action="ppaction://media"/>
            <a:extLst>
              <a:ext uri="{FF2B5EF4-FFF2-40B4-BE49-F238E27FC236}">
                <a16:creationId xmlns:a16="http://schemas.microsoft.com/office/drawing/2014/main" id="{9D5589AF-78C9-4A04-99D6-9E35FE3E63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14125" y="112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0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8" descr="metin, tutma, işaret, kadın içeren bir resim&#10;&#10;Açıklama otomatik olarak oluşturuldu">
            <a:extLst>
              <a:ext uri="{FF2B5EF4-FFF2-40B4-BE49-F238E27FC236}">
                <a16:creationId xmlns:a16="http://schemas.microsoft.com/office/drawing/2014/main" id="{BA310AD6-984F-4539-9007-F0292EF08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965" y="970540"/>
            <a:ext cx="3418937" cy="5261974"/>
          </a:xfrm>
          <a:prstGeom prst="rect">
            <a:avLst/>
          </a:prstGeom>
        </p:spPr>
      </p:pic>
      <p:pic>
        <p:nvPicPr>
          <p:cNvPr id="3" name="WhatsApp Audio 2021-01-26 at 14.33.52">
            <a:hlinkClick r:id="" action="ppaction://media"/>
            <a:extLst>
              <a:ext uri="{FF2B5EF4-FFF2-40B4-BE49-F238E27FC236}">
                <a16:creationId xmlns:a16="http://schemas.microsoft.com/office/drawing/2014/main" id="{320985CF-5EC0-44B5-AA9B-8937DB0D34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14126" y="155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8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8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19D05A0-63AA-40E2-B7F4-1BD23367B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endParaRPr lang="tr-TR">
              <a:solidFill>
                <a:srgbClr val="FFFFFF"/>
              </a:solidFill>
            </a:endParaRPr>
          </a:p>
        </p:txBody>
      </p:sp>
      <p:pic>
        <p:nvPicPr>
          <p:cNvPr id="11" name="Resim 12">
            <a:extLst>
              <a:ext uri="{FF2B5EF4-FFF2-40B4-BE49-F238E27FC236}">
                <a16:creationId xmlns:a16="http://schemas.microsoft.com/office/drawing/2014/main" id="{F0EAC682-5694-46C6-B847-A4907A268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94062" y="977362"/>
            <a:ext cx="3400517" cy="4868922"/>
          </a:xfrm>
        </p:spPr>
      </p:pic>
    </p:spTree>
    <p:extLst>
      <p:ext uri="{BB962C8B-B14F-4D97-AF65-F5344CB8AC3E}">
        <p14:creationId xmlns:p14="http://schemas.microsoft.com/office/powerpoint/2010/main" val="153209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7571B84-6D4C-4431-BA6A-AA0D25C0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endParaRPr lang="tr-TR">
              <a:solidFill>
                <a:srgbClr val="FFFFFF"/>
              </a:solidFill>
            </a:endParaRPr>
          </a:p>
        </p:txBody>
      </p:sp>
      <p:pic>
        <p:nvPicPr>
          <p:cNvPr id="6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3D7B72F4-CB3B-4D11-8321-5E3791078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810" t="16973" r="2715" b="19632"/>
          <a:stretch/>
        </p:blipFill>
        <p:spPr>
          <a:xfrm>
            <a:off x="7228733" y="727924"/>
            <a:ext cx="3361715" cy="4959046"/>
          </a:xfrm>
        </p:spPr>
      </p:pic>
      <p:pic>
        <p:nvPicPr>
          <p:cNvPr id="7" name="WhatsApp Audio 2021-01-26 at 01.28.17 (11)">
            <a:hlinkClick r:id="" action="ppaction://media"/>
            <a:extLst>
              <a:ext uri="{FF2B5EF4-FFF2-40B4-BE49-F238E27FC236}">
                <a16:creationId xmlns:a16="http://schemas.microsoft.com/office/drawing/2014/main" id="{CA874D9C-0E8D-4CAB-B3C5-68BAD51283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41803" y="1121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2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19D05A0-63AA-40E2-B7F4-1BD23367B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endParaRPr lang="tr-TR">
              <a:solidFill>
                <a:srgbClr val="FFFFFF"/>
              </a:solidFill>
            </a:endParaRPr>
          </a:p>
        </p:txBody>
      </p:sp>
      <p:pic>
        <p:nvPicPr>
          <p:cNvPr id="6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793982C6-92A9-491B-97EB-4094469BA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30" t="17949" r="2164" b="20118"/>
          <a:stretch/>
        </p:blipFill>
        <p:spPr>
          <a:xfrm>
            <a:off x="7309691" y="1133245"/>
            <a:ext cx="3464415" cy="4987342"/>
          </a:xfrm>
        </p:spPr>
      </p:pic>
    </p:spTree>
    <p:extLst>
      <p:ext uri="{BB962C8B-B14F-4D97-AF65-F5344CB8AC3E}">
        <p14:creationId xmlns:p14="http://schemas.microsoft.com/office/powerpoint/2010/main" val="174614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7571B84-6D4C-4431-BA6A-AA0D25C0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endParaRPr lang="tr-TR">
              <a:solidFill>
                <a:srgbClr val="FFFFFF"/>
              </a:solidFill>
            </a:endParaRPr>
          </a:p>
        </p:txBody>
      </p:sp>
      <p:pic>
        <p:nvPicPr>
          <p:cNvPr id="11" name="Resim 12">
            <a:extLst>
              <a:ext uri="{FF2B5EF4-FFF2-40B4-BE49-F238E27FC236}">
                <a16:creationId xmlns:a16="http://schemas.microsoft.com/office/drawing/2014/main" id="{AF4B4C24-1FB9-474D-9AEE-806FD7195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68952" y="1135512"/>
            <a:ext cx="3518775" cy="5055829"/>
          </a:xfrm>
        </p:spPr>
      </p:pic>
    </p:spTree>
    <p:extLst>
      <p:ext uri="{BB962C8B-B14F-4D97-AF65-F5344CB8AC3E}">
        <p14:creationId xmlns:p14="http://schemas.microsoft.com/office/powerpoint/2010/main" val="354486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8" descr="metin içeren bir resim&#10;&#10;Açıklama otomatik olarak oluşturuldu">
            <a:extLst>
              <a:ext uri="{FF2B5EF4-FFF2-40B4-BE49-F238E27FC236}">
                <a16:creationId xmlns:a16="http://schemas.microsoft.com/office/drawing/2014/main" id="{3AD853D9-929F-41CB-9601-BE386540A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454" y="767752"/>
            <a:ext cx="3457053" cy="520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3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24A31BA-37C9-4103-82D4-65A54979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tr-TR" sz="4000">
                <a:solidFill>
                  <a:schemeClr val="bg1"/>
                </a:solidFill>
              </a:rPr>
              <a:t>Hakkında</a:t>
            </a:r>
          </a:p>
        </p:txBody>
      </p:sp>
      <p:pic>
        <p:nvPicPr>
          <p:cNvPr id="7" name="Resim 6" descr="kişi, adam, açık hava, yaşlı içeren bir resim&#10;&#10;Açıklama otomatik olarak oluşturuldu">
            <a:extLst>
              <a:ext uri="{FF2B5EF4-FFF2-40B4-BE49-F238E27FC236}">
                <a16:creationId xmlns:a16="http://schemas.microsoft.com/office/drawing/2014/main" id="{9851E085-406D-4EA2-83C6-EE991EAF27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34" r="-2" b="10232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A8AB7E-A163-4361-9DEF-F18BB28D1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Calibri"/>
                <a:ea typeface="+mn-lt"/>
                <a:cs typeface="+mn-lt"/>
              </a:rPr>
              <a:t>26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  <a:latin typeface="Calibri"/>
                <a:ea typeface="+mn-lt"/>
                <a:cs typeface="+mn-lt"/>
              </a:rPr>
              <a:t> Mart 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Calibri"/>
                <a:ea typeface="+mn-lt"/>
                <a:cs typeface="+mn-lt"/>
              </a:rPr>
              <a:t>1952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  <a:latin typeface="Calibri"/>
                <a:ea typeface="+mn-lt"/>
                <a:cs typeface="+mn-lt"/>
              </a:rPr>
              <a:t>’de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latin typeface="Calibri"/>
                <a:ea typeface="+mn-lt"/>
                <a:cs typeface="+mn-lt"/>
              </a:rPr>
              <a:t>Artvin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  <a:latin typeface="Calibri"/>
                <a:ea typeface="+mn-lt"/>
                <a:cs typeface="+mn-lt"/>
              </a:rPr>
              <a:t>’in Şavşat İlçesinde doğmuştur.</a:t>
            </a:r>
            <a:endParaRPr lang="tr-TR" sz="2400" dirty="0">
              <a:solidFill>
                <a:schemeClr val="bg1">
                  <a:alpha val="80000"/>
                </a:schemeClr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tr-TR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WhatsApp Audio 2021-01-26 at 01.28.17 (1)">
            <a:hlinkClick r:id="" action="ppaction://media"/>
            <a:extLst>
              <a:ext uri="{FF2B5EF4-FFF2-40B4-BE49-F238E27FC236}">
                <a16:creationId xmlns:a16="http://schemas.microsoft.com/office/drawing/2014/main" id="{79690ECF-772E-4E97-B06F-4918844F13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2849" y="2112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3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3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D334498-24D2-41C1-8EED-42C1FBAEA444}"/>
              </a:ext>
            </a:extLst>
          </p:cNvPr>
          <p:cNvSpPr txBox="1"/>
          <p:nvPr/>
        </p:nvSpPr>
        <p:spPr>
          <a:xfrm>
            <a:off x="374285" y="1825625"/>
            <a:ext cx="4628104" cy="24899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Bartın</a:t>
            </a:r>
            <a:r>
              <a:rPr lang="en-US" sz="2400" dirty="0"/>
              <a:t> </a:t>
            </a:r>
            <a:r>
              <a:rPr lang="en-US" sz="2400" dirty="0" err="1"/>
              <a:t>Üniversitesi</a:t>
            </a:r>
            <a:r>
              <a:rPr lang="en-US" sz="2400" dirty="0"/>
              <a:t> </a:t>
            </a:r>
            <a:r>
              <a:rPr lang="en-US" sz="2400" dirty="0" err="1"/>
              <a:t>ailesi</a:t>
            </a:r>
            <a:r>
              <a:rPr lang="en-US" sz="2400" dirty="0"/>
              <a:t> olarak size </a:t>
            </a:r>
            <a:r>
              <a:rPr lang="en-US" sz="2400" dirty="0" err="1"/>
              <a:t>tekrardan</a:t>
            </a:r>
            <a:r>
              <a:rPr lang="en-US" sz="2400" dirty="0"/>
              <a:t> </a:t>
            </a:r>
            <a:r>
              <a:rPr lang="en-US" sz="2400" dirty="0" err="1"/>
              <a:t>hoş</a:t>
            </a:r>
            <a:r>
              <a:rPr lang="en-US" sz="2400" dirty="0"/>
              <a:t> </a:t>
            </a:r>
            <a:r>
              <a:rPr lang="en-US" sz="2400" dirty="0" err="1"/>
              <a:t>geldiniz</a:t>
            </a:r>
            <a:r>
              <a:rPr lang="en-US" sz="2400" dirty="0"/>
              <a:t> </a:t>
            </a:r>
            <a:r>
              <a:rPr lang="en-US" sz="2400" dirty="0" err="1"/>
              <a:t>diyor</a:t>
            </a:r>
            <a:r>
              <a:rPr lang="tr-TR" sz="2400" dirty="0"/>
              <a:t>, sizin gibi kıymetli bir hocamızı ağırladığımız için onur duyuyoruz</a:t>
            </a:r>
            <a:r>
              <a:rPr lang="en-US" sz="2400" dirty="0"/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6D5BA86-01DC-4B24-B26E-2566AFDB65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6" b="1"/>
          <a:stretch/>
        </p:blipFill>
        <p:spPr>
          <a:xfrm>
            <a:off x="9630591" y="85675"/>
            <a:ext cx="2411838" cy="2411852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5F09A79-F5DF-4BB1-AD98-A02D1C0D67A1}"/>
              </a:ext>
            </a:extLst>
          </p:cNvPr>
          <p:cNvSpPr txBox="1"/>
          <p:nvPr/>
        </p:nvSpPr>
        <p:spPr>
          <a:xfrm>
            <a:off x="280154" y="5225143"/>
            <a:ext cx="400594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dirty="0"/>
              <a:t>Eğitim  Fakültesi</a:t>
            </a:r>
          </a:p>
          <a:p>
            <a:pPr algn="ctr">
              <a:spcAft>
                <a:spcPts val="600"/>
              </a:spcAft>
            </a:pPr>
            <a:r>
              <a:rPr lang="tr-TR" dirty="0"/>
              <a:t>Matematik ve Fen Bilimleri Eğitimi Bölümü</a:t>
            </a:r>
          </a:p>
          <a:p>
            <a:pPr algn="ctr">
              <a:spcAft>
                <a:spcPts val="600"/>
              </a:spcAft>
            </a:pPr>
            <a:r>
              <a:rPr lang="tr-TR" dirty="0"/>
              <a:t>Matematik Eğitimi ABD</a:t>
            </a:r>
          </a:p>
        </p:txBody>
      </p:sp>
      <p:pic>
        <p:nvPicPr>
          <p:cNvPr id="3" name="WhatsApp Audio 2021-01-27 at 13.00.08 (4)">
            <a:hlinkClick r:id="" action="ppaction://media"/>
            <a:extLst>
              <a:ext uri="{FF2B5EF4-FFF2-40B4-BE49-F238E27FC236}">
                <a16:creationId xmlns:a16="http://schemas.microsoft.com/office/drawing/2014/main" id="{32E7F5C6-A417-4F45-B636-528E95FD8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2829" y="6211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14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5" name="Kaydırma: Yatay 4">
            <a:extLst>
              <a:ext uri="{FF2B5EF4-FFF2-40B4-BE49-F238E27FC236}">
                <a16:creationId xmlns:a16="http://schemas.microsoft.com/office/drawing/2014/main" id="{1BBD75A5-3CEF-4F5E-A7E9-34F3D16D80C4}"/>
              </a:ext>
            </a:extLst>
          </p:cNvPr>
          <p:cNvSpPr/>
          <p:nvPr/>
        </p:nvSpPr>
        <p:spPr>
          <a:xfrm>
            <a:off x="2841079" y="566564"/>
            <a:ext cx="3996904" cy="1897809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tr-TR" sz="2400" dirty="0">
                <a:solidFill>
                  <a:schemeClr val="tx1"/>
                </a:solidFill>
                <a:highlight>
                  <a:srgbClr val="0000FF"/>
                </a:highlight>
                <a:ea typeface="+mn-lt"/>
                <a:cs typeface="+mn-lt"/>
              </a:rPr>
              <a:t>Lisans, </a:t>
            </a:r>
            <a:r>
              <a:rPr lang="tr-TR" sz="2400" dirty="0">
                <a:solidFill>
                  <a:schemeClr val="bg1"/>
                </a:solidFill>
                <a:ea typeface="+mn-lt"/>
                <a:cs typeface="+mn-lt"/>
              </a:rPr>
              <a:t>Trabzon Fatih Eğitim Enstitüsü (1973)</a:t>
            </a:r>
            <a:r>
              <a:rPr lang="tr-TR" sz="24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6" name="Kaydırma: Yatay 5">
            <a:extLst>
              <a:ext uri="{FF2B5EF4-FFF2-40B4-BE49-F238E27FC236}">
                <a16:creationId xmlns:a16="http://schemas.microsoft.com/office/drawing/2014/main" id="{FA02B680-E65F-4674-94BA-057C40DA8D3D}"/>
              </a:ext>
            </a:extLst>
          </p:cNvPr>
          <p:cNvSpPr/>
          <p:nvPr/>
        </p:nvSpPr>
        <p:spPr>
          <a:xfrm>
            <a:off x="5313665" y="4904257"/>
            <a:ext cx="3896262" cy="1883432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tr-TR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tr-TR" sz="2400" dirty="0">
                <a:solidFill>
                  <a:schemeClr val="tx1"/>
                </a:solidFill>
                <a:highlight>
                  <a:srgbClr val="0000FF"/>
                </a:highlight>
                <a:ea typeface="+mn-lt"/>
                <a:cs typeface="+mn-lt"/>
              </a:rPr>
              <a:t>Doktora, </a:t>
            </a:r>
            <a:r>
              <a:rPr lang="tr-TR" sz="2400" dirty="0">
                <a:solidFill>
                  <a:schemeClr val="bg1"/>
                </a:solidFill>
                <a:ea typeface="+mn-lt"/>
                <a:cs typeface="+mn-lt"/>
              </a:rPr>
              <a:t>Hacettepe Üniversitesi Sosyal Bilimler Enstitüsü (1995)</a:t>
            </a:r>
            <a:r>
              <a:rPr lang="tr-TR" sz="20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tr-TR" dirty="0">
              <a:solidFill>
                <a:schemeClr val="bg1"/>
              </a:solidFill>
              <a:cs typeface="Calibri" panose="020F0502020204030204"/>
            </a:endParaRPr>
          </a:p>
          <a:p>
            <a:pPr algn="ctr">
              <a:spcAft>
                <a:spcPts val="600"/>
              </a:spcAft>
            </a:pPr>
            <a:endParaRPr lang="tr-TR" dirty="0"/>
          </a:p>
        </p:txBody>
      </p:sp>
      <p:sp>
        <p:nvSpPr>
          <p:cNvPr id="11" name="Kaydırma: Yatay 10">
            <a:extLst>
              <a:ext uri="{FF2B5EF4-FFF2-40B4-BE49-F238E27FC236}">
                <a16:creationId xmlns:a16="http://schemas.microsoft.com/office/drawing/2014/main" id="{30B3D6C0-A3BE-411E-A0B1-A33AAFD0BC55}"/>
              </a:ext>
            </a:extLst>
          </p:cNvPr>
          <p:cNvSpPr/>
          <p:nvPr/>
        </p:nvSpPr>
        <p:spPr>
          <a:xfrm>
            <a:off x="2174929" y="3466289"/>
            <a:ext cx="3853131" cy="1854677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tr-TR" sz="2400" dirty="0">
                <a:solidFill>
                  <a:schemeClr val="tx1"/>
                </a:solidFill>
                <a:highlight>
                  <a:srgbClr val="0000FF"/>
                </a:highlight>
                <a:ea typeface="+mn-lt"/>
                <a:cs typeface="+mn-lt"/>
              </a:rPr>
              <a:t>Yüksek Lisans,</a:t>
            </a:r>
            <a:r>
              <a:rPr lang="tr-TR" sz="2400" dirty="0">
                <a:solidFill>
                  <a:schemeClr val="bg1"/>
                </a:solidFill>
                <a:ea typeface="+mn-lt"/>
                <a:cs typeface="+mn-lt"/>
              </a:rPr>
              <a:t> Uludağ Üniversitesi Fen Bilimleri Enstitüsü (1989)</a:t>
            </a:r>
            <a:endParaRPr lang="tr-TR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3" name="Kaydırma: Yatay 12">
            <a:extLst>
              <a:ext uri="{FF2B5EF4-FFF2-40B4-BE49-F238E27FC236}">
                <a16:creationId xmlns:a16="http://schemas.microsoft.com/office/drawing/2014/main" id="{5B916689-128E-48D9-AD4B-8A690FD6D3B0}"/>
              </a:ext>
            </a:extLst>
          </p:cNvPr>
          <p:cNvSpPr/>
          <p:nvPr/>
        </p:nvSpPr>
        <p:spPr>
          <a:xfrm>
            <a:off x="6095999" y="2067660"/>
            <a:ext cx="3824376" cy="1653394"/>
          </a:xfrm>
          <a:prstGeom prst="horizontalScrol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tr-TR" sz="2400" dirty="0">
                <a:solidFill>
                  <a:schemeClr val="tx1"/>
                </a:solidFill>
                <a:highlight>
                  <a:srgbClr val="0000FF"/>
                </a:highlight>
                <a:ea typeface="+mn-lt"/>
                <a:cs typeface="+mn-lt"/>
              </a:rPr>
              <a:t> Lisans Tamamlama,</a:t>
            </a:r>
            <a:r>
              <a:rPr lang="tr-TR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tr-TR" sz="2400" dirty="0">
                <a:solidFill>
                  <a:schemeClr val="bg1"/>
                </a:solidFill>
                <a:ea typeface="+mn-lt"/>
                <a:cs typeface="+mn-lt"/>
              </a:rPr>
              <a:t>Balıkesir Necati Bey Eğitim Fakültesi (1986) </a:t>
            </a:r>
            <a:endParaRPr lang="tr-TR" sz="2400">
              <a:solidFill>
                <a:schemeClr val="bg1"/>
              </a:solidFill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4D2014B9-DC73-45AE-96B4-578EFA8AA802}"/>
              </a:ext>
            </a:extLst>
          </p:cNvPr>
          <p:cNvSpPr txBox="1"/>
          <p:nvPr/>
        </p:nvSpPr>
        <p:spPr>
          <a:xfrm>
            <a:off x="3577317" y="-38216"/>
            <a:ext cx="5037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EĞİTİM</a:t>
            </a:r>
          </a:p>
        </p:txBody>
      </p:sp>
      <p:pic>
        <p:nvPicPr>
          <p:cNvPr id="3" name="WhatsApp Audio 2021-01-26 at 01.28.17 (2)">
            <a:hlinkClick r:id="" action="ppaction://media"/>
            <a:extLst>
              <a:ext uri="{FF2B5EF4-FFF2-40B4-BE49-F238E27FC236}">
                <a16:creationId xmlns:a16="http://schemas.microsoft.com/office/drawing/2014/main" id="{FC1C5640-36C9-4C76-AD7F-4FCA8DD23A6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798" y="2332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81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873D5D28-E496-4596-A520-87D349771C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14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D352C7A-6D2A-4C0D-81E4-D4397A7C7455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Mesleki Deneyim</a:t>
            </a:r>
          </a:p>
        </p:txBody>
      </p:sp>
      <p:graphicFrame>
        <p:nvGraphicFramePr>
          <p:cNvPr id="103" name="İçerik Yer Tutucusu 2">
            <a:extLst>
              <a:ext uri="{FF2B5EF4-FFF2-40B4-BE49-F238E27FC236}">
                <a16:creationId xmlns:a16="http://schemas.microsoft.com/office/drawing/2014/main" id="{8C60A254-4D7B-48E6-B1CD-E528A55F56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2917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WhatsApp Audio 2021-01-27 at 13.00.08">
            <a:hlinkClick r:id="" action="ppaction://media"/>
            <a:extLst>
              <a:ext uri="{FF2B5EF4-FFF2-40B4-BE49-F238E27FC236}">
                <a16:creationId xmlns:a16="http://schemas.microsoft.com/office/drawing/2014/main" id="{490E328F-0E21-4058-93F4-646603C057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68100" y="1654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44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, kişi, iç mekan içeren bir resim&#10;&#10;Açıklama otomatik olarak oluşturuldu">
            <a:extLst>
              <a:ext uri="{FF2B5EF4-FFF2-40B4-BE49-F238E27FC236}">
                <a16:creationId xmlns:a16="http://schemas.microsoft.com/office/drawing/2014/main" id="{FF17EEDB-D11D-44BF-ADE5-9F66C6622D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8032" b="169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B2CEED-DDDD-4302-9E98-6EF25BAF5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9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rgbClr val="FFFFFF"/>
                </a:solidFill>
              </a:rPr>
              <a:t>	</a:t>
            </a:r>
            <a:r>
              <a:rPr lang="tr-TR" dirty="0">
                <a:solidFill>
                  <a:schemeClr val="bg1"/>
                </a:solidFill>
                <a:highlight>
                  <a:srgbClr val="C0C0C0"/>
                </a:highlight>
              </a:rPr>
              <a:t>Prof. Dr. Murat </a:t>
            </a:r>
            <a:r>
              <a:rPr lang="tr-TR" dirty="0" err="1">
                <a:solidFill>
                  <a:schemeClr val="bg1"/>
                </a:solidFill>
                <a:highlight>
                  <a:srgbClr val="C0C0C0"/>
                </a:highlight>
              </a:rPr>
              <a:t>Altun</a:t>
            </a:r>
            <a:r>
              <a:rPr lang="tr-TR" dirty="0">
                <a:solidFill>
                  <a:schemeClr val="bg1"/>
                </a:solidFill>
                <a:highlight>
                  <a:srgbClr val="C0C0C0"/>
                </a:highlight>
              </a:rPr>
              <a:t>, ayrıca Uludağ Üniversitesi Eğitim Fakültesi Dekanı olarak 6,5 yıl görev yapmıştır.</a:t>
            </a:r>
          </a:p>
        </p:txBody>
      </p:sp>
      <p:pic>
        <p:nvPicPr>
          <p:cNvPr id="2" name="WhatsApp Audio 2021-01-26 at 01.28.17 (4)">
            <a:hlinkClick r:id="" action="ppaction://media"/>
            <a:extLst>
              <a:ext uri="{FF2B5EF4-FFF2-40B4-BE49-F238E27FC236}">
                <a16:creationId xmlns:a16="http://schemas.microsoft.com/office/drawing/2014/main" id="{18D553BC-E863-4F5B-9893-6C5BD3D3BB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8100" y="113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10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2E7C07-1B3C-4077-9D1C-31B1E29A0B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2226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E7BF245-BBB4-4561-A803-11FF0465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/>
              <a:t>ÇALIŞTIĞI PROJELER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19023F6F-D66C-4111-860A-AB7FC33D9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299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WhatsApp Audio 2021-01-27 at 13.00.08 (1)">
            <a:hlinkClick r:id="" action="ppaction://media"/>
            <a:extLst>
              <a:ext uri="{FF2B5EF4-FFF2-40B4-BE49-F238E27FC236}">
                <a16:creationId xmlns:a16="http://schemas.microsoft.com/office/drawing/2014/main" id="{1605BCC5-2F55-4C74-808F-21D1D0BA44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68100" y="164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51E1A68-06D9-4972-8653-D6772DE3C6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77" b="2951"/>
          <a:stretch/>
        </p:blipFill>
        <p:spPr>
          <a:xfrm>
            <a:off x="-2346" y="1835295"/>
            <a:ext cx="5666547" cy="318741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1916A0-2595-4702-97F1-AFD22E2F2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1909192"/>
            <a:ext cx="6527799" cy="3647710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tr-TR" dirty="0">
                <a:solidFill>
                  <a:schemeClr val="bg1"/>
                </a:solidFill>
              </a:rPr>
              <a:t>Ulusal ve uluslararası dergilerde çok sayıda yayınları bulunmaktadır. </a:t>
            </a:r>
            <a:endParaRPr lang="tr-TR" dirty="0">
              <a:solidFill>
                <a:schemeClr val="bg1"/>
              </a:solidFill>
              <a:cs typeface="Calibri"/>
            </a:endParaRPr>
          </a:p>
          <a:p>
            <a:pPr lvl="1"/>
            <a:r>
              <a:rPr lang="tr-TR" dirty="0">
                <a:solidFill>
                  <a:schemeClr val="bg1"/>
                </a:solidFill>
              </a:rPr>
              <a:t>Pek çok ulusal ve uluslararası kongrelere katılmış, bu kongrelerde oturum başkanlığı yürütmüştür. </a:t>
            </a:r>
            <a:endParaRPr lang="tr-TR" dirty="0">
              <a:solidFill>
                <a:schemeClr val="bg1"/>
              </a:solidFill>
              <a:cs typeface="Calibri"/>
            </a:endParaRPr>
          </a:p>
          <a:p>
            <a:pPr lvl="1"/>
            <a:endParaRPr lang="tr-TR" dirty="0">
              <a:solidFill>
                <a:schemeClr val="bg1"/>
              </a:solidFill>
            </a:endParaRPr>
          </a:p>
          <a:p>
            <a:pPr lvl="1"/>
            <a:r>
              <a:rPr lang="tr-TR" dirty="0">
                <a:solidFill>
                  <a:schemeClr val="bg1"/>
                </a:solidFill>
              </a:rPr>
              <a:t>Lisansüstü eğitim gören birçok öğrencinin tez çalışmasını yürütmüş ve çok sayıda tez çalışmasında </a:t>
            </a:r>
            <a:r>
              <a:rPr lang="tr-TR" dirty="0" err="1">
                <a:solidFill>
                  <a:schemeClr val="bg1"/>
                </a:solidFill>
              </a:rPr>
              <a:t>Juri</a:t>
            </a:r>
            <a:r>
              <a:rPr lang="tr-TR" dirty="0">
                <a:solidFill>
                  <a:schemeClr val="bg1"/>
                </a:solidFill>
              </a:rPr>
              <a:t> olarak görev almıştır. </a:t>
            </a:r>
            <a:endParaRPr lang="tr-TR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WhatsApp Audio 2021-01-27 at 13.00.08 (2)">
            <a:hlinkClick r:id="" action="ppaction://media"/>
            <a:extLst>
              <a:ext uri="{FF2B5EF4-FFF2-40B4-BE49-F238E27FC236}">
                <a16:creationId xmlns:a16="http://schemas.microsoft.com/office/drawing/2014/main" id="{AAF417C7-D38A-41BA-862C-A7ACFE330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4848" y="164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İçerik Yer Tutucusu 4" descr="kişi, duvar, iç mekan, adam içeren bir resim&#10;&#10;Açıklama otomatik olarak oluşturuldu">
            <a:extLst>
              <a:ext uri="{FF2B5EF4-FFF2-40B4-BE49-F238E27FC236}">
                <a16:creationId xmlns:a16="http://schemas.microsoft.com/office/drawing/2014/main" id="{FE548A29-6117-4F14-A7A5-EFFD1E056D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49" r="25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0F9A15-24DC-4858-879F-DCC3D7FC8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Prof. Dr. Murat </a:t>
            </a:r>
            <a:r>
              <a:rPr lang="tr-TR" dirty="0" err="1">
                <a:solidFill>
                  <a:schemeClr val="bg1"/>
                </a:solidFill>
              </a:rPr>
              <a:t>Altun</a:t>
            </a:r>
            <a:r>
              <a:rPr lang="tr-TR" dirty="0">
                <a:solidFill>
                  <a:schemeClr val="bg1"/>
                </a:solidFill>
              </a:rPr>
              <a:t>, birçok </a:t>
            </a:r>
            <a:r>
              <a:rPr lang="tr-TR" dirty="0" err="1">
                <a:solidFill>
                  <a:schemeClr val="bg1"/>
                </a:solidFill>
              </a:rPr>
              <a:t>çalıştay</a:t>
            </a:r>
            <a:r>
              <a:rPr lang="tr-TR" dirty="0">
                <a:solidFill>
                  <a:schemeClr val="bg1"/>
                </a:solidFill>
              </a:rPr>
              <a:t> düzenlemiş ve eğitim alanında birçok seminer vermiştir.</a:t>
            </a: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600" dirty="0">
                <a:solidFill>
                  <a:schemeClr val="bg1"/>
                </a:solidFill>
              </a:rPr>
              <a:t>ODTÜ-SEM Bilişim Teknolojisi, Matematik Öğretiminde Öğretmen Eğitimi Semineri</a:t>
            </a:r>
            <a:br>
              <a:rPr lang="tr-TR" sz="1600" dirty="0">
                <a:solidFill>
                  <a:schemeClr val="bg1"/>
                </a:solidFill>
              </a:rPr>
            </a:br>
            <a:endParaRPr lang="tr-TR" sz="16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600" b="0" i="0" dirty="0">
                <a:solidFill>
                  <a:schemeClr val="bg1"/>
                </a:solidFill>
                <a:effectLst/>
              </a:rPr>
              <a:t>Balıkesir Üniversitesi’nde Öğretim Yöntem-Teknikleri Ve Değerlendirme </a:t>
            </a:r>
            <a:r>
              <a:rPr lang="tr-TR" sz="1600" b="0" i="0" dirty="0" err="1">
                <a:solidFill>
                  <a:schemeClr val="bg1"/>
                </a:solidFill>
                <a:effectLst/>
              </a:rPr>
              <a:t>Çalıştayı</a:t>
            </a:r>
            <a:endParaRPr lang="tr-TR" sz="1600" b="0" i="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7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WhatsApp Audio 2021-01-26 at 01.28.17 (7)">
            <a:hlinkClick r:id="" action="ppaction://media"/>
            <a:extLst>
              <a:ext uri="{FF2B5EF4-FFF2-40B4-BE49-F238E27FC236}">
                <a16:creationId xmlns:a16="http://schemas.microsoft.com/office/drawing/2014/main" id="{23E9ABA6-DCD4-498D-A596-270593E44F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2041" y="208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4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Freeform: Shape 50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BB4827-A363-4851-AC40-4A96F5B8F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644" y="2426852"/>
            <a:ext cx="5812178" cy="40299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	2017 yılında </a:t>
            </a:r>
            <a:r>
              <a:rPr lang="tr-TR" b="0" i="0" dirty="0">
                <a:solidFill>
                  <a:schemeClr val="bg1"/>
                </a:solidFill>
                <a:effectLst/>
                <a:latin typeface="Open Sans"/>
              </a:rPr>
              <a:t>Matematikçiler Derneği tarafından “Ömür Boyu Matematiğe Hizmet Onur </a:t>
            </a:r>
            <a:r>
              <a:rPr lang="tr-TR" b="0" i="0" dirty="0" err="1">
                <a:solidFill>
                  <a:schemeClr val="bg1"/>
                </a:solidFill>
                <a:effectLst/>
                <a:latin typeface="Open Sans"/>
              </a:rPr>
              <a:t>Ödülü’’ne</a:t>
            </a:r>
            <a:r>
              <a:rPr lang="tr-TR" b="0" i="0" dirty="0">
                <a:solidFill>
                  <a:schemeClr val="bg1"/>
                </a:solidFill>
                <a:effectLst/>
                <a:latin typeface="Open Sans"/>
              </a:rPr>
              <a:t> layık görülen Prof. Dr. </a:t>
            </a:r>
            <a:r>
              <a:rPr lang="tr-TR" dirty="0">
                <a:solidFill>
                  <a:schemeClr val="bg1"/>
                </a:solidFill>
                <a:latin typeface="Open Sans"/>
              </a:rPr>
              <a:t>Murat </a:t>
            </a:r>
            <a:r>
              <a:rPr lang="tr-TR" dirty="0" err="1">
                <a:solidFill>
                  <a:schemeClr val="bg1"/>
                </a:solidFill>
                <a:latin typeface="Open Sans"/>
              </a:rPr>
              <a:t>Altun</a:t>
            </a:r>
            <a:r>
              <a:rPr lang="tr-TR" dirty="0">
                <a:solidFill>
                  <a:schemeClr val="bg1"/>
                </a:solidFill>
                <a:latin typeface="Open Sans"/>
              </a:rPr>
              <a:t>, matematik öğretimi, matematik okuryazarlığı, istatistik gibi pek çok alanda kitaplar yazmıştır. Bu bakımdan matematik eğitimi alanında değerli katkıları bulunmaktadır.  Bu eserlerden bazıları şunlardır.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Resim 6" descr="kişi, poz, grup, dik içeren bir resim&#10;&#10;Açıklama otomatik olarak oluşturuldu">
            <a:extLst>
              <a:ext uri="{FF2B5EF4-FFF2-40B4-BE49-F238E27FC236}">
                <a16:creationId xmlns:a16="http://schemas.microsoft.com/office/drawing/2014/main" id="{622E8D78-DA0D-4308-9EBF-CB41BE75C0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57" r="19142" b="-2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63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WhatsApp Audio 2021-01-27 at 13.00.08 (3)">
            <a:hlinkClick r:id="" action="ppaction://media"/>
            <a:extLst>
              <a:ext uri="{FF2B5EF4-FFF2-40B4-BE49-F238E27FC236}">
                <a16:creationId xmlns:a16="http://schemas.microsoft.com/office/drawing/2014/main" id="{E3080F37-2EB1-46D9-83EB-060214CDF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3100" y="1267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396</Words>
  <Application>Microsoft Office PowerPoint</Application>
  <PresentationFormat>Geniş ekran</PresentationFormat>
  <Paragraphs>49</Paragraphs>
  <Slides>20</Slides>
  <Notes>0</Notes>
  <HiddenSlides>0</HiddenSlides>
  <MMClips>16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Wingdings</vt:lpstr>
      <vt:lpstr>Office Theme</vt:lpstr>
      <vt:lpstr>   PROF. DR.      MURAT    ALTUN</vt:lpstr>
      <vt:lpstr>Hakkında</vt:lpstr>
      <vt:lpstr>PowerPoint Sunusu</vt:lpstr>
      <vt:lpstr>PowerPoint Sunusu</vt:lpstr>
      <vt:lpstr>PowerPoint Sunusu</vt:lpstr>
      <vt:lpstr>ÇALIŞTIĞI PROJELER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 DR.      MURAT    ALTUN</dc:title>
  <dc:creator>Mustafa Turan Kar</dc:creator>
  <cp:lastModifiedBy>Pc</cp:lastModifiedBy>
  <cp:revision>8</cp:revision>
  <dcterms:created xsi:type="dcterms:W3CDTF">2021-01-25T19:34:46Z</dcterms:created>
  <dcterms:modified xsi:type="dcterms:W3CDTF">2021-01-27T10:15:18Z</dcterms:modified>
</cp:coreProperties>
</file>