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6" r:id="rId2"/>
    <p:sldId id="410" r:id="rId3"/>
    <p:sldId id="354" r:id="rId4"/>
    <p:sldId id="343" r:id="rId5"/>
    <p:sldId id="406" r:id="rId6"/>
    <p:sldId id="420" r:id="rId7"/>
    <p:sldId id="402" r:id="rId8"/>
    <p:sldId id="418" r:id="rId9"/>
    <p:sldId id="404" r:id="rId10"/>
    <p:sldId id="438" r:id="rId11"/>
    <p:sldId id="439" r:id="rId12"/>
    <p:sldId id="440" r:id="rId13"/>
    <p:sldId id="433" r:id="rId14"/>
    <p:sldId id="435" r:id="rId15"/>
    <p:sldId id="434" r:id="rId16"/>
    <p:sldId id="436" r:id="rId17"/>
    <p:sldId id="441" r:id="rId18"/>
    <p:sldId id="407" r:id="rId19"/>
    <p:sldId id="425" r:id="rId20"/>
    <p:sldId id="426" r:id="rId21"/>
    <p:sldId id="427" r:id="rId22"/>
    <p:sldId id="428" r:id="rId23"/>
    <p:sldId id="431" r:id="rId24"/>
  </p:sldIdLst>
  <p:sldSz cx="11880850" cy="7129463"/>
  <p:notesSz cx="6858000" cy="9144000"/>
  <p:defaultTextStyle>
    <a:defPPr>
      <a:defRPr lang="tr-TR"/>
    </a:defPPr>
    <a:lvl1pPr marL="0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817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7633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1450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5267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9084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2900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6717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0534" algn="l" defTabSz="9076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6">
          <p15:clr>
            <a:srgbClr val="A4A3A4"/>
          </p15:clr>
        </p15:guide>
        <p15:guide id="2" pos="37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A7C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03447BB-5D67-496B-8E87-E561075AD55C}" styleName="Koyu Stil 1 - Vurgu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Koyu Stil 1 - Vurgu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Koyu Stil 1 - Vurgu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Orta Stil 1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3688" autoAdjust="0"/>
  </p:normalViewPr>
  <p:slideViewPr>
    <p:cSldViewPr>
      <p:cViewPr varScale="1">
        <p:scale>
          <a:sx n="111" d="100"/>
          <a:sy n="111" d="100"/>
        </p:scale>
        <p:origin x="414" y="102"/>
      </p:cViewPr>
      <p:guideLst>
        <p:guide orient="horz" pos="2246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29C98-758C-4774-AA53-FC4F43253CB8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tr-TR"/>
        </a:p>
      </dgm:t>
    </dgm:pt>
    <dgm:pt modelId="{BC4668C1-376A-48B3-A17C-903E9A0D127A}">
      <dgm:prSet phldrT="[Text]" custT="1"/>
      <dgm:spPr/>
      <dgm:t>
        <a:bodyPr/>
        <a:lstStyle/>
        <a:p>
          <a:r>
            <a:rPr lang="tr-TR" sz="2000" b="1" dirty="0" smtClean="0">
              <a:latin typeface="+mj-lt"/>
              <a:cs typeface="Times New Roman" pitchFamily="18" charset="0"/>
            </a:rPr>
            <a:t>SIFIR ATIK</a:t>
          </a:r>
          <a:endParaRPr lang="tr-TR" sz="2000" b="1" dirty="0">
            <a:latin typeface="+mj-lt"/>
            <a:cs typeface="Times New Roman" pitchFamily="18" charset="0"/>
          </a:endParaRPr>
        </a:p>
      </dgm:t>
    </dgm:pt>
    <dgm:pt modelId="{38B44D83-5873-4BEB-8B88-E8CE51AACC33}" type="parTrans" cxnId="{7BC26A27-353F-4FD2-B196-2EEE93802F92}">
      <dgm:prSet/>
      <dgm:spPr/>
      <dgm:t>
        <a:bodyPr/>
        <a:lstStyle/>
        <a:p>
          <a:endParaRPr lang="tr-TR"/>
        </a:p>
      </dgm:t>
    </dgm:pt>
    <dgm:pt modelId="{0335F786-F8D1-4672-B47C-F1F529571813}" type="sibTrans" cxnId="{7BC26A27-353F-4FD2-B196-2EEE93802F92}">
      <dgm:prSet/>
      <dgm:spPr/>
      <dgm:t>
        <a:bodyPr/>
        <a:lstStyle/>
        <a:p>
          <a:endParaRPr lang="tr-TR"/>
        </a:p>
      </dgm:t>
    </dgm:pt>
    <dgm:pt modelId="{31ED0DB6-926C-4A2D-8DBA-070471DA65CC}" type="pres">
      <dgm:prSet presAssocID="{EA629C98-758C-4774-AA53-FC4F43253C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762F346-618B-46C5-8E3F-26D235C9C5C5}" type="pres">
      <dgm:prSet presAssocID="{BC4668C1-376A-48B3-A17C-903E9A0D127A}" presName="root" presStyleCnt="0"/>
      <dgm:spPr/>
      <dgm:t>
        <a:bodyPr/>
        <a:lstStyle/>
        <a:p>
          <a:endParaRPr lang="tr-TR"/>
        </a:p>
      </dgm:t>
    </dgm:pt>
    <dgm:pt modelId="{1F9737D4-E9E2-409F-9ADC-361984A611F1}" type="pres">
      <dgm:prSet presAssocID="{BC4668C1-376A-48B3-A17C-903E9A0D127A}" presName="rootComposite" presStyleCnt="0"/>
      <dgm:spPr/>
      <dgm:t>
        <a:bodyPr/>
        <a:lstStyle/>
        <a:p>
          <a:endParaRPr lang="tr-TR"/>
        </a:p>
      </dgm:t>
    </dgm:pt>
    <dgm:pt modelId="{AD1DEC7A-64DF-4071-99F1-44CE432FA7C6}" type="pres">
      <dgm:prSet presAssocID="{BC4668C1-376A-48B3-A17C-903E9A0D127A}" presName="rootText" presStyleLbl="node1" presStyleIdx="0" presStyleCnt="1" custScaleX="65548" custScaleY="36071" custLinFactNeighborX="-25003" custLinFactNeighborY="-4280"/>
      <dgm:spPr/>
      <dgm:t>
        <a:bodyPr/>
        <a:lstStyle/>
        <a:p>
          <a:endParaRPr lang="tr-TR"/>
        </a:p>
      </dgm:t>
    </dgm:pt>
    <dgm:pt modelId="{4757C614-DCA7-4A3F-B8BA-F46E92A70D6D}" type="pres">
      <dgm:prSet presAssocID="{BC4668C1-376A-48B3-A17C-903E9A0D127A}" presName="rootConnector" presStyleLbl="node1" presStyleIdx="0" presStyleCnt="1"/>
      <dgm:spPr/>
      <dgm:t>
        <a:bodyPr/>
        <a:lstStyle/>
        <a:p>
          <a:endParaRPr lang="tr-TR"/>
        </a:p>
      </dgm:t>
    </dgm:pt>
    <dgm:pt modelId="{464D9F8B-20EB-4776-AF6B-132BBEA5E8CF}" type="pres">
      <dgm:prSet presAssocID="{BC4668C1-376A-48B3-A17C-903E9A0D127A}" presName="childShape" presStyleCnt="0"/>
      <dgm:spPr/>
      <dgm:t>
        <a:bodyPr/>
        <a:lstStyle/>
        <a:p>
          <a:endParaRPr lang="tr-TR"/>
        </a:p>
      </dgm:t>
    </dgm:pt>
  </dgm:ptLst>
  <dgm:cxnLst>
    <dgm:cxn modelId="{7BC26A27-353F-4FD2-B196-2EEE93802F92}" srcId="{EA629C98-758C-4774-AA53-FC4F43253CB8}" destId="{BC4668C1-376A-48B3-A17C-903E9A0D127A}" srcOrd="0" destOrd="0" parTransId="{38B44D83-5873-4BEB-8B88-E8CE51AACC33}" sibTransId="{0335F786-F8D1-4672-B47C-F1F529571813}"/>
    <dgm:cxn modelId="{7E5A9AC1-2C78-4B9E-B9E8-AE95AE7CDB19}" type="presOf" srcId="{EA629C98-758C-4774-AA53-FC4F43253CB8}" destId="{31ED0DB6-926C-4A2D-8DBA-070471DA65CC}" srcOrd="0" destOrd="0" presId="urn:microsoft.com/office/officeart/2005/8/layout/hierarchy3"/>
    <dgm:cxn modelId="{0DF4731F-39E8-4D99-86CB-BFF63F07D1D1}" type="presOf" srcId="{BC4668C1-376A-48B3-A17C-903E9A0D127A}" destId="{4757C614-DCA7-4A3F-B8BA-F46E92A70D6D}" srcOrd="1" destOrd="0" presId="urn:microsoft.com/office/officeart/2005/8/layout/hierarchy3"/>
    <dgm:cxn modelId="{CFA3999C-A586-4D8D-8924-D5FC730C0E75}" type="presOf" srcId="{BC4668C1-376A-48B3-A17C-903E9A0D127A}" destId="{AD1DEC7A-64DF-4071-99F1-44CE432FA7C6}" srcOrd="0" destOrd="0" presId="urn:microsoft.com/office/officeart/2005/8/layout/hierarchy3"/>
    <dgm:cxn modelId="{B8CE00F3-7E07-404A-8743-63B094F040DA}" type="presParOf" srcId="{31ED0DB6-926C-4A2D-8DBA-070471DA65CC}" destId="{5762F346-618B-46C5-8E3F-26D235C9C5C5}" srcOrd="0" destOrd="0" presId="urn:microsoft.com/office/officeart/2005/8/layout/hierarchy3"/>
    <dgm:cxn modelId="{6344B99A-B295-42D2-9CA5-85AA0B224884}" type="presParOf" srcId="{5762F346-618B-46C5-8E3F-26D235C9C5C5}" destId="{1F9737D4-E9E2-409F-9ADC-361984A611F1}" srcOrd="0" destOrd="0" presId="urn:microsoft.com/office/officeart/2005/8/layout/hierarchy3"/>
    <dgm:cxn modelId="{E7C1FDC1-2D6E-451E-BCB9-F791B81F8435}" type="presParOf" srcId="{1F9737D4-E9E2-409F-9ADC-361984A611F1}" destId="{AD1DEC7A-64DF-4071-99F1-44CE432FA7C6}" srcOrd="0" destOrd="0" presId="urn:microsoft.com/office/officeart/2005/8/layout/hierarchy3"/>
    <dgm:cxn modelId="{226DF22E-2D86-45D3-91DE-EF152F88C937}" type="presParOf" srcId="{1F9737D4-E9E2-409F-9ADC-361984A611F1}" destId="{4757C614-DCA7-4A3F-B8BA-F46E92A70D6D}" srcOrd="1" destOrd="0" presId="urn:microsoft.com/office/officeart/2005/8/layout/hierarchy3"/>
    <dgm:cxn modelId="{1020A39E-EDAA-4820-9B07-4B76003B7BF6}" type="presParOf" srcId="{5762F346-618B-46C5-8E3F-26D235C9C5C5}" destId="{464D9F8B-20EB-4776-AF6B-132BBEA5E8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5D9C2-DCD4-414C-B5F6-4FB4B8D6BD6E}" type="doc">
      <dgm:prSet loTypeId="urn:microsoft.com/office/officeart/2005/8/layout/cycle6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tr-TR"/>
        </a:p>
      </dgm:t>
    </dgm:pt>
    <dgm:pt modelId="{A8BE7DFD-0463-4221-A39F-6A89A5C6EAA9}">
      <dgm:prSet phldrT="[Metin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tr-TR" sz="1800" dirty="0" smtClean="0">
              <a:latin typeface="Times New Roman" pitchFamily="18" charset="0"/>
              <a:cs typeface="Times New Roman" pitchFamily="18" charset="0"/>
            </a:rPr>
            <a:t>İsrafı Önlemek</a:t>
          </a:r>
          <a:endParaRPr lang="tr-TR" sz="1800" dirty="0">
            <a:latin typeface="Times New Roman" pitchFamily="18" charset="0"/>
            <a:cs typeface="Times New Roman" pitchFamily="18" charset="0"/>
          </a:endParaRPr>
        </a:p>
      </dgm:t>
    </dgm:pt>
    <dgm:pt modelId="{C21BF175-ABDD-41DA-8E16-3B40B367AE75}" type="parTrans" cxnId="{A6C1391C-C479-4D95-B525-B428ABE72101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5199C44F-BD3A-4347-AF4D-DE8819D85D20}" type="sibTrans" cxnId="{A6C1391C-C479-4D95-B525-B428ABE72101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23DCF8F2-2249-49CE-AB8B-170BF2C06A36}">
      <dgm:prSet phldrT="[Metin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tr-TR" sz="1800" dirty="0" smtClean="0">
              <a:latin typeface="Times New Roman" pitchFamily="18" charset="0"/>
              <a:cs typeface="Times New Roman" pitchFamily="18" charset="0"/>
            </a:rPr>
            <a:t>Doğal Kaynakları verimli kullanmak</a:t>
          </a:r>
          <a:endParaRPr lang="tr-TR" sz="1800" dirty="0">
            <a:latin typeface="Times New Roman" pitchFamily="18" charset="0"/>
            <a:cs typeface="Times New Roman" pitchFamily="18" charset="0"/>
          </a:endParaRPr>
        </a:p>
      </dgm:t>
    </dgm:pt>
    <dgm:pt modelId="{4BF34239-9DB5-4256-99F8-85EC8827A84D}" type="parTrans" cxnId="{E4992487-9C5B-4E16-B9E7-38D475B38BF1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EDE0BA76-D9F9-4755-A747-F9950B2C1C8F}" type="sibTrans" cxnId="{E4992487-9C5B-4E16-B9E7-38D475B38BF1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7A75451D-70F0-49C8-802D-239D4D802917}">
      <dgm:prSet phldrT="[Metin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tr-TR" sz="1800" dirty="0" smtClean="0">
              <a:latin typeface="Times New Roman" pitchFamily="18" charset="0"/>
              <a:cs typeface="Times New Roman" pitchFamily="18" charset="0"/>
            </a:rPr>
            <a:t>Atık miktarını azaltmak</a:t>
          </a:r>
          <a:endParaRPr lang="tr-TR" sz="1800" dirty="0">
            <a:latin typeface="Times New Roman" pitchFamily="18" charset="0"/>
            <a:cs typeface="Times New Roman" pitchFamily="18" charset="0"/>
          </a:endParaRPr>
        </a:p>
      </dgm:t>
    </dgm:pt>
    <dgm:pt modelId="{52F6E8DF-73B5-4278-A1A4-A65D3E5082D6}" type="parTrans" cxnId="{ECEFEEBC-FC84-4723-B4CB-CD82BC8BD20A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F6A498E3-11D9-44B0-A15A-0486C3C58F00}" type="sibTrans" cxnId="{ECEFEEBC-FC84-4723-B4CB-CD82BC8BD20A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5CEE3660-27AE-4FEA-B4CA-7B4B079673A4}">
      <dgm:prSet phldrT="[Metin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tr-TR" sz="1800" dirty="0" smtClean="0">
              <a:latin typeface="Times New Roman" pitchFamily="18" charset="0"/>
              <a:cs typeface="Times New Roman" pitchFamily="18" charset="0"/>
            </a:rPr>
            <a:t>Atıkları  kaynağında ayrıştırmak</a:t>
          </a:r>
          <a:endParaRPr lang="tr-TR" sz="1800" dirty="0">
            <a:latin typeface="Times New Roman" pitchFamily="18" charset="0"/>
            <a:cs typeface="Times New Roman" pitchFamily="18" charset="0"/>
          </a:endParaRPr>
        </a:p>
      </dgm:t>
    </dgm:pt>
    <dgm:pt modelId="{AE7B4A25-B29D-46B4-BA7D-9134C6D48CE6}" type="parTrans" cxnId="{4A4E7B15-9D26-4BB0-AD24-5AAE7F46F419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225748E7-993B-460F-8410-58AF14821C35}" type="sibTrans" cxnId="{4A4E7B15-9D26-4BB0-AD24-5AAE7F46F419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2309DC67-0BB5-4B21-8894-249AEC23BE30}">
      <dgm:prSet phldrT="[Metin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tr-TR" sz="1800" dirty="0" smtClean="0">
              <a:latin typeface="Times New Roman" pitchFamily="18" charset="0"/>
              <a:cs typeface="Times New Roman" pitchFamily="18" charset="0"/>
            </a:rPr>
            <a:t>Atıkları geri kazanarak ekonomiye katma değer sağlamak</a:t>
          </a:r>
          <a:endParaRPr lang="tr-TR" sz="1800" dirty="0">
            <a:latin typeface="Times New Roman" pitchFamily="18" charset="0"/>
            <a:cs typeface="Times New Roman" pitchFamily="18" charset="0"/>
          </a:endParaRPr>
        </a:p>
      </dgm:t>
    </dgm:pt>
    <dgm:pt modelId="{5ECBD855-830C-41F0-8056-D7846E63E189}" type="parTrans" cxnId="{000EE6F5-5345-48C3-83FF-107B3893865C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7A780769-DD7E-417F-AD12-B79831FC4CE6}" type="sibTrans" cxnId="{000EE6F5-5345-48C3-83FF-107B3893865C}">
      <dgm:prSet/>
      <dgm:spPr/>
      <dgm:t>
        <a:bodyPr/>
        <a:lstStyle/>
        <a:p>
          <a:pPr algn="ctr"/>
          <a:endParaRPr lang="tr-TR" sz="1800">
            <a:latin typeface="Times New Roman" pitchFamily="18" charset="0"/>
            <a:cs typeface="Times New Roman" pitchFamily="18" charset="0"/>
          </a:endParaRPr>
        </a:p>
      </dgm:t>
    </dgm:pt>
    <dgm:pt modelId="{F61E8372-EF60-4881-B2E9-24772657A9EE}" type="pres">
      <dgm:prSet presAssocID="{A3C5D9C2-DCD4-414C-B5F6-4FB4B8D6BD6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5147292-C809-45BF-9277-C462CDEB5080}" type="pres">
      <dgm:prSet presAssocID="{A8BE7DFD-0463-4221-A39F-6A89A5C6EAA9}" presName="node" presStyleLbl="node1" presStyleIdx="0" presStyleCnt="5" custRadScaleRad="92265" custRadScaleInc="-1416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D6A876-52AF-47EE-BD0E-D13E1E975037}" type="pres">
      <dgm:prSet presAssocID="{A8BE7DFD-0463-4221-A39F-6A89A5C6EAA9}" presName="spNode" presStyleCnt="0"/>
      <dgm:spPr/>
    </dgm:pt>
    <dgm:pt modelId="{EDE80B78-667F-4FBB-A452-65ECFB6EE4F3}" type="pres">
      <dgm:prSet presAssocID="{5199C44F-BD3A-4347-AF4D-DE8819D85D20}" presName="sibTrans" presStyleLbl="sibTrans1D1" presStyleIdx="0" presStyleCnt="5"/>
      <dgm:spPr/>
      <dgm:t>
        <a:bodyPr/>
        <a:lstStyle/>
        <a:p>
          <a:endParaRPr lang="tr-TR"/>
        </a:p>
      </dgm:t>
    </dgm:pt>
    <dgm:pt modelId="{F39C339B-6000-421E-81F7-1425116C104F}" type="pres">
      <dgm:prSet presAssocID="{23DCF8F2-2249-49CE-AB8B-170BF2C06A36}" presName="node" presStyleLbl="node1" presStyleIdx="1" presStyleCnt="5" custRadScaleRad="96482" custRadScaleInc="3462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C0A65D-3E7E-4F7A-B808-4F712CF22501}" type="pres">
      <dgm:prSet presAssocID="{23DCF8F2-2249-49CE-AB8B-170BF2C06A36}" presName="spNode" presStyleCnt="0"/>
      <dgm:spPr/>
    </dgm:pt>
    <dgm:pt modelId="{CD122A53-8558-4591-B6E1-E29D0AA97B93}" type="pres">
      <dgm:prSet presAssocID="{EDE0BA76-D9F9-4755-A747-F9950B2C1C8F}" presName="sibTrans" presStyleLbl="sibTrans1D1" presStyleIdx="1" presStyleCnt="5"/>
      <dgm:spPr/>
      <dgm:t>
        <a:bodyPr/>
        <a:lstStyle/>
        <a:p>
          <a:endParaRPr lang="tr-TR"/>
        </a:p>
      </dgm:t>
    </dgm:pt>
    <dgm:pt modelId="{DE1F02DF-95E6-4C27-94F1-37EB6DE0C7B3}" type="pres">
      <dgm:prSet presAssocID="{7A75451D-70F0-49C8-802D-239D4D802917}" presName="node" presStyleLbl="node1" presStyleIdx="2" presStyleCnt="5" custRadScaleRad="104816" custRadScaleInc="-728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ADEA12C-2ED4-4F5F-AF16-6326577B0443}" type="pres">
      <dgm:prSet presAssocID="{7A75451D-70F0-49C8-802D-239D4D802917}" presName="spNode" presStyleCnt="0"/>
      <dgm:spPr/>
    </dgm:pt>
    <dgm:pt modelId="{2688C9D5-F0A3-4637-8DF2-77A4D81E3AE6}" type="pres">
      <dgm:prSet presAssocID="{F6A498E3-11D9-44B0-A15A-0486C3C58F00}" presName="sibTrans" presStyleLbl="sibTrans1D1" presStyleIdx="2" presStyleCnt="5"/>
      <dgm:spPr/>
      <dgm:t>
        <a:bodyPr/>
        <a:lstStyle/>
        <a:p>
          <a:endParaRPr lang="tr-TR"/>
        </a:p>
      </dgm:t>
    </dgm:pt>
    <dgm:pt modelId="{A45AE65D-670E-48CD-95C1-7C052853794C}" type="pres">
      <dgm:prSet presAssocID="{5CEE3660-27AE-4FEA-B4CA-7B4B079673A4}" presName="node" presStyleLbl="node1" presStyleIdx="3" presStyleCnt="5" custRadScaleRad="105646" custRadScaleInc="1321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208D0A-5366-4B90-B774-C925EE055410}" type="pres">
      <dgm:prSet presAssocID="{5CEE3660-27AE-4FEA-B4CA-7B4B079673A4}" presName="spNode" presStyleCnt="0"/>
      <dgm:spPr/>
    </dgm:pt>
    <dgm:pt modelId="{F69E1D1E-A6A9-4681-B450-A923C97C64CD}" type="pres">
      <dgm:prSet presAssocID="{225748E7-993B-460F-8410-58AF14821C35}" presName="sibTrans" presStyleLbl="sibTrans1D1" presStyleIdx="3" presStyleCnt="5"/>
      <dgm:spPr/>
      <dgm:t>
        <a:bodyPr/>
        <a:lstStyle/>
        <a:p>
          <a:endParaRPr lang="tr-TR"/>
        </a:p>
      </dgm:t>
    </dgm:pt>
    <dgm:pt modelId="{8DFB65C2-F319-44CE-8085-B2913E82FD8E}" type="pres">
      <dgm:prSet presAssocID="{2309DC67-0BB5-4B21-8894-249AEC23BE30}" presName="node" presStyleLbl="node1" presStyleIdx="4" presStyleCnt="5" custScaleX="113699" custScaleY="121470" custRadScaleRad="102070" custRadScaleInc="-4775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54AA96-FC29-4724-A8CC-F9CA8B509728}" type="pres">
      <dgm:prSet presAssocID="{2309DC67-0BB5-4B21-8894-249AEC23BE30}" presName="spNode" presStyleCnt="0"/>
      <dgm:spPr/>
    </dgm:pt>
    <dgm:pt modelId="{9B22D30E-3B02-480E-BC8F-23AD28DF2383}" type="pres">
      <dgm:prSet presAssocID="{7A780769-DD7E-417F-AD12-B79831FC4CE6}" presName="sibTrans" presStyleLbl="sibTrans1D1" presStyleIdx="4" presStyleCnt="5"/>
      <dgm:spPr/>
      <dgm:t>
        <a:bodyPr/>
        <a:lstStyle/>
        <a:p>
          <a:endParaRPr lang="tr-TR"/>
        </a:p>
      </dgm:t>
    </dgm:pt>
  </dgm:ptLst>
  <dgm:cxnLst>
    <dgm:cxn modelId="{D500877D-8F78-4C81-BF58-8FBFBAD03C30}" type="presOf" srcId="{F6A498E3-11D9-44B0-A15A-0486C3C58F00}" destId="{2688C9D5-F0A3-4637-8DF2-77A4D81E3AE6}" srcOrd="0" destOrd="0" presId="urn:microsoft.com/office/officeart/2005/8/layout/cycle6"/>
    <dgm:cxn modelId="{A6C1391C-C479-4D95-B525-B428ABE72101}" srcId="{A3C5D9C2-DCD4-414C-B5F6-4FB4B8D6BD6E}" destId="{A8BE7DFD-0463-4221-A39F-6A89A5C6EAA9}" srcOrd="0" destOrd="0" parTransId="{C21BF175-ABDD-41DA-8E16-3B40B367AE75}" sibTransId="{5199C44F-BD3A-4347-AF4D-DE8819D85D20}"/>
    <dgm:cxn modelId="{2DF6126A-0B5D-4D81-A440-DE587B7FD147}" type="presOf" srcId="{5CEE3660-27AE-4FEA-B4CA-7B4B079673A4}" destId="{A45AE65D-670E-48CD-95C1-7C052853794C}" srcOrd="0" destOrd="0" presId="urn:microsoft.com/office/officeart/2005/8/layout/cycle6"/>
    <dgm:cxn modelId="{8D8F2653-2805-4A54-84CC-9236EA91F2C2}" type="presOf" srcId="{A8BE7DFD-0463-4221-A39F-6A89A5C6EAA9}" destId="{55147292-C809-45BF-9277-C462CDEB5080}" srcOrd="0" destOrd="0" presId="urn:microsoft.com/office/officeart/2005/8/layout/cycle6"/>
    <dgm:cxn modelId="{DC21CFCC-271E-4C6D-8DCE-9ECA97F61D50}" type="presOf" srcId="{7A780769-DD7E-417F-AD12-B79831FC4CE6}" destId="{9B22D30E-3B02-480E-BC8F-23AD28DF2383}" srcOrd="0" destOrd="0" presId="urn:microsoft.com/office/officeart/2005/8/layout/cycle6"/>
    <dgm:cxn modelId="{4A4E7B15-9D26-4BB0-AD24-5AAE7F46F419}" srcId="{A3C5D9C2-DCD4-414C-B5F6-4FB4B8D6BD6E}" destId="{5CEE3660-27AE-4FEA-B4CA-7B4B079673A4}" srcOrd="3" destOrd="0" parTransId="{AE7B4A25-B29D-46B4-BA7D-9134C6D48CE6}" sibTransId="{225748E7-993B-460F-8410-58AF14821C35}"/>
    <dgm:cxn modelId="{E4992487-9C5B-4E16-B9E7-38D475B38BF1}" srcId="{A3C5D9C2-DCD4-414C-B5F6-4FB4B8D6BD6E}" destId="{23DCF8F2-2249-49CE-AB8B-170BF2C06A36}" srcOrd="1" destOrd="0" parTransId="{4BF34239-9DB5-4256-99F8-85EC8827A84D}" sibTransId="{EDE0BA76-D9F9-4755-A747-F9950B2C1C8F}"/>
    <dgm:cxn modelId="{57E0BFC2-E6AD-4FD5-963D-972A4B2B0EDC}" type="presOf" srcId="{23DCF8F2-2249-49CE-AB8B-170BF2C06A36}" destId="{F39C339B-6000-421E-81F7-1425116C104F}" srcOrd="0" destOrd="0" presId="urn:microsoft.com/office/officeart/2005/8/layout/cycle6"/>
    <dgm:cxn modelId="{0C194BC9-9022-44F5-A4FF-13587B4AAAC3}" type="presOf" srcId="{5199C44F-BD3A-4347-AF4D-DE8819D85D20}" destId="{EDE80B78-667F-4FBB-A452-65ECFB6EE4F3}" srcOrd="0" destOrd="0" presId="urn:microsoft.com/office/officeart/2005/8/layout/cycle6"/>
    <dgm:cxn modelId="{000EE6F5-5345-48C3-83FF-107B3893865C}" srcId="{A3C5D9C2-DCD4-414C-B5F6-4FB4B8D6BD6E}" destId="{2309DC67-0BB5-4B21-8894-249AEC23BE30}" srcOrd="4" destOrd="0" parTransId="{5ECBD855-830C-41F0-8056-D7846E63E189}" sibTransId="{7A780769-DD7E-417F-AD12-B79831FC4CE6}"/>
    <dgm:cxn modelId="{248A0F50-A387-4A49-839C-6A0DE804E5DD}" type="presOf" srcId="{EDE0BA76-D9F9-4755-A747-F9950B2C1C8F}" destId="{CD122A53-8558-4591-B6E1-E29D0AA97B93}" srcOrd="0" destOrd="0" presId="urn:microsoft.com/office/officeart/2005/8/layout/cycle6"/>
    <dgm:cxn modelId="{73D0D464-A46F-4467-A537-0CF475D8D48C}" type="presOf" srcId="{2309DC67-0BB5-4B21-8894-249AEC23BE30}" destId="{8DFB65C2-F319-44CE-8085-B2913E82FD8E}" srcOrd="0" destOrd="0" presId="urn:microsoft.com/office/officeart/2005/8/layout/cycle6"/>
    <dgm:cxn modelId="{ECEFEEBC-FC84-4723-B4CB-CD82BC8BD20A}" srcId="{A3C5D9C2-DCD4-414C-B5F6-4FB4B8D6BD6E}" destId="{7A75451D-70F0-49C8-802D-239D4D802917}" srcOrd="2" destOrd="0" parTransId="{52F6E8DF-73B5-4278-A1A4-A65D3E5082D6}" sibTransId="{F6A498E3-11D9-44B0-A15A-0486C3C58F00}"/>
    <dgm:cxn modelId="{771E1BB7-3F3F-4946-84A4-DBACF4F6C8C3}" type="presOf" srcId="{A3C5D9C2-DCD4-414C-B5F6-4FB4B8D6BD6E}" destId="{F61E8372-EF60-4881-B2E9-24772657A9EE}" srcOrd="0" destOrd="0" presId="urn:microsoft.com/office/officeart/2005/8/layout/cycle6"/>
    <dgm:cxn modelId="{E1F433BB-E4D4-42D3-9A70-863A5C1BAB1E}" type="presOf" srcId="{225748E7-993B-460F-8410-58AF14821C35}" destId="{F69E1D1E-A6A9-4681-B450-A923C97C64CD}" srcOrd="0" destOrd="0" presId="urn:microsoft.com/office/officeart/2005/8/layout/cycle6"/>
    <dgm:cxn modelId="{376BC53C-2821-43D7-9760-B097129D99C5}" type="presOf" srcId="{7A75451D-70F0-49C8-802D-239D4D802917}" destId="{DE1F02DF-95E6-4C27-94F1-37EB6DE0C7B3}" srcOrd="0" destOrd="0" presId="urn:microsoft.com/office/officeart/2005/8/layout/cycle6"/>
    <dgm:cxn modelId="{E91F1A74-F1C6-4178-934F-CF11226D061E}" type="presParOf" srcId="{F61E8372-EF60-4881-B2E9-24772657A9EE}" destId="{55147292-C809-45BF-9277-C462CDEB5080}" srcOrd="0" destOrd="0" presId="urn:microsoft.com/office/officeart/2005/8/layout/cycle6"/>
    <dgm:cxn modelId="{87F5F2CC-4032-4859-92B7-703CABAC2B48}" type="presParOf" srcId="{F61E8372-EF60-4881-B2E9-24772657A9EE}" destId="{86D6A876-52AF-47EE-BD0E-D13E1E975037}" srcOrd="1" destOrd="0" presId="urn:microsoft.com/office/officeart/2005/8/layout/cycle6"/>
    <dgm:cxn modelId="{84CE5992-7A15-43BE-8CDF-9034F44078C8}" type="presParOf" srcId="{F61E8372-EF60-4881-B2E9-24772657A9EE}" destId="{EDE80B78-667F-4FBB-A452-65ECFB6EE4F3}" srcOrd="2" destOrd="0" presId="urn:microsoft.com/office/officeart/2005/8/layout/cycle6"/>
    <dgm:cxn modelId="{3C59C68F-0FB6-49CA-A27C-016896D44D15}" type="presParOf" srcId="{F61E8372-EF60-4881-B2E9-24772657A9EE}" destId="{F39C339B-6000-421E-81F7-1425116C104F}" srcOrd="3" destOrd="0" presId="urn:microsoft.com/office/officeart/2005/8/layout/cycle6"/>
    <dgm:cxn modelId="{C9E58233-9E94-4884-9809-5729BDDCCC42}" type="presParOf" srcId="{F61E8372-EF60-4881-B2E9-24772657A9EE}" destId="{88C0A65D-3E7E-4F7A-B808-4F712CF22501}" srcOrd="4" destOrd="0" presId="urn:microsoft.com/office/officeart/2005/8/layout/cycle6"/>
    <dgm:cxn modelId="{9E86900B-D5A6-4FDC-8DCC-9DE99020B486}" type="presParOf" srcId="{F61E8372-EF60-4881-B2E9-24772657A9EE}" destId="{CD122A53-8558-4591-B6E1-E29D0AA97B93}" srcOrd="5" destOrd="0" presId="urn:microsoft.com/office/officeart/2005/8/layout/cycle6"/>
    <dgm:cxn modelId="{DA276E65-82A7-4823-98BE-7682DDD977D0}" type="presParOf" srcId="{F61E8372-EF60-4881-B2E9-24772657A9EE}" destId="{DE1F02DF-95E6-4C27-94F1-37EB6DE0C7B3}" srcOrd="6" destOrd="0" presId="urn:microsoft.com/office/officeart/2005/8/layout/cycle6"/>
    <dgm:cxn modelId="{B64C1C5F-3B3A-43F1-B6B0-00F2210C3731}" type="presParOf" srcId="{F61E8372-EF60-4881-B2E9-24772657A9EE}" destId="{BADEA12C-2ED4-4F5F-AF16-6326577B0443}" srcOrd="7" destOrd="0" presId="urn:microsoft.com/office/officeart/2005/8/layout/cycle6"/>
    <dgm:cxn modelId="{C8A8231F-A9B4-4B2E-BF48-1BF260569AF6}" type="presParOf" srcId="{F61E8372-EF60-4881-B2E9-24772657A9EE}" destId="{2688C9D5-F0A3-4637-8DF2-77A4D81E3AE6}" srcOrd="8" destOrd="0" presId="urn:microsoft.com/office/officeart/2005/8/layout/cycle6"/>
    <dgm:cxn modelId="{CE05B631-C55F-400C-A473-7B28C610F4E6}" type="presParOf" srcId="{F61E8372-EF60-4881-B2E9-24772657A9EE}" destId="{A45AE65D-670E-48CD-95C1-7C052853794C}" srcOrd="9" destOrd="0" presId="urn:microsoft.com/office/officeart/2005/8/layout/cycle6"/>
    <dgm:cxn modelId="{D4593034-F962-4DFF-921F-DE58C7ED12D3}" type="presParOf" srcId="{F61E8372-EF60-4881-B2E9-24772657A9EE}" destId="{5B208D0A-5366-4B90-B774-C925EE055410}" srcOrd="10" destOrd="0" presId="urn:microsoft.com/office/officeart/2005/8/layout/cycle6"/>
    <dgm:cxn modelId="{6985FDF5-73E7-4EDE-9071-49DBC57193B3}" type="presParOf" srcId="{F61E8372-EF60-4881-B2E9-24772657A9EE}" destId="{F69E1D1E-A6A9-4681-B450-A923C97C64CD}" srcOrd="11" destOrd="0" presId="urn:microsoft.com/office/officeart/2005/8/layout/cycle6"/>
    <dgm:cxn modelId="{34DED995-9DA2-4364-B7E1-6A68EF4795A1}" type="presParOf" srcId="{F61E8372-EF60-4881-B2E9-24772657A9EE}" destId="{8DFB65C2-F319-44CE-8085-B2913E82FD8E}" srcOrd="12" destOrd="0" presId="urn:microsoft.com/office/officeart/2005/8/layout/cycle6"/>
    <dgm:cxn modelId="{D500F014-2A69-45A0-8979-B16F4AC0A7FE}" type="presParOf" srcId="{F61E8372-EF60-4881-B2E9-24772657A9EE}" destId="{DB54AA96-FC29-4724-A8CC-F9CA8B509728}" srcOrd="13" destOrd="0" presId="urn:microsoft.com/office/officeart/2005/8/layout/cycle6"/>
    <dgm:cxn modelId="{7541EB96-9E91-4850-8D2D-D2D94D3117F1}" type="presParOf" srcId="{F61E8372-EF60-4881-B2E9-24772657A9EE}" destId="{9B22D30E-3B02-480E-BC8F-23AD28DF238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629C98-758C-4774-AA53-FC4F43253CB8}" type="doc">
      <dgm:prSet loTypeId="urn:microsoft.com/office/officeart/2005/8/layout/hierarchy3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BC4668C1-376A-48B3-A17C-903E9A0D127A}">
      <dgm:prSet phldrT="[Text]" custT="1"/>
      <dgm:spPr/>
      <dgm:t>
        <a:bodyPr/>
        <a:lstStyle/>
        <a:p>
          <a:r>
            <a:rPr lang="tr-TR" sz="2000" b="1" dirty="0" smtClean="0">
              <a:latin typeface="+mj-lt"/>
              <a:cs typeface="Times New Roman" pitchFamily="18" charset="0"/>
            </a:rPr>
            <a:t>Atık Türleri</a:t>
          </a:r>
          <a:endParaRPr lang="tr-TR" sz="2000" b="1" dirty="0">
            <a:latin typeface="+mj-lt"/>
            <a:cs typeface="Times New Roman" pitchFamily="18" charset="0"/>
          </a:endParaRPr>
        </a:p>
      </dgm:t>
    </dgm:pt>
    <dgm:pt modelId="{38B44D83-5873-4BEB-8B88-E8CE51AACC33}" type="parTrans" cxnId="{7BC26A27-353F-4FD2-B196-2EEE93802F92}">
      <dgm:prSet/>
      <dgm:spPr/>
      <dgm:t>
        <a:bodyPr/>
        <a:lstStyle/>
        <a:p>
          <a:endParaRPr lang="tr-TR"/>
        </a:p>
      </dgm:t>
    </dgm:pt>
    <dgm:pt modelId="{0335F786-F8D1-4672-B47C-F1F529571813}" type="sibTrans" cxnId="{7BC26A27-353F-4FD2-B196-2EEE93802F92}">
      <dgm:prSet/>
      <dgm:spPr/>
      <dgm:t>
        <a:bodyPr/>
        <a:lstStyle/>
        <a:p>
          <a:endParaRPr lang="tr-TR"/>
        </a:p>
      </dgm:t>
    </dgm:pt>
    <dgm:pt modelId="{47C180D0-E2D9-4B8F-9D85-2CBC780BBFE1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Cam Atıklar</a:t>
          </a:r>
        </a:p>
      </dgm:t>
    </dgm:pt>
    <dgm:pt modelId="{C9EB7130-16A9-4A74-9077-41126F684F5E}" type="parTrans" cxnId="{B171EC7B-F591-4309-B41C-C0417A751725}">
      <dgm:prSet/>
      <dgm:spPr/>
      <dgm:t>
        <a:bodyPr/>
        <a:lstStyle/>
        <a:p>
          <a:endParaRPr lang="tr-TR"/>
        </a:p>
      </dgm:t>
    </dgm:pt>
    <dgm:pt modelId="{51C59340-00C2-469E-8C28-55122428A751}" type="sibTrans" cxnId="{B171EC7B-F591-4309-B41C-C0417A751725}">
      <dgm:prSet/>
      <dgm:spPr/>
      <dgm:t>
        <a:bodyPr/>
        <a:lstStyle/>
        <a:p>
          <a:endParaRPr lang="tr-TR"/>
        </a:p>
      </dgm:t>
    </dgm:pt>
    <dgm:pt modelId="{1DE406CE-8812-4CDE-9A38-11C41B7818D1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Plastik Atıklar</a:t>
          </a:r>
        </a:p>
      </dgm:t>
    </dgm:pt>
    <dgm:pt modelId="{9255F044-42CF-4590-9837-640E7A28F096}" type="parTrans" cxnId="{36CEAC44-44BC-4365-9603-2C9849192D52}">
      <dgm:prSet/>
      <dgm:spPr/>
      <dgm:t>
        <a:bodyPr/>
        <a:lstStyle/>
        <a:p>
          <a:endParaRPr lang="tr-TR"/>
        </a:p>
      </dgm:t>
    </dgm:pt>
    <dgm:pt modelId="{05E418A0-C189-4F25-B4F3-B13D20753ECD}" type="sibTrans" cxnId="{36CEAC44-44BC-4365-9603-2C9849192D52}">
      <dgm:prSet/>
      <dgm:spPr/>
      <dgm:t>
        <a:bodyPr/>
        <a:lstStyle/>
        <a:p>
          <a:endParaRPr lang="tr-TR"/>
        </a:p>
      </dgm:t>
    </dgm:pt>
    <dgm:pt modelId="{78E913F8-D8BC-488F-B834-A0F0723540BF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Organik Atıklar</a:t>
          </a:r>
        </a:p>
      </dgm:t>
    </dgm:pt>
    <dgm:pt modelId="{EF6B0324-BC0F-46CD-946A-F1260539B458}" type="parTrans" cxnId="{4EC13ECD-F058-4D22-94F1-F8F107BD1B3D}">
      <dgm:prSet/>
      <dgm:spPr/>
      <dgm:t>
        <a:bodyPr/>
        <a:lstStyle/>
        <a:p>
          <a:endParaRPr lang="tr-TR"/>
        </a:p>
      </dgm:t>
    </dgm:pt>
    <dgm:pt modelId="{B08A6895-95AA-4930-9AB9-ACFD3977A4E5}" type="sibTrans" cxnId="{4EC13ECD-F058-4D22-94F1-F8F107BD1B3D}">
      <dgm:prSet/>
      <dgm:spPr/>
      <dgm:t>
        <a:bodyPr/>
        <a:lstStyle/>
        <a:p>
          <a:endParaRPr lang="tr-TR"/>
        </a:p>
      </dgm:t>
    </dgm:pt>
    <dgm:pt modelId="{0DBC5A10-4C20-4CFC-81C8-6B57DF909643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Atık Yağlar</a:t>
          </a:r>
        </a:p>
      </dgm:t>
    </dgm:pt>
    <dgm:pt modelId="{2D5061CD-D08F-4CE7-84BB-7417C023BD51}" type="parTrans" cxnId="{6F3CFC0C-11A1-414B-8CA4-42642953735B}">
      <dgm:prSet/>
      <dgm:spPr/>
      <dgm:t>
        <a:bodyPr/>
        <a:lstStyle/>
        <a:p>
          <a:endParaRPr lang="tr-TR"/>
        </a:p>
      </dgm:t>
    </dgm:pt>
    <dgm:pt modelId="{0167BB6F-D85B-4451-BA66-CB1C4AC67D95}" type="sibTrans" cxnId="{6F3CFC0C-11A1-414B-8CA4-42642953735B}">
      <dgm:prSet/>
      <dgm:spPr/>
      <dgm:t>
        <a:bodyPr/>
        <a:lstStyle/>
        <a:p>
          <a:endParaRPr lang="tr-TR"/>
        </a:p>
      </dgm:t>
    </dgm:pt>
    <dgm:pt modelId="{9EFD38FA-FE0C-4FAD-AEF4-43DE7E19BF8F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Atık Piller</a:t>
          </a:r>
        </a:p>
      </dgm:t>
    </dgm:pt>
    <dgm:pt modelId="{E396D861-ABCA-43FF-AEC2-E6F5E12F8CE4}" type="parTrans" cxnId="{B367AFCF-9866-4039-8495-74366504EE3C}">
      <dgm:prSet/>
      <dgm:spPr/>
      <dgm:t>
        <a:bodyPr/>
        <a:lstStyle/>
        <a:p>
          <a:endParaRPr lang="tr-TR"/>
        </a:p>
      </dgm:t>
    </dgm:pt>
    <dgm:pt modelId="{4BC2F505-EF20-42DA-A196-1AA140A4A07F}" type="sibTrans" cxnId="{B367AFCF-9866-4039-8495-74366504EE3C}">
      <dgm:prSet/>
      <dgm:spPr/>
      <dgm:t>
        <a:bodyPr/>
        <a:lstStyle/>
        <a:p>
          <a:endParaRPr lang="tr-TR"/>
        </a:p>
      </dgm:t>
    </dgm:pt>
    <dgm:pt modelId="{18F137F2-73F4-4F5F-918A-81CB22BB5216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Elektronik Atıklar</a:t>
          </a:r>
        </a:p>
      </dgm:t>
    </dgm:pt>
    <dgm:pt modelId="{DE38AD7E-6FD4-4F8F-BCED-28D4FC4DA0BF}" type="parTrans" cxnId="{4C61E0D4-DA3F-4618-B8EF-4E6CE947657A}">
      <dgm:prSet/>
      <dgm:spPr/>
      <dgm:t>
        <a:bodyPr/>
        <a:lstStyle/>
        <a:p>
          <a:endParaRPr lang="tr-TR"/>
        </a:p>
      </dgm:t>
    </dgm:pt>
    <dgm:pt modelId="{29D6EDDD-5CEF-40B8-93C0-4F181547622B}" type="sibTrans" cxnId="{4C61E0D4-DA3F-4618-B8EF-4E6CE947657A}">
      <dgm:prSet/>
      <dgm:spPr/>
      <dgm:t>
        <a:bodyPr/>
        <a:lstStyle/>
        <a:p>
          <a:endParaRPr lang="tr-TR"/>
        </a:p>
      </dgm:t>
    </dgm:pt>
    <dgm:pt modelId="{DC59193E-4B1A-469F-AAAF-D3EC0B312FB4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Kağıt Atıklar</a:t>
          </a:r>
        </a:p>
      </dgm:t>
    </dgm:pt>
    <dgm:pt modelId="{20F5D646-4BE5-435A-9600-FBB712EF0D6B}" type="parTrans" cxnId="{9F0CEA72-207B-46E0-9F4D-C7A56A4842C5}">
      <dgm:prSet/>
      <dgm:spPr/>
      <dgm:t>
        <a:bodyPr/>
        <a:lstStyle/>
        <a:p>
          <a:endParaRPr lang="tr-TR"/>
        </a:p>
      </dgm:t>
    </dgm:pt>
    <dgm:pt modelId="{FC5AB9DD-B902-4CEC-B8DB-2EA9FF445AC5}" type="sibTrans" cxnId="{9F0CEA72-207B-46E0-9F4D-C7A56A4842C5}">
      <dgm:prSet/>
      <dgm:spPr/>
      <dgm:t>
        <a:bodyPr/>
        <a:lstStyle/>
        <a:p>
          <a:endParaRPr lang="tr-TR"/>
        </a:p>
      </dgm:t>
    </dgm:pt>
    <dgm:pt modelId="{8808CA30-E920-46C8-865E-878AE5BF1528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Geri Dönüşmeyen Evsel Atıklar</a:t>
          </a:r>
        </a:p>
      </dgm:t>
    </dgm:pt>
    <dgm:pt modelId="{64C3695A-55F6-45A7-B5B5-064532DEC985}" type="parTrans" cxnId="{60A817E1-DA26-4EBB-B341-1190DE7902A8}">
      <dgm:prSet/>
      <dgm:spPr/>
      <dgm:t>
        <a:bodyPr/>
        <a:lstStyle/>
        <a:p>
          <a:endParaRPr lang="tr-TR"/>
        </a:p>
      </dgm:t>
    </dgm:pt>
    <dgm:pt modelId="{B4C57E0A-9CD0-4740-B510-6F72015284FD}" type="sibTrans" cxnId="{60A817E1-DA26-4EBB-B341-1190DE7902A8}">
      <dgm:prSet/>
      <dgm:spPr/>
      <dgm:t>
        <a:bodyPr/>
        <a:lstStyle/>
        <a:p>
          <a:endParaRPr lang="tr-TR"/>
        </a:p>
      </dgm:t>
    </dgm:pt>
    <dgm:pt modelId="{5ED9486A-7504-43B0-892D-B4048C180916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Tıbbi Atıklar</a:t>
          </a:r>
        </a:p>
      </dgm:t>
    </dgm:pt>
    <dgm:pt modelId="{ADBEBB38-16DF-4925-B6E8-638D3313A4EF}" type="parTrans" cxnId="{CEFFE7DA-5164-4C7C-8BA0-569A60009CD0}">
      <dgm:prSet/>
      <dgm:spPr/>
      <dgm:t>
        <a:bodyPr/>
        <a:lstStyle/>
        <a:p>
          <a:endParaRPr lang="tr-TR"/>
        </a:p>
      </dgm:t>
    </dgm:pt>
    <dgm:pt modelId="{2C3918CC-2DE7-4049-8F34-7C183F77D8F3}" type="sibTrans" cxnId="{CEFFE7DA-5164-4C7C-8BA0-569A60009CD0}">
      <dgm:prSet/>
      <dgm:spPr/>
      <dgm:t>
        <a:bodyPr/>
        <a:lstStyle/>
        <a:p>
          <a:endParaRPr lang="tr-TR"/>
        </a:p>
      </dgm:t>
    </dgm:pt>
    <dgm:pt modelId="{753EE81F-B9ED-4F43-9F82-E633BBE9633A}">
      <dgm:prSet phldrT="[Text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Tehlikeli Atıklar</a:t>
          </a:r>
        </a:p>
      </dgm:t>
    </dgm:pt>
    <dgm:pt modelId="{56305A98-345F-462D-99D6-4E9B2D6CBB59}" type="parTrans" cxnId="{F9B2B0AB-1218-4195-A2AA-7616EA1F7D71}">
      <dgm:prSet/>
      <dgm:spPr/>
      <dgm:t>
        <a:bodyPr/>
        <a:lstStyle/>
        <a:p>
          <a:endParaRPr lang="tr-TR"/>
        </a:p>
      </dgm:t>
    </dgm:pt>
    <dgm:pt modelId="{7450F1E6-BBEE-44B8-A856-E61D9903057E}" type="sibTrans" cxnId="{F9B2B0AB-1218-4195-A2AA-7616EA1F7D71}">
      <dgm:prSet/>
      <dgm:spPr/>
      <dgm:t>
        <a:bodyPr/>
        <a:lstStyle/>
        <a:p>
          <a:endParaRPr lang="tr-TR"/>
        </a:p>
      </dgm:t>
    </dgm:pt>
    <dgm:pt modelId="{31ED0DB6-926C-4A2D-8DBA-070471DA65CC}" type="pres">
      <dgm:prSet presAssocID="{EA629C98-758C-4774-AA53-FC4F43253C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762F346-618B-46C5-8E3F-26D235C9C5C5}" type="pres">
      <dgm:prSet presAssocID="{BC4668C1-376A-48B3-A17C-903E9A0D127A}" presName="root" presStyleCnt="0"/>
      <dgm:spPr/>
      <dgm:t>
        <a:bodyPr/>
        <a:lstStyle/>
        <a:p>
          <a:endParaRPr lang="tr-TR"/>
        </a:p>
      </dgm:t>
    </dgm:pt>
    <dgm:pt modelId="{1F9737D4-E9E2-409F-9ADC-361984A611F1}" type="pres">
      <dgm:prSet presAssocID="{BC4668C1-376A-48B3-A17C-903E9A0D127A}" presName="rootComposite" presStyleCnt="0"/>
      <dgm:spPr/>
      <dgm:t>
        <a:bodyPr/>
        <a:lstStyle/>
        <a:p>
          <a:endParaRPr lang="tr-TR"/>
        </a:p>
      </dgm:t>
    </dgm:pt>
    <dgm:pt modelId="{AD1DEC7A-64DF-4071-99F1-44CE432FA7C6}" type="pres">
      <dgm:prSet presAssocID="{BC4668C1-376A-48B3-A17C-903E9A0D127A}" presName="rootText" presStyleLbl="node1" presStyleIdx="0" presStyleCnt="1" custScaleX="114657" custScaleY="36071" custLinFactNeighborX="-4137"/>
      <dgm:spPr/>
      <dgm:t>
        <a:bodyPr/>
        <a:lstStyle/>
        <a:p>
          <a:endParaRPr lang="tr-TR"/>
        </a:p>
      </dgm:t>
    </dgm:pt>
    <dgm:pt modelId="{4757C614-DCA7-4A3F-B8BA-F46E92A70D6D}" type="pres">
      <dgm:prSet presAssocID="{BC4668C1-376A-48B3-A17C-903E9A0D127A}" presName="rootConnector" presStyleLbl="node1" presStyleIdx="0" presStyleCnt="1"/>
      <dgm:spPr/>
      <dgm:t>
        <a:bodyPr/>
        <a:lstStyle/>
        <a:p>
          <a:endParaRPr lang="tr-TR"/>
        </a:p>
      </dgm:t>
    </dgm:pt>
    <dgm:pt modelId="{464D9F8B-20EB-4776-AF6B-132BBEA5E8CF}" type="pres">
      <dgm:prSet presAssocID="{BC4668C1-376A-48B3-A17C-903E9A0D127A}" presName="childShape" presStyleCnt="0"/>
      <dgm:spPr/>
      <dgm:t>
        <a:bodyPr/>
        <a:lstStyle/>
        <a:p>
          <a:endParaRPr lang="tr-TR"/>
        </a:p>
      </dgm:t>
    </dgm:pt>
    <dgm:pt modelId="{D4587987-B60D-4B12-932F-5C8B45C69052}" type="pres">
      <dgm:prSet presAssocID="{C9EB7130-16A9-4A74-9077-41126F684F5E}" presName="Name13" presStyleLbl="parChTrans1D2" presStyleIdx="0" presStyleCnt="10"/>
      <dgm:spPr/>
      <dgm:t>
        <a:bodyPr/>
        <a:lstStyle/>
        <a:p>
          <a:endParaRPr lang="tr-TR"/>
        </a:p>
      </dgm:t>
    </dgm:pt>
    <dgm:pt modelId="{F5DC269C-3E56-4AA8-9F9B-1FA87764283A}" type="pres">
      <dgm:prSet presAssocID="{47C180D0-E2D9-4B8F-9D85-2CBC780BBFE1}" presName="childText" presStyleLbl="bgAcc1" presStyleIdx="0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A5AD96-C911-4E32-8755-4D742F802001}" type="pres">
      <dgm:prSet presAssocID="{9255F044-42CF-4590-9837-640E7A28F096}" presName="Name13" presStyleLbl="parChTrans1D2" presStyleIdx="1" presStyleCnt="10"/>
      <dgm:spPr/>
      <dgm:t>
        <a:bodyPr/>
        <a:lstStyle/>
        <a:p>
          <a:endParaRPr lang="tr-TR"/>
        </a:p>
      </dgm:t>
    </dgm:pt>
    <dgm:pt modelId="{1BAF345B-475F-4632-BC9E-565707A6DA19}" type="pres">
      <dgm:prSet presAssocID="{1DE406CE-8812-4CDE-9A38-11C41B7818D1}" presName="childText" presStyleLbl="bgAcc1" presStyleIdx="1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D42F5A5-83A7-45F9-87C1-54A27875103B}" type="pres">
      <dgm:prSet presAssocID="{EF6B0324-BC0F-46CD-946A-F1260539B458}" presName="Name13" presStyleLbl="parChTrans1D2" presStyleIdx="2" presStyleCnt="10"/>
      <dgm:spPr/>
      <dgm:t>
        <a:bodyPr/>
        <a:lstStyle/>
        <a:p>
          <a:endParaRPr lang="tr-TR"/>
        </a:p>
      </dgm:t>
    </dgm:pt>
    <dgm:pt modelId="{D9C31B96-9016-46C9-93B9-3A1F1C413B35}" type="pres">
      <dgm:prSet presAssocID="{78E913F8-D8BC-488F-B834-A0F0723540BF}" presName="childText" presStyleLbl="bgAcc1" presStyleIdx="2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1832C0-7C94-4C4F-A015-DE223CD371C3}" type="pres">
      <dgm:prSet presAssocID="{20F5D646-4BE5-435A-9600-FBB712EF0D6B}" presName="Name13" presStyleLbl="parChTrans1D2" presStyleIdx="3" presStyleCnt="10"/>
      <dgm:spPr/>
      <dgm:t>
        <a:bodyPr/>
        <a:lstStyle/>
        <a:p>
          <a:endParaRPr lang="tr-TR"/>
        </a:p>
      </dgm:t>
    </dgm:pt>
    <dgm:pt modelId="{2D407BD6-F799-4771-BDDC-BD27E5AC4C05}" type="pres">
      <dgm:prSet presAssocID="{DC59193E-4B1A-469F-AAAF-D3EC0B312FB4}" presName="childText" presStyleLbl="bgAcc1" presStyleIdx="3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BE5C38-F685-4E8D-86A2-007DB1AEF9E5}" type="pres">
      <dgm:prSet presAssocID="{2D5061CD-D08F-4CE7-84BB-7417C023BD51}" presName="Name13" presStyleLbl="parChTrans1D2" presStyleIdx="4" presStyleCnt="10"/>
      <dgm:spPr/>
      <dgm:t>
        <a:bodyPr/>
        <a:lstStyle/>
        <a:p>
          <a:endParaRPr lang="tr-TR"/>
        </a:p>
      </dgm:t>
    </dgm:pt>
    <dgm:pt modelId="{90098D78-26BD-4ED9-9B4D-BCF47A854DF1}" type="pres">
      <dgm:prSet presAssocID="{0DBC5A10-4C20-4CFC-81C8-6B57DF909643}" presName="childText" presStyleLbl="bgAcc1" presStyleIdx="4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03B9627-A664-4208-B5E2-70F649890313}" type="pres">
      <dgm:prSet presAssocID="{E396D861-ABCA-43FF-AEC2-E6F5E12F8CE4}" presName="Name13" presStyleLbl="parChTrans1D2" presStyleIdx="5" presStyleCnt="10"/>
      <dgm:spPr/>
      <dgm:t>
        <a:bodyPr/>
        <a:lstStyle/>
        <a:p>
          <a:endParaRPr lang="tr-TR"/>
        </a:p>
      </dgm:t>
    </dgm:pt>
    <dgm:pt modelId="{C5F4A625-B249-42A7-A42C-009796937D9D}" type="pres">
      <dgm:prSet presAssocID="{9EFD38FA-FE0C-4FAD-AEF4-43DE7E19BF8F}" presName="childText" presStyleLbl="bgAcc1" presStyleIdx="5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C4B9DA-EA22-4AA7-A700-BC0B34A0D566}" type="pres">
      <dgm:prSet presAssocID="{DE38AD7E-6FD4-4F8F-BCED-28D4FC4DA0BF}" presName="Name13" presStyleLbl="parChTrans1D2" presStyleIdx="6" presStyleCnt="10"/>
      <dgm:spPr/>
      <dgm:t>
        <a:bodyPr/>
        <a:lstStyle/>
        <a:p>
          <a:endParaRPr lang="tr-TR"/>
        </a:p>
      </dgm:t>
    </dgm:pt>
    <dgm:pt modelId="{431BFAAF-D9E8-4695-BB64-4DCAC14FF8DC}" type="pres">
      <dgm:prSet presAssocID="{18F137F2-73F4-4F5F-918A-81CB22BB5216}" presName="childText" presStyleLbl="bgAcc1" presStyleIdx="6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653EF65-CD31-4881-8AEC-6E28350EE5DC}" type="pres">
      <dgm:prSet presAssocID="{64C3695A-55F6-45A7-B5B5-064532DEC985}" presName="Name13" presStyleLbl="parChTrans1D2" presStyleIdx="7" presStyleCnt="10"/>
      <dgm:spPr/>
      <dgm:t>
        <a:bodyPr/>
        <a:lstStyle/>
        <a:p>
          <a:endParaRPr lang="tr-TR"/>
        </a:p>
      </dgm:t>
    </dgm:pt>
    <dgm:pt modelId="{B7E98D9A-7DF4-4ACD-87E3-C5C2EEE0DBFC}" type="pres">
      <dgm:prSet presAssocID="{8808CA30-E920-46C8-865E-878AE5BF1528}" presName="childText" presStyleLbl="bgAcc1" presStyleIdx="7" presStyleCnt="10" custScaleX="352298" custScaleY="48580" custLinFactNeighborX="-51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C1D7F05-BA00-43CE-A0B8-BB41E8AA6FAC}" type="pres">
      <dgm:prSet presAssocID="{ADBEBB38-16DF-4925-B6E8-638D3313A4EF}" presName="Name13" presStyleLbl="parChTrans1D2" presStyleIdx="8" presStyleCnt="10"/>
      <dgm:spPr/>
      <dgm:t>
        <a:bodyPr/>
        <a:lstStyle/>
        <a:p>
          <a:endParaRPr lang="tr-TR"/>
        </a:p>
      </dgm:t>
    </dgm:pt>
    <dgm:pt modelId="{CEEF9679-17CA-4028-9BC3-F3C5EC11E66A}" type="pres">
      <dgm:prSet presAssocID="{5ED9486A-7504-43B0-892D-B4048C180916}" presName="childText" presStyleLbl="bgAcc1" presStyleIdx="8" presStyleCnt="10" custScaleX="347626" custScaleY="473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42E795-F4C1-43C3-A983-5215F602A130}" type="pres">
      <dgm:prSet presAssocID="{56305A98-345F-462D-99D6-4E9B2D6CBB59}" presName="Name13" presStyleLbl="parChTrans1D2" presStyleIdx="9" presStyleCnt="10"/>
      <dgm:spPr/>
      <dgm:t>
        <a:bodyPr/>
        <a:lstStyle/>
        <a:p>
          <a:endParaRPr lang="tr-TR"/>
        </a:p>
      </dgm:t>
    </dgm:pt>
    <dgm:pt modelId="{216A04DC-ED9C-4447-921C-C753DF0220BE}" type="pres">
      <dgm:prSet presAssocID="{753EE81F-B9ED-4F43-9F82-E633BBE9633A}" presName="childText" presStyleLbl="bgAcc1" presStyleIdx="9" presStyleCnt="10" custScaleX="354737" custScaleY="5328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F3CFC0C-11A1-414B-8CA4-42642953735B}" srcId="{BC4668C1-376A-48B3-A17C-903E9A0D127A}" destId="{0DBC5A10-4C20-4CFC-81C8-6B57DF909643}" srcOrd="4" destOrd="0" parTransId="{2D5061CD-D08F-4CE7-84BB-7417C023BD51}" sibTransId="{0167BB6F-D85B-4451-BA66-CB1C4AC67D95}"/>
    <dgm:cxn modelId="{B171EC7B-F591-4309-B41C-C0417A751725}" srcId="{BC4668C1-376A-48B3-A17C-903E9A0D127A}" destId="{47C180D0-E2D9-4B8F-9D85-2CBC780BBFE1}" srcOrd="0" destOrd="0" parTransId="{C9EB7130-16A9-4A74-9077-41126F684F5E}" sibTransId="{51C59340-00C2-469E-8C28-55122428A751}"/>
    <dgm:cxn modelId="{CEFFE7DA-5164-4C7C-8BA0-569A60009CD0}" srcId="{BC4668C1-376A-48B3-A17C-903E9A0D127A}" destId="{5ED9486A-7504-43B0-892D-B4048C180916}" srcOrd="8" destOrd="0" parTransId="{ADBEBB38-16DF-4925-B6E8-638D3313A4EF}" sibTransId="{2C3918CC-2DE7-4049-8F34-7C183F77D8F3}"/>
    <dgm:cxn modelId="{0FB05E1E-EF70-4080-BAC9-9307D2757AE9}" type="presOf" srcId="{EA629C98-758C-4774-AA53-FC4F43253CB8}" destId="{31ED0DB6-926C-4A2D-8DBA-070471DA65CC}" srcOrd="0" destOrd="0" presId="urn:microsoft.com/office/officeart/2005/8/layout/hierarchy3"/>
    <dgm:cxn modelId="{829FF773-4D17-4F6B-A873-C58D804808BF}" type="presOf" srcId="{47C180D0-E2D9-4B8F-9D85-2CBC780BBFE1}" destId="{F5DC269C-3E56-4AA8-9F9B-1FA87764283A}" srcOrd="0" destOrd="0" presId="urn:microsoft.com/office/officeart/2005/8/layout/hierarchy3"/>
    <dgm:cxn modelId="{E9A6A9AF-C409-4740-A39A-AA85CA4A6003}" type="presOf" srcId="{9EFD38FA-FE0C-4FAD-AEF4-43DE7E19BF8F}" destId="{C5F4A625-B249-42A7-A42C-009796937D9D}" srcOrd="0" destOrd="0" presId="urn:microsoft.com/office/officeart/2005/8/layout/hierarchy3"/>
    <dgm:cxn modelId="{5F98401E-CA3C-4F65-A000-9088766A4597}" type="presOf" srcId="{ADBEBB38-16DF-4925-B6E8-638D3313A4EF}" destId="{BC1D7F05-BA00-43CE-A0B8-BB41E8AA6FAC}" srcOrd="0" destOrd="0" presId="urn:microsoft.com/office/officeart/2005/8/layout/hierarchy3"/>
    <dgm:cxn modelId="{5D9C1734-F59B-4991-A092-98F0334F8176}" type="presOf" srcId="{E396D861-ABCA-43FF-AEC2-E6F5E12F8CE4}" destId="{803B9627-A664-4208-B5E2-70F649890313}" srcOrd="0" destOrd="0" presId="urn:microsoft.com/office/officeart/2005/8/layout/hierarchy3"/>
    <dgm:cxn modelId="{9CE61AEC-DCB1-4116-ADE0-34FA5B3687C7}" type="presOf" srcId="{753EE81F-B9ED-4F43-9F82-E633BBE9633A}" destId="{216A04DC-ED9C-4447-921C-C753DF0220BE}" srcOrd="0" destOrd="0" presId="urn:microsoft.com/office/officeart/2005/8/layout/hierarchy3"/>
    <dgm:cxn modelId="{50C57EEA-6CB0-4949-A8D3-7111333C8EEA}" type="presOf" srcId="{18F137F2-73F4-4F5F-918A-81CB22BB5216}" destId="{431BFAAF-D9E8-4695-BB64-4DCAC14FF8DC}" srcOrd="0" destOrd="0" presId="urn:microsoft.com/office/officeart/2005/8/layout/hierarchy3"/>
    <dgm:cxn modelId="{A929F8A4-A9A0-492F-9AF6-700EEDAFAC7F}" type="presOf" srcId="{20F5D646-4BE5-435A-9600-FBB712EF0D6B}" destId="{D11832C0-7C94-4C4F-A015-DE223CD371C3}" srcOrd="0" destOrd="0" presId="urn:microsoft.com/office/officeart/2005/8/layout/hierarchy3"/>
    <dgm:cxn modelId="{4EC13ECD-F058-4D22-94F1-F8F107BD1B3D}" srcId="{BC4668C1-376A-48B3-A17C-903E9A0D127A}" destId="{78E913F8-D8BC-488F-B834-A0F0723540BF}" srcOrd="2" destOrd="0" parTransId="{EF6B0324-BC0F-46CD-946A-F1260539B458}" sibTransId="{B08A6895-95AA-4930-9AB9-ACFD3977A4E5}"/>
    <dgm:cxn modelId="{08835156-B787-4229-8D5D-A1BCB064CD0E}" type="presOf" srcId="{EF6B0324-BC0F-46CD-946A-F1260539B458}" destId="{DD42F5A5-83A7-45F9-87C1-54A27875103B}" srcOrd="0" destOrd="0" presId="urn:microsoft.com/office/officeart/2005/8/layout/hierarchy3"/>
    <dgm:cxn modelId="{8CB5456E-9E99-4131-A072-9A400CB89785}" type="presOf" srcId="{DE38AD7E-6FD4-4F8F-BCED-28D4FC4DA0BF}" destId="{FBC4B9DA-EA22-4AA7-A700-BC0B34A0D566}" srcOrd="0" destOrd="0" presId="urn:microsoft.com/office/officeart/2005/8/layout/hierarchy3"/>
    <dgm:cxn modelId="{8CA3583A-802B-465C-9E97-FBE63C1E6AD0}" type="presOf" srcId="{C9EB7130-16A9-4A74-9077-41126F684F5E}" destId="{D4587987-B60D-4B12-932F-5C8B45C69052}" srcOrd="0" destOrd="0" presId="urn:microsoft.com/office/officeart/2005/8/layout/hierarchy3"/>
    <dgm:cxn modelId="{7BC26A27-353F-4FD2-B196-2EEE93802F92}" srcId="{EA629C98-758C-4774-AA53-FC4F43253CB8}" destId="{BC4668C1-376A-48B3-A17C-903E9A0D127A}" srcOrd="0" destOrd="0" parTransId="{38B44D83-5873-4BEB-8B88-E8CE51AACC33}" sibTransId="{0335F786-F8D1-4672-B47C-F1F529571813}"/>
    <dgm:cxn modelId="{CB54AA08-12CD-46AC-A499-562DC9505CA7}" type="presOf" srcId="{8808CA30-E920-46C8-865E-878AE5BF1528}" destId="{B7E98D9A-7DF4-4ACD-87E3-C5C2EEE0DBFC}" srcOrd="0" destOrd="0" presId="urn:microsoft.com/office/officeart/2005/8/layout/hierarchy3"/>
    <dgm:cxn modelId="{B367AFCF-9866-4039-8495-74366504EE3C}" srcId="{BC4668C1-376A-48B3-A17C-903E9A0D127A}" destId="{9EFD38FA-FE0C-4FAD-AEF4-43DE7E19BF8F}" srcOrd="5" destOrd="0" parTransId="{E396D861-ABCA-43FF-AEC2-E6F5E12F8CE4}" sibTransId="{4BC2F505-EF20-42DA-A196-1AA140A4A07F}"/>
    <dgm:cxn modelId="{5EFFE674-F5E0-4EF1-99DF-56B18DD93C16}" type="presOf" srcId="{1DE406CE-8812-4CDE-9A38-11C41B7818D1}" destId="{1BAF345B-475F-4632-BC9E-565707A6DA19}" srcOrd="0" destOrd="0" presId="urn:microsoft.com/office/officeart/2005/8/layout/hierarchy3"/>
    <dgm:cxn modelId="{1D4904F3-0A77-4418-B09D-2FF916C17878}" type="presOf" srcId="{DC59193E-4B1A-469F-AAAF-D3EC0B312FB4}" destId="{2D407BD6-F799-4771-BDDC-BD27E5AC4C05}" srcOrd="0" destOrd="0" presId="urn:microsoft.com/office/officeart/2005/8/layout/hierarchy3"/>
    <dgm:cxn modelId="{60A817E1-DA26-4EBB-B341-1190DE7902A8}" srcId="{BC4668C1-376A-48B3-A17C-903E9A0D127A}" destId="{8808CA30-E920-46C8-865E-878AE5BF1528}" srcOrd="7" destOrd="0" parTransId="{64C3695A-55F6-45A7-B5B5-064532DEC985}" sibTransId="{B4C57E0A-9CD0-4740-B510-6F72015284FD}"/>
    <dgm:cxn modelId="{638F1BA8-11C6-4079-8E16-F1E22DAD2451}" type="presOf" srcId="{BC4668C1-376A-48B3-A17C-903E9A0D127A}" destId="{4757C614-DCA7-4A3F-B8BA-F46E92A70D6D}" srcOrd="1" destOrd="0" presId="urn:microsoft.com/office/officeart/2005/8/layout/hierarchy3"/>
    <dgm:cxn modelId="{3F9C9CDC-EA62-45F8-AF26-D5BF25735760}" type="presOf" srcId="{78E913F8-D8BC-488F-B834-A0F0723540BF}" destId="{D9C31B96-9016-46C9-93B9-3A1F1C413B35}" srcOrd="0" destOrd="0" presId="urn:microsoft.com/office/officeart/2005/8/layout/hierarchy3"/>
    <dgm:cxn modelId="{D0C0ED06-94A7-40E5-83C3-5EA9CA7400BC}" type="presOf" srcId="{BC4668C1-376A-48B3-A17C-903E9A0D127A}" destId="{AD1DEC7A-64DF-4071-99F1-44CE432FA7C6}" srcOrd="0" destOrd="0" presId="urn:microsoft.com/office/officeart/2005/8/layout/hierarchy3"/>
    <dgm:cxn modelId="{9B88B7F7-261B-4FC7-884A-F6B63390F6BC}" type="presOf" srcId="{64C3695A-55F6-45A7-B5B5-064532DEC985}" destId="{E653EF65-CD31-4881-8AEC-6E28350EE5DC}" srcOrd="0" destOrd="0" presId="urn:microsoft.com/office/officeart/2005/8/layout/hierarchy3"/>
    <dgm:cxn modelId="{7AE52A42-0B98-4B81-9421-9F4446233FA4}" type="presOf" srcId="{0DBC5A10-4C20-4CFC-81C8-6B57DF909643}" destId="{90098D78-26BD-4ED9-9B4D-BCF47A854DF1}" srcOrd="0" destOrd="0" presId="urn:microsoft.com/office/officeart/2005/8/layout/hierarchy3"/>
    <dgm:cxn modelId="{9F0CEA72-207B-46E0-9F4D-C7A56A4842C5}" srcId="{BC4668C1-376A-48B3-A17C-903E9A0D127A}" destId="{DC59193E-4B1A-469F-AAAF-D3EC0B312FB4}" srcOrd="3" destOrd="0" parTransId="{20F5D646-4BE5-435A-9600-FBB712EF0D6B}" sibTransId="{FC5AB9DD-B902-4CEC-B8DB-2EA9FF445AC5}"/>
    <dgm:cxn modelId="{37E40CD1-F6C8-4268-A2B7-12D3F402A3DE}" type="presOf" srcId="{56305A98-345F-462D-99D6-4E9B2D6CBB59}" destId="{8442E795-F4C1-43C3-A983-5215F602A130}" srcOrd="0" destOrd="0" presId="urn:microsoft.com/office/officeart/2005/8/layout/hierarchy3"/>
    <dgm:cxn modelId="{4DFAC667-4D3B-4DD4-998A-3587E85671DC}" type="presOf" srcId="{5ED9486A-7504-43B0-892D-B4048C180916}" destId="{CEEF9679-17CA-4028-9BC3-F3C5EC11E66A}" srcOrd="0" destOrd="0" presId="urn:microsoft.com/office/officeart/2005/8/layout/hierarchy3"/>
    <dgm:cxn modelId="{8C773ECD-9383-41BD-B6D4-8727C5E82250}" type="presOf" srcId="{2D5061CD-D08F-4CE7-84BB-7417C023BD51}" destId="{CABE5C38-F685-4E8D-86A2-007DB1AEF9E5}" srcOrd="0" destOrd="0" presId="urn:microsoft.com/office/officeart/2005/8/layout/hierarchy3"/>
    <dgm:cxn modelId="{4C61E0D4-DA3F-4618-B8EF-4E6CE947657A}" srcId="{BC4668C1-376A-48B3-A17C-903E9A0D127A}" destId="{18F137F2-73F4-4F5F-918A-81CB22BB5216}" srcOrd="6" destOrd="0" parTransId="{DE38AD7E-6FD4-4F8F-BCED-28D4FC4DA0BF}" sibTransId="{29D6EDDD-5CEF-40B8-93C0-4F181547622B}"/>
    <dgm:cxn modelId="{60559DC8-D651-49FA-A8D1-9B4E71E6A414}" type="presOf" srcId="{9255F044-42CF-4590-9837-640E7A28F096}" destId="{EFA5AD96-C911-4E32-8755-4D742F802001}" srcOrd="0" destOrd="0" presId="urn:microsoft.com/office/officeart/2005/8/layout/hierarchy3"/>
    <dgm:cxn modelId="{F9B2B0AB-1218-4195-A2AA-7616EA1F7D71}" srcId="{BC4668C1-376A-48B3-A17C-903E9A0D127A}" destId="{753EE81F-B9ED-4F43-9F82-E633BBE9633A}" srcOrd="9" destOrd="0" parTransId="{56305A98-345F-462D-99D6-4E9B2D6CBB59}" sibTransId="{7450F1E6-BBEE-44B8-A856-E61D9903057E}"/>
    <dgm:cxn modelId="{36CEAC44-44BC-4365-9603-2C9849192D52}" srcId="{BC4668C1-376A-48B3-A17C-903E9A0D127A}" destId="{1DE406CE-8812-4CDE-9A38-11C41B7818D1}" srcOrd="1" destOrd="0" parTransId="{9255F044-42CF-4590-9837-640E7A28F096}" sibTransId="{05E418A0-C189-4F25-B4F3-B13D20753ECD}"/>
    <dgm:cxn modelId="{F1A41D16-98F7-4E17-9D08-190FB8FE8BC2}" type="presParOf" srcId="{31ED0DB6-926C-4A2D-8DBA-070471DA65CC}" destId="{5762F346-618B-46C5-8E3F-26D235C9C5C5}" srcOrd="0" destOrd="0" presId="urn:microsoft.com/office/officeart/2005/8/layout/hierarchy3"/>
    <dgm:cxn modelId="{C1D102C5-A042-4DE4-B78E-FEAB6CE7E581}" type="presParOf" srcId="{5762F346-618B-46C5-8E3F-26D235C9C5C5}" destId="{1F9737D4-E9E2-409F-9ADC-361984A611F1}" srcOrd="0" destOrd="0" presId="urn:microsoft.com/office/officeart/2005/8/layout/hierarchy3"/>
    <dgm:cxn modelId="{E99463BD-D865-4E83-9CC0-80A5C190B2D1}" type="presParOf" srcId="{1F9737D4-E9E2-409F-9ADC-361984A611F1}" destId="{AD1DEC7A-64DF-4071-99F1-44CE432FA7C6}" srcOrd="0" destOrd="0" presId="urn:microsoft.com/office/officeart/2005/8/layout/hierarchy3"/>
    <dgm:cxn modelId="{19C6F704-AB7F-449A-98B6-6C1F311B0A57}" type="presParOf" srcId="{1F9737D4-E9E2-409F-9ADC-361984A611F1}" destId="{4757C614-DCA7-4A3F-B8BA-F46E92A70D6D}" srcOrd="1" destOrd="0" presId="urn:microsoft.com/office/officeart/2005/8/layout/hierarchy3"/>
    <dgm:cxn modelId="{A4A2A4C7-684A-4C01-BB39-31547F7B8FE5}" type="presParOf" srcId="{5762F346-618B-46C5-8E3F-26D235C9C5C5}" destId="{464D9F8B-20EB-4776-AF6B-132BBEA5E8CF}" srcOrd="1" destOrd="0" presId="urn:microsoft.com/office/officeart/2005/8/layout/hierarchy3"/>
    <dgm:cxn modelId="{AD6FC5AC-3CB6-4C54-83A5-C2C06D0E8428}" type="presParOf" srcId="{464D9F8B-20EB-4776-AF6B-132BBEA5E8CF}" destId="{D4587987-B60D-4B12-932F-5C8B45C69052}" srcOrd="0" destOrd="0" presId="urn:microsoft.com/office/officeart/2005/8/layout/hierarchy3"/>
    <dgm:cxn modelId="{110CE43B-A05F-4812-8986-BAD3241FDE67}" type="presParOf" srcId="{464D9F8B-20EB-4776-AF6B-132BBEA5E8CF}" destId="{F5DC269C-3E56-4AA8-9F9B-1FA87764283A}" srcOrd="1" destOrd="0" presId="urn:microsoft.com/office/officeart/2005/8/layout/hierarchy3"/>
    <dgm:cxn modelId="{2EBA2D13-B704-43F6-9B04-18441DC055A2}" type="presParOf" srcId="{464D9F8B-20EB-4776-AF6B-132BBEA5E8CF}" destId="{EFA5AD96-C911-4E32-8755-4D742F802001}" srcOrd="2" destOrd="0" presId="urn:microsoft.com/office/officeart/2005/8/layout/hierarchy3"/>
    <dgm:cxn modelId="{BF24B2EF-2B23-491C-A048-4EA981616A8D}" type="presParOf" srcId="{464D9F8B-20EB-4776-AF6B-132BBEA5E8CF}" destId="{1BAF345B-475F-4632-BC9E-565707A6DA19}" srcOrd="3" destOrd="0" presId="urn:microsoft.com/office/officeart/2005/8/layout/hierarchy3"/>
    <dgm:cxn modelId="{8BF8EF5C-11EF-4536-8652-BD41146F480B}" type="presParOf" srcId="{464D9F8B-20EB-4776-AF6B-132BBEA5E8CF}" destId="{DD42F5A5-83A7-45F9-87C1-54A27875103B}" srcOrd="4" destOrd="0" presId="urn:microsoft.com/office/officeart/2005/8/layout/hierarchy3"/>
    <dgm:cxn modelId="{81556EB6-9A3B-4C72-A7FE-BD897DC69238}" type="presParOf" srcId="{464D9F8B-20EB-4776-AF6B-132BBEA5E8CF}" destId="{D9C31B96-9016-46C9-93B9-3A1F1C413B35}" srcOrd="5" destOrd="0" presId="urn:microsoft.com/office/officeart/2005/8/layout/hierarchy3"/>
    <dgm:cxn modelId="{C134E81F-DF2B-45AE-B6F3-CA64D1BB7A68}" type="presParOf" srcId="{464D9F8B-20EB-4776-AF6B-132BBEA5E8CF}" destId="{D11832C0-7C94-4C4F-A015-DE223CD371C3}" srcOrd="6" destOrd="0" presId="urn:microsoft.com/office/officeart/2005/8/layout/hierarchy3"/>
    <dgm:cxn modelId="{473A1BEE-2B7D-44A1-8F00-4C54D10C635F}" type="presParOf" srcId="{464D9F8B-20EB-4776-AF6B-132BBEA5E8CF}" destId="{2D407BD6-F799-4771-BDDC-BD27E5AC4C05}" srcOrd="7" destOrd="0" presId="urn:microsoft.com/office/officeart/2005/8/layout/hierarchy3"/>
    <dgm:cxn modelId="{C7C7170F-29F1-425A-89AE-F9C86A21EFC5}" type="presParOf" srcId="{464D9F8B-20EB-4776-AF6B-132BBEA5E8CF}" destId="{CABE5C38-F685-4E8D-86A2-007DB1AEF9E5}" srcOrd="8" destOrd="0" presId="urn:microsoft.com/office/officeart/2005/8/layout/hierarchy3"/>
    <dgm:cxn modelId="{314A7A88-60A4-40B0-9DFC-6FE4EF318D72}" type="presParOf" srcId="{464D9F8B-20EB-4776-AF6B-132BBEA5E8CF}" destId="{90098D78-26BD-4ED9-9B4D-BCF47A854DF1}" srcOrd="9" destOrd="0" presId="urn:microsoft.com/office/officeart/2005/8/layout/hierarchy3"/>
    <dgm:cxn modelId="{A79D0248-F218-4A3E-9098-1C67191D6AD0}" type="presParOf" srcId="{464D9F8B-20EB-4776-AF6B-132BBEA5E8CF}" destId="{803B9627-A664-4208-B5E2-70F649890313}" srcOrd="10" destOrd="0" presId="urn:microsoft.com/office/officeart/2005/8/layout/hierarchy3"/>
    <dgm:cxn modelId="{083DE010-21C4-4F90-8560-28185B7BA817}" type="presParOf" srcId="{464D9F8B-20EB-4776-AF6B-132BBEA5E8CF}" destId="{C5F4A625-B249-42A7-A42C-009796937D9D}" srcOrd="11" destOrd="0" presId="urn:microsoft.com/office/officeart/2005/8/layout/hierarchy3"/>
    <dgm:cxn modelId="{15EEB5AB-39F1-450D-9A5E-E69E85652459}" type="presParOf" srcId="{464D9F8B-20EB-4776-AF6B-132BBEA5E8CF}" destId="{FBC4B9DA-EA22-4AA7-A700-BC0B34A0D566}" srcOrd="12" destOrd="0" presId="urn:microsoft.com/office/officeart/2005/8/layout/hierarchy3"/>
    <dgm:cxn modelId="{071A5DEA-0E19-4476-BE9D-7195A122A003}" type="presParOf" srcId="{464D9F8B-20EB-4776-AF6B-132BBEA5E8CF}" destId="{431BFAAF-D9E8-4695-BB64-4DCAC14FF8DC}" srcOrd="13" destOrd="0" presId="urn:microsoft.com/office/officeart/2005/8/layout/hierarchy3"/>
    <dgm:cxn modelId="{3F74854E-9482-4832-A582-4C5FFCF0EB05}" type="presParOf" srcId="{464D9F8B-20EB-4776-AF6B-132BBEA5E8CF}" destId="{E653EF65-CD31-4881-8AEC-6E28350EE5DC}" srcOrd="14" destOrd="0" presId="urn:microsoft.com/office/officeart/2005/8/layout/hierarchy3"/>
    <dgm:cxn modelId="{DDADF6B5-1100-4A05-8491-572EE2C37935}" type="presParOf" srcId="{464D9F8B-20EB-4776-AF6B-132BBEA5E8CF}" destId="{B7E98D9A-7DF4-4ACD-87E3-C5C2EEE0DBFC}" srcOrd="15" destOrd="0" presId="urn:microsoft.com/office/officeart/2005/8/layout/hierarchy3"/>
    <dgm:cxn modelId="{C08A1999-6624-493A-90C7-68D860C71164}" type="presParOf" srcId="{464D9F8B-20EB-4776-AF6B-132BBEA5E8CF}" destId="{BC1D7F05-BA00-43CE-A0B8-BB41E8AA6FAC}" srcOrd="16" destOrd="0" presId="urn:microsoft.com/office/officeart/2005/8/layout/hierarchy3"/>
    <dgm:cxn modelId="{1F13E7B6-4055-4BDE-9C70-6AC837705140}" type="presParOf" srcId="{464D9F8B-20EB-4776-AF6B-132BBEA5E8CF}" destId="{CEEF9679-17CA-4028-9BC3-F3C5EC11E66A}" srcOrd="17" destOrd="0" presId="urn:microsoft.com/office/officeart/2005/8/layout/hierarchy3"/>
    <dgm:cxn modelId="{93F5D827-7699-4379-8168-983EBB53DEC6}" type="presParOf" srcId="{464D9F8B-20EB-4776-AF6B-132BBEA5E8CF}" destId="{8442E795-F4C1-43C3-A983-5215F602A130}" srcOrd="18" destOrd="0" presId="urn:microsoft.com/office/officeart/2005/8/layout/hierarchy3"/>
    <dgm:cxn modelId="{88B46948-CC1B-4885-B7F4-5D01A6A0AF33}" type="presParOf" srcId="{464D9F8B-20EB-4776-AF6B-132BBEA5E8CF}" destId="{216A04DC-ED9C-4447-921C-C753DF0220BE}" srcOrd="1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8/layout/RadialCluster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00356" y="2167083"/>
          <a:ext cx="2428886" cy="1858520"/>
        </a:xfr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TEHLİKESİZ ATIKLAR</a:t>
          </a:r>
          <a:endParaRPr lang="tr-TR" dirty="0" smtClean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234459" y="1553"/>
          <a:ext cx="1760680" cy="1007000"/>
        </a:xfr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629236" y="464909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C5B750A-5A2E-4438-B7E4-D2E5309917D4}">
      <dgm:prSet phldrT="[Metin]" custT="1"/>
      <dgm:spPr>
        <a:xfrm>
          <a:off x="4936368" y="519796"/>
          <a:ext cx="1760680" cy="1007000"/>
        </a:xfr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31D73689-1A74-4AB3-BE6A-F1DEC2CCB1D3}" type="parTrans" cxnId="{F46F16DF-C51A-4837-82EC-B020691D41D6}">
      <dgm:prSet/>
      <dgm:spPr/>
      <dgm:t>
        <a:bodyPr/>
        <a:lstStyle/>
        <a:p>
          <a:endParaRPr lang="tr-TR"/>
        </a:p>
      </dgm:t>
    </dgm:pt>
    <dgm:pt modelId="{93B26124-DA6A-4406-8F41-898B1BA8D1A0}" type="sibTrans" cxnId="{F46F16DF-C51A-4837-82EC-B020691D41D6}">
      <dgm:prSet/>
      <dgm:spPr>
        <a:xfrm>
          <a:off x="1440779" y="308324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31070A5B-8C01-4074-ABCE-260C33DD99FC}">
      <dgm:prSet phldrT="[Metin]" custT="1"/>
      <dgm:spPr>
        <a:xfrm>
          <a:off x="5698922" y="1792090"/>
          <a:ext cx="1760680" cy="1007000"/>
        </a:xfr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D7C7614D-2F11-48C0-8B20-F4684E9C6B32}" type="parTrans" cxnId="{1F17628E-AD04-4731-89A4-30206AB65FF0}">
      <dgm:prSet/>
      <dgm:spPr/>
      <dgm:t>
        <a:bodyPr/>
        <a:lstStyle/>
        <a:p>
          <a:endParaRPr lang="tr-TR"/>
        </a:p>
      </dgm:t>
    </dgm:pt>
    <dgm:pt modelId="{500F1DA6-C15C-4C65-9ACB-662B27AEB865}" type="sibTrans" cxnId="{1F17628E-AD04-4731-89A4-30206AB65FF0}">
      <dgm:prSet/>
      <dgm:spPr>
        <a:xfrm>
          <a:off x="1467929" y="406668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6080892-0054-441D-AB2A-0CA958085F13}">
      <dgm:prSet phldrT="[Metin]" custT="1"/>
      <dgm:spPr>
        <a:xfrm>
          <a:off x="5686435" y="3310088"/>
          <a:ext cx="1760680" cy="1007000"/>
        </a:xfr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71D5F0C7-2869-46BC-8C49-B9909CC78B36}" type="parTrans" cxnId="{1F54A396-C59E-4E6B-A761-85142DFAE12F}">
      <dgm:prSet/>
      <dgm:spPr/>
      <dgm:t>
        <a:bodyPr/>
        <a:lstStyle/>
        <a:p>
          <a:endParaRPr lang="tr-TR"/>
        </a:p>
      </dgm:t>
    </dgm:pt>
    <dgm:pt modelId="{3FDA3028-B095-42ED-BB1D-BE885E1332AF}" type="sibTrans" cxnId="{1F54A396-C59E-4E6B-A761-85142DFAE12F}">
      <dgm:prSet/>
      <dgm:spPr>
        <a:xfrm>
          <a:off x="1457208" y="441514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0D3816CE-61C0-46B9-8AFF-BA2D7C000289}">
      <dgm:prSet phldrT="[Metin]" custT="1"/>
      <dgm:spPr>
        <a:xfrm>
          <a:off x="4900624" y="4524544"/>
          <a:ext cx="1760680" cy="1007000"/>
        </a:xfr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A795BAE-25C3-45E2-87FE-31CA65105AF0}" type="parTrans" cxnId="{9B11D929-1267-4398-8BED-A2BC3F394E1B}">
      <dgm:prSet/>
      <dgm:spPr/>
      <dgm:t>
        <a:bodyPr/>
        <a:lstStyle/>
        <a:p>
          <a:endParaRPr lang="tr-TR"/>
        </a:p>
      </dgm:t>
    </dgm:pt>
    <dgm:pt modelId="{1586665F-89EB-4F36-B51F-DF73F8DF9A8B}" type="sibTrans" cxnId="{9B11D929-1267-4398-8BED-A2BC3F394E1B}">
      <dgm:prSet/>
      <dgm:spPr>
        <a:xfrm>
          <a:off x="1420327" y="47406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287C3B7-C5D6-4386-8E0B-815E28C115FA}">
      <dgm:prSet phldrT="[Metin]" custT="1"/>
      <dgm:spPr>
        <a:xfrm>
          <a:off x="3306149" y="5185686"/>
          <a:ext cx="1760680" cy="1007000"/>
        </a:xfr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1D393E62-0A56-4D44-B84E-246F21B26910}" type="parTrans" cxnId="{92C2448A-384F-4C9A-961C-7CF3399B6DB7}">
      <dgm:prSet/>
      <dgm:spPr/>
      <dgm:t>
        <a:bodyPr/>
        <a:lstStyle/>
        <a:p>
          <a:endParaRPr lang="tr-TR"/>
        </a:p>
      </dgm:t>
    </dgm:pt>
    <dgm:pt modelId="{D82B652B-4A21-4278-B9DF-91712328CFF9}" type="sibTrans" cxnId="{92C2448A-384F-4C9A-961C-7CF3399B6DB7}">
      <dgm:prSet/>
      <dgm:spPr>
        <a:xfrm>
          <a:off x="1405467" y="474904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8185341C-71D6-4BAE-B4AC-ED626EE9E250}">
      <dgm:prSet phldrT="[Metin]" custT="1"/>
      <dgm:spPr>
        <a:xfrm>
          <a:off x="1562390" y="4644867"/>
          <a:ext cx="1760680" cy="1007000"/>
        </a:xfr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50AC415C-E978-4BD8-A88A-43B05E2572C6}" type="parTrans" cxnId="{154F567F-E910-4AB0-A3CC-84E22263A549}">
      <dgm:prSet/>
      <dgm:spPr/>
      <dgm:t>
        <a:bodyPr/>
        <a:lstStyle/>
        <a:p>
          <a:endParaRPr lang="tr-TR"/>
        </a:p>
      </dgm:t>
    </dgm:pt>
    <dgm:pt modelId="{00D18276-11F3-4E61-B417-1C6E33BD1B08}" type="sibTrans" cxnId="{154F567F-E910-4AB0-A3CC-84E22263A549}">
      <dgm:prSet/>
      <dgm:spPr>
        <a:xfrm>
          <a:off x="1516925" y="566632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2C4DC628-D7A2-4A63-B153-570CEDBC7C07}">
      <dgm:prSet phldrT="[Metin]" custT="1"/>
      <dgm:spPr>
        <a:xfrm>
          <a:off x="769996" y="1792090"/>
          <a:ext cx="1760680" cy="1007000"/>
        </a:xfr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D6A965C-8A69-4ABC-AF13-C4C6DEE1502A}" type="parTrans" cxnId="{20709607-62BA-4EF8-BE30-4E6073D33ABD}">
      <dgm:prSet/>
      <dgm:spPr/>
      <dgm:t>
        <a:bodyPr/>
        <a:lstStyle/>
        <a:p>
          <a:endParaRPr lang="tr-TR"/>
        </a:p>
      </dgm:t>
    </dgm:pt>
    <dgm:pt modelId="{5E5AEE39-EF9C-48FC-ACE8-B0F38BEFB252}" type="sibTrans" cxnId="{20709607-62BA-4EF8-BE30-4E6073D33ABD}">
      <dgm:prSet/>
      <dgm:spPr>
        <a:xfrm>
          <a:off x="1525535" y="339668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14FD441-3449-4A9B-BA2E-59B5C32A6DF7}">
      <dgm:prSet phldrT="[Metin]" custT="1"/>
      <dgm:spPr>
        <a:xfrm>
          <a:off x="1606790" y="516559"/>
          <a:ext cx="1672990" cy="1007000"/>
        </a:xfr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6E00A729-3BAD-4094-B426-04F70CE7EB0B}" type="parTrans" cxnId="{6DD5CD18-6984-4528-8A3B-6F4B8E3276A8}">
      <dgm:prSet/>
      <dgm:spPr/>
      <dgm:t>
        <a:bodyPr/>
        <a:lstStyle/>
        <a:p>
          <a:endParaRPr lang="tr-TR"/>
        </a:p>
      </dgm:t>
    </dgm:pt>
    <dgm:pt modelId="{05F892FB-91ED-4995-B712-5E8A881531CD}" type="sibTrans" cxnId="{6DD5CD18-6984-4528-8A3B-6F4B8E3276A8}">
      <dgm:prSet/>
      <dgm:spPr>
        <a:xfrm>
          <a:off x="1369737" y="46613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F428903F-F2A9-447C-9E9F-A1F9F93769B7}">
      <dgm:prSet phldrT="[Metin]" custT="1"/>
      <dgm:spPr>
        <a:xfrm>
          <a:off x="889663" y="3393595"/>
          <a:ext cx="1521346" cy="1007000"/>
        </a:xfr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CC3DECB5-98AD-47D5-BDEC-82BB6A0DAD96}" type="parTrans" cxnId="{05132E29-B892-4948-A06A-73BA43B74271}">
      <dgm:prSet/>
      <dgm:spPr/>
      <dgm:t>
        <a:bodyPr/>
        <a:lstStyle/>
        <a:p>
          <a:endParaRPr lang="tr-TR"/>
        </a:p>
      </dgm:t>
    </dgm:pt>
    <dgm:pt modelId="{5F37DDF1-F3E8-4B53-A023-F22A4C022808}" type="sibTrans" cxnId="{05132E29-B892-4948-A06A-73BA43B74271}">
      <dgm:prSet/>
      <dgm:spPr>
        <a:xfrm>
          <a:off x="1487258" y="468801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842D686B-BAFC-45E1-9615-9093A3A19442}" type="pres">
      <dgm:prSet presAssocID="{DEFE1138-1881-47EC-9751-66A412957E1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21027883-48B8-4711-91ED-A44F4FBA69F5}" type="pres">
      <dgm:prSet presAssocID="{F0333A68-DDB4-4F97-ADE0-CEB46FDA7132}" presName="singleCycle" presStyleCnt="0"/>
      <dgm:spPr/>
    </dgm:pt>
    <dgm:pt modelId="{9B626F8C-9770-48E7-964E-A10F230FEC6D}" type="pres">
      <dgm:prSet presAssocID="{F0333A68-DDB4-4F97-ADE0-CEB46FDA7132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tr-TR"/>
        </a:p>
      </dgm:t>
    </dgm:pt>
    <dgm:pt modelId="{76492DD8-B042-4032-8777-4140A7908300}" type="pres">
      <dgm:prSet presAssocID="{537FD14C-0A47-41D9-994A-03DAE32CA30D}" presName="Name56" presStyleLbl="parChTrans1D2" presStyleIdx="0" presStyleCnt="7"/>
      <dgm:spPr/>
      <dgm:t>
        <a:bodyPr/>
        <a:lstStyle/>
        <a:p>
          <a:endParaRPr lang="tr-TR"/>
        </a:p>
      </dgm:t>
    </dgm:pt>
    <dgm:pt modelId="{FC1198B3-A740-4005-84FD-6A9172B20E0D}" type="pres">
      <dgm:prSet presAssocID="{183BED58-0237-4571-9287-BA39A2B0A75D}" presName="text0" presStyleLbl="node1" presStyleIdx="1" presStyleCnt="8" custScaleX="11907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743EF9-82CB-403F-B3D3-3E6C2827BEA6}" type="pres">
      <dgm:prSet presAssocID="{31D73689-1A74-4AB3-BE6A-F1DEC2CCB1D3}" presName="Name56" presStyleLbl="parChTrans1D2" presStyleIdx="1" presStyleCnt="7"/>
      <dgm:spPr/>
      <dgm:t>
        <a:bodyPr/>
        <a:lstStyle/>
        <a:p>
          <a:endParaRPr lang="tr-TR"/>
        </a:p>
      </dgm:t>
    </dgm:pt>
    <dgm:pt modelId="{3E07F5E7-ED06-4B9C-80B0-92FC5686AF0C}" type="pres">
      <dgm:prSet presAssocID="{9C5B750A-5A2E-4438-B7E4-D2E5309917D4}" presName="text0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372B91-4BF1-406F-9E7D-1E73B0EA7C2A}" type="pres">
      <dgm:prSet presAssocID="{D7C7614D-2F11-48C0-8B20-F4684E9C6B32}" presName="Name56" presStyleLbl="parChTrans1D2" presStyleIdx="2" presStyleCnt="7"/>
      <dgm:spPr/>
      <dgm:t>
        <a:bodyPr/>
        <a:lstStyle/>
        <a:p>
          <a:endParaRPr lang="tr-TR"/>
        </a:p>
      </dgm:t>
    </dgm:pt>
    <dgm:pt modelId="{C8FEACF7-2F7D-4099-8AC0-1153E5061146}" type="pres">
      <dgm:prSet presAssocID="{31070A5B-8C01-4074-ABCE-260C33DD99FC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105425-844D-4AD3-8D5A-9A65DE74995B}" type="pres">
      <dgm:prSet presAssocID="{71D5F0C7-2869-46BC-8C49-B9909CC78B36}" presName="Name56" presStyleLbl="parChTrans1D2" presStyleIdx="3" presStyleCnt="7"/>
      <dgm:spPr/>
      <dgm:t>
        <a:bodyPr/>
        <a:lstStyle/>
        <a:p>
          <a:endParaRPr lang="tr-TR"/>
        </a:p>
      </dgm:t>
    </dgm:pt>
    <dgm:pt modelId="{B7CCF919-00C1-4153-A405-EA012A7D3005}" type="pres">
      <dgm:prSet presAssocID="{A6080892-0054-441D-AB2A-0CA958085F13}" presName="text0" presStyleLbl="node1" presStyleIdx="4" presStyleCnt="8" custScaleX="1410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4D30DE-3E3B-4805-BB32-F7841700F066}" type="pres">
      <dgm:prSet presAssocID="{AA795BAE-25C3-45E2-87FE-31CA65105AF0}" presName="Name56" presStyleLbl="parChTrans1D2" presStyleIdx="4" presStyleCnt="7"/>
      <dgm:spPr/>
      <dgm:t>
        <a:bodyPr/>
        <a:lstStyle/>
        <a:p>
          <a:endParaRPr lang="tr-TR"/>
        </a:p>
      </dgm:t>
    </dgm:pt>
    <dgm:pt modelId="{10DEC9A4-A54C-4875-A1EE-281D05A4B7DD}" type="pres">
      <dgm:prSet presAssocID="{0D3816CE-61C0-46B9-8AFF-BA2D7C000289}" presName="text0" presStyleLbl="node1" presStyleIdx="5" presStyleCnt="8" custScaleX="1619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E87432F-7E25-4723-9D87-278092C600ED}" type="pres">
      <dgm:prSet presAssocID="{1D393E62-0A56-4D44-B84E-246F21B26910}" presName="Name56" presStyleLbl="parChTrans1D2" presStyleIdx="5" presStyleCnt="7"/>
      <dgm:spPr/>
      <dgm:t>
        <a:bodyPr/>
        <a:lstStyle/>
        <a:p>
          <a:endParaRPr lang="tr-TR"/>
        </a:p>
      </dgm:t>
    </dgm:pt>
    <dgm:pt modelId="{27E9A1EC-0135-46C6-98C0-CF76889C3AA9}" type="pres">
      <dgm:prSet presAssocID="{B287C3B7-C5D6-4386-8E0B-815E28C115FA}" presName="text0" presStyleLbl="node1" presStyleIdx="6" presStyleCnt="8" custScaleX="14022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698DD8-6D16-40A5-8861-22AB0EEED72D}" type="pres">
      <dgm:prSet presAssocID="{50AC415C-E978-4BD8-A88A-43B05E2572C6}" presName="Name56" presStyleLbl="parChTrans1D2" presStyleIdx="6" presStyleCnt="7"/>
      <dgm:spPr/>
      <dgm:t>
        <a:bodyPr/>
        <a:lstStyle/>
        <a:p>
          <a:endParaRPr lang="tr-TR"/>
        </a:p>
      </dgm:t>
    </dgm:pt>
    <dgm:pt modelId="{A2FF92AF-7A1D-4345-9747-3780F67222C7}" type="pres">
      <dgm:prSet presAssocID="{8185341C-71D6-4BAE-B4AC-ED626EE9E250}" presName="text0" presStyleLbl="node1" presStyleIdx="7" presStyleCnt="8" custScaleX="13933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3C405F3-6458-4710-AA25-06A476C68A30}" type="presOf" srcId="{A6080892-0054-441D-AB2A-0CA958085F13}" destId="{B7CCF919-00C1-4153-A405-EA012A7D3005}" srcOrd="0" destOrd="0" presId="urn:microsoft.com/office/officeart/2008/layout/RadialCluster"/>
    <dgm:cxn modelId="{F46F16DF-C51A-4837-82EC-B020691D41D6}" srcId="{F0333A68-DDB4-4F97-ADE0-CEB46FDA7132}" destId="{9C5B750A-5A2E-4438-B7E4-D2E5309917D4}" srcOrd="1" destOrd="0" parTransId="{31D73689-1A74-4AB3-BE6A-F1DEC2CCB1D3}" sibTransId="{93B26124-DA6A-4406-8F41-898B1BA8D1A0}"/>
    <dgm:cxn modelId="{57A948FF-FD17-4AA8-BF94-51DE9F2DFC3D}" type="presOf" srcId="{183BED58-0237-4571-9287-BA39A2B0A75D}" destId="{FC1198B3-A740-4005-84FD-6A9172B20E0D}" srcOrd="0" destOrd="0" presId="urn:microsoft.com/office/officeart/2008/layout/RadialCluster"/>
    <dgm:cxn modelId="{219C936F-731B-453B-B14D-7109B74A8432}" type="presOf" srcId="{B287C3B7-C5D6-4386-8E0B-815E28C115FA}" destId="{27E9A1EC-0135-46C6-98C0-CF76889C3AA9}" srcOrd="0" destOrd="0" presId="urn:microsoft.com/office/officeart/2008/layout/RadialCluster"/>
    <dgm:cxn modelId="{1F17628E-AD04-4731-89A4-30206AB65FF0}" srcId="{F0333A68-DDB4-4F97-ADE0-CEB46FDA7132}" destId="{31070A5B-8C01-4074-ABCE-260C33DD99FC}" srcOrd="2" destOrd="0" parTransId="{D7C7614D-2F11-48C0-8B20-F4684E9C6B32}" sibTransId="{500F1DA6-C15C-4C65-9ACB-662B27AEB865}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E8CCCDD2-1F2F-4776-8A0A-A511ABAA4AE7}" type="presOf" srcId="{537FD14C-0A47-41D9-994A-03DAE32CA30D}" destId="{76492DD8-B042-4032-8777-4140A7908300}" srcOrd="0" destOrd="0" presId="urn:microsoft.com/office/officeart/2008/layout/RadialCluster"/>
    <dgm:cxn modelId="{E966F136-F0F9-4AAC-AF77-40F3E62CFF4E}" type="presOf" srcId="{8185341C-71D6-4BAE-B4AC-ED626EE9E250}" destId="{A2FF92AF-7A1D-4345-9747-3780F67222C7}" srcOrd="0" destOrd="0" presId="urn:microsoft.com/office/officeart/2008/layout/RadialCluster"/>
    <dgm:cxn modelId="{B3E49811-1EF3-4168-A2C4-6D0670EE3C8D}" type="presOf" srcId="{31070A5B-8C01-4074-ABCE-260C33DD99FC}" destId="{C8FEACF7-2F7D-4099-8AC0-1153E5061146}" srcOrd="0" destOrd="0" presId="urn:microsoft.com/office/officeart/2008/layout/RadialCluster"/>
    <dgm:cxn modelId="{F4117414-CD89-428D-8A9B-A54F819272C1}" type="presOf" srcId="{31D73689-1A74-4AB3-BE6A-F1DEC2CCB1D3}" destId="{A5743EF9-82CB-403F-B3D3-3E6C2827BEA6}" srcOrd="0" destOrd="0" presId="urn:microsoft.com/office/officeart/2008/layout/RadialCluster"/>
    <dgm:cxn modelId="{A7182880-230D-4650-A8E2-38C419C0AE6E}" type="presOf" srcId="{9C5B750A-5A2E-4438-B7E4-D2E5309917D4}" destId="{3E07F5E7-ED06-4B9C-80B0-92FC5686AF0C}" srcOrd="0" destOrd="0" presId="urn:microsoft.com/office/officeart/2008/layout/RadialCluster"/>
    <dgm:cxn modelId="{154F567F-E910-4AB0-A3CC-84E22263A549}" srcId="{F0333A68-DDB4-4F97-ADE0-CEB46FDA7132}" destId="{8185341C-71D6-4BAE-B4AC-ED626EE9E250}" srcOrd="6" destOrd="0" parTransId="{50AC415C-E978-4BD8-A88A-43B05E2572C6}" sibTransId="{00D18276-11F3-4E61-B417-1C6E33BD1B08}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6DD5CD18-6984-4528-8A3B-6F4B8E3276A8}" srcId="{F0333A68-DDB4-4F97-ADE0-CEB46FDA7132}" destId="{914FD441-3449-4A9B-BA2E-59B5C32A6DF7}" srcOrd="9" destOrd="0" parTransId="{6E00A729-3BAD-4094-B426-04F70CE7EB0B}" sibTransId="{05F892FB-91ED-4995-B712-5E8A881531CD}"/>
    <dgm:cxn modelId="{6F2F7B6F-82BD-4E87-A43A-B54162B1A575}" type="presOf" srcId="{D7C7614D-2F11-48C0-8B20-F4684E9C6B32}" destId="{FD372B91-4BF1-406F-9E7D-1E73B0EA7C2A}" srcOrd="0" destOrd="0" presId="urn:microsoft.com/office/officeart/2008/layout/RadialCluster"/>
    <dgm:cxn modelId="{339273FB-3792-4EA7-A3D7-5D912301CC9C}" type="presOf" srcId="{0D3816CE-61C0-46B9-8AFF-BA2D7C000289}" destId="{10DEC9A4-A54C-4875-A1EE-281D05A4B7DD}" srcOrd="0" destOrd="0" presId="urn:microsoft.com/office/officeart/2008/layout/RadialCluster"/>
    <dgm:cxn modelId="{9B11D929-1267-4398-8BED-A2BC3F394E1B}" srcId="{F0333A68-DDB4-4F97-ADE0-CEB46FDA7132}" destId="{0D3816CE-61C0-46B9-8AFF-BA2D7C000289}" srcOrd="4" destOrd="0" parTransId="{AA795BAE-25C3-45E2-87FE-31CA65105AF0}" sibTransId="{1586665F-89EB-4F36-B51F-DF73F8DF9A8B}"/>
    <dgm:cxn modelId="{FFE7887C-DA01-4EF6-8D1C-191D81852D9A}" type="presOf" srcId="{50AC415C-E978-4BD8-A88A-43B05E2572C6}" destId="{7E698DD8-6D16-40A5-8861-22AB0EEED72D}" srcOrd="0" destOrd="0" presId="urn:microsoft.com/office/officeart/2008/layout/RadialCluster"/>
    <dgm:cxn modelId="{20709607-62BA-4EF8-BE30-4E6073D33ABD}" srcId="{F0333A68-DDB4-4F97-ADE0-CEB46FDA7132}" destId="{2C4DC628-D7A2-4A63-B153-570CEDBC7C07}" srcOrd="8" destOrd="0" parTransId="{AD6A965C-8A69-4ABC-AF13-C4C6DEE1502A}" sibTransId="{5E5AEE39-EF9C-48FC-ACE8-B0F38BEFB252}"/>
    <dgm:cxn modelId="{05132E29-B892-4948-A06A-73BA43B74271}" srcId="{F0333A68-DDB4-4F97-ADE0-CEB46FDA7132}" destId="{F428903F-F2A9-447C-9E9F-A1F9F93769B7}" srcOrd="7" destOrd="0" parTransId="{CC3DECB5-98AD-47D5-BDEC-82BB6A0DAD96}" sibTransId="{5F37DDF1-F3E8-4B53-A023-F22A4C022808}"/>
    <dgm:cxn modelId="{44622B8C-517D-4A56-83C8-39193CF253EB}" type="presOf" srcId="{AA795BAE-25C3-45E2-87FE-31CA65105AF0}" destId="{314D30DE-3E3B-4805-BB32-F7841700F066}" srcOrd="0" destOrd="0" presId="urn:microsoft.com/office/officeart/2008/layout/RadialCluster"/>
    <dgm:cxn modelId="{A6B853BC-72DA-4853-A3D8-7FE581B70457}" type="presOf" srcId="{F0333A68-DDB4-4F97-ADE0-CEB46FDA7132}" destId="{9B626F8C-9770-48E7-964E-A10F230FEC6D}" srcOrd="0" destOrd="0" presId="urn:microsoft.com/office/officeart/2008/layout/RadialCluster"/>
    <dgm:cxn modelId="{9E4B3AD7-41B8-402D-80CA-D9EC76CA20D8}" type="presOf" srcId="{71D5F0C7-2869-46BC-8C49-B9909CC78B36}" destId="{3D105425-844D-4AD3-8D5A-9A65DE74995B}" srcOrd="0" destOrd="0" presId="urn:microsoft.com/office/officeart/2008/layout/RadialCluster"/>
    <dgm:cxn modelId="{92C2448A-384F-4C9A-961C-7CF3399B6DB7}" srcId="{F0333A68-DDB4-4F97-ADE0-CEB46FDA7132}" destId="{B287C3B7-C5D6-4386-8E0B-815E28C115FA}" srcOrd="5" destOrd="0" parTransId="{1D393E62-0A56-4D44-B84E-246F21B26910}" sibTransId="{D82B652B-4A21-4278-B9DF-91712328CFF9}"/>
    <dgm:cxn modelId="{D8FFD48C-6F38-4912-A970-9AA892EA455D}" type="presOf" srcId="{1D393E62-0A56-4D44-B84E-246F21B26910}" destId="{EE87432F-7E25-4723-9D87-278092C600ED}" srcOrd="0" destOrd="0" presId="urn:microsoft.com/office/officeart/2008/layout/RadialCluster"/>
    <dgm:cxn modelId="{1F54A396-C59E-4E6B-A761-85142DFAE12F}" srcId="{F0333A68-DDB4-4F97-ADE0-CEB46FDA7132}" destId="{A6080892-0054-441D-AB2A-0CA958085F13}" srcOrd="3" destOrd="0" parTransId="{71D5F0C7-2869-46BC-8C49-B9909CC78B36}" sibTransId="{3FDA3028-B095-42ED-BB1D-BE885E1332AF}"/>
    <dgm:cxn modelId="{EBBE04E0-D5DD-4ABA-9428-3DBAE96FC8DA}" type="presOf" srcId="{DEFE1138-1881-47EC-9751-66A412957E16}" destId="{842D686B-BAFC-45E1-9615-9093A3A19442}" srcOrd="0" destOrd="0" presId="urn:microsoft.com/office/officeart/2008/layout/RadialCluster"/>
    <dgm:cxn modelId="{BEA6BEFA-0095-4E6B-BA51-956EFE659690}" type="presParOf" srcId="{842D686B-BAFC-45E1-9615-9093A3A19442}" destId="{21027883-48B8-4711-91ED-A44F4FBA69F5}" srcOrd="0" destOrd="0" presId="urn:microsoft.com/office/officeart/2008/layout/RadialCluster"/>
    <dgm:cxn modelId="{F06177C3-3583-4598-B3FB-5A35A2B26E68}" type="presParOf" srcId="{21027883-48B8-4711-91ED-A44F4FBA69F5}" destId="{9B626F8C-9770-48E7-964E-A10F230FEC6D}" srcOrd="0" destOrd="0" presId="urn:microsoft.com/office/officeart/2008/layout/RadialCluster"/>
    <dgm:cxn modelId="{FCBD499F-1804-4601-A204-2A6B6CA9349A}" type="presParOf" srcId="{21027883-48B8-4711-91ED-A44F4FBA69F5}" destId="{76492DD8-B042-4032-8777-4140A7908300}" srcOrd="1" destOrd="0" presId="urn:microsoft.com/office/officeart/2008/layout/RadialCluster"/>
    <dgm:cxn modelId="{FE962F9F-F942-467D-8370-785A6B84ECA8}" type="presParOf" srcId="{21027883-48B8-4711-91ED-A44F4FBA69F5}" destId="{FC1198B3-A740-4005-84FD-6A9172B20E0D}" srcOrd="2" destOrd="0" presId="urn:microsoft.com/office/officeart/2008/layout/RadialCluster"/>
    <dgm:cxn modelId="{F8E729D6-7E33-43A0-B3B3-97654BEEA02E}" type="presParOf" srcId="{21027883-48B8-4711-91ED-A44F4FBA69F5}" destId="{A5743EF9-82CB-403F-B3D3-3E6C2827BEA6}" srcOrd="3" destOrd="0" presId="urn:microsoft.com/office/officeart/2008/layout/RadialCluster"/>
    <dgm:cxn modelId="{23129476-38A5-4ECB-BD39-C5D603D9A064}" type="presParOf" srcId="{21027883-48B8-4711-91ED-A44F4FBA69F5}" destId="{3E07F5E7-ED06-4B9C-80B0-92FC5686AF0C}" srcOrd="4" destOrd="0" presId="urn:microsoft.com/office/officeart/2008/layout/RadialCluster"/>
    <dgm:cxn modelId="{4604BEF0-309D-486D-AF51-EDADF0EE3485}" type="presParOf" srcId="{21027883-48B8-4711-91ED-A44F4FBA69F5}" destId="{FD372B91-4BF1-406F-9E7D-1E73B0EA7C2A}" srcOrd="5" destOrd="0" presId="urn:microsoft.com/office/officeart/2008/layout/RadialCluster"/>
    <dgm:cxn modelId="{B17444FA-EA3D-4EC4-9A4F-BF453EB8CF53}" type="presParOf" srcId="{21027883-48B8-4711-91ED-A44F4FBA69F5}" destId="{C8FEACF7-2F7D-4099-8AC0-1153E5061146}" srcOrd="6" destOrd="0" presId="urn:microsoft.com/office/officeart/2008/layout/RadialCluster"/>
    <dgm:cxn modelId="{CD4B9934-9CF0-4068-A2CC-2568B3C5E0E5}" type="presParOf" srcId="{21027883-48B8-4711-91ED-A44F4FBA69F5}" destId="{3D105425-844D-4AD3-8D5A-9A65DE74995B}" srcOrd="7" destOrd="0" presId="urn:microsoft.com/office/officeart/2008/layout/RadialCluster"/>
    <dgm:cxn modelId="{FFCA64A2-71CB-44C9-BEEE-8D44EF12B839}" type="presParOf" srcId="{21027883-48B8-4711-91ED-A44F4FBA69F5}" destId="{B7CCF919-00C1-4153-A405-EA012A7D3005}" srcOrd="8" destOrd="0" presId="urn:microsoft.com/office/officeart/2008/layout/RadialCluster"/>
    <dgm:cxn modelId="{21FCAC30-C75B-4525-917E-4050C156D222}" type="presParOf" srcId="{21027883-48B8-4711-91ED-A44F4FBA69F5}" destId="{314D30DE-3E3B-4805-BB32-F7841700F066}" srcOrd="9" destOrd="0" presId="urn:microsoft.com/office/officeart/2008/layout/RadialCluster"/>
    <dgm:cxn modelId="{A8691AE6-BAC3-4127-8B9F-BD80CDAD7CC2}" type="presParOf" srcId="{21027883-48B8-4711-91ED-A44F4FBA69F5}" destId="{10DEC9A4-A54C-4875-A1EE-281D05A4B7DD}" srcOrd="10" destOrd="0" presId="urn:microsoft.com/office/officeart/2008/layout/RadialCluster"/>
    <dgm:cxn modelId="{8122DAAA-2175-4A06-B43B-352C2FFDB25F}" type="presParOf" srcId="{21027883-48B8-4711-91ED-A44F4FBA69F5}" destId="{EE87432F-7E25-4723-9D87-278092C600ED}" srcOrd="11" destOrd="0" presId="urn:microsoft.com/office/officeart/2008/layout/RadialCluster"/>
    <dgm:cxn modelId="{839D6ADC-6F05-4E5A-97B0-C01FFA756965}" type="presParOf" srcId="{21027883-48B8-4711-91ED-A44F4FBA69F5}" destId="{27E9A1EC-0135-46C6-98C0-CF76889C3AA9}" srcOrd="12" destOrd="0" presId="urn:microsoft.com/office/officeart/2008/layout/RadialCluster"/>
    <dgm:cxn modelId="{7A661C72-5C60-4FFF-B304-16A7C52983D1}" type="presParOf" srcId="{21027883-48B8-4711-91ED-A44F4FBA69F5}" destId="{7E698DD8-6D16-40A5-8861-22AB0EEED72D}" srcOrd="13" destOrd="0" presId="urn:microsoft.com/office/officeart/2008/layout/RadialCluster"/>
    <dgm:cxn modelId="{1EAABAAE-BBE5-4617-859C-CA9B6BCD0B18}" type="presParOf" srcId="{21027883-48B8-4711-91ED-A44F4FBA69F5}" destId="{A2FF92AF-7A1D-4345-9747-3780F67222C7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1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26228" y="2239660"/>
          <a:ext cx="2508323" cy="1855440"/>
        </a:xfrm>
      </dgm:spPr>
      <dgm:t>
        <a:bodyPr/>
        <a:lstStyle/>
        <a:p>
          <a:r>
            <a:rPr lang="tr-TR" smtClean="0">
              <a:latin typeface="Calibri" panose="020F0502020204030204"/>
              <a:ea typeface=""/>
              <a:cs typeface=""/>
            </a:rPr>
            <a:t>TEHLİKELİ ATIKLAR</a:t>
          </a:r>
          <a:endParaRPr lang="tr-TR" dirty="0" smtClean="0">
            <a:latin typeface="Calibri" panose="020F0502020204030204"/>
            <a:ea typeface=""/>
            <a:cs typeface=""/>
          </a:endParaRP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471857" y="25068"/>
          <a:ext cx="1297576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Atık Yağ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850795" y="284503"/>
          <a:ext cx="5694356" cy="5694356"/>
        </a:xfrm>
      </dgm:spPr>
      <dgm:t>
        <a:bodyPr/>
        <a:lstStyle/>
        <a:p>
          <a:endParaRPr lang="tr-TR"/>
        </a:p>
      </dgm:t>
    </dgm:pt>
    <dgm:pt modelId="{AE8F159F-F62B-48A2-B7B9-5A9FE0DCD088}">
      <dgm:prSet phldrT="[Metin]" custT="1"/>
      <dgm:spPr>
        <a:xfrm>
          <a:off x="6032106" y="1743415"/>
          <a:ext cx="1511719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Tıbbi atık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C1452527-917A-4A10-8D99-3FD418CE389B}" type="parTrans" cxnId="{D233DA46-4C01-4064-AB9B-184781085937}">
      <dgm:prSet/>
      <dgm:spPr/>
      <dgm:t>
        <a:bodyPr/>
        <a:lstStyle/>
        <a:p>
          <a:endParaRPr lang="tr-TR"/>
        </a:p>
      </dgm:t>
    </dgm:pt>
    <dgm:pt modelId="{8AADF859-C95A-4DE5-BE57-B8054E9581CB}" type="sibTrans" cxnId="{D233DA46-4C01-4064-AB9B-184781085937}">
      <dgm:prSet/>
      <dgm:spPr>
        <a:xfrm>
          <a:off x="1287392" y="202161"/>
          <a:ext cx="5694356" cy="5694356"/>
        </a:xfrm>
      </dgm:spPr>
      <dgm:t>
        <a:bodyPr/>
        <a:lstStyle/>
        <a:p>
          <a:endParaRPr lang="tr-TR"/>
        </a:p>
      </dgm:t>
    </dgm:pt>
    <dgm:pt modelId="{79D14929-08F5-476B-8CE1-7E1344FA400F}">
      <dgm:prSet phldrT="[Metin]" custT="1"/>
      <dgm:spPr>
        <a:xfrm>
          <a:off x="6196190" y="2739724"/>
          <a:ext cx="1521182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1FFEA26F-198E-43EC-B3CE-E7160EFACE35}" type="parTrans" cxnId="{AA750E08-FE11-4F18-87A5-3DDDD284F8E8}">
      <dgm:prSet/>
      <dgm:spPr/>
      <dgm:t>
        <a:bodyPr/>
        <a:lstStyle/>
        <a:p>
          <a:endParaRPr lang="tr-TR"/>
        </a:p>
      </dgm:t>
    </dgm:pt>
    <dgm:pt modelId="{FD9782FA-A0CF-4E24-AE53-38B12BCD769C}" type="sibTrans" cxnId="{AA750E08-FE11-4F18-87A5-3DDDD284F8E8}">
      <dgm:prSet/>
      <dgm:spPr>
        <a:xfrm>
          <a:off x="1297404" y="-3560"/>
          <a:ext cx="5694356" cy="5694356"/>
        </a:xfrm>
      </dgm:spPr>
      <dgm:t>
        <a:bodyPr/>
        <a:lstStyle/>
        <a:p>
          <a:endParaRPr lang="tr-TR"/>
        </a:p>
      </dgm:t>
    </dgm:pt>
    <dgm:pt modelId="{61FF4A3E-55AD-4311-8F3F-4967445BF688}">
      <dgm:prSet phldrT="[Metin]" custT="1"/>
      <dgm:spPr>
        <a:xfrm>
          <a:off x="5614990" y="4454231"/>
          <a:ext cx="1518858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Atık İlaç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B390C13E-5FE8-425E-BF12-7293D22E6099}" type="parTrans" cxnId="{D3B3CC09-81DF-4127-85C8-2CCF160533D2}">
      <dgm:prSet/>
      <dgm:spPr/>
      <dgm:t>
        <a:bodyPr/>
        <a:lstStyle/>
        <a:p>
          <a:endParaRPr lang="tr-TR"/>
        </a:p>
      </dgm:t>
    </dgm:pt>
    <dgm:pt modelId="{E31004F3-D437-44E2-9E8D-6E8590554A79}" type="sibTrans" cxnId="{D3B3CC09-81DF-4127-85C8-2CCF160533D2}">
      <dgm:prSet/>
      <dgm:spPr>
        <a:xfrm>
          <a:off x="989325" y="716000"/>
          <a:ext cx="5694356" cy="5694356"/>
        </a:xfrm>
      </dgm:spPr>
      <dgm:t>
        <a:bodyPr/>
        <a:lstStyle/>
        <a:p>
          <a:endParaRPr lang="tr-TR"/>
        </a:p>
      </dgm:t>
    </dgm:pt>
    <dgm:pt modelId="{4EE4A724-BEF6-4668-BB49-AC679A6E339C}">
      <dgm:prSet phldrT="[Metin]" custT="1"/>
      <dgm:spPr>
        <a:xfrm>
          <a:off x="257154" y="2668286"/>
          <a:ext cx="1783542" cy="667708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EB5EC29-C794-4BAA-914A-7B7E0AEA3C75}" type="parTrans" cxnId="{49DEFA3C-E050-4B16-9CB3-1E97A9C2ABB0}">
      <dgm:prSet/>
      <dgm:spPr/>
      <dgm:t>
        <a:bodyPr/>
        <a:lstStyle/>
        <a:p>
          <a:endParaRPr lang="tr-TR"/>
        </a:p>
      </dgm:t>
    </dgm:pt>
    <dgm:pt modelId="{28098452-610D-4874-B798-468BED3EECBF}" type="sibTrans" cxnId="{49DEFA3C-E050-4B16-9CB3-1E97A9C2ABB0}">
      <dgm:prSet/>
      <dgm:spPr>
        <a:xfrm>
          <a:off x="1085889" y="618220"/>
          <a:ext cx="5694356" cy="5694356"/>
        </a:xfrm>
      </dgm:spPr>
      <dgm:t>
        <a:bodyPr/>
        <a:lstStyle/>
        <a:p>
          <a:endParaRPr lang="tr-TR"/>
        </a:p>
      </dgm:t>
    </dgm:pt>
    <dgm:pt modelId="{3B085B40-68F5-4CDE-8B9E-4D6A60095573}">
      <dgm:prSet phldrT="[Metin]" custT="1"/>
      <dgm:spPr>
        <a:xfrm>
          <a:off x="614325" y="1811024"/>
          <a:ext cx="1638030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Pil ve akü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11BBAFF3-A4EC-4A4E-BC6C-83DA0BCBF9BF}" type="parTrans" cxnId="{F1AE197A-68DB-43B0-B295-13F516F0500D}">
      <dgm:prSet/>
      <dgm:spPr/>
      <dgm:t>
        <a:bodyPr/>
        <a:lstStyle/>
        <a:p>
          <a:endParaRPr lang="tr-TR"/>
        </a:p>
      </dgm:t>
    </dgm:pt>
    <dgm:pt modelId="{159DB251-FCA8-4E06-8DF7-BB105EC505FC}" type="sibTrans" cxnId="{F1AE197A-68DB-43B0-B295-13F516F0500D}">
      <dgm:prSet/>
      <dgm:spPr>
        <a:xfrm>
          <a:off x="1339537" y="-71815"/>
          <a:ext cx="5694356" cy="5694356"/>
        </a:xfrm>
      </dgm:spPr>
      <dgm:t>
        <a:bodyPr/>
        <a:lstStyle/>
        <a:p>
          <a:endParaRPr lang="tr-TR"/>
        </a:p>
      </dgm:t>
    </dgm:pt>
    <dgm:pt modelId="{029A274B-743F-4704-ADCA-BF30C9F5E533}">
      <dgm:prSet phldrT="[Metin]" custT="1"/>
      <dgm:spPr>
        <a:xfrm>
          <a:off x="1042963" y="882335"/>
          <a:ext cx="1568960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Kartuş, toner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FF482B0-807E-43FF-8425-5470A51A2C88}" type="parTrans" cxnId="{6319E7D6-BE31-4DDD-952B-55DB1B7E9986}">
      <dgm:prSet/>
      <dgm:spPr/>
      <dgm:t>
        <a:bodyPr/>
        <a:lstStyle/>
        <a:p>
          <a:endParaRPr lang="tr-TR"/>
        </a:p>
      </dgm:t>
    </dgm:pt>
    <dgm:pt modelId="{AAC5451A-AA2B-4979-87E4-D4CDB362B111}" type="sibTrans" cxnId="{6319E7D6-BE31-4DDD-952B-55DB1B7E9986}">
      <dgm:prSet/>
      <dgm:spPr>
        <a:xfrm>
          <a:off x="1156529" y="176227"/>
          <a:ext cx="5694356" cy="5694356"/>
        </a:xfrm>
      </dgm:spPr>
      <dgm:t>
        <a:bodyPr/>
        <a:lstStyle/>
        <a:p>
          <a:endParaRPr lang="tr-TR"/>
        </a:p>
      </dgm:t>
    </dgm:pt>
    <dgm:pt modelId="{2237CE31-6C74-436B-A19F-C5679BB199A7}">
      <dgm:prSet phldrT="[Metin]" custT="1"/>
      <dgm:spPr>
        <a:xfrm>
          <a:off x="3543297" y="5525816"/>
          <a:ext cx="1296380" cy="691627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Ev aletleri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234B2058-091E-4665-9293-71556298A068}" type="parTrans" cxnId="{6A15426B-0C03-457A-BA8D-06222F9F2692}">
      <dgm:prSet/>
      <dgm:spPr/>
      <dgm:t>
        <a:bodyPr/>
        <a:lstStyle/>
        <a:p>
          <a:endParaRPr lang="tr-TR"/>
        </a:p>
      </dgm:t>
    </dgm:pt>
    <dgm:pt modelId="{6902AD4E-541D-4BD1-904A-99C3AB539DDE}" type="sibTrans" cxnId="{6A15426B-0C03-457A-BA8D-06222F9F2692}">
      <dgm:prSet/>
      <dgm:spPr>
        <a:xfrm>
          <a:off x="1036212" y="218898"/>
          <a:ext cx="5694356" cy="5694356"/>
        </a:xfrm>
      </dgm:spPr>
      <dgm:t>
        <a:bodyPr/>
        <a:lstStyle/>
        <a:p>
          <a:endParaRPr lang="tr-TR"/>
        </a:p>
      </dgm:t>
    </dgm:pt>
    <dgm:pt modelId="{7CD31E02-917F-4CF3-AFA4-4A8F033E3E89}">
      <dgm:prSet phldrT="[Metin]" custT="1"/>
      <dgm:spPr>
        <a:xfrm>
          <a:off x="4900625" y="5311503"/>
          <a:ext cx="1660567" cy="687742"/>
        </a:xfrm>
      </dgm:spPr>
      <dgm:t>
        <a:bodyPr/>
        <a:lstStyle/>
        <a:p>
          <a:r>
            <a:rPr lang="tr-TR" sz="1800" dirty="0" err="1" smtClean="0">
              <a:latin typeface="Calibri" panose="020F0502020204030204"/>
              <a:ea typeface=""/>
              <a:cs typeface=""/>
            </a:rPr>
            <a:t>Kontamine</a:t>
          </a:r>
          <a:r>
            <a:rPr lang="tr-TR" sz="1800" dirty="0" smtClean="0">
              <a:latin typeface="Calibri" panose="020F0502020204030204"/>
              <a:ea typeface=""/>
              <a:cs typeface=""/>
            </a:rPr>
            <a:t> ambalaj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C5A10949-9188-4DA5-A1BE-D989E7B59FDE}" type="parTrans" cxnId="{6AB1A793-04B8-4C77-AEAB-05B8C282E241}">
      <dgm:prSet/>
      <dgm:spPr/>
      <dgm:t>
        <a:bodyPr/>
        <a:lstStyle/>
        <a:p>
          <a:endParaRPr lang="tr-TR"/>
        </a:p>
      </dgm:t>
    </dgm:pt>
    <dgm:pt modelId="{750323B9-3271-4443-9AC5-7FE2E9740957}" type="sibTrans" cxnId="{6AB1A793-04B8-4C77-AEAB-05B8C282E241}">
      <dgm:prSet/>
      <dgm:spPr>
        <a:xfrm>
          <a:off x="1736567" y="229423"/>
          <a:ext cx="5694356" cy="5694356"/>
        </a:xfrm>
      </dgm:spPr>
      <dgm:t>
        <a:bodyPr/>
        <a:lstStyle/>
        <a:p>
          <a:endParaRPr lang="tr-TR"/>
        </a:p>
      </dgm:t>
    </dgm:pt>
    <dgm:pt modelId="{11A1B73D-57AB-42B2-A311-150AC04621F5}">
      <dgm:prSet phldrT="[Metin]" custT="1"/>
      <dgm:spPr>
        <a:xfrm>
          <a:off x="368812" y="3568526"/>
          <a:ext cx="1682753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0BB90F8F-35CA-4F43-86C4-A111E96BC496}" type="parTrans" cxnId="{48025280-68C7-4461-9A6D-6011A065D4D2}">
      <dgm:prSet/>
      <dgm:spPr/>
      <dgm:t>
        <a:bodyPr/>
        <a:lstStyle/>
        <a:p>
          <a:endParaRPr lang="tr-TR"/>
        </a:p>
      </dgm:t>
    </dgm:pt>
    <dgm:pt modelId="{63A2BFD0-90C7-4E3B-9362-D08094F7377C}" type="sibTrans" cxnId="{48025280-68C7-4461-9A6D-6011A065D4D2}">
      <dgm:prSet/>
      <dgm:spPr>
        <a:xfrm>
          <a:off x="1111406" y="423054"/>
          <a:ext cx="5694356" cy="5694356"/>
        </a:xfrm>
      </dgm:spPr>
      <dgm:t>
        <a:bodyPr/>
        <a:lstStyle/>
        <a:p>
          <a:endParaRPr lang="tr-TR"/>
        </a:p>
      </dgm:t>
    </dgm:pt>
    <dgm:pt modelId="{A94C66BB-291C-4489-990A-004D6991DB36}">
      <dgm:prSet phldrT="[Metin]" custT="1"/>
      <dgm:spPr>
        <a:xfrm>
          <a:off x="4900621" y="167954"/>
          <a:ext cx="1694617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96EE636B-3C4B-41EE-903B-FAA0E6CB61CB}" type="parTrans" cxnId="{F42EC2B5-EA9B-4B0E-9025-EEE3BDDA869A}">
      <dgm:prSet/>
      <dgm:spPr/>
      <dgm:t>
        <a:bodyPr/>
        <a:lstStyle/>
        <a:p>
          <a:endParaRPr lang="tr-TR"/>
        </a:p>
      </dgm:t>
    </dgm:pt>
    <dgm:pt modelId="{5A31E72F-67A8-4450-9B82-050868734EF5}" type="sibTrans" cxnId="{F42EC2B5-EA9B-4B0E-9025-EEE3BDDA869A}">
      <dgm:prSet/>
      <dgm:spPr>
        <a:xfrm>
          <a:off x="823374" y="-424710"/>
          <a:ext cx="5694356" cy="5694356"/>
        </a:xfrm>
      </dgm:spPr>
      <dgm:t>
        <a:bodyPr/>
        <a:lstStyle/>
        <a:p>
          <a:endParaRPr lang="tr-TR"/>
        </a:p>
      </dgm:t>
    </dgm:pt>
    <dgm:pt modelId="{190BFE03-4707-4FD9-A1AB-AB574B597980}">
      <dgm:prSet phldrT="[Metin]" custT="1"/>
      <dgm:spPr>
        <a:xfrm>
          <a:off x="757207" y="4454239"/>
          <a:ext cx="1687891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Televizyon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E7F5C9D5-65D8-4D9D-954E-2953187F751E}" type="parTrans" cxnId="{DC0F783E-02C5-4C2E-9BA6-3FDED447B770}">
      <dgm:prSet/>
      <dgm:spPr/>
      <dgm:t>
        <a:bodyPr/>
        <a:lstStyle/>
        <a:p>
          <a:endParaRPr lang="tr-TR"/>
        </a:p>
      </dgm:t>
    </dgm:pt>
    <dgm:pt modelId="{E38D03AD-3FC3-4320-ABEE-56A6BA0ABDCD}" type="sibTrans" cxnId="{DC0F783E-02C5-4C2E-9BA6-3FDED447B770}">
      <dgm:prSet/>
      <dgm:spPr>
        <a:xfrm>
          <a:off x="1102289" y="385215"/>
          <a:ext cx="5694356" cy="5694356"/>
        </a:xfrm>
      </dgm:spPr>
      <dgm:t>
        <a:bodyPr/>
        <a:lstStyle/>
        <a:p>
          <a:endParaRPr lang="tr-TR"/>
        </a:p>
      </dgm:t>
    </dgm:pt>
    <dgm:pt modelId="{EE18E7AB-4C42-46E5-B420-2AF9B4200E79}">
      <dgm:prSet phldrT="[Metin]" custT="1"/>
      <dgm:spPr>
        <a:xfrm>
          <a:off x="5900757" y="3596983"/>
          <a:ext cx="1688469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Aydınlatma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7699592-D351-4A12-AF6B-C7023BB9F57C}" type="sibTrans" cxnId="{7E797790-6B69-4B31-9162-E4A893733407}">
      <dgm:prSet/>
      <dgm:spPr>
        <a:xfrm>
          <a:off x="1157509" y="417814"/>
          <a:ext cx="5694356" cy="5694356"/>
        </a:xfrm>
      </dgm:spPr>
      <dgm:t>
        <a:bodyPr/>
        <a:lstStyle/>
        <a:p>
          <a:endParaRPr lang="tr-TR"/>
        </a:p>
      </dgm:t>
    </dgm:pt>
    <dgm:pt modelId="{210CF316-EB9E-434C-A4FB-F3BC0C327F8B}" type="parTrans" cxnId="{7E797790-6B69-4B31-9162-E4A893733407}">
      <dgm:prSet/>
      <dgm:spPr/>
      <dgm:t>
        <a:bodyPr/>
        <a:lstStyle/>
        <a:p>
          <a:endParaRPr lang="tr-TR"/>
        </a:p>
      </dgm:t>
    </dgm:pt>
    <dgm:pt modelId="{FAAF75B7-1DEA-4343-A27D-E758333F0C74}">
      <dgm:prSet phldrT="[Metin]" custT="1"/>
      <dgm:spPr>
        <a:xfrm>
          <a:off x="5472131" y="953768"/>
          <a:ext cx="1574028" cy="687742"/>
        </a:xfrm>
      </dgm:spPr>
      <dgm:t>
        <a:bodyPr/>
        <a:lstStyle/>
        <a:p>
          <a:r>
            <a:rPr lang="tr-TR" sz="1800" dirty="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63DC6218-4186-4102-BA04-9C68E2770E2E}" type="sibTrans" cxnId="{F7A78550-2ECD-438F-BCBE-E3A22CCC2CEE}">
      <dgm:prSet/>
      <dgm:spPr>
        <a:xfrm>
          <a:off x="1364736" y="393372"/>
          <a:ext cx="5694356" cy="5694356"/>
        </a:xfrm>
      </dgm:spPr>
      <dgm:t>
        <a:bodyPr/>
        <a:lstStyle/>
        <a:p>
          <a:endParaRPr lang="tr-TR"/>
        </a:p>
      </dgm:t>
    </dgm:pt>
    <dgm:pt modelId="{B21418BE-EDD0-4937-AA5A-CD4E607591A8}" type="parTrans" cxnId="{F7A78550-2ECD-438F-BCBE-E3A22CCC2CEE}">
      <dgm:prSet/>
      <dgm:spPr/>
      <dgm:t>
        <a:bodyPr/>
        <a:lstStyle/>
        <a:p>
          <a:endParaRPr lang="tr-TR"/>
        </a:p>
      </dgm:t>
    </dgm:pt>
    <dgm:pt modelId="{1DDDB6C2-88DF-4526-A083-DB4A143DE505}" type="pres">
      <dgm:prSet presAssocID="{DEFE1138-1881-47EC-9751-66A412957E1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1570E4A-EC6A-4D69-ADAB-1F8AB286A9FC}" type="pres">
      <dgm:prSet presAssocID="{F0333A68-DDB4-4F97-ADE0-CEB46FDA7132}" presName="centerShape" presStyleLbl="node0" presStyleIdx="0" presStyleCnt="1"/>
      <dgm:spPr/>
      <dgm:t>
        <a:bodyPr/>
        <a:lstStyle/>
        <a:p>
          <a:endParaRPr lang="tr-TR"/>
        </a:p>
      </dgm:t>
    </dgm:pt>
    <dgm:pt modelId="{BBFB8779-E289-4DFE-B49C-45F7DC35D99B}" type="pres">
      <dgm:prSet presAssocID="{537FD14C-0A47-41D9-994A-03DAE32CA30D}" presName="Name9" presStyleLbl="parChTrans1D2" presStyleIdx="0" presStyleCnt="14"/>
      <dgm:spPr/>
      <dgm:t>
        <a:bodyPr/>
        <a:lstStyle/>
        <a:p>
          <a:endParaRPr lang="tr-TR"/>
        </a:p>
      </dgm:t>
    </dgm:pt>
    <dgm:pt modelId="{A5CF6F82-B1C7-4570-9E0F-AE3A0BCADD07}" type="pres">
      <dgm:prSet presAssocID="{537FD14C-0A47-41D9-994A-03DAE32CA30D}" presName="connTx" presStyleLbl="parChTrans1D2" presStyleIdx="0" presStyleCnt="14"/>
      <dgm:spPr/>
      <dgm:t>
        <a:bodyPr/>
        <a:lstStyle/>
        <a:p>
          <a:endParaRPr lang="tr-TR"/>
        </a:p>
      </dgm:t>
    </dgm:pt>
    <dgm:pt modelId="{14E0B2CB-8D19-4863-B7A7-CB212425B1EC}" type="pres">
      <dgm:prSet presAssocID="{183BED58-0237-4571-9287-BA39A2B0A75D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62F349-390D-463A-A4A6-D8FC2ED02362}" type="pres">
      <dgm:prSet presAssocID="{96EE636B-3C4B-41EE-903B-FAA0E6CB61CB}" presName="Name9" presStyleLbl="parChTrans1D2" presStyleIdx="1" presStyleCnt="14"/>
      <dgm:spPr/>
      <dgm:t>
        <a:bodyPr/>
        <a:lstStyle/>
        <a:p>
          <a:endParaRPr lang="tr-TR"/>
        </a:p>
      </dgm:t>
    </dgm:pt>
    <dgm:pt modelId="{2CA3E633-1DAF-4E2C-B87C-8CE6CE2C109B}" type="pres">
      <dgm:prSet presAssocID="{96EE636B-3C4B-41EE-903B-FAA0E6CB61CB}" presName="connTx" presStyleLbl="parChTrans1D2" presStyleIdx="1" presStyleCnt="14"/>
      <dgm:spPr/>
      <dgm:t>
        <a:bodyPr/>
        <a:lstStyle/>
        <a:p>
          <a:endParaRPr lang="tr-TR"/>
        </a:p>
      </dgm:t>
    </dgm:pt>
    <dgm:pt modelId="{69373178-0A1D-404A-95F0-A0C3E41F9D3B}" type="pres">
      <dgm:prSet presAssocID="{A94C66BB-291C-4489-990A-004D6991DB36}" presName="node" presStyleLbl="node1" presStyleIdx="1" presStyleCnt="14" custScaleX="1674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882F77-C518-475F-9BB7-30AB2A5B95FB}" type="pres">
      <dgm:prSet presAssocID="{B21418BE-EDD0-4937-AA5A-CD4E607591A8}" presName="Name9" presStyleLbl="parChTrans1D2" presStyleIdx="2" presStyleCnt="14"/>
      <dgm:spPr/>
      <dgm:t>
        <a:bodyPr/>
        <a:lstStyle/>
        <a:p>
          <a:endParaRPr lang="tr-TR"/>
        </a:p>
      </dgm:t>
    </dgm:pt>
    <dgm:pt modelId="{0F345783-4F3E-41BD-B348-B18F4A3773D4}" type="pres">
      <dgm:prSet presAssocID="{B21418BE-EDD0-4937-AA5A-CD4E607591A8}" presName="connTx" presStyleLbl="parChTrans1D2" presStyleIdx="2" presStyleCnt="14"/>
      <dgm:spPr/>
      <dgm:t>
        <a:bodyPr/>
        <a:lstStyle/>
        <a:p>
          <a:endParaRPr lang="tr-TR"/>
        </a:p>
      </dgm:t>
    </dgm:pt>
    <dgm:pt modelId="{B66D6495-9100-447E-AA9E-950F950D138A}" type="pres">
      <dgm:prSet presAssocID="{FAAF75B7-1DEA-4343-A27D-E758333F0C74}" presName="node" presStyleLbl="node1" presStyleIdx="2" presStyleCnt="14" custScaleX="187851" custRadScaleRad="101506" custRadScaleInc="119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1D812F-20A1-4E8B-AD96-F4972691CE53}" type="pres">
      <dgm:prSet presAssocID="{C1452527-917A-4A10-8D99-3FD418CE389B}" presName="Name9" presStyleLbl="parChTrans1D2" presStyleIdx="3" presStyleCnt="14"/>
      <dgm:spPr/>
      <dgm:t>
        <a:bodyPr/>
        <a:lstStyle/>
        <a:p>
          <a:endParaRPr lang="tr-TR"/>
        </a:p>
      </dgm:t>
    </dgm:pt>
    <dgm:pt modelId="{16E3865B-BE47-4AC6-979E-19108FE7322F}" type="pres">
      <dgm:prSet presAssocID="{C1452527-917A-4A10-8D99-3FD418CE389B}" presName="connTx" presStyleLbl="parChTrans1D2" presStyleIdx="3" presStyleCnt="14"/>
      <dgm:spPr/>
      <dgm:t>
        <a:bodyPr/>
        <a:lstStyle/>
        <a:p>
          <a:endParaRPr lang="tr-TR"/>
        </a:p>
      </dgm:t>
    </dgm:pt>
    <dgm:pt modelId="{131F11D3-F2FF-455B-9BD3-AE23C3FA09E0}" type="pres">
      <dgm:prSet presAssocID="{AE8F159F-F62B-48A2-B7B9-5A9FE0DCD088}" presName="node" presStyleLbl="node1" presStyleIdx="3" presStyleCnt="14" custScaleX="168328" custScaleY="1146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5A96FA-4DC3-4FB9-9B94-16AC549B29C1}" type="pres">
      <dgm:prSet presAssocID="{1FFEA26F-198E-43EC-B3CE-E7160EFACE35}" presName="Name9" presStyleLbl="parChTrans1D2" presStyleIdx="4" presStyleCnt="14"/>
      <dgm:spPr/>
      <dgm:t>
        <a:bodyPr/>
        <a:lstStyle/>
        <a:p>
          <a:endParaRPr lang="tr-TR"/>
        </a:p>
      </dgm:t>
    </dgm:pt>
    <dgm:pt modelId="{5BD28906-866B-46BE-9945-8D97E6658652}" type="pres">
      <dgm:prSet presAssocID="{1FFEA26F-198E-43EC-B3CE-E7160EFACE35}" presName="connTx" presStyleLbl="parChTrans1D2" presStyleIdx="4" presStyleCnt="14"/>
      <dgm:spPr/>
      <dgm:t>
        <a:bodyPr/>
        <a:lstStyle/>
        <a:p>
          <a:endParaRPr lang="tr-TR"/>
        </a:p>
      </dgm:t>
    </dgm:pt>
    <dgm:pt modelId="{A0CA5FA3-AD5F-414A-BC6E-569D69895ECC}" type="pres">
      <dgm:prSet presAssocID="{79D14929-08F5-476B-8CE1-7E1344FA400F}" presName="node" presStyleLbl="node1" presStyleIdx="4" presStyleCnt="14" custScaleX="215993" custScaleY="100919" custRadScaleRad="99095" custRadScaleInc="-1974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F0ABD4-7677-429C-9079-61AFA5718953}" type="pres">
      <dgm:prSet presAssocID="{210CF316-EB9E-434C-A4FB-F3BC0C327F8B}" presName="Name9" presStyleLbl="parChTrans1D2" presStyleIdx="5" presStyleCnt="14"/>
      <dgm:spPr/>
      <dgm:t>
        <a:bodyPr/>
        <a:lstStyle/>
        <a:p>
          <a:endParaRPr lang="tr-TR"/>
        </a:p>
      </dgm:t>
    </dgm:pt>
    <dgm:pt modelId="{E858A813-C113-4BA0-8AFA-0B242E17EEB6}" type="pres">
      <dgm:prSet presAssocID="{210CF316-EB9E-434C-A4FB-F3BC0C327F8B}" presName="connTx" presStyleLbl="parChTrans1D2" presStyleIdx="5" presStyleCnt="14"/>
      <dgm:spPr/>
      <dgm:t>
        <a:bodyPr/>
        <a:lstStyle/>
        <a:p>
          <a:endParaRPr lang="tr-TR"/>
        </a:p>
      </dgm:t>
    </dgm:pt>
    <dgm:pt modelId="{0551BF54-0C4B-4931-B62E-EDB60E37FF7A}" type="pres">
      <dgm:prSet presAssocID="{EE18E7AB-4C42-46E5-B420-2AF9B4200E79}" presName="node" presStyleLbl="node1" presStyleIdx="5" presStyleCnt="14" custScaleX="226546" custRadScaleRad="96378" custRadScaleInc="-47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B321A4-ABBB-4743-80CB-7A09AB773860}" type="pres">
      <dgm:prSet presAssocID="{B390C13E-5FE8-425E-BF12-7293D22E6099}" presName="Name9" presStyleLbl="parChTrans1D2" presStyleIdx="6" presStyleCnt="14"/>
      <dgm:spPr/>
      <dgm:t>
        <a:bodyPr/>
        <a:lstStyle/>
        <a:p>
          <a:endParaRPr lang="tr-TR"/>
        </a:p>
      </dgm:t>
    </dgm:pt>
    <dgm:pt modelId="{3F2CEC76-9D2A-4BA6-8E23-D9DA67C9DC8F}" type="pres">
      <dgm:prSet presAssocID="{B390C13E-5FE8-425E-BF12-7293D22E6099}" presName="connTx" presStyleLbl="parChTrans1D2" presStyleIdx="6" presStyleCnt="14"/>
      <dgm:spPr/>
      <dgm:t>
        <a:bodyPr/>
        <a:lstStyle/>
        <a:p>
          <a:endParaRPr lang="tr-TR"/>
        </a:p>
      </dgm:t>
    </dgm:pt>
    <dgm:pt modelId="{7A23CF85-2636-48C9-BE58-E95242CB42C4}" type="pres">
      <dgm:prSet presAssocID="{61FF4A3E-55AD-4311-8F3F-4967445BF688}" presName="node" presStyleLbl="node1" presStyleIdx="6" presStyleCnt="14" custScaleX="180317" custRadScaleRad="107988" custRadScaleInc="-8906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C96092-2CA2-4453-9C63-78E667F4B9BC}" type="pres">
      <dgm:prSet presAssocID="{C5A10949-9188-4DA5-A1BE-D989E7B59FDE}" presName="Name9" presStyleLbl="parChTrans1D2" presStyleIdx="7" presStyleCnt="14"/>
      <dgm:spPr/>
      <dgm:t>
        <a:bodyPr/>
        <a:lstStyle/>
        <a:p>
          <a:endParaRPr lang="tr-TR"/>
        </a:p>
      </dgm:t>
    </dgm:pt>
    <dgm:pt modelId="{A83ADB62-9C13-4DC3-BE78-7124D1AAC4A0}" type="pres">
      <dgm:prSet presAssocID="{C5A10949-9188-4DA5-A1BE-D989E7B59FDE}" presName="connTx" presStyleLbl="parChTrans1D2" presStyleIdx="7" presStyleCnt="14"/>
      <dgm:spPr/>
      <dgm:t>
        <a:bodyPr/>
        <a:lstStyle/>
        <a:p>
          <a:endParaRPr lang="tr-TR"/>
        </a:p>
      </dgm:t>
    </dgm:pt>
    <dgm:pt modelId="{D3D083C2-BA62-48E3-90EF-FABE764FE708}" type="pres">
      <dgm:prSet presAssocID="{7CD31E02-917F-4CF3-AFA4-4A8F033E3E89}" presName="node" presStyleLbl="node1" presStyleIdx="7" presStyleCnt="14" custScaleX="225076" custScaleY="125829" custRadScaleRad="97357" custRadScaleInc="-127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583747-5EA5-429F-9877-2239EA2EFC8B}" type="pres">
      <dgm:prSet presAssocID="{234B2058-091E-4665-9293-71556298A068}" presName="Name9" presStyleLbl="parChTrans1D2" presStyleIdx="8" presStyleCnt="14"/>
      <dgm:spPr/>
      <dgm:t>
        <a:bodyPr/>
        <a:lstStyle/>
        <a:p>
          <a:endParaRPr lang="tr-TR"/>
        </a:p>
      </dgm:t>
    </dgm:pt>
    <dgm:pt modelId="{62298A4D-699C-40F9-ACB6-F7575573E21C}" type="pres">
      <dgm:prSet presAssocID="{234B2058-091E-4665-9293-71556298A068}" presName="connTx" presStyleLbl="parChTrans1D2" presStyleIdx="8" presStyleCnt="14"/>
      <dgm:spPr/>
      <dgm:t>
        <a:bodyPr/>
        <a:lstStyle/>
        <a:p>
          <a:endParaRPr lang="tr-TR"/>
        </a:p>
      </dgm:t>
    </dgm:pt>
    <dgm:pt modelId="{828CF3AF-AFA3-4582-B949-9B85DF0D2A60}" type="pres">
      <dgm:prSet presAssocID="{2237CE31-6C74-436B-A19F-C5679BB199A7}" presName="node" presStyleLbl="node1" presStyleIdx="8" presStyleCnt="14" custScaleX="179744" custRadScaleRad="98229" custRadScaleInc="819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32D64C5-ABB4-454B-AA8A-44F098FC0F8E}" type="pres">
      <dgm:prSet presAssocID="{E7F5C9D5-65D8-4D9D-954E-2953187F751E}" presName="Name9" presStyleLbl="parChTrans1D2" presStyleIdx="9" presStyleCnt="14"/>
      <dgm:spPr/>
      <dgm:t>
        <a:bodyPr/>
        <a:lstStyle/>
        <a:p>
          <a:endParaRPr lang="tr-TR"/>
        </a:p>
      </dgm:t>
    </dgm:pt>
    <dgm:pt modelId="{BEAE9AC8-2959-4798-95E0-FFF9A474338B}" type="pres">
      <dgm:prSet presAssocID="{E7F5C9D5-65D8-4D9D-954E-2953187F751E}" presName="connTx" presStyleLbl="parChTrans1D2" presStyleIdx="9" presStyleCnt="14"/>
      <dgm:spPr/>
      <dgm:t>
        <a:bodyPr/>
        <a:lstStyle/>
        <a:p>
          <a:endParaRPr lang="tr-TR"/>
        </a:p>
      </dgm:t>
    </dgm:pt>
    <dgm:pt modelId="{67C3CD1F-5375-4B33-98C1-E1EFEAFC7D4D}" type="pres">
      <dgm:prSet presAssocID="{190BFE03-4707-4FD9-A1AB-AB574B597980}" presName="node" presStyleLbl="node1" presStyleIdx="9" presStyleCnt="14" custScaleX="202388" custRadScaleRad="94880" custRadScaleInc="6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5B245D-D0F3-4BEE-9FA6-C84FBB0F0477}" type="pres">
      <dgm:prSet presAssocID="{0BB90F8F-35CA-4F43-86C4-A111E96BC496}" presName="Name9" presStyleLbl="parChTrans1D2" presStyleIdx="10" presStyleCnt="14"/>
      <dgm:spPr/>
      <dgm:t>
        <a:bodyPr/>
        <a:lstStyle/>
        <a:p>
          <a:endParaRPr lang="tr-TR"/>
        </a:p>
      </dgm:t>
    </dgm:pt>
    <dgm:pt modelId="{F9DE22AC-2046-4B23-95BC-EEDCBE527443}" type="pres">
      <dgm:prSet presAssocID="{0BB90F8F-35CA-4F43-86C4-A111E96BC496}" presName="connTx" presStyleLbl="parChTrans1D2" presStyleIdx="10" presStyleCnt="14"/>
      <dgm:spPr/>
      <dgm:t>
        <a:bodyPr/>
        <a:lstStyle/>
        <a:p>
          <a:endParaRPr lang="tr-TR"/>
        </a:p>
      </dgm:t>
    </dgm:pt>
    <dgm:pt modelId="{7C1323B1-47FB-4936-A8B2-AE91B97BD128}" type="pres">
      <dgm:prSet presAssocID="{11A1B73D-57AB-42B2-A311-150AC04621F5}" presName="node" presStyleLbl="node1" presStyleIdx="10" presStyleCnt="14" custScaleX="169682" custRadScaleRad="98083" custRadScaleInc="5107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E40316-C578-46B6-9022-E9A62D0C627D}" type="pres">
      <dgm:prSet presAssocID="{3EB5EC29-C794-4BAA-914A-7B7E0AEA3C75}" presName="Name9" presStyleLbl="parChTrans1D2" presStyleIdx="11" presStyleCnt="14"/>
      <dgm:spPr/>
      <dgm:t>
        <a:bodyPr/>
        <a:lstStyle/>
        <a:p>
          <a:endParaRPr lang="tr-TR"/>
        </a:p>
      </dgm:t>
    </dgm:pt>
    <dgm:pt modelId="{0F20A315-8E91-46D7-9572-1C210772D4F1}" type="pres">
      <dgm:prSet presAssocID="{3EB5EC29-C794-4BAA-914A-7B7E0AEA3C75}" presName="connTx" presStyleLbl="parChTrans1D2" presStyleIdx="11" presStyleCnt="14"/>
      <dgm:spPr/>
      <dgm:t>
        <a:bodyPr/>
        <a:lstStyle/>
        <a:p>
          <a:endParaRPr lang="tr-TR"/>
        </a:p>
      </dgm:t>
    </dgm:pt>
    <dgm:pt modelId="{DC48CE0A-AAC0-44D5-A294-4357155E5A62}" type="pres">
      <dgm:prSet presAssocID="{4EE4A724-BEF6-4668-BB49-AC679A6E339C}" presName="node" presStyleLbl="node1" presStyleIdx="11" presStyleCnt="14" custScaleX="173850" custRadScaleRad="102102" custRadScaleInc="344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DC0D28D-B6F3-4EA1-A28F-9D7583F93CDF}" type="pres">
      <dgm:prSet presAssocID="{11BBAFF3-A4EC-4A4E-BC6C-83DA0BCBF9BF}" presName="Name9" presStyleLbl="parChTrans1D2" presStyleIdx="12" presStyleCnt="14"/>
      <dgm:spPr/>
      <dgm:t>
        <a:bodyPr/>
        <a:lstStyle/>
        <a:p>
          <a:endParaRPr lang="tr-TR"/>
        </a:p>
      </dgm:t>
    </dgm:pt>
    <dgm:pt modelId="{09FEEAAC-F63D-4A17-B11F-8C1D1A643344}" type="pres">
      <dgm:prSet presAssocID="{11BBAFF3-A4EC-4A4E-BC6C-83DA0BCBF9BF}" presName="connTx" presStyleLbl="parChTrans1D2" presStyleIdx="12" presStyleCnt="14"/>
      <dgm:spPr/>
      <dgm:t>
        <a:bodyPr/>
        <a:lstStyle/>
        <a:p>
          <a:endParaRPr lang="tr-TR"/>
        </a:p>
      </dgm:t>
    </dgm:pt>
    <dgm:pt modelId="{07FFA091-891E-408B-AAF5-10C1E6375DA3}" type="pres">
      <dgm:prSet presAssocID="{3B085B40-68F5-4CDE-8B9E-4D6A60095573}" presName="node" presStyleLbl="node1" presStyleIdx="12" presStyleCnt="14" custScaleX="1551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24B91B-F9A0-4979-BA09-3D45671A94DA}" type="pres">
      <dgm:prSet presAssocID="{3FF482B0-807E-43FF-8425-5470A51A2C88}" presName="Name9" presStyleLbl="parChTrans1D2" presStyleIdx="13" presStyleCnt="14"/>
      <dgm:spPr/>
      <dgm:t>
        <a:bodyPr/>
        <a:lstStyle/>
        <a:p>
          <a:endParaRPr lang="tr-TR"/>
        </a:p>
      </dgm:t>
    </dgm:pt>
    <dgm:pt modelId="{CC70840B-1AB2-4A65-AEAB-8DB310A22E50}" type="pres">
      <dgm:prSet presAssocID="{3FF482B0-807E-43FF-8425-5470A51A2C88}" presName="connTx" presStyleLbl="parChTrans1D2" presStyleIdx="13" presStyleCnt="14"/>
      <dgm:spPr/>
      <dgm:t>
        <a:bodyPr/>
        <a:lstStyle/>
        <a:p>
          <a:endParaRPr lang="tr-TR"/>
        </a:p>
      </dgm:t>
    </dgm:pt>
    <dgm:pt modelId="{FA09FB66-B2CA-4A9B-8862-328AD6B17537}" type="pres">
      <dgm:prSet presAssocID="{029A274B-743F-4704-ADCA-BF30C9F5E533}" presName="node" presStyleLbl="node1" presStyleIdx="13" presStyleCnt="14" custScaleX="151851" custScaleY="926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E0C5506-841E-427B-B941-68DDE855D407}" type="presOf" srcId="{C5A10949-9188-4DA5-A1BE-D989E7B59FDE}" destId="{A83ADB62-9C13-4DC3-BE78-7124D1AAC4A0}" srcOrd="1" destOrd="0" presId="urn:microsoft.com/office/officeart/2005/8/layout/radial1"/>
    <dgm:cxn modelId="{3E4A536A-FD59-49A6-B80A-BF402B11EDB4}" type="presOf" srcId="{11BBAFF3-A4EC-4A4E-BC6C-83DA0BCBF9BF}" destId="{DDC0D28D-B6F3-4EA1-A28F-9D7583F93CDF}" srcOrd="0" destOrd="0" presId="urn:microsoft.com/office/officeart/2005/8/layout/radial1"/>
    <dgm:cxn modelId="{8266AC9F-8DBD-4EC5-90B0-EFFE83C6A868}" type="presOf" srcId="{3FF482B0-807E-43FF-8425-5470A51A2C88}" destId="{CC70840B-1AB2-4A65-AEAB-8DB310A22E50}" srcOrd="1" destOrd="0" presId="urn:microsoft.com/office/officeart/2005/8/layout/radial1"/>
    <dgm:cxn modelId="{FA0BA8D0-13D8-4EAA-BD01-2731804CB52E}" type="presOf" srcId="{C1452527-917A-4A10-8D99-3FD418CE389B}" destId="{9E1D812F-20A1-4E8B-AD96-F4972691CE53}" srcOrd="0" destOrd="0" presId="urn:microsoft.com/office/officeart/2005/8/layout/radial1"/>
    <dgm:cxn modelId="{45256A74-39C0-45EA-B87C-0DD44713D80C}" type="presOf" srcId="{96EE636B-3C4B-41EE-903B-FAA0E6CB61CB}" destId="{2CA3E633-1DAF-4E2C-B87C-8CE6CE2C109B}" srcOrd="1" destOrd="0" presId="urn:microsoft.com/office/officeart/2005/8/layout/radial1"/>
    <dgm:cxn modelId="{EFAEF576-551A-4E26-84CE-286E8921E476}" type="presOf" srcId="{029A274B-743F-4704-ADCA-BF30C9F5E533}" destId="{FA09FB66-B2CA-4A9B-8862-328AD6B17537}" srcOrd="0" destOrd="0" presId="urn:microsoft.com/office/officeart/2005/8/layout/radial1"/>
    <dgm:cxn modelId="{865F27A9-F93F-4478-ADE3-7E1604D05DC0}" type="presOf" srcId="{0BB90F8F-35CA-4F43-86C4-A111E96BC496}" destId="{F9DE22AC-2046-4B23-95BC-EEDCBE527443}" srcOrd="1" destOrd="0" presId="urn:microsoft.com/office/officeart/2005/8/layout/radial1"/>
    <dgm:cxn modelId="{D6C647DE-F02F-4686-A477-35C375D760EF}" type="presOf" srcId="{3EB5EC29-C794-4BAA-914A-7B7E0AEA3C75}" destId="{0F20A315-8E91-46D7-9572-1C210772D4F1}" srcOrd="1" destOrd="0" presId="urn:microsoft.com/office/officeart/2005/8/layout/radial1"/>
    <dgm:cxn modelId="{84C30F88-9CDE-445B-9732-EA06A17E7AE9}" type="presOf" srcId="{E7F5C9D5-65D8-4D9D-954E-2953187F751E}" destId="{BEAE9AC8-2959-4798-95E0-FFF9A474338B}" srcOrd="1" destOrd="0" presId="urn:microsoft.com/office/officeart/2005/8/layout/radial1"/>
    <dgm:cxn modelId="{E015966C-F069-4405-AE76-486A883DD194}" type="presOf" srcId="{E7F5C9D5-65D8-4D9D-954E-2953187F751E}" destId="{632D64C5-ABB4-454B-AA8A-44F098FC0F8E}" srcOrd="0" destOrd="0" presId="urn:microsoft.com/office/officeart/2005/8/layout/radial1"/>
    <dgm:cxn modelId="{3365D465-5862-44B7-9515-982C462D5FA9}" type="presOf" srcId="{B21418BE-EDD0-4937-AA5A-CD4E607591A8}" destId="{0F345783-4F3E-41BD-B348-B18F4A3773D4}" srcOrd="1" destOrd="0" presId="urn:microsoft.com/office/officeart/2005/8/layout/radial1"/>
    <dgm:cxn modelId="{B0B3FBF9-DBC8-48C5-8378-47B94155D3BE}" type="presOf" srcId="{B21418BE-EDD0-4937-AA5A-CD4E607591A8}" destId="{C2882F77-C518-475F-9BB7-30AB2A5B95FB}" srcOrd="0" destOrd="0" presId="urn:microsoft.com/office/officeart/2005/8/layout/radial1"/>
    <dgm:cxn modelId="{86020942-A53E-4390-8AC1-7B51A29A7F58}" type="presOf" srcId="{3EB5EC29-C794-4BAA-914A-7B7E0AEA3C75}" destId="{EDE40316-C578-46B6-9022-E9A62D0C627D}" srcOrd="0" destOrd="0" presId="urn:microsoft.com/office/officeart/2005/8/layout/radial1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05CC33D8-7855-4F8B-A4D2-9883187BB558}" type="presOf" srcId="{2237CE31-6C74-436B-A19F-C5679BB199A7}" destId="{828CF3AF-AFA3-4582-B949-9B85DF0D2A60}" srcOrd="0" destOrd="0" presId="urn:microsoft.com/office/officeart/2005/8/layout/radial1"/>
    <dgm:cxn modelId="{2AECACBE-1AC4-46AD-A14F-F2C6103D0A81}" type="presOf" srcId="{B390C13E-5FE8-425E-BF12-7293D22E6099}" destId="{94B321A4-ABBB-4743-80CB-7A09AB773860}" srcOrd="0" destOrd="0" presId="urn:microsoft.com/office/officeart/2005/8/layout/radial1"/>
    <dgm:cxn modelId="{AA750E08-FE11-4F18-87A5-3DDDD284F8E8}" srcId="{F0333A68-DDB4-4F97-ADE0-CEB46FDA7132}" destId="{79D14929-08F5-476B-8CE1-7E1344FA400F}" srcOrd="4" destOrd="0" parTransId="{1FFEA26F-198E-43EC-B3CE-E7160EFACE35}" sibTransId="{FD9782FA-A0CF-4E24-AE53-38B12BCD769C}"/>
    <dgm:cxn modelId="{D233DA46-4C01-4064-AB9B-184781085937}" srcId="{F0333A68-DDB4-4F97-ADE0-CEB46FDA7132}" destId="{AE8F159F-F62B-48A2-B7B9-5A9FE0DCD088}" srcOrd="3" destOrd="0" parTransId="{C1452527-917A-4A10-8D99-3FD418CE389B}" sibTransId="{8AADF859-C95A-4DE5-BE57-B8054E9581CB}"/>
    <dgm:cxn modelId="{922C1910-BF2D-4D9D-B61E-E8F69D71A34C}" type="presOf" srcId="{96EE636B-3C4B-41EE-903B-FAA0E6CB61CB}" destId="{D662F349-390D-463A-A4A6-D8FC2ED02362}" srcOrd="0" destOrd="0" presId="urn:microsoft.com/office/officeart/2005/8/layout/radial1"/>
    <dgm:cxn modelId="{DC0F783E-02C5-4C2E-9BA6-3FDED447B770}" srcId="{F0333A68-DDB4-4F97-ADE0-CEB46FDA7132}" destId="{190BFE03-4707-4FD9-A1AB-AB574B597980}" srcOrd="9" destOrd="0" parTransId="{E7F5C9D5-65D8-4D9D-954E-2953187F751E}" sibTransId="{E38D03AD-3FC3-4320-ABEE-56A6BA0ABDCD}"/>
    <dgm:cxn modelId="{C5B96776-11B0-4358-9E91-DFCC56583195}" type="presOf" srcId="{7CD31E02-917F-4CF3-AFA4-4A8F033E3E89}" destId="{D3D083C2-BA62-48E3-90EF-FABE764FE708}" srcOrd="0" destOrd="0" presId="urn:microsoft.com/office/officeart/2005/8/layout/radial1"/>
    <dgm:cxn modelId="{23EF2F33-1BCB-43EE-9578-E76B00EC2ABD}" type="presOf" srcId="{234B2058-091E-4665-9293-71556298A068}" destId="{62298A4D-699C-40F9-ACB6-F7575573E21C}" srcOrd="1" destOrd="0" presId="urn:microsoft.com/office/officeart/2005/8/layout/radial1"/>
    <dgm:cxn modelId="{7109D06B-7693-4A2C-BDC4-1CF0CDDB2B74}" type="presOf" srcId="{FAAF75B7-1DEA-4343-A27D-E758333F0C74}" destId="{B66D6495-9100-447E-AA9E-950F950D138A}" srcOrd="0" destOrd="0" presId="urn:microsoft.com/office/officeart/2005/8/layout/radial1"/>
    <dgm:cxn modelId="{3E2C56C6-6DC7-4CAD-A8DE-904AAD26CC2E}" type="presOf" srcId="{DEFE1138-1881-47EC-9751-66A412957E16}" destId="{1DDDB6C2-88DF-4526-A083-DB4A143DE505}" srcOrd="0" destOrd="0" presId="urn:microsoft.com/office/officeart/2005/8/layout/radial1"/>
    <dgm:cxn modelId="{374CFD43-081A-4E56-8FC9-E504AED84F01}" type="presOf" srcId="{234B2058-091E-4665-9293-71556298A068}" destId="{97583747-5EA5-429F-9877-2239EA2EFC8B}" srcOrd="0" destOrd="0" presId="urn:microsoft.com/office/officeart/2005/8/layout/radial1"/>
    <dgm:cxn modelId="{6E85C7A2-286E-4460-9C69-D23DE2952AD4}" type="presOf" srcId="{4EE4A724-BEF6-4668-BB49-AC679A6E339C}" destId="{DC48CE0A-AAC0-44D5-A294-4357155E5A62}" srcOrd="0" destOrd="0" presId="urn:microsoft.com/office/officeart/2005/8/layout/radial1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315BDB13-FB92-41EA-9B46-65BBF5EC7D0D}" type="presOf" srcId="{B390C13E-5FE8-425E-BF12-7293D22E6099}" destId="{3F2CEC76-9D2A-4BA6-8E23-D9DA67C9DC8F}" srcOrd="1" destOrd="0" presId="urn:microsoft.com/office/officeart/2005/8/layout/radial1"/>
    <dgm:cxn modelId="{6AB1A793-04B8-4C77-AEAB-05B8C282E241}" srcId="{F0333A68-DDB4-4F97-ADE0-CEB46FDA7132}" destId="{7CD31E02-917F-4CF3-AFA4-4A8F033E3E89}" srcOrd="7" destOrd="0" parTransId="{C5A10949-9188-4DA5-A1BE-D989E7B59FDE}" sibTransId="{750323B9-3271-4443-9AC5-7FE2E9740957}"/>
    <dgm:cxn modelId="{6319E7D6-BE31-4DDD-952B-55DB1B7E9986}" srcId="{F0333A68-DDB4-4F97-ADE0-CEB46FDA7132}" destId="{029A274B-743F-4704-ADCA-BF30C9F5E533}" srcOrd="13" destOrd="0" parTransId="{3FF482B0-807E-43FF-8425-5470A51A2C88}" sibTransId="{AAC5451A-AA2B-4979-87E4-D4CDB362B111}"/>
    <dgm:cxn modelId="{F42EC2B5-EA9B-4B0E-9025-EEE3BDDA869A}" srcId="{F0333A68-DDB4-4F97-ADE0-CEB46FDA7132}" destId="{A94C66BB-291C-4489-990A-004D6991DB36}" srcOrd="1" destOrd="0" parTransId="{96EE636B-3C4B-41EE-903B-FAA0E6CB61CB}" sibTransId="{5A31E72F-67A8-4450-9B82-050868734EF5}"/>
    <dgm:cxn modelId="{003FFCD9-C452-4244-8C17-6A387D0DEE07}" type="presOf" srcId="{3FF482B0-807E-43FF-8425-5470A51A2C88}" destId="{8124B91B-F9A0-4979-BA09-3D45671A94DA}" srcOrd="0" destOrd="0" presId="urn:microsoft.com/office/officeart/2005/8/layout/radial1"/>
    <dgm:cxn modelId="{9E6CF350-F730-47F2-AFB5-1D14B3807228}" type="presOf" srcId="{210CF316-EB9E-434C-A4FB-F3BC0C327F8B}" destId="{05F0ABD4-7677-429C-9079-61AFA5718953}" srcOrd="0" destOrd="0" presId="urn:microsoft.com/office/officeart/2005/8/layout/radial1"/>
    <dgm:cxn modelId="{49DEFA3C-E050-4B16-9CB3-1E97A9C2ABB0}" srcId="{F0333A68-DDB4-4F97-ADE0-CEB46FDA7132}" destId="{4EE4A724-BEF6-4668-BB49-AC679A6E339C}" srcOrd="11" destOrd="0" parTransId="{3EB5EC29-C794-4BAA-914A-7B7E0AEA3C75}" sibTransId="{28098452-610D-4874-B798-468BED3EECBF}"/>
    <dgm:cxn modelId="{7438EC70-153B-468C-9E08-231090C0AE9D}" type="presOf" srcId="{537FD14C-0A47-41D9-994A-03DAE32CA30D}" destId="{A5CF6F82-B1C7-4570-9E0F-AE3A0BCADD07}" srcOrd="1" destOrd="0" presId="urn:microsoft.com/office/officeart/2005/8/layout/radial1"/>
    <dgm:cxn modelId="{EF4A6622-DF55-48FE-B8BD-A5C3519ABE7B}" type="presOf" srcId="{1FFEA26F-198E-43EC-B3CE-E7160EFACE35}" destId="{5BD28906-866B-46BE-9945-8D97E6658652}" srcOrd="1" destOrd="0" presId="urn:microsoft.com/office/officeart/2005/8/layout/radial1"/>
    <dgm:cxn modelId="{F1AE197A-68DB-43B0-B295-13F516F0500D}" srcId="{F0333A68-DDB4-4F97-ADE0-CEB46FDA7132}" destId="{3B085B40-68F5-4CDE-8B9E-4D6A60095573}" srcOrd="12" destOrd="0" parTransId="{11BBAFF3-A4EC-4A4E-BC6C-83DA0BCBF9BF}" sibTransId="{159DB251-FCA8-4E06-8DF7-BB105EC505FC}"/>
    <dgm:cxn modelId="{1CF16162-36FD-4A7F-9416-46A558CDF96B}" type="presOf" srcId="{C1452527-917A-4A10-8D99-3FD418CE389B}" destId="{16E3865B-BE47-4AC6-979E-19108FE7322F}" srcOrd="1" destOrd="0" presId="urn:microsoft.com/office/officeart/2005/8/layout/radial1"/>
    <dgm:cxn modelId="{7926E1E0-9297-4F4F-AF0A-E78478C26713}" type="presOf" srcId="{3B085B40-68F5-4CDE-8B9E-4D6A60095573}" destId="{07FFA091-891E-408B-AAF5-10C1E6375DA3}" srcOrd="0" destOrd="0" presId="urn:microsoft.com/office/officeart/2005/8/layout/radial1"/>
    <dgm:cxn modelId="{9FCC9BF4-A66C-4169-B7A2-08B19074D909}" type="presOf" srcId="{F0333A68-DDB4-4F97-ADE0-CEB46FDA7132}" destId="{11570E4A-EC6A-4D69-ADAB-1F8AB286A9FC}" srcOrd="0" destOrd="0" presId="urn:microsoft.com/office/officeart/2005/8/layout/radial1"/>
    <dgm:cxn modelId="{B384BC0C-001E-4E4E-BDA0-2747435189E0}" type="presOf" srcId="{C5A10949-9188-4DA5-A1BE-D989E7B59FDE}" destId="{04C96092-2CA2-4453-9C63-78E667F4B9BC}" srcOrd="0" destOrd="0" presId="urn:microsoft.com/office/officeart/2005/8/layout/radial1"/>
    <dgm:cxn modelId="{7E797790-6B69-4B31-9162-E4A893733407}" srcId="{F0333A68-DDB4-4F97-ADE0-CEB46FDA7132}" destId="{EE18E7AB-4C42-46E5-B420-2AF9B4200E79}" srcOrd="5" destOrd="0" parTransId="{210CF316-EB9E-434C-A4FB-F3BC0C327F8B}" sibTransId="{37699592-D351-4A12-AF6B-C7023BB9F57C}"/>
    <dgm:cxn modelId="{F7A78550-2ECD-438F-BCBE-E3A22CCC2CEE}" srcId="{F0333A68-DDB4-4F97-ADE0-CEB46FDA7132}" destId="{FAAF75B7-1DEA-4343-A27D-E758333F0C74}" srcOrd="2" destOrd="0" parTransId="{B21418BE-EDD0-4937-AA5A-CD4E607591A8}" sibTransId="{63DC6218-4186-4102-BA04-9C68E2770E2E}"/>
    <dgm:cxn modelId="{F11C1B95-40E3-43BF-8E42-CC34E77023EA}" type="presOf" srcId="{537FD14C-0A47-41D9-994A-03DAE32CA30D}" destId="{BBFB8779-E289-4DFE-B49C-45F7DC35D99B}" srcOrd="0" destOrd="0" presId="urn:microsoft.com/office/officeart/2005/8/layout/radial1"/>
    <dgm:cxn modelId="{6A15426B-0C03-457A-BA8D-06222F9F2692}" srcId="{F0333A68-DDB4-4F97-ADE0-CEB46FDA7132}" destId="{2237CE31-6C74-436B-A19F-C5679BB199A7}" srcOrd="8" destOrd="0" parTransId="{234B2058-091E-4665-9293-71556298A068}" sibTransId="{6902AD4E-541D-4BD1-904A-99C3AB539DDE}"/>
    <dgm:cxn modelId="{F845FB49-FADC-43CE-BEA6-E96AE785CBEF}" type="presOf" srcId="{11A1B73D-57AB-42B2-A311-150AC04621F5}" destId="{7C1323B1-47FB-4936-A8B2-AE91B97BD128}" srcOrd="0" destOrd="0" presId="urn:microsoft.com/office/officeart/2005/8/layout/radial1"/>
    <dgm:cxn modelId="{65C755E3-0D5E-44FF-B056-2613F4F3CA15}" type="presOf" srcId="{61FF4A3E-55AD-4311-8F3F-4967445BF688}" destId="{7A23CF85-2636-48C9-BE58-E95242CB42C4}" srcOrd="0" destOrd="0" presId="urn:microsoft.com/office/officeart/2005/8/layout/radial1"/>
    <dgm:cxn modelId="{BC7DC37B-2E04-4290-A5A9-81D2C7C63C9D}" type="presOf" srcId="{0BB90F8F-35CA-4F43-86C4-A111E96BC496}" destId="{F55B245D-D0F3-4BEE-9FA6-C84FBB0F0477}" srcOrd="0" destOrd="0" presId="urn:microsoft.com/office/officeart/2005/8/layout/radial1"/>
    <dgm:cxn modelId="{CF4D8ADC-1B28-4044-BD4C-B1535A3C7E9E}" type="presOf" srcId="{183BED58-0237-4571-9287-BA39A2B0A75D}" destId="{14E0B2CB-8D19-4863-B7A7-CB212425B1EC}" srcOrd="0" destOrd="0" presId="urn:microsoft.com/office/officeart/2005/8/layout/radial1"/>
    <dgm:cxn modelId="{9A8A9DC2-6D70-4A27-ACAB-C0C5C4810EA6}" type="presOf" srcId="{1FFEA26F-198E-43EC-B3CE-E7160EFACE35}" destId="{4B5A96FA-4DC3-4FB9-9B94-16AC549B29C1}" srcOrd="0" destOrd="0" presId="urn:microsoft.com/office/officeart/2005/8/layout/radial1"/>
    <dgm:cxn modelId="{A3278FB9-B477-4B85-AE16-90EE049B7F99}" type="presOf" srcId="{AE8F159F-F62B-48A2-B7B9-5A9FE0DCD088}" destId="{131F11D3-F2FF-455B-9BD3-AE23C3FA09E0}" srcOrd="0" destOrd="0" presId="urn:microsoft.com/office/officeart/2005/8/layout/radial1"/>
    <dgm:cxn modelId="{ED71EE05-AED8-4D98-9223-34B159CFBDC5}" type="presOf" srcId="{190BFE03-4707-4FD9-A1AB-AB574B597980}" destId="{67C3CD1F-5375-4B33-98C1-E1EFEAFC7D4D}" srcOrd="0" destOrd="0" presId="urn:microsoft.com/office/officeart/2005/8/layout/radial1"/>
    <dgm:cxn modelId="{E9CF7039-B8C2-4D1D-AF7E-1D8A9C6A2964}" type="presOf" srcId="{EE18E7AB-4C42-46E5-B420-2AF9B4200E79}" destId="{0551BF54-0C4B-4931-B62E-EDB60E37FF7A}" srcOrd="0" destOrd="0" presId="urn:microsoft.com/office/officeart/2005/8/layout/radial1"/>
    <dgm:cxn modelId="{D3B3CC09-81DF-4127-85C8-2CCF160533D2}" srcId="{F0333A68-DDB4-4F97-ADE0-CEB46FDA7132}" destId="{61FF4A3E-55AD-4311-8F3F-4967445BF688}" srcOrd="6" destOrd="0" parTransId="{B390C13E-5FE8-425E-BF12-7293D22E6099}" sibTransId="{E31004F3-D437-44E2-9E8D-6E8590554A79}"/>
    <dgm:cxn modelId="{8376B5B6-6C59-43A4-815D-A644F7E43E0E}" type="presOf" srcId="{11BBAFF3-A4EC-4A4E-BC6C-83DA0BCBF9BF}" destId="{09FEEAAC-F63D-4A17-B11F-8C1D1A643344}" srcOrd="1" destOrd="0" presId="urn:microsoft.com/office/officeart/2005/8/layout/radial1"/>
    <dgm:cxn modelId="{48025280-68C7-4461-9A6D-6011A065D4D2}" srcId="{F0333A68-DDB4-4F97-ADE0-CEB46FDA7132}" destId="{11A1B73D-57AB-42B2-A311-150AC04621F5}" srcOrd="10" destOrd="0" parTransId="{0BB90F8F-35CA-4F43-86C4-A111E96BC496}" sibTransId="{63A2BFD0-90C7-4E3B-9362-D08094F7377C}"/>
    <dgm:cxn modelId="{7D790480-820A-444F-BFFB-13F897EC4A70}" type="presOf" srcId="{210CF316-EB9E-434C-A4FB-F3BC0C327F8B}" destId="{E858A813-C113-4BA0-8AFA-0B242E17EEB6}" srcOrd="1" destOrd="0" presId="urn:microsoft.com/office/officeart/2005/8/layout/radial1"/>
    <dgm:cxn modelId="{13699119-8B52-4E7F-AC81-04713FDB124F}" type="presOf" srcId="{A94C66BB-291C-4489-990A-004D6991DB36}" destId="{69373178-0A1D-404A-95F0-A0C3E41F9D3B}" srcOrd="0" destOrd="0" presId="urn:microsoft.com/office/officeart/2005/8/layout/radial1"/>
    <dgm:cxn modelId="{3F9AB943-EFE9-4C32-8684-EE2001F8105F}" type="presOf" srcId="{79D14929-08F5-476B-8CE1-7E1344FA400F}" destId="{A0CA5FA3-AD5F-414A-BC6E-569D69895ECC}" srcOrd="0" destOrd="0" presId="urn:microsoft.com/office/officeart/2005/8/layout/radial1"/>
    <dgm:cxn modelId="{9421028E-A42F-4BCF-A5F0-DE2AFF9B043E}" type="presParOf" srcId="{1DDDB6C2-88DF-4526-A083-DB4A143DE505}" destId="{11570E4A-EC6A-4D69-ADAB-1F8AB286A9FC}" srcOrd="0" destOrd="0" presId="urn:microsoft.com/office/officeart/2005/8/layout/radial1"/>
    <dgm:cxn modelId="{BD824807-73AE-425C-9262-87E175E4D215}" type="presParOf" srcId="{1DDDB6C2-88DF-4526-A083-DB4A143DE505}" destId="{BBFB8779-E289-4DFE-B49C-45F7DC35D99B}" srcOrd="1" destOrd="0" presId="urn:microsoft.com/office/officeart/2005/8/layout/radial1"/>
    <dgm:cxn modelId="{BD719DCF-1427-4B83-8F80-2272C300251E}" type="presParOf" srcId="{BBFB8779-E289-4DFE-B49C-45F7DC35D99B}" destId="{A5CF6F82-B1C7-4570-9E0F-AE3A0BCADD07}" srcOrd="0" destOrd="0" presId="urn:microsoft.com/office/officeart/2005/8/layout/radial1"/>
    <dgm:cxn modelId="{2DFA0B65-1B73-4209-9D83-778B903B2DDC}" type="presParOf" srcId="{1DDDB6C2-88DF-4526-A083-DB4A143DE505}" destId="{14E0B2CB-8D19-4863-B7A7-CB212425B1EC}" srcOrd="2" destOrd="0" presId="urn:microsoft.com/office/officeart/2005/8/layout/radial1"/>
    <dgm:cxn modelId="{A3327CFD-6B08-45C7-998C-EF888114FBE3}" type="presParOf" srcId="{1DDDB6C2-88DF-4526-A083-DB4A143DE505}" destId="{D662F349-390D-463A-A4A6-D8FC2ED02362}" srcOrd="3" destOrd="0" presId="urn:microsoft.com/office/officeart/2005/8/layout/radial1"/>
    <dgm:cxn modelId="{E6AFF03D-2515-4230-90C1-E8199360E301}" type="presParOf" srcId="{D662F349-390D-463A-A4A6-D8FC2ED02362}" destId="{2CA3E633-1DAF-4E2C-B87C-8CE6CE2C109B}" srcOrd="0" destOrd="0" presId="urn:microsoft.com/office/officeart/2005/8/layout/radial1"/>
    <dgm:cxn modelId="{94ADDCF4-1660-4F01-88C0-16D2DDFB8317}" type="presParOf" srcId="{1DDDB6C2-88DF-4526-A083-DB4A143DE505}" destId="{69373178-0A1D-404A-95F0-A0C3E41F9D3B}" srcOrd="4" destOrd="0" presId="urn:microsoft.com/office/officeart/2005/8/layout/radial1"/>
    <dgm:cxn modelId="{DC8441BD-A9C0-4E5A-9285-FF7AC18068FC}" type="presParOf" srcId="{1DDDB6C2-88DF-4526-A083-DB4A143DE505}" destId="{C2882F77-C518-475F-9BB7-30AB2A5B95FB}" srcOrd="5" destOrd="0" presId="urn:microsoft.com/office/officeart/2005/8/layout/radial1"/>
    <dgm:cxn modelId="{EFE96263-CBBB-45B6-BD27-8094530E42B5}" type="presParOf" srcId="{C2882F77-C518-475F-9BB7-30AB2A5B95FB}" destId="{0F345783-4F3E-41BD-B348-B18F4A3773D4}" srcOrd="0" destOrd="0" presId="urn:microsoft.com/office/officeart/2005/8/layout/radial1"/>
    <dgm:cxn modelId="{5C99BCE2-50C7-4897-BF62-393EAA31571A}" type="presParOf" srcId="{1DDDB6C2-88DF-4526-A083-DB4A143DE505}" destId="{B66D6495-9100-447E-AA9E-950F950D138A}" srcOrd="6" destOrd="0" presId="urn:microsoft.com/office/officeart/2005/8/layout/radial1"/>
    <dgm:cxn modelId="{26361285-A65B-4C40-8938-377AA68CAD53}" type="presParOf" srcId="{1DDDB6C2-88DF-4526-A083-DB4A143DE505}" destId="{9E1D812F-20A1-4E8B-AD96-F4972691CE53}" srcOrd="7" destOrd="0" presId="urn:microsoft.com/office/officeart/2005/8/layout/radial1"/>
    <dgm:cxn modelId="{70D120DB-317E-4643-B330-A37F2D22F846}" type="presParOf" srcId="{9E1D812F-20A1-4E8B-AD96-F4972691CE53}" destId="{16E3865B-BE47-4AC6-979E-19108FE7322F}" srcOrd="0" destOrd="0" presId="urn:microsoft.com/office/officeart/2005/8/layout/radial1"/>
    <dgm:cxn modelId="{8CA4D9A1-A940-4AE0-9E27-45DA34DB7CE7}" type="presParOf" srcId="{1DDDB6C2-88DF-4526-A083-DB4A143DE505}" destId="{131F11D3-F2FF-455B-9BD3-AE23C3FA09E0}" srcOrd="8" destOrd="0" presId="urn:microsoft.com/office/officeart/2005/8/layout/radial1"/>
    <dgm:cxn modelId="{676FCC31-C9C5-469C-88AA-F699C63A22A5}" type="presParOf" srcId="{1DDDB6C2-88DF-4526-A083-DB4A143DE505}" destId="{4B5A96FA-4DC3-4FB9-9B94-16AC549B29C1}" srcOrd="9" destOrd="0" presId="urn:microsoft.com/office/officeart/2005/8/layout/radial1"/>
    <dgm:cxn modelId="{CD200808-4D65-4300-BF71-27EDCF3E137E}" type="presParOf" srcId="{4B5A96FA-4DC3-4FB9-9B94-16AC549B29C1}" destId="{5BD28906-866B-46BE-9945-8D97E6658652}" srcOrd="0" destOrd="0" presId="urn:microsoft.com/office/officeart/2005/8/layout/radial1"/>
    <dgm:cxn modelId="{911D5485-1DCB-4D1E-BC5A-0B4694316072}" type="presParOf" srcId="{1DDDB6C2-88DF-4526-A083-DB4A143DE505}" destId="{A0CA5FA3-AD5F-414A-BC6E-569D69895ECC}" srcOrd="10" destOrd="0" presId="urn:microsoft.com/office/officeart/2005/8/layout/radial1"/>
    <dgm:cxn modelId="{65515D1B-FDE4-4409-91D9-B1BDD08A2424}" type="presParOf" srcId="{1DDDB6C2-88DF-4526-A083-DB4A143DE505}" destId="{05F0ABD4-7677-429C-9079-61AFA5718953}" srcOrd="11" destOrd="0" presId="urn:microsoft.com/office/officeart/2005/8/layout/radial1"/>
    <dgm:cxn modelId="{2C31309C-DB83-4DA9-B8D7-066AB9A7EA90}" type="presParOf" srcId="{05F0ABD4-7677-429C-9079-61AFA5718953}" destId="{E858A813-C113-4BA0-8AFA-0B242E17EEB6}" srcOrd="0" destOrd="0" presId="urn:microsoft.com/office/officeart/2005/8/layout/radial1"/>
    <dgm:cxn modelId="{AE34F04E-322C-4BE0-8E37-8172B92094F2}" type="presParOf" srcId="{1DDDB6C2-88DF-4526-A083-DB4A143DE505}" destId="{0551BF54-0C4B-4931-B62E-EDB60E37FF7A}" srcOrd="12" destOrd="0" presId="urn:microsoft.com/office/officeart/2005/8/layout/radial1"/>
    <dgm:cxn modelId="{B031E489-385A-431C-8C0F-EB8B48CC6034}" type="presParOf" srcId="{1DDDB6C2-88DF-4526-A083-DB4A143DE505}" destId="{94B321A4-ABBB-4743-80CB-7A09AB773860}" srcOrd="13" destOrd="0" presId="urn:microsoft.com/office/officeart/2005/8/layout/radial1"/>
    <dgm:cxn modelId="{190725AF-0F13-4424-B537-35241A10CD6D}" type="presParOf" srcId="{94B321A4-ABBB-4743-80CB-7A09AB773860}" destId="{3F2CEC76-9D2A-4BA6-8E23-D9DA67C9DC8F}" srcOrd="0" destOrd="0" presId="urn:microsoft.com/office/officeart/2005/8/layout/radial1"/>
    <dgm:cxn modelId="{E1AD5A71-B205-43DF-8AD1-AB4AB83F50D2}" type="presParOf" srcId="{1DDDB6C2-88DF-4526-A083-DB4A143DE505}" destId="{7A23CF85-2636-48C9-BE58-E95242CB42C4}" srcOrd="14" destOrd="0" presId="urn:microsoft.com/office/officeart/2005/8/layout/radial1"/>
    <dgm:cxn modelId="{7B0C7617-063E-4354-B035-1F5BB546399A}" type="presParOf" srcId="{1DDDB6C2-88DF-4526-A083-DB4A143DE505}" destId="{04C96092-2CA2-4453-9C63-78E667F4B9BC}" srcOrd="15" destOrd="0" presId="urn:microsoft.com/office/officeart/2005/8/layout/radial1"/>
    <dgm:cxn modelId="{48ABF678-DA9B-4B3D-A2C9-A163305D1728}" type="presParOf" srcId="{04C96092-2CA2-4453-9C63-78E667F4B9BC}" destId="{A83ADB62-9C13-4DC3-BE78-7124D1AAC4A0}" srcOrd="0" destOrd="0" presId="urn:microsoft.com/office/officeart/2005/8/layout/radial1"/>
    <dgm:cxn modelId="{389D0347-92DA-4915-84B2-63F2C503117E}" type="presParOf" srcId="{1DDDB6C2-88DF-4526-A083-DB4A143DE505}" destId="{D3D083C2-BA62-48E3-90EF-FABE764FE708}" srcOrd="16" destOrd="0" presId="urn:microsoft.com/office/officeart/2005/8/layout/radial1"/>
    <dgm:cxn modelId="{BA734DF2-E5BB-4AC9-9265-32DD1A334CDA}" type="presParOf" srcId="{1DDDB6C2-88DF-4526-A083-DB4A143DE505}" destId="{97583747-5EA5-429F-9877-2239EA2EFC8B}" srcOrd="17" destOrd="0" presId="urn:microsoft.com/office/officeart/2005/8/layout/radial1"/>
    <dgm:cxn modelId="{5301BFBE-F292-4D80-961C-0E21FE87AC0C}" type="presParOf" srcId="{97583747-5EA5-429F-9877-2239EA2EFC8B}" destId="{62298A4D-699C-40F9-ACB6-F7575573E21C}" srcOrd="0" destOrd="0" presId="urn:microsoft.com/office/officeart/2005/8/layout/radial1"/>
    <dgm:cxn modelId="{49C333D8-8DB1-4331-897D-8B922AE8C95D}" type="presParOf" srcId="{1DDDB6C2-88DF-4526-A083-DB4A143DE505}" destId="{828CF3AF-AFA3-4582-B949-9B85DF0D2A60}" srcOrd="18" destOrd="0" presId="urn:microsoft.com/office/officeart/2005/8/layout/radial1"/>
    <dgm:cxn modelId="{275AD237-DD8C-4418-AB94-3EC2ECA0ACC9}" type="presParOf" srcId="{1DDDB6C2-88DF-4526-A083-DB4A143DE505}" destId="{632D64C5-ABB4-454B-AA8A-44F098FC0F8E}" srcOrd="19" destOrd="0" presId="urn:microsoft.com/office/officeart/2005/8/layout/radial1"/>
    <dgm:cxn modelId="{BC60CFF1-3AFF-453A-BCAD-91E829FC7A39}" type="presParOf" srcId="{632D64C5-ABB4-454B-AA8A-44F098FC0F8E}" destId="{BEAE9AC8-2959-4798-95E0-FFF9A474338B}" srcOrd="0" destOrd="0" presId="urn:microsoft.com/office/officeart/2005/8/layout/radial1"/>
    <dgm:cxn modelId="{B9495FF0-7314-4125-9746-81972E6BE3DD}" type="presParOf" srcId="{1DDDB6C2-88DF-4526-A083-DB4A143DE505}" destId="{67C3CD1F-5375-4B33-98C1-E1EFEAFC7D4D}" srcOrd="20" destOrd="0" presId="urn:microsoft.com/office/officeart/2005/8/layout/radial1"/>
    <dgm:cxn modelId="{A885D70C-0DD1-4D98-8198-14FE00509EF2}" type="presParOf" srcId="{1DDDB6C2-88DF-4526-A083-DB4A143DE505}" destId="{F55B245D-D0F3-4BEE-9FA6-C84FBB0F0477}" srcOrd="21" destOrd="0" presId="urn:microsoft.com/office/officeart/2005/8/layout/radial1"/>
    <dgm:cxn modelId="{C108B47B-0153-4A10-89CE-B6CDC015CFB4}" type="presParOf" srcId="{F55B245D-D0F3-4BEE-9FA6-C84FBB0F0477}" destId="{F9DE22AC-2046-4B23-95BC-EEDCBE527443}" srcOrd="0" destOrd="0" presId="urn:microsoft.com/office/officeart/2005/8/layout/radial1"/>
    <dgm:cxn modelId="{E992B516-E0AE-4285-A877-9D106CB14172}" type="presParOf" srcId="{1DDDB6C2-88DF-4526-A083-DB4A143DE505}" destId="{7C1323B1-47FB-4936-A8B2-AE91B97BD128}" srcOrd="22" destOrd="0" presId="urn:microsoft.com/office/officeart/2005/8/layout/radial1"/>
    <dgm:cxn modelId="{38A21DAE-53FD-4F05-94A6-3F4F65DD5050}" type="presParOf" srcId="{1DDDB6C2-88DF-4526-A083-DB4A143DE505}" destId="{EDE40316-C578-46B6-9022-E9A62D0C627D}" srcOrd="23" destOrd="0" presId="urn:microsoft.com/office/officeart/2005/8/layout/radial1"/>
    <dgm:cxn modelId="{96BD315F-9C1C-48E6-A2E6-E7D7E08576CF}" type="presParOf" srcId="{EDE40316-C578-46B6-9022-E9A62D0C627D}" destId="{0F20A315-8E91-46D7-9572-1C210772D4F1}" srcOrd="0" destOrd="0" presId="urn:microsoft.com/office/officeart/2005/8/layout/radial1"/>
    <dgm:cxn modelId="{00B83F0E-6C34-4003-A4E2-10E42AF335CC}" type="presParOf" srcId="{1DDDB6C2-88DF-4526-A083-DB4A143DE505}" destId="{DC48CE0A-AAC0-44D5-A294-4357155E5A62}" srcOrd="24" destOrd="0" presId="urn:microsoft.com/office/officeart/2005/8/layout/radial1"/>
    <dgm:cxn modelId="{DC3ED46E-FA2C-43DC-BC24-C389673018A3}" type="presParOf" srcId="{1DDDB6C2-88DF-4526-A083-DB4A143DE505}" destId="{DDC0D28D-B6F3-4EA1-A28F-9D7583F93CDF}" srcOrd="25" destOrd="0" presId="urn:microsoft.com/office/officeart/2005/8/layout/radial1"/>
    <dgm:cxn modelId="{12794BA2-A99B-4EBC-A8D5-4C9F837915DE}" type="presParOf" srcId="{DDC0D28D-B6F3-4EA1-A28F-9D7583F93CDF}" destId="{09FEEAAC-F63D-4A17-B11F-8C1D1A643344}" srcOrd="0" destOrd="0" presId="urn:microsoft.com/office/officeart/2005/8/layout/radial1"/>
    <dgm:cxn modelId="{24DBF6A7-76B9-4E7C-9038-55145B97C063}" type="presParOf" srcId="{1DDDB6C2-88DF-4526-A083-DB4A143DE505}" destId="{07FFA091-891E-408B-AAF5-10C1E6375DA3}" srcOrd="26" destOrd="0" presId="urn:microsoft.com/office/officeart/2005/8/layout/radial1"/>
    <dgm:cxn modelId="{87F36776-578B-49C9-876A-E21B99E2C1CF}" type="presParOf" srcId="{1DDDB6C2-88DF-4526-A083-DB4A143DE505}" destId="{8124B91B-F9A0-4979-BA09-3D45671A94DA}" srcOrd="27" destOrd="0" presId="urn:microsoft.com/office/officeart/2005/8/layout/radial1"/>
    <dgm:cxn modelId="{DA5F2214-0FED-4BB1-91BD-840E2263D620}" type="presParOf" srcId="{8124B91B-F9A0-4979-BA09-3D45671A94DA}" destId="{CC70840B-1AB2-4A65-AEAB-8DB310A22E50}" srcOrd="0" destOrd="0" presId="urn:microsoft.com/office/officeart/2005/8/layout/radial1"/>
    <dgm:cxn modelId="{CA31AE8D-E917-4706-AF55-1C8E083A296D}" type="presParOf" srcId="{1DDDB6C2-88DF-4526-A083-DB4A143DE505}" destId="{FA09FB66-B2CA-4A9B-8862-328AD6B17537}" srcOrd="28" destOrd="0" presId="urn:microsoft.com/office/officeart/2005/8/layout/radial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9C6B31-C078-4BD1-9EED-4CA1DE40C28C}" type="doc">
      <dgm:prSet loTypeId="urn:microsoft.com/office/officeart/2005/8/layout/bProcess3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816F6BC-35B8-4DD8-859D-C5BBDF0AE10B}">
      <dgm:prSet phldrT="[Metin]"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İsrafı Engellemek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9443239F-DB2C-481B-BCC9-580A1CA3F51C}" type="parTrans" cxnId="{91D1FEE0-2269-4380-9610-D7561101F3FC}">
      <dgm:prSet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447812FE-9353-4709-93AA-8C4EE40F1D70}" type="sibTrans" cxnId="{91D1FEE0-2269-4380-9610-D7561101F3FC}">
      <dgm:prSet custT="1"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F71DF5E4-C1A3-44F5-B47B-5038AEE1AE1B}">
      <dgm:prSet phldrT="[Metin]"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Ekonomik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6173EEA7-6FD3-4547-94B5-F7F56C8BD110}" type="parTrans" cxnId="{947DC617-5CDF-45B1-BDFA-85427F20D79E}">
      <dgm:prSet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EAFD5C2B-336B-4967-B1D2-28445787A0F3}" type="sibTrans" cxnId="{947DC617-5CDF-45B1-BDFA-85427F20D79E}">
      <dgm:prSet custT="1"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0487DCAC-984D-4D4D-BE39-34F5C640A83D}">
      <dgm:prSet phldrT="[Metin]"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Enerji Tasarrufu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FF9FD33A-EECA-4B8A-A9ED-4138805206AF}" type="parTrans" cxnId="{216B0C8B-9CCE-4563-BDDC-C6C84F4C27F9}">
      <dgm:prSet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BCD51875-19E0-4A6C-B565-A4FB222E0D8B}" type="sibTrans" cxnId="{216B0C8B-9CCE-4563-BDDC-C6C84F4C27F9}">
      <dgm:prSet custT="1"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FD32BC4A-FB10-4B04-8C32-90D069573CFF}">
      <dgm:prSet phldrT="[Metin]"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Hammadde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27A054BB-5ACE-4860-A745-311F6475404D}" type="parTrans" cxnId="{EC3E704F-7335-485A-9820-0DA2F3CE00BB}">
      <dgm:prSet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817EC233-FBE2-43FF-B018-94D3C359BD93}" type="sibTrans" cxnId="{EC3E704F-7335-485A-9820-0DA2F3CE00BB}">
      <dgm:prSet custT="1"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5C0341CA-92FA-4B1C-ACC1-63C97CDD2A8A}">
      <dgm:prSet phldrT="[Metin]" custT="1"/>
      <dgm:spPr/>
      <dgm:t>
        <a:bodyPr/>
        <a:lstStyle/>
        <a:p>
          <a:pPr algn="ctr"/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Temiz Üretim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D6FC1D4E-B872-4172-9D66-6DFC7992EFE9}" type="parTrans" cxnId="{3CB73DA4-AD20-4C34-B8CF-5F17AF8B1F27}">
      <dgm:prSet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72971BDE-8B34-499D-9B70-A92886E5A502}" type="sibTrans" cxnId="{3CB73DA4-AD20-4C34-B8CF-5F17AF8B1F27}">
      <dgm:prSet custT="1"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2FC2572E-17EA-4D11-9918-F0D2F2D7FD66}">
      <dgm:prSet phldrT="[Metin]"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Çevre Koruma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8C0A07B2-78F2-4D6E-904A-E291698B8D5D}" type="parTrans" cxnId="{0457E53B-60F4-4978-924C-7432A1963A01}">
      <dgm:prSet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B31B6677-56CF-4869-9B0D-2614C184EF4A}" type="sibTrans" cxnId="{0457E53B-60F4-4978-924C-7432A1963A01}">
      <dgm:prSet/>
      <dgm:spPr/>
      <dgm:t>
        <a:bodyPr/>
        <a:lstStyle/>
        <a:p>
          <a:endParaRPr lang="tr-TR" sz="2300">
            <a:latin typeface="Times New Roman" pitchFamily="18" charset="0"/>
            <a:cs typeface="Times New Roman" pitchFamily="18" charset="0"/>
          </a:endParaRPr>
        </a:p>
      </dgm:t>
    </dgm:pt>
    <dgm:pt modelId="{57003ADE-5E15-45AC-9300-A0E32BFB06C8}">
      <dgm:prSet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Duyarlı</a:t>
          </a:r>
          <a:r>
            <a:rPr lang="tr-TR" sz="2200" dirty="0" smtClean="0"/>
            <a:t> </a:t>
          </a:r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Tüketici</a:t>
          </a:r>
        </a:p>
      </dgm:t>
    </dgm:pt>
    <dgm:pt modelId="{CA2E60DD-620B-42FA-964C-2AB4D4F73FD1}" type="parTrans" cxnId="{A48578C4-DF31-463D-B5F6-5001CC1523FB}">
      <dgm:prSet/>
      <dgm:spPr/>
      <dgm:t>
        <a:bodyPr/>
        <a:lstStyle/>
        <a:p>
          <a:endParaRPr lang="tr-TR"/>
        </a:p>
      </dgm:t>
    </dgm:pt>
    <dgm:pt modelId="{1EDAEC76-C297-4EC7-9FEE-5F776BE8A7BF}" type="sibTrans" cxnId="{A48578C4-DF31-463D-B5F6-5001CC1523FB}">
      <dgm:prSet/>
      <dgm:spPr/>
      <dgm:t>
        <a:bodyPr/>
        <a:lstStyle/>
        <a:p>
          <a:endParaRPr lang="tr-TR"/>
        </a:p>
      </dgm:t>
    </dgm:pt>
    <dgm:pt modelId="{B7703E9E-9EBB-42F0-A8F3-27CA696F5644}">
      <dgm:prSet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Kaynak</a:t>
          </a:r>
          <a:r>
            <a:rPr lang="tr-TR" sz="2200" dirty="0" smtClean="0"/>
            <a:t> </a:t>
          </a:r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Yönetimi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F0C0A652-C3AF-4223-B47F-9E7A2D4C414A}" type="parTrans" cxnId="{9E08A20D-1318-4E0A-9067-B4DBEF899CC4}">
      <dgm:prSet/>
      <dgm:spPr/>
      <dgm:t>
        <a:bodyPr/>
        <a:lstStyle/>
        <a:p>
          <a:endParaRPr lang="tr-TR"/>
        </a:p>
      </dgm:t>
    </dgm:pt>
    <dgm:pt modelId="{B573E2C8-3239-4E37-8658-DC0D5CB2DDAA}" type="sibTrans" cxnId="{9E08A20D-1318-4E0A-9067-B4DBEF899CC4}">
      <dgm:prSet/>
      <dgm:spPr/>
      <dgm:t>
        <a:bodyPr/>
        <a:lstStyle/>
        <a:p>
          <a:endParaRPr lang="tr-TR"/>
        </a:p>
      </dgm:t>
    </dgm:pt>
    <dgm:pt modelId="{15FBCA48-B243-4519-A80B-6690F9CB42FB}">
      <dgm:prSet custT="1"/>
      <dgm:spPr/>
      <dgm:t>
        <a:bodyPr/>
        <a:lstStyle/>
        <a:p>
          <a:r>
            <a:rPr lang="tr-TR" sz="2300" dirty="0" smtClean="0">
              <a:latin typeface="Times New Roman" pitchFamily="18" charset="0"/>
              <a:cs typeface="Times New Roman" pitchFamily="18" charset="0"/>
            </a:rPr>
            <a:t>Prestij</a:t>
          </a:r>
          <a:endParaRPr lang="tr-TR" sz="2300" dirty="0">
            <a:latin typeface="Times New Roman" pitchFamily="18" charset="0"/>
            <a:cs typeface="Times New Roman" pitchFamily="18" charset="0"/>
          </a:endParaRPr>
        </a:p>
      </dgm:t>
    </dgm:pt>
    <dgm:pt modelId="{5E12E2AA-2735-447F-8BE2-A1A319DF8CE4}" type="parTrans" cxnId="{F9F966F2-5225-4C26-833C-ADEF97C0F86D}">
      <dgm:prSet/>
      <dgm:spPr/>
      <dgm:t>
        <a:bodyPr/>
        <a:lstStyle/>
        <a:p>
          <a:endParaRPr lang="tr-TR"/>
        </a:p>
      </dgm:t>
    </dgm:pt>
    <dgm:pt modelId="{63955936-7BE2-4071-BF16-0498F5A2AA55}" type="sibTrans" cxnId="{F9F966F2-5225-4C26-833C-ADEF97C0F86D}">
      <dgm:prSet/>
      <dgm:spPr/>
      <dgm:t>
        <a:bodyPr/>
        <a:lstStyle/>
        <a:p>
          <a:endParaRPr lang="tr-TR"/>
        </a:p>
      </dgm:t>
    </dgm:pt>
    <dgm:pt modelId="{2B6C9859-0829-48DF-84EC-1B9BE7B01E78}" type="pres">
      <dgm:prSet presAssocID="{BD9C6B31-C078-4BD1-9EED-4CA1DE40C2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8519868-AB14-498D-BAFC-AA73E74AB0DF}" type="pres">
      <dgm:prSet presAssocID="{5816F6BC-35B8-4DD8-859D-C5BBDF0AE10B}" presName="node" presStyleLbl="node1" presStyleIdx="0" presStyleCnt="9" custScaleX="1190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B32620-B8E1-4351-88D4-E49323230A5B}" type="pres">
      <dgm:prSet presAssocID="{447812FE-9353-4709-93AA-8C4EE40F1D70}" presName="sibTrans" presStyleLbl="sibTrans1D1" presStyleIdx="0" presStyleCnt="8"/>
      <dgm:spPr/>
      <dgm:t>
        <a:bodyPr/>
        <a:lstStyle/>
        <a:p>
          <a:endParaRPr lang="tr-TR"/>
        </a:p>
      </dgm:t>
    </dgm:pt>
    <dgm:pt modelId="{248A71B9-79BE-4D5D-B252-F7BFE45924F7}" type="pres">
      <dgm:prSet presAssocID="{447812FE-9353-4709-93AA-8C4EE40F1D70}" presName="connectorText" presStyleLbl="sibTrans1D1" presStyleIdx="0" presStyleCnt="8"/>
      <dgm:spPr/>
      <dgm:t>
        <a:bodyPr/>
        <a:lstStyle/>
        <a:p>
          <a:endParaRPr lang="tr-TR"/>
        </a:p>
      </dgm:t>
    </dgm:pt>
    <dgm:pt modelId="{4C5BE4EE-4A41-41DE-A18D-80FE43F4B2B1}" type="pres">
      <dgm:prSet presAssocID="{F71DF5E4-C1A3-44F5-B47B-5038AEE1AE1B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7851FF7-B5A7-4872-AE73-273304D896C8}" type="pres">
      <dgm:prSet presAssocID="{EAFD5C2B-336B-4967-B1D2-28445787A0F3}" presName="sibTrans" presStyleLbl="sibTrans1D1" presStyleIdx="1" presStyleCnt="8"/>
      <dgm:spPr/>
      <dgm:t>
        <a:bodyPr/>
        <a:lstStyle/>
        <a:p>
          <a:endParaRPr lang="tr-TR"/>
        </a:p>
      </dgm:t>
    </dgm:pt>
    <dgm:pt modelId="{E107A133-A38C-4C3C-9748-B6ED418A7877}" type="pres">
      <dgm:prSet presAssocID="{EAFD5C2B-336B-4967-B1D2-28445787A0F3}" presName="connectorText" presStyleLbl="sibTrans1D1" presStyleIdx="1" presStyleCnt="8"/>
      <dgm:spPr/>
      <dgm:t>
        <a:bodyPr/>
        <a:lstStyle/>
        <a:p>
          <a:endParaRPr lang="tr-TR"/>
        </a:p>
      </dgm:t>
    </dgm:pt>
    <dgm:pt modelId="{FF7A52F5-AB50-4B56-BD1D-9DF5C04C6059}" type="pres">
      <dgm:prSet presAssocID="{0487DCAC-984D-4D4D-BE39-34F5C640A83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7904041-9FE3-43C9-BBE1-EEDB559ECBD9}" type="pres">
      <dgm:prSet presAssocID="{BCD51875-19E0-4A6C-B565-A4FB222E0D8B}" presName="sibTrans" presStyleLbl="sibTrans1D1" presStyleIdx="2" presStyleCnt="8"/>
      <dgm:spPr/>
      <dgm:t>
        <a:bodyPr/>
        <a:lstStyle/>
        <a:p>
          <a:endParaRPr lang="tr-TR"/>
        </a:p>
      </dgm:t>
    </dgm:pt>
    <dgm:pt modelId="{416D7C77-18BE-41E3-8480-E2BA0474E11F}" type="pres">
      <dgm:prSet presAssocID="{BCD51875-19E0-4A6C-B565-A4FB222E0D8B}" presName="connectorText" presStyleLbl="sibTrans1D1" presStyleIdx="2" presStyleCnt="8"/>
      <dgm:spPr/>
      <dgm:t>
        <a:bodyPr/>
        <a:lstStyle/>
        <a:p>
          <a:endParaRPr lang="tr-TR"/>
        </a:p>
      </dgm:t>
    </dgm:pt>
    <dgm:pt modelId="{30A78CFF-49A2-420C-8A7C-4F0F75BF116F}" type="pres">
      <dgm:prSet presAssocID="{FD32BC4A-FB10-4B04-8C32-90D069573CFF}" presName="node" presStyleLbl="node1" presStyleIdx="3" presStyleCnt="9" custScaleX="10714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FD52A5-B3B8-47B3-9B25-B5989A86392C}" type="pres">
      <dgm:prSet presAssocID="{817EC233-FBE2-43FF-B018-94D3C359BD93}" presName="sibTrans" presStyleLbl="sibTrans1D1" presStyleIdx="3" presStyleCnt="8"/>
      <dgm:spPr/>
      <dgm:t>
        <a:bodyPr/>
        <a:lstStyle/>
        <a:p>
          <a:endParaRPr lang="tr-TR"/>
        </a:p>
      </dgm:t>
    </dgm:pt>
    <dgm:pt modelId="{C678DCC9-653A-4ADF-A17B-B0722CCD8EA0}" type="pres">
      <dgm:prSet presAssocID="{817EC233-FBE2-43FF-B018-94D3C359BD93}" presName="connectorText" presStyleLbl="sibTrans1D1" presStyleIdx="3" presStyleCnt="8"/>
      <dgm:spPr/>
      <dgm:t>
        <a:bodyPr/>
        <a:lstStyle/>
        <a:p>
          <a:endParaRPr lang="tr-TR"/>
        </a:p>
      </dgm:t>
    </dgm:pt>
    <dgm:pt modelId="{0571C552-6B60-48A5-9E32-1324A012DF12}" type="pres">
      <dgm:prSet presAssocID="{5C0341CA-92FA-4B1C-ACC1-63C97CDD2A8A}" presName="node" presStyleLbl="node1" presStyleIdx="4" presStyleCnt="9" custScaleX="111874" custScaleY="974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DCB2655-5947-42CF-88E7-E3BCF60F837F}" type="pres">
      <dgm:prSet presAssocID="{72971BDE-8B34-499D-9B70-A92886E5A502}" presName="sibTrans" presStyleLbl="sibTrans1D1" presStyleIdx="4" presStyleCnt="8"/>
      <dgm:spPr/>
      <dgm:t>
        <a:bodyPr/>
        <a:lstStyle/>
        <a:p>
          <a:endParaRPr lang="tr-TR"/>
        </a:p>
      </dgm:t>
    </dgm:pt>
    <dgm:pt modelId="{75330339-B8B0-4F6C-85C2-DD3F919BAEB4}" type="pres">
      <dgm:prSet presAssocID="{72971BDE-8B34-499D-9B70-A92886E5A502}" presName="connectorText" presStyleLbl="sibTrans1D1" presStyleIdx="4" presStyleCnt="8"/>
      <dgm:spPr/>
      <dgm:t>
        <a:bodyPr/>
        <a:lstStyle/>
        <a:p>
          <a:endParaRPr lang="tr-TR"/>
        </a:p>
      </dgm:t>
    </dgm:pt>
    <dgm:pt modelId="{8E2B2249-1614-4FC9-A7B5-3135ED62B7FA}" type="pres">
      <dgm:prSet presAssocID="{15FBCA48-B243-4519-A80B-6690F9CB42F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33286E-7B80-4BA4-8EA5-54A188F72863}" type="pres">
      <dgm:prSet presAssocID="{63955936-7BE2-4071-BF16-0498F5A2AA55}" presName="sibTrans" presStyleLbl="sibTrans1D1" presStyleIdx="5" presStyleCnt="8"/>
      <dgm:spPr/>
      <dgm:t>
        <a:bodyPr/>
        <a:lstStyle/>
        <a:p>
          <a:endParaRPr lang="tr-TR"/>
        </a:p>
      </dgm:t>
    </dgm:pt>
    <dgm:pt modelId="{AEAB42AF-E994-44A7-B19A-CC1E6CC0EC9D}" type="pres">
      <dgm:prSet presAssocID="{63955936-7BE2-4071-BF16-0498F5A2AA55}" presName="connectorText" presStyleLbl="sibTrans1D1" presStyleIdx="5" presStyleCnt="8"/>
      <dgm:spPr/>
      <dgm:t>
        <a:bodyPr/>
        <a:lstStyle/>
        <a:p>
          <a:endParaRPr lang="tr-TR"/>
        </a:p>
      </dgm:t>
    </dgm:pt>
    <dgm:pt modelId="{61BC02BF-42A1-4C4F-8216-8A9B5B4774A1}" type="pres">
      <dgm:prSet presAssocID="{2FC2572E-17EA-4D11-9918-F0D2F2D7FD66}" presName="node" presStyleLbl="node1" presStyleIdx="6" presStyleCnt="9" custScaleX="1097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35A54A-FC39-499A-ADDA-5E8BF99FC59B}" type="pres">
      <dgm:prSet presAssocID="{B31B6677-56CF-4869-9B0D-2614C184EF4A}" presName="sibTrans" presStyleLbl="sibTrans1D1" presStyleIdx="6" presStyleCnt="8"/>
      <dgm:spPr/>
      <dgm:t>
        <a:bodyPr/>
        <a:lstStyle/>
        <a:p>
          <a:endParaRPr lang="tr-TR"/>
        </a:p>
      </dgm:t>
    </dgm:pt>
    <dgm:pt modelId="{32F4E114-0F20-485D-BB45-FB6C9DA039FB}" type="pres">
      <dgm:prSet presAssocID="{B31B6677-56CF-4869-9B0D-2614C184EF4A}" presName="connectorText" presStyleLbl="sibTrans1D1" presStyleIdx="6" presStyleCnt="8"/>
      <dgm:spPr/>
      <dgm:t>
        <a:bodyPr/>
        <a:lstStyle/>
        <a:p>
          <a:endParaRPr lang="tr-TR"/>
        </a:p>
      </dgm:t>
    </dgm:pt>
    <dgm:pt modelId="{DC31925C-77EA-4866-8EB9-E1B4D95D0AA5}" type="pres">
      <dgm:prSet presAssocID="{57003ADE-5E15-45AC-9300-A0E32BFB06C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C2EB06-A116-42BD-BA93-830A1C702B1A}" type="pres">
      <dgm:prSet presAssocID="{1EDAEC76-C297-4EC7-9FEE-5F776BE8A7BF}" presName="sibTrans" presStyleLbl="sibTrans1D1" presStyleIdx="7" presStyleCnt="8"/>
      <dgm:spPr/>
      <dgm:t>
        <a:bodyPr/>
        <a:lstStyle/>
        <a:p>
          <a:endParaRPr lang="tr-TR"/>
        </a:p>
      </dgm:t>
    </dgm:pt>
    <dgm:pt modelId="{3EB05C9E-14E5-49D4-82CD-61A91F651D8C}" type="pres">
      <dgm:prSet presAssocID="{1EDAEC76-C297-4EC7-9FEE-5F776BE8A7BF}" presName="connectorText" presStyleLbl="sibTrans1D1" presStyleIdx="7" presStyleCnt="8"/>
      <dgm:spPr/>
      <dgm:t>
        <a:bodyPr/>
        <a:lstStyle/>
        <a:p>
          <a:endParaRPr lang="tr-TR"/>
        </a:p>
      </dgm:t>
    </dgm:pt>
    <dgm:pt modelId="{C079840F-B6F0-4DDF-B438-3F721C549A31}" type="pres">
      <dgm:prSet presAssocID="{B7703E9E-9EBB-42F0-A8F3-27CA696F564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CB73DA4-AD20-4C34-B8CF-5F17AF8B1F27}" srcId="{BD9C6B31-C078-4BD1-9EED-4CA1DE40C28C}" destId="{5C0341CA-92FA-4B1C-ACC1-63C97CDD2A8A}" srcOrd="4" destOrd="0" parTransId="{D6FC1D4E-B872-4172-9D66-6DFC7992EFE9}" sibTransId="{72971BDE-8B34-499D-9B70-A92886E5A502}"/>
    <dgm:cxn modelId="{C6797707-33F2-41EE-B6A0-6AC04F040290}" type="presOf" srcId="{F71DF5E4-C1A3-44F5-B47B-5038AEE1AE1B}" destId="{4C5BE4EE-4A41-41DE-A18D-80FE43F4B2B1}" srcOrd="0" destOrd="0" presId="urn:microsoft.com/office/officeart/2005/8/layout/bProcess3"/>
    <dgm:cxn modelId="{A48578C4-DF31-463D-B5F6-5001CC1523FB}" srcId="{BD9C6B31-C078-4BD1-9EED-4CA1DE40C28C}" destId="{57003ADE-5E15-45AC-9300-A0E32BFB06C8}" srcOrd="7" destOrd="0" parTransId="{CA2E60DD-620B-42FA-964C-2AB4D4F73FD1}" sibTransId="{1EDAEC76-C297-4EC7-9FEE-5F776BE8A7BF}"/>
    <dgm:cxn modelId="{95A2C2D4-82C6-475F-AD0E-D369DD328DFB}" type="presOf" srcId="{2FC2572E-17EA-4D11-9918-F0D2F2D7FD66}" destId="{61BC02BF-42A1-4C4F-8216-8A9B5B4774A1}" srcOrd="0" destOrd="0" presId="urn:microsoft.com/office/officeart/2005/8/layout/bProcess3"/>
    <dgm:cxn modelId="{9D4AC6C8-C081-4FC8-B7A9-2AFE7066B78E}" type="presOf" srcId="{817EC233-FBE2-43FF-B018-94D3C359BD93}" destId="{B9FD52A5-B3B8-47B3-9B25-B5989A86392C}" srcOrd="0" destOrd="0" presId="urn:microsoft.com/office/officeart/2005/8/layout/bProcess3"/>
    <dgm:cxn modelId="{F9F966F2-5225-4C26-833C-ADEF97C0F86D}" srcId="{BD9C6B31-C078-4BD1-9EED-4CA1DE40C28C}" destId="{15FBCA48-B243-4519-A80B-6690F9CB42FB}" srcOrd="5" destOrd="0" parTransId="{5E12E2AA-2735-447F-8BE2-A1A319DF8CE4}" sibTransId="{63955936-7BE2-4071-BF16-0498F5A2AA55}"/>
    <dgm:cxn modelId="{C95CC10B-9523-4DE3-853C-3D5A6010880E}" type="presOf" srcId="{447812FE-9353-4709-93AA-8C4EE40F1D70}" destId="{248A71B9-79BE-4D5D-B252-F7BFE45924F7}" srcOrd="1" destOrd="0" presId="urn:microsoft.com/office/officeart/2005/8/layout/bProcess3"/>
    <dgm:cxn modelId="{EF244F6F-B4C7-4983-9224-9F36DD2212A9}" type="presOf" srcId="{63955936-7BE2-4071-BF16-0498F5A2AA55}" destId="{AEAB42AF-E994-44A7-B19A-CC1E6CC0EC9D}" srcOrd="1" destOrd="0" presId="urn:microsoft.com/office/officeart/2005/8/layout/bProcess3"/>
    <dgm:cxn modelId="{559DB2A4-1B6B-4A32-B0EB-0E8124B42B61}" type="presOf" srcId="{15FBCA48-B243-4519-A80B-6690F9CB42FB}" destId="{8E2B2249-1614-4FC9-A7B5-3135ED62B7FA}" srcOrd="0" destOrd="0" presId="urn:microsoft.com/office/officeart/2005/8/layout/bProcess3"/>
    <dgm:cxn modelId="{D7CD0D01-4123-49EB-BCCC-68515565AAA9}" type="presOf" srcId="{63955936-7BE2-4071-BF16-0498F5A2AA55}" destId="{1833286E-7B80-4BA4-8EA5-54A188F72863}" srcOrd="0" destOrd="0" presId="urn:microsoft.com/office/officeart/2005/8/layout/bProcess3"/>
    <dgm:cxn modelId="{2ACDC65E-639D-4EF5-83D0-4E1C73A4B7DA}" type="presOf" srcId="{0487DCAC-984D-4D4D-BE39-34F5C640A83D}" destId="{FF7A52F5-AB50-4B56-BD1D-9DF5C04C6059}" srcOrd="0" destOrd="0" presId="urn:microsoft.com/office/officeart/2005/8/layout/bProcess3"/>
    <dgm:cxn modelId="{91D1FEE0-2269-4380-9610-D7561101F3FC}" srcId="{BD9C6B31-C078-4BD1-9EED-4CA1DE40C28C}" destId="{5816F6BC-35B8-4DD8-859D-C5BBDF0AE10B}" srcOrd="0" destOrd="0" parTransId="{9443239F-DB2C-481B-BCC9-580A1CA3F51C}" sibTransId="{447812FE-9353-4709-93AA-8C4EE40F1D70}"/>
    <dgm:cxn modelId="{EC3E704F-7335-485A-9820-0DA2F3CE00BB}" srcId="{BD9C6B31-C078-4BD1-9EED-4CA1DE40C28C}" destId="{FD32BC4A-FB10-4B04-8C32-90D069573CFF}" srcOrd="3" destOrd="0" parTransId="{27A054BB-5ACE-4860-A745-311F6475404D}" sibTransId="{817EC233-FBE2-43FF-B018-94D3C359BD93}"/>
    <dgm:cxn modelId="{73B3A9FA-8D05-419A-8D43-08A502C228B2}" type="presOf" srcId="{BD9C6B31-C078-4BD1-9EED-4CA1DE40C28C}" destId="{2B6C9859-0829-48DF-84EC-1B9BE7B01E78}" srcOrd="0" destOrd="0" presId="urn:microsoft.com/office/officeart/2005/8/layout/bProcess3"/>
    <dgm:cxn modelId="{349CE766-6116-4BBE-A56B-F62F65286D8E}" type="presOf" srcId="{1EDAEC76-C297-4EC7-9FEE-5F776BE8A7BF}" destId="{5CC2EB06-A116-42BD-BA93-830A1C702B1A}" srcOrd="0" destOrd="0" presId="urn:microsoft.com/office/officeart/2005/8/layout/bProcess3"/>
    <dgm:cxn modelId="{947DC617-5CDF-45B1-BDFA-85427F20D79E}" srcId="{BD9C6B31-C078-4BD1-9EED-4CA1DE40C28C}" destId="{F71DF5E4-C1A3-44F5-B47B-5038AEE1AE1B}" srcOrd="1" destOrd="0" parTransId="{6173EEA7-6FD3-4547-94B5-F7F56C8BD110}" sibTransId="{EAFD5C2B-336B-4967-B1D2-28445787A0F3}"/>
    <dgm:cxn modelId="{54B376C6-81C3-4951-A5AF-E8C290D224E4}" type="presOf" srcId="{EAFD5C2B-336B-4967-B1D2-28445787A0F3}" destId="{D7851FF7-B5A7-4872-AE73-273304D896C8}" srcOrd="0" destOrd="0" presId="urn:microsoft.com/office/officeart/2005/8/layout/bProcess3"/>
    <dgm:cxn modelId="{0457E53B-60F4-4978-924C-7432A1963A01}" srcId="{BD9C6B31-C078-4BD1-9EED-4CA1DE40C28C}" destId="{2FC2572E-17EA-4D11-9918-F0D2F2D7FD66}" srcOrd="6" destOrd="0" parTransId="{8C0A07B2-78F2-4D6E-904A-E291698B8D5D}" sibTransId="{B31B6677-56CF-4869-9B0D-2614C184EF4A}"/>
    <dgm:cxn modelId="{7334367B-03B5-44BE-8489-2E0EADD5114D}" type="presOf" srcId="{1EDAEC76-C297-4EC7-9FEE-5F776BE8A7BF}" destId="{3EB05C9E-14E5-49D4-82CD-61A91F651D8C}" srcOrd="1" destOrd="0" presId="urn:microsoft.com/office/officeart/2005/8/layout/bProcess3"/>
    <dgm:cxn modelId="{085D5B00-4AF7-4D78-8F1D-06B9FDF1D3A0}" type="presOf" srcId="{BCD51875-19E0-4A6C-B565-A4FB222E0D8B}" destId="{F7904041-9FE3-43C9-BBE1-EEDB559ECBD9}" srcOrd="0" destOrd="0" presId="urn:microsoft.com/office/officeart/2005/8/layout/bProcess3"/>
    <dgm:cxn modelId="{8BCBC66F-3E78-4C63-BD50-60F6C3C7469C}" type="presOf" srcId="{72971BDE-8B34-499D-9B70-A92886E5A502}" destId="{75330339-B8B0-4F6C-85C2-DD3F919BAEB4}" srcOrd="1" destOrd="0" presId="urn:microsoft.com/office/officeart/2005/8/layout/bProcess3"/>
    <dgm:cxn modelId="{013387D1-AA30-4D85-8E88-87DDAAB44247}" type="presOf" srcId="{72971BDE-8B34-499D-9B70-A92886E5A502}" destId="{BDCB2655-5947-42CF-88E7-E3BCF60F837F}" srcOrd="0" destOrd="0" presId="urn:microsoft.com/office/officeart/2005/8/layout/bProcess3"/>
    <dgm:cxn modelId="{472301B9-2F39-4DC5-8B61-97673713B20E}" type="presOf" srcId="{EAFD5C2B-336B-4967-B1D2-28445787A0F3}" destId="{E107A133-A38C-4C3C-9748-B6ED418A7877}" srcOrd="1" destOrd="0" presId="urn:microsoft.com/office/officeart/2005/8/layout/bProcess3"/>
    <dgm:cxn modelId="{3CDBC932-FB1A-4474-81AA-694849E9F8B9}" type="presOf" srcId="{BCD51875-19E0-4A6C-B565-A4FB222E0D8B}" destId="{416D7C77-18BE-41E3-8480-E2BA0474E11F}" srcOrd="1" destOrd="0" presId="urn:microsoft.com/office/officeart/2005/8/layout/bProcess3"/>
    <dgm:cxn modelId="{216B0C8B-9CCE-4563-BDDC-C6C84F4C27F9}" srcId="{BD9C6B31-C078-4BD1-9EED-4CA1DE40C28C}" destId="{0487DCAC-984D-4D4D-BE39-34F5C640A83D}" srcOrd="2" destOrd="0" parTransId="{FF9FD33A-EECA-4B8A-A9ED-4138805206AF}" sibTransId="{BCD51875-19E0-4A6C-B565-A4FB222E0D8B}"/>
    <dgm:cxn modelId="{9E08A20D-1318-4E0A-9067-B4DBEF899CC4}" srcId="{BD9C6B31-C078-4BD1-9EED-4CA1DE40C28C}" destId="{B7703E9E-9EBB-42F0-A8F3-27CA696F5644}" srcOrd="8" destOrd="0" parTransId="{F0C0A652-C3AF-4223-B47F-9E7A2D4C414A}" sibTransId="{B573E2C8-3239-4E37-8658-DC0D5CB2DDAA}"/>
    <dgm:cxn modelId="{9001D8A2-3272-485D-9FFB-275832711C49}" type="presOf" srcId="{817EC233-FBE2-43FF-B018-94D3C359BD93}" destId="{C678DCC9-653A-4ADF-A17B-B0722CCD8EA0}" srcOrd="1" destOrd="0" presId="urn:microsoft.com/office/officeart/2005/8/layout/bProcess3"/>
    <dgm:cxn modelId="{521415E5-8519-487F-B030-0FBC4CF0E5E5}" type="presOf" srcId="{B7703E9E-9EBB-42F0-A8F3-27CA696F5644}" destId="{C079840F-B6F0-4DDF-B438-3F721C549A31}" srcOrd="0" destOrd="0" presId="urn:microsoft.com/office/officeart/2005/8/layout/bProcess3"/>
    <dgm:cxn modelId="{E9719AF2-755C-4375-B5E5-39A3D33E874C}" type="presOf" srcId="{B31B6677-56CF-4869-9B0D-2614C184EF4A}" destId="{32F4E114-0F20-485D-BB45-FB6C9DA039FB}" srcOrd="1" destOrd="0" presId="urn:microsoft.com/office/officeart/2005/8/layout/bProcess3"/>
    <dgm:cxn modelId="{D64A54D4-1ADE-4443-BB8A-6CF069B8B504}" type="presOf" srcId="{FD32BC4A-FB10-4B04-8C32-90D069573CFF}" destId="{30A78CFF-49A2-420C-8A7C-4F0F75BF116F}" srcOrd="0" destOrd="0" presId="urn:microsoft.com/office/officeart/2005/8/layout/bProcess3"/>
    <dgm:cxn modelId="{1B1ABCC7-81C1-47B2-93FB-551A7A313DE9}" type="presOf" srcId="{5C0341CA-92FA-4B1C-ACC1-63C97CDD2A8A}" destId="{0571C552-6B60-48A5-9E32-1324A012DF12}" srcOrd="0" destOrd="0" presId="urn:microsoft.com/office/officeart/2005/8/layout/bProcess3"/>
    <dgm:cxn modelId="{16553553-4A73-4081-8ACF-3B76C96EB0C7}" type="presOf" srcId="{5816F6BC-35B8-4DD8-859D-C5BBDF0AE10B}" destId="{98519868-AB14-498D-BAFC-AA73E74AB0DF}" srcOrd="0" destOrd="0" presId="urn:microsoft.com/office/officeart/2005/8/layout/bProcess3"/>
    <dgm:cxn modelId="{C9F57B82-DAF0-4F1E-913F-3D306AF4E18B}" type="presOf" srcId="{57003ADE-5E15-45AC-9300-A0E32BFB06C8}" destId="{DC31925C-77EA-4866-8EB9-E1B4D95D0AA5}" srcOrd="0" destOrd="0" presId="urn:microsoft.com/office/officeart/2005/8/layout/bProcess3"/>
    <dgm:cxn modelId="{F43D6616-0CF9-43F0-ADE0-38667E288595}" type="presOf" srcId="{447812FE-9353-4709-93AA-8C4EE40F1D70}" destId="{7DB32620-B8E1-4351-88D4-E49323230A5B}" srcOrd="0" destOrd="0" presId="urn:microsoft.com/office/officeart/2005/8/layout/bProcess3"/>
    <dgm:cxn modelId="{2013EE87-B2E3-4CEF-93B0-8D4D250E7264}" type="presOf" srcId="{B31B6677-56CF-4869-9B0D-2614C184EF4A}" destId="{6735A54A-FC39-499A-ADDA-5E8BF99FC59B}" srcOrd="0" destOrd="0" presId="urn:microsoft.com/office/officeart/2005/8/layout/bProcess3"/>
    <dgm:cxn modelId="{9228F876-EE90-48BA-9DFA-3C77528DC526}" type="presParOf" srcId="{2B6C9859-0829-48DF-84EC-1B9BE7B01E78}" destId="{98519868-AB14-498D-BAFC-AA73E74AB0DF}" srcOrd="0" destOrd="0" presId="urn:microsoft.com/office/officeart/2005/8/layout/bProcess3"/>
    <dgm:cxn modelId="{213053C8-6360-4E6D-9B52-3700511F4F6C}" type="presParOf" srcId="{2B6C9859-0829-48DF-84EC-1B9BE7B01E78}" destId="{7DB32620-B8E1-4351-88D4-E49323230A5B}" srcOrd="1" destOrd="0" presId="urn:microsoft.com/office/officeart/2005/8/layout/bProcess3"/>
    <dgm:cxn modelId="{67E5D025-92A4-4FBF-B1CF-51F9E2D1FB31}" type="presParOf" srcId="{7DB32620-B8E1-4351-88D4-E49323230A5B}" destId="{248A71B9-79BE-4D5D-B252-F7BFE45924F7}" srcOrd="0" destOrd="0" presId="urn:microsoft.com/office/officeart/2005/8/layout/bProcess3"/>
    <dgm:cxn modelId="{6F8A63B3-6AB0-4BC3-838B-406479608604}" type="presParOf" srcId="{2B6C9859-0829-48DF-84EC-1B9BE7B01E78}" destId="{4C5BE4EE-4A41-41DE-A18D-80FE43F4B2B1}" srcOrd="2" destOrd="0" presId="urn:microsoft.com/office/officeart/2005/8/layout/bProcess3"/>
    <dgm:cxn modelId="{5DC1AF89-96A5-4F19-AF45-54BDCE0EBD99}" type="presParOf" srcId="{2B6C9859-0829-48DF-84EC-1B9BE7B01E78}" destId="{D7851FF7-B5A7-4872-AE73-273304D896C8}" srcOrd="3" destOrd="0" presId="urn:microsoft.com/office/officeart/2005/8/layout/bProcess3"/>
    <dgm:cxn modelId="{DD352A53-5BDB-439F-833B-E03E9CE57C34}" type="presParOf" srcId="{D7851FF7-B5A7-4872-AE73-273304D896C8}" destId="{E107A133-A38C-4C3C-9748-B6ED418A7877}" srcOrd="0" destOrd="0" presId="urn:microsoft.com/office/officeart/2005/8/layout/bProcess3"/>
    <dgm:cxn modelId="{E52EFA4B-657A-4B92-9970-61BBA7754CA4}" type="presParOf" srcId="{2B6C9859-0829-48DF-84EC-1B9BE7B01E78}" destId="{FF7A52F5-AB50-4B56-BD1D-9DF5C04C6059}" srcOrd="4" destOrd="0" presId="urn:microsoft.com/office/officeart/2005/8/layout/bProcess3"/>
    <dgm:cxn modelId="{F84CA74F-D9CC-496B-AAE3-DB302096C3ED}" type="presParOf" srcId="{2B6C9859-0829-48DF-84EC-1B9BE7B01E78}" destId="{F7904041-9FE3-43C9-BBE1-EEDB559ECBD9}" srcOrd="5" destOrd="0" presId="urn:microsoft.com/office/officeart/2005/8/layout/bProcess3"/>
    <dgm:cxn modelId="{A73E5402-55F9-4DE3-9C83-9CD1907AC8FD}" type="presParOf" srcId="{F7904041-9FE3-43C9-BBE1-EEDB559ECBD9}" destId="{416D7C77-18BE-41E3-8480-E2BA0474E11F}" srcOrd="0" destOrd="0" presId="urn:microsoft.com/office/officeart/2005/8/layout/bProcess3"/>
    <dgm:cxn modelId="{E05877BB-9A4C-41B6-AA8E-58E3585C9321}" type="presParOf" srcId="{2B6C9859-0829-48DF-84EC-1B9BE7B01E78}" destId="{30A78CFF-49A2-420C-8A7C-4F0F75BF116F}" srcOrd="6" destOrd="0" presId="urn:microsoft.com/office/officeart/2005/8/layout/bProcess3"/>
    <dgm:cxn modelId="{176D27D1-15AA-4E72-B0F7-A3B8590B6F6A}" type="presParOf" srcId="{2B6C9859-0829-48DF-84EC-1B9BE7B01E78}" destId="{B9FD52A5-B3B8-47B3-9B25-B5989A86392C}" srcOrd="7" destOrd="0" presId="urn:microsoft.com/office/officeart/2005/8/layout/bProcess3"/>
    <dgm:cxn modelId="{8653A1E2-0649-456D-8AA1-9B7B03909AE4}" type="presParOf" srcId="{B9FD52A5-B3B8-47B3-9B25-B5989A86392C}" destId="{C678DCC9-653A-4ADF-A17B-B0722CCD8EA0}" srcOrd="0" destOrd="0" presId="urn:microsoft.com/office/officeart/2005/8/layout/bProcess3"/>
    <dgm:cxn modelId="{6E88CB94-2E97-406A-811A-8C348E30053E}" type="presParOf" srcId="{2B6C9859-0829-48DF-84EC-1B9BE7B01E78}" destId="{0571C552-6B60-48A5-9E32-1324A012DF12}" srcOrd="8" destOrd="0" presId="urn:microsoft.com/office/officeart/2005/8/layout/bProcess3"/>
    <dgm:cxn modelId="{D1306A91-536A-4112-9588-3D16FA230C27}" type="presParOf" srcId="{2B6C9859-0829-48DF-84EC-1B9BE7B01E78}" destId="{BDCB2655-5947-42CF-88E7-E3BCF60F837F}" srcOrd="9" destOrd="0" presId="urn:microsoft.com/office/officeart/2005/8/layout/bProcess3"/>
    <dgm:cxn modelId="{3BC95256-1A29-4B39-8791-DF3BE4C17029}" type="presParOf" srcId="{BDCB2655-5947-42CF-88E7-E3BCF60F837F}" destId="{75330339-B8B0-4F6C-85C2-DD3F919BAEB4}" srcOrd="0" destOrd="0" presId="urn:microsoft.com/office/officeart/2005/8/layout/bProcess3"/>
    <dgm:cxn modelId="{5BFFEBDA-8C15-4675-A47A-524D1586A053}" type="presParOf" srcId="{2B6C9859-0829-48DF-84EC-1B9BE7B01E78}" destId="{8E2B2249-1614-4FC9-A7B5-3135ED62B7FA}" srcOrd="10" destOrd="0" presId="urn:microsoft.com/office/officeart/2005/8/layout/bProcess3"/>
    <dgm:cxn modelId="{A578BF08-8F38-4258-A6FD-0147BCF649A1}" type="presParOf" srcId="{2B6C9859-0829-48DF-84EC-1B9BE7B01E78}" destId="{1833286E-7B80-4BA4-8EA5-54A188F72863}" srcOrd="11" destOrd="0" presId="urn:microsoft.com/office/officeart/2005/8/layout/bProcess3"/>
    <dgm:cxn modelId="{396D3B7B-E643-4E1C-B58E-DA5010AC826B}" type="presParOf" srcId="{1833286E-7B80-4BA4-8EA5-54A188F72863}" destId="{AEAB42AF-E994-44A7-B19A-CC1E6CC0EC9D}" srcOrd="0" destOrd="0" presId="urn:microsoft.com/office/officeart/2005/8/layout/bProcess3"/>
    <dgm:cxn modelId="{967DAA34-1E7B-4C19-988D-92C09D193002}" type="presParOf" srcId="{2B6C9859-0829-48DF-84EC-1B9BE7B01E78}" destId="{61BC02BF-42A1-4C4F-8216-8A9B5B4774A1}" srcOrd="12" destOrd="0" presId="urn:microsoft.com/office/officeart/2005/8/layout/bProcess3"/>
    <dgm:cxn modelId="{50ACF847-B63E-41E0-ACBC-5D75B7CD13D9}" type="presParOf" srcId="{2B6C9859-0829-48DF-84EC-1B9BE7B01E78}" destId="{6735A54A-FC39-499A-ADDA-5E8BF99FC59B}" srcOrd="13" destOrd="0" presId="urn:microsoft.com/office/officeart/2005/8/layout/bProcess3"/>
    <dgm:cxn modelId="{7B3830EA-19E5-46FA-B1D6-5755E39A5AF3}" type="presParOf" srcId="{6735A54A-FC39-499A-ADDA-5E8BF99FC59B}" destId="{32F4E114-0F20-485D-BB45-FB6C9DA039FB}" srcOrd="0" destOrd="0" presId="urn:microsoft.com/office/officeart/2005/8/layout/bProcess3"/>
    <dgm:cxn modelId="{45C61318-C19A-4CFE-A001-70EF6F69BFFF}" type="presParOf" srcId="{2B6C9859-0829-48DF-84EC-1B9BE7B01E78}" destId="{DC31925C-77EA-4866-8EB9-E1B4D95D0AA5}" srcOrd="14" destOrd="0" presId="urn:microsoft.com/office/officeart/2005/8/layout/bProcess3"/>
    <dgm:cxn modelId="{390B24DB-C231-4B83-8EC4-5B0E3AC8CB84}" type="presParOf" srcId="{2B6C9859-0829-48DF-84EC-1B9BE7B01E78}" destId="{5CC2EB06-A116-42BD-BA93-830A1C702B1A}" srcOrd="15" destOrd="0" presId="urn:microsoft.com/office/officeart/2005/8/layout/bProcess3"/>
    <dgm:cxn modelId="{1575A755-2FB7-4BBE-B433-5E8CC041B78C}" type="presParOf" srcId="{5CC2EB06-A116-42BD-BA93-830A1C702B1A}" destId="{3EB05C9E-14E5-49D4-82CD-61A91F651D8C}" srcOrd="0" destOrd="0" presId="urn:microsoft.com/office/officeart/2005/8/layout/bProcess3"/>
    <dgm:cxn modelId="{6EBEA1BA-D172-4C0C-A52E-14DECA09ED27}" type="presParOf" srcId="{2B6C9859-0829-48DF-84EC-1B9BE7B01E78}" destId="{C079840F-B6F0-4DDF-B438-3F721C549A31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DEC7A-64DF-4071-99F1-44CE432FA7C6}">
      <dsp:nvSpPr>
        <dsp:cNvPr id="0" name=""/>
        <dsp:cNvSpPr/>
      </dsp:nvSpPr>
      <dsp:spPr>
        <a:xfrm>
          <a:off x="0" y="0"/>
          <a:ext cx="2362525" cy="650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+mj-lt"/>
              <a:cs typeface="Times New Roman" pitchFamily="18" charset="0"/>
            </a:rPr>
            <a:t>SIFIR ATIK</a:t>
          </a:r>
          <a:endParaRPr lang="tr-TR" sz="2000" b="1" kern="1200" dirty="0">
            <a:latin typeface="+mj-lt"/>
            <a:cs typeface="Times New Roman" pitchFamily="18" charset="0"/>
          </a:endParaRPr>
        </a:p>
      </dsp:txBody>
      <dsp:txXfrm>
        <a:off x="19039" y="19039"/>
        <a:ext cx="2324447" cy="6119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47292-C809-45BF-9277-C462CDEB5080}">
      <dsp:nvSpPr>
        <dsp:cNvPr id="0" name=""/>
        <dsp:cNvSpPr/>
      </dsp:nvSpPr>
      <dsp:spPr>
        <a:xfrm>
          <a:off x="3114915" y="151660"/>
          <a:ext cx="1441074" cy="936698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Times New Roman" pitchFamily="18" charset="0"/>
              <a:cs typeface="Times New Roman" pitchFamily="18" charset="0"/>
            </a:rPr>
            <a:t>İsrafı Önlemek</a:t>
          </a:r>
          <a:endParaRPr lang="tr-TR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60641" y="197386"/>
        <a:ext cx="1349622" cy="845246"/>
      </dsp:txXfrm>
    </dsp:sp>
    <dsp:sp modelId="{EDE80B78-667F-4FBB-A452-65ECFB6EE4F3}">
      <dsp:nvSpPr>
        <dsp:cNvPr id="0" name=""/>
        <dsp:cNvSpPr/>
      </dsp:nvSpPr>
      <dsp:spPr>
        <a:xfrm>
          <a:off x="2075040" y="629032"/>
          <a:ext cx="3740720" cy="3740720"/>
        </a:xfrm>
        <a:custGeom>
          <a:avLst/>
          <a:gdLst/>
          <a:ahLst/>
          <a:cxnLst/>
          <a:rect l="0" t="0" r="0" b="0"/>
          <a:pathLst>
            <a:path>
              <a:moveTo>
                <a:pt x="2493366" y="106809"/>
              </a:moveTo>
              <a:arcTo wR="1870360" hR="1870360" stAng="17367402" swAng="242189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C339B-6000-421E-81F7-1425116C104F}">
      <dsp:nvSpPr>
        <dsp:cNvPr id="0" name=""/>
        <dsp:cNvSpPr/>
      </dsp:nvSpPr>
      <dsp:spPr>
        <a:xfrm>
          <a:off x="4996061" y="1570564"/>
          <a:ext cx="1441074" cy="93669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Times New Roman" pitchFamily="18" charset="0"/>
              <a:cs typeface="Times New Roman" pitchFamily="18" charset="0"/>
            </a:rPr>
            <a:t>Doğal Kaynakları verimli kullanmak</a:t>
          </a:r>
          <a:endParaRPr lang="tr-TR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41787" y="1616290"/>
        <a:ext cx="1349622" cy="845246"/>
      </dsp:txXfrm>
    </dsp:sp>
    <dsp:sp modelId="{CD122A53-8558-4591-B6E1-E29D0AA97B93}">
      <dsp:nvSpPr>
        <dsp:cNvPr id="0" name=""/>
        <dsp:cNvSpPr/>
      </dsp:nvSpPr>
      <dsp:spPr>
        <a:xfrm>
          <a:off x="1999603" y="780241"/>
          <a:ext cx="3740720" cy="3740720"/>
        </a:xfrm>
        <a:custGeom>
          <a:avLst/>
          <a:gdLst/>
          <a:ahLst/>
          <a:cxnLst/>
          <a:rect l="0" t="0" r="0" b="0"/>
          <a:pathLst>
            <a:path>
              <a:moveTo>
                <a:pt x="3735910" y="1736309"/>
              </a:moveTo>
              <a:arcTo wR="1870360" hR="1870360" stAng="21353402" swAng="169590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F02DF-95E6-4C27-94F1-37EB6DE0C7B3}">
      <dsp:nvSpPr>
        <dsp:cNvPr id="0" name=""/>
        <dsp:cNvSpPr/>
      </dsp:nvSpPr>
      <dsp:spPr>
        <a:xfrm>
          <a:off x="4417398" y="3424456"/>
          <a:ext cx="1441074" cy="936698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Times New Roman" pitchFamily="18" charset="0"/>
              <a:cs typeface="Times New Roman" pitchFamily="18" charset="0"/>
            </a:rPr>
            <a:t>Atık miktarını azaltmak</a:t>
          </a:r>
          <a:endParaRPr lang="tr-TR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63124" y="3470182"/>
        <a:ext cx="1349622" cy="845246"/>
      </dsp:txXfrm>
    </dsp:sp>
    <dsp:sp modelId="{2688C9D5-F0A3-4637-8DF2-77A4D81E3AE6}">
      <dsp:nvSpPr>
        <dsp:cNvPr id="0" name=""/>
        <dsp:cNvSpPr/>
      </dsp:nvSpPr>
      <dsp:spPr>
        <a:xfrm>
          <a:off x="2037427" y="573568"/>
          <a:ext cx="3740720" cy="3740720"/>
        </a:xfrm>
        <a:custGeom>
          <a:avLst/>
          <a:gdLst/>
          <a:ahLst/>
          <a:cxnLst/>
          <a:rect l="0" t="0" r="0" b="0"/>
          <a:pathLst>
            <a:path>
              <a:moveTo>
                <a:pt x="2370272" y="3672673"/>
              </a:moveTo>
              <a:arcTo wR="1870360" hR="1870360" stAng="4469846" swAng="183736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AE65D-670E-48CD-95C1-7C052853794C}">
      <dsp:nvSpPr>
        <dsp:cNvPr id="0" name=""/>
        <dsp:cNvSpPr/>
      </dsp:nvSpPr>
      <dsp:spPr>
        <a:xfrm>
          <a:off x="1969123" y="3406173"/>
          <a:ext cx="1441074" cy="936698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Times New Roman" pitchFamily="18" charset="0"/>
              <a:cs typeface="Times New Roman" pitchFamily="18" charset="0"/>
            </a:rPr>
            <a:t>Atıkları  kaynağında ayrıştırmak</a:t>
          </a:r>
          <a:endParaRPr lang="tr-TR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14849" y="3451899"/>
        <a:ext cx="1349622" cy="845246"/>
      </dsp:txXfrm>
    </dsp:sp>
    <dsp:sp modelId="{F69E1D1E-A6A9-4681-B450-A923C97C64CD}">
      <dsp:nvSpPr>
        <dsp:cNvPr id="0" name=""/>
        <dsp:cNvSpPr/>
      </dsp:nvSpPr>
      <dsp:spPr>
        <a:xfrm>
          <a:off x="2054053" y="658747"/>
          <a:ext cx="3740720" cy="3740720"/>
        </a:xfrm>
        <a:custGeom>
          <a:avLst/>
          <a:gdLst/>
          <a:ahLst/>
          <a:cxnLst/>
          <a:rect l="0" t="0" r="0" b="0"/>
          <a:pathLst>
            <a:path>
              <a:moveTo>
                <a:pt x="214921" y="2740860"/>
              </a:moveTo>
              <a:arcTo wR="1870360" hR="1870360" stAng="9135761" swAng="1346757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B65C2-F319-44CE-8085-B2913E82FD8E}">
      <dsp:nvSpPr>
        <dsp:cNvPr id="0" name=""/>
        <dsp:cNvSpPr/>
      </dsp:nvSpPr>
      <dsp:spPr>
        <a:xfrm>
          <a:off x="1221880" y="1556390"/>
          <a:ext cx="1638486" cy="1137807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Times New Roman" pitchFamily="18" charset="0"/>
              <a:cs typeface="Times New Roman" pitchFamily="18" charset="0"/>
            </a:rPr>
            <a:t>Atıkları geri kazanarak ekonomiye katma değer sağlamak</a:t>
          </a:r>
          <a:endParaRPr lang="tr-TR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77423" y="1611933"/>
        <a:ext cx="1527400" cy="1026721"/>
      </dsp:txXfrm>
    </dsp:sp>
    <dsp:sp modelId="{9B22D30E-3B02-480E-BC8F-23AD28DF2383}">
      <dsp:nvSpPr>
        <dsp:cNvPr id="0" name=""/>
        <dsp:cNvSpPr/>
      </dsp:nvSpPr>
      <dsp:spPr>
        <a:xfrm>
          <a:off x="1893109" y="709749"/>
          <a:ext cx="3740720" cy="3740720"/>
        </a:xfrm>
        <a:custGeom>
          <a:avLst/>
          <a:gdLst/>
          <a:ahLst/>
          <a:cxnLst/>
          <a:rect l="0" t="0" r="0" b="0"/>
          <a:pathLst>
            <a:path>
              <a:moveTo>
                <a:pt x="311481" y="836849"/>
              </a:moveTo>
              <a:arcTo wR="1870360" hR="1870360" stAng="12812622" swAng="214849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DEC7A-64DF-4071-99F1-44CE432FA7C6}">
      <dsp:nvSpPr>
        <dsp:cNvPr id="0" name=""/>
        <dsp:cNvSpPr/>
      </dsp:nvSpPr>
      <dsp:spPr>
        <a:xfrm>
          <a:off x="1467045" y="1449"/>
          <a:ext cx="1841383" cy="289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+mj-lt"/>
              <a:cs typeface="Times New Roman" pitchFamily="18" charset="0"/>
            </a:rPr>
            <a:t>Atık Türleri</a:t>
          </a:r>
          <a:endParaRPr lang="tr-TR" sz="2000" b="1" kern="1200" dirty="0">
            <a:latin typeface="+mj-lt"/>
            <a:cs typeface="Times New Roman" pitchFamily="18" charset="0"/>
          </a:endParaRPr>
        </a:p>
      </dsp:txBody>
      <dsp:txXfrm>
        <a:off x="1475529" y="9933"/>
        <a:ext cx="1824415" cy="272680"/>
      </dsp:txXfrm>
    </dsp:sp>
    <dsp:sp modelId="{D4587987-B60D-4B12-932F-5C8B45C69052}">
      <dsp:nvSpPr>
        <dsp:cNvPr id="0" name=""/>
        <dsp:cNvSpPr/>
      </dsp:nvSpPr>
      <dsp:spPr>
        <a:xfrm>
          <a:off x="1651183" y="291098"/>
          <a:ext cx="184141" cy="395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796"/>
              </a:lnTo>
              <a:lnTo>
                <a:pt x="184141" y="39579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C269C-3E56-4AA8-9F9B-1FA87764283A}">
      <dsp:nvSpPr>
        <dsp:cNvPr id="0" name=""/>
        <dsp:cNvSpPr/>
      </dsp:nvSpPr>
      <dsp:spPr>
        <a:xfrm>
          <a:off x="1835325" y="491847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Cam Atıklar</a:t>
          </a:r>
        </a:p>
      </dsp:txBody>
      <dsp:txXfrm>
        <a:off x="1846750" y="503272"/>
        <a:ext cx="4503454" cy="367245"/>
      </dsp:txXfrm>
    </dsp:sp>
    <dsp:sp modelId="{EFA5AD96-C911-4E32-8755-4D742F802001}">
      <dsp:nvSpPr>
        <dsp:cNvPr id="0" name=""/>
        <dsp:cNvSpPr/>
      </dsp:nvSpPr>
      <dsp:spPr>
        <a:xfrm>
          <a:off x="1651183" y="291098"/>
          <a:ext cx="184141" cy="986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641"/>
              </a:lnTo>
              <a:lnTo>
                <a:pt x="184141" y="98664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F345B-475F-4632-BC9E-565707A6DA19}">
      <dsp:nvSpPr>
        <dsp:cNvPr id="0" name=""/>
        <dsp:cNvSpPr/>
      </dsp:nvSpPr>
      <dsp:spPr>
        <a:xfrm>
          <a:off x="1835325" y="1082692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Plastik Atıklar</a:t>
          </a:r>
        </a:p>
      </dsp:txBody>
      <dsp:txXfrm>
        <a:off x="1846750" y="1094117"/>
        <a:ext cx="4503454" cy="367245"/>
      </dsp:txXfrm>
    </dsp:sp>
    <dsp:sp modelId="{DD42F5A5-83A7-45F9-87C1-54A27875103B}">
      <dsp:nvSpPr>
        <dsp:cNvPr id="0" name=""/>
        <dsp:cNvSpPr/>
      </dsp:nvSpPr>
      <dsp:spPr>
        <a:xfrm>
          <a:off x="1651183" y="291098"/>
          <a:ext cx="184141" cy="1577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7486"/>
              </a:lnTo>
              <a:lnTo>
                <a:pt x="184141" y="157748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31B96-9016-46C9-93B9-3A1F1C413B35}">
      <dsp:nvSpPr>
        <dsp:cNvPr id="0" name=""/>
        <dsp:cNvSpPr/>
      </dsp:nvSpPr>
      <dsp:spPr>
        <a:xfrm>
          <a:off x="1835325" y="1673537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Organik Atıklar</a:t>
          </a:r>
        </a:p>
      </dsp:txBody>
      <dsp:txXfrm>
        <a:off x="1846750" y="1684962"/>
        <a:ext cx="4503454" cy="367245"/>
      </dsp:txXfrm>
    </dsp:sp>
    <dsp:sp modelId="{D11832C0-7C94-4C4F-A015-DE223CD371C3}">
      <dsp:nvSpPr>
        <dsp:cNvPr id="0" name=""/>
        <dsp:cNvSpPr/>
      </dsp:nvSpPr>
      <dsp:spPr>
        <a:xfrm>
          <a:off x="1651183" y="291098"/>
          <a:ext cx="184141" cy="2168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8331"/>
              </a:lnTo>
              <a:lnTo>
                <a:pt x="184141" y="216833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407BD6-F799-4771-BDDC-BD27E5AC4C05}">
      <dsp:nvSpPr>
        <dsp:cNvPr id="0" name=""/>
        <dsp:cNvSpPr/>
      </dsp:nvSpPr>
      <dsp:spPr>
        <a:xfrm>
          <a:off x="1835325" y="2264381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Kağıt Atıklar</a:t>
          </a:r>
        </a:p>
      </dsp:txBody>
      <dsp:txXfrm>
        <a:off x="1846750" y="2275806"/>
        <a:ext cx="4503454" cy="367245"/>
      </dsp:txXfrm>
    </dsp:sp>
    <dsp:sp modelId="{CABE5C38-F685-4E8D-86A2-007DB1AEF9E5}">
      <dsp:nvSpPr>
        <dsp:cNvPr id="0" name=""/>
        <dsp:cNvSpPr/>
      </dsp:nvSpPr>
      <dsp:spPr>
        <a:xfrm>
          <a:off x="1651183" y="291098"/>
          <a:ext cx="184141" cy="2759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9175"/>
              </a:lnTo>
              <a:lnTo>
                <a:pt x="184141" y="275917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98D78-26BD-4ED9-9B4D-BCF47A854DF1}">
      <dsp:nvSpPr>
        <dsp:cNvPr id="0" name=""/>
        <dsp:cNvSpPr/>
      </dsp:nvSpPr>
      <dsp:spPr>
        <a:xfrm>
          <a:off x="1835325" y="2855226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Atık Yağlar</a:t>
          </a:r>
        </a:p>
      </dsp:txBody>
      <dsp:txXfrm>
        <a:off x="1846750" y="2866651"/>
        <a:ext cx="4503454" cy="367245"/>
      </dsp:txXfrm>
    </dsp:sp>
    <dsp:sp modelId="{803B9627-A664-4208-B5E2-70F649890313}">
      <dsp:nvSpPr>
        <dsp:cNvPr id="0" name=""/>
        <dsp:cNvSpPr/>
      </dsp:nvSpPr>
      <dsp:spPr>
        <a:xfrm>
          <a:off x="1651183" y="291098"/>
          <a:ext cx="184141" cy="3350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0020"/>
              </a:lnTo>
              <a:lnTo>
                <a:pt x="184141" y="33500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4A625-B249-42A7-A42C-009796937D9D}">
      <dsp:nvSpPr>
        <dsp:cNvPr id="0" name=""/>
        <dsp:cNvSpPr/>
      </dsp:nvSpPr>
      <dsp:spPr>
        <a:xfrm>
          <a:off x="1835325" y="3446071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Atık Piller</a:t>
          </a:r>
        </a:p>
      </dsp:txBody>
      <dsp:txXfrm>
        <a:off x="1846750" y="3457496"/>
        <a:ext cx="4503454" cy="367245"/>
      </dsp:txXfrm>
    </dsp:sp>
    <dsp:sp modelId="{FBC4B9DA-EA22-4AA7-A700-BC0B34A0D566}">
      <dsp:nvSpPr>
        <dsp:cNvPr id="0" name=""/>
        <dsp:cNvSpPr/>
      </dsp:nvSpPr>
      <dsp:spPr>
        <a:xfrm>
          <a:off x="1651183" y="291098"/>
          <a:ext cx="184141" cy="3940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0865"/>
              </a:lnTo>
              <a:lnTo>
                <a:pt x="184141" y="394086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BFAAF-D9E8-4695-BB64-4DCAC14FF8DC}">
      <dsp:nvSpPr>
        <dsp:cNvPr id="0" name=""/>
        <dsp:cNvSpPr/>
      </dsp:nvSpPr>
      <dsp:spPr>
        <a:xfrm>
          <a:off x="1835325" y="4036915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Elektronik Atıklar</a:t>
          </a:r>
        </a:p>
      </dsp:txBody>
      <dsp:txXfrm>
        <a:off x="1846750" y="4048340"/>
        <a:ext cx="4503454" cy="367245"/>
      </dsp:txXfrm>
    </dsp:sp>
    <dsp:sp modelId="{E653EF65-CD31-4881-8AEC-6E28350EE5DC}">
      <dsp:nvSpPr>
        <dsp:cNvPr id="0" name=""/>
        <dsp:cNvSpPr/>
      </dsp:nvSpPr>
      <dsp:spPr>
        <a:xfrm>
          <a:off x="1651183" y="291098"/>
          <a:ext cx="184141" cy="453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1709"/>
              </a:lnTo>
              <a:lnTo>
                <a:pt x="184141" y="45317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98D9A-7DF4-4ACD-87E3-C5C2EEE0DBFC}">
      <dsp:nvSpPr>
        <dsp:cNvPr id="0" name=""/>
        <dsp:cNvSpPr/>
      </dsp:nvSpPr>
      <dsp:spPr>
        <a:xfrm>
          <a:off x="1835325" y="4627760"/>
          <a:ext cx="4526304" cy="390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Geri Dönüşmeyen Evsel Atıklar</a:t>
          </a:r>
        </a:p>
      </dsp:txBody>
      <dsp:txXfrm>
        <a:off x="1846750" y="4639185"/>
        <a:ext cx="4503454" cy="367245"/>
      </dsp:txXfrm>
    </dsp:sp>
    <dsp:sp modelId="{BC1D7F05-BA00-43CE-A0B8-BB41E8AA6FAC}">
      <dsp:nvSpPr>
        <dsp:cNvPr id="0" name=""/>
        <dsp:cNvSpPr/>
      </dsp:nvSpPr>
      <dsp:spPr>
        <a:xfrm>
          <a:off x="1651183" y="291098"/>
          <a:ext cx="250578" cy="5117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17680"/>
              </a:lnTo>
              <a:lnTo>
                <a:pt x="250578" y="51176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F9679-17CA-4028-9BC3-F3C5EC11E66A}">
      <dsp:nvSpPr>
        <dsp:cNvPr id="0" name=""/>
        <dsp:cNvSpPr/>
      </dsp:nvSpPr>
      <dsp:spPr>
        <a:xfrm>
          <a:off x="1901761" y="5218605"/>
          <a:ext cx="4466278" cy="380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Tıbbi Atıklar</a:t>
          </a:r>
        </a:p>
      </dsp:txBody>
      <dsp:txXfrm>
        <a:off x="1912901" y="5229745"/>
        <a:ext cx="4443998" cy="358067"/>
      </dsp:txXfrm>
    </dsp:sp>
    <dsp:sp modelId="{8442E795-F4C1-43C3-A983-5215F602A130}">
      <dsp:nvSpPr>
        <dsp:cNvPr id="0" name=""/>
        <dsp:cNvSpPr/>
      </dsp:nvSpPr>
      <dsp:spPr>
        <a:xfrm>
          <a:off x="1651183" y="291098"/>
          <a:ext cx="250578" cy="5722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2541"/>
              </a:lnTo>
              <a:lnTo>
                <a:pt x="250578" y="572254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A04DC-ED9C-4447-921C-C753DF0220BE}">
      <dsp:nvSpPr>
        <dsp:cNvPr id="0" name=""/>
        <dsp:cNvSpPr/>
      </dsp:nvSpPr>
      <dsp:spPr>
        <a:xfrm>
          <a:off x="1901761" y="5799701"/>
          <a:ext cx="4557640" cy="4278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Tehlikeli Atıklar</a:t>
          </a:r>
        </a:p>
      </dsp:txBody>
      <dsp:txXfrm>
        <a:off x="1914293" y="5812233"/>
        <a:ext cx="4532576" cy="402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26F8C-9770-48E7-964E-A10F230FEC6D}">
      <dsp:nvSpPr>
        <dsp:cNvPr id="0" name=""/>
        <dsp:cNvSpPr/>
      </dsp:nvSpPr>
      <dsp:spPr>
        <a:xfrm>
          <a:off x="1979817" y="1333173"/>
          <a:ext cx="1080120" cy="108012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TEHLİKESİZ ATIKLAR</a:t>
          </a:r>
          <a:endParaRPr lang="tr-TR" sz="1500" kern="1200" dirty="0" smtClean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2032544" y="1385900"/>
        <a:ext cx="974666" cy="974666"/>
      </dsp:txXfrm>
    </dsp:sp>
    <dsp:sp modelId="{76492DD8-B042-4032-8777-4140A7908300}">
      <dsp:nvSpPr>
        <dsp:cNvPr id="0" name=""/>
        <dsp:cNvSpPr/>
      </dsp:nvSpPr>
      <dsp:spPr>
        <a:xfrm rot="16200000">
          <a:off x="2233343" y="1046639"/>
          <a:ext cx="5730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306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198B3-A740-4005-84FD-6A9172B20E0D}">
      <dsp:nvSpPr>
        <dsp:cNvPr id="0" name=""/>
        <dsp:cNvSpPr/>
      </dsp:nvSpPr>
      <dsp:spPr>
        <a:xfrm>
          <a:off x="2089005" y="36425"/>
          <a:ext cx="861744" cy="723680"/>
        </a:xfrm>
        <a:prstGeom prst="round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2124332" y="71752"/>
        <a:ext cx="791090" cy="653026"/>
      </dsp:txXfrm>
    </dsp:sp>
    <dsp:sp modelId="{A5743EF9-82CB-403F-B3D3-3E6C2827BEA6}">
      <dsp:nvSpPr>
        <dsp:cNvPr id="0" name=""/>
        <dsp:cNvSpPr/>
      </dsp:nvSpPr>
      <dsp:spPr>
        <a:xfrm rot="19285714">
          <a:off x="3024878" y="1342357"/>
          <a:ext cx="3213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139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07F5E7-ED06-4B9C-80B0-92FC5686AF0C}">
      <dsp:nvSpPr>
        <dsp:cNvPr id="0" name=""/>
        <dsp:cNvSpPr/>
      </dsp:nvSpPr>
      <dsp:spPr>
        <a:xfrm>
          <a:off x="3311213" y="591765"/>
          <a:ext cx="723680" cy="723680"/>
        </a:xfrm>
        <a:prstGeom prst="roundRect">
          <a:avLst/>
        </a:prstGeo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346540" y="627092"/>
        <a:ext cx="653026" cy="653026"/>
      </dsp:txXfrm>
    </dsp:sp>
    <dsp:sp modelId="{FD372B91-4BF1-406F-9E7D-1E73B0EA7C2A}">
      <dsp:nvSpPr>
        <dsp:cNvPr id="0" name=""/>
        <dsp:cNvSpPr/>
      </dsp:nvSpPr>
      <dsp:spPr>
        <a:xfrm rot="771429">
          <a:off x="3053044" y="2057678"/>
          <a:ext cx="549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987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EACF7-2F7D-4099-8AC0-1153E5061146}">
      <dsp:nvSpPr>
        <dsp:cNvPr id="0" name=""/>
        <dsp:cNvSpPr/>
      </dsp:nvSpPr>
      <dsp:spPr>
        <a:xfrm>
          <a:off x="3596025" y="1839605"/>
          <a:ext cx="723680" cy="723680"/>
        </a:xfrm>
        <a:prstGeom prst="roundRect">
          <a:avLst/>
        </a:prstGeo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3631352" y="1874932"/>
        <a:ext cx="653026" cy="653026"/>
      </dsp:txXfrm>
    </dsp:sp>
    <dsp:sp modelId="{3D105425-844D-4AD3-8D5A-9A65DE74995B}">
      <dsp:nvSpPr>
        <dsp:cNvPr id="0" name=""/>
        <dsp:cNvSpPr/>
      </dsp:nvSpPr>
      <dsp:spPr>
        <a:xfrm rot="3857143">
          <a:off x="2645805" y="2626794"/>
          <a:ext cx="4739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393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CF919-00C1-4153-A405-EA012A7D3005}">
      <dsp:nvSpPr>
        <dsp:cNvPr id="0" name=""/>
        <dsp:cNvSpPr/>
      </dsp:nvSpPr>
      <dsp:spPr>
        <a:xfrm>
          <a:off x="2649629" y="2840294"/>
          <a:ext cx="1020425" cy="723680"/>
        </a:xfrm>
        <a:prstGeom prst="roundRect">
          <a:avLst/>
        </a:prstGeo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2684956" y="2875621"/>
        <a:ext cx="949771" cy="653026"/>
      </dsp:txXfrm>
    </dsp:sp>
    <dsp:sp modelId="{314D30DE-3E3B-4805-BB32-F7841700F066}">
      <dsp:nvSpPr>
        <dsp:cNvPr id="0" name=""/>
        <dsp:cNvSpPr/>
      </dsp:nvSpPr>
      <dsp:spPr>
        <a:xfrm rot="6942857">
          <a:off x="1920014" y="2626794"/>
          <a:ext cx="4739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393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EC9A4-A54C-4875-A1EE-281D05A4B7DD}">
      <dsp:nvSpPr>
        <dsp:cNvPr id="0" name=""/>
        <dsp:cNvSpPr/>
      </dsp:nvSpPr>
      <dsp:spPr>
        <a:xfrm>
          <a:off x="1293792" y="2840294"/>
          <a:ext cx="1172239" cy="72368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1329119" y="2875621"/>
        <a:ext cx="1101585" cy="653026"/>
      </dsp:txXfrm>
    </dsp:sp>
    <dsp:sp modelId="{EE87432F-7E25-4723-9D87-278092C600ED}">
      <dsp:nvSpPr>
        <dsp:cNvPr id="0" name=""/>
        <dsp:cNvSpPr/>
      </dsp:nvSpPr>
      <dsp:spPr>
        <a:xfrm rot="10028571">
          <a:off x="1584272" y="2041066"/>
          <a:ext cx="4005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56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9A1EC-0135-46C6-98C0-CF76889C3AA9}">
      <dsp:nvSpPr>
        <dsp:cNvPr id="0" name=""/>
        <dsp:cNvSpPr/>
      </dsp:nvSpPr>
      <dsp:spPr>
        <a:xfrm>
          <a:off x="574484" y="1839605"/>
          <a:ext cx="1014809" cy="723680"/>
        </a:xfrm>
        <a:prstGeom prst="roundRect">
          <a:avLst/>
        </a:prstGeo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609811" y="1874932"/>
        <a:ext cx="944155" cy="653026"/>
      </dsp:txXfrm>
    </dsp:sp>
    <dsp:sp modelId="{7E698DD8-6D16-40A5-8861-22AB0EEED72D}">
      <dsp:nvSpPr>
        <dsp:cNvPr id="0" name=""/>
        <dsp:cNvSpPr/>
      </dsp:nvSpPr>
      <dsp:spPr>
        <a:xfrm rot="13114286">
          <a:off x="1798195" y="1378998"/>
          <a:ext cx="2038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859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F92AF-7A1D-4345-9747-3780F67222C7}">
      <dsp:nvSpPr>
        <dsp:cNvPr id="0" name=""/>
        <dsp:cNvSpPr/>
      </dsp:nvSpPr>
      <dsp:spPr>
        <a:xfrm>
          <a:off x="862515" y="591765"/>
          <a:ext cx="1008369" cy="723680"/>
        </a:xfrm>
        <a:prstGeom prst="roundRect">
          <a:avLst/>
        </a:prstGeo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897842" y="627092"/>
        <a:ext cx="937715" cy="6530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70E4A-EC6A-4D69-ADAB-1F8AB286A9FC}">
      <dsp:nvSpPr>
        <dsp:cNvPr id="0" name=""/>
        <dsp:cNvSpPr/>
      </dsp:nvSpPr>
      <dsp:spPr>
        <a:xfrm>
          <a:off x="3309001" y="2078196"/>
          <a:ext cx="719268" cy="7192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smtClean="0">
              <a:latin typeface="Calibri" panose="020F0502020204030204"/>
              <a:ea typeface=""/>
              <a:cs typeface=""/>
            </a:rPr>
            <a:t>TEHLİKELİ ATIKLAR</a:t>
          </a:r>
          <a:endParaRPr lang="tr-TR" sz="900" kern="1200" dirty="0" smtClean="0">
            <a:latin typeface="Calibri" panose="020F0502020204030204"/>
            <a:ea typeface=""/>
            <a:cs typeface=""/>
          </a:endParaRPr>
        </a:p>
      </dsp:txBody>
      <dsp:txXfrm>
        <a:off x="3414335" y="2183530"/>
        <a:ext cx="508600" cy="508600"/>
      </dsp:txXfrm>
    </dsp:sp>
    <dsp:sp modelId="{BBFB8779-E289-4DFE-B49C-45F7DC35D99B}">
      <dsp:nvSpPr>
        <dsp:cNvPr id="0" name=""/>
        <dsp:cNvSpPr/>
      </dsp:nvSpPr>
      <dsp:spPr>
        <a:xfrm rot="16200000">
          <a:off x="2976487" y="1377404"/>
          <a:ext cx="1384296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384296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634028" y="1351441"/>
        <a:ext cx="69214" cy="69214"/>
      </dsp:txXfrm>
    </dsp:sp>
    <dsp:sp modelId="{14E0B2CB-8D19-4863-B7A7-CB212425B1EC}">
      <dsp:nvSpPr>
        <dsp:cNvPr id="0" name=""/>
        <dsp:cNvSpPr/>
      </dsp:nvSpPr>
      <dsp:spPr>
        <a:xfrm>
          <a:off x="3309001" y="-25367"/>
          <a:ext cx="719268" cy="71926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Atık Yağ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414335" y="79967"/>
        <a:ext cx="508600" cy="508600"/>
      </dsp:txXfrm>
    </dsp:sp>
    <dsp:sp modelId="{D662F349-390D-463A-A4A6-D8FC2ED02362}">
      <dsp:nvSpPr>
        <dsp:cNvPr id="0" name=""/>
        <dsp:cNvSpPr/>
      </dsp:nvSpPr>
      <dsp:spPr>
        <a:xfrm rot="17742857">
          <a:off x="3439628" y="1492369"/>
          <a:ext cx="1360308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360308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085775" y="1467006"/>
        <a:ext cx="68015" cy="68015"/>
      </dsp:txXfrm>
    </dsp:sp>
    <dsp:sp modelId="{69373178-0A1D-404A-95F0-A0C3E41F9D3B}">
      <dsp:nvSpPr>
        <dsp:cNvPr id="0" name=""/>
        <dsp:cNvSpPr/>
      </dsp:nvSpPr>
      <dsp:spPr>
        <a:xfrm>
          <a:off x="3978975" y="182950"/>
          <a:ext cx="1204724" cy="71926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4155403" y="288284"/>
        <a:ext cx="851868" cy="508600"/>
      </dsp:txXfrm>
    </dsp:sp>
    <dsp:sp modelId="{C2882F77-C518-475F-9BB7-30AB2A5B95FB}">
      <dsp:nvSpPr>
        <dsp:cNvPr id="0" name=""/>
        <dsp:cNvSpPr/>
      </dsp:nvSpPr>
      <dsp:spPr>
        <a:xfrm rot="19377807">
          <a:off x="3825815" y="1824755"/>
          <a:ext cx="1287728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287728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437486" y="1801206"/>
        <a:ext cx="64386" cy="64386"/>
      </dsp:txXfrm>
    </dsp:sp>
    <dsp:sp modelId="{B66D6495-9100-447E-AA9E-950F950D138A}">
      <dsp:nvSpPr>
        <dsp:cNvPr id="0" name=""/>
        <dsp:cNvSpPr/>
      </dsp:nvSpPr>
      <dsp:spPr>
        <a:xfrm>
          <a:off x="4697521" y="792087"/>
          <a:ext cx="1351153" cy="71926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4895393" y="897421"/>
        <a:ext cx="955409" cy="508600"/>
      </dsp:txXfrm>
    </dsp:sp>
    <dsp:sp modelId="{9E1D812F-20A1-4E8B-AD96-F4972691CE53}">
      <dsp:nvSpPr>
        <dsp:cNvPr id="0" name=""/>
        <dsp:cNvSpPr/>
      </dsp:nvSpPr>
      <dsp:spPr>
        <a:xfrm rot="20828571">
          <a:off x="4004771" y="2220634"/>
          <a:ext cx="1155184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155184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553484" y="2200398"/>
        <a:ext cx="57759" cy="57759"/>
      </dsp:txXfrm>
    </dsp:sp>
    <dsp:sp modelId="{131F11D3-F2FF-455B-9BD3-AE23C3FA09E0}">
      <dsp:nvSpPr>
        <dsp:cNvPr id="0" name=""/>
        <dsp:cNvSpPr/>
      </dsp:nvSpPr>
      <dsp:spPr>
        <a:xfrm>
          <a:off x="5114094" y="1557487"/>
          <a:ext cx="1210730" cy="82451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Tıbbi atık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291401" y="1678234"/>
        <a:ext cx="856116" cy="583017"/>
      </dsp:txXfrm>
    </dsp:sp>
    <dsp:sp modelId="{4B5A96FA-4DC3-4FB9-9B94-16AC549B29C1}">
      <dsp:nvSpPr>
        <dsp:cNvPr id="0" name=""/>
        <dsp:cNvSpPr/>
      </dsp:nvSpPr>
      <dsp:spPr>
        <a:xfrm rot="619110">
          <a:off x="4014454" y="2582198"/>
          <a:ext cx="989218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989218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484333" y="2566112"/>
        <a:ext cx="49460" cy="49460"/>
      </dsp:txXfrm>
    </dsp:sp>
    <dsp:sp modelId="{A0CA5FA3-AD5F-414A-BC6E-569D69895ECC}">
      <dsp:nvSpPr>
        <dsp:cNvPr id="0" name=""/>
        <dsp:cNvSpPr/>
      </dsp:nvSpPr>
      <dsp:spPr>
        <a:xfrm>
          <a:off x="4942665" y="2448272"/>
          <a:ext cx="1553569" cy="72587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170180" y="2554574"/>
        <a:ext cx="1098539" cy="513274"/>
      </dsp:txXfrm>
    </dsp:sp>
    <dsp:sp modelId="{05F0ABD4-7677-429C-9079-61AFA5718953}">
      <dsp:nvSpPr>
        <dsp:cNvPr id="0" name=""/>
        <dsp:cNvSpPr/>
      </dsp:nvSpPr>
      <dsp:spPr>
        <a:xfrm rot="1951714">
          <a:off x="3884173" y="2923100"/>
          <a:ext cx="1117796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117796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415127" y="2903799"/>
        <a:ext cx="55889" cy="55889"/>
      </dsp:txXfrm>
    </dsp:sp>
    <dsp:sp modelId="{0551BF54-0C4B-4931-B62E-EDB60E37FF7A}">
      <dsp:nvSpPr>
        <dsp:cNvPr id="0" name=""/>
        <dsp:cNvSpPr/>
      </dsp:nvSpPr>
      <dsp:spPr>
        <a:xfrm>
          <a:off x="4563224" y="3168356"/>
          <a:ext cx="1629474" cy="71926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Aydınlatma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4801855" y="3273690"/>
        <a:ext cx="1152212" cy="508600"/>
      </dsp:txXfrm>
    </dsp:sp>
    <dsp:sp modelId="{94B321A4-ABBB-4743-80CB-7A09AB773860}">
      <dsp:nvSpPr>
        <dsp:cNvPr id="0" name=""/>
        <dsp:cNvSpPr/>
      </dsp:nvSpPr>
      <dsp:spPr>
        <a:xfrm rot="3170047">
          <a:off x="3589797" y="3311824"/>
          <a:ext cx="1495938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495938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300367" y="3283070"/>
        <a:ext cx="74796" cy="74796"/>
      </dsp:txXfrm>
    </dsp:sp>
    <dsp:sp modelId="{7A23CF85-2636-48C9-BE58-E95242CB42C4}">
      <dsp:nvSpPr>
        <dsp:cNvPr id="0" name=""/>
        <dsp:cNvSpPr/>
      </dsp:nvSpPr>
      <dsp:spPr>
        <a:xfrm>
          <a:off x="4392482" y="3888409"/>
          <a:ext cx="1296963" cy="71926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Atık İlaç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4582418" y="3993743"/>
        <a:ext cx="917091" cy="508600"/>
      </dsp:txXfrm>
    </dsp:sp>
    <dsp:sp modelId="{04C96092-2CA2-4453-9C63-78E667F4B9BC}">
      <dsp:nvSpPr>
        <dsp:cNvPr id="0" name=""/>
        <dsp:cNvSpPr/>
      </dsp:nvSpPr>
      <dsp:spPr>
        <a:xfrm rot="5301921">
          <a:off x="3078678" y="3406264"/>
          <a:ext cx="1235682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235682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665627" y="3384016"/>
        <a:ext cx="61784" cy="61784"/>
      </dsp:txXfrm>
    </dsp:sp>
    <dsp:sp modelId="{D3D083C2-BA62-48E3-90EF-FABE764FE708}">
      <dsp:nvSpPr>
        <dsp:cNvPr id="0" name=""/>
        <dsp:cNvSpPr/>
      </dsp:nvSpPr>
      <dsp:spPr>
        <a:xfrm>
          <a:off x="2917606" y="4032440"/>
          <a:ext cx="1618900" cy="90504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>
              <a:latin typeface="Calibri" panose="020F0502020204030204"/>
              <a:ea typeface=""/>
              <a:cs typeface=""/>
            </a:rPr>
            <a:t>Kontamine</a:t>
          </a:r>
          <a:r>
            <a:rPr lang="tr-TR" sz="1800" kern="1200" dirty="0" smtClean="0">
              <a:latin typeface="Calibri" panose="020F0502020204030204"/>
              <a:ea typeface=""/>
              <a:cs typeface=""/>
            </a:rPr>
            <a:t> ambalaj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154688" y="4164981"/>
        <a:ext cx="1144736" cy="639966"/>
      </dsp:txXfrm>
    </dsp:sp>
    <dsp:sp modelId="{97583747-5EA5-429F-9877-2239EA2EFC8B}">
      <dsp:nvSpPr>
        <dsp:cNvPr id="0" name=""/>
        <dsp:cNvSpPr/>
      </dsp:nvSpPr>
      <dsp:spPr>
        <a:xfrm rot="7575390">
          <a:off x="2426517" y="3240809"/>
          <a:ext cx="1293740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293740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 rot="10800000">
        <a:off x="3041044" y="3217110"/>
        <a:ext cx="64687" cy="64687"/>
      </dsp:txXfrm>
    </dsp:sp>
    <dsp:sp modelId="{828CF3AF-AFA3-4582-B949-9B85DF0D2A60}">
      <dsp:nvSpPr>
        <dsp:cNvPr id="0" name=""/>
        <dsp:cNvSpPr/>
      </dsp:nvSpPr>
      <dsp:spPr>
        <a:xfrm>
          <a:off x="1800196" y="3744423"/>
          <a:ext cx="1292842" cy="71926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Ev aletleri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989528" y="3849757"/>
        <a:ext cx="914178" cy="508600"/>
      </dsp:txXfrm>
    </dsp:sp>
    <dsp:sp modelId="{632D64C5-ABB4-454B-AA8A-44F098FC0F8E}">
      <dsp:nvSpPr>
        <dsp:cNvPr id="0" name=""/>
        <dsp:cNvSpPr/>
      </dsp:nvSpPr>
      <dsp:spPr>
        <a:xfrm rot="8959657">
          <a:off x="2341308" y="2891832"/>
          <a:ext cx="1094572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094572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 rot="10800000">
        <a:off x="2861230" y="2873112"/>
        <a:ext cx="54728" cy="54728"/>
      </dsp:txXfrm>
    </dsp:sp>
    <dsp:sp modelId="{67C3CD1F-5375-4B33-98C1-E1EFEAFC7D4D}">
      <dsp:nvSpPr>
        <dsp:cNvPr id="0" name=""/>
        <dsp:cNvSpPr/>
      </dsp:nvSpPr>
      <dsp:spPr>
        <a:xfrm>
          <a:off x="1224141" y="3096342"/>
          <a:ext cx="1455713" cy="71926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Televizyon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437325" y="3201676"/>
        <a:ext cx="1029345" cy="508600"/>
      </dsp:txXfrm>
    </dsp:sp>
    <dsp:sp modelId="{F55B245D-D0F3-4BEE-9FA6-C84FBB0F0477}">
      <dsp:nvSpPr>
        <dsp:cNvPr id="0" name=""/>
        <dsp:cNvSpPr/>
      </dsp:nvSpPr>
      <dsp:spPr>
        <a:xfrm rot="10422586">
          <a:off x="2214338" y="2528858"/>
          <a:ext cx="1100139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100139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 rot="10800000">
        <a:off x="2736905" y="2509999"/>
        <a:ext cx="55006" cy="55006"/>
      </dsp:txXfrm>
    </dsp:sp>
    <dsp:sp modelId="{7C1323B1-47FB-4936-A8B2-AE91B97BD128}">
      <dsp:nvSpPr>
        <dsp:cNvPr id="0" name=""/>
        <dsp:cNvSpPr/>
      </dsp:nvSpPr>
      <dsp:spPr>
        <a:xfrm>
          <a:off x="1007583" y="2304255"/>
          <a:ext cx="1220469" cy="71926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186317" y="2409589"/>
        <a:ext cx="863001" cy="508600"/>
      </dsp:txXfrm>
    </dsp:sp>
    <dsp:sp modelId="{EDE40316-C578-46B6-9022-E9A62D0C627D}">
      <dsp:nvSpPr>
        <dsp:cNvPr id="0" name=""/>
        <dsp:cNvSpPr/>
      </dsp:nvSpPr>
      <dsp:spPr>
        <a:xfrm rot="11836893">
          <a:off x="2140389" y="2142297"/>
          <a:ext cx="1212209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212209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 rot="10800000">
        <a:off x="2716188" y="2120636"/>
        <a:ext cx="60610" cy="60610"/>
      </dsp:txXfrm>
    </dsp:sp>
    <dsp:sp modelId="{DC48CE0A-AAC0-44D5-A294-4357155E5A62}">
      <dsp:nvSpPr>
        <dsp:cNvPr id="0" name=""/>
        <dsp:cNvSpPr/>
      </dsp:nvSpPr>
      <dsp:spPr>
        <a:xfrm>
          <a:off x="992588" y="1440161"/>
          <a:ext cx="1250448" cy="71926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175712" y="1545495"/>
        <a:ext cx="884200" cy="508600"/>
      </dsp:txXfrm>
    </dsp:sp>
    <dsp:sp modelId="{DDC0D28D-B6F3-4EA1-A28F-9D7583F93CDF}">
      <dsp:nvSpPr>
        <dsp:cNvPr id="0" name=""/>
        <dsp:cNvSpPr/>
      </dsp:nvSpPr>
      <dsp:spPr>
        <a:xfrm rot="13114286">
          <a:off x="2233471" y="1801159"/>
          <a:ext cx="1295286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295286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 rot="10800000">
        <a:off x="2848732" y="1777421"/>
        <a:ext cx="64764" cy="64764"/>
      </dsp:txXfrm>
    </dsp:sp>
    <dsp:sp modelId="{07FFA091-891E-408B-AAF5-10C1E6375DA3}">
      <dsp:nvSpPr>
        <dsp:cNvPr id="0" name=""/>
        <dsp:cNvSpPr/>
      </dsp:nvSpPr>
      <dsp:spPr>
        <a:xfrm>
          <a:off x="1465911" y="766645"/>
          <a:ext cx="1116182" cy="71926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Pil ve akü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629372" y="871979"/>
        <a:ext cx="789260" cy="508600"/>
      </dsp:txXfrm>
    </dsp:sp>
    <dsp:sp modelId="{8124B91B-F9A0-4979-BA09-3D45671A94DA}">
      <dsp:nvSpPr>
        <dsp:cNvPr id="0" name=""/>
        <dsp:cNvSpPr/>
      </dsp:nvSpPr>
      <dsp:spPr>
        <a:xfrm rot="14657143">
          <a:off x="2516792" y="1479462"/>
          <a:ext cx="1388960" cy="17288"/>
        </a:xfrm>
        <a:custGeom>
          <a:avLst/>
          <a:gdLst/>
          <a:ahLst/>
          <a:cxnLst/>
          <a:rect l="0" t="0" r="0" b="0"/>
          <a:pathLst>
            <a:path>
              <a:moveTo>
                <a:pt x="0" y="8644"/>
              </a:moveTo>
              <a:lnTo>
                <a:pt x="1388960" y="8644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 rot="10800000">
        <a:off x="3176548" y="1453382"/>
        <a:ext cx="69448" cy="69448"/>
      </dsp:txXfrm>
    </dsp:sp>
    <dsp:sp modelId="{FA09FB66-B2CA-4A9B-8862-328AD6B17537}">
      <dsp:nvSpPr>
        <dsp:cNvPr id="0" name=""/>
        <dsp:cNvSpPr/>
      </dsp:nvSpPr>
      <dsp:spPr>
        <a:xfrm>
          <a:off x="2209824" y="209236"/>
          <a:ext cx="1092216" cy="66669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Calibri" panose="020F0502020204030204"/>
              <a:ea typeface=""/>
              <a:cs typeface=""/>
            </a:rPr>
            <a:t>Kartuş, toner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2369775" y="306872"/>
        <a:ext cx="772314" cy="4714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32620-B8E1-4351-88D4-E49323230A5B}">
      <dsp:nvSpPr>
        <dsp:cNvPr id="0" name=""/>
        <dsp:cNvSpPr/>
      </dsp:nvSpPr>
      <dsp:spPr>
        <a:xfrm>
          <a:off x="1877744" y="842072"/>
          <a:ext cx="3319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9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kern="1200">
            <a:latin typeface="Times New Roman" pitchFamily="18" charset="0"/>
            <a:cs typeface="Times New Roman" pitchFamily="18" charset="0"/>
          </a:endParaRPr>
        </a:p>
      </dsp:txBody>
      <dsp:txXfrm>
        <a:off x="2034671" y="885978"/>
        <a:ext cx="18129" cy="3629"/>
      </dsp:txXfrm>
    </dsp:sp>
    <dsp:sp modelId="{98519868-AB14-498D-BAFC-AA73E74AB0DF}">
      <dsp:nvSpPr>
        <dsp:cNvPr id="0" name=""/>
        <dsp:cNvSpPr/>
      </dsp:nvSpPr>
      <dsp:spPr>
        <a:xfrm>
          <a:off x="3036" y="414858"/>
          <a:ext cx="1876508" cy="9458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İsrafı Engellemek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6" y="414858"/>
        <a:ext cx="1876508" cy="945868"/>
      </dsp:txXfrm>
    </dsp:sp>
    <dsp:sp modelId="{D7851FF7-B5A7-4872-AE73-273304D896C8}">
      <dsp:nvSpPr>
        <dsp:cNvPr id="0" name=""/>
        <dsp:cNvSpPr/>
      </dsp:nvSpPr>
      <dsp:spPr>
        <a:xfrm>
          <a:off x="3816774" y="842072"/>
          <a:ext cx="3319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982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kern="1200">
            <a:latin typeface="Times New Roman" pitchFamily="18" charset="0"/>
            <a:cs typeface="Times New Roman" pitchFamily="18" charset="0"/>
          </a:endParaRPr>
        </a:p>
      </dsp:txBody>
      <dsp:txXfrm>
        <a:off x="3973701" y="885978"/>
        <a:ext cx="18129" cy="3629"/>
      </dsp:txXfrm>
    </dsp:sp>
    <dsp:sp modelId="{4C5BE4EE-4A41-41DE-A18D-80FE43F4B2B1}">
      <dsp:nvSpPr>
        <dsp:cNvPr id="0" name=""/>
        <dsp:cNvSpPr/>
      </dsp:nvSpPr>
      <dsp:spPr>
        <a:xfrm>
          <a:off x="2242127" y="414858"/>
          <a:ext cx="1576447" cy="9458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Ekonomik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42127" y="414858"/>
        <a:ext cx="1576447" cy="945868"/>
      </dsp:txXfrm>
    </dsp:sp>
    <dsp:sp modelId="{F7904041-9FE3-43C9-BBE1-EEDB559ECBD9}">
      <dsp:nvSpPr>
        <dsp:cNvPr id="0" name=""/>
        <dsp:cNvSpPr/>
      </dsp:nvSpPr>
      <dsp:spPr>
        <a:xfrm>
          <a:off x="847562" y="1358927"/>
          <a:ext cx="4121817" cy="331982"/>
        </a:xfrm>
        <a:custGeom>
          <a:avLst/>
          <a:gdLst/>
          <a:ahLst/>
          <a:cxnLst/>
          <a:rect l="0" t="0" r="0" b="0"/>
          <a:pathLst>
            <a:path>
              <a:moveTo>
                <a:pt x="4121817" y="0"/>
              </a:moveTo>
              <a:lnTo>
                <a:pt x="4121817" y="183091"/>
              </a:lnTo>
              <a:lnTo>
                <a:pt x="0" y="183091"/>
              </a:lnTo>
              <a:lnTo>
                <a:pt x="0" y="33198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kern="1200">
            <a:latin typeface="Times New Roman" pitchFamily="18" charset="0"/>
            <a:cs typeface="Times New Roman" pitchFamily="18" charset="0"/>
          </a:endParaRPr>
        </a:p>
      </dsp:txBody>
      <dsp:txXfrm>
        <a:off x="2805028" y="1523103"/>
        <a:ext cx="206886" cy="3629"/>
      </dsp:txXfrm>
    </dsp:sp>
    <dsp:sp modelId="{FF7A52F5-AB50-4B56-BD1D-9DF5C04C6059}">
      <dsp:nvSpPr>
        <dsp:cNvPr id="0" name=""/>
        <dsp:cNvSpPr/>
      </dsp:nvSpPr>
      <dsp:spPr>
        <a:xfrm>
          <a:off x="4181157" y="414858"/>
          <a:ext cx="1576447" cy="9458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Enerji Tasarrufu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81157" y="414858"/>
        <a:ext cx="1576447" cy="945868"/>
      </dsp:txXfrm>
    </dsp:sp>
    <dsp:sp modelId="{B9FD52A5-B3B8-47B3-9B25-B5989A86392C}">
      <dsp:nvSpPr>
        <dsp:cNvPr id="0" name=""/>
        <dsp:cNvSpPr/>
      </dsp:nvSpPr>
      <dsp:spPr>
        <a:xfrm>
          <a:off x="1690289" y="2150524"/>
          <a:ext cx="3319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982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kern="1200">
            <a:latin typeface="Times New Roman" pitchFamily="18" charset="0"/>
            <a:cs typeface="Times New Roman" pitchFamily="18" charset="0"/>
          </a:endParaRPr>
        </a:p>
      </dsp:txBody>
      <dsp:txXfrm>
        <a:off x="1847216" y="2194429"/>
        <a:ext cx="18129" cy="3629"/>
      </dsp:txXfrm>
    </dsp:sp>
    <dsp:sp modelId="{30A78CFF-49A2-420C-8A7C-4F0F75BF116F}">
      <dsp:nvSpPr>
        <dsp:cNvPr id="0" name=""/>
        <dsp:cNvSpPr/>
      </dsp:nvSpPr>
      <dsp:spPr>
        <a:xfrm>
          <a:off x="3036" y="1723309"/>
          <a:ext cx="1689052" cy="9458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Hammadde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6" y="1723309"/>
        <a:ext cx="1689052" cy="945868"/>
      </dsp:txXfrm>
    </dsp:sp>
    <dsp:sp modelId="{BDCB2655-5947-42CF-88E7-E3BCF60F837F}">
      <dsp:nvSpPr>
        <dsp:cNvPr id="0" name=""/>
        <dsp:cNvSpPr/>
      </dsp:nvSpPr>
      <dsp:spPr>
        <a:xfrm>
          <a:off x="3816506" y="2150524"/>
          <a:ext cx="3319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982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300" kern="1200">
            <a:latin typeface="Times New Roman" pitchFamily="18" charset="0"/>
            <a:cs typeface="Times New Roman" pitchFamily="18" charset="0"/>
          </a:endParaRPr>
        </a:p>
      </dsp:txBody>
      <dsp:txXfrm>
        <a:off x="3973433" y="2194429"/>
        <a:ext cx="18129" cy="3629"/>
      </dsp:txXfrm>
    </dsp:sp>
    <dsp:sp modelId="{0571C552-6B60-48A5-9E32-1324A012DF12}">
      <dsp:nvSpPr>
        <dsp:cNvPr id="0" name=""/>
        <dsp:cNvSpPr/>
      </dsp:nvSpPr>
      <dsp:spPr>
        <a:xfrm>
          <a:off x="2054672" y="1735554"/>
          <a:ext cx="1763634" cy="92137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Temiz Üretim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54672" y="1735554"/>
        <a:ext cx="1763634" cy="921379"/>
      </dsp:txXfrm>
    </dsp:sp>
    <dsp:sp modelId="{1833286E-7B80-4BA4-8EA5-54A188F72863}">
      <dsp:nvSpPr>
        <dsp:cNvPr id="0" name=""/>
        <dsp:cNvSpPr/>
      </dsp:nvSpPr>
      <dsp:spPr>
        <a:xfrm>
          <a:off x="867828" y="2667378"/>
          <a:ext cx="4101284" cy="331982"/>
        </a:xfrm>
        <a:custGeom>
          <a:avLst/>
          <a:gdLst/>
          <a:ahLst/>
          <a:cxnLst/>
          <a:rect l="0" t="0" r="0" b="0"/>
          <a:pathLst>
            <a:path>
              <a:moveTo>
                <a:pt x="4101284" y="0"/>
              </a:moveTo>
              <a:lnTo>
                <a:pt x="4101284" y="183091"/>
              </a:lnTo>
              <a:lnTo>
                <a:pt x="0" y="183091"/>
              </a:lnTo>
              <a:lnTo>
                <a:pt x="0" y="33198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815538" y="2831554"/>
        <a:ext cx="205864" cy="3629"/>
      </dsp:txXfrm>
    </dsp:sp>
    <dsp:sp modelId="{8E2B2249-1614-4FC9-A7B5-3135ED62B7FA}">
      <dsp:nvSpPr>
        <dsp:cNvPr id="0" name=""/>
        <dsp:cNvSpPr/>
      </dsp:nvSpPr>
      <dsp:spPr>
        <a:xfrm>
          <a:off x="4180889" y="1723309"/>
          <a:ext cx="1576447" cy="9458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Prestij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80889" y="1723309"/>
        <a:ext cx="1576447" cy="945868"/>
      </dsp:txXfrm>
    </dsp:sp>
    <dsp:sp modelId="{6735A54A-FC39-499A-ADDA-5E8BF99FC59B}">
      <dsp:nvSpPr>
        <dsp:cNvPr id="0" name=""/>
        <dsp:cNvSpPr/>
      </dsp:nvSpPr>
      <dsp:spPr>
        <a:xfrm>
          <a:off x="1730819" y="3458975"/>
          <a:ext cx="3319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982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>
            <a:latin typeface="Times New Roman" pitchFamily="18" charset="0"/>
            <a:cs typeface="Times New Roman" pitchFamily="18" charset="0"/>
          </a:endParaRPr>
        </a:p>
      </dsp:txBody>
      <dsp:txXfrm>
        <a:off x="1887746" y="3502880"/>
        <a:ext cx="18129" cy="3629"/>
      </dsp:txXfrm>
    </dsp:sp>
    <dsp:sp modelId="{61BC02BF-42A1-4C4F-8216-8A9B5B4774A1}">
      <dsp:nvSpPr>
        <dsp:cNvPr id="0" name=""/>
        <dsp:cNvSpPr/>
      </dsp:nvSpPr>
      <dsp:spPr>
        <a:xfrm>
          <a:off x="3036" y="3031760"/>
          <a:ext cx="1729583" cy="9458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Çevre Koruma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6" y="3031760"/>
        <a:ext cx="1729583" cy="945868"/>
      </dsp:txXfrm>
    </dsp:sp>
    <dsp:sp modelId="{5CC2EB06-A116-42BD-BA93-830A1C702B1A}">
      <dsp:nvSpPr>
        <dsp:cNvPr id="0" name=""/>
        <dsp:cNvSpPr/>
      </dsp:nvSpPr>
      <dsp:spPr>
        <a:xfrm>
          <a:off x="3669849" y="3458975"/>
          <a:ext cx="3319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982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826776" y="3502880"/>
        <a:ext cx="18129" cy="3629"/>
      </dsp:txXfrm>
    </dsp:sp>
    <dsp:sp modelId="{DC31925C-77EA-4866-8EB9-E1B4D95D0AA5}">
      <dsp:nvSpPr>
        <dsp:cNvPr id="0" name=""/>
        <dsp:cNvSpPr/>
      </dsp:nvSpPr>
      <dsp:spPr>
        <a:xfrm>
          <a:off x="2095202" y="3031760"/>
          <a:ext cx="1576447" cy="9458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Duyarlı</a:t>
          </a:r>
          <a:r>
            <a:rPr lang="tr-TR" sz="2200" kern="1200" dirty="0" smtClean="0"/>
            <a:t> </a:t>
          </a: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Tüketici</a:t>
          </a:r>
        </a:p>
      </dsp:txBody>
      <dsp:txXfrm>
        <a:off x="2095202" y="3031760"/>
        <a:ext cx="1576447" cy="945868"/>
      </dsp:txXfrm>
    </dsp:sp>
    <dsp:sp modelId="{C079840F-B6F0-4DDF-B438-3F721C549A31}">
      <dsp:nvSpPr>
        <dsp:cNvPr id="0" name=""/>
        <dsp:cNvSpPr/>
      </dsp:nvSpPr>
      <dsp:spPr>
        <a:xfrm>
          <a:off x="4034232" y="3031760"/>
          <a:ext cx="1576447" cy="9458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Kaynak</a:t>
          </a:r>
          <a:r>
            <a:rPr lang="tr-TR" sz="2200" kern="1200" dirty="0" smtClean="0"/>
            <a:t> </a:t>
          </a: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Yönetimi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34232" y="3031760"/>
        <a:ext cx="1576447" cy="945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51264F79-3506-49EB-A46F-7A2E8EB72A6C}" type="datetimeFigureOut">
              <a:rPr lang="tr-TR" smtClean="0"/>
              <a:pPr/>
              <a:t>5.12.2018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1" y="8685214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A87DCBCC-F0D8-4505-ABA7-5F92C8B9881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725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BAB6E47F-7666-4A8D-8E0D-522123BB53D9}" type="datetimeFigureOut">
              <a:rPr lang="tr-TR" smtClean="0"/>
              <a:pPr/>
              <a:t>5.12.2018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6734E382-78AD-4EA3-8D46-0931B8FCA9C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137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817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7633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1450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5267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9084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2900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6717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0534" algn="l" defTabSz="9076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E382-78AD-4EA3-8D46-0931B8FCA9C0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1066" y="2214759"/>
            <a:ext cx="10098723" cy="152821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782130" y="4040029"/>
            <a:ext cx="8316595" cy="18219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C239-312D-4A25-93AD-91AB5B90C9DC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E9BF-8838-411B-87CC-AAE2D426F169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613619" y="285512"/>
            <a:ext cx="2673191" cy="608314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94044" y="285512"/>
            <a:ext cx="7821560" cy="608314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FDB-771A-4077-BE42-A95BB0753F0F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18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5771-7C9A-473B-AF44-AC1CB55F13EE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38508" y="4581345"/>
            <a:ext cx="10098723" cy="141599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38508" y="3021772"/>
            <a:ext cx="10098723" cy="155956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8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6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6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0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96EB-1333-46AF-BB4D-58F77A9DA50B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594044" y="1663544"/>
            <a:ext cx="5247375" cy="47051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39432" y="1663544"/>
            <a:ext cx="5247375" cy="47051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8970-BEBF-417B-87AB-E00BB87BBD6E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94043" y="1595878"/>
            <a:ext cx="5249439" cy="6650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17" indent="0">
              <a:buNone/>
              <a:defRPr sz="2000" b="1"/>
            </a:lvl2pPr>
            <a:lvl3pPr marL="907633" indent="0">
              <a:buNone/>
              <a:defRPr sz="1800" b="1"/>
            </a:lvl3pPr>
            <a:lvl4pPr marL="1361450" indent="0">
              <a:buNone/>
              <a:defRPr sz="1600" b="1"/>
            </a:lvl4pPr>
            <a:lvl5pPr marL="1815267" indent="0">
              <a:buNone/>
              <a:defRPr sz="1600" b="1"/>
            </a:lvl5pPr>
            <a:lvl6pPr marL="2269084" indent="0">
              <a:buNone/>
              <a:defRPr sz="1600" b="1"/>
            </a:lvl6pPr>
            <a:lvl7pPr marL="2722900" indent="0">
              <a:buNone/>
              <a:defRPr sz="1600" b="1"/>
            </a:lvl7pPr>
            <a:lvl8pPr marL="3176717" indent="0">
              <a:buNone/>
              <a:defRPr sz="1600" b="1"/>
            </a:lvl8pPr>
            <a:lvl9pPr marL="3630534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94043" y="2260967"/>
            <a:ext cx="5249439" cy="4107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035310" y="1595878"/>
            <a:ext cx="5251500" cy="6650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17" indent="0">
              <a:buNone/>
              <a:defRPr sz="2000" b="1"/>
            </a:lvl2pPr>
            <a:lvl3pPr marL="907633" indent="0">
              <a:buNone/>
              <a:defRPr sz="1800" b="1"/>
            </a:lvl3pPr>
            <a:lvl4pPr marL="1361450" indent="0">
              <a:buNone/>
              <a:defRPr sz="1600" b="1"/>
            </a:lvl4pPr>
            <a:lvl5pPr marL="1815267" indent="0">
              <a:buNone/>
              <a:defRPr sz="1600" b="1"/>
            </a:lvl5pPr>
            <a:lvl6pPr marL="2269084" indent="0">
              <a:buNone/>
              <a:defRPr sz="1600" b="1"/>
            </a:lvl6pPr>
            <a:lvl7pPr marL="2722900" indent="0">
              <a:buNone/>
              <a:defRPr sz="1600" b="1"/>
            </a:lvl7pPr>
            <a:lvl8pPr marL="3176717" indent="0">
              <a:buNone/>
              <a:defRPr sz="1600" b="1"/>
            </a:lvl8pPr>
            <a:lvl9pPr marL="3630534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035310" y="2260967"/>
            <a:ext cx="5251500" cy="4107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23DA-9D94-485C-81D0-87A65FDAAFA3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9BC6-7E0D-44D9-8B05-BE39BD07133E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4C639-2F79-4739-A453-7D8C51426A68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94045" y="283858"/>
            <a:ext cx="3908718" cy="1208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45082" y="283863"/>
            <a:ext cx="6641725" cy="6084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594045" y="1491909"/>
            <a:ext cx="3908718" cy="4876751"/>
          </a:xfrm>
        </p:spPr>
        <p:txBody>
          <a:bodyPr/>
          <a:lstStyle>
            <a:lvl1pPr marL="0" indent="0">
              <a:buNone/>
              <a:defRPr sz="1400"/>
            </a:lvl1pPr>
            <a:lvl2pPr marL="453817" indent="0">
              <a:buNone/>
              <a:defRPr sz="1200"/>
            </a:lvl2pPr>
            <a:lvl3pPr marL="907633" indent="0">
              <a:buNone/>
              <a:defRPr sz="1000"/>
            </a:lvl3pPr>
            <a:lvl4pPr marL="1361450" indent="0">
              <a:buNone/>
              <a:defRPr sz="900"/>
            </a:lvl4pPr>
            <a:lvl5pPr marL="1815267" indent="0">
              <a:buNone/>
              <a:defRPr sz="900"/>
            </a:lvl5pPr>
            <a:lvl6pPr marL="2269084" indent="0">
              <a:buNone/>
              <a:defRPr sz="900"/>
            </a:lvl6pPr>
            <a:lvl7pPr marL="2722900" indent="0">
              <a:buNone/>
              <a:defRPr sz="900"/>
            </a:lvl7pPr>
            <a:lvl8pPr marL="3176717" indent="0">
              <a:buNone/>
              <a:defRPr sz="900"/>
            </a:lvl8pPr>
            <a:lvl9pPr marL="3630534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781F3-336B-4DAF-9AC9-93A794BF42EB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28730" y="4990624"/>
            <a:ext cx="7128510" cy="5891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28730" y="637031"/>
            <a:ext cx="7128510" cy="4277678"/>
          </a:xfrm>
        </p:spPr>
        <p:txBody>
          <a:bodyPr/>
          <a:lstStyle>
            <a:lvl1pPr marL="0" indent="0">
              <a:buNone/>
              <a:defRPr sz="3200"/>
            </a:lvl1pPr>
            <a:lvl2pPr marL="453817" indent="0">
              <a:buNone/>
              <a:defRPr sz="2800"/>
            </a:lvl2pPr>
            <a:lvl3pPr marL="907633" indent="0">
              <a:buNone/>
              <a:defRPr sz="2400"/>
            </a:lvl3pPr>
            <a:lvl4pPr marL="1361450" indent="0">
              <a:buNone/>
              <a:defRPr sz="2000"/>
            </a:lvl4pPr>
            <a:lvl5pPr marL="1815267" indent="0">
              <a:buNone/>
              <a:defRPr sz="2000"/>
            </a:lvl5pPr>
            <a:lvl6pPr marL="2269084" indent="0">
              <a:buNone/>
              <a:defRPr sz="2000"/>
            </a:lvl6pPr>
            <a:lvl7pPr marL="2722900" indent="0">
              <a:buNone/>
              <a:defRPr sz="2000"/>
            </a:lvl7pPr>
            <a:lvl8pPr marL="3176717" indent="0">
              <a:buNone/>
              <a:defRPr sz="2000"/>
            </a:lvl8pPr>
            <a:lvl9pPr marL="3630534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28730" y="5579799"/>
            <a:ext cx="7128510" cy="836721"/>
          </a:xfrm>
        </p:spPr>
        <p:txBody>
          <a:bodyPr/>
          <a:lstStyle>
            <a:lvl1pPr marL="0" indent="0">
              <a:buNone/>
              <a:defRPr sz="1400"/>
            </a:lvl1pPr>
            <a:lvl2pPr marL="453817" indent="0">
              <a:buNone/>
              <a:defRPr sz="1200"/>
            </a:lvl2pPr>
            <a:lvl3pPr marL="907633" indent="0">
              <a:buNone/>
              <a:defRPr sz="1000"/>
            </a:lvl3pPr>
            <a:lvl4pPr marL="1361450" indent="0">
              <a:buNone/>
              <a:defRPr sz="900"/>
            </a:lvl4pPr>
            <a:lvl5pPr marL="1815267" indent="0">
              <a:buNone/>
              <a:defRPr sz="900"/>
            </a:lvl5pPr>
            <a:lvl6pPr marL="2269084" indent="0">
              <a:buNone/>
              <a:defRPr sz="900"/>
            </a:lvl6pPr>
            <a:lvl7pPr marL="2722900" indent="0">
              <a:buNone/>
              <a:defRPr sz="900"/>
            </a:lvl7pPr>
            <a:lvl8pPr marL="3176717" indent="0">
              <a:buNone/>
              <a:defRPr sz="900"/>
            </a:lvl8pPr>
            <a:lvl9pPr marL="3630534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9F476-302D-4BBD-959B-BCAF857E88A9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594044" y="285509"/>
            <a:ext cx="10692765" cy="1188244"/>
          </a:xfrm>
          <a:prstGeom prst="rect">
            <a:avLst/>
          </a:prstGeom>
        </p:spPr>
        <p:txBody>
          <a:bodyPr vert="horz" lIns="90763" tIns="45382" rIns="90763" bIns="45382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94044" y="1663544"/>
            <a:ext cx="10692765" cy="4705116"/>
          </a:xfrm>
          <a:prstGeom prst="rect">
            <a:avLst/>
          </a:prstGeom>
        </p:spPr>
        <p:txBody>
          <a:bodyPr vert="horz" lIns="90763" tIns="45382" rIns="90763" bIns="45382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594045" y="6607958"/>
            <a:ext cx="2772198" cy="379578"/>
          </a:xfrm>
          <a:prstGeom prst="rect">
            <a:avLst/>
          </a:prstGeom>
        </p:spPr>
        <p:txBody>
          <a:bodyPr vert="horz" lIns="90763" tIns="45382" rIns="90763" bIns="453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448E3-9092-4FF2-B6E4-A16676AE1B5A}" type="datetime1">
              <a:rPr lang="tr-TR" smtClean="0"/>
              <a:pPr/>
              <a:t>5.12.2018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059292" y="6607958"/>
            <a:ext cx="3762269" cy="379578"/>
          </a:xfrm>
          <a:prstGeom prst="rect">
            <a:avLst/>
          </a:prstGeom>
        </p:spPr>
        <p:txBody>
          <a:bodyPr vert="horz" lIns="90763" tIns="45382" rIns="90763" bIns="453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514610" y="6607958"/>
            <a:ext cx="2772198" cy="379578"/>
          </a:xfrm>
          <a:prstGeom prst="rect">
            <a:avLst/>
          </a:prstGeom>
        </p:spPr>
        <p:txBody>
          <a:bodyPr vert="horz" lIns="90763" tIns="45382" rIns="90763" bIns="453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9A251-D5EA-44E5-8FDE-91AB9644910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076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63" indent="-340363" algn="l" defTabSz="9076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452" indent="-283635" algn="l" defTabSz="9076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542" indent="-226908" algn="l" defTabSz="9076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359" indent="-226908" algn="l" defTabSz="9076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175" indent="-226908" algn="l" defTabSz="9076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992" indent="-226908" algn="l" defTabSz="9076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809" indent="-226908" algn="l" defTabSz="9076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625" indent="-226908" algn="l" defTabSz="9076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442" indent="-226908" algn="l" defTabSz="9076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17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33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50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67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84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00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17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34" algn="l" defTabSz="907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09" y="2412603"/>
            <a:ext cx="7878799" cy="44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Resim 1" descr="https://cdn.bartin.edu.tr/10.yil/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57" y="540395"/>
            <a:ext cx="1497764" cy="155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Dikdörtgen 1"/>
          <p:cNvSpPr>
            <a:spLocks noChangeArrowheads="1"/>
          </p:cNvSpPr>
          <p:nvPr/>
        </p:nvSpPr>
        <p:spPr bwMode="auto">
          <a:xfrm>
            <a:off x="2988097" y="540395"/>
            <a:ext cx="5940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tr-TR" altLang="tr-T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  <a:endParaRPr lang="tr-TR" altLang="tr-T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altLang="tr-TR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BARTIN </a:t>
            </a:r>
            <a:r>
              <a:rPr lang="tr-TR" altLang="tr-TR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ÜNİVERSİTESİ</a:t>
            </a:r>
          </a:p>
          <a:p>
            <a:pPr algn="ctr"/>
            <a:r>
              <a:rPr lang="tr-TR" altLang="tr-TR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SIFIR ATIK PROJESİ </a:t>
            </a:r>
          </a:p>
        </p:txBody>
      </p:sp>
    </p:spTree>
    <p:extLst>
      <p:ext uri="{BB962C8B-B14F-4D97-AF65-F5344CB8AC3E}">
        <p14:creationId xmlns:p14="http://schemas.microsoft.com/office/powerpoint/2010/main" val="8492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49186" y="1609306"/>
            <a:ext cx="5986" cy="5986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6" y="6096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4" name="object 4"/>
          <p:cNvSpPr/>
          <p:nvPr/>
        </p:nvSpPr>
        <p:spPr>
          <a:xfrm>
            <a:off x="1749186" y="1609306"/>
            <a:ext cx="5986" cy="5986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6" y="6096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6" name="object 6"/>
          <p:cNvSpPr/>
          <p:nvPr/>
        </p:nvSpPr>
        <p:spPr>
          <a:xfrm>
            <a:off x="10126155" y="1609306"/>
            <a:ext cx="5986" cy="5986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7" name="object 7"/>
          <p:cNvSpPr/>
          <p:nvPr/>
        </p:nvSpPr>
        <p:spPr>
          <a:xfrm>
            <a:off x="10126155" y="1609306"/>
            <a:ext cx="5986" cy="5986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6096"/>
                </a:lnTo>
                <a:lnTo>
                  <a:pt x="6095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11" name="object 11"/>
          <p:cNvSpPr/>
          <p:nvPr/>
        </p:nvSpPr>
        <p:spPr>
          <a:xfrm>
            <a:off x="755849" y="1609306"/>
            <a:ext cx="10111907" cy="4835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12" name="Yuvarlatılmış Dikdörtgen 11"/>
          <p:cNvSpPr/>
          <p:nvPr/>
        </p:nvSpPr>
        <p:spPr>
          <a:xfrm>
            <a:off x="1187897" y="252363"/>
            <a:ext cx="9505056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Üniversitemiz kampüslerinde toplanan bu atıkların anlaşma yapılan geri dönüşüm firmalarına teslimi için geçici transfer merkezleri yapılmıştır.</a:t>
            </a:r>
            <a:endParaRPr lang="tr-TR" sz="2400" dirty="0"/>
          </a:p>
        </p:txBody>
      </p:sp>
      <p:pic>
        <p:nvPicPr>
          <p:cNvPr id="13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756" y="6154930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7" y="78776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/>
          </p:nvPr>
        </p:nvGraphicFramePr>
        <p:xfrm>
          <a:off x="251793" y="849310"/>
          <a:ext cx="11305255" cy="5451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1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251793" y="849310"/>
            <a:ext cx="5472608" cy="5451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4" name="object 4"/>
          <p:cNvSpPr/>
          <p:nvPr/>
        </p:nvSpPr>
        <p:spPr>
          <a:xfrm>
            <a:off x="6084441" y="854817"/>
            <a:ext cx="5472607" cy="5446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pic>
        <p:nvPicPr>
          <p:cNvPr id="5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5" y="3633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995" y="6190598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6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Dikdörtgen"/>
          <p:cNvSpPr/>
          <p:nvPr/>
        </p:nvSpPr>
        <p:spPr>
          <a:xfrm>
            <a:off x="1115888" y="107516"/>
            <a:ext cx="8263327" cy="510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BAZI ATIK TÜRLERİNİN TANIMI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8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179785" y="954441"/>
            <a:ext cx="338437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Organik atıklar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ğ Ok 2"/>
          <p:cNvSpPr/>
          <p:nvPr/>
        </p:nvSpPr>
        <p:spPr>
          <a:xfrm>
            <a:off x="3721362" y="1062453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4691504" y="756419"/>
            <a:ext cx="7025982" cy="140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Meyve ve sebze atıkları, yumurta kabukları, çay posaları, park bahçe atıkları vb. bitkisel kökenli atıklar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79785" y="2484611"/>
            <a:ext cx="338437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Tehlikeli Atıklar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ağ Ok 11"/>
          <p:cNvSpPr/>
          <p:nvPr/>
        </p:nvSpPr>
        <p:spPr>
          <a:xfrm>
            <a:off x="3717071" y="2700635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4752301" y="2329139"/>
            <a:ext cx="6965185" cy="140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Yanıcı, yakıcı, kanserojen, patlayıcı, tahriş edici zararlı atıklardır. Elektronik atıklar, Toner-kartuşlar, asitler vb.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73567" y="4022825"/>
            <a:ext cx="338437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Atık Piller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ağ Ok 14"/>
          <p:cNvSpPr/>
          <p:nvPr/>
        </p:nvSpPr>
        <p:spPr>
          <a:xfrm>
            <a:off x="3717071" y="5888524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Yuvarlatılmış Dikdörtgen 17"/>
          <p:cNvSpPr/>
          <p:nvPr/>
        </p:nvSpPr>
        <p:spPr>
          <a:xfrm>
            <a:off x="4810415" y="3901859"/>
            <a:ext cx="6907071" cy="14041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İçeriğinde bulunan ağır metaller nedeniyle çevre ve insan sağlığına zararlı etkilerde bulunabilecek atıklar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73567" y="5671176"/>
            <a:ext cx="3384376" cy="9387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Geri Dönüşmeyen Evsel Atıklar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4811094" y="5534237"/>
            <a:ext cx="7003756" cy="11988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Porselen Tabak, ıslak mendil, izmarit, süprüntü vb. atıklar</a:t>
            </a:r>
          </a:p>
        </p:txBody>
      </p:sp>
      <p:sp>
        <p:nvSpPr>
          <p:cNvPr id="21" name="Sağ Ok 20"/>
          <p:cNvSpPr/>
          <p:nvPr/>
        </p:nvSpPr>
        <p:spPr>
          <a:xfrm>
            <a:off x="3827691" y="4281617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995" y="6190598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esim 1" descr="https://cdn.bartin.edu.tr/10.yil/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5" y="3633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8435" y="2628627"/>
            <a:ext cx="3168352" cy="3928864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Dikdörtgen 3"/>
          <p:cNvSpPr/>
          <p:nvPr/>
        </p:nvSpPr>
        <p:spPr>
          <a:xfrm>
            <a:off x="1331913" y="756419"/>
            <a:ext cx="9577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51793" y="770138"/>
            <a:ext cx="10961637" cy="175047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UHT süt ve meyve suyu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kutularını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tüm katlama yerlerinden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açarak atalım.</a:t>
            </a:r>
            <a:endParaRPr 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Pet şişeleri üstlerinden bastırarak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elimizle presleyip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ve kapağını sıkıca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kapatarak atalım.</a:t>
            </a:r>
            <a:r>
              <a:rPr lang="tr-TR" sz="2400" b="1" dirty="0" smtClean="0"/>
              <a:t> </a:t>
            </a:r>
          </a:p>
          <a:p>
            <a:pPr algn="ctr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Bu </a:t>
            </a:r>
            <a:r>
              <a:rPr lang="tr-TR" sz="2400" b="1" dirty="0">
                <a:solidFill>
                  <a:srgbClr val="0070C0"/>
                </a:solidFill>
                <a:latin typeface="Arial" panose="020B0604020202020204" pitchFamily="34" charset="0"/>
              </a:rPr>
              <a:t>şekilde yerden </a:t>
            </a:r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tasarruf edilir.</a:t>
            </a:r>
            <a:endParaRPr lang="tr-TR" sz="2400" b="1" dirty="0">
              <a:solidFill>
                <a:srgbClr val="0070C0"/>
              </a:solidFill>
            </a:endParaRPr>
          </a:p>
        </p:txBody>
      </p:sp>
      <p:sp>
        <p:nvSpPr>
          <p:cNvPr id="6" name="Sağa Bükülü Ok 5"/>
          <p:cNvSpPr/>
          <p:nvPr/>
        </p:nvSpPr>
        <p:spPr>
          <a:xfrm flipH="1">
            <a:off x="5616388" y="3430655"/>
            <a:ext cx="1008113" cy="936105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Sağa Bükülü Ok 7"/>
          <p:cNvSpPr/>
          <p:nvPr/>
        </p:nvSpPr>
        <p:spPr>
          <a:xfrm rot="10800000" flipH="1">
            <a:off x="4608277" y="3348707"/>
            <a:ext cx="1008111" cy="9100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6372473" y="4853583"/>
            <a:ext cx="792088" cy="1375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3" name="Dikdörtgen 2"/>
          <p:cNvSpPr/>
          <p:nvPr/>
        </p:nvSpPr>
        <p:spPr>
          <a:xfrm>
            <a:off x="4148435" y="4408393"/>
            <a:ext cx="3168352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500" b="1" dirty="0">
                <a:solidFill>
                  <a:srgbClr val="0070C0"/>
                </a:solidFill>
                <a:latin typeface="Arial" panose="020B0604020202020204" pitchFamily="34" charset="0"/>
              </a:rPr>
              <a:t>Bu şekilde </a:t>
            </a:r>
            <a:r>
              <a:rPr lang="tr-TR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yerden tasarruf </a:t>
            </a:r>
            <a:r>
              <a:rPr lang="tr-TR" sz="1500" b="1" dirty="0">
                <a:solidFill>
                  <a:srgbClr val="0070C0"/>
                </a:solidFill>
                <a:latin typeface="Arial" panose="020B0604020202020204" pitchFamily="34" charset="0"/>
              </a:rPr>
              <a:t>edilir</a:t>
            </a:r>
            <a:r>
              <a:rPr lang="tr-TR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endParaRPr lang="tr-TR" sz="1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41" y="2700634"/>
            <a:ext cx="6408711" cy="3454295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1547937" y="1260475"/>
            <a:ext cx="8245282" cy="108012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KÜRDAN ve PEÇETE atmayalım.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1" descr="https://cdn.bartin.edu.tr/10.yil/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5" y="78776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756" y="6154930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251793" y="324371"/>
            <a:ext cx="11449272" cy="64807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</a:rPr>
              <a:t>“</a:t>
            </a:r>
            <a:r>
              <a:rPr lang="tr-TR" sz="3200" b="1" strike="sngStrike" dirty="0">
                <a:solidFill>
                  <a:srgbClr val="FF0000"/>
                </a:solidFill>
                <a:latin typeface="Arial" panose="020B0604020202020204" pitchFamily="34" charset="0"/>
              </a:rPr>
              <a:t>Aman ne uğraşacağım, </a:t>
            </a:r>
            <a:endParaRPr lang="tr-TR" sz="3200" b="1" strike="sngStrike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tr-TR" sz="3200" b="1" strike="sngStrike" dirty="0" smtClean="0">
                <a:solidFill>
                  <a:srgbClr val="FF0000"/>
                </a:solidFill>
                <a:latin typeface="Arial" panose="020B0604020202020204" pitchFamily="34" charset="0"/>
              </a:rPr>
              <a:t>dünyayı ben </a:t>
            </a:r>
            <a:r>
              <a:rPr lang="tr-TR" sz="3200" b="1" strike="sngStrike" dirty="0">
                <a:solidFill>
                  <a:srgbClr val="FF0000"/>
                </a:solidFill>
                <a:latin typeface="Arial" panose="020B0604020202020204" pitchFamily="34" charset="0"/>
              </a:rPr>
              <a:t>mi </a:t>
            </a:r>
            <a:r>
              <a:rPr lang="tr-TR" sz="3200" b="1" strike="sngStrike" dirty="0" smtClean="0">
                <a:solidFill>
                  <a:srgbClr val="FF0000"/>
                </a:solidFill>
                <a:latin typeface="Arial" panose="020B0604020202020204" pitchFamily="34" charset="0"/>
              </a:rPr>
              <a:t>kurtaracağım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!!</a:t>
            </a:r>
            <a:r>
              <a:rPr lang="tr-TR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” </a:t>
            </a:r>
          </a:p>
          <a:p>
            <a:pPr algn="ctr"/>
            <a:endParaRPr lang="tr-TR" sz="1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tr-TR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Demeyelim</a:t>
            </a:r>
          </a:p>
          <a:p>
            <a:pPr algn="ctr"/>
            <a:endParaRPr lang="tr-TR" sz="1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tr-T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Herkes </a:t>
            </a:r>
            <a:r>
              <a:rPr lang="tr-TR" sz="2400" dirty="0">
                <a:solidFill>
                  <a:srgbClr val="000000"/>
                </a:solidFill>
                <a:latin typeface="Arial" panose="020B0604020202020204" pitchFamily="34" charset="0"/>
              </a:rPr>
              <a:t>en az bir kez </a:t>
            </a:r>
            <a:r>
              <a:rPr lang="tr-T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denerse</a:t>
            </a:r>
          </a:p>
          <a:p>
            <a:pPr algn="ctr"/>
            <a:endParaRPr lang="tr-TR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kalem pili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çöpe atmayarak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bin Litre su ve  4 m</a:t>
            </a:r>
            <a:r>
              <a:rPr lang="tr-TR" sz="2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toprağın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 görmesini,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Litre atık yağı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lavaboya dökmeyerek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milyon Litre içme suyunun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kirlenmesini,</a:t>
            </a:r>
            <a:endParaRPr lang="tr-TR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 kağıt/karton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tasarrufu ile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ağacın kesilmesini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önleyeceğiz.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içecek kutusu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tr-TR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watt’lık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bir ampulün 20 saatlik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çalışarak harcadığı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enerjiden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 cam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 kazanılırsa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litre petrolden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ton plastik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 kazanılırsa </a:t>
            </a:r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16,3 varil </a:t>
            </a:r>
            <a:r>
              <a:rPr lang="tr-T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petrolden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tasarruf edeceğiz.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753" y="1404491"/>
            <a:ext cx="2086365" cy="1328731"/>
          </a:xfrm>
          <a:prstGeom prst="rect">
            <a:avLst/>
          </a:prstGeom>
        </p:spPr>
      </p:pic>
      <p:pic>
        <p:nvPicPr>
          <p:cNvPr id="5" name="Resim 1" descr="https://cdn.bartin.edu.tr/10.yil/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3" y="582832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235" y="5508948"/>
            <a:ext cx="82343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93" y="36339"/>
            <a:ext cx="3867996" cy="374441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89" y="36339"/>
            <a:ext cx="4160661" cy="37444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28" y="3780755"/>
            <a:ext cx="3826526" cy="316835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" y="36339"/>
            <a:ext cx="3838103" cy="374441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" y="3780755"/>
            <a:ext cx="3842329" cy="32767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89" y="3780755"/>
            <a:ext cx="4160661" cy="33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Dikdörtgen"/>
          <p:cNvSpPr/>
          <p:nvPr/>
        </p:nvSpPr>
        <p:spPr>
          <a:xfrm>
            <a:off x="1043880" y="107516"/>
            <a:ext cx="8335335" cy="510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HEDEFLERİMİZ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3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82" y="828490"/>
            <a:ext cx="1182703" cy="1224073"/>
          </a:xfrm>
          <a:prstGeom prst="rect">
            <a:avLst/>
          </a:prstGeom>
        </p:spPr>
      </p:pic>
      <p:sp>
        <p:nvSpPr>
          <p:cNvPr id="5" name="Sağ Ok 4"/>
          <p:cNvSpPr/>
          <p:nvPr/>
        </p:nvSpPr>
        <p:spPr>
          <a:xfrm>
            <a:off x="2259492" y="1171376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3607002" y="1012231"/>
            <a:ext cx="8202441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Duyarlı Tüketici duygusuna sahip olunması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57" y="2287499"/>
            <a:ext cx="1152381" cy="1066667"/>
          </a:xfrm>
          <a:prstGeom prst="rect">
            <a:avLst/>
          </a:prstGeom>
        </p:spPr>
      </p:pic>
      <p:sp>
        <p:nvSpPr>
          <p:cNvPr id="9" name="Sağ Ok 8"/>
          <p:cNvSpPr/>
          <p:nvPr/>
        </p:nvSpPr>
        <p:spPr>
          <a:xfrm>
            <a:off x="2259492" y="2481247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3575320" y="2333868"/>
            <a:ext cx="8202441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Maliyetlerin azaltılması, ekonomik kazanç sağlanması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2" y="3683108"/>
            <a:ext cx="114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ğ Ok 11"/>
          <p:cNvSpPr/>
          <p:nvPr/>
        </p:nvSpPr>
        <p:spPr>
          <a:xfrm>
            <a:off x="2259492" y="4090474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3607001" y="3943095"/>
            <a:ext cx="8202441" cy="798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Çevresel risklerin azaltılması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9" y="5159157"/>
            <a:ext cx="1079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ağ Ok 14"/>
          <p:cNvSpPr/>
          <p:nvPr/>
        </p:nvSpPr>
        <p:spPr>
          <a:xfrm>
            <a:off x="2288001" y="5447673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/>
          <p:cNvSpPr/>
          <p:nvPr/>
        </p:nvSpPr>
        <p:spPr>
          <a:xfrm>
            <a:off x="3610910" y="5230204"/>
            <a:ext cx="8202441" cy="798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Performansın ve Verimliliğin Arttırılması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236" y="6134518"/>
            <a:ext cx="952525" cy="9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1" descr="https://cdn.bartin.edu.tr/10.yil/b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3633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4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Dikdörtgen"/>
          <p:cNvSpPr/>
          <p:nvPr/>
        </p:nvSpPr>
        <p:spPr>
          <a:xfrm>
            <a:off x="899864" y="107516"/>
            <a:ext cx="8479351" cy="510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RENK SKALASI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5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pic>
        <p:nvPicPr>
          <p:cNvPr id="6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118808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008" y="6486870"/>
            <a:ext cx="520477" cy="50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-3566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3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410"/>
          <p:cNvPicPr/>
          <p:nvPr/>
        </p:nvPicPr>
        <p:blipFill>
          <a:blip r:embed="rId2"/>
          <a:stretch>
            <a:fillRect/>
          </a:stretch>
        </p:blipFill>
        <p:spPr>
          <a:xfrm>
            <a:off x="892864" y="36339"/>
            <a:ext cx="4903545" cy="7012766"/>
          </a:xfrm>
          <a:prstGeom prst="rect">
            <a:avLst/>
          </a:prstGeom>
        </p:spPr>
      </p:pic>
      <p:grpSp>
        <p:nvGrpSpPr>
          <p:cNvPr id="3" name="Group 41818"/>
          <p:cNvGrpSpPr/>
          <p:nvPr/>
        </p:nvGrpSpPr>
        <p:grpSpPr>
          <a:xfrm>
            <a:off x="6300465" y="86393"/>
            <a:ext cx="4886736" cy="6962711"/>
            <a:chOff x="0" y="0"/>
            <a:chExt cx="5020945" cy="7931150"/>
          </a:xfrm>
        </p:grpSpPr>
        <p:pic>
          <p:nvPicPr>
            <p:cNvPr id="4" name="Picture 514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20945" cy="7931150"/>
            </a:xfrm>
            <a:prstGeom prst="rect">
              <a:avLst/>
            </a:prstGeom>
          </p:spPr>
        </p:pic>
        <p:sp>
          <p:nvSpPr>
            <p:cNvPr id="5" name="Rectangle 5155"/>
            <p:cNvSpPr/>
            <p:nvPr/>
          </p:nvSpPr>
          <p:spPr>
            <a:xfrm>
              <a:off x="2613279" y="88197"/>
              <a:ext cx="67395" cy="2984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2540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tr-TR" sz="16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tr-T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5163"/>
            <p:cNvSpPr/>
            <p:nvPr/>
          </p:nvSpPr>
          <p:spPr>
            <a:xfrm>
              <a:off x="2384425" y="1956778"/>
              <a:ext cx="76010" cy="33657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2540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tr-TR" sz="18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tr-T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5185"/>
            <p:cNvSpPr/>
            <p:nvPr/>
          </p:nvSpPr>
          <p:spPr>
            <a:xfrm>
              <a:off x="939673" y="5649532"/>
              <a:ext cx="42144" cy="1899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2540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tr-TR" sz="11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tr-T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5196"/>
            <p:cNvSpPr/>
            <p:nvPr/>
          </p:nvSpPr>
          <p:spPr>
            <a:xfrm>
              <a:off x="779272" y="7355141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2540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tr-T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9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3633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4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1403921" y="2236275"/>
            <a:ext cx="7920880" cy="4496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ikdörtgen 2"/>
          <p:cNvSpPr/>
          <p:nvPr/>
        </p:nvSpPr>
        <p:spPr>
          <a:xfrm>
            <a:off x="1043881" y="390500"/>
            <a:ext cx="8550052" cy="171739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12700" marR="5080" algn="ctr">
              <a:lnSpc>
                <a:spcPct val="110400"/>
              </a:lnSpc>
            </a:pPr>
            <a:r>
              <a:rPr lang="tr-TR" sz="2400" b="1" spc="-5" dirty="0">
                <a:latin typeface="Times New Roman"/>
                <a:cs typeface="Times New Roman"/>
              </a:rPr>
              <a:t>Atık yönetimi; </a:t>
            </a:r>
            <a:r>
              <a:rPr lang="tr-TR" sz="2400" spc="-5" dirty="0">
                <a:latin typeface="Times New Roman"/>
                <a:cs typeface="Times New Roman"/>
              </a:rPr>
              <a:t>atık </a:t>
            </a:r>
            <a:r>
              <a:rPr lang="tr-TR" sz="2400" dirty="0">
                <a:latin typeface="Times New Roman"/>
                <a:cs typeface="Times New Roman"/>
              </a:rPr>
              <a:t>oluşumunun </a:t>
            </a:r>
            <a:r>
              <a:rPr lang="tr-TR" sz="2400" spc="-5" dirty="0">
                <a:latin typeface="Times New Roman"/>
                <a:cs typeface="Times New Roman"/>
              </a:rPr>
              <a:t>önlenmesi, atığın yeniden kullanımı, geri </a:t>
            </a:r>
            <a:r>
              <a:rPr lang="tr-TR" sz="2400" dirty="0">
                <a:latin typeface="Times New Roman"/>
                <a:cs typeface="Times New Roman"/>
              </a:rPr>
              <a:t>dönüşümü, </a:t>
            </a:r>
            <a:r>
              <a:rPr lang="tr-TR" sz="2400" spc="-5" dirty="0">
                <a:latin typeface="Times New Roman"/>
                <a:cs typeface="Times New Roman"/>
              </a:rPr>
              <a:t>geri </a:t>
            </a:r>
            <a:r>
              <a:rPr lang="tr-TR" sz="2400" dirty="0">
                <a:latin typeface="Times New Roman"/>
                <a:cs typeface="Times New Roman"/>
              </a:rPr>
              <a:t>kazanımı </a:t>
            </a:r>
            <a:r>
              <a:rPr lang="tr-TR" sz="2400" spc="-5" dirty="0">
                <a:latin typeface="Times New Roman"/>
                <a:cs typeface="Times New Roman"/>
              </a:rPr>
              <a:t>(enerji geri kazanımı dahil), </a:t>
            </a:r>
            <a:r>
              <a:rPr lang="tr-TR" sz="2400" spc="-5" dirty="0" err="1">
                <a:latin typeface="Times New Roman"/>
                <a:cs typeface="Times New Roman"/>
              </a:rPr>
              <a:t>bertarafı</a:t>
            </a:r>
            <a:r>
              <a:rPr lang="tr-TR" sz="2400" spc="-5" dirty="0"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/>
                <a:cs typeface="Times New Roman"/>
              </a:rPr>
              <a:t>ve </a:t>
            </a:r>
            <a:r>
              <a:rPr lang="tr-TR" sz="2400" dirty="0" smtClean="0">
                <a:latin typeface="Times New Roman"/>
                <a:cs typeface="Times New Roman"/>
              </a:rPr>
              <a:t>izleme-kontrol </a:t>
            </a:r>
            <a:r>
              <a:rPr lang="tr-TR" sz="2400" spc="-5" dirty="0">
                <a:latin typeface="Times New Roman"/>
                <a:cs typeface="Times New Roman"/>
              </a:rPr>
              <a:t>süreçlerini içeren </a:t>
            </a:r>
            <a:endParaRPr lang="tr-TR" sz="2400" spc="-5" dirty="0" smtClean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10400"/>
              </a:lnSpc>
            </a:pPr>
            <a:r>
              <a:rPr lang="tr-TR" sz="2400" dirty="0" smtClean="0">
                <a:latin typeface="Times New Roman"/>
                <a:cs typeface="Times New Roman"/>
              </a:rPr>
              <a:t>bir </a:t>
            </a:r>
            <a:r>
              <a:rPr lang="tr-TR" sz="2400" spc="-5" dirty="0">
                <a:latin typeface="Times New Roman"/>
                <a:cs typeface="Times New Roman"/>
              </a:rPr>
              <a:t>yönetim </a:t>
            </a:r>
            <a:r>
              <a:rPr lang="tr-TR" sz="2400" dirty="0">
                <a:latin typeface="Times New Roman"/>
                <a:cs typeface="Times New Roman"/>
              </a:rPr>
              <a:t>biçimidir</a:t>
            </a:r>
            <a:r>
              <a:rPr lang="tr-TR" sz="2400" dirty="0" smtClean="0">
                <a:latin typeface="Times New Roman"/>
                <a:cs typeface="Times New Roman"/>
              </a:rPr>
              <a:t>.</a:t>
            </a:r>
            <a:endParaRPr lang="tr-TR" sz="2400" dirty="0">
              <a:latin typeface="Times New Roman"/>
              <a:cs typeface="Times New Roman"/>
            </a:endParaRPr>
          </a:p>
        </p:txBody>
      </p:sp>
      <p:pic>
        <p:nvPicPr>
          <p:cNvPr id="4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756" y="6124434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" y="43097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8 Dikdörtgen"/>
          <p:cNvSpPr/>
          <p:nvPr/>
        </p:nvSpPr>
        <p:spPr>
          <a:xfrm>
            <a:off x="9593933" y="140652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209"/>
          <p:cNvPicPr/>
          <p:nvPr/>
        </p:nvPicPr>
        <p:blipFill>
          <a:blip r:embed="rId2"/>
          <a:stretch>
            <a:fillRect/>
          </a:stretch>
        </p:blipFill>
        <p:spPr>
          <a:xfrm>
            <a:off x="6103421" y="36339"/>
            <a:ext cx="5021580" cy="7047024"/>
          </a:xfrm>
          <a:prstGeom prst="rect">
            <a:avLst/>
          </a:prstGeom>
        </p:spPr>
      </p:pic>
      <p:pic>
        <p:nvPicPr>
          <p:cNvPr id="3" name="Picture 5276"/>
          <p:cNvPicPr/>
          <p:nvPr/>
        </p:nvPicPr>
        <p:blipFill>
          <a:blip r:embed="rId3"/>
          <a:stretch>
            <a:fillRect/>
          </a:stretch>
        </p:blipFill>
        <p:spPr>
          <a:xfrm>
            <a:off x="957833" y="36339"/>
            <a:ext cx="4910584" cy="7063663"/>
          </a:xfrm>
          <a:prstGeom prst="rect">
            <a:avLst/>
          </a:prstGeom>
        </p:spPr>
      </p:pic>
      <p:pic>
        <p:nvPicPr>
          <p:cNvPr id="4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3633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43"/>
          <p:cNvPicPr/>
          <p:nvPr/>
        </p:nvPicPr>
        <p:blipFill>
          <a:blip r:embed="rId2"/>
          <a:stretch>
            <a:fillRect/>
          </a:stretch>
        </p:blipFill>
        <p:spPr>
          <a:xfrm>
            <a:off x="971873" y="36339"/>
            <a:ext cx="5053965" cy="7057118"/>
          </a:xfrm>
          <a:prstGeom prst="rect">
            <a:avLst/>
          </a:prstGeom>
        </p:spPr>
      </p:pic>
      <p:pic>
        <p:nvPicPr>
          <p:cNvPr id="3" name="Picture 5476"/>
          <p:cNvPicPr/>
          <p:nvPr/>
        </p:nvPicPr>
        <p:blipFill>
          <a:blip r:embed="rId3"/>
          <a:stretch>
            <a:fillRect/>
          </a:stretch>
        </p:blipFill>
        <p:spPr>
          <a:xfrm>
            <a:off x="6300465" y="36339"/>
            <a:ext cx="5050155" cy="7076842"/>
          </a:xfrm>
          <a:prstGeom prst="rect">
            <a:avLst/>
          </a:prstGeom>
        </p:spPr>
      </p:pic>
      <p:pic>
        <p:nvPicPr>
          <p:cNvPr id="4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3633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030"/>
          <p:cNvGrpSpPr/>
          <p:nvPr/>
        </p:nvGrpSpPr>
        <p:grpSpPr>
          <a:xfrm>
            <a:off x="971873" y="28381"/>
            <a:ext cx="4890899" cy="7064742"/>
            <a:chOff x="0" y="0"/>
            <a:chExt cx="5034915" cy="7947660"/>
          </a:xfrm>
        </p:grpSpPr>
        <p:pic>
          <p:nvPicPr>
            <p:cNvPr id="3" name="Picture 554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034915" cy="7947660"/>
            </a:xfrm>
            <a:prstGeom prst="rect">
              <a:avLst/>
            </a:prstGeom>
          </p:spPr>
        </p:pic>
        <p:sp>
          <p:nvSpPr>
            <p:cNvPr id="4" name="Rectangle 5585"/>
            <p:cNvSpPr/>
            <p:nvPr/>
          </p:nvSpPr>
          <p:spPr>
            <a:xfrm>
              <a:off x="2466975" y="5733987"/>
              <a:ext cx="42143" cy="1899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2540" indent="-6350" algn="l">
                <a:lnSpc>
                  <a:spcPct val="107000"/>
                </a:lnSpc>
                <a:spcAft>
                  <a:spcPts val="800"/>
                </a:spcAft>
              </a:pPr>
              <a:r>
                <a:rPr lang="tr-TR" sz="11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tr-T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49" y="36340"/>
            <a:ext cx="5023485" cy="7056784"/>
          </a:xfrm>
          <a:prstGeom prst="rect">
            <a:avLst/>
          </a:prstGeom>
          <a:noFill/>
        </p:spPr>
      </p:pic>
      <p:pic>
        <p:nvPicPr>
          <p:cNvPr id="6" name="Resim 1" descr="https://cdn.bartin.edu.tr/10.yil/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" y="36339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1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0850" cy="690622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132113" y="1116459"/>
            <a:ext cx="5940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altLang="tr-T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  <a:endParaRPr lang="tr-TR" altLang="tr-T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altLang="tr-TR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BARTIN ÜNİVERSİTESİ</a:t>
            </a:r>
          </a:p>
        </p:txBody>
      </p:sp>
      <p:pic>
        <p:nvPicPr>
          <p:cNvPr id="4" name="Resim 1" descr="https://cdn.bartin.edu.tr/10.yil/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1" y="207791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1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868038" y="107516"/>
            <a:ext cx="8511177" cy="510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SIFIR ATIK UYGULAMASI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sp>
        <p:nvSpPr>
          <p:cNvPr id="19" name="18 Aşağı Ok"/>
          <p:cNvSpPr/>
          <p:nvPr/>
        </p:nvSpPr>
        <p:spPr>
          <a:xfrm rot="16200000">
            <a:off x="3132420" y="1457692"/>
            <a:ext cx="432048" cy="765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9A251-D5EA-44E5-8FDE-91AB9644910D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21" name="Rectangle 15"/>
          <p:cNvSpPr/>
          <p:nvPr/>
        </p:nvSpPr>
        <p:spPr>
          <a:xfrm>
            <a:off x="3852193" y="921282"/>
            <a:ext cx="7865293" cy="16055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 smtClean="0"/>
              <a:t>İsrafın </a:t>
            </a:r>
            <a:r>
              <a:rPr lang="tr-TR" sz="2400" dirty="0"/>
              <a:t>önlenmesini, kaynakların daha </a:t>
            </a:r>
            <a:r>
              <a:rPr lang="tr-TR" sz="2400" dirty="0" smtClean="0"/>
              <a:t>verimli kullanılmasını</a:t>
            </a:r>
            <a:r>
              <a:rPr lang="tr-TR" sz="2400" dirty="0"/>
              <a:t>, oluşan atığın miktarının </a:t>
            </a:r>
            <a:r>
              <a:rPr lang="tr-TR" sz="2400" dirty="0" smtClean="0"/>
              <a:t>azaltılmasını, etkin </a:t>
            </a:r>
            <a:r>
              <a:rPr lang="tr-TR" sz="2400" dirty="0"/>
              <a:t>toplama sisteminin kurulmasını, atıkların </a:t>
            </a:r>
            <a:r>
              <a:rPr lang="tr-TR" sz="2400" dirty="0" smtClean="0"/>
              <a:t>geri dönüştürülmesini </a:t>
            </a:r>
            <a:r>
              <a:rPr lang="tr-TR" sz="2400" dirty="0"/>
              <a:t>kapsayan atık önleme yaklaşımı </a:t>
            </a:r>
            <a:r>
              <a:rPr lang="tr-TR" sz="2400" dirty="0" smtClean="0"/>
              <a:t>olarak tanımlanan </a:t>
            </a:r>
            <a:r>
              <a:rPr lang="tr-TR" sz="2400" dirty="0"/>
              <a:t>bir hedeftir.</a:t>
            </a:r>
            <a:endParaRPr lang="tr-TR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4180424007"/>
              </p:ext>
            </p:extLst>
          </p:nvPr>
        </p:nvGraphicFramePr>
        <p:xfrm>
          <a:off x="395809" y="1476499"/>
          <a:ext cx="3672408" cy="65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utoShape 2" descr="sÄ±fÄ±r atÄ±k logo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54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91" y="5973372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8 Diyagram"/>
          <p:cNvGraphicFramePr/>
          <p:nvPr>
            <p:extLst>
              <p:ext uri="{D42A27DB-BD31-4B8C-83A1-F6EECF244321}">
                <p14:modId xmlns:p14="http://schemas.microsoft.com/office/powerpoint/2010/main" val="4222107833"/>
              </p:ext>
            </p:extLst>
          </p:nvPr>
        </p:nvGraphicFramePr>
        <p:xfrm>
          <a:off x="3509944" y="2518374"/>
          <a:ext cx="7776864" cy="438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7 Oval"/>
          <p:cNvSpPr/>
          <p:nvPr/>
        </p:nvSpPr>
        <p:spPr>
          <a:xfrm>
            <a:off x="6380468" y="4140795"/>
            <a:ext cx="2059943" cy="172819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+mj-lt"/>
                <a:cs typeface="Times New Roman" pitchFamily="18" charset="0"/>
              </a:rPr>
              <a:t>Gelecek nesillere temiz ve yaşanılabilir bir dünya bırakmak</a:t>
            </a:r>
            <a:endParaRPr lang="tr-TR" dirty="0">
              <a:latin typeface="+mj-lt"/>
              <a:cs typeface="Times New Roman" pitchFamily="18" charset="0"/>
            </a:endParaRPr>
          </a:p>
        </p:txBody>
      </p:sp>
      <p:pic>
        <p:nvPicPr>
          <p:cNvPr id="13" name="image8.pn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71995" y="3971023"/>
            <a:ext cx="3077845" cy="2646680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155575" y="3092988"/>
            <a:ext cx="3107782" cy="5874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NEDEN SIFIR ATIK?</a:t>
            </a:r>
            <a:endParaRPr lang="tr-TR" dirty="0"/>
          </a:p>
        </p:txBody>
      </p:sp>
      <p:pic>
        <p:nvPicPr>
          <p:cNvPr id="15" name="Resim 1" descr="https://cdn.bartin.edu.tr/10.yil/b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" y="43097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7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Dikdörtgen"/>
          <p:cNvSpPr/>
          <p:nvPr/>
        </p:nvSpPr>
        <p:spPr>
          <a:xfrm>
            <a:off x="971873" y="107516"/>
            <a:ext cx="8407342" cy="510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SIFIR ATIK PRENSİBİ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8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graphicFrame>
        <p:nvGraphicFramePr>
          <p:cNvPr id="14" name="Diagram 17"/>
          <p:cNvGraphicFramePr/>
          <p:nvPr>
            <p:extLst>
              <p:ext uri="{D42A27DB-BD31-4B8C-83A1-F6EECF244321}">
                <p14:modId xmlns:p14="http://schemas.microsoft.com/office/powerpoint/2010/main" val="429649479"/>
              </p:ext>
            </p:extLst>
          </p:nvPr>
        </p:nvGraphicFramePr>
        <p:xfrm>
          <a:off x="-252263" y="756419"/>
          <a:ext cx="7992887" cy="622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Yuvarlatılmış Dikdörtgen 14"/>
          <p:cNvSpPr/>
          <p:nvPr/>
        </p:nvSpPr>
        <p:spPr>
          <a:xfrm>
            <a:off x="7074960" y="828427"/>
            <a:ext cx="4608511" cy="496855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2800" b="1" dirty="0" smtClean="0"/>
          </a:p>
          <a:p>
            <a:pPr algn="ctr"/>
            <a:endParaRPr lang="tr-TR" sz="2800" b="1" dirty="0"/>
          </a:p>
          <a:p>
            <a:pPr algn="ctr"/>
            <a:r>
              <a:rPr lang="tr-TR" sz="2800" b="1" dirty="0" smtClean="0"/>
              <a:t>ATIK:</a:t>
            </a:r>
          </a:p>
          <a:p>
            <a:pPr algn="ctr"/>
            <a:r>
              <a:rPr lang="tr-TR" sz="2800" b="1" dirty="0" smtClean="0"/>
              <a:t> </a:t>
            </a:r>
            <a:r>
              <a:rPr lang="tr-TR" sz="2800" dirty="0"/>
              <a:t>İhtiyaçlarımızı karşılamak üzere kullandığımız maddelerin, o</a:t>
            </a:r>
          </a:p>
          <a:p>
            <a:pPr algn="ctr"/>
            <a:r>
              <a:rPr lang="tr-TR" sz="2800" dirty="0"/>
              <a:t>an için kullanılmayan veya kullanıldıktan sonra atılan kısmıdır</a:t>
            </a:r>
            <a:r>
              <a:rPr lang="tr-TR" sz="2800" dirty="0" smtClean="0"/>
              <a:t>.</a:t>
            </a:r>
          </a:p>
          <a:p>
            <a:pPr algn="ctr"/>
            <a:r>
              <a:rPr lang="tr-T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Ambalaj atıkları çöp değildir!!!</a:t>
            </a:r>
          </a:p>
          <a:p>
            <a:pPr algn="ctr"/>
            <a:endParaRPr lang="tr-TR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Ambalaj </a:t>
            </a:r>
            <a:r>
              <a:rPr lang="tr-TR" b="1" dirty="0">
                <a:solidFill>
                  <a:srgbClr val="FF0000"/>
                </a:solidFill>
              </a:rPr>
              <a:t>A</a:t>
            </a:r>
            <a:r>
              <a:rPr lang="tr-TR" b="1" dirty="0" smtClean="0">
                <a:solidFill>
                  <a:srgbClr val="FF0000"/>
                </a:solidFill>
              </a:rPr>
              <a:t>tıkları</a:t>
            </a:r>
            <a:r>
              <a:rPr lang="tr-TR" b="1" dirty="0" smtClean="0"/>
              <a:t>: cam</a:t>
            </a:r>
            <a:r>
              <a:rPr lang="tr-TR" b="1" dirty="0"/>
              <a:t>, plastik, metal, kağıt/karton ve </a:t>
            </a:r>
            <a:r>
              <a:rPr lang="tr-TR" b="1" dirty="0" err="1"/>
              <a:t>kompozit</a:t>
            </a:r>
            <a:r>
              <a:rPr lang="tr-TR" b="1" dirty="0"/>
              <a:t> (içecek kartonu, cips çerez paketi) </a:t>
            </a:r>
            <a:r>
              <a:rPr lang="tr-TR" b="1" dirty="0" smtClean="0"/>
              <a:t>vb.</a:t>
            </a:r>
            <a:r>
              <a:rPr lang="tr-TR" b="1" dirty="0"/>
              <a:t> 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endParaRPr lang="tr-TR" sz="2800" dirty="0"/>
          </a:p>
        </p:txBody>
      </p:sp>
      <p:pic>
        <p:nvPicPr>
          <p:cNvPr id="16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92" y="6013003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1" descr="https://cdn.bartin.edu.tr/10.yil/b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" y="43097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596609" y="4860875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b="1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0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032928"/>
              </p:ext>
            </p:extLst>
          </p:nvPr>
        </p:nvGraphicFramePr>
        <p:xfrm>
          <a:off x="-105893" y="1548507"/>
          <a:ext cx="489419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152999"/>
              </p:ext>
            </p:extLst>
          </p:nvPr>
        </p:nvGraphicFramePr>
        <p:xfrm>
          <a:off x="4284241" y="972443"/>
          <a:ext cx="748883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7 Dikdörtgen"/>
          <p:cNvSpPr/>
          <p:nvPr/>
        </p:nvSpPr>
        <p:spPr>
          <a:xfrm>
            <a:off x="0" y="107516"/>
            <a:ext cx="9379216" cy="510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TEHLİKELİ ve TEKLİKESİZ ATIKLAR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5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pic>
        <p:nvPicPr>
          <p:cNvPr id="6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92" y="6013003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2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7857" y="324371"/>
            <a:ext cx="9433048" cy="3366686"/>
          </a:xfrm>
          <a:prstGeom prst="rect">
            <a:avLst/>
          </a:prstGeom>
        </p:spPr>
        <p:txBody>
          <a:bodyPr vert="horz" wrap="square" lIns="0" tIns="41270" rIns="0" bIns="0" rtlCol="0">
            <a:spAutoFit/>
          </a:bodyPr>
          <a:lstStyle/>
          <a:p>
            <a:pPr marL="1842766" marR="4785" algn="just">
              <a:lnSpc>
                <a:spcPct val="83100"/>
              </a:lnSpc>
              <a:spcBef>
                <a:spcPts val="325"/>
              </a:spcBef>
              <a:tabLst>
                <a:tab pos="2919358" algn="l"/>
              </a:tabLst>
            </a:pPr>
            <a:r>
              <a:rPr sz="2000" spc="-5" dirty="0">
                <a:latin typeface="Tahoma"/>
                <a:cs typeface="Tahoma"/>
              </a:rPr>
              <a:t>Bitkisel </a:t>
            </a:r>
            <a:r>
              <a:rPr sz="2000" spc="-9" dirty="0">
                <a:latin typeface="Tahoma"/>
                <a:cs typeface="Tahoma"/>
              </a:rPr>
              <a:t>atık </a:t>
            </a:r>
            <a:r>
              <a:rPr sz="2000" spc="-33" dirty="0">
                <a:latin typeface="Tahoma"/>
                <a:cs typeface="Tahoma"/>
              </a:rPr>
              <a:t>yağlar, </a:t>
            </a:r>
            <a:r>
              <a:rPr sz="2000" spc="-9" dirty="0">
                <a:latin typeface="Tahoma"/>
                <a:cs typeface="Tahoma"/>
              </a:rPr>
              <a:t>atıksu  toplama	</a:t>
            </a:r>
            <a:r>
              <a:rPr sz="2000" spc="-5" dirty="0">
                <a:latin typeface="Tahoma"/>
                <a:cs typeface="Tahoma"/>
              </a:rPr>
              <a:t>sistemlerinin  </a:t>
            </a:r>
            <a:r>
              <a:rPr sz="2000" spc="-9" dirty="0">
                <a:latin typeface="Tahoma"/>
                <a:cs typeface="Tahoma"/>
              </a:rPr>
              <a:t>daralmasına </a:t>
            </a:r>
            <a:r>
              <a:rPr sz="2000" spc="-14" dirty="0">
                <a:latin typeface="Tahoma"/>
                <a:cs typeface="Tahoma"/>
              </a:rPr>
              <a:t>ve </a:t>
            </a:r>
            <a:r>
              <a:rPr sz="2000" spc="-9" dirty="0">
                <a:latin typeface="Tahoma"/>
                <a:cs typeface="Tahoma"/>
              </a:rPr>
              <a:t>tıkanmasına;  toprak </a:t>
            </a:r>
            <a:r>
              <a:rPr sz="2000" spc="-5" dirty="0">
                <a:latin typeface="Tahoma"/>
                <a:cs typeface="Tahoma"/>
              </a:rPr>
              <a:t>kirlenmesi ile </a:t>
            </a:r>
            <a:r>
              <a:rPr sz="2000" spc="-9" dirty="0">
                <a:latin typeface="Tahoma"/>
                <a:cs typeface="Tahoma"/>
              </a:rPr>
              <a:t>beraber  yeraltı </a:t>
            </a:r>
            <a:r>
              <a:rPr sz="2000" spc="-5" dirty="0">
                <a:latin typeface="Tahoma"/>
                <a:cs typeface="Tahoma"/>
              </a:rPr>
              <a:t>suyu kirlenmesine  </a:t>
            </a:r>
            <a:r>
              <a:rPr sz="2000" dirty="0">
                <a:latin typeface="Tahoma"/>
                <a:cs typeface="Tahoma"/>
              </a:rPr>
              <a:t>sebep </a:t>
            </a:r>
            <a:r>
              <a:rPr sz="2000" spc="-33" dirty="0">
                <a:latin typeface="Tahoma"/>
                <a:cs typeface="Tahoma"/>
              </a:rPr>
              <a:t>olur. </a:t>
            </a:r>
            <a:r>
              <a:rPr sz="2000" dirty="0">
                <a:latin typeface="Tahoma"/>
                <a:cs typeface="Tahoma"/>
              </a:rPr>
              <a:t>Bu </a:t>
            </a:r>
            <a:r>
              <a:rPr sz="2000" spc="-5" dirty="0">
                <a:latin typeface="Tahoma"/>
                <a:cs typeface="Tahoma"/>
              </a:rPr>
              <a:t>nedenle </a:t>
            </a:r>
            <a:r>
              <a:rPr sz="2000" spc="-14" dirty="0">
                <a:latin typeface="Tahoma"/>
                <a:cs typeface="Tahoma"/>
              </a:rPr>
              <a:t>ayrı  </a:t>
            </a:r>
            <a:r>
              <a:rPr sz="2000" spc="-5" dirty="0">
                <a:latin typeface="Tahoma"/>
                <a:cs typeface="Tahoma"/>
              </a:rPr>
              <a:t>toplanması</a:t>
            </a:r>
            <a:r>
              <a:rPr sz="2000" spc="-42" dirty="0">
                <a:latin typeface="Tahoma"/>
                <a:cs typeface="Tahoma"/>
              </a:rPr>
              <a:t> </a:t>
            </a:r>
            <a:r>
              <a:rPr sz="2000" spc="-19" dirty="0">
                <a:latin typeface="Tahoma"/>
                <a:cs typeface="Tahoma"/>
              </a:rPr>
              <a:t>gereklidir.</a:t>
            </a:r>
            <a:endParaRPr sz="2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33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1962" marR="1215951" algn="just">
              <a:lnSpc>
                <a:spcPct val="83000"/>
              </a:lnSpc>
            </a:pPr>
            <a:r>
              <a:rPr sz="2000" spc="-9" dirty="0">
                <a:latin typeface="Tahoma"/>
                <a:cs typeface="Tahoma"/>
              </a:rPr>
              <a:t>Atık elektrikli ve elektronik </a:t>
            </a:r>
            <a:r>
              <a:rPr sz="2000" spc="-28" dirty="0">
                <a:latin typeface="Tahoma"/>
                <a:cs typeface="Tahoma"/>
              </a:rPr>
              <a:t>eşyalar,  </a:t>
            </a:r>
            <a:r>
              <a:rPr sz="2000" spc="-5" dirty="0">
                <a:latin typeface="Tahoma"/>
                <a:cs typeface="Tahoma"/>
              </a:rPr>
              <a:t>içeriğinde bulunan ağır metaller  nedeniyle çevre ve insan </a:t>
            </a:r>
            <a:r>
              <a:rPr sz="2000" spc="-9" dirty="0">
                <a:latin typeface="Tahoma"/>
                <a:cs typeface="Tahoma"/>
              </a:rPr>
              <a:t>sağlığına  zararlı etkilerde </a:t>
            </a:r>
            <a:r>
              <a:rPr sz="2000" spc="-5" dirty="0">
                <a:latin typeface="Tahoma"/>
                <a:cs typeface="Tahoma"/>
              </a:rPr>
              <a:t>bulunabilecek  </a:t>
            </a:r>
            <a:r>
              <a:rPr sz="2000" spc="-9" dirty="0">
                <a:latin typeface="Tahoma"/>
                <a:cs typeface="Tahoma"/>
              </a:rPr>
              <a:t>atıklardandır </a:t>
            </a:r>
            <a:r>
              <a:rPr sz="2000" spc="-14" dirty="0">
                <a:latin typeface="Tahoma"/>
                <a:cs typeface="Tahoma"/>
              </a:rPr>
              <a:t>ve </a:t>
            </a:r>
            <a:r>
              <a:rPr sz="2000" spc="-9" dirty="0">
                <a:latin typeface="Tahoma"/>
                <a:cs typeface="Tahoma"/>
              </a:rPr>
              <a:t>ayrı toplanması  </a:t>
            </a:r>
            <a:r>
              <a:rPr sz="2000" spc="-14" dirty="0">
                <a:latin typeface="Tahoma"/>
                <a:cs typeface="Tahoma"/>
              </a:rPr>
              <a:t>sağlanmalıdır.</a:t>
            </a:r>
            <a:endParaRPr sz="2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87739" marR="5981" algn="just">
              <a:lnSpc>
                <a:spcPct val="82800"/>
              </a:lnSpc>
              <a:spcBef>
                <a:spcPts val="805"/>
              </a:spcBef>
              <a:tabLst>
                <a:tab pos="2851772" algn="l"/>
              </a:tabLst>
            </a:pPr>
            <a:r>
              <a:rPr sz="2000" spc="-9" dirty="0" err="1" smtClean="0">
                <a:latin typeface="Tahoma"/>
                <a:cs typeface="Tahoma"/>
              </a:rPr>
              <a:t>Atık</a:t>
            </a:r>
            <a:r>
              <a:rPr sz="2000" spc="-9" dirty="0" smtClean="0">
                <a:latin typeface="Tahoma"/>
                <a:cs typeface="Tahoma"/>
              </a:rPr>
              <a:t> </a:t>
            </a:r>
            <a:r>
              <a:rPr sz="2000" spc="-28" dirty="0">
                <a:latin typeface="Tahoma"/>
                <a:cs typeface="Tahoma"/>
              </a:rPr>
              <a:t>piller, </a:t>
            </a:r>
            <a:r>
              <a:rPr sz="2000" spc="-5" dirty="0">
                <a:latin typeface="Tahoma"/>
                <a:cs typeface="Tahoma"/>
              </a:rPr>
              <a:t>içeriğinde bulunan  ağır metaller nedeniyle </a:t>
            </a:r>
            <a:r>
              <a:rPr sz="2000" spc="-9" dirty="0">
                <a:latin typeface="Tahoma"/>
                <a:cs typeface="Tahoma"/>
              </a:rPr>
              <a:t>çevre  ve </a:t>
            </a:r>
            <a:r>
              <a:rPr sz="2000" spc="-5" dirty="0">
                <a:latin typeface="Tahoma"/>
                <a:cs typeface="Tahoma"/>
              </a:rPr>
              <a:t>insan </a:t>
            </a:r>
            <a:r>
              <a:rPr sz="2000" spc="-9" dirty="0" err="1">
                <a:latin typeface="Tahoma"/>
                <a:cs typeface="Tahoma"/>
              </a:rPr>
              <a:t>sağlığına</a:t>
            </a:r>
            <a:r>
              <a:rPr sz="2000" spc="-9" dirty="0">
                <a:latin typeface="Tahoma"/>
                <a:cs typeface="Tahoma"/>
              </a:rPr>
              <a:t> </a:t>
            </a:r>
            <a:r>
              <a:rPr sz="2000" spc="-14" dirty="0" err="1" smtClean="0">
                <a:latin typeface="Tahoma"/>
                <a:cs typeface="Tahoma"/>
              </a:rPr>
              <a:t>zararlı</a:t>
            </a:r>
            <a:r>
              <a:rPr lang="tr-TR" sz="2000" spc="-14" dirty="0">
                <a:latin typeface="Tahoma"/>
                <a:cs typeface="Tahoma"/>
              </a:rPr>
              <a:t> </a:t>
            </a:r>
            <a:r>
              <a:rPr sz="2000" dirty="0" err="1" smtClean="0">
                <a:latin typeface="Tahoma"/>
                <a:cs typeface="Tahoma"/>
              </a:rPr>
              <a:t>e</a:t>
            </a:r>
            <a:r>
              <a:rPr sz="2000" spc="-19" dirty="0" err="1" smtClean="0">
                <a:latin typeface="Tahoma"/>
                <a:cs typeface="Tahoma"/>
              </a:rPr>
              <a:t>t</a:t>
            </a:r>
            <a:r>
              <a:rPr sz="2000" spc="-9" dirty="0" err="1" smtClean="0">
                <a:latin typeface="Tahoma"/>
                <a:cs typeface="Tahoma"/>
              </a:rPr>
              <a:t>k</a:t>
            </a:r>
            <a:r>
              <a:rPr sz="2000" dirty="0" err="1" smtClean="0">
                <a:latin typeface="Tahoma"/>
                <a:cs typeface="Tahoma"/>
              </a:rPr>
              <a:t>ile</a:t>
            </a:r>
            <a:r>
              <a:rPr sz="2000" spc="-5" dirty="0" err="1" smtClean="0">
                <a:latin typeface="Tahoma"/>
                <a:cs typeface="Tahoma"/>
              </a:rPr>
              <a:t>rd</a:t>
            </a:r>
            <a:r>
              <a:rPr sz="2000" dirty="0" err="1" smtClean="0">
                <a:latin typeface="Tahoma"/>
                <a:cs typeface="Tahoma"/>
              </a:rPr>
              <a:t>e</a:t>
            </a:r>
            <a:r>
              <a:rPr lang="tr-TR" sz="2000" dirty="0" smtClean="0">
                <a:latin typeface="Tahoma"/>
                <a:cs typeface="Tahoma"/>
              </a:rPr>
              <a:t> </a:t>
            </a:r>
            <a:r>
              <a:rPr sz="2000" dirty="0" err="1" smtClean="0">
                <a:latin typeface="Tahoma"/>
                <a:cs typeface="Tahoma"/>
              </a:rPr>
              <a:t>bulu</a:t>
            </a:r>
            <a:r>
              <a:rPr sz="2000" spc="-9" dirty="0" err="1" smtClean="0">
                <a:latin typeface="Tahoma"/>
                <a:cs typeface="Tahoma"/>
              </a:rPr>
              <a:t>n</a:t>
            </a:r>
            <a:r>
              <a:rPr sz="2000" spc="-19" dirty="0" err="1" smtClean="0">
                <a:latin typeface="Tahoma"/>
                <a:cs typeface="Tahoma"/>
              </a:rPr>
              <a:t>a</a:t>
            </a:r>
            <a:r>
              <a:rPr sz="2000" dirty="0" err="1" smtClean="0">
                <a:latin typeface="Tahoma"/>
                <a:cs typeface="Tahoma"/>
              </a:rPr>
              <a:t>b</a:t>
            </a:r>
            <a:r>
              <a:rPr sz="2000" spc="-14" dirty="0" err="1" smtClean="0">
                <a:latin typeface="Tahoma"/>
                <a:cs typeface="Tahoma"/>
              </a:rPr>
              <a:t>i</a:t>
            </a:r>
            <a:r>
              <a:rPr sz="2000" dirty="0" err="1" smtClean="0">
                <a:latin typeface="Tahoma"/>
                <a:cs typeface="Tahoma"/>
              </a:rPr>
              <a:t>l</a:t>
            </a:r>
            <a:r>
              <a:rPr sz="2000" spc="-9" dirty="0" err="1" smtClean="0">
                <a:latin typeface="Tahoma"/>
                <a:cs typeface="Tahoma"/>
              </a:rPr>
              <a:t>e</a:t>
            </a:r>
            <a:r>
              <a:rPr sz="2000" spc="-5" dirty="0" err="1" smtClean="0">
                <a:latin typeface="Tahoma"/>
                <a:cs typeface="Tahoma"/>
              </a:rPr>
              <a:t>c</a:t>
            </a:r>
            <a:r>
              <a:rPr sz="2000" dirty="0" err="1" smtClean="0">
                <a:latin typeface="Tahoma"/>
                <a:cs typeface="Tahoma"/>
              </a:rPr>
              <a:t>ek</a:t>
            </a:r>
            <a:r>
              <a:rPr lang="tr-TR" sz="2000" dirty="0" smtClean="0">
                <a:latin typeface="Tahoma"/>
                <a:cs typeface="Tahoma"/>
              </a:rPr>
              <a:t> </a:t>
            </a:r>
            <a:r>
              <a:rPr sz="2000" spc="-9" dirty="0" err="1" smtClean="0">
                <a:latin typeface="Tahoma"/>
                <a:cs typeface="Tahoma"/>
              </a:rPr>
              <a:t>atıklardandır</a:t>
            </a:r>
            <a:r>
              <a:rPr sz="2000" spc="-9" dirty="0" smtClean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ve </a:t>
            </a:r>
            <a:r>
              <a:rPr sz="2000" spc="-14" dirty="0">
                <a:latin typeface="Tahoma"/>
                <a:cs typeface="Tahoma"/>
              </a:rPr>
              <a:t>ayrı  </a:t>
            </a:r>
            <a:r>
              <a:rPr sz="2000" spc="-5" dirty="0">
                <a:latin typeface="Tahoma"/>
                <a:cs typeface="Tahoma"/>
              </a:rPr>
              <a:t>toplanması</a:t>
            </a:r>
            <a:r>
              <a:rPr sz="2000" spc="-42" dirty="0">
                <a:latin typeface="Tahoma"/>
                <a:cs typeface="Tahoma"/>
              </a:rPr>
              <a:t> </a:t>
            </a:r>
            <a:r>
              <a:rPr sz="2000" spc="-19" dirty="0">
                <a:latin typeface="Tahoma"/>
                <a:cs typeface="Tahoma"/>
              </a:rPr>
              <a:t>gereklidir.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0865" y="1188467"/>
            <a:ext cx="1336655" cy="13144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5"/>
          </a:p>
        </p:txBody>
      </p:sp>
      <p:sp>
        <p:nvSpPr>
          <p:cNvPr id="4" name="object 4"/>
          <p:cNvSpPr/>
          <p:nvPr/>
        </p:nvSpPr>
        <p:spPr>
          <a:xfrm>
            <a:off x="323803" y="324371"/>
            <a:ext cx="2193124" cy="1198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5"/>
          </a:p>
        </p:txBody>
      </p:sp>
      <p:sp>
        <p:nvSpPr>
          <p:cNvPr id="5" name="object 5"/>
          <p:cNvSpPr txBox="1"/>
          <p:nvPr/>
        </p:nvSpPr>
        <p:spPr>
          <a:xfrm>
            <a:off x="1475929" y="4806285"/>
            <a:ext cx="7632848" cy="2152276"/>
          </a:xfrm>
          <a:prstGeom prst="rect">
            <a:avLst/>
          </a:prstGeom>
        </p:spPr>
        <p:txBody>
          <a:bodyPr vert="horz" wrap="square" lIns="0" tIns="16149" rIns="0" bIns="0" rtlCol="0">
            <a:spAutoFit/>
          </a:bodyPr>
          <a:lstStyle/>
          <a:p>
            <a:pPr marL="11962" marR="4785" algn="just">
              <a:lnSpc>
                <a:spcPct val="97300"/>
              </a:lnSpc>
              <a:spcBef>
                <a:spcPts val="127"/>
              </a:spcBef>
            </a:pPr>
            <a:r>
              <a:rPr sz="2000" spc="-19" dirty="0">
                <a:latin typeface="Tahoma"/>
                <a:cs typeface="Tahoma"/>
              </a:rPr>
              <a:t>Tehlikeli </a:t>
            </a:r>
            <a:r>
              <a:rPr sz="2000" spc="-9" dirty="0">
                <a:latin typeface="Tahoma"/>
                <a:cs typeface="Tahoma"/>
              </a:rPr>
              <a:t>atıklar: </a:t>
            </a:r>
            <a:r>
              <a:rPr sz="2000" spc="-14" dirty="0">
                <a:latin typeface="Tahoma"/>
                <a:cs typeface="Tahoma"/>
              </a:rPr>
              <a:t>yanıcı, yakıcı,  </a:t>
            </a:r>
            <a:r>
              <a:rPr sz="2000" spc="-5" dirty="0">
                <a:latin typeface="Tahoma"/>
                <a:cs typeface="Tahoma"/>
              </a:rPr>
              <a:t>kanserojen, </a:t>
            </a:r>
            <a:r>
              <a:rPr sz="2000" spc="-9" dirty="0">
                <a:latin typeface="Tahoma"/>
                <a:cs typeface="Tahoma"/>
              </a:rPr>
              <a:t>patlayıcı, </a:t>
            </a:r>
            <a:r>
              <a:rPr sz="2000" spc="-5" dirty="0">
                <a:latin typeface="Tahoma"/>
                <a:cs typeface="Tahoma"/>
              </a:rPr>
              <a:t>tahriş  edici, zehirli </a:t>
            </a:r>
            <a:r>
              <a:rPr sz="2000" spc="-9" dirty="0">
                <a:latin typeface="Tahoma"/>
                <a:cs typeface="Tahoma"/>
              </a:rPr>
              <a:t>atıklardandır ve  ayrı </a:t>
            </a:r>
            <a:r>
              <a:rPr sz="2000" spc="-5" dirty="0">
                <a:latin typeface="Tahoma"/>
                <a:cs typeface="Tahoma"/>
              </a:rPr>
              <a:t>toplanması</a:t>
            </a:r>
            <a:r>
              <a:rPr sz="2000" spc="-85" dirty="0">
                <a:latin typeface="Tahoma"/>
                <a:cs typeface="Tahoma"/>
              </a:rPr>
              <a:t> </a:t>
            </a:r>
            <a:r>
              <a:rPr sz="2000" spc="-14" dirty="0">
                <a:latin typeface="Tahoma"/>
                <a:cs typeface="Tahoma"/>
              </a:rPr>
              <a:t>sağlanmalıdır.</a:t>
            </a:r>
            <a:endParaRPr sz="2000" dirty="0">
              <a:latin typeface="Tahoma"/>
              <a:cs typeface="Tahoma"/>
            </a:endParaRPr>
          </a:p>
          <a:p>
            <a:pPr>
              <a:spcBef>
                <a:spcPts val="24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350490" indent="-338528" algn="just">
              <a:buSzPct val="83333"/>
              <a:buFont typeface="Symbol"/>
              <a:buChar char=""/>
              <a:tabLst>
                <a:tab pos="351089" algn="l"/>
              </a:tabLst>
            </a:pPr>
            <a:r>
              <a:rPr sz="2000" spc="-14" dirty="0">
                <a:latin typeface="Tahoma"/>
                <a:cs typeface="Tahoma"/>
              </a:rPr>
              <a:t>Toner-kartuşlar</a:t>
            </a:r>
            <a:endParaRPr sz="2000" dirty="0">
              <a:latin typeface="Tahoma"/>
              <a:cs typeface="Tahoma"/>
            </a:endParaRPr>
          </a:p>
          <a:p>
            <a:pPr marL="350490" indent="-338528" algn="just">
              <a:buSzPct val="83333"/>
              <a:buFont typeface="Symbol"/>
              <a:buChar char=""/>
              <a:tabLst>
                <a:tab pos="351089" algn="l"/>
              </a:tabLst>
            </a:pPr>
            <a:r>
              <a:rPr sz="2000" spc="-9" dirty="0">
                <a:latin typeface="Tahoma"/>
                <a:cs typeface="Tahoma"/>
              </a:rPr>
              <a:t>Kontamine</a:t>
            </a:r>
            <a:r>
              <a:rPr sz="2000" spc="-38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ambalajlar</a:t>
            </a:r>
            <a:endParaRPr sz="2000" dirty="0">
              <a:latin typeface="Tahoma"/>
              <a:cs typeface="Tahoma"/>
            </a:endParaRPr>
          </a:p>
          <a:p>
            <a:pPr marL="350490" indent="-338528" algn="just">
              <a:buSzPct val="83333"/>
              <a:buFont typeface="Symbol"/>
              <a:buChar char=""/>
              <a:tabLst>
                <a:tab pos="351089" algn="l"/>
              </a:tabLst>
            </a:pPr>
            <a:r>
              <a:rPr sz="2000" spc="-9" dirty="0">
                <a:latin typeface="Tahoma"/>
                <a:cs typeface="Tahoma"/>
              </a:rPr>
              <a:t>Kontamine</a:t>
            </a:r>
            <a:r>
              <a:rPr sz="2000" spc="-24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filtreler</a:t>
            </a:r>
            <a:endParaRPr sz="2000" dirty="0">
              <a:latin typeface="Tahoma"/>
              <a:cs typeface="Tahoma"/>
            </a:endParaRPr>
          </a:p>
          <a:p>
            <a:pPr marL="350490" indent="-338528" algn="just">
              <a:buSzPct val="83333"/>
              <a:buFont typeface="Symbol"/>
              <a:buChar char=""/>
              <a:tabLst>
                <a:tab pos="351089" algn="l"/>
              </a:tabLst>
            </a:pPr>
            <a:r>
              <a:rPr sz="2000" spc="-5" dirty="0">
                <a:latin typeface="Tahoma"/>
                <a:cs typeface="Tahoma"/>
              </a:rPr>
              <a:t>Basınçlı kaplar</a:t>
            </a:r>
            <a:r>
              <a:rPr sz="2000" spc="-66" dirty="0">
                <a:latin typeface="Tahoma"/>
                <a:cs typeface="Tahoma"/>
              </a:rPr>
              <a:t> </a:t>
            </a:r>
            <a:r>
              <a:rPr sz="2000" spc="-14" dirty="0">
                <a:latin typeface="Tahoma"/>
                <a:cs typeface="Tahoma"/>
              </a:rPr>
              <a:t>vb.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80785" y="4830502"/>
            <a:ext cx="1782724" cy="12256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5"/>
          </a:p>
        </p:txBody>
      </p:sp>
      <p:sp>
        <p:nvSpPr>
          <p:cNvPr id="7" name="object 7"/>
          <p:cNvSpPr/>
          <p:nvPr/>
        </p:nvSpPr>
        <p:spPr>
          <a:xfrm>
            <a:off x="323802" y="2677274"/>
            <a:ext cx="2210756" cy="1607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5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4864718" y="6308381"/>
            <a:ext cx="2611145" cy="188894"/>
          </a:xfrm>
          <a:prstGeom prst="rect">
            <a:avLst/>
          </a:prstGeom>
        </p:spPr>
        <p:txBody>
          <a:bodyPr vert="horz" wrap="square" lIns="0" tIns="4187" rIns="0" bIns="0" rtlCol="0" anchor="ctr">
            <a:spAutoFit/>
          </a:bodyPr>
          <a:lstStyle/>
          <a:p>
            <a:pPr marL="23924">
              <a:spcBef>
                <a:spcPts val="33"/>
              </a:spcBef>
            </a:pPr>
            <a:fld id="{81D60167-4931-47E6-BA6A-407CBD079E47}" type="slidenum">
              <a:rPr spc="-5" dirty="0"/>
              <a:pPr marL="23924">
                <a:spcBef>
                  <a:spcPts val="33"/>
                </a:spcBef>
              </a:pPr>
              <a:t>6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295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Dikdörtgen"/>
          <p:cNvSpPr/>
          <p:nvPr/>
        </p:nvSpPr>
        <p:spPr>
          <a:xfrm>
            <a:off x="971873" y="323540"/>
            <a:ext cx="8424935" cy="100894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SIFIR ATIK UYGULAMASI </a:t>
            </a:r>
          </a:p>
          <a:p>
            <a:pPr algn="ctr"/>
            <a:r>
              <a:rPr lang="tr-TR" sz="3200" dirty="0" smtClean="0">
                <a:latin typeface="Cambria" pitchFamily="18" charset="0"/>
              </a:rPr>
              <a:t>KAZANÇLAR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8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pic>
        <p:nvPicPr>
          <p:cNvPr id="16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92" y="6013003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yagram 8"/>
          <p:cNvGraphicFramePr/>
          <p:nvPr>
            <p:extLst>
              <p:ext uri="{D42A27DB-BD31-4B8C-83A1-F6EECF244321}">
                <p14:modId xmlns:p14="http://schemas.microsoft.com/office/powerpoint/2010/main" val="2121160873"/>
              </p:ext>
            </p:extLst>
          </p:nvPr>
        </p:nvGraphicFramePr>
        <p:xfrm>
          <a:off x="441589" y="1404491"/>
          <a:ext cx="5760641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SIFIR ATIK ile ilgili gÃ¶rsel sonuc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81" y="2040849"/>
            <a:ext cx="5062082" cy="31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1" descr="https://cdn.bartin.edu.tr/10.yil/b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" y="150784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2157" y="959008"/>
            <a:ext cx="7950757" cy="103473"/>
          </a:xfrm>
          <a:custGeom>
            <a:avLst/>
            <a:gdLst/>
            <a:ahLst/>
            <a:cxnLst/>
            <a:rect l="l" t="t" r="r" b="b"/>
            <a:pathLst>
              <a:path w="4217035" h="109855">
                <a:moveTo>
                  <a:pt x="4216438" y="0"/>
                </a:moveTo>
                <a:lnTo>
                  <a:pt x="173647" y="0"/>
                </a:lnTo>
                <a:lnTo>
                  <a:pt x="0" y="109727"/>
                </a:lnTo>
                <a:lnTo>
                  <a:pt x="4042829" y="109727"/>
                </a:lnTo>
                <a:lnTo>
                  <a:pt x="4216438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3" name="object 3"/>
          <p:cNvSpPr/>
          <p:nvPr/>
        </p:nvSpPr>
        <p:spPr>
          <a:xfrm>
            <a:off x="1558589" y="613002"/>
            <a:ext cx="8763672" cy="449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4" name="object 4"/>
          <p:cNvSpPr txBox="1"/>
          <p:nvPr/>
        </p:nvSpPr>
        <p:spPr>
          <a:xfrm>
            <a:off x="2362834" y="704644"/>
            <a:ext cx="2099929" cy="215826"/>
          </a:xfrm>
          <a:prstGeom prst="rect">
            <a:avLst/>
          </a:prstGeom>
        </p:spPr>
        <p:txBody>
          <a:bodyPr vert="horz" wrap="square" lIns="0" tIns="12571" rIns="0" bIns="0" rtlCol="0">
            <a:spAutoFit/>
          </a:bodyPr>
          <a:lstStyle/>
          <a:p>
            <a:pPr marL="11972">
              <a:spcBef>
                <a:spcPts val="99"/>
              </a:spcBef>
            </a:pPr>
            <a:r>
              <a:rPr sz="1320" b="1" spc="-5" dirty="0">
                <a:solidFill>
                  <a:srgbClr val="FFFFFF"/>
                </a:solidFill>
                <a:latin typeface="Tahoma"/>
                <a:cs typeface="Tahoma"/>
              </a:rPr>
              <a:t>KAZANÇLAR</a:t>
            </a:r>
            <a:endParaRPr sz="132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9825" y="1339849"/>
            <a:ext cx="1741073" cy="1017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6" name="object 6"/>
          <p:cNvSpPr/>
          <p:nvPr/>
        </p:nvSpPr>
        <p:spPr>
          <a:xfrm>
            <a:off x="9461338" y="1911379"/>
            <a:ext cx="1978146" cy="1017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7" name="object 7"/>
          <p:cNvSpPr/>
          <p:nvPr/>
        </p:nvSpPr>
        <p:spPr>
          <a:xfrm>
            <a:off x="351838" y="5599125"/>
            <a:ext cx="2008126" cy="10171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8" name="object 8"/>
          <p:cNvSpPr txBox="1"/>
          <p:nvPr/>
        </p:nvSpPr>
        <p:spPr>
          <a:xfrm>
            <a:off x="2268017" y="1132341"/>
            <a:ext cx="7049654" cy="2354032"/>
          </a:xfrm>
          <a:prstGeom prst="rect">
            <a:avLst/>
          </a:prstGeom>
        </p:spPr>
        <p:txBody>
          <a:bodyPr vert="horz" wrap="square" lIns="0" tIns="107750" rIns="0" bIns="0" rtlCol="0">
            <a:spAutoFit/>
          </a:bodyPr>
          <a:lstStyle/>
          <a:p>
            <a:pPr marL="1024828">
              <a:spcBef>
                <a:spcPts val="848"/>
              </a:spcBef>
            </a:pPr>
            <a:r>
              <a:rPr sz="1320" b="1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1 </a:t>
            </a:r>
            <a:r>
              <a:rPr sz="1320" b="1" spc="-5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ton atık kâğıdın </a:t>
            </a:r>
            <a:r>
              <a:rPr sz="1320" b="1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geri </a:t>
            </a:r>
            <a:r>
              <a:rPr sz="1320" b="1" spc="-5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kazanımı</a:t>
            </a:r>
            <a:r>
              <a:rPr sz="1320" b="1" spc="-90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1320" b="1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ile</a:t>
            </a:r>
          </a:p>
          <a:p>
            <a:pPr marL="1024828">
              <a:spcBef>
                <a:spcPts val="759"/>
              </a:spcBef>
              <a:buSzPct val="91666"/>
              <a:buFont typeface="Symbol"/>
              <a:buChar char=""/>
              <a:tabLst>
                <a:tab pos="1091873" algn="l"/>
              </a:tabLst>
            </a:pPr>
            <a:r>
              <a:rPr b="1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17 </a:t>
            </a:r>
            <a:r>
              <a:rPr b="1" spc="-14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ağacın </a:t>
            </a:r>
            <a:r>
              <a:rPr b="1" spc="-5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kesilmesi</a:t>
            </a:r>
            <a:r>
              <a:rPr b="1" spc="-42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b="1" spc="-19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önlenir,</a:t>
            </a:r>
            <a:endParaRPr b="1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  <a:p>
            <a:pPr marL="1024828">
              <a:spcBef>
                <a:spcPts val="283"/>
              </a:spcBef>
              <a:buSzPct val="91666"/>
              <a:buFont typeface="Symbol"/>
              <a:buChar char=""/>
              <a:tabLst>
                <a:tab pos="1091873" algn="l"/>
              </a:tabLst>
            </a:pPr>
            <a:r>
              <a:rPr b="1" spc="-5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12400 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m</a:t>
            </a:r>
            <a:r>
              <a:rPr b="1" baseline="33333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3 </a:t>
            </a:r>
            <a:r>
              <a:rPr b="1" spc="-9" dirty="0" smtClean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sera </a:t>
            </a:r>
            <a:r>
              <a:rPr b="1" spc="-14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gazı</a:t>
            </a:r>
            <a:r>
              <a:rPr b="1" spc="-165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b="1" spc="-14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engellenir,</a:t>
            </a:r>
            <a:endParaRPr b="1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  <a:p>
            <a:pPr marL="1024828" marR="4789">
              <a:lnSpc>
                <a:spcPct val="103299"/>
              </a:lnSpc>
              <a:spcBef>
                <a:spcPts val="160"/>
              </a:spcBef>
              <a:buSzPct val="91666"/>
              <a:buFont typeface="Symbol"/>
              <a:buChar char=""/>
              <a:tabLst>
                <a:tab pos="1091873" algn="l"/>
              </a:tabLst>
            </a:pPr>
            <a:r>
              <a:rPr b="1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2,4 m</a:t>
            </a:r>
            <a:r>
              <a:rPr b="1" baseline="33333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3 </a:t>
            </a:r>
            <a:r>
              <a:rPr b="1" spc="-5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atık depolama alanından</a:t>
            </a:r>
            <a:r>
              <a:rPr b="1" spc="-123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b="1" spc="-9" dirty="0" err="1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tasarruf</a:t>
            </a:r>
            <a:r>
              <a:rPr b="1" spc="-9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  </a:t>
            </a:r>
            <a:r>
              <a:rPr b="1" spc="-19" dirty="0" err="1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sağlanır</a:t>
            </a:r>
            <a:r>
              <a:rPr b="1" spc="-19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.</a:t>
            </a:r>
            <a:endParaRPr lang="tr-TR" b="1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  <a:p>
            <a:pPr marL="1024828" marR="4789">
              <a:lnSpc>
                <a:spcPct val="103299"/>
              </a:lnSpc>
              <a:spcBef>
                <a:spcPts val="160"/>
              </a:spcBef>
              <a:buSzPct val="91666"/>
              <a:tabLst>
                <a:tab pos="1091873" algn="l"/>
              </a:tabLst>
            </a:pPr>
            <a:endParaRPr lang="tr-TR" sz="1131" b="1" spc="-19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024828" marR="4789">
              <a:lnSpc>
                <a:spcPct val="103299"/>
              </a:lnSpc>
              <a:spcBef>
                <a:spcPts val="160"/>
              </a:spcBef>
              <a:buSzPct val="91666"/>
              <a:tabLst>
                <a:tab pos="1091873" algn="l"/>
              </a:tabLst>
            </a:pPr>
            <a:r>
              <a:rPr b="1" spc="-19" dirty="0" err="1" smtClean="0">
                <a:latin typeface="Tahoma"/>
                <a:cs typeface="Tahoma"/>
              </a:rPr>
              <a:t>Yeni</a:t>
            </a:r>
            <a:r>
              <a:rPr b="1" spc="-19" dirty="0" smtClean="0">
                <a:latin typeface="Tahoma"/>
                <a:cs typeface="Tahoma"/>
              </a:rPr>
              <a:t> </a:t>
            </a:r>
            <a:r>
              <a:rPr b="1" spc="-5" dirty="0">
                <a:latin typeface="Tahoma"/>
                <a:cs typeface="Tahoma"/>
              </a:rPr>
              <a:t>üretime </a:t>
            </a:r>
            <a:r>
              <a:rPr b="1" spc="-9" dirty="0">
                <a:latin typeface="Tahoma"/>
                <a:cs typeface="Tahoma"/>
              </a:rPr>
              <a:t>kıyasla </a:t>
            </a:r>
            <a:r>
              <a:rPr b="1" spc="-5" dirty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metal </a:t>
            </a:r>
            <a:r>
              <a:rPr b="1" spc="-9" dirty="0">
                <a:latin typeface="Tahoma"/>
                <a:cs typeface="Tahoma"/>
              </a:rPr>
              <a:t>ve</a:t>
            </a:r>
            <a:r>
              <a:rPr b="1" spc="-9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b="1" spc="-9" dirty="0" err="1">
                <a:solidFill>
                  <a:srgbClr val="FFC000"/>
                </a:solidFill>
                <a:latin typeface="Tahoma"/>
                <a:cs typeface="Tahoma"/>
              </a:rPr>
              <a:t>plastik</a:t>
            </a:r>
            <a:r>
              <a:rPr b="1" spc="-9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b="1" spc="-5" dirty="0" err="1">
                <a:latin typeface="Tahoma"/>
                <a:cs typeface="Tahoma"/>
              </a:rPr>
              <a:t>geri</a:t>
            </a:r>
            <a:r>
              <a:rPr lang="tr-TR" b="1" spc="-5" dirty="0">
                <a:latin typeface="Tahoma"/>
                <a:cs typeface="Tahoma"/>
              </a:rPr>
              <a:t> </a:t>
            </a:r>
            <a:r>
              <a:rPr b="1" spc="-5" dirty="0" err="1">
                <a:latin typeface="Tahoma"/>
                <a:cs typeface="Tahoma"/>
              </a:rPr>
              <a:t>kazanımı</a:t>
            </a:r>
            <a:r>
              <a:rPr b="1" spc="-5" dirty="0">
                <a:latin typeface="Tahoma"/>
                <a:cs typeface="Tahoma"/>
              </a:rPr>
              <a:t> ile </a:t>
            </a:r>
            <a:r>
              <a:rPr b="1" spc="-9" dirty="0">
                <a:latin typeface="Tahoma"/>
                <a:cs typeface="Tahoma"/>
              </a:rPr>
              <a:t>%95 </a:t>
            </a:r>
            <a:r>
              <a:rPr b="1" spc="-5" dirty="0">
                <a:latin typeface="Tahoma"/>
                <a:cs typeface="Tahoma"/>
              </a:rPr>
              <a:t>enerji </a:t>
            </a:r>
            <a:r>
              <a:rPr b="1" spc="-9" dirty="0">
                <a:latin typeface="Tahoma"/>
                <a:cs typeface="Tahoma"/>
              </a:rPr>
              <a:t>tasarrufu  </a:t>
            </a:r>
            <a:r>
              <a:rPr b="1" spc="-14" dirty="0" err="1">
                <a:latin typeface="Tahoma"/>
                <a:cs typeface="Tahoma"/>
              </a:rPr>
              <a:t>sağlanabilir</a:t>
            </a:r>
            <a:r>
              <a:rPr b="1" spc="-14" dirty="0">
                <a:latin typeface="Tahoma"/>
                <a:cs typeface="Tahoma"/>
              </a:rPr>
              <a:t>.</a:t>
            </a:r>
            <a:endParaRPr lang="tr-TR" b="1" spc="-14" dirty="0">
              <a:latin typeface="Tahoma"/>
              <a:cs typeface="Tahoma"/>
            </a:endParaRPr>
          </a:p>
          <a:p>
            <a:pPr marL="1024828" marR="4789">
              <a:lnSpc>
                <a:spcPct val="103299"/>
              </a:lnSpc>
              <a:spcBef>
                <a:spcPts val="160"/>
              </a:spcBef>
              <a:buSzPct val="91666"/>
              <a:tabLst>
                <a:tab pos="1091873" algn="l"/>
              </a:tabLst>
            </a:pPr>
            <a:endParaRPr sz="1320" b="1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00160" y="5873830"/>
            <a:ext cx="7973858" cy="554251"/>
          </a:xfrm>
          <a:prstGeom prst="rect">
            <a:avLst/>
          </a:prstGeom>
        </p:spPr>
        <p:txBody>
          <a:bodyPr vert="horz" wrap="square" lIns="0" tIns="16761" rIns="0" bIns="0" rtlCol="0">
            <a:spAutoFit/>
          </a:bodyPr>
          <a:lstStyle/>
          <a:p>
            <a:pPr marL="11972" marR="4789" algn="just">
              <a:lnSpc>
                <a:spcPct val="97100"/>
              </a:lnSpc>
              <a:spcBef>
                <a:spcPts val="132"/>
              </a:spcBef>
            </a:pPr>
            <a:r>
              <a:rPr b="1" spc="-5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Organik </a:t>
            </a:r>
            <a:r>
              <a:rPr b="1" spc="-9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atıklardan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elde edilebilecek  </a:t>
            </a:r>
            <a:r>
              <a:rPr b="1" spc="-9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kompost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ile </a:t>
            </a:r>
            <a:r>
              <a:rPr b="1" spc="-9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topraklarımız </a:t>
            </a:r>
            <a:r>
              <a:rPr b="1" spc="-5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daha verimli  hale</a:t>
            </a:r>
            <a:r>
              <a:rPr b="1" spc="-14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 </a:t>
            </a:r>
            <a:r>
              <a:rPr b="1" spc="-28" dirty="0">
                <a:solidFill>
                  <a:schemeClr val="bg2">
                    <a:lumMod val="25000"/>
                  </a:schemeClr>
                </a:solidFill>
                <a:latin typeface="Tahoma"/>
                <a:cs typeface="Tahoma"/>
              </a:rPr>
              <a:t>gelir.</a:t>
            </a:r>
            <a:endParaRPr b="1" dirty="0">
              <a:solidFill>
                <a:schemeClr val="bg2">
                  <a:lumMod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3801" y="3298476"/>
            <a:ext cx="2036163" cy="10172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11" name="object 11"/>
          <p:cNvSpPr txBox="1"/>
          <p:nvPr/>
        </p:nvSpPr>
        <p:spPr>
          <a:xfrm>
            <a:off x="1331913" y="3350883"/>
            <a:ext cx="7972701" cy="1196671"/>
          </a:xfrm>
          <a:prstGeom prst="rect">
            <a:avLst/>
          </a:prstGeom>
        </p:spPr>
        <p:txBody>
          <a:bodyPr vert="horz" wrap="square" lIns="0" tIns="16761" rIns="0" bIns="0" rtlCol="0">
            <a:spAutoFit/>
          </a:bodyPr>
          <a:lstStyle/>
          <a:p>
            <a:pPr marL="1151136" marR="4789" algn="just">
              <a:lnSpc>
                <a:spcPct val="97100"/>
              </a:lnSpc>
              <a:spcBef>
                <a:spcPts val="132"/>
              </a:spcBef>
            </a:pPr>
            <a:r>
              <a:rPr lang="tr-TR" sz="1320" b="1" spc="-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320" b="1" spc="-5" dirty="0">
                <a:solidFill>
                  <a:srgbClr val="00B050"/>
                </a:solidFill>
                <a:latin typeface="Tahoma"/>
                <a:cs typeface="Tahoma"/>
              </a:rPr>
              <a:t>Geri dönüştürülen her </a:t>
            </a:r>
            <a:r>
              <a:rPr sz="1320" b="1" dirty="0">
                <a:solidFill>
                  <a:srgbClr val="00B050"/>
                </a:solidFill>
                <a:latin typeface="Tahoma"/>
                <a:cs typeface="Tahoma"/>
              </a:rPr>
              <a:t>1 </a:t>
            </a:r>
            <a:r>
              <a:rPr sz="1320" b="1" spc="-5" dirty="0">
                <a:solidFill>
                  <a:srgbClr val="00B050"/>
                </a:solidFill>
                <a:latin typeface="Tahoma"/>
                <a:cs typeface="Tahoma"/>
              </a:rPr>
              <a:t>ton cam </a:t>
            </a:r>
            <a:r>
              <a:rPr lang="tr-TR" sz="1320" b="1" spc="-9" dirty="0" smtClean="0">
                <a:solidFill>
                  <a:srgbClr val="00B050"/>
                </a:solidFill>
                <a:latin typeface="Tahoma"/>
                <a:cs typeface="Tahoma"/>
              </a:rPr>
              <a:t>ile</a:t>
            </a:r>
            <a:endParaRPr lang="tr-TR" sz="1320" b="1" spc="-9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151136" marR="4789" algn="just">
              <a:lnSpc>
                <a:spcPct val="97100"/>
              </a:lnSpc>
              <a:spcBef>
                <a:spcPts val="132"/>
              </a:spcBef>
            </a:pPr>
            <a:r>
              <a:rPr b="1" spc="-9" dirty="0">
                <a:solidFill>
                  <a:srgbClr val="00B050"/>
                </a:solidFill>
                <a:latin typeface="Tahoma"/>
                <a:cs typeface="Tahoma"/>
              </a:rPr>
              <a:t>100 </a:t>
            </a:r>
            <a:r>
              <a:rPr b="1" dirty="0" err="1" smtClean="0">
                <a:solidFill>
                  <a:srgbClr val="00B050"/>
                </a:solidFill>
                <a:latin typeface="Tahoma"/>
                <a:cs typeface="Tahoma"/>
              </a:rPr>
              <a:t>litre</a:t>
            </a:r>
            <a:r>
              <a:rPr lang="tr-TR" b="1" dirty="0" smtClean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b="1" spc="-5" dirty="0" err="1">
                <a:solidFill>
                  <a:srgbClr val="00B050"/>
                </a:solidFill>
                <a:latin typeface="Tahoma"/>
                <a:cs typeface="Tahoma"/>
              </a:rPr>
              <a:t>petrolden</a:t>
            </a:r>
            <a:r>
              <a:rPr b="1" spc="-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b="1" spc="-14" dirty="0" err="1">
                <a:solidFill>
                  <a:srgbClr val="00B050"/>
                </a:solidFill>
                <a:latin typeface="Tahoma"/>
                <a:cs typeface="Tahoma"/>
              </a:rPr>
              <a:t>tasarruf</a:t>
            </a:r>
            <a:r>
              <a:rPr b="1" spc="-14" dirty="0">
                <a:solidFill>
                  <a:srgbClr val="00B050"/>
                </a:solidFill>
                <a:latin typeface="Tahoma"/>
                <a:cs typeface="Tahoma"/>
              </a:rPr>
              <a:t>  </a:t>
            </a:r>
            <a:r>
              <a:rPr b="1" spc="-14" dirty="0" err="1">
                <a:solidFill>
                  <a:srgbClr val="00B050"/>
                </a:solidFill>
                <a:latin typeface="Tahoma"/>
                <a:cs typeface="Tahoma"/>
              </a:rPr>
              <a:t>edilebilir</a:t>
            </a:r>
            <a:r>
              <a:rPr b="1" spc="-14" dirty="0">
                <a:solidFill>
                  <a:srgbClr val="00B050"/>
                </a:solidFill>
                <a:latin typeface="Tahoma"/>
                <a:cs typeface="Tahoma"/>
              </a:rPr>
              <a:t>.</a:t>
            </a:r>
            <a:endParaRPr lang="tr-TR" b="1" spc="-14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151136" marR="4789" algn="just">
              <a:lnSpc>
                <a:spcPct val="97100"/>
              </a:lnSpc>
              <a:spcBef>
                <a:spcPts val="132"/>
              </a:spcBef>
            </a:pPr>
            <a:endParaRPr lang="tr-TR" sz="1320" b="1" spc="-5" dirty="0" smtClean="0">
              <a:solidFill>
                <a:srgbClr val="FFC000"/>
              </a:solidFill>
              <a:latin typeface="Tahoma"/>
              <a:cs typeface="Tahoma"/>
            </a:endParaRPr>
          </a:p>
          <a:p>
            <a:pPr marL="1151136" marR="4789" algn="r">
              <a:lnSpc>
                <a:spcPct val="97100"/>
              </a:lnSpc>
              <a:spcBef>
                <a:spcPts val="132"/>
              </a:spcBef>
            </a:pPr>
            <a:r>
              <a:rPr lang="tr-TR" sz="1320" b="1" spc="-5" dirty="0" smtClean="0">
                <a:solidFill>
                  <a:srgbClr val="FFC000"/>
                </a:solidFill>
                <a:latin typeface="Tahoma"/>
                <a:cs typeface="Tahoma"/>
              </a:rPr>
              <a:t>Geri </a:t>
            </a:r>
            <a:r>
              <a:rPr lang="tr-TR" sz="1320" b="1" spc="-5" dirty="0">
                <a:solidFill>
                  <a:srgbClr val="FFC000"/>
                </a:solidFill>
                <a:latin typeface="Tahoma"/>
                <a:cs typeface="Tahoma"/>
              </a:rPr>
              <a:t>dönüştürülen her </a:t>
            </a:r>
            <a:r>
              <a:rPr lang="tr-TR" sz="1320" b="1" dirty="0">
                <a:solidFill>
                  <a:srgbClr val="FFC000"/>
                </a:solidFill>
                <a:latin typeface="Tahoma"/>
                <a:cs typeface="Tahoma"/>
              </a:rPr>
              <a:t>1 </a:t>
            </a:r>
            <a:r>
              <a:rPr lang="tr-TR" sz="1320" b="1" spc="-5" dirty="0">
                <a:solidFill>
                  <a:srgbClr val="FFC000"/>
                </a:solidFill>
                <a:latin typeface="Tahoma"/>
                <a:cs typeface="Tahoma"/>
              </a:rPr>
              <a:t>ton plastik ile  </a:t>
            </a:r>
            <a:endParaRPr lang="tr-TR" sz="1320" b="1" spc="-5" dirty="0" smtClean="0">
              <a:solidFill>
                <a:srgbClr val="FFC000"/>
              </a:solidFill>
              <a:latin typeface="Tahoma"/>
              <a:cs typeface="Tahoma"/>
            </a:endParaRPr>
          </a:p>
          <a:p>
            <a:pPr marL="1151136" marR="4789" algn="r">
              <a:lnSpc>
                <a:spcPct val="97100"/>
              </a:lnSpc>
              <a:spcBef>
                <a:spcPts val="132"/>
              </a:spcBef>
            </a:pPr>
            <a:r>
              <a:rPr lang="tr-TR" b="1" spc="-9" dirty="0" smtClean="0">
                <a:solidFill>
                  <a:srgbClr val="FFC000"/>
                </a:solidFill>
                <a:latin typeface="Tahoma"/>
                <a:cs typeface="Tahoma"/>
              </a:rPr>
              <a:t>6,3 </a:t>
            </a:r>
            <a:r>
              <a:rPr lang="tr-TR" b="1" spc="-9" dirty="0">
                <a:solidFill>
                  <a:srgbClr val="FFC000"/>
                </a:solidFill>
                <a:latin typeface="Tahoma"/>
                <a:cs typeface="Tahoma"/>
              </a:rPr>
              <a:t>varil </a:t>
            </a:r>
            <a:r>
              <a:rPr lang="tr-TR" b="1" spc="-5" dirty="0">
                <a:solidFill>
                  <a:srgbClr val="FFC000"/>
                </a:solidFill>
                <a:latin typeface="Tahoma"/>
                <a:cs typeface="Tahoma"/>
              </a:rPr>
              <a:t>petrolden </a:t>
            </a:r>
            <a:r>
              <a:rPr lang="tr-TR" b="1" spc="-14" dirty="0">
                <a:solidFill>
                  <a:srgbClr val="FFC000"/>
                </a:solidFill>
                <a:latin typeface="Tahoma"/>
                <a:cs typeface="Tahoma"/>
              </a:rPr>
              <a:t>tasarruf  edilebilir</a:t>
            </a:r>
            <a:r>
              <a:rPr lang="tr-TR" b="1" spc="-14" dirty="0" smtClean="0">
                <a:solidFill>
                  <a:srgbClr val="FFC000"/>
                </a:solidFill>
                <a:latin typeface="Tahoma"/>
                <a:cs typeface="Tahoma"/>
              </a:rPr>
              <a:t>.</a:t>
            </a:r>
            <a:endParaRPr lang="tr-TR" b="1" spc="-14" dirty="0">
              <a:solidFill>
                <a:srgbClr val="FFC000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57821" y="3493248"/>
            <a:ext cx="1865511" cy="1017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/>
          </a:p>
        </p:txBody>
      </p:sp>
      <p:sp>
        <p:nvSpPr>
          <p:cNvPr id="14" name="Dikdörtgen 13"/>
          <p:cNvSpPr/>
          <p:nvPr/>
        </p:nvSpPr>
        <p:spPr>
          <a:xfrm>
            <a:off x="1331913" y="4651731"/>
            <a:ext cx="9505056" cy="923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1136" marR="4789">
              <a:lnSpc>
                <a:spcPct val="97100"/>
              </a:lnSpc>
              <a:spcBef>
                <a:spcPts val="132"/>
              </a:spcBef>
            </a:pPr>
            <a:r>
              <a:rPr lang="tr-TR" b="1" spc="-9" dirty="0">
                <a:solidFill>
                  <a:srgbClr val="00B050"/>
                </a:solidFill>
                <a:latin typeface="Tahoma"/>
                <a:cs typeface="Tahoma"/>
              </a:rPr>
              <a:t>Atık camlar tekrar </a:t>
            </a:r>
            <a:r>
              <a:rPr lang="tr-TR" b="1" spc="-5" dirty="0">
                <a:solidFill>
                  <a:srgbClr val="00B050"/>
                </a:solidFill>
                <a:latin typeface="Tahoma"/>
                <a:cs typeface="Tahoma"/>
              </a:rPr>
              <a:t>cam ürünlerine;  </a:t>
            </a:r>
            <a:endParaRPr lang="tr-TR" b="1" spc="-5" dirty="0" smtClean="0">
              <a:solidFill>
                <a:srgbClr val="00B050"/>
              </a:solidFill>
              <a:latin typeface="Tahoma"/>
              <a:cs typeface="Tahoma"/>
            </a:endParaRPr>
          </a:p>
          <a:p>
            <a:pPr marL="1151136" marR="4789" algn="r">
              <a:lnSpc>
                <a:spcPct val="97100"/>
              </a:lnSpc>
              <a:spcBef>
                <a:spcPts val="132"/>
              </a:spcBef>
            </a:pPr>
            <a:r>
              <a:rPr lang="tr-TR" b="1" spc="-9" dirty="0" smtClean="0">
                <a:solidFill>
                  <a:srgbClr val="FFC000"/>
                </a:solidFill>
                <a:latin typeface="Tahoma"/>
                <a:cs typeface="Tahoma"/>
              </a:rPr>
              <a:t>Plastikler, </a:t>
            </a:r>
            <a:r>
              <a:rPr lang="tr-TR" b="1" spc="-9" dirty="0">
                <a:solidFill>
                  <a:srgbClr val="FFC000"/>
                </a:solidFill>
                <a:latin typeface="Tahoma"/>
                <a:cs typeface="Tahoma"/>
              </a:rPr>
              <a:t>elyaf ve dolgu </a:t>
            </a:r>
            <a:r>
              <a:rPr lang="tr-TR" b="1" spc="-5" dirty="0">
                <a:solidFill>
                  <a:srgbClr val="FFC000"/>
                </a:solidFill>
                <a:latin typeface="Tahoma"/>
                <a:cs typeface="Tahoma"/>
              </a:rPr>
              <a:t>malzemesi </a:t>
            </a:r>
            <a:r>
              <a:rPr lang="tr-TR" b="1" spc="-9" dirty="0">
                <a:solidFill>
                  <a:srgbClr val="FFC000"/>
                </a:solidFill>
                <a:latin typeface="Tahoma"/>
                <a:cs typeface="Tahoma"/>
              </a:rPr>
              <a:t>gibi  </a:t>
            </a:r>
            <a:r>
              <a:rPr lang="tr-TR" b="1" spc="-5" dirty="0">
                <a:solidFill>
                  <a:srgbClr val="FFC000"/>
                </a:solidFill>
                <a:latin typeface="Tahoma"/>
                <a:cs typeface="Tahoma"/>
              </a:rPr>
              <a:t>birçok malzemeye</a:t>
            </a:r>
            <a:r>
              <a:rPr lang="tr-TR" b="1" spc="-5" dirty="0" smtClean="0">
                <a:solidFill>
                  <a:srgbClr val="FFC000"/>
                </a:solidFill>
                <a:latin typeface="Tahoma"/>
                <a:cs typeface="Tahoma"/>
              </a:rPr>
              <a:t>,</a:t>
            </a:r>
          </a:p>
          <a:p>
            <a:pPr marL="1151136" marR="4789">
              <a:lnSpc>
                <a:spcPct val="97100"/>
              </a:lnSpc>
              <a:spcBef>
                <a:spcPts val="132"/>
              </a:spcBef>
            </a:pPr>
            <a:r>
              <a:rPr lang="tr-TR" b="1" spc="-5" dirty="0" smtClean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Atık </a:t>
            </a:r>
            <a:r>
              <a:rPr lang="tr-TR" b="1" spc="-5" dirty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metaller</a:t>
            </a:r>
            <a:r>
              <a:rPr lang="tr-TR" b="1" dirty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  </a:t>
            </a:r>
            <a:r>
              <a:rPr lang="tr-TR" b="1" spc="-9" dirty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tekrar </a:t>
            </a:r>
            <a:r>
              <a:rPr lang="tr-TR" b="1" spc="-5" dirty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metal ürünlerine</a:t>
            </a:r>
            <a:r>
              <a:rPr lang="tr-TR" b="1" spc="-42" dirty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 </a:t>
            </a:r>
            <a:r>
              <a:rPr lang="tr-TR" b="1" spc="-14" dirty="0">
                <a:solidFill>
                  <a:schemeClr val="bg1">
                    <a:lumMod val="50000"/>
                  </a:schemeClr>
                </a:solidFill>
                <a:latin typeface="Tahoma"/>
                <a:cs typeface="Tahoma"/>
              </a:rPr>
              <a:t>dönüşebilir.</a:t>
            </a:r>
          </a:p>
        </p:txBody>
      </p:sp>
      <p:pic>
        <p:nvPicPr>
          <p:cNvPr id="15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92" y="6013003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1" descr="https://cdn.bartin.edu.tr/10.yil/b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7" y="78776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9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Dikdörtgen"/>
          <p:cNvSpPr/>
          <p:nvPr/>
        </p:nvSpPr>
        <p:spPr>
          <a:xfrm>
            <a:off x="1043880" y="107516"/>
            <a:ext cx="8335335" cy="510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3200" dirty="0" smtClean="0">
                <a:latin typeface="Cambria" pitchFamily="18" charset="0"/>
              </a:rPr>
              <a:t>ÜNİVERSİTEMİZDE SIFIR ATIK UYGULAMASI</a:t>
            </a:r>
            <a:endParaRPr lang="tr-TR" sz="3200" dirty="0">
              <a:latin typeface="Cambria" pitchFamily="18" charset="0"/>
            </a:endParaRPr>
          </a:p>
        </p:txBody>
      </p:sp>
      <p:sp>
        <p:nvSpPr>
          <p:cNvPr id="8" name="8 Dikdörtgen"/>
          <p:cNvSpPr/>
          <p:nvPr/>
        </p:nvSpPr>
        <p:spPr>
          <a:xfrm>
            <a:off x="9593933" y="117895"/>
            <a:ext cx="2220917" cy="499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763" tIns="45382" rIns="90763" bIns="45382" rtlCol="0" anchor="ctr"/>
          <a:lstStyle/>
          <a:p>
            <a:pPr algn="ctr"/>
            <a:r>
              <a:rPr lang="tr-TR" sz="1600" dirty="0">
                <a:latin typeface="Cambria" pitchFamily="18" charset="0"/>
              </a:rPr>
              <a:t>GENEL </a:t>
            </a:r>
            <a:r>
              <a:rPr lang="tr-TR" sz="1600" dirty="0" smtClean="0">
                <a:latin typeface="Cambria" pitchFamily="18" charset="0"/>
              </a:rPr>
              <a:t>BİLGİLER</a:t>
            </a:r>
            <a:endParaRPr lang="tr-TR" sz="1600" dirty="0">
              <a:latin typeface="Cambria" pitchFamily="18" charset="0"/>
            </a:endParaRPr>
          </a:p>
        </p:txBody>
      </p:sp>
      <p:pic>
        <p:nvPicPr>
          <p:cNvPr id="16" name="Picture 6" descr="sÄ±fÄ±r atÄ±k logo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92" y="6013003"/>
            <a:ext cx="1013094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Yuvarlatılmış Dikdörtgen 16"/>
          <p:cNvSpPr/>
          <p:nvPr/>
        </p:nvSpPr>
        <p:spPr>
          <a:xfrm>
            <a:off x="257284" y="825527"/>
            <a:ext cx="10961637" cy="1587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Üniversitemizde </a:t>
            </a:r>
            <a:r>
              <a:rPr lang="tr-TR" sz="2400" dirty="0"/>
              <a:t>atıkların kaynağında ayrıştırılması için binaların her katının </a:t>
            </a:r>
            <a:r>
              <a:rPr lang="tr-TR" sz="2400" dirty="0" smtClean="0"/>
              <a:t>belli bölgelerine sıfır atık uygulamasının hayata geçirilmesi amacıyla kumbaralar konulmuştur. </a:t>
            </a:r>
            <a:endParaRPr lang="tr-TR" sz="2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7" y="2772642"/>
            <a:ext cx="4823974" cy="361798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5580385" y="2772643"/>
            <a:ext cx="4968552" cy="3617980"/>
          </a:xfrm>
          <a:prstGeom prst="rect">
            <a:avLst/>
          </a:prstGeom>
        </p:spPr>
      </p:pic>
      <p:pic>
        <p:nvPicPr>
          <p:cNvPr id="9" name="Resim 1" descr="https://cdn.bartin.edu.tr/10.yil/b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" y="17206"/>
            <a:ext cx="792088" cy="82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72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7795</TotalTime>
  <Words>624</Words>
  <Application>Microsoft Office PowerPoint</Application>
  <PresentationFormat>Özel</PresentationFormat>
  <Paragraphs>153</Paragraphs>
  <Slides>23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1" baseType="lpstr">
      <vt:lpstr>Arial</vt:lpstr>
      <vt:lpstr>Arial</vt:lpstr>
      <vt:lpstr>Calibri</vt:lpstr>
      <vt:lpstr>Cambria</vt:lpstr>
      <vt:lpstr>Symbol</vt:lpstr>
      <vt:lpstr>Tahoma</vt:lpstr>
      <vt:lpstr>Times New Roman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gul</dc:creator>
  <cp:lastModifiedBy>DELL</cp:lastModifiedBy>
  <cp:revision>717</cp:revision>
  <dcterms:created xsi:type="dcterms:W3CDTF">2014-12-01T09:24:59Z</dcterms:created>
  <dcterms:modified xsi:type="dcterms:W3CDTF">2018-12-05T14:05:02Z</dcterms:modified>
</cp:coreProperties>
</file>