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3" r:id="rId4"/>
    <p:sldId id="274" r:id="rId5"/>
    <p:sldId id="285" r:id="rId6"/>
    <p:sldId id="277" r:id="rId7"/>
    <p:sldId id="278" r:id="rId8"/>
    <p:sldId id="276" r:id="rId9"/>
    <p:sldId id="279" r:id="rId10"/>
    <p:sldId id="280" r:id="rId11"/>
    <p:sldId id="281" r:id="rId12"/>
    <p:sldId id="282" r:id="rId13"/>
    <p:sldId id="28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78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20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12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26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6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753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744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89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69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209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38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2B234B-480C-41D9-8ABB-33121FEDF02A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BBA3C8-621F-4BFF-A0B1-523D034004C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38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ms.kaysis.gov.tr/Home/Goster/13947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21A9228-A4D7-4354-8431-BF1CBF361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60306D-4E52-44F2-9372-D634B17B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6611AA4-6717-3A94-9724-213F0039A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891902"/>
          </a:xfrm>
        </p:spPr>
        <p:txBody>
          <a:bodyPr>
            <a:normAutofit/>
          </a:bodyPr>
          <a:lstStyle/>
          <a:p>
            <a:r>
              <a:rPr lang="tr-TR" sz="3800" dirty="0">
                <a:solidFill>
                  <a:srgbClr val="FFFFFF"/>
                </a:solidFill>
              </a:rPr>
              <a:t>ÇAP – YANDAL PROGRAMLARI </a:t>
            </a:r>
            <a:br>
              <a:rPr lang="tr-TR" sz="4000" dirty="0">
                <a:solidFill>
                  <a:srgbClr val="FFFFFF"/>
                </a:solidFill>
              </a:rPr>
            </a:br>
            <a:br>
              <a:rPr lang="tr-TR" sz="4000" dirty="0">
                <a:solidFill>
                  <a:srgbClr val="FFFFFF"/>
                </a:solidFill>
              </a:rPr>
            </a:br>
            <a:r>
              <a:rPr lang="tr-TR" sz="2000" dirty="0">
                <a:solidFill>
                  <a:srgbClr val="FFFFFF"/>
                </a:solidFill>
              </a:rPr>
              <a:t>İKTİSADİ VE İDARİ BİLİMLER FAKÜLTESİ</a:t>
            </a:r>
            <a:br>
              <a:rPr lang="tr-TR" sz="2000" dirty="0">
                <a:solidFill>
                  <a:srgbClr val="FFFFFF"/>
                </a:solidFill>
              </a:rPr>
            </a:br>
            <a:r>
              <a:rPr lang="tr-TR" sz="2000" dirty="0">
                <a:solidFill>
                  <a:srgbClr val="FFFFFF"/>
                </a:solidFill>
              </a:rPr>
              <a:t>İŞLETME BÖLÜMÜ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935044E-9AC7-D804-BC20-54DDB5758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0390" y="4486386"/>
            <a:ext cx="6798608" cy="1733655"/>
          </a:xfrm>
        </p:spPr>
        <p:txBody>
          <a:bodyPr>
            <a:normAutofit/>
          </a:bodyPr>
          <a:lstStyle/>
          <a:p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  <a:p>
            <a:endParaRPr lang="tr-TR" dirty="0">
              <a:solidFill>
                <a:schemeClr val="bg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0E6AA9-EC3C-4F63-B85D-B2112A839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4E58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2" name="Resim 11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C5C50966-3E19-15B0-C6D0-A14F572A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0" y="2308543"/>
            <a:ext cx="3993270" cy="2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CDFA-1EE6-84C0-1BC2-5593BEBA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FFC21-35B8-8FDA-CFEC-546B0595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ÇAP – YANDAL DEZAVANTAJLARI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415DFE-C851-8EF4-2997-0B44AC99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Daha fazla ders</a:t>
            </a:r>
          </a:p>
          <a:p>
            <a:r>
              <a:rPr lang="tr-TR" dirty="0"/>
              <a:t>Daha fazla iş yükü</a:t>
            </a:r>
          </a:p>
          <a:p>
            <a:r>
              <a:rPr lang="tr-TR" dirty="0"/>
              <a:t>Daha yoğun sınav haftası</a:t>
            </a:r>
          </a:p>
        </p:txBody>
      </p:sp>
    </p:spTree>
    <p:extLst>
      <p:ext uri="{BB962C8B-B14F-4D97-AF65-F5344CB8AC3E}">
        <p14:creationId xmlns:p14="http://schemas.microsoft.com/office/powerpoint/2010/main" val="297086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48D8-8E59-9B1A-DF08-60A29E2D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D3B168-3332-BA3E-6324-1A7D81B7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 YAPILABİLECEK PROGRAMLARI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144088E-C9AA-EF33-C71A-43AEDF7A5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2" t="27234" r="14468" b="58889"/>
          <a:stretch/>
        </p:blipFill>
        <p:spPr>
          <a:xfrm>
            <a:off x="905937" y="2154846"/>
            <a:ext cx="10380126" cy="127415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161317C-F6A6-CC5C-7BE1-E13F3D950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1" t="34327" r="12234" b="57163"/>
          <a:stretch/>
        </p:blipFill>
        <p:spPr>
          <a:xfrm>
            <a:off x="905937" y="5852477"/>
            <a:ext cx="10380126" cy="646736"/>
          </a:xfrm>
          <a:prstGeom prst="rect">
            <a:avLst/>
          </a:prstGeom>
        </p:spPr>
      </p:pic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95FEC0F3-9ABF-5E03-F574-8C1F5F134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912" t="60728" r="14608" b="12921"/>
          <a:stretch/>
        </p:blipFill>
        <p:spPr>
          <a:xfrm>
            <a:off x="905937" y="3429000"/>
            <a:ext cx="10378800" cy="2423477"/>
          </a:xfrm>
        </p:spPr>
      </p:pic>
    </p:spTree>
    <p:extLst>
      <p:ext uri="{BB962C8B-B14F-4D97-AF65-F5344CB8AC3E}">
        <p14:creationId xmlns:p14="http://schemas.microsoft.com/office/powerpoint/2010/main" val="190722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A58A-A435-2808-95F1-58FEC7DE2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9F7AC5-435D-69E6-3684-038EF289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YANDAL YAPILABİLECEK PROGRAMLARI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B08CAA-C001-250D-C125-7B6502526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0" t="34042" r="12314" b="55734"/>
          <a:stretch/>
        </p:blipFill>
        <p:spPr>
          <a:xfrm>
            <a:off x="666345" y="2732052"/>
            <a:ext cx="10859310" cy="10140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2ADF944-C77E-AC8C-62B0-A10162FD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0" t="59466" r="12314" b="23830"/>
          <a:stretch/>
        </p:blipFill>
        <p:spPr>
          <a:xfrm>
            <a:off x="666345" y="3746121"/>
            <a:ext cx="10859311" cy="165672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EBC5009-39CB-ED22-9B98-DEF7663CB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1" t="34327" r="12234" b="57163"/>
          <a:stretch/>
        </p:blipFill>
        <p:spPr>
          <a:xfrm>
            <a:off x="689655" y="5391684"/>
            <a:ext cx="10836000" cy="6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DDBFB7-04C5-2E67-BAEE-2E4455B6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çap-</a:t>
            </a:r>
            <a:r>
              <a:rPr lang="tr-TR" dirty="0" err="1"/>
              <a:t>yandal</a:t>
            </a:r>
            <a:r>
              <a:rPr lang="tr-TR" dirty="0"/>
              <a:t> PROGRAM sorumlumuz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7C33A4BA-F92F-665B-4E86-B7CC8320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Dr. Öğr. Üyesi İ. Fatih CEYHAN </a:t>
            </a:r>
          </a:p>
          <a:p>
            <a:r>
              <a:rPr lang="pt-BR" dirty="0"/>
              <a:t>e - Posta	:	ismailc@bartin.edu.tr</a:t>
            </a:r>
          </a:p>
          <a:p>
            <a:r>
              <a:rPr lang="pt-BR" dirty="0"/>
              <a:t>Telefon	:	0 (378) 501 10 00 / 2133 </a:t>
            </a:r>
            <a:endParaRPr lang="tr-TR" dirty="0"/>
          </a:p>
          <a:p>
            <a:r>
              <a:rPr lang="pt-BR" dirty="0"/>
              <a:t>Oda No: 2-84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Fakültemizde daha önce ÇAP-YANDAL yapmış olan öğrenciler ile iletişim kurabilirsiniz.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437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D52C10D5-B0CF-CB14-E09A-293BE8E3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72" y="3065126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sz="3700" dirty="0"/>
              <a:t>TEŞEKKÜRLER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94850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817AED-F064-F228-019C-91326E4E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İÇERİK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DE425D-764B-FC19-CE72-69B0179AC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ÇAP ve YANDAL nedir?</a:t>
            </a:r>
          </a:p>
          <a:p>
            <a:r>
              <a:rPr lang="tr-TR" dirty="0"/>
              <a:t>ÇİFT ANADAL, YAN DAL ve KURUM İÇİ YATAY GEÇİŞ Yönergesi </a:t>
            </a:r>
          </a:p>
          <a:p>
            <a:r>
              <a:rPr lang="tr-TR" dirty="0"/>
              <a:t>Avantajları</a:t>
            </a:r>
          </a:p>
          <a:p>
            <a:r>
              <a:rPr lang="tr-TR" dirty="0"/>
              <a:t>Dezavantajları</a:t>
            </a:r>
          </a:p>
          <a:p>
            <a:r>
              <a:rPr lang="tr-TR" dirty="0"/>
              <a:t>ÇAP-YANDAL Yapılabilecek Programlar</a:t>
            </a:r>
          </a:p>
          <a:p>
            <a:r>
              <a:rPr lang="tr-TR" dirty="0"/>
              <a:t>Bölüm ÇAP-YANDAL Sorumlusu</a:t>
            </a:r>
          </a:p>
        </p:txBody>
      </p:sp>
    </p:spTree>
    <p:extLst>
      <p:ext uri="{BB962C8B-B14F-4D97-AF65-F5344CB8AC3E}">
        <p14:creationId xmlns:p14="http://schemas.microsoft.com/office/powerpoint/2010/main" val="206772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62E52C-8F74-BE29-EF56-D54B7EAA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CDEC0D-F148-D328-285A-8B66BBD38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Çift Anadal Programı: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Herhangi bir üniversitede lisans düzeyinde eğitim gören öğrencilerin, aynı üniversitedeki başka bir bölüme kayıt olmasına ve eş zamanlı olarak ders almasıdır.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 descr="taslak, çizim içeren bir resim&#10;&#10;Açıklama otomatik olarak oluşturuldu">
            <a:extLst>
              <a:ext uri="{FF2B5EF4-FFF2-40B4-BE49-F238E27FC236}">
                <a16:creationId xmlns:a16="http://schemas.microsoft.com/office/drawing/2014/main" id="{4409DF2C-6287-946C-E208-87411C49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1" y="4796940"/>
            <a:ext cx="37242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3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EBF5E-A008-E521-B64A-A57B63966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2939B-8070-0B52-A5DF-02650363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YANDAL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BDDCBF-2721-BBD4-57E6-8658A265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Bir lisans programına kayıtlı olan öğrencinin, bilgisini artırmak amacıyla ikinci bir lisans programından ders almasıdır.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 descr="taslak, çizim içeren bir resim&#10;&#10;Açıklama otomatik olarak oluşturuldu">
            <a:extLst>
              <a:ext uri="{FF2B5EF4-FFF2-40B4-BE49-F238E27FC236}">
                <a16:creationId xmlns:a16="http://schemas.microsoft.com/office/drawing/2014/main" id="{938316D6-C601-C3E0-FAD7-791334463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0"/>
          <a:stretch/>
        </p:blipFill>
        <p:spPr>
          <a:xfrm>
            <a:off x="3961735" y="4538906"/>
            <a:ext cx="2085274" cy="1228725"/>
          </a:xfrm>
          <a:prstGeom prst="rect">
            <a:avLst/>
          </a:prstGeom>
        </p:spPr>
      </p:pic>
      <p:pic>
        <p:nvPicPr>
          <p:cNvPr id="7" name="Resim 6" descr="metin, tasarım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2F57B9EF-B550-757A-9659-4D9FC05B6A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79" y="4538906"/>
            <a:ext cx="1693120" cy="11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A44D2-AC65-F6BF-4BA1-923691125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200DC7-4BD5-BFEC-6AAB-207C85EB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 – YANDAL BAŞVURU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4D3C6F-B28E-7F70-0ABF-3C41739A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2872126" cy="3633047"/>
          </a:xfrm>
        </p:spPr>
        <p:txBody>
          <a:bodyPr/>
          <a:lstStyle/>
          <a:p>
            <a:r>
              <a:rPr lang="tr-TR" dirty="0"/>
              <a:t>Yılda iki kez: </a:t>
            </a:r>
          </a:p>
          <a:p>
            <a:r>
              <a:rPr lang="tr-TR" dirty="0"/>
              <a:t>GÜZ - Eylül </a:t>
            </a:r>
          </a:p>
          <a:p>
            <a:r>
              <a:rPr lang="tr-TR" dirty="0"/>
              <a:t>BAHAR - Şubat</a:t>
            </a:r>
          </a:p>
          <a:p>
            <a:r>
              <a:rPr lang="tr-TR" dirty="0"/>
              <a:t>Her dönem başvuru kılavuzu yayınlanıyor.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B65878E-5D30-14C3-3DFB-85F0067A3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973" y="2228003"/>
            <a:ext cx="2880000" cy="363304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dirty="0"/>
              <a:t>       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6B65C68-6F33-056A-CBE3-6FB7CBF0042D}"/>
              </a:ext>
            </a:extLst>
          </p:cNvPr>
          <p:cNvSpPr txBox="1">
            <a:spLocks/>
          </p:cNvSpPr>
          <p:nvPr/>
        </p:nvSpPr>
        <p:spPr>
          <a:xfrm>
            <a:off x="5391044" y="2222759"/>
            <a:ext cx="2880000" cy="363304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DEAD3E2-2A68-D110-8119-DE0AC8626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4" t="23829" r="34210" b="1986"/>
          <a:stretch/>
        </p:blipFill>
        <p:spPr>
          <a:xfrm>
            <a:off x="5481044" y="2322676"/>
            <a:ext cx="2700000" cy="343333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DEC3508-B907-C4D1-A5A0-3E279F23DC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1" t="20851" r="33881" b="4397"/>
          <a:stretch/>
        </p:blipFill>
        <p:spPr>
          <a:xfrm>
            <a:off x="8595711" y="2322676"/>
            <a:ext cx="2700000" cy="34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1D505-7E8C-0FB3-D768-FB33A6C02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5A327-AD8D-838A-2B37-E7E672C7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 ŞARTLARI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E60BC2-0DEB-F5BA-4FD0-4F602CC95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erken 3. yarıyılın başında,</a:t>
            </a:r>
          </a:p>
          <a:p>
            <a:r>
              <a:rPr lang="tr-TR" dirty="0"/>
              <a:t>En geç ise dört yıllık programlarda 5. yarıyılın başında,</a:t>
            </a:r>
          </a:p>
          <a:p>
            <a:r>
              <a:rPr lang="tr-TR" dirty="0"/>
              <a:t>Başvurduğu yarıyıla kadar anadal diploma programında aldığı tüm dersleri başarıyla tamamlamış olan,</a:t>
            </a:r>
          </a:p>
          <a:p>
            <a:r>
              <a:rPr lang="tr-TR" dirty="0"/>
              <a:t>Genel not ortalaması en az 4.00 üzerinden 3.00 olan ve anadal diploma programının ilgili sınıfında başarı sıralaması itibarıyla en üst %20’sinde bulunan öğrenciler başvurabilir.</a:t>
            </a:r>
          </a:p>
          <a:p>
            <a:r>
              <a:rPr lang="tr-TR" dirty="0"/>
              <a:t>%20’de yer alamayanlar ise taban puana göre başvurabilir.</a:t>
            </a:r>
          </a:p>
        </p:txBody>
      </p:sp>
    </p:spTree>
    <p:extLst>
      <p:ext uri="{BB962C8B-B14F-4D97-AF65-F5344CB8AC3E}">
        <p14:creationId xmlns:p14="http://schemas.microsoft.com/office/powerpoint/2010/main" val="78890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C171-B798-AE30-DF18-56AABB52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CFDD5C-4C7E-D394-B54F-6FC19B5B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YANDAL ŞARTLARI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94A49A-480B-677B-DA6C-D14148427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erken 3. yarıyılın başında,</a:t>
            </a:r>
          </a:p>
          <a:p>
            <a:r>
              <a:rPr lang="tr-TR" dirty="0"/>
              <a:t>En geç ise dört yıllık programlarda 5. yarıyılın başında,</a:t>
            </a:r>
          </a:p>
          <a:p>
            <a:r>
              <a:rPr lang="tr-TR" dirty="0"/>
              <a:t>Başvurduğu yarıyıla kadar anadal diploma programında aldığı tüm dersleri başarıyla tamamlamış olan,</a:t>
            </a:r>
          </a:p>
          <a:p>
            <a:r>
              <a:rPr lang="tr-TR" dirty="0"/>
              <a:t>Genel not ortalaması en az 4.00 üzerinden 2.50 olan öğrenciler başvurabilir.</a:t>
            </a:r>
          </a:p>
        </p:txBody>
      </p:sp>
    </p:spTree>
    <p:extLst>
      <p:ext uri="{BB962C8B-B14F-4D97-AF65-F5344CB8AC3E}">
        <p14:creationId xmlns:p14="http://schemas.microsoft.com/office/powerpoint/2010/main" val="212002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0ED03F-4A01-2631-B4C8-8BFCB335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 – YANDAL YÖNERGE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18CB3F-DF6F-9B0C-C26A-A7680CD1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ÇAP ve YANDAL programlarına ilişkin detaylı bilgi:</a:t>
            </a:r>
          </a:p>
          <a:p>
            <a:pPr marL="0" indent="0">
              <a:buNone/>
            </a:pPr>
            <a:endParaRPr lang="tr-TR" dirty="0">
              <a:solidFill>
                <a:srgbClr val="6B9F2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BARTIN ÜNİVERSİTESİ ÇİFT ANADAL, YAN DAL ve KURUM İÇİ YATAY GEÇİŞ YÖNERGESİ 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569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42025-4904-E30A-8730-99C2A3BE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99E947-1DD8-F1B7-4005-14093C6F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 – YANDAL AVANTAJLARI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6148D6-9002-BA12-1EAE-5C9D9736D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İki farklı mesleğe sahip olabilirsiniz.</a:t>
            </a:r>
          </a:p>
          <a:p>
            <a:r>
              <a:rPr lang="tr-TR" dirty="0"/>
              <a:t>Daha fazla iş imkanına sahip olabilirsiniz.</a:t>
            </a:r>
          </a:p>
          <a:p>
            <a:r>
              <a:rPr lang="tr-TR" dirty="0"/>
              <a:t>Kendinizi çok yönlü geliştirme imkanına sahip olursunuz.</a:t>
            </a:r>
          </a:p>
          <a:p>
            <a:r>
              <a:rPr lang="tr-TR" dirty="0"/>
              <a:t>İki farklı uzmanlık dalına sahip olursunuz.</a:t>
            </a:r>
          </a:p>
          <a:p>
            <a:r>
              <a:rPr lang="tr-TR" dirty="0"/>
              <a:t>Mezuniyet sonrası daha çok kariyer seçeneğiniz olur.</a:t>
            </a:r>
          </a:p>
          <a:p>
            <a:r>
              <a:rPr lang="tr-TR" dirty="0"/>
              <a:t>İki bölümden de sosyal çevreniz olur.</a:t>
            </a:r>
          </a:p>
          <a:p>
            <a:r>
              <a:rPr lang="tr-TR" dirty="0"/>
              <a:t>Daha fazla profesörden hayat dersi alabilirsiniz.</a:t>
            </a:r>
          </a:p>
          <a:p>
            <a:r>
              <a:rPr lang="tr-TR" dirty="0"/>
              <a:t>Benzer bir bölümde ÇAP yaptığınız takdirde iş dünyasında rekabette üstünlük elde edersiniz.</a:t>
            </a:r>
          </a:p>
          <a:p>
            <a:r>
              <a:rPr lang="tr-TR" dirty="0"/>
              <a:t>İlgi duyduğunuz farklı bir alanda kendinizi geliştirebilirsiniz.</a:t>
            </a:r>
          </a:p>
        </p:txBody>
      </p:sp>
    </p:spTree>
    <p:extLst>
      <p:ext uri="{BB962C8B-B14F-4D97-AF65-F5344CB8AC3E}">
        <p14:creationId xmlns:p14="http://schemas.microsoft.com/office/powerpoint/2010/main" val="2801093439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253</TotalTime>
  <Words>395</Words>
  <Application>Microsoft Office PowerPoint</Application>
  <PresentationFormat>Geniş ekran</PresentationFormat>
  <Paragraphs>67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Kar Payı</vt:lpstr>
      <vt:lpstr>ÇAP – YANDAL PROGRAMLARI   İKTİSADİ VE İDARİ BİLİMLER FAKÜLTESİ İŞLETME BÖLÜMÜ</vt:lpstr>
      <vt:lpstr>İÇERİK</vt:lpstr>
      <vt:lpstr>ÇAP</vt:lpstr>
      <vt:lpstr>YANDAL</vt:lpstr>
      <vt:lpstr>ÇAP – YANDAL BAŞVURU</vt:lpstr>
      <vt:lpstr>ÇAP ŞARTLARI</vt:lpstr>
      <vt:lpstr>YANDAL ŞARTLARI</vt:lpstr>
      <vt:lpstr>ÇAP – YANDAL YÖNERGE</vt:lpstr>
      <vt:lpstr>ÇAP – YANDAL AVANTAJLARI</vt:lpstr>
      <vt:lpstr>ÇAP – YANDAL DEZAVANTAJLARI</vt:lpstr>
      <vt:lpstr>ÇAP YAPILABİLECEK PROGRAMLARI</vt:lpstr>
      <vt:lpstr>YANDAL YAPILABİLECEK PROGRAMLARI</vt:lpstr>
      <vt:lpstr>çap-yandal PROGRAM sorumlumuz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AKREDİTASYON</dc:title>
  <dc:creator>Pınar ÇELEBI DEMIRARSLAN</dc:creator>
  <cp:lastModifiedBy>Pınar ÇELEBI DEMIRARSLAN</cp:lastModifiedBy>
  <cp:revision>24</cp:revision>
  <dcterms:created xsi:type="dcterms:W3CDTF">2023-10-29T19:43:32Z</dcterms:created>
  <dcterms:modified xsi:type="dcterms:W3CDTF">2024-02-14T07:12:20Z</dcterms:modified>
</cp:coreProperties>
</file>