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A2510-2B93-040B-81D5-CAC6C18E2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D79C61D-6EF1-FACB-4DFC-12124BB27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6137B2-B42F-6EA2-ECFF-79BA4543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5154-00D1-4975-9EAB-DCCC4BB114F2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3798A5B-6095-109C-E886-D9B34623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0C7013-40B2-1BC7-E3D4-859A33FC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EBE7-48D9-4D23-A32B-B20F2341FF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52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888B0B-0177-EC02-ED17-77BC0C66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CC0ED16-6A1E-549A-1F6B-01D57AF53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0EF7C4-6DDD-5C51-59A7-54B0EE9F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5154-00D1-4975-9EAB-DCCC4BB114F2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E0BD05-2932-6CAC-1CDA-9C4809DC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72592F-F5B4-5A6B-F535-489AD51E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EBE7-48D9-4D23-A32B-B20F2341FF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35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B2D9B30-1BB1-4823-6CD1-A540EFB1D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1AC5EA0-B236-7361-42C4-FFDC340C3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171263-7AE3-C528-1C45-C3FED5C9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5154-00D1-4975-9EAB-DCCC4BB114F2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8931063-3E8B-AF78-A19D-EFF09CE8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67CF33-B3CF-4291-7F70-8A8058C0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EBE7-48D9-4D23-A32B-B20F2341FF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98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CDA49E-5C40-A491-3D75-966018F3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D5F2E8-D1B7-5DBD-4201-B9D28880E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EA8B065-EB4D-57AB-A7E8-5FDF2977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5154-00D1-4975-9EAB-DCCC4BB114F2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319114-C875-D1DA-98E5-44DB5A03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E1B2DE2-2053-CECE-1DC5-8873CF28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EBE7-48D9-4D23-A32B-B20F2341FF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0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FE518E-11B7-770D-9E58-A3B45341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DF068F-B03E-B6BC-016D-698A35893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4F2F5E-E69A-5072-6DA1-76C9D6A0A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5154-00D1-4975-9EAB-DCCC4BB114F2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F6C333-5E99-24EE-3639-447A596C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EDF653-8B74-3E4C-F060-013EB765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EBE7-48D9-4D23-A32B-B20F2341FF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76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BB81C3-B49B-8726-09B3-42112ABE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9B25DA-3B3B-21FA-5886-2A8B70059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6C277CC-B70C-FCB1-6564-AAAC41444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B34DED8-6E53-B3A6-3EF0-F635827D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5154-00D1-4975-9EAB-DCCC4BB114F2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82DFED8-4E59-8A6D-A8CA-56A4E3CC1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0A7E7EC-7B08-99C6-0622-9A6EA030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EBE7-48D9-4D23-A32B-B20F2341FF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36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B4D6B3-931D-01A8-68C2-C8B90A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34453C3-A0DA-0479-206B-207798D8B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27895E-8754-E6FB-B91B-2205D5024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7652483-FCED-9BD9-E6F9-7B7DBF05D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57DA56C-3626-4F43-A244-98857FF01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6332111-6C9E-DFDA-C10A-F4DF21AC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5154-00D1-4975-9EAB-DCCC4BB114F2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61740C1-9BDE-69C4-36C5-B95D137D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5461D4E-E81D-BA8F-CB9E-A0434F44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EBE7-48D9-4D23-A32B-B20F2341FF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35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06171F-DB74-B2C4-1EFD-048AB772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9F3ADB0-0CF0-8913-750A-D43A118A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5154-00D1-4975-9EAB-DCCC4BB114F2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53940E-FA89-516B-E2CA-C9A1DD86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75DE6DF-4930-44CE-96D8-F0C53E5C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EBE7-48D9-4D23-A32B-B20F2341FF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73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8B7ABB8-D15E-93CD-08D6-38C9628E5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5154-00D1-4975-9EAB-DCCC4BB114F2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DDF0B77-568F-1AC5-8F5F-23B92D75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BDC2CC7-2677-B376-2339-981990D6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EBE7-48D9-4D23-A32B-B20F2341FF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9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2899CC-1A95-0C5F-1A59-A2507433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ABE586-B064-4589-37BF-105F7DB9E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24076A9-A885-7DB8-95B5-03FD7D040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6D23619-41EA-3833-6241-34E2FB6D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5154-00D1-4975-9EAB-DCCC4BB114F2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13377AE-D9A1-14D6-CC64-30D8FF90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81ED651-6FB8-63EB-B42B-96705E2C2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EBE7-48D9-4D23-A32B-B20F2341FF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30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89EAD9-5A9E-7406-A496-ED0E9CE0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FEB1FBB-639C-6DEC-6CF9-81C51247C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1A0E88F-06C5-B708-28B5-6E29A4486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E4AEE9B-D816-5B15-2963-006EAB24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5154-00D1-4975-9EAB-DCCC4BB114F2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B6D64ED-CECB-A32F-B458-C10808FA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AFEA0F1-651C-0D8D-AE07-D3ACBEE8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EBE7-48D9-4D23-A32B-B20F2341FF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9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C384C85-D9E3-8A11-1D32-E8F2B6265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E1ACF59-AE4C-5AE0-D78D-710A94775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D1EC71-F3C6-3425-4C2E-3996F58B7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A5154-00D1-4975-9EAB-DCCC4BB114F2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2E7553-5467-8AE0-F311-F60E54F1C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80A010-59D2-D96A-9280-A55B9BB56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9EBE7-48D9-4D23-A32B-B20F2341FF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34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29CFBF-D0B5-F56C-646B-CC5DC7E79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DB620CA-3100-5570-02A5-54F37E7F6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A23ECE7-F5BE-491C-9B5B-0F96B8F39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8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1D91CF-0AFE-75D9-553D-FF1A7B27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5738B5-897F-F6D4-4B02-64C6CC4FC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C1CEE57-B147-6421-ED40-280644E05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53800" cy="638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7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47254E-43E5-9EA6-65FB-C222A056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796995-8A99-66F0-56C5-89516A7F3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FB37AA9-C76C-C853-2DCA-1D385586A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2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6C5B73-1CDB-BDDB-0EFE-0F75D7C4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C4B0B-C606-B5F7-FB81-1797A215E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0A976D3-9008-E94F-5C4C-7B34CE4A9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076627-7103-38E3-915D-87F1EC93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3BB4EF-86BB-E81D-824E-2DA8A2272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9737D7A-2CD7-AAA1-57BA-4C88076EA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88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1B9AB7-81C6-2C4A-1866-AC68202B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D7F56E-9658-E23C-4BF6-0BAF5A032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45ACAE3-4E6C-B099-3580-FE74FD43B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22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1B2BD8-E04C-1B89-62F7-D9A8AC237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315BA1-0846-BBFD-7D05-EE445955E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E1A26A5-0E4C-D3F0-C71E-F2AC11638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83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424D13-FA35-B356-8978-2958DD87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8D1F30-DBA0-62E1-3A15-FF62D07AD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D6A316F-C820-8A9C-390A-80E6C85A6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48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E5D121-6E08-9B6A-FACF-FA3E95ED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9BA6B3-4E09-E329-BF29-261068E6A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D8AD705-C795-5306-1392-753B95883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01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607F70-A137-0464-15B8-A275735B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F4D7C2-2D28-9B17-DBA0-AD417ECE8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92F763B-7C27-C817-E0BD-6A5A5615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14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C814E4-D7E9-F85C-D02C-911B2792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310B3B-5320-DA44-E214-ED01CB215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FCE6769-F5EB-2CD8-130F-7284447E9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4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668ED9-558F-93B9-E393-6539310F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D1DB6B-514E-4362-3B4B-06D9D7DFD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2132BAF-8B9E-9B12-52FB-3350520D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B1C3EE-802F-2BDF-F619-0820881E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0B3E50-11F1-8F37-79A9-950C5A20F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723A947-7AF8-272F-B097-1D08A3C58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7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ABE784-F8E9-178D-4F9B-61E249BA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FD9DF4-4FD2-58D7-C5AF-C34DA13C6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A3CBD01-5E32-AEE6-DF7F-AFC56F524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1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4AA95-BD03-1A16-AA06-3CC50E62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AF7492-D0B5-2625-55EA-BB96E72EB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4B26EB9-9502-77A4-9A2D-14330BFB3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AAA240-A4EF-D08E-F5B6-114A58B6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41FF1B-84A9-E83D-55C1-8E91A8FFA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53B54E4-83A8-03C5-FB04-F819D5302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6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7297BE-7D3D-1497-6B66-A4110344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68EDBF-BA61-3500-F411-0EBD488FB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4886BA8-C8B4-52DF-F11B-3BEDB0AEE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C22239-0A5B-8826-89D9-4B50128C0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A19226-A83C-9B51-DB82-9FA731CB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30BF816-3980-9F2E-A6D8-F078093A8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1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28CF12-7CCA-5C41-4901-5764B38BE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5D68BC-D6CC-1128-4CE9-58B197CD3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98AA493-42BD-3705-C54E-5D58C0C8D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3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33D151-EFA9-3748-4A8E-12E5852C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0CA3A5-9701-ACC2-3BEC-E150B26FB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23CB585-8F30-44FB-94E4-C781B6B80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74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Geniş ekran</PresentationFormat>
  <Paragraphs>0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Yazarlar</dc:creator>
  <cp:lastModifiedBy>Yazarlar</cp:lastModifiedBy>
  <cp:revision>1</cp:revision>
  <dcterms:created xsi:type="dcterms:W3CDTF">2023-10-30T08:11:00Z</dcterms:created>
  <dcterms:modified xsi:type="dcterms:W3CDTF">2023-10-30T08:28:05Z</dcterms:modified>
</cp:coreProperties>
</file>