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79" r:id="rId7"/>
    <p:sldId id="261" r:id="rId8"/>
    <p:sldId id="263" r:id="rId9"/>
    <p:sldId id="265" r:id="rId10"/>
    <p:sldId id="267" r:id="rId11"/>
    <p:sldId id="274" r:id="rId12"/>
    <p:sldId id="275" r:id="rId13"/>
    <p:sldId id="276" r:id="rId14"/>
    <p:sldId id="277" r:id="rId15"/>
    <p:sldId id="272" r:id="rId16"/>
    <p:sldId id="278" r:id="rId17"/>
    <p:sldId id="273" r:id="rId18"/>
    <p:sldId id="269" r:id="rId19"/>
    <p:sldId id="27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008"/>
    <a:srgbClr val="FFFFFF"/>
    <a:srgbClr val="DFB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hyperlink" Target="https://farabi.bartin.edu.tr/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hyperlink" Target="https://mevlana.bartin.edu.tr/" TargetMode="Externa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.gov.tr/anasayfa/icerikler/esc/" TargetMode="External"/><Relationship Id="rId2" Type="http://schemas.openxmlformats.org/officeDocument/2006/relationships/hyperlink" Target="https://www.ab.gov.tr/erasmus-programi_53081.html" TargetMode="External"/><Relationship Id="rId1" Type="http://schemas.openxmlformats.org/officeDocument/2006/relationships/hyperlink" Target="https://www.ua.gov.tr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hyperlink" Target="https://erasmus.bartin.edu.tr/" TargetMode="Externa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image" Target="../media/image1.jpeg"/><Relationship Id="rId6" Type="http://schemas.openxmlformats.org/officeDocument/2006/relationships/hyperlink" Target="https://farabi.bartin.edu.tr/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1.jpeg"/><Relationship Id="rId6" Type="http://schemas.openxmlformats.org/officeDocument/2006/relationships/hyperlink" Target="https://mevlana.bartin.edu.tr/" TargetMode="Externa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.gov.tr/anasayfa/icerikler/esc/" TargetMode="External"/><Relationship Id="rId2" Type="http://schemas.openxmlformats.org/officeDocument/2006/relationships/hyperlink" Target="https://www.ab.gov.tr/erasmus-programi_53081.html" TargetMode="External"/><Relationship Id="rId1" Type="http://schemas.openxmlformats.org/officeDocument/2006/relationships/hyperlink" Target="https://www.ua.gov.tr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image" Target="../media/image1.jpeg"/><Relationship Id="rId6" Type="http://schemas.openxmlformats.org/officeDocument/2006/relationships/hyperlink" Target="https://erasmus.bartin.edu.tr/" TargetMode="Externa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667ED-0C66-4E28-88C5-1E2DF02B0527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3145DD-6FD9-4AB6-83CA-FABF155F5A45}">
      <dgm:prSet/>
      <dgm:spPr/>
      <dgm:t>
        <a:bodyPr/>
        <a:lstStyle/>
        <a:p>
          <a:r>
            <a:rPr lang="tr-TR"/>
            <a:t>Üniversite Genel Koordinatörlükleri</a:t>
          </a:r>
          <a:endParaRPr lang="en-US"/>
        </a:p>
      </dgm:t>
    </dgm:pt>
    <dgm:pt modelId="{F180C48D-E498-442C-9A60-FAB7D5BCB7F0}" type="parTrans" cxnId="{0FF934C7-80CF-42EA-B3DA-1EF87316EBBE}">
      <dgm:prSet/>
      <dgm:spPr/>
      <dgm:t>
        <a:bodyPr/>
        <a:lstStyle/>
        <a:p>
          <a:endParaRPr lang="en-US"/>
        </a:p>
      </dgm:t>
    </dgm:pt>
    <dgm:pt modelId="{03E76345-7886-4BBC-85F0-2F0AEC5E9179}" type="sibTrans" cxnId="{0FF934C7-80CF-42EA-B3DA-1EF87316EBB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08A01BD-125D-4522-9B59-D226D19CB9C2}">
      <dgm:prSet/>
      <dgm:spPr/>
      <dgm:t>
        <a:bodyPr/>
        <a:lstStyle/>
        <a:p>
          <a:r>
            <a:rPr lang="tr-TR" dirty="0"/>
            <a:t>Başvuru</a:t>
          </a:r>
          <a:endParaRPr lang="en-US" dirty="0"/>
        </a:p>
      </dgm:t>
    </dgm:pt>
    <dgm:pt modelId="{4A67F000-50CE-41F7-8610-9E90EF37D8BF}" type="parTrans" cxnId="{28E96DE8-E113-496A-891B-713A88E7D0B7}">
      <dgm:prSet/>
      <dgm:spPr/>
      <dgm:t>
        <a:bodyPr/>
        <a:lstStyle/>
        <a:p>
          <a:endParaRPr lang="en-US"/>
        </a:p>
      </dgm:t>
    </dgm:pt>
    <dgm:pt modelId="{33BAA310-9977-4B31-B2A2-0E688E9A69F7}" type="sibTrans" cxnId="{28E96DE8-E113-496A-891B-713A88E7D0B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65C708F-9FC1-4C1C-AF76-B56512914DFB}">
      <dgm:prSet/>
      <dgm:spPr/>
      <dgm:t>
        <a:bodyPr/>
        <a:lstStyle/>
        <a:p>
          <a:r>
            <a:rPr lang="tr-TR" dirty="0"/>
            <a:t>Kazanma</a:t>
          </a:r>
          <a:endParaRPr lang="en-US" dirty="0"/>
        </a:p>
      </dgm:t>
    </dgm:pt>
    <dgm:pt modelId="{3CACCEB8-99B9-4148-AE03-1C6372579F2D}" type="parTrans" cxnId="{D2C3C7CE-9396-4056-9C77-0F5804A97AB0}">
      <dgm:prSet/>
      <dgm:spPr/>
      <dgm:t>
        <a:bodyPr/>
        <a:lstStyle/>
        <a:p>
          <a:endParaRPr lang="en-US"/>
        </a:p>
      </dgm:t>
    </dgm:pt>
    <dgm:pt modelId="{BE6CC742-EAF7-4CF6-B5FF-74E40C6BA4F3}" type="sibTrans" cxnId="{D2C3C7CE-9396-4056-9C77-0F5804A97AB0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293B58A-8CF3-4729-848F-3F74BDAC8926}">
      <dgm:prSet/>
      <dgm:spPr/>
      <dgm:t>
        <a:bodyPr/>
        <a:lstStyle/>
        <a:p>
          <a:r>
            <a:rPr lang="tr-TR"/>
            <a:t>Bölüm Koordinatörlüğü</a:t>
          </a:r>
          <a:endParaRPr lang="en-US"/>
        </a:p>
      </dgm:t>
    </dgm:pt>
    <dgm:pt modelId="{C8E430E4-49D6-44B9-8F21-EFD01F8BA857}" type="parTrans" cxnId="{0E94085C-F024-4468-B109-9987862B1906}">
      <dgm:prSet/>
      <dgm:spPr/>
      <dgm:t>
        <a:bodyPr/>
        <a:lstStyle/>
        <a:p>
          <a:endParaRPr lang="en-US"/>
        </a:p>
      </dgm:t>
    </dgm:pt>
    <dgm:pt modelId="{CD773568-20C3-4542-8509-399B1E97B451}" type="sibTrans" cxnId="{0E94085C-F024-4468-B109-9987862B1906}">
      <dgm:prSet/>
      <dgm:spPr/>
      <dgm:t>
        <a:bodyPr/>
        <a:lstStyle/>
        <a:p>
          <a:endParaRPr lang="en-US"/>
        </a:p>
      </dgm:t>
    </dgm:pt>
    <dgm:pt modelId="{36D8CEBB-1B8F-46CA-B90C-6945C077EA29}" type="pres">
      <dgm:prSet presAssocID="{C26667ED-0C66-4E28-88C5-1E2DF02B0527}" presName="outerComposite" presStyleCnt="0">
        <dgm:presLayoutVars>
          <dgm:chMax val="5"/>
          <dgm:dir/>
          <dgm:resizeHandles val="exact"/>
        </dgm:presLayoutVars>
      </dgm:prSet>
      <dgm:spPr/>
    </dgm:pt>
    <dgm:pt modelId="{B14F21C7-9195-4936-A2F4-7D3163A99039}" type="pres">
      <dgm:prSet presAssocID="{C26667ED-0C66-4E28-88C5-1E2DF02B0527}" presName="dummyMaxCanvas" presStyleCnt="0">
        <dgm:presLayoutVars/>
      </dgm:prSet>
      <dgm:spPr/>
    </dgm:pt>
    <dgm:pt modelId="{E03FDAA7-4C84-4693-A014-398AE2AB041E}" type="pres">
      <dgm:prSet presAssocID="{C26667ED-0C66-4E28-88C5-1E2DF02B0527}" presName="FourNodes_1" presStyleLbl="node1" presStyleIdx="0" presStyleCnt="4">
        <dgm:presLayoutVars>
          <dgm:bulletEnabled val="1"/>
        </dgm:presLayoutVars>
      </dgm:prSet>
      <dgm:spPr/>
    </dgm:pt>
    <dgm:pt modelId="{E7B5AF43-29A0-43D5-9797-7FC23BEA86F6}" type="pres">
      <dgm:prSet presAssocID="{C26667ED-0C66-4E28-88C5-1E2DF02B0527}" presName="FourNodes_2" presStyleLbl="node1" presStyleIdx="1" presStyleCnt="4">
        <dgm:presLayoutVars>
          <dgm:bulletEnabled val="1"/>
        </dgm:presLayoutVars>
      </dgm:prSet>
      <dgm:spPr/>
    </dgm:pt>
    <dgm:pt modelId="{CE5D86DC-7CE8-4E42-A21B-06D1DBA17CA8}" type="pres">
      <dgm:prSet presAssocID="{C26667ED-0C66-4E28-88C5-1E2DF02B0527}" presName="FourNodes_3" presStyleLbl="node1" presStyleIdx="2" presStyleCnt="4">
        <dgm:presLayoutVars>
          <dgm:bulletEnabled val="1"/>
        </dgm:presLayoutVars>
      </dgm:prSet>
      <dgm:spPr/>
    </dgm:pt>
    <dgm:pt modelId="{D651486D-E63C-41C6-8CD7-4CDC16058378}" type="pres">
      <dgm:prSet presAssocID="{C26667ED-0C66-4E28-88C5-1E2DF02B0527}" presName="FourNodes_4" presStyleLbl="node1" presStyleIdx="3" presStyleCnt="4">
        <dgm:presLayoutVars>
          <dgm:bulletEnabled val="1"/>
        </dgm:presLayoutVars>
      </dgm:prSet>
      <dgm:spPr/>
    </dgm:pt>
    <dgm:pt modelId="{97820600-E94F-408B-B6FA-EBE7E7CB41F9}" type="pres">
      <dgm:prSet presAssocID="{C26667ED-0C66-4E28-88C5-1E2DF02B0527}" presName="FourConn_1-2" presStyleLbl="fgAccFollowNode1" presStyleIdx="0" presStyleCnt="3">
        <dgm:presLayoutVars>
          <dgm:bulletEnabled val="1"/>
        </dgm:presLayoutVars>
      </dgm:prSet>
      <dgm:spPr/>
    </dgm:pt>
    <dgm:pt modelId="{FA50BC54-E7AF-421A-8C8E-7B9DD107BBB4}" type="pres">
      <dgm:prSet presAssocID="{C26667ED-0C66-4E28-88C5-1E2DF02B0527}" presName="FourConn_2-3" presStyleLbl="fgAccFollowNode1" presStyleIdx="1" presStyleCnt="3">
        <dgm:presLayoutVars>
          <dgm:bulletEnabled val="1"/>
        </dgm:presLayoutVars>
      </dgm:prSet>
      <dgm:spPr/>
    </dgm:pt>
    <dgm:pt modelId="{EEE47D85-0E0C-400D-B4DD-7DC0D3901730}" type="pres">
      <dgm:prSet presAssocID="{C26667ED-0C66-4E28-88C5-1E2DF02B0527}" presName="FourConn_3-4" presStyleLbl="fgAccFollowNode1" presStyleIdx="2" presStyleCnt="3">
        <dgm:presLayoutVars>
          <dgm:bulletEnabled val="1"/>
        </dgm:presLayoutVars>
      </dgm:prSet>
      <dgm:spPr/>
    </dgm:pt>
    <dgm:pt modelId="{545205A9-0AC0-4A70-ACC3-A89A9B40D0DA}" type="pres">
      <dgm:prSet presAssocID="{C26667ED-0C66-4E28-88C5-1E2DF02B0527}" presName="FourNodes_1_text" presStyleLbl="node1" presStyleIdx="3" presStyleCnt="4">
        <dgm:presLayoutVars>
          <dgm:bulletEnabled val="1"/>
        </dgm:presLayoutVars>
      </dgm:prSet>
      <dgm:spPr/>
    </dgm:pt>
    <dgm:pt modelId="{1E8E8301-DD28-4491-AD35-10061DFCEA9F}" type="pres">
      <dgm:prSet presAssocID="{C26667ED-0C66-4E28-88C5-1E2DF02B0527}" presName="FourNodes_2_text" presStyleLbl="node1" presStyleIdx="3" presStyleCnt="4">
        <dgm:presLayoutVars>
          <dgm:bulletEnabled val="1"/>
        </dgm:presLayoutVars>
      </dgm:prSet>
      <dgm:spPr/>
    </dgm:pt>
    <dgm:pt modelId="{E3046274-51F8-42F9-B8C0-54025FF92C01}" type="pres">
      <dgm:prSet presAssocID="{C26667ED-0C66-4E28-88C5-1E2DF02B0527}" presName="FourNodes_3_text" presStyleLbl="node1" presStyleIdx="3" presStyleCnt="4">
        <dgm:presLayoutVars>
          <dgm:bulletEnabled val="1"/>
        </dgm:presLayoutVars>
      </dgm:prSet>
      <dgm:spPr/>
    </dgm:pt>
    <dgm:pt modelId="{A2FCD331-E773-4979-B5F5-BD7DE2C655DF}" type="pres">
      <dgm:prSet presAssocID="{C26667ED-0C66-4E28-88C5-1E2DF02B052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AAB2924-3381-4368-95FF-135E3BB36E4F}" type="presOf" srcId="{BE6CC742-EAF7-4CF6-B5FF-74E40C6BA4F3}" destId="{EEE47D85-0E0C-400D-B4DD-7DC0D3901730}" srcOrd="0" destOrd="0" presId="urn:microsoft.com/office/officeart/2005/8/layout/vProcess5"/>
    <dgm:cxn modelId="{1AC92D3C-2FA1-42C5-A3C2-F47679FF0B53}" type="presOf" srcId="{208A01BD-125D-4522-9B59-D226D19CB9C2}" destId="{E7B5AF43-29A0-43D5-9797-7FC23BEA86F6}" srcOrd="0" destOrd="0" presId="urn:microsoft.com/office/officeart/2005/8/layout/vProcess5"/>
    <dgm:cxn modelId="{0E94085C-F024-4468-B109-9987862B1906}" srcId="{C26667ED-0C66-4E28-88C5-1E2DF02B0527}" destId="{F293B58A-8CF3-4729-848F-3F74BDAC8926}" srcOrd="3" destOrd="0" parTransId="{C8E430E4-49D6-44B9-8F21-EFD01F8BA857}" sibTransId="{CD773568-20C3-4542-8509-399B1E97B451}"/>
    <dgm:cxn modelId="{95150B46-C314-4B09-8ADD-5DC2BCA432E0}" type="presOf" srcId="{F293B58A-8CF3-4729-848F-3F74BDAC8926}" destId="{A2FCD331-E773-4979-B5F5-BD7DE2C655DF}" srcOrd="1" destOrd="0" presId="urn:microsoft.com/office/officeart/2005/8/layout/vProcess5"/>
    <dgm:cxn modelId="{EF61D56C-44F3-4655-A5C1-820000247492}" type="presOf" srcId="{323145DD-6FD9-4AB6-83CA-FABF155F5A45}" destId="{545205A9-0AC0-4A70-ACC3-A89A9B40D0DA}" srcOrd="1" destOrd="0" presId="urn:microsoft.com/office/officeart/2005/8/layout/vProcess5"/>
    <dgm:cxn modelId="{FFE6386F-DAA8-4AEB-BC1E-0D43BAB96AA2}" type="presOf" srcId="{565C708F-9FC1-4C1C-AF76-B56512914DFB}" destId="{CE5D86DC-7CE8-4E42-A21B-06D1DBA17CA8}" srcOrd="0" destOrd="0" presId="urn:microsoft.com/office/officeart/2005/8/layout/vProcess5"/>
    <dgm:cxn modelId="{06F2BC58-D511-4705-A292-E5083F2A835C}" type="presOf" srcId="{C26667ED-0C66-4E28-88C5-1E2DF02B0527}" destId="{36D8CEBB-1B8F-46CA-B90C-6945C077EA29}" srcOrd="0" destOrd="0" presId="urn:microsoft.com/office/officeart/2005/8/layout/vProcess5"/>
    <dgm:cxn modelId="{731E1998-66FE-4366-90E7-996D56C8B757}" type="presOf" srcId="{323145DD-6FD9-4AB6-83CA-FABF155F5A45}" destId="{E03FDAA7-4C84-4693-A014-398AE2AB041E}" srcOrd="0" destOrd="0" presId="urn:microsoft.com/office/officeart/2005/8/layout/vProcess5"/>
    <dgm:cxn modelId="{A5FC4CA7-9EA5-42B6-9FD7-59FC333C87E4}" type="presOf" srcId="{03E76345-7886-4BBC-85F0-2F0AEC5E9179}" destId="{97820600-E94F-408B-B6FA-EBE7E7CB41F9}" srcOrd="0" destOrd="0" presId="urn:microsoft.com/office/officeart/2005/8/layout/vProcess5"/>
    <dgm:cxn modelId="{66262BC2-AE0E-4143-8A0D-FB7AC5C20C8B}" type="presOf" srcId="{F293B58A-8CF3-4729-848F-3F74BDAC8926}" destId="{D651486D-E63C-41C6-8CD7-4CDC16058378}" srcOrd="0" destOrd="0" presId="urn:microsoft.com/office/officeart/2005/8/layout/vProcess5"/>
    <dgm:cxn modelId="{0FF934C7-80CF-42EA-B3DA-1EF87316EBBE}" srcId="{C26667ED-0C66-4E28-88C5-1E2DF02B0527}" destId="{323145DD-6FD9-4AB6-83CA-FABF155F5A45}" srcOrd="0" destOrd="0" parTransId="{F180C48D-E498-442C-9A60-FAB7D5BCB7F0}" sibTransId="{03E76345-7886-4BBC-85F0-2F0AEC5E9179}"/>
    <dgm:cxn modelId="{D2C3C7CE-9396-4056-9C77-0F5804A97AB0}" srcId="{C26667ED-0C66-4E28-88C5-1E2DF02B0527}" destId="{565C708F-9FC1-4C1C-AF76-B56512914DFB}" srcOrd="2" destOrd="0" parTransId="{3CACCEB8-99B9-4148-AE03-1C6372579F2D}" sibTransId="{BE6CC742-EAF7-4CF6-B5FF-74E40C6BA4F3}"/>
    <dgm:cxn modelId="{841A6BD9-CDDC-4DFA-93D7-8C28D685A8B1}" type="presOf" srcId="{565C708F-9FC1-4C1C-AF76-B56512914DFB}" destId="{E3046274-51F8-42F9-B8C0-54025FF92C01}" srcOrd="1" destOrd="0" presId="urn:microsoft.com/office/officeart/2005/8/layout/vProcess5"/>
    <dgm:cxn modelId="{43916EDA-65DE-420F-8304-DE8BA7445417}" type="presOf" srcId="{33BAA310-9977-4B31-B2A2-0E688E9A69F7}" destId="{FA50BC54-E7AF-421A-8C8E-7B9DD107BBB4}" srcOrd="0" destOrd="0" presId="urn:microsoft.com/office/officeart/2005/8/layout/vProcess5"/>
    <dgm:cxn modelId="{28E96DE8-E113-496A-891B-713A88E7D0B7}" srcId="{C26667ED-0C66-4E28-88C5-1E2DF02B0527}" destId="{208A01BD-125D-4522-9B59-D226D19CB9C2}" srcOrd="1" destOrd="0" parTransId="{4A67F000-50CE-41F7-8610-9E90EF37D8BF}" sibTransId="{33BAA310-9977-4B31-B2A2-0E688E9A69F7}"/>
    <dgm:cxn modelId="{7BD099FE-709F-424E-91DC-284099C3A1FA}" type="presOf" srcId="{208A01BD-125D-4522-9B59-D226D19CB9C2}" destId="{1E8E8301-DD28-4491-AD35-10061DFCEA9F}" srcOrd="1" destOrd="0" presId="urn:microsoft.com/office/officeart/2005/8/layout/vProcess5"/>
    <dgm:cxn modelId="{C019680C-C79D-457D-BB8F-538DAA3BD929}" type="presParOf" srcId="{36D8CEBB-1B8F-46CA-B90C-6945C077EA29}" destId="{B14F21C7-9195-4936-A2F4-7D3163A99039}" srcOrd="0" destOrd="0" presId="urn:microsoft.com/office/officeart/2005/8/layout/vProcess5"/>
    <dgm:cxn modelId="{599BC84D-BD5B-4BFA-9BBC-4527EB738E45}" type="presParOf" srcId="{36D8CEBB-1B8F-46CA-B90C-6945C077EA29}" destId="{E03FDAA7-4C84-4693-A014-398AE2AB041E}" srcOrd="1" destOrd="0" presId="urn:microsoft.com/office/officeart/2005/8/layout/vProcess5"/>
    <dgm:cxn modelId="{E23D55D4-9A05-498D-A61E-4395961D010B}" type="presParOf" srcId="{36D8CEBB-1B8F-46CA-B90C-6945C077EA29}" destId="{E7B5AF43-29A0-43D5-9797-7FC23BEA86F6}" srcOrd="2" destOrd="0" presId="urn:microsoft.com/office/officeart/2005/8/layout/vProcess5"/>
    <dgm:cxn modelId="{2C0B33F8-A988-43C4-84DF-8EA86ED0FE99}" type="presParOf" srcId="{36D8CEBB-1B8F-46CA-B90C-6945C077EA29}" destId="{CE5D86DC-7CE8-4E42-A21B-06D1DBA17CA8}" srcOrd="3" destOrd="0" presId="urn:microsoft.com/office/officeart/2005/8/layout/vProcess5"/>
    <dgm:cxn modelId="{AEFA91D3-300F-455A-B3AD-1BDC9A7D0A51}" type="presParOf" srcId="{36D8CEBB-1B8F-46CA-B90C-6945C077EA29}" destId="{D651486D-E63C-41C6-8CD7-4CDC16058378}" srcOrd="4" destOrd="0" presId="urn:microsoft.com/office/officeart/2005/8/layout/vProcess5"/>
    <dgm:cxn modelId="{75D11FBB-512A-4D74-9AF6-625A21ECEAD6}" type="presParOf" srcId="{36D8CEBB-1B8F-46CA-B90C-6945C077EA29}" destId="{97820600-E94F-408B-B6FA-EBE7E7CB41F9}" srcOrd="5" destOrd="0" presId="urn:microsoft.com/office/officeart/2005/8/layout/vProcess5"/>
    <dgm:cxn modelId="{2DBAEAC1-209D-4BD1-A9BB-412F10CB8918}" type="presParOf" srcId="{36D8CEBB-1B8F-46CA-B90C-6945C077EA29}" destId="{FA50BC54-E7AF-421A-8C8E-7B9DD107BBB4}" srcOrd="6" destOrd="0" presId="urn:microsoft.com/office/officeart/2005/8/layout/vProcess5"/>
    <dgm:cxn modelId="{D8B8103B-ACCD-4B98-B168-AD2E28B66DEA}" type="presParOf" srcId="{36D8CEBB-1B8F-46CA-B90C-6945C077EA29}" destId="{EEE47D85-0E0C-400D-B4DD-7DC0D3901730}" srcOrd="7" destOrd="0" presId="urn:microsoft.com/office/officeart/2005/8/layout/vProcess5"/>
    <dgm:cxn modelId="{320E7805-1527-474E-826B-E9271FB12BAB}" type="presParOf" srcId="{36D8CEBB-1B8F-46CA-B90C-6945C077EA29}" destId="{545205A9-0AC0-4A70-ACC3-A89A9B40D0DA}" srcOrd="8" destOrd="0" presId="urn:microsoft.com/office/officeart/2005/8/layout/vProcess5"/>
    <dgm:cxn modelId="{BABCCFCF-60F2-4083-BB00-8C202EC559EC}" type="presParOf" srcId="{36D8CEBB-1B8F-46CA-B90C-6945C077EA29}" destId="{1E8E8301-DD28-4491-AD35-10061DFCEA9F}" srcOrd="9" destOrd="0" presId="urn:microsoft.com/office/officeart/2005/8/layout/vProcess5"/>
    <dgm:cxn modelId="{99280180-EF3C-4CD2-974F-86E98ED32A56}" type="presParOf" srcId="{36D8CEBB-1B8F-46CA-B90C-6945C077EA29}" destId="{E3046274-51F8-42F9-B8C0-54025FF92C01}" srcOrd="10" destOrd="0" presId="urn:microsoft.com/office/officeart/2005/8/layout/vProcess5"/>
    <dgm:cxn modelId="{8A09A69E-0CDD-4346-A393-135838528D6C}" type="presParOf" srcId="{36D8CEBB-1B8F-46CA-B90C-6945C077EA29}" destId="{A2FCD331-E773-4979-B5F5-BD7DE2C655D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43EF1-63DA-4B20-BCA7-16F951DE3240}" type="doc">
      <dgm:prSet loTypeId="urn:microsoft.com/office/officeart/2018/5/layout/IconCircleLabelList" loCatId="icon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8ACA647-9C66-4326-B7A2-DAE66EDF811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000" kern="1200" cap="none" dirty="0">
              <a:solidFill>
                <a:prstClr val="black"/>
              </a:solidFill>
              <a:latin typeface="Rockwell" panose="02060603020205020403"/>
              <a:ea typeface="+mn-ea"/>
              <a:cs typeface="+mn-cs"/>
            </a:rPr>
            <a:t>Bölüm</a:t>
          </a:r>
          <a:r>
            <a:rPr lang="tr-TR" sz="2000" kern="1200" dirty="0">
              <a:latin typeface="+mn-lt"/>
              <a:ea typeface="+mn-ea"/>
              <a:cs typeface="+mn-cs"/>
            </a:rPr>
            <a:t> </a:t>
          </a:r>
          <a:r>
            <a:rPr lang="tr-TR" sz="2000" kern="1200" cap="none" dirty="0">
              <a:latin typeface="+mn-lt"/>
              <a:ea typeface="+mn-ea"/>
              <a:cs typeface="+mn-cs"/>
            </a:rPr>
            <a:t>Koordinatörü</a:t>
          </a:r>
        </a:p>
        <a:p>
          <a:pPr>
            <a:lnSpc>
              <a:spcPct val="100000"/>
            </a:lnSpc>
            <a:defRPr cap="all"/>
          </a:pPr>
          <a:r>
            <a:rPr lang="tr-TR" sz="2000" kern="1200" cap="none" dirty="0">
              <a:latin typeface="+mn-lt"/>
              <a:ea typeface="+mn-ea"/>
              <a:cs typeface="+mn-cs"/>
            </a:rPr>
            <a:t>Doç</a:t>
          </a:r>
          <a:r>
            <a:rPr lang="tr-TR" sz="2000" kern="1200" dirty="0">
              <a:latin typeface="+mn-lt"/>
              <a:ea typeface="+mn-ea"/>
              <a:cs typeface="+mn-cs"/>
            </a:rPr>
            <a:t>. </a:t>
          </a:r>
          <a:r>
            <a:rPr lang="tr-TR" sz="2000" kern="1200" cap="none" dirty="0">
              <a:latin typeface="+mn-lt"/>
              <a:ea typeface="+mn-ea"/>
              <a:cs typeface="+mn-cs"/>
            </a:rPr>
            <a:t>Dr</a:t>
          </a:r>
          <a:r>
            <a:rPr lang="tr-TR" sz="2000" kern="1200" dirty="0">
              <a:latin typeface="+mn-lt"/>
              <a:ea typeface="+mn-ea"/>
              <a:cs typeface="+mn-cs"/>
            </a:rPr>
            <a:t>. H</a:t>
          </a:r>
          <a:r>
            <a:rPr lang="tr-TR" sz="2000" kern="1200" cap="none" dirty="0">
              <a:latin typeface="+mn-lt"/>
              <a:ea typeface="+mn-ea"/>
              <a:cs typeface="+mn-cs"/>
            </a:rPr>
            <a:t>alim</a:t>
          </a:r>
          <a:r>
            <a:rPr lang="tr-TR" sz="2000" kern="1200" dirty="0">
              <a:latin typeface="+mn-lt"/>
              <a:ea typeface="+mn-ea"/>
              <a:cs typeface="+mn-cs"/>
            </a:rPr>
            <a:t> AKBULUT</a:t>
          </a:r>
          <a:endParaRPr lang="en-US" sz="2000" kern="1200" dirty="0">
            <a:latin typeface="+mn-lt"/>
            <a:ea typeface="+mn-ea"/>
            <a:cs typeface="+mn-cs"/>
          </a:endParaRPr>
        </a:p>
      </dgm:t>
    </dgm:pt>
    <dgm:pt modelId="{D6E14350-960A-4EC6-AD8F-340AF6905C1D}" type="parTrans" cxnId="{A99F6F1E-75A9-4907-953F-9443679EE42C}">
      <dgm:prSet/>
      <dgm:spPr/>
      <dgm:t>
        <a:bodyPr/>
        <a:lstStyle/>
        <a:p>
          <a:endParaRPr lang="en-US"/>
        </a:p>
      </dgm:t>
    </dgm:pt>
    <dgm:pt modelId="{739D5BB7-C4FC-488A-B4A9-F68B4663E794}" type="sibTrans" cxnId="{A99F6F1E-75A9-4907-953F-9443679EE42C}">
      <dgm:prSet/>
      <dgm:spPr/>
      <dgm:t>
        <a:bodyPr/>
        <a:lstStyle/>
        <a:p>
          <a:endParaRPr lang="en-US"/>
        </a:p>
      </dgm:t>
    </dgm:pt>
    <dgm:pt modelId="{48487E2A-E901-41F9-BD13-203C2221AB5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000" baseline="0" dirty="0"/>
            <a:t>FARABİ </a:t>
          </a:r>
          <a:r>
            <a:rPr lang="tr-TR" sz="2000" cap="none" baseline="0" dirty="0"/>
            <a:t>Web</a:t>
          </a:r>
          <a:r>
            <a:rPr lang="tr-TR" sz="2000" baseline="0" dirty="0"/>
            <a:t> </a:t>
          </a:r>
          <a:r>
            <a:rPr lang="tr-TR" sz="2000" cap="none" baseline="0" dirty="0"/>
            <a:t>Sayfası</a:t>
          </a:r>
        </a:p>
        <a:p>
          <a:pPr>
            <a:lnSpc>
              <a:spcPct val="100000"/>
            </a:lnSpc>
            <a:defRPr cap="all"/>
          </a:pPr>
          <a:r>
            <a:rPr lang="tr-TR" sz="2000" cap="none" baseline="0" dirty="0">
              <a:hlinkClick xmlns:r="http://schemas.openxmlformats.org/officeDocument/2006/relationships" r:id="rId1"/>
            </a:rPr>
            <a:t>https://farabi.bartin.edu.tr/</a:t>
          </a:r>
          <a:endParaRPr lang="en-US" sz="2000" dirty="0"/>
        </a:p>
      </dgm:t>
    </dgm:pt>
    <dgm:pt modelId="{9357D084-0D96-43A3-B787-B830E64014C0}" type="parTrans" cxnId="{4DF815E7-A1BD-4379-B785-F43B331B2B91}">
      <dgm:prSet/>
      <dgm:spPr/>
      <dgm:t>
        <a:bodyPr/>
        <a:lstStyle/>
        <a:p>
          <a:endParaRPr lang="en-US"/>
        </a:p>
      </dgm:t>
    </dgm:pt>
    <dgm:pt modelId="{858D2308-CDC1-40F7-9A8C-A6A19A31CAC9}" type="sibTrans" cxnId="{4DF815E7-A1BD-4379-B785-F43B331B2B91}">
      <dgm:prSet/>
      <dgm:spPr/>
      <dgm:t>
        <a:bodyPr/>
        <a:lstStyle/>
        <a:p>
          <a:endParaRPr lang="en-US"/>
        </a:p>
      </dgm:t>
    </dgm:pt>
    <dgm:pt modelId="{C91F3CC1-8C3C-4D37-B4A0-1365FE3612CB}" type="pres">
      <dgm:prSet presAssocID="{34143EF1-63DA-4B20-BCA7-16F951DE3240}" presName="root" presStyleCnt="0">
        <dgm:presLayoutVars>
          <dgm:dir/>
          <dgm:resizeHandles val="exact"/>
        </dgm:presLayoutVars>
      </dgm:prSet>
      <dgm:spPr/>
    </dgm:pt>
    <dgm:pt modelId="{B5D399CD-6DAF-4751-AF5B-E8CC7D63158A}" type="pres">
      <dgm:prSet presAssocID="{98ACA647-9C66-4326-B7A2-DAE66EDF8112}" presName="compNode" presStyleCnt="0"/>
      <dgm:spPr/>
    </dgm:pt>
    <dgm:pt modelId="{8674EAB9-5F3A-4D7C-BD68-6DD351116CD4}" type="pres">
      <dgm:prSet presAssocID="{98ACA647-9C66-4326-B7A2-DAE66EDF8112}" presName="iconBgRect" presStyleLbl="bgShp" presStyleIdx="0" presStyleCnt="2" custScaleX="83268" custScaleY="83268"/>
      <dgm:spPr/>
    </dgm:pt>
    <dgm:pt modelId="{DEA5D631-13AB-44F3-B4AF-4670EA6DE7FA}" type="pres">
      <dgm:prSet presAssocID="{98ACA647-9C66-4326-B7A2-DAE66EDF8112}" presName="iconRect" presStyleLbl="node1" presStyleIdx="0" presStyleCnt="2" custScaleX="87075" custScaleY="870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lanıcı düz dolguyla"/>
        </a:ext>
      </dgm:extLst>
    </dgm:pt>
    <dgm:pt modelId="{92424AD9-D216-4E31-9A05-AB27C956FE18}" type="pres">
      <dgm:prSet presAssocID="{98ACA647-9C66-4326-B7A2-DAE66EDF8112}" presName="spaceRect" presStyleCnt="0"/>
      <dgm:spPr/>
    </dgm:pt>
    <dgm:pt modelId="{AC68D545-7F49-4BFE-88FD-B5C9A7590E4C}" type="pres">
      <dgm:prSet presAssocID="{98ACA647-9C66-4326-B7A2-DAE66EDF8112}" presName="textRect" presStyleLbl="revTx" presStyleIdx="0" presStyleCnt="2" custLinFactNeighborX="1016" custLinFactNeighborY="-81280">
        <dgm:presLayoutVars>
          <dgm:chMax val="1"/>
          <dgm:chPref val="1"/>
        </dgm:presLayoutVars>
      </dgm:prSet>
      <dgm:spPr/>
    </dgm:pt>
    <dgm:pt modelId="{50A26A41-5F43-4D04-B5B4-42B095817694}" type="pres">
      <dgm:prSet presAssocID="{739D5BB7-C4FC-488A-B4A9-F68B4663E794}" presName="sibTrans" presStyleCnt="0"/>
      <dgm:spPr/>
    </dgm:pt>
    <dgm:pt modelId="{AF71A9BE-F592-464B-9A0F-736D597BA980}" type="pres">
      <dgm:prSet presAssocID="{48487E2A-E901-41F9-BD13-203C2221AB5E}" presName="compNode" presStyleCnt="0"/>
      <dgm:spPr/>
    </dgm:pt>
    <dgm:pt modelId="{CF87DCF1-75AB-4D1F-8384-B91968D66ADF}" type="pres">
      <dgm:prSet presAssocID="{48487E2A-E901-41F9-BD13-203C2221AB5E}" presName="iconBgRect" presStyleLbl="bgShp" presStyleIdx="1" presStyleCnt="2" custScaleX="68197" custScaleY="68197"/>
      <dgm:spPr/>
    </dgm:pt>
    <dgm:pt modelId="{717E2D4E-2141-411D-B340-52A33561A049}" type="pres">
      <dgm:prSet presAssocID="{48487E2A-E901-41F9-BD13-203C2221AB5E}" presName="iconRect" presStyleLbl="node1" presStyleIdx="1" presStyleCnt="2" custScaleX="75714" custScaleY="7571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nternet düz dolguyla"/>
        </a:ext>
      </dgm:extLst>
    </dgm:pt>
    <dgm:pt modelId="{157D3282-FE54-4779-BF91-11517BB24419}" type="pres">
      <dgm:prSet presAssocID="{48487E2A-E901-41F9-BD13-203C2221AB5E}" presName="spaceRect" presStyleCnt="0"/>
      <dgm:spPr/>
    </dgm:pt>
    <dgm:pt modelId="{8CE7DA5C-99C4-4B6D-9333-D5F91FD0F5FD}" type="pres">
      <dgm:prSet presAssocID="{48487E2A-E901-41F9-BD13-203C2221AB5E}" presName="textRect" presStyleLbl="revTx" presStyleIdx="1" presStyleCnt="2" custLinFactNeighborX="6096" custLinFactNeighborY="-97790">
        <dgm:presLayoutVars>
          <dgm:chMax val="1"/>
          <dgm:chPref val="1"/>
        </dgm:presLayoutVars>
      </dgm:prSet>
      <dgm:spPr/>
    </dgm:pt>
  </dgm:ptLst>
  <dgm:cxnLst>
    <dgm:cxn modelId="{A99F6F1E-75A9-4907-953F-9443679EE42C}" srcId="{34143EF1-63DA-4B20-BCA7-16F951DE3240}" destId="{98ACA647-9C66-4326-B7A2-DAE66EDF8112}" srcOrd="0" destOrd="0" parTransId="{D6E14350-960A-4EC6-AD8F-340AF6905C1D}" sibTransId="{739D5BB7-C4FC-488A-B4A9-F68B4663E794}"/>
    <dgm:cxn modelId="{B02CAA2D-2273-44E7-AE6D-E20ED371987A}" type="presOf" srcId="{48487E2A-E901-41F9-BD13-203C2221AB5E}" destId="{8CE7DA5C-99C4-4B6D-9333-D5F91FD0F5FD}" srcOrd="0" destOrd="0" presId="urn:microsoft.com/office/officeart/2018/5/layout/IconCircleLabelList"/>
    <dgm:cxn modelId="{25FC3633-0AE1-4EFD-A8D5-8A44475D0AE6}" type="presOf" srcId="{34143EF1-63DA-4B20-BCA7-16F951DE3240}" destId="{C91F3CC1-8C3C-4D37-B4A0-1365FE3612CB}" srcOrd="0" destOrd="0" presId="urn:microsoft.com/office/officeart/2018/5/layout/IconCircleLabelList"/>
    <dgm:cxn modelId="{EAE179D6-3F39-4842-9140-8EDD776ADB3D}" type="presOf" srcId="{98ACA647-9C66-4326-B7A2-DAE66EDF8112}" destId="{AC68D545-7F49-4BFE-88FD-B5C9A7590E4C}" srcOrd="0" destOrd="0" presId="urn:microsoft.com/office/officeart/2018/5/layout/IconCircleLabelList"/>
    <dgm:cxn modelId="{4DF815E7-A1BD-4379-B785-F43B331B2B91}" srcId="{34143EF1-63DA-4B20-BCA7-16F951DE3240}" destId="{48487E2A-E901-41F9-BD13-203C2221AB5E}" srcOrd="1" destOrd="0" parTransId="{9357D084-0D96-43A3-B787-B830E64014C0}" sibTransId="{858D2308-CDC1-40F7-9A8C-A6A19A31CAC9}"/>
    <dgm:cxn modelId="{85A84D39-A262-4DC6-9BA1-80B5D6316426}" type="presParOf" srcId="{C91F3CC1-8C3C-4D37-B4A0-1365FE3612CB}" destId="{B5D399CD-6DAF-4751-AF5B-E8CC7D63158A}" srcOrd="0" destOrd="0" presId="urn:microsoft.com/office/officeart/2018/5/layout/IconCircleLabelList"/>
    <dgm:cxn modelId="{9D12EFCC-FB81-45A7-8363-4B642640C8D9}" type="presParOf" srcId="{B5D399CD-6DAF-4751-AF5B-E8CC7D63158A}" destId="{8674EAB9-5F3A-4D7C-BD68-6DD351116CD4}" srcOrd="0" destOrd="0" presId="urn:microsoft.com/office/officeart/2018/5/layout/IconCircleLabelList"/>
    <dgm:cxn modelId="{AD418203-BD79-4330-A63A-333007D40781}" type="presParOf" srcId="{B5D399CD-6DAF-4751-AF5B-E8CC7D63158A}" destId="{DEA5D631-13AB-44F3-B4AF-4670EA6DE7FA}" srcOrd="1" destOrd="0" presId="urn:microsoft.com/office/officeart/2018/5/layout/IconCircleLabelList"/>
    <dgm:cxn modelId="{F5F86D2D-2BD3-42E4-B022-588739AD95A5}" type="presParOf" srcId="{B5D399CD-6DAF-4751-AF5B-E8CC7D63158A}" destId="{92424AD9-D216-4E31-9A05-AB27C956FE18}" srcOrd="2" destOrd="0" presId="urn:microsoft.com/office/officeart/2018/5/layout/IconCircleLabelList"/>
    <dgm:cxn modelId="{D8CA16E9-9B01-4128-AE8F-D5CF7B4C7397}" type="presParOf" srcId="{B5D399CD-6DAF-4751-AF5B-E8CC7D63158A}" destId="{AC68D545-7F49-4BFE-88FD-B5C9A7590E4C}" srcOrd="3" destOrd="0" presId="urn:microsoft.com/office/officeart/2018/5/layout/IconCircleLabelList"/>
    <dgm:cxn modelId="{08C4014A-128A-44BF-B9B5-2E46A15800C3}" type="presParOf" srcId="{C91F3CC1-8C3C-4D37-B4A0-1365FE3612CB}" destId="{50A26A41-5F43-4D04-B5B4-42B095817694}" srcOrd="1" destOrd="0" presId="urn:microsoft.com/office/officeart/2018/5/layout/IconCircleLabelList"/>
    <dgm:cxn modelId="{587730F9-26ED-4415-A0DF-AC080730348D}" type="presParOf" srcId="{C91F3CC1-8C3C-4D37-B4A0-1365FE3612CB}" destId="{AF71A9BE-F592-464B-9A0F-736D597BA980}" srcOrd="2" destOrd="0" presId="urn:microsoft.com/office/officeart/2018/5/layout/IconCircleLabelList"/>
    <dgm:cxn modelId="{4CB92BE1-F657-4644-A17E-E530AFF3DAF8}" type="presParOf" srcId="{AF71A9BE-F592-464B-9A0F-736D597BA980}" destId="{CF87DCF1-75AB-4D1F-8384-B91968D66ADF}" srcOrd="0" destOrd="0" presId="urn:microsoft.com/office/officeart/2018/5/layout/IconCircleLabelList"/>
    <dgm:cxn modelId="{34275FA7-A6D4-4BA5-A542-482947122655}" type="presParOf" srcId="{AF71A9BE-F592-464B-9A0F-736D597BA980}" destId="{717E2D4E-2141-411D-B340-52A33561A049}" srcOrd="1" destOrd="0" presId="urn:microsoft.com/office/officeart/2018/5/layout/IconCircleLabelList"/>
    <dgm:cxn modelId="{56777AB8-2659-455A-A51E-C4F45F864794}" type="presParOf" srcId="{AF71A9BE-F592-464B-9A0F-736D597BA980}" destId="{157D3282-FE54-4779-BF91-11517BB24419}" srcOrd="2" destOrd="0" presId="urn:microsoft.com/office/officeart/2018/5/layout/IconCircleLabelList"/>
    <dgm:cxn modelId="{7EE91FD3-7330-4BA7-9C74-7A13200A10E2}" type="presParOf" srcId="{AF71A9BE-F592-464B-9A0F-736D597BA980}" destId="{8CE7DA5C-99C4-4B6D-9333-D5F91FD0F5F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747EA3-D125-46D6-94D0-1FC01D9C4756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50A5B8A-C784-4A1B-ADEA-D7561F4F1499}">
      <dgm:prSet phldrT="[Metin]" custT="1"/>
      <dgm:spPr/>
      <dgm:t>
        <a:bodyPr/>
        <a:lstStyle/>
        <a:p>
          <a:r>
            <a:rPr lang="tr-TR" sz="1200" dirty="0"/>
            <a:t>MEVLANA</a:t>
          </a:r>
        </a:p>
      </dgm:t>
    </dgm:pt>
    <dgm:pt modelId="{F4782192-E525-4105-9C9E-F370D0EBC81B}" type="parTrans" cxnId="{7D32B8C0-9C2A-4C2B-827F-8457935A4002}">
      <dgm:prSet/>
      <dgm:spPr/>
      <dgm:t>
        <a:bodyPr/>
        <a:lstStyle/>
        <a:p>
          <a:endParaRPr lang="tr-TR"/>
        </a:p>
      </dgm:t>
    </dgm:pt>
    <dgm:pt modelId="{2F161C0C-39D2-49EA-BDB6-A94CECCE7C47}" type="sibTrans" cxnId="{7D32B8C0-9C2A-4C2B-827F-8457935A4002}">
      <dgm:prSet/>
      <dgm:spPr/>
      <dgm:t>
        <a:bodyPr/>
        <a:lstStyle/>
        <a:p>
          <a:endParaRPr lang="tr-TR"/>
        </a:p>
      </dgm:t>
    </dgm:pt>
    <dgm:pt modelId="{FF73C785-676E-41DA-9C53-00579A03E50C}">
      <dgm:prSet phldrT="[Metin]" custT="1"/>
      <dgm:spPr/>
      <dgm:t>
        <a:bodyPr/>
        <a:lstStyle/>
        <a:p>
          <a:r>
            <a:rPr lang="tr-TR" sz="1200" dirty="0"/>
            <a:t>AZERBAYCAN</a:t>
          </a:r>
        </a:p>
      </dgm:t>
    </dgm:pt>
    <dgm:pt modelId="{96E1D7ED-9E3E-47DE-B129-F5DE84047684}" type="parTrans" cxnId="{44010E01-FE17-4BC0-A1C6-1A4895FCC249}">
      <dgm:prSet custT="1"/>
      <dgm:spPr/>
      <dgm:t>
        <a:bodyPr/>
        <a:lstStyle/>
        <a:p>
          <a:endParaRPr lang="tr-TR" sz="1200"/>
        </a:p>
      </dgm:t>
    </dgm:pt>
    <dgm:pt modelId="{39374FDA-BEB9-4B1B-A02B-06130474AA84}" type="sibTrans" cxnId="{44010E01-FE17-4BC0-A1C6-1A4895FCC249}">
      <dgm:prSet/>
      <dgm:spPr/>
      <dgm:t>
        <a:bodyPr/>
        <a:lstStyle/>
        <a:p>
          <a:endParaRPr lang="tr-TR"/>
        </a:p>
      </dgm:t>
    </dgm:pt>
    <dgm:pt modelId="{E318A22F-8250-454B-A512-BA4284B6AACE}">
      <dgm:prSet phldrT="[Metin]" custT="1"/>
      <dgm:spPr/>
      <dgm:t>
        <a:bodyPr/>
        <a:lstStyle/>
        <a:p>
          <a:r>
            <a:rPr lang="tr-TR" sz="1200" dirty="0"/>
            <a:t>FİLİSTİN</a:t>
          </a:r>
        </a:p>
      </dgm:t>
    </dgm:pt>
    <dgm:pt modelId="{5F066237-F9E4-4907-99D0-4608A6F13F27}" type="parTrans" cxnId="{167FBA50-52D9-429A-95F2-48BB229D1F25}">
      <dgm:prSet custT="1"/>
      <dgm:spPr/>
      <dgm:t>
        <a:bodyPr/>
        <a:lstStyle/>
        <a:p>
          <a:endParaRPr lang="tr-TR" sz="1200"/>
        </a:p>
      </dgm:t>
    </dgm:pt>
    <dgm:pt modelId="{E708A021-C75C-43FA-85D8-BF72740BEB2F}" type="sibTrans" cxnId="{167FBA50-52D9-429A-95F2-48BB229D1F25}">
      <dgm:prSet/>
      <dgm:spPr/>
      <dgm:t>
        <a:bodyPr/>
        <a:lstStyle/>
        <a:p>
          <a:endParaRPr lang="tr-TR"/>
        </a:p>
      </dgm:t>
    </dgm:pt>
    <dgm:pt modelId="{FBFC54F3-30D9-4B21-83A9-EF6F7DED8CF9}">
      <dgm:prSet phldrT="[Metin]" custT="1"/>
      <dgm:spPr/>
      <dgm:t>
        <a:bodyPr/>
        <a:lstStyle/>
        <a:p>
          <a:r>
            <a:rPr lang="tr-TR" sz="1200" dirty="0"/>
            <a:t>İRAN</a:t>
          </a:r>
        </a:p>
      </dgm:t>
    </dgm:pt>
    <dgm:pt modelId="{5DD56923-8C8C-4DB5-AC09-F6CA16ACB531}" type="parTrans" cxnId="{173F0ADC-A34C-4888-AA5B-0410DF244629}">
      <dgm:prSet custT="1"/>
      <dgm:spPr/>
      <dgm:t>
        <a:bodyPr/>
        <a:lstStyle/>
        <a:p>
          <a:endParaRPr lang="tr-TR" sz="1200"/>
        </a:p>
      </dgm:t>
    </dgm:pt>
    <dgm:pt modelId="{62A329B3-F453-4E75-851E-4FEAAEA647AF}" type="sibTrans" cxnId="{173F0ADC-A34C-4888-AA5B-0410DF244629}">
      <dgm:prSet/>
      <dgm:spPr/>
      <dgm:t>
        <a:bodyPr/>
        <a:lstStyle/>
        <a:p>
          <a:endParaRPr lang="tr-TR"/>
        </a:p>
      </dgm:t>
    </dgm:pt>
    <dgm:pt modelId="{6F6A79CE-A366-43D5-BF11-BB15BE70EAE2}">
      <dgm:prSet phldrT="[Metin]" custT="1"/>
      <dgm:spPr/>
      <dgm:t>
        <a:bodyPr/>
        <a:lstStyle/>
        <a:p>
          <a:r>
            <a:rPr lang="tr-TR" sz="1200" dirty="0"/>
            <a:t>MALEZYA</a:t>
          </a:r>
        </a:p>
      </dgm:t>
    </dgm:pt>
    <dgm:pt modelId="{687FE283-AE28-48EE-8931-F8616ED7BFC9}" type="parTrans" cxnId="{D79E75D8-E534-4833-B7E1-09630F859882}">
      <dgm:prSet custT="1"/>
      <dgm:spPr/>
      <dgm:t>
        <a:bodyPr/>
        <a:lstStyle/>
        <a:p>
          <a:endParaRPr lang="tr-TR" sz="1200"/>
        </a:p>
      </dgm:t>
    </dgm:pt>
    <dgm:pt modelId="{8EB45B06-FDDA-4687-8A00-7B9AF8ABCD05}" type="sibTrans" cxnId="{D79E75D8-E534-4833-B7E1-09630F859882}">
      <dgm:prSet/>
      <dgm:spPr/>
      <dgm:t>
        <a:bodyPr/>
        <a:lstStyle/>
        <a:p>
          <a:endParaRPr lang="tr-TR"/>
        </a:p>
      </dgm:t>
    </dgm:pt>
    <dgm:pt modelId="{A4D0E594-97F2-45D5-8F61-82ACF30582C5}">
      <dgm:prSet phldrT="[Metin]" custT="1"/>
      <dgm:spPr/>
      <dgm:t>
        <a:bodyPr/>
        <a:lstStyle/>
        <a:p>
          <a:r>
            <a:rPr lang="tr-TR" sz="1200" dirty="0"/>
            <a:t>PAKİSTAN</a:t>
          </a:r>
        </a:p>
      </dgm:t>
    </dgm:pt>
    <dgm:pt modelId="{349344B5-A7F9-4BB0-818F-6CD752059F93}" type="parTrans" cxnId="{DED287D5-58EE-4C0F-AAA5-589E87613C6F}">
      <dgm:prSet custT="1"/>
      <dgm:spPr/>
      <dgm:t>
        <a:bodyPr/>
        <a:lstStyle/>
        <a:p>
          <a:endParaRPr lang="tr-TR" sz="1200"/>
        </a:p>
      </dgm:t>
    </dgm:pt>
    <dgm:pt modelId="{D2E447EC-923E-4E46-8154-7EA4F5B21692}" type="sibTrans" cxnId="{DED287D5-58EE-4C0F-AAA5-589E87613C6F}">
      <dgm:prSet/>
      <dgm:spPr/>
      <dgm:t>
        <a:bodyPr/>
        <a:lstStyle/>
        <a:p>
          <a:endParaRPr lang="tr-TR"/>
        </a:p>
      </dgm:t>
    </dgm:pt>
    <dgm:pt modelId="{71AB02DF-1C44-4652-8D79-4C679C2621C4}">
      <dgm:prSet phldrT="[Metin]" custT="1"/>
      <dgm:spPr/>
      <dgm:t>
        <a:bodyPr/>
        <a:lstStyle/>
        <a:p>
          <a:r>
            <a:rPr lang="tr-TR" sz="1200" dirty="0"/>
            <a:t>KORE</a:t>
          </a:r>
        </a:p>
      </dgm:t>
    </dgm:pt>
    <dgm:pt modelId="{A6D0E19E-0B97-444F-84B8-C536663502A4}" type="parTrans" cxnId="{DE54F7DF-79FD-4DBC-AD37-3D6BF59C4F6C}">
      <dgm:prSet custT="1"/>
      <dgm:spPr/>
      <dgm:t>
        <a:bodyPr/>
        <a:lstStyle/>
        <a:p>
          <a:endParaRPr lang="tr-TR" sz="1200"/>
        </a:p>
      </dgm:t>
    </dgm:pt>
    <dgm:pt modelId="{DC78EB39-0077-41A9-93DA-0B4F27DD60B9}" type="sibTrans" cxnId="{DE54F7DF-79FD-4DBC-AD37-3D6BF59C4F6C}">
      <dgm:prSet/>
      <dgm:spPr/>
      <dgm:t>
        <a:bodyPr/>
        <a:lstStyle/>
        <a:p>
          <a:endParaRPr lang="tr-TR"/>
        </a:p>
      </dgm:t>
    </dgm:pt>
    <dgm:pt modelId="{B14034AD-0086-4155-A45A-FBD5EE4CAE42}">
      <dgm:prSet phldrT="[Metin]" custT="1"/>
      <dgm:spPr/>
      <dgm:t>
        <a:bodyPr/>
        <a:lstStyle/>
        <a:p>
          <a:r>
            <a:rPr lang="tr-TR" sz="1200" dirty="0"/>
            <a:t>ARNAVUTLUK</a:t>
          </a:r>
        </a:p>
      </dgm:t>
    </dgm:pt>
    <dgm:pt modelId="{3878C58A-573E-40FA-B126-83573320E384}" type="parTrans" cxnId="{38A0075E-A9C6-42B8-84E0-073A50524987}">
      <dgm:prSet custT="1"/>
      <dgm:spPr/>
      <dgm:t>
        <a:bodyPr/>
        <a:lstStyle/>
        <a:p>
          <a:endParaRPr lang="tr-TR" sz="1200"/>
        </a:p>
      </dgm:t>
    </dgm:pt>
    <dgm:pt modelId="{344630C6-6B4C-4835-AF9C-7D60724A378A}" type="sibTrans" cxnId="{38A0075E-A9C6-42B8-84E0-073A50524987}">
      <dgm:prSet/>
      <dgm:spPr/>
      <dgm:t>
        <a:bodyPr/>
        <a:lstStyle/>
        <a:p>
          <a:endParaRPr lang="tr-TR"/>
        </a:p>
      </dgm:t>
    </dgm:pt>
    <dgm:pt modelId="{11EF825E-124A-436C-89BC-25BAF867D7C2}">
      <dgm:prSet phldrT="[Metin]" custT="1"/>
      <dgm:spPr/>
      <dgm:t>
        <a:bodyPr/>
        <a:lstStyle/>
        <a:p>
          <a:r>
            <a:rPr lang="tr-TR" sz="1200" dirty="0"/>
            <a:t>MOLDOVA</a:t>
          </a:r>
        </a:p>
      </dgm:t>
    </dgm:pt>
    <dgm:pt modelId="{09949742-60F5-49D7-98E1-42101F8757BB}" type="parTrans" cxnId="{4A0FD414-FDF7-40FE-B463-2E436F1C1063}">
      <dgm:prSet custT="1"/>
      <dgm:spPr/>
      <dgm:t>
        <a:bodyPr/>
        <a:lstStyle/>
        <a:p>
          <a:endParaRPr lang="tr-TR" sz="1200"/>
        </a:p>
      </dgm:t>
    </dgm:pt>
    <dgm:pt modelId="{32388C92-9D41-426D-B8FB-F88CFF9EF516}" type="sibTrans" cxnId="{4A0FD414-FDF7-40FE-B463-2E436F1C1063}">
      <dgm:prSet/>
      <dgm:spPr/>
      <dgm:t>
        <a:bodyPr/>
        <a:lstStyle/>
        <a:p>
          <a:endParaRPr lang="tr-TR"/>
        </a:p>
      </dgm:t>
    </dgm:pt>
    <dgm:pt modelId="{93E9511A-C50E-474E-AA44-698ACF1FB966}" type="pres">
      <dgm:prSet presAssocID="{E0747EA3-D125-46D6-94D0-1FC01D9C47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8A9168-9A4D-48E1-80A4-AF531A28DF8D}" type="pres">
      <dgm:prSet presAssocID="{050A5B8A-C784-4A1B-ADEA-D7561F4F1499}" presName="centerShape" presStyleLbl="node0" presStyleIdx="0" presStyleCnt="1"/>
      <dgm:spPr/>
    </dgm:pt>
    <dgm:pt modelId="{3E04A980-96A5-4B15-95B2-674CBCE28453}" type="pres">
      <dgm:prSet presAssocID="{96E1D7ED-9E3E-47DE-B129-F5DE84047684}" presName="Name9" presStyleLbl="parChTrans1D2" presStyleIdx="0" presStyleCnt="8"/>
      <dgm:spPr/>
    </dgm:pt>
    <dgm:pt modelId="{5D1EB0CE-DEB1-43BC-B608-E585E731CCF7}" type="pres">
      <dgm:prSet presAssocID="{96E1D7ED-9E3E-47DE-B129-F5DE84047684}" presName="connTx" presStyleLbl="parChTrans1D2" presStyleIdx="0" presStyleCnt="8"/>
      <dgm:spPr/>
    </dgm:pt>
    <dgm:pt modelId="{FE178CF6-B4FC-473F-82FF-F43098730553}" type="pres">
      <dgm:prSet presAssocID="{FF73C785-676E-41DA-9C53-00579A03E50C}" presName="node" presStyleLbl="node1" presStyleIdx="0" presStyleCnt="8" custScaleX="133619" custScaleY="133619">
        <dgm:presLayoutVars>
          <dgm:bulletEnabled val="1"/>
        </dgm:presLayoutVars>
      </dgm:prSet>
      <dgm:spPr/>
    </dgm:pt>
    <dgm:pt modelId="{94D0F330-BC29-44D6-8FF9-61C3236DA408}" type="pres">
      <dgm:prSet presAssocID="{5F066237-F9E4-4907-99D0-4608A6F13F27}" presName="Name9" presStyleLbl="parChTrans1D2" presStyleIdx="1" presStyleCnt="8"/>
      <dgm:spPr/>
    </dgm:pt>
    <dgm:pt modelId="{34E230B8-B881-49F7-A9DE-62E1FA943E03}" type="pres">
      <dgm:prSet presAssocID="{5F066237-F9E4-4907-99D0-4608A6F13F27}" presName="connTx" presStyleLbl="parChTrans1D2" presStyleIdx="1" presStyleCnt="8"/>
      <dgm:spPr/>
    </dgm:pt>
    <dgm:pt modelId="{FDF4BBD2-F118-4123-B4FE-5730E065BD5E}" type="pres">
      <dgm:prSet presAssocID="{E318A22F-8250-454B-A512-BA4284B6AACE}" presName="node" presStyleLbl="node1" presStyleIdx="1" presStyleCnt="8" custScaleX="133619" custScaleY="133619">
        <dgm:presLayoutVars>
          <dgm:bulletEnabled val="1"/>
        </dgm:presLayoutVars>
      </dgm:prSet>
      <dgm:spPr/>
    </dgm:pt>
    <dgm:pt modelId="{8A2A14C2-E786-448A-AD23-9A247E9CD9B0}" type="pres">
      <dgm:prSet presAssocID="{5DD56923-8C8C-4DB5-AC09-F6CA16ACB531}" presName="Name9" presStyleLbl="parChTrans1D2" presStyleIdx="2" presStyleCnt="8"/>
      <dgm:spPr/>
    </dgm:pt>
    <dgm:pt modelId="{17AE8B56-4E50-45F8-834F-FAE867E9FEE9}" type="pres">
      <dgm:prSet presAssocID="{5DD56923-8C8C-4DB5-AC09-F6CA16ACB531}" presName="connTx" presStyleLbl="parChTrans1D2" presStyleIdx="2" presStyleCnt="8"/>
      <dgm:spPr/>
    </dgm:pt>
    <dgm:pt modelId="{D7186ACB-6C5D-41C9-BCC9-898236B32ED2}" type="pres">
      <dgm:prSet presAssocID="{FBFC54F3-30D9-4B21-83A9-EF6F7DED8CF9}" presName="node" presStyleLbl="node1" presStyleIdx="2" presStyleCnt="8" custScaleX="133619" custScaleY="133619">
        <dgm:presLayoutVars>
          <dgm:bulletEnabled val="1"/>
        </dgm:presLayoutVars>
      </dgm:prSet>
      <dgm:spPr/>
    </dgm:pt>
    <dgm:pt modelId="{16D3F98B-CA7C-42ED-A2FE-60CE3DC42D63}" type="pres">
      <dgm:prSet presAssocID="{349344B5-A7F9-4BB0-818F-6CD752059F93}" presName="Name9" presStyleLbl="parChTrans1D2" presStyleIdx="3" presStyleCnt="8"/>
      <dgm:spPr/>
    </dgm:pt>
    <dgm:pt modelId="{56F2814E-8D2B-49FC-BE78-DC1C61553708}" type="pres">
      <dgm:prSet presAssocID="{349344B5-A7F9-4BB0-818F-6CD752059F93}" presName="connTx" presStyleLbl="parChTrans1D2" presStyleIdx="3" presStyleCnt="8"/>
      <dgm:spPr/>
    </dgm:pt>
    <dgm:pt modelId="{841AA133-9490-465A-97C9-68D89084C4F7}" type="pres">
      <dgm:prSet presAssocID="{A4D0E594-97F2-45D5-8F61-82ACF30582C5}" presName="node" presStyleLbl="node1" presStyleIdx="3" presStyleCnt="8" custScaleX="133619" custScaleY="133619">
        <dgm:presLayoutVars>
          <dgm:bulletEnabled val="1"/>
        </dgm:presLayoutVars>
      </dgm:prSet>
      <dgm:spPr/>
    </dgm:pt>
    <dgm:pt modelId="{EFA6A2C1-0604-46EB-BADC-D37F899059D5}" type="pres">
      <dgm:prSet presAssocID="{687FE283-AE28-48EE-8931-F8616ED7BFC9}" presName="Name9" presStyleLbl="parChTrans1D2" presStyleIdx="4" presStyleCnt="8"/>
      <dgm:spPr/>
    </dgm:pt>
    <dgm:pt modelId="{5D099DED-458A-4683-8AC4-8140FE6EF1F8}" type="pres">
      <dgm:prSet presAssocID="{687FE283-AE28-48EE-8931-F8616ED7BFC9}" presName="connTx" presStyleLbl="parChTrans1D2" presStyleIdx="4" presStyleCnt="8"/>
      <dgm:spPr/>
    </dgm:pt>
    <dgm:pt modelId="{E423F6FF-05DD-4D62-B1D1-1633464FFE0B}" type="pres">
      <dgm:prSet presAssocID="{6F6A79CE-A366-43D5-BF11-BB15BE70EAE2}" presName="node" presStyleLbl="node1" presStyleIdx="4" presStyleCnt="8" custScaleX="133619" custScaleY="133619">
        <dgm:presLayoutVars>
          <dgm:bulletEnabled val="1"/>
        </dgm:presLayoutVars>
      </dgm:prSet>
      <dgm:spPr/>
    </dgm:pt>
    <dgm:pt modelId="{60ACBEFE-E302-49CB-BEB2-0DB1FB6FC800}" type="pres">
      <dgm:prSet presAssocID="{A6D0E19E-0B97-444F-84B8-C536663502A4}" presName="Name9" presStyleLbl="parChTrans1D2" presStyleIdx="5" presStyleCnt="8"/>
      <dgm:spPr/>
    </dgm:pt>
    <dgm:pt modelId="{CEE3798B-6C9F-4AFC-8AE1-A89F09A35029}" type="pres">
      <dgm:prSet presAssocID="{A6D0E19E-0B97-444F-84B8-C536663502A4}" presName="connTx" presStyleLbl="parChTrans1D2" presStyleIdx="5" presStyleCnt="8"/>
      <dgm:spPr/>
    </dgm:pt>
    <dgm:pt modelId="{02C61D61-4660-4991-8357-4A80F797E58E}" type="pres">
      <dgm:prSet presAssocID="{71AB02DF-1C44-4652-8D79-4C679C2621C4}" presName="node" presStyleLbl="node1" presStyleIdx="5" presStyleCnt="8" custScaleX="133619" custScaleY="133619">
        <dgm:presLayoutVars>
          <dgm:bulletEnabled val="1"/>
        </dgm:presLayoutVars>
      </dgm:prSet>
      <dgm:spPr/>
    </dgm:pt>
    <dgm:pt modelId="{F6D75421-8402-4DD1-B131-8811E315742C}" type="pres">
      <dgm:prSet presAssocID="{3878C58A-573E-40FA-B126-83573320E384}" presName="Name9" presStyleLbl="parChTrans1D2" presStyleIdx="6" presStyleCnt="8"/>
      <dgm:spPr/>
    </dgm:pt>
    <dgm:pt modelId="{8D8BAF98-6A57-4533-A5E2-64DC1283C6A0}" type="pres">
      <dgm:prSet presAssocID="{3878C58A-573E-40FA-B126-83573320E384}" presName="connTx" presStyleLbl="parChTrans1D2" presStyleIdx="6" presStyleCnt="8"/>
      <dgm:spPr/>
    </dgm:pt>
    <dgm:pt modelId="{F7E58A71-67DF-43F9-A15E-EC87714BC2D3}" type="pres">
      <dgm:prSet presAssocID="{B14034AD-0086-4155-A45A-FBD5EE4CAE42}" presName="node" presStyleLbl="node1" presStyleIdx="6" presStyleCnt="8" custScaleX="133619" custScaleY="133619">
        <dgm:presLayoutVars>
          <dgm:bulletEnabled val="1"/>
        </dgm:presLayoutVars>
      </dgm:prSet>
      <dgm:spPr/>
    </dgm:pt>
    <dgm:pt modelId="{9C0E6036-169F-4B08-AC7E-9B0552C1D4C3}" type="pres">
      <dgm:prSet presAssocID="{09949742-60F5-49D7-98E1-42101F8757BB}" presName="Name9" presStyleLbl="parChTrans1D2" presStyleIdx="7" presStyleCnt="8"/>
      <dgm:spPr/>
    </dgm:pt>
    <dgm:pt modelId="{8050E273-B851-4721-A3B5-05218C4F7A2A}" type="pres">
      <dgm:prSet presAssocID="{09949742-60F5-49D7-98E1-42101F8757BB}" presName="connTx" presStyleLbl="parChTrans1D2" presStyleIdx="7" presStyleCnt="8"/>
      <dgm:spPr/>
    </dgm:pt>
    <dgm:pt modelId="{4E2F9BF8-30C2-4E2E-A338-1AF96BFDD521}" type="pres">
      <dgm:prSet presAssocID="{11EF825E-124A-436C-89BC-25BAF867D7C2}" presName="node" presStyleLbl="node1" presStyleIdx="7" presStyleCnt="8" custScaleX="133619" custScaleY="133619">
        <dgm:presLayoutVars>
          <dgm:bulletEnabled val="1"/>
        </dgm:presLayoutVars>
      </dgm:prSet>
      <dgm:spPr/>
    </dgm:pt>
  </dgm:ptLst>
  <dgm:cxnLst>
    <dgm:cxn modelId="{44010E01-FE17-4BC0-A1C6-1A4895FCC249}" srcId="{050A5B8A-C784-4A1B-ADEA-D7561F4F1499}" destId="{FF73C785-676E-41DA-9C53-00579A03E50C}" srcOrd="0" destOrd="0" parTransId="{96E1D7ED-9E3E-47DE-B129-F5DE84047684}" sibTransId="{39374FDA-BEB9-4B1B-A02B-06130474AA84}"/>
    <dgm:cxn modelId="{17C86506-7A72-4A15-9F5B-812A77CBFAC1}" type="presOf" srcId="{687FE283-AE28-48EE-8931-F8616ED7BFC9}" destId="{5D099DED-458A-4683-8AC4-8140FE6EF1F8}" srcOrd="1" destOrd="0" presId="urn:microsoft.com/office/officeart/2005/8/layout/radial1"/>
    <dgm:cxn modelId="{4A0FD414-FDF7-40FE-B463-2E436F1C1063}" srcId="{050A5B8A-C784-4A1B-ADEA-D7561F4F1499}" destId="{11EF825E-124A-436C-89BC-25BAF867D7C2}" srcOrd="7" destOrd="0" parTransId="{09949742-60F5-49D7-98E1-42101F8757BB}" sibTransId="{32388C92-9D41-426D-B8FB-F88CFF9EF516}"/>
    <dgm:cxn modelId="{14F78E35-22C9-442A-9FCD-72BC1B69EDA3}" type="presOf" srcId="{687FE283-AE28-48EE-8931-F8616ED7BFC9}" destId="{EFA6A2C1-0604-46EB-BADC-D37F899059D5}" srcOrd="0" destOrd="0" presId="urn:microsoft.com/office/officeart/2005/8/layout/radial1"/>
    <dgm:cxn modelId="{4FF8345C-BC48-413D-BE60-C360839EE033}" type="presOf" srcId="{5F066237-F9E4-4907-99D0-4608A6F13F27}" destId="{94D0F330-BC29-44D6-8FF9-61C3236DA408}" srcOrd="0" destOrd="0" presId="urn:microsoft.com/office/officeart/2005/8/layout/radial1"/>
    <dgm:cxn modelId="{38A0075E-A9C6-42B8-84E0-073A50524987}" srcId="{050A5B8A-C784-4A1B-ADEA-D7561F4F1499}" destId="{B14034AD-0086-4155-A45A-FBD5EE4CAE42}" srcOrd="6" destOrd="0" parTransId="{3878C58A-573E-40FA-B126-83573320E384}" sibTransId="{344630C6-6B4C-4835-AF9C-7D60724A378A}"/>
    <dgm:cxn modelId="{5AB86B5E-278D-4576-AB22-F0C2EAF223F7}" type="presOf" srcId="{11EF825E-124A-436C-89BC-25BAF867D7C2}" destId="{4E2F9BF8-30C2-4E2E-A338-1AF96BFDD521}" srcOrd="0" destOrd="0" presId="urn:microsoft.com/office/officeart/2005/8/layout/radial1"/>
    <dgm:cxn modelId="{06BCF960-A0C4-46E8-AD96-A900EE44A1D6}" type="presOf" srcId="{050A5B8A-C784-4A1B-ADEA-D7561F4F1499}" destId="{078A9168-9A4D-48E1-80A4-AF531A28DF8D}" srcOrd="0" destOrd="0" presId="urn:microsoft.com/office/officeart/2005/8/layout/radial1"/>
    <dgm:cxn modelId="{9A671965-C2EF-41B6-A2A7-AD8D394DF7CE}" type="presOf" srcId="{B14034AD-0086-4155-A45A-FBD5EE4CAE42}" destId="{F7E58A71-67DF-43F9-A15E-EC87714BC2D3}" srcOrd="0" destOrd="0" presId="urn:microsoft.com/office/officeart/2005/8/layout/radial1"/>
    <dgm:cxn modelId="{9419CE66-C5FF-49B4-8C0E-83BF90F62E3F}" type="presOf" srcId="{FBFC54F3-30D9-4B21-83A9-EF6F7DED8CF9}" destId="{D7186ACB-6C5D-41C9-BCC9-898236B32ED2}" srcOrd="0" destOrd="0" presId="urn:microsoft.com/office/officeart/2005/8/layout/radial1"/>
    <dgm:cxn modelId="{70877967-D282-4314-80CC-CFBE70F5E8FA}" type="presOf" srcId="{09949742-60F5-49D7-98E1-42101F8757BB}" destId="{8050E273-B851-4721-A3B5-05218C4F7A2A}" srcOrd="1" destOrd="0" presId="urn:microsoft.com/office/officeart/2005/8/layout/radial1"/>
    <dgm:cxn modelId="{0A89136D-E197-4710-9401-C5DB1DF4B1C5}" type="presOf" srcId="{09949742-60F5-49D7-98E1-42101F8757BB}" destId="{9C0E6036-169F-4B08-AC7E-9B0552C1D4C3}" srcOrd="0" destOrd="0" presId="urn:microsoft.com/office/officeart/2005/8/layout/radial1"/>
    <dgm:cxn modelId="{5D03C46D-8C08-455B-B085-0D76993B9C3C}" type="presOf" srcId="{E318A22F-8250-454B-A512-BA4284B6AACE}" destId="{FDF4BBD2-F118-4123-B4FE-5730E065BD5E}" srcOrd="0" destOrd="0" presId="urn:microsoft.com/office/officeart/2005/8/layout/radial1"/>
    <dgm:cxn modelId="{167FBA50-52D9-429A-95F2-48BB229D1F25}" srcId="{050A5B8A-C784-4A1B-ADEA-D7561F4F1499}" destId="{E318A22F-8250-454B-A512-BA4284B6AACE}" srcOrd="1" destOrd="0" parTransId="{5F066237-F9E4-4907-99D0-4608A6F13F27}" sibTransId="{E708A021-C75C-43FA-85D8-BF72740BEB2F}"/>
    <dgm:cxn modelId="{B138B252-1A0A-4AFF-919C-6FE6677A4E0C}" type="presOf" srcId="{A6D0E19E-0B97-444F-84B8-C536663502A4}" destId="{60ACBEFE-E302-49CB-BEB2-0DB1FB6FC800}" srcOrd="0" destOrd="0" presId="urn:microsoft.com/office/officeart/2005/8/layout/radial1"/>
    <dgm:cxn modelId="{C7632473-5A87-43D8-AB54-DB31A7ADB548}" type="presOf" srcId="{5DD56923-8C8C-4DB5-AC09-F6CA16ACB531}" destId="{8A2A14C2-E786-448A-AD23-9A247E9CD9B0}" srcOrd="0" destOrd="0" presId="urn:microsoft.com/office/officeart/2005/8/layout/radial1"/>
    <dgm:cxn modelId="{D6C98A7C-1B87-4D14-A220-3480CA665F3B}" type="presOf" srcId="{349344B5-A7F9-4BB0-818F-6CD752059F93}" destId="{16D3F98B-CA7C-42ED-A2FE-60CE3DC42D63}" srcOrd="0" destOrd="0" presId="urn:microsoft.com/office/officeart/2005/8/layout/radial1"/>
    <dgm:cxn modelId="{73AC7383-E458-4571-B688-57AF0D32D7AD}" type="presOf" srcId="{6F6A79CE-A366-43D5-BF11-BB15BE70EAE2}" destId="{E423F6FF-05DD-4D62-B1D1-1633464FFE0B}" srcOrd="0" destOrd="0" presId="urn:microsoft.com/office/officeart/2005/8/layout/radial1"/>
    <dgm:cxn modelId="{9D01A791-3333-4DA2-BA27-FF0BD7718D53}" type="presOf" srcId="{96E1D7ED-9E3E-47DE-B129-F5DE84047684}" destId="{5D1EB0CE-DEB1-43BC-B608-E585E731CCF7}" srcOrd="1" destOrd="0" presId="urn:microsoft.com/office/officeart/2005/8/layout/radial1"/>
    <dgm:cxn modelId="{D55C889D-1997-47C7-8055-E56312D6CAA5}" type="presOf" srcId="{3878C58A-573E-40FA-B126-83573320E384}" destId="{F6D75421-8402-4DD1-B131-8811E315742C}" srcOrd="0" destOrd="0" presId="urn:microsoft.com/office/officeart/2005/8/layout/radial1"/>
    <dgm:cxn modelId="{E3D3139F-E02C-48E0-85D2-6B4B9BB586BD}" type="presOf" srcId="{A4D0E594-97F2-45D5-8F61-82ACF30582C5}" destId="{841AA133-9490-465A-97C9-68D89084C4F7}" srcOrd="0" destOrd="0" presId="urn:microsoft.com/office/officeart/2005/8/layout/radial1"/>
    <dgm:cxn modelId="{5A64DBB9-C43D-4ECF-9BC2-15E15657B743}" type="presOf" srcId="{349344B5-A7F9-4BB0-818F-6CD752059F93}" destId="{56F2814E-8D2B-49FC-BE78-DC1C61553708}" srcOrd="1" destOrd="0" presId="urn:microsoft.com/office/officeart/2005/8/layout/radial1"/>
    <dgm:cxn modelId="{D8A12DBB-3F21-464D-BE66-01F96A4D561C}" type="presOf" srcId="{71AB02DF-1C44-4652-8D79-4C679C2621C4}" destId="{02C61D61-4660-4991-8357-4A80F797E58E}" srcOrd="0" destOrd="0" presId="urn:microsoft.com/office/officeart/2005/8/layout/radial1"/>
    <dgm:cxn modelId="{003849BD-38A7-4F06-B875-607074B02CFA}" type="presOf" srcId="{96E1D7ED-9E3E-47DE-B129-F5DE84047684}" destId="{3E04A980-96A5-4B15-95B2-674CBCE28453}" srcOrd="0" destOrd="0" presId="urn:microsoft.com/office/officeart/2005/8/layout/radial1"/>
    <dgm:cxn modelId="{CE92D5BD-FBB8-4504-9FB8-086299101DAD}" type="presOf" srcId="{5F066237-F9E4-4907-99D0-4608A6F13F27}" destId="{34E230B8-B881-49F7-A9DE-62E1FA943E03}" srcOrd="1" destOrd="0" presId="urn:microsoft.com/office/officeart/2005/8/layout/radial1"/>
    <dgm:cxn modelId="{7D32B8C0-9C2A-4C2B-827F-8457935A4002}" srcId="{E0747EA3-D125-46D6-94D0-1FC01D9C4756}" destId="{050A5B8A-C784-4A1B-ADEA-D7561F4F1499}" srcOrd="0" destOrd="0" parTransId="{F4782192-E525-4105-9C9E-F370D0EBC81B}" sibTransId="{2F161C0C-39D2-49EA-BDB6-A94CECCE7C47}"/>
    <dgm:cxn modelId="{7A183BC4-52B6-41E8-A5E6-DA98D491EC9A}" type="presOf" srcId="{3878C58A-573E-40FA-B126-83573320E384}" destId="{8D8BAF98-6A57-4533-A5E2-64DC1283C6A0}" srcOrd="1" destOrd="0" presId="urn:microsoft.com/office/officeart/2005/8/layout/radial1"/>
    <dgm:cxn modelId="{90A7CCC5-2EF3-40D8-B501-D9B86986D759}" type="presOf" srcId="{E0747EA3-D125-46D6-94D0-1FC01D9C4756}" destId="{93E9511A-C50E-474E-AA44-698ACF1FB966}" srcOrd="0" destOrd="0" presId="urn:microsoft.com/office/officeart/2005/8/layout/radial1"/>
    <dgm:cxn modelId="{258970CA-EBCA-40DD-BAA9-C819E723AD36}" type="presOf" srcId="{A6D0E19E-0B97-444F-84B8-C536663502A4}" destId="{CEE3798B-6C9F-4AFC-8AE1-A89F09A35029}" srcOrd="1" destOrd="0" presId="urn:microsoft.com/office/officeart/2005/8/layout/radial1"/>
    <dgm:cxn modelId="{DED287D5-58EE-4C0F-AAA5-589E87613C6F}" srcId="{050A5B8A-C784-4A1B-ADEA-D7561F4F1499}" destId="{A4D0E594-97F2-45D5-8F61-82ACF30582C5}" srcOrd="3" destOrd="0" parTransId="{349344B5-A7F9-4BB0-818F-6CD752059F93}" sibTransId="{D2E447EC-923E-4E46-8154-7EA4F5B21692}"/>
    <dgm:cxn modelId="{D79E75D8-E534-4833-B7E1-09630F859882}" srcId="{050A5B8A-C784-4A1B-ADEA-D7561F4F1499}" destId="{6F6A79CE-A366-43D5-BF11-BB15BE70EAE2}" srcOrd="4" destOrd="0" parTransId="{687FE283-AE28-48EE-8931-F8616ED7BFC9}" sibTransId="{8EB45B06-FDDA-4687-8A00-7B9AF8ABCD05}"/>
    <dgm:cxn modelId="{173F0ADC-A34C-4888-AA5B-0410DF244629}" srcId="{050A5B8A-C784-4A1B-ADEA-D7561F4F1499}" destId="{FBFC54F3-30D9-4B21-83A9-EF6F7DED8CF9}" srcOrd="2" destOrd="0" parTransId="{5DD56923-8C8C-4DB5-AC09-F6CA16ACB531}" sibTransId="{62A329B3-F453-4E75-851E-4FEAAEA647AF}"/>
    <dgm:cxn modelId="{37EC85DD-B636-41A1-8195-6EE7A9659A6E}" type="presOf" srcId="{FF73C785-676E-41DA-9C53-00579A03E50C}" destId="{FE178CF6-B4FC-473F-82FF-F43098730553}" srcOrd="0" destOrd="0" presId="urn:microsoft.com/office/officeart/2005/8/layout/radial1"/>
    <dgm:cxn modelId="{DE54F7DF-79FD-4DBC-AD37-3D6BF59C4F6C}" srcId="{050A5B8A-C784-4A1B-ADEA-D7561F4F1499}" destId="{71AB02DF-1C44-4652-8D79-4C679C2621C4}" srcOrd="5" destOrd="0" parTransId="{A6D0E19E-0B97-444F-84B8-C536663502A4}" sibTransId="{DC78EB39-0077-41A9-93DA-0B4F27DD60B9}"/>
    <dgm:cxn modelId="{78C773ED-13E8-4287-BFBC-6F4D3177FE8B}" type="presOf" srcId="{5DD56923-8C8C-4DB5-AC09-F6CA16ACB531}" destId="{17AE8B56-4E50-45F8-834F-FAE867E9FEE9}" srcOrd="1" destOrd="0" presId="urn:microsoft.com/office/officeart/2005/8/layout/radial1"/>
    <dgm:cxn modelId="{E053B95E-E0BD-414A-B422-8019BA102513}" type="presParOf" srcId="{93E9511A-C50E-474E-AA44-698ACF1FB966}" destId="{078A9168-9A4D-48E1-80A4-AF531A28DF8D}" srcOrd="0" destOrd="0" presId="urn:microsoft.com/office/officeart/2005/8/layout/radial1"/>
    <dgm:cxn modelId="{4ECF8903-23EE-4014-855A-717FB2A67286}" type="presParOf" srcId="{93E9511A-C50E-474E-AA44-698ACF1FB966}" destId="{3E04A980-96A5-4B15-95B2-674CBCE28453}" srcOrd="1" destOrd="0" presId="urn:microsoft.com/office/officeart/2005/8/layout/radial1"/>
    <dgm:cxn modelId="{35194ECD-2D7C-4DFE-AE7B-426B3FC83706}" type="presParOf" srcId="{3E04A980-96A5-4B15-95B2-674CBCE28453}" destId="{5D1EB0CE-DEB1-43BC-B608-E585E731CCF7}" srcOrd="0" destOrd="0" presId="urn:microsoft.com/office/officeart/2005/8/layout/radial1"/>
    <dgm:cxn modelId="{2D45AB13-701A-4DE2-81D9-7E32AA161CD3}" type="presParOf" srcId="{93E9511A-C50E-474E-AA44-698ACF1FB966}" destId="{FE178CF6-B4FC-473F-82FF-F43098730553}" srcOrd="2" destOrd="0" presId="urn:microsoft.com/office/officeart/2005/8/layout/radial1"/>
    <dgm:cxn modelId="{54E1AA21-3533-4333-A07A-16D2A718BCA9}" type="presParOf" srcId="{93E9511A-C50E-474E-AA44-698ACF1FB966}" destId="{94D0F330-BC29-44D6-8FF9-61C3236DA408}" srcOrd="3" destOrd="0" presId="urn:microsoft.com/office/officeart/2005/8/layout/radial1"/>
    <dgm:cxn modelId="{4E11F176-A411-440B-A9C6-43FA8C83F5D0}" type="presParOf" srcId="{94D0F330-BC29-44D6-8FF9-61C3236DA408}" destId="{34E230B8-B881-49F7-A9DE-62E1FA943E03}" srcOrd="0" destOrd="0" presId="urn:microsoft.com/office/officeart/2005/8/layout/radial1"/>
    <dgm:cxn modelId="{6EBD5FFA-826E-4168-BD31-5453EFA6E386}" type="presParOf" srcId="{93E9511A-C50E-474E-AA44-698ACF1FB966}" destId="{FDF4BBD2-F118-4123-B4FE-5730E065BD5E}" srcOrd="4" destOrd="0" presId="urn:microsoft.com/office/officeart/2005/8/layout/radial1"/>
    <dgm:cxn modelId="{C790AB6A-7CAA-4403-AB1C-3A8F9DEC33E6}" type="presParOf" srcId="{93E9511A-C50E-474E-AA44-698ACF1FB966}" destId="{8A2A14C2-E786-448A-AD23-9A247E9CD9B0}" srcOrd="5" destOrd="0" presId="urn:microsoft.com/office/officeart/2005/8/layout/radial1"/>
    <dgm:cxn modelId="{5163373C-BE57-460D-B763-8AA76F997631}" type="presParOf" srcId="{8A2A14C2-E786-448A-AD23-9A247E9CD9B0}" destId="{17AE8B56-4E50-45F8-834F-FAE867E9FEE9}" srcOrd="0" destOrd="0" presId="urn:microsoft.com/office/officeart/2005/8/layout/radial1"/>
    <dgm:cxn modelId="{D8E112C6-915B-4258-82E8-A7478609E31C}" type="presParOf" srcId="{93E9511A-C50E-474E-AA44-698ACF1FB966}" destId="{D7186ACB-6C5D-41C9-BCC9-898236B32ED2}" srcOrd="6" destOrd="0" presId="urn:microsoft.com/office/officeart/2005/8/layout/radial1"/>
    <dgm:cxn modelId="{2741F44F-5B45-4160-B382-A7B83C3E0FBE}" type="presParOf" srcId="{93E9511A-C50E-474E-AA44-698ACF1FB966}" destId="{16D3F98B-CA7C-42ED-A2FE-60CE3DC42D63}" srcOrd="7" destOrd="0" presId="urn:microsoft.com/office/officeart/2005/8/layout/radial1"/>
    <dgm:cxn modelId="{674C4B7A-54BF-4344-883B-A617A29F1728}" type="presParOf" srcId="{16D3F98B-CA7C-42ED-A2FE-60CE3DC42D63}" destId="{56F2814E-8D2B-49FC-BE78-DC1C61553708}" srcOrd="0" destOrd="0" presId="urn:microsoft.com/office/officeart/2005/8/layout/radial1"/>
    <dgm:cxn modelId="{F143AD27-CB8B-46BE-ACC9-1FC8BF465817}" type="presParOf" srcId="{93E9511A-C50E-474E-AA44-698ACF1FB966}" destId="{841AA133-9490-465A-97C9-68D89084C4F7}" srcOrd="8" destOrd="0" presId="urn:microsoft.com/office/officeart/2005/8/layout/radial1"/>
    <dgm:cxn modelId="{8FC4FC3E-456C-44B8-A8AB-0971AC6084FF}" type="presParOf" srcId="{93E9511A-C50E-474E-AA44-698ACF1FB966}" destId="{EFA6A2C1-0604-46EB-BADC-D37F899059D5}" srcOrd="9" destOrd="0" presId="urn:microsoft.com/office/officeart/2005/8/layout/radial1"/>
    <dgm:cxn modelId="{C5AA57BB-9307-4497-A728-AE90C36F154C}" type="presParOf" srcId="{EFA6A2C1-0604-46EB-BADC-D37F899059D5}" destId="{5D099DED-458A-4683-8AC4-8140FE6EF1F8}" srcOrd="0" destOrd="0" presId="urn:microsoft.com/office/officeart/2005/8/layout/radial1"/>
    <dgm:cxn modelId="{14AA12B2-C65B-4B3C-8F74-3BCA2282DCEB}" type="presParOf" srcId="{93E9511A-C50E-474E-AA44-698ACF1FB966}" destId="{E423F6FF-05DD-4D62-B1D1-1633464FFE0B}" srcOrd="10" destOrd="0" presId="urn:microsoft.com/office/officeart/2005/8/layout/radial1"/>
    <dgm:cxn modelId="{4532CAAA-4E5C-4CF1-8B8F-0253BDEE5886}" type="presParOf" srcId="{93E9511A-C50E-474E-AA44-698ACF1FB966}" destId="{60ACBEFE-E302-49CB-BEB2-0DB1FB6FC800}" srcOrd="11" destOrd="0" presId="urn:microsoft.com/office/officeart/2005/8/layout/radial1"/>
    <dgm:cxn modelId="{6979E312-1599-42DA-A7E9-003AF419A64D}" type="presParOf" srcId="{60ACBEFE-E302-49CB-BEB2-0DB1FB6FC800}" destId="{CEE3798B-6C9F-4AFC-8AE1-A89F09A35029}" srcOrd="0" destOrd="0" presId="urn:microsoft.com/office/officeart/2005/8/layout/radial1"/>
    <dgm:cxn modelId="{DC3D1FF2-57B7-43B2-9248-98C9A2E15D23}" type="presParOf" srcId="{93E9511A-C50E-474E-AA44-698ACF1FB966}" destId="{02C61D61-4660-4991-8357-4A80F797E58E}" srcOrd="12" destOrd="0" presId="urn:microsoft.com/office/officeart/2005/8/layout/radial1"/>
    <dgm:cxn modelId="{2770C8E8-877F-43E6-9D79-2C1C2D036C9D}" type="presParOf" srcId="{93E9511A-C50E-474E-AA44-698ACF1FB966}" destId="{F6D75421-8402-4DD1-B131-8811E315742C}" srcOrd="13" destOrd="0" presId="urn:microsoft.com/office/officeart/2005/8/layout/radial1"/>
    <dgm:cxn modelId="{CC781762-A888-4135-A96C-F3A9AF7AB715}" type="presParOf" srcId="{F6D75421-8402-4DD1-B131-8811E315742C}" destId="{8D8BAF98-6A57-4533-A5E2-64DC1283C6A0}" srcOrd="0" destOrd="0" presId="urn:microsoft.com/office/officeart/2005/8/layout/radial1"/>
    <dgm:cxn modelId="{94B3C45C-DD05-4878-A10B-EFC7669E7A63}" type="presParOf" srcId="{93E9511A-C50E-474E-AA44-698ACF1FB966}" destId="{F7E58A71-67DF-43F9-A15E-EC87714BC2D3}" srcOrd="14" destOrd="0" presId="urn:microsoft.com/office/officeart/2005/8/layout/radial1"/>
    <dgm:cxn modelId="{2AD0F488-C687-4E9D-A26E-79048DFA2210}" type="presParOf" srcId="{93E9511A-C50E-474E-AA44-698ACF1FB966}" destId="{9C0E6036-169F-4B08-AC7E-9B0552C1D4C3}" srcOrd="15" destOrd="0" presId="urn:microsoft.com/office/officeart/2005/8/layout/radial1"/>
    <dgm:cxn modelId="{D04E2DDF-E68D-4EF6-86E5-CB66DE4E9270}" type="presParOf" srcId="{9C0E6036-169F-4B08-AC7E-9B0552C1D4C3}" destId="{8050E273-B851-4721-A3B5-05218C4F7A2A}" srcOrd="0" destOrd="0" presId="urn:microsoft.com/office/officeart/2005/8/layout/radial1"/>
    <dgm:cxn modelId="{550EC7B8-AAD4-4F3E-A958-2AA2447493ED}" type="presParOf" srcId="{93E9511A-C50E-474E-AA44-698ACF1FB966}" destId="{4E2F9BF8-30C2-4E2E-A338-1AF96BFDD52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43EF1-63DA-4B20-BCA7-16F951DE3240}" type="doc">
      <dgm:prSet loTypeId="urn:microsoft.com/office/officeart/2018/5/layout/IconCircleLabelList" loCatId="icon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CA647-9C66-4326-B7A2-DAE66EDF811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800" kern="1200" cap="none" dirty="0">
              <a:solidFill>
                <a:schemeClr val="tx1"/>
              </a:solidFill>
              <a:latin typeface="+mn-lt"/>
              <a:ea typeface="+mn-ea"/>
              <a:cs typeface="+mn-cs"/>
            </a:rPr>
            <a:t>Bölüm Koordinatörü</a:t>
          </a:r>
        </a:p>
        <a:p>
          <a:pPr>
            <a:lnSpc>
              <a:spcPct val="100000"/>
            </a:lnSpc>
            <a:defRPr cap="all"/>
          </a:pPr>
          <a:r>
            <a:rPr lang="tr-TR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</a:t>
          </a:r>
          <a:r>
            <a:rPr lang="tr-TR" sz="1800" kern="1200" cap="none" dirty="0">
              <a:solidFill>
                <a:schemeClr val="tx1"/>
              </a:solidFill>
              <a:latin typeface="+mn-lt"/>
              <a:ea typeface="+mn-ea"/>
              <a:cs typeface="+mn-cs"/>
            </a:rPr>
            <a:t>r</a:t>
          </a:r>
          <a:r>
            <a:rPr lang="tr-TR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. </a:t>
          </a:r>
          <a:r>
            <a:rPr lang="tr-TR" sz="1800" kern="1200" cap="none" dirty="0">
              <a:solidFill>
                <a:schemeClr val="tx1"/>
              </a:solidFill>
              <a:latin typeface="+mn-lt"/>
              <a:ea typeface="+mn-ea"/>
              <a:cs typeface="+mn-cs"/>
            </a:rPr>
            <a:t>Gökhan</a:t>
          </a:r>
          <a:r>
            <a:rPr lang="tr-TR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DEMİRARSLAN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6E14350-960A-4EC6-AD8F-340AF6905C1D}" type="parTrans" cxnId="{A99F6F1E-75A9-4907-953F-9443679EE42C}">
      <dgm:prSet/>
      <dgm:spPr/>
      <dgm:t>
        <a:bodyPr/>
        <a:lstStyle/>
        <a:p>
          <a:endParaRPr lang="en-US"/>
        </a:p>
      </dgm:t>
    </dgm:pt>
    <dgm:pt modelId="{739D5BB7-C4FC-488A-B4A9-F68B4663E794}" type="sibTrans" cxnId="{A99F6F1E-75A9-4907-953F-9443679EE42C}">
      <dgm:prSet/>
      <dgm:spPr/>
      <dgm:t>
        <a:bodyPr/>
        <a:lstStyle/>
        <a:p>
          <a:endParaRPr lang="en-US"/>
        </a:p>
      </dgm:t>
    </dgm:pt>
    <dgm:pt modelId="{48487E2A-E901-41F9-BD13-203C2221AB5E}">
      <dgm:prSet custT="1"/>
      <dgm:spPr/>
      <dgm:t>
        <a:bodyPr/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800" kern="1200" cap="all" dirty="0">
              <a:solidFill>
                <a:prstClr val="black"/>
              </a:solidFill>
              <a:latin typeface="Rockwell" panose="02060603020205020403"/>
              <a:ea typeface="+mn-ea"/>
              <a:cs typeface="+mn-cs"/>
            </a:rPr>
            <a:t>MEVLANA </a:t>
          </a:r>
          <a:r>
            <a:rPr lang="tr-TR" sz="1800" kern="1200" cap="none" dirty="0">
              <a:solidFill>
                <a:prstClr val="black"/>
              </a:solidFill>
              <a:latin typeface="Rockwell" panose="02060603020205020403"/>
              <a:ea typeface="+mn-ea"/>
              <a:cs typeface="+mn-cs"/>
            </a:rPr>
            <a:t>Web Sayfası</a:t>
          </a:r>
        </a:p>
        <a:p>
          <a:pPr marL="0"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baseline="0" dirty="0">
              <a:hlinkClick xmlns:r="http://schemas.openxmlformats.org/officeDocument/2006/relationships" r:id="rId1"/>
            </a:rPr>
            <a:t>https://mevlana.bartin.edu.tr/</a:t>
          </a:r>
          <a:endParaRPr lang="en-US" sz="2000" kern="1200" dirty="0"/>
        </a:p>
      </dgm:t>
    </dgm:pt>
    <dgm:pt modelId="{9357D084-0D96-43A3-B787-B830E64014C0}" type="parTrans" cxnId="{4DF815E7-A1BD-4379-B785-F43B331B2B91}">
      <dgm:prSet/>
      <dgm:spPr/>
      <dgm:t>
        <a:bodyPr/>
        <a:lstStyle/>
        <a:p>
          <a:endParaRPr lang="en-US"/>
        </a:p>
      </dgm:t>
    </dgm:pt>
    <dgm:pt modelId="{858D2308-CDC1-40F7-9A8C-A6A19A31CAC9}" type="sibTrans" cxnId="{4DF815E7-A1BD-4379-B785-F43B331B2B91}">
      <dgm:prSet/>
      <dgm:spPr/>
      <dgm:t>
        <a:bodyPr/>
        <a:lstStyle/>
        <a:p>
          <a:endParaRPr lang="en-US"/>
        </a:p>
      </dgm:t>
    </dgm:pt>
    <dgm:pt modelId="{C91F3CC1-8C3C-4D37-B4A0-1365FE3612CB}" type="pres">
      <dgm:prSet presAssocID="{34143EF1-63DA-4B20-BCA7-16F951DE3240}" presName="root" presStyleCnt="0">
        <dgm:presLayoutVars>
          <dgm:dir/>
          <dgm:resizeHandles val="exact"/>
        </dgm:presLayoutVars>
      </dgm:prSet>
      <dgm:spPr/>
    </dgm:pt>
    <dgm:pt modelId="{B5D399CD-6DAF-4751-AF5B-E8CC7D63158A}" type="pres">
      <dgm:prSet presAssocID="{98ACA647-9C66-4326-B7A2-DAE66EDF8112}" presName="compNode" presStyleCnt="0"/>
      <dgm:spPr/>
    </dgm:pt>
    <dgm:pt modelId="{8674EAB9-5F3A-4D7C-BD68-6DD351116CD4}" type="pres">
      <dgm:prSet presAssocID="{98ACA647-9C66-4326-B7A2-DAE66EDF8112}" presName="iconBgRect" presStyleLbl="bgShp" presStyleIdx="0" presStyleCnt="2" custScaleX="81967" custScaleY="81967" custLinFactNeighborX="1524"/>
      <dgm:spPr/>
    </dgm:pt>
    <dgm:pt modelId="{DEA5D631-13AB-44F3-B4AF-4670EA6DE7FA}" type="pres">
      <dgm:prSet presAssocID="{98ACA647-9C66-4326-B7A2-DAE66EDF8112}" presName="iconRect" presStyleLbl="node1" presStyleIdx="0" presStyleCnt="2" custScaleX="90103" custScaleY="909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lanıcı düz dolguyla"/>
        </a:ext>
      </dgm:extLst>
    </dgm:pt>
    <dgm:pt modelId="{92424AD9-D216-4E31-9A05-AB27C956FE18}" type="pres">
      <dgm:prSet presAssocID="{98ACA647-9C66-4326-B7A2-DAE66EDF8112}" presName="spaceRect" presStyleCnt="0"/>
      <dgm:spPr/>
    </dgm:pt>
    <dgm:pt modelId="{AC68D545-7F49-4BFE-88FD-B5C9A7590E4C}" type="pres">
      <dgm:prSet presAssocID="{98ACA647-9C66-4326-B7A2-DAE66EDF8112}" presName="textRect" presStyleLbl="revTx" presStyleIdx="0" presStyleCnt="2" custLinFactNeighborX="254" custLinFactNeighborY="-83820">
        <dgm:presLayoutVars>
          <dgm:chMax val="1"/>
          <dgm:chPref val="1"/>
        </dgm:presLayoutVars>
      </dgm:prSet>
      <dgm:spPr/>
    </dgm:pt>
    <dgm:pt modelId="{50A26A41-5F43-4D04-B5B4-42B095817694}" type="pres">
      <dgm:prSet presAssocID="{739D5BB7-C4FC-488A-B4A9-F68B4663E794}" presName="sibTrans" presStyleCnt="0"/>
      <dgm:spPr/>
    </dgm:pt>
    <dgm:pt modelId="{AF71A9BE-F592-464B-9A0F-736D597BA980}" type="pres">
      <dgm:prSet presAssocID="{48487E2A-E901-41F9-BD13-203C2221AB5E}" presName="compNode" presStyleCnt="0"/>
      <dgm:spPr/>
    </dgm:pt>
    <dgm:pt modelId="{CF87DCF1-75AB-4D1F-8384-B91968D66ADF}" type="pres">
      <dgm:prSet presAssocID="{48487E2A-E901-41F9-BD13-203C2221AB5E}" presName="iconBgRect" presStyleLbl="bgShp" presStyleIdx="1" presStyleCnt="2" custScaleX="65574" custScaleY="65574"/>
      <dgm:spPr/>
    </dgm:pt>
    <dgm:pt modelId="{717E2D4E-2141-411D-B340-52A33561A049}" type="pres">
      <dgm:prSet presAssocID="{48487E2A-E901-41F9-BD13-203C2221AB5E}" presName="iconRect" presStyleLbl="node1" presStyleIdx="1" presStyleCnt="2" custScaleX="87075" custScaleY="8707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nternet düz dolguyla"/>
        </a:ext>
      </dgm:extLst>
    </dgm:pt>
    <dgm:pt modelId="{157D3282-FE54-4779-BF91-11517BB24419}" type="pres">
      <dgm:prSet presAssocID="{48487E2A-E901-41F9-BD13-203C2221AB5E}" presName="spaceRect" presStyleCnt="0"/>
      <dgm:spPr/>
    </dgm:pt>
    <dgm:pt modelId="{8CE7DA5C-99C4-4B6D-9333-D5F91FD0F5FD}" type="pres">
      <dgm:prSet presAssocID="{48487E2A-E901-41F9-BD13-203C2221AB5E}" presName="textRect" presStyleLbl="revTx" presStyleIdx="1" presStyleCnt="2" custScaleX="105476" custLinFactNeighborX="3302" custLinFactNeighborY="-87630">
        <dgm:presLayoutVars>
          <dgm:chMax val="1"/>
          <dgm:chPref val="1"/>
        </dgm:presLayoutVars>
      </dgm:prSet>
      <dgm:spPr/>
    </dgm:pt>
  </dgm:ptLst>
  <dgm:cxnLst>
    <dgm:cxn modelId="{A99F6F1E-75A9-4907-953F-9443679EE42C}" srcId="{34143EF1-63DA-4B20-BCA7-16F951DE3240}" destId="{98ACA647-9C66-4326-B7A2-DAE66EDF8112}" srcOrd="0" destOrd="0" parTransId="{D6E14350-960A-4EC6-AD8F-340AF6905C1D}" sibTransId="{739D5BB7-C4FC-488A-B4A9-F68B4663E794}"/>
    <dgm:cxn modelId="{B02CAA2D-2273-44E7-AE6D-E20ED371987A}" type="presOf" srcId="{48487E2A-E901-41F9-BD13-203C2221AB5E}" destId="{8CE7DA5C-99C4-4B6D-9333-D5F91FD0F5FD}" srcOrd="0" destOrd="0" presId="urn:microsoft.com/office/officeart/2018/5/layout/IconCircleLabelList"/>
    <dgm:cxn modelId="{25FC3633-0AE1-4EFD-A8D5-8A44475D0AE6}" type="presOf" srcId="{34143EF1-63DA-4B20-BCA7-16F951DE3240}" destId="{C91F3CC1-8C3C-4D37-B4A0-1365FE3612CB}" srcOrd="0" destOrd="0" presId="urn:microsoft.com/office/officeart/2018/5/layout/IconCircleLabelList"/>
    <dgm:cxn modelId="{EAE179D6-3F39-4842-9140-8EDD776ADB3D}" type="presOf" srcId="{98ACA647-9C66-4326-B7A2-DAE66EDF8112}" destId="{AC68D545-7F49-4BFE-88FD-B5C9A7590E4C}" srcOrd="0" destOrd="0" presId="urn:microsoft.com/office/officeart/2018/5/layout/IconCircleLabelList"/>
    <dgm:cxn modelId="{4DF815E7-A1BD-4379-B785-F43B331B2B91}" srcId="{34143EF1-63DA-4B20-BCA7-16F951DE3240}" destId="{48487E2A-E901-41F9-BD13-203C2221AB5E}" srcOrd="1" destOrd="0" parTransId="{9357D084-0D96-43A3-B787-B830E64014C0}" sibTransId="{858D2308-CDC1-40F7-9A8C-A6A19A31CAC9}"/>
    <dgm:cxn modelId="{85A84D39-A262-4DC6-9BA1-80B5D6316426}" type="presParOf" srcId="{C91F3CC1-8C3C-4D37-B4A0-1365FE3612CB}" destId="{B5D399CD-6DAF-4751-AF5B-E8CC7D63158A}" srcOrd="0" destOrd="0" presId="urn:microsoft.com/office/officeart/2018/5/layout/IconCircleLabelList"/>
    <dgm:cxn modelId="{9D12EFCC-FB81-45A7-8363-4B642640C8D9}" type="presParOf" srcId="{B5D399CD-6DAF-4751-AF5B-E8CC7D63158A}" destId="{8674EAB9-5F3A-4D7C-BD68-6DD351116CD4}" srcOrd="0" destOrd="0" presId="urn:microsoft.com/office/officeart/2018/5/layout/IconCircleLabelList"/>
    <dgm:cxn modelId="{AD418203-BD79-4330-A63A-333007D40781}" type="presParOf" srcId="{B5D399CD-6DAF-4751-AF5B-E8CC7D63158A}" destId="{DEA5D631-13AB-44F3-B4AF-4670EA6DE7FA}" srcOrd="1" destOrd="0" presId="urn:microsoft.com/office/officeart/2018/5/layout/IconCircleLabelList"/>
    <dgm:cxn modelId="{F5F86D2D-2BD3-42E4-B022-588739AD95A5}" type="presParOf" srcId="{B5D399CD-6DAF-4751-AF5B-E8CC7D63158A}" destId="{92424AD9-D216-4E31-9A05-AB27C956FE18}" srcOrd="2" destOrd="0" presId="urn:microsoft.com/office/officeart/2018/5/layout/IconCircleLabelList"/>
    <dgm:cxn modelId="{D8CA16E9-9B01-4128-AE8F-D5CF7B4C7397}" type="presParOf" srcId="{B5D399CD-6DAF-4751-AF5B-E8CC7D63158A}" destId="{AC68D545-7F49-4BFE-88FD-B5C9A7590E4C}" srcOrd="3" destOrd="0" presId="urn:microsoft.com/office/officeart/2018/5/layout/IconCircleLabelList"/>
    <dgm:cxn modelId="{08C4014A-128A-44BF-B9B5-2E46A15800C3}" type="presParOf" srcId="{C91F3CC1-8C3C-4D37-B4A0-1365FE3612CB}" destId="{50A26A41-5F43-4D04-B5B4-42B095817694}" srcOrd="1" destOrd="0" presId="urn:microsoft.com/office/officeart/2018/5/layout/IconCircleLabelList"/>
    <dgm:cxn modelId="{587730F9-26ED-4415-A0DF-AC080730348D}" type="presParOf" srcId="{C91F3CC1-8C3C-4D37-B4A0-1365FE3612CB}" destId="{AF71A9BE-F592-464B-9A0F-736D597BA980}" srcOrd="2" destOrd="0" presId="urn:microsoft.com/office/officeart/2018/5/layout/IconCircleLabelList"/>
    <dgm:cxn modelId="{4CB92BE1-F657-4644-A17E-E530AFF3DAF8}" type="presParOf" srcId="{AF71A9BE-F592-464B-9A0F-736D597BA980}" destId="{CF87DCF1-75AB-4D1F-8384-B91968D66ADF}" srcOrd="0" destOrd="0" presId="urn:microsoft.com/office/officeart/2018/5/layout/IconCircleLabelList"/>
    <dgm:cxn modelId="{34275FA7-A6D4-4BA5-A542-482947122655}" type="presParOf" srcId="{AF71A9BE-F592-464B-9A0F-736D597BA980}" destId="{717E2D4E-2141-411D-B340-52A33561A049}" srcOrd="1" destOrd="0" presId="urn:microsoft.com/office/officeart/2018/5/layout/IconCircleLabelList"/>
    <dgm:cxn modelId="{56777AB8-2659-455A-A51E-C4F45F864794}" type="presParOf" srcId="{AF71A9BE-F592-464B-9A0F-736D597BA980}" destId="{157D3282-FE54-4779-BF91-11517BB24419}" srcOrd="2" destOrd="0" presId="urn:microsoft.com/office/officeart/2018/5/layout/IconCircleLabelList"/>
    <dgm:cxn modelId="{7EE91FD3-7330-4BA7-9C74-7A13200A10E2}" type="presParOf" srcId="{AF71A9BE-F592-464B-9A0F-736D597BA980}" destId="{8CE7DA5C-99C4-4B6D-9333-D5F91FD0F5F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C13769-D34B-4907-AA52-C1899928343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D30C61C-8182-45E5-AEC3-E696D9B8C7AD}">
      <dgm:prSet phldrT="[Metin]"/>
      <dgm:spPr/>
      <dgm:t>
        <a:bodyPr/>
        <a:lstStyle/>
        <a:p>
          <a:endParaRPr lang="tr-TR" dirty="0">
            <a:hlinkClick xmlns:r="http://schemas.openxmlformats.org/officeDocument/2006/relationships" r:id="rId1"/>
          </a:endParaRPr>
        </a:p>
        <a:p>
          <a:r>
            <a:rPr lang="tr-TR" dirty="0">
              <a:hlinkClick xmlns:r="http://schemas.openxmlformats.org/officeDocument/2006/relationships" r:id="rId1"/>
            </a:rPr>
            <a:t>Ulusal Ajans</a:t>
          </a:r>
          <a:endParaRPr lang="tr-TR" dirty="0"/>
        </a:p>
      </dgm:t>
    </dgm:pt>
    <dgm:pt modelId="{80BFE1F3-440F-4558-8CFB-803443C79240}" type="parTrans" cxnId="{0D46EF2F-CBD7-4A99-9752-0C500AF6EEA9}">
      <dgm:prSet/>
      <dgm:spPr/>
      <dgm:t>
        <a:bodyPr/>
        <a:lstStyle/>
        <a:p>
          <a:endParaRPr lang="tr-TR"/>
        </a:p>
      </dgm:t>
    </dgm:pt>
    <dgm:pt modelId="{A27DD5D6-A039-498E-B55B-3A226FEAE166}" type="sibTrans" cxnId="{0D46EF2F-CBD7-4A99-9752-0C500AF6EEA9}">
      <dgm:prSet/>
      <dgm:spPr/>
      <dgm:t>
        <a:bodyPr/>
        <a:lstStyle/>
        <a:p>
          <a:endParaRPr lang="tr-TR"/>
        </a:p>
      </dgm:t>
    </dgm:pt>
    <dgm:pt modelId="{94842B4C-BF04-4BFF-B54E-2BA0532F5BA6}">
      <dgm:prSet/>
      <dgm:spPr/>
      <dgm:t>
        <a:bodyPr/>
        <a:lstStyle/>
        <a:p>
          <a:endParaRPr lang="tr-TR" dirty="0">
            <a:hlinkClick xmlns:r="http://schemas.openxmlformats.org/officeDocument/2006/relationships" r:id="rId2"/>
          </a:endParaRPr>
        </a:p>
        <a:p>
          <a:r>
            <a:rPr lang="tr-TR" dirty="0">
              <a:hlinkClick xmlns:r="http://schemas.openxmlformats.org/officeDocument/2006/relationships" r:id="rId2"/>
            </a:rPr>
            <a:t>Avrupa Birliği Başkanlığı</a:t>
          </a:r>
          <a:endParaRPr lang="tr-TR" dirty="0"/>
        </a:p>
      </dgm:t>
    </dgm:pt>
    <dgm:pt modelId="{0E69E615-A041-479F-A087-F8D295915A9F}" type="parTrans" cxnId="{320A747A-3417-4E8E-8882-6849D8FB1BD9}">
      <dgm:prSet/>
      <dgm:spPr/>
      <dgm:t>
        <a:bodyPr/>
        <a:lstStyle/>
        <a:p>
          <a:endParaRPr lang="tr-TR"/>
        </a:p>
      </dgm:t>
    </dgm:pt>
    <dgm:pt modelId="{C1143405-CEDC-4184-8FAC-7496C20282CD}" type="sibTrans" cxnId="{320A747A-3417-4E8E-8882-6849D8FB1BD9}">
      <dgm:prSet/>
      <dgm:spPr/>
      <dgm:t>
        <a:bodyPr/>
        <a:lstStyle/>
        <a:p>
          <a:endParaRPr lang="tr-TR"/>
        </a:p>
      </dgm:t>
    </dgm:pt>
    <dgm:pt modelId="{60197E3A-D66D-4E98-9331-62BE62EC7639}">
      <dgm:prSet/>
      <dgm:spPr/>
      <dgm:t>
        <a:bodyPr/>
        <a:lstStyle/>
        <a:p>
          <a:endParaRPr lang="tr-TR" dirty="0">
            <a:hlinkClick xmlns:r="http://schemas.openxmlformats.org/officeDocument/2006/relationships" r:id="rId3"/>
          </a:endParaRPr>
        </a:p>
        <a:p>
          <a:r>
            <a:rPr lang="tr-TR" dirty="0">
              <a:hlinkClick xmlns:r="http://schemas.openxmlformats.org/officeDocument/2006/relationships" r:id="rId3"/>
            </a:rPr>
            <a:t>Avrupa Dayanışma Programı</a:t>
          </a:r>
          <a:endParaRPr lang="tr-TR" dirty="0"/>
        </a:p>
      </dgm:t>
    </dgm:pt>
    <dgm:pt modelId="{3977A798-EAA0-41C1-8E64-34955A08707A}" type="parTrans" cxnId="{7A3C276B-1E0B-4BF1-8F7C-13525DEDCDD8}">
      <dgm:prSet/>
      <dgm:spPr/>
      <dgm:t>
        <a:bodyPr/>
        <a:lstStyle/>
        <a:p>
          <a:endParaRPr lang="tr-TR"/>
        </a:p>
      </dgm:t>
    </dgm:pt>
    <dgm:pt modelId="{7C9B4646-343A-4C5E-B321-352C889A096D}" type="sibTrans" cxnId="{7A3C276B-1E0B-4BF1-8F7C-13525DEDCDD8}">
      <dgm:prSet/>
      <dgm:spPr/>
      <dgm:t>
        <a:bodyPr/>
        <a:lstStyle/>
        <a:p>
          <a:endParaRPr lang="tr-TR"/>
        </a:p>
      </dgm:t>
    </dgm:pt>
    <dgm:pt modelId="{2AABB221-600A-4374-AA23-F85406D010ED}" type="pres">
      <dgm:prSet presAssocID="{74C13769-D34B-4907-AA52-C18999283431}" presName="Name0" presStyleCnt="0">
        <dgm:presLayoutVars>
          <dgm:dir/>
          <dgm:resizeHandles val="exact"/>
        </dgm:presLayoutVars>
      </dgm:prSet>
      <dgm:spPr/>
    </dgm:pt>
    <dgm:pt modelId="{3A6C8649-2A88-47D6-A62D-DED766B4A617}" type="pres">
      <dgm:prSet presAssocID="{BD30C61C-8182-45E5-AEC3-E696D9B8C7AD}" presName="compNode" presStyleCnt="0"/>
      <dgm:spPr/>
    </dgm:pt>
    <dgm:pt modelId="{5ED66F16-E7D9-4F7F-B7AF-81DF624F5733}" type="pres">
      <dgm:prSet presAssocID="{BD30C61C-8182-45E5-AEC3-E696D9B8C7AD}" presName="pictRect" presStyleLbl="node1" presStyleIdx="0" presStyleCnt="3"/>
      <dgm:spPr/>
    </dgm:pt>
    <dgm:pt modelId="{8FC075B7-9797-4F97-83B6-604DB6A45E05}" type="pres">
      <dgm:prSet presAssocID="{BD30C61C-8182-45E5-AEC3-E696D9B8C7AD}" presName="textRect" presStyleLbl="revTx" presStyleIdx="0" presStyleCnt="3">
        <dgm:presLayoutVars>
          <dgm:bulletEnabled val="1"/>
        </dgm:presLayoutVars>
      </dgm:prSet>
      <dgm:spPr/>
    </dgm:pt>
    <dgm:pt modelId="{4B59DE44-3BC6-45BE-AF03-F8567F2C441B}" type="pres">
      <dgm:prSet presAssocID="{A27DD5D6-A039-498E-B55B-3A226FEAE166}" presName="sibTrans" presStyleLbl="sibTrans2D1" presStyleIdx="0" presStyleCnt="0"/>
      <dgm:spPr/>
    </dgm:pt>
    <dgm:pt modelId="{A955FEB6-412B-49AC-8AF6-326C0E214376}" type="pres">
      <dgm:prSet presAssocID="{94842B4C-BF04-4BFF-B54E-2BA0532F5BA6}" presName="compNode" presStyleCnt="0"/>
      <dgm:spPr/>
    </dgm:pt>
    <dgm:pt modelId="{33657343-92C0-47B0-A11B-A6FBE22C6571}" type="pres">
      <dgm:prSet presAssocID="{94842B4C-BF04-4BFF-B54E-2BA0532F5BA6}" presName="pictRect" presStyleLbl="node1" presStyleIdx="1" presStyleCnt="3"/>
      <dgm:spPr/>
    </dgm:pt>
    <dgm:pt modelId="{7DC11563-4EDE-4BA6-9E2D-4F62EB4A2696}" type="pres">
      <dgm:prSet presAssocID="{94842B4C-BF04-4BFF-B54E-2BA0532F5BA6}" presName="textRect" presStyleLbl="revTx" presStyleIdx="1" presStyleCnt="3">
        <dgm:presLayoutVars>
          <dgm:bulletEnabled val="1"/>
        </dgm:presLayoutVars>
      </dgm:prSet>
      <dgm:spPr/>
    </dgm:pt>
    <dgm:pt modelId="{F67A5A05-D956-463D-BDEE-EFC84C261C7B}" type="pres">
      <dgm:prSet presAssocID="{C1143405-CEDC-4184-8FAC-7496C20282CD}" presName="sibTrans" presStyleLbl="sibTrans2D1" presStyleIdx="0" presStyleCnt="0"/>
      <dgm:spPr/>
    </dgm:pt>
    <dgm:pt modelId="{665CFFAB-0F81-43B0-9E3F-30FEA982ADA0}" type="pres">
      <dgm:prSet presAssocID="{60197E3A-D66D-4E98-9331-62BE62EC7639}" presName="compNode" presStyleCnt="0"/>
      <dgm:spPr/>
    </dgm:pt>
    <dgm:pt modelId="{0F66E5C8-9DF0-4643-8C89-C6AF27097BA8}" type="pres">
      <dgm:prSet presAssocID="{60197E3A-D66D-4E98-9331-62BE62EC7639}" presName="pictRect" presStyleLbl="node1" presStyleIdx="2" presStyleCnt="3"/>
      <dgm:spPr/>
    </dgm:pt>
    <dgm:pt modelId="{AE216193-73AA-4532-B935-6CACAE1020A2}" type="pres">
      <dgm:prSet presAssocID="{60197E3A-D66D-4E98-9331-62BE62EC763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DAF78609-728D-4FA0-802E-92FB68C28EF9}" type="presOf" srcId="{74C13769-D34B-4907-AA52-C18999283431}" destId="{2AABB221-600A-4374-AA23-F85406D010ED}" srcOrd="0" destOrd="0" presId="urn:microsoft.com/office/officeart/2005/8/layout/pList1"/>
    <dgm:cxn modelId="{A4894829-41FE-4EBA-AB0B-24B814D26F50}" type="presOf" srcId="{94842B4C-BF04-4BFF-B54E-2BA0532F5BA6}" destId="{7DC11563-4EDE-4BA6-9E2D-4F62EB4A2696}" srcOrd="0" destOrd="0" presId="urn:microsoft.com/office/officeart/2005/8/layout/pList1"/>
    <dgm:cxn modelId="{0D46EF2F-CBD7-4A99-9752-0C500AF6EEA9}" srcId="{74C13769-D34B-4907-AA52-C18999283431}" destId="{BD30C61C-8182-45E5-AEC3-E696D9B8C7AD}" srcOrd="0" destOrd="0" parTransId="{80BFE1F3-440F-4558-8CFB-803443C79240}" sibTransId="{A27DD5D6-A039-498E-B55B-3A226FEAE166}"/>
    <dgm:cxn modelId="{013F8D31-C7BD-4B4F-855B-E61C41745E60}" type="presOf" srcId="{C1143405-CEDC-4184-8FAC-7496C20282CD}" destId="{F67A5A05-D956-463D-BDEE-EFC84C261C7B}" srcOrd="0" destOrd="0" presId="urn:microsoft.com/office/officeart/2005/8/layout/pList1"/>
    <dgm:cxn modelId="{7A3C276B-1E0B-4BF1-8F7C-13525DEDCDD8}" srcId="{74C13769-D34B-4907-AA52-C18999283431}" destId="{60197E3A-D66D-4E98-9331-62BE62EC7639}" srcOrd="2" destOrd="0" parTransId="{3977A798-EAA0-41C1-8E64-34955A08707A}" sibTransId="{7C9B4646-343A-4C5E-B321-352C889A096D}"/>
    <dgm:cxn modelId="{320A747A-3417-4E8E-8882-6849D8FB1BD9}" srcId="{74C13769-D34B-4907-AA52-C18999283431}" destId="{94842B4C-BF04-4BFF-B54E-2BA0532F5BA6}" srcOrd="1" destOrd="0" parTransId="{0E69E615-A041-479F-A087-F8D295915A9F}" sibTransId="{C1143405-CEDC-4184-8FAC-7496C20282CD}"/>
    <dgm:cxn modelId="{23DE8BA9-17BC-4A26-A3DC-32A2858857BB}" type="presOf" srcId="{A27DD5D6-A039-498E-B55B-3A226FEAE166}" destId="{4B59DE44-3BC6-45BE-AF03-F8567F2C441B}" srcOrd="0" destOrd="0" presId="urn:microsoft.com/office/officeart/2005/8/layout/pList1"/>
    <dgm:cxn modelId="{009CAECE-F7D5-4A6F-AF50-7ED427CB1505}" type="presOf" srcId="{BD30C61C-8182-45E5-AEC3-E696D9B8C7AD}" destId="{8FC075B7-9797-4F97-83B6-604DB6A45E05}" srcOrd="0" destOrd="0" presId="urn:microsoft.com/office/officeart/2005/8/layout/pList1"/>
    <dgm:cxn modelId="{FC463AD0-25B0-4F2B-A509-73D3AC88998C}" type="presOf" srcId="{60197E3A-D66D-4E98-9331-62BE62EC7639}" destId="{AE216193-73AA-4532-B935-6CACAE1020A2}" srcOrd="0" destOrd="0" presId="urn:microsoft.com/office/officeart/2005/8/layout/pList1"/>
    <dgm:cxn modelId="{ADD417B3-FE53-404D-8C53-2CC5995D3EC9}" type="presParOf" srcId="{2AABB221-600A-4374-AA23-F85406D010ED}" destId="{3A6C8649-2A88-47D6-A62D-DED766B4A617}" srcOrd="0" destOrd="0" presId="urn:microsoft.com/office/officeart/2005/8/layout/pList1"/>
    <dgm:cxn modelId="{674F667E-39B0-48D3-AFDA-95E21A1383FE}" type="presParOf" srcId="{3A6C8649-2A88-47D6-A62D-DED766B4A617}" destId="{5ED66F16-E7D9-4F7F-B7AF-81DF624F5733}" srcOrd="0" destOrd="0" presId="urn:microsoft.com/office/officeart/2005/8/layout/pList1"/>
    <dgm:cxn modelId="{45D54C2B-993F-40AD-93B8-DA10C4D01CF6}" type="presParOf" srcId="{3A6C8649-2A88-47D6-A62D-DED766B4A617}" destId="{8FC075B7-9797-4F97-83B6-604DB6A45E05}" srcOrd="1" destOrd="0" presId="urn:microsoft.com/office/officeart/2005/8/layout/pList1"/>
    <dgm:cxn modelId="{E461933B-E283-4C90-AA76-288E94D9BF23}" type="presParOf" srcId="{2AABB221-600A-4374-AA23-F85406D010ED}" destId="{4B59DE44-3BC6-45BE-AF03-F8567F2C441B}" srcOrd="1" destOrd="0" presId="urn:microsoft.com/office/officeart/2005/8/layout/pList1"/>
    <dgm:cxn modelId="{30EFAEE8-6DAA-401B-A28A-0098231949C2}" type="presParOf" srcId="{2AABB221-600A-4374-AA23-F85406D010ED}" destId="{A955FEB6-412B-49AC-8AF6-326C0E214376}" srcOrd="2" destOrd="0" presId="urn:microsoft.com/office/officeart/2005/8/layout/pList1"/>
    <dgm:cxn modelId="{0FA1A738-E1AA-4F07-8075-DE3DB11AA361}" type="presParOf" srcId="{A955FEB6-412B-49AC-8AF6-326C0E214376}" destId="{33657343-92C0-47B0-A11B-A6FBE22C6571}" srcOrd="0" destOrd="0" presId="urn:microsoft.com/office/officeart/2005/8/layout/pList1"/>
    <dgm:cxn modelId="{261BC991-6497-4D36-A06E-50CE77BCCD9E}" type="presParOf" srcId="{A955FEB6-412B-49AC-8AF6-326C0E214376}" destId="{7DC11563-4EDE-4BA6-9E2D-4F62EB4A2696}" srcOrd="1" destOrd="0" presId="urn:microsoft.com/office/officeart/2005/8/layout/pList1"/>
    <dgm:cxn modelId="{DE27EFE9-5EE2-4DEF-AD49-539FE5DCB612}" type="presParOf" srcId="{2AABB221-600A-4374-AA23-F85406D010ED}" destId="{F67A5A05-D956-463D-BDEE-EFC84C261C7B}" srcOrd="3" destOrd="0" presId="urn:microsoft.com/office/officeart/2005/8/layout/pList1"/>
    <dgm:cxn modelId="{0276E2C4-3A04-4F6C-A973-FB83D5C4553F}" type="presParOf" srcId="{2AABB221-600A-4374-AA23-F85406D010ED}" destId="{665CFFAB-0F81-43B0-9E3F-30FEA982ADA0}" srcOrd="4" destOrd="0" presId="urn:microsoft.com/office/officeart/2005/8/layout/pList1"/>
    <dgm:cxn modelId="{2C43C2DF-A2B8-4C56-8801-84E963FB4F28}" type="presParOf" srcId="{665CFFAB-0F81-43B0-9E3F-30FEA982ADA0}" destId="{0F66E5C8-9DF0-4643-8C89-C6AF27097BA8}" srcOrd="0" destOrd="0" presId="urn:microsoft.com/office/officeart/2005/8/layout/pList1"/>
    <dgm:cxn modelId="{32037606-63A5-49D5-9E05-5A08BB4A7C36}" type="presParOf" srcId="{665CFFAB-0F81-43B0-9E3F-30FEA982ADA0}" destId="{AE216193-73AA-4532-B935-6CACAE1020A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143EF1-63DA-4B20-BCA7-16F951DE3240}" type="doc">
      <dgm:prSet loTypeId="urn:microsoft.com/office/officeart/2018/5/layout/IconCircleLabelList" loCatId="icon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ACA647-9C66-4326-B7A2-DAE66EDF811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500" kern="1200" cap="none" dirty="0">
              <a:latin typeface="Rockwell" panose="02060603020205020403"/>
              <a:ea typeface="+mn-ea"/>
              <a:cs typeface="+mn-cs"/>
            </a:rPr>
            <a:t>Bölüm</a:t>
          </a:r>
          <a:r>
            <a:rPr lang="tr-TR" sz="1500" kern="1200" dirty="0">
              <a:latin typeface="+mn-lt"/>
              <a:ea typeface="+mn-ea"/>
              <a:cs typeface="+mn-cs"/>
            </a:rPr>
            <a:t> </a:t>
          </a:r>
          <a:r>
            <a:rPr lang="tr-TR" sz="1500" kern="1200" cap="none" dirty="0">
              <a:latin typeface="+mn-lt"/>
              <a:ea typeface="+mn-ea"/>
              <a:cs typeface="+mn-cs"/>
            </a:rPr>
            <a:t>Koordinatörü</a:t>
          </a:r>
        </a:p>
        <a:p>
          <a:pPr>
            <a:lnSpc>
              <a:spcPct val="100000"/>
            </a:lnSpc>
            <a:defRPr cap="all"/>
          </a:pPr>
          <a:r>
            <a:rPr lang="tr-TR" sz="1600" kern="1200" cap="none" dirty="0">
              <a:latin typeface="+mn-lt"/>
              <a:ea typeface="+mn-ea"/>
              <a:cs typeface="+mn-cs"/>
            </a:rPr>
            <a:t>Dr</a:t>
          </a:r>
          <a:r>
            <a:rPr lang="tr-TR" sz="1600" kern="1200" dirty="0">
              <a:latin typeface="+mn-lt"/>
              <a:ea typeface="+mn-ea"/>
              <a:cs typeface="+mn-cs"/>
            </a:rPr>
            <a:t>. P</a:t>
          </a:r>
          <a:r>
            <a:rPr lang="tr-TR" sz="1600" kern="1200" cap="none" dirty="0">
              <a:latin typeface="+mn-lt"/>
              <a:ea typeface="+mn-ea"/>
              <a:cs typeface="+mn-cs"/>
            </a:rPr>
            <a:t>ınar</a:t>
          </a:r>
          <a:r>
            <a:rPr lang="tr-TR" sz="1600" kern="1200" dirty="0">
              <a:latin typeface="+mn-lt"/>
              <a:ea typeface="+mn-ea"/>
              <a:cs typeface="+mn-cs"/>
            </a:rPr>
            <a:t> ÇELEBİ DEMİRARSLAN</a:t>
          </a:r>
          <a:endParaRPr lang="en-US" sz="1600" kern="1200" dirty="0">
            <a:latin typeface="+mn-lt"/>
            <a:ea typeface="+mn-ea"/>
            <a:cs typeface="+mn-cs"/>
          </a:endParaRPr>
        </a:p>
      </dgm:t>
    </dgm:pt>
    <dgm:pt modelId="{D6E14350-960A-4EC6-AD8F-340AF6905C1D}" type="parTrans" cxnId="{A99F6F1E-75A9-4907-953F-9443679EE42C}">
      <dgm:prSet/>
      <dgm:spPr/>
      <dgm:t>
        <a:bodyPr/>
        <a:lstStyle/>
        <a:p>
          <a:endParaRPr lang="en-US"/>
        </a:p>
      </dgm:t>
    </dgm:pt>
    <dgm:pt modelId="{739D5BB7-C4FC-488A-B4A9-F68B4663E794}" type="sibTrans" cxnId="{A99F6F1E-75A9-4907-953F-9443679EE42C}">
      <dgm:prSet/>
      <dgm:spPr/>
      <dgm:t>
        <a:bodyPr/>
        <a:lstStyle/>
        <a:p>
          <a:endParaRPr lang="en-US"/>
        </a:p>
      </dgm:t>
    </dgm:pt>
    <dgm:pt modelId="{C2CD4BCE-B605-4F65-925F-CA7946B4138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500" cap="none" dirty="0">
              <a:latin typeface="Rockwell" panose="02060603020205020403"/>
              <a:ea typeface="+mn-ea"/>
              <a:cs typeface="+mn-cs"/>
            </a:rPr>
            <a:t>Bölüm</a:t>
          </a:r>
          <a:r>
            <a:rPr lang="tr-TR" sz="1500" dirty="0">
              <a:latin typeface="+mn-lt"/>
              <a:ea typeface="+mn-ea"/>
              <a:cs typeface="+mn-cs"/>
            </a:rPr>
            <a:t> </a:t>
          </a:r>
          <a:r>
            <a:rPr lang="tr-TR" sz="1500" cap="none" dirty="0">
              <a:latin typeface="+mn-lt"/>
              <a:ea typeface="+mn-ea"/>
              <a:cs typeface="+mn-cs"/>
            </a:rPr>
            <a:t>Koordinatör Yardımcısı</a:t>
          </a:r>
        </a:p>
        <a:p>
          <a:pPr>
            <a:lnSpc>
              <a:spcPct val="100000"/>
            </a:lnSpc>
            <a:defRPr cap="all"/>
          </a:pPr>
          <a:r>
            <a:rPr lang="tr-TR" sz="1800" cap="none" dirty="0">
              <a:latin typeface="+mn-lt"/>
              <a:ea typeface="+mn-ea"/>
              <a:cs typeface="+mn-cs"/>
            </a:rPr>
            <a:t>Dr</a:t>
          </a:r>
          <a:r>
            <a:rPr lang="tr-TR" sz="1800" dirty="0">
              <a:latin typeface="+mn-lt"/>
              <a:ea typeface="+mn-ea"/>
              <a:cs typeface="+mn-cs"/>
            </a:rPr>
            <a:t>. M</a:t>
          </a:r>
          <a:r>
            <a:rPr lang="tr-TR" sz="1800" cap="none" dirty="0">
              <a:latin typeface="+mn-lt"/>
              <a:ea typeface="+mn-ea"/>
              <a:cs typeface="+mn-cs"/>
            </a:rPr>
            <a:t>ustafa</a:t>
          </a:r>
          <a:r>
            <a:rPr lang="tr-TR" sz="1800" dirty="0">
              <a:latin typeface="+mn-lt"/>
              <a:ea typeface="+mn-ea"/>
              <a:cs typeface="+mn-cs"/>
            </a:rPr>
            <a:t> Emin Gül</a:t>
          </a:r>
          <a:endParaRPr lang="en-US" sz="1800" dirty="0">
            <a:latin typeface="+mn-lt"/>
            <a:ea typeface="+mn-ea"/>
            <a:cs typeface="+mn-cs"/>
          </a:endParaRPr>
        </a:p>
      </dgm:t>
    </dgm:pt>
    <dgm:pt modelId="{9AFB7C58-C006-4E66-88FF-0E6F8FDA0F69}" type="parTrans" cxnId="{1BA1AA29-A8EA-4FE2-A791-D63D1599DC3D}">
      <dgm:prSet/>
      <dgm:spPr/>
      <dgm:t>
        <a:bodyPr/>
        <a:lstStyle/>
        <a:p>
          <a:endParaRPr lang="tr-TR"/>
        </a:p>
      </dgm:t>
    </dgm:pt>
    <dgm:pt modelId="{24E63907-7F8D-460E-94D7-3552A7797BF4}" type="sibTrans" cxnId="{1BA1AA29-A8EA-4FE2-A791-D63D1599DC3D}">
      <dgm:prSet/>
      <dgm:spPr/>
      <dgm:t>
        <a:bodyPr/>
        <a:lstStyle/>
        <a:p>
          <a:endParaRPr lang="tr-TR"/>
        </a:p>
      </dgm:t>
    </dgm:pt>
    <dgm:pt modelId="{1B41BA6F-5B72-4E77-82F8-2C0CEEDBCF6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baseline="0" dirty="0"/>
            <a:t>Erasmus </a:t>
          </a:r>
          <a:r>
            <a:rPr lang="tr-TR" cap="none" baseline="0" dirty="0"/>
            <a:t>Web</a:t>
          </a:r>
          <a:r>
            <a:rPr lang="tr-TR" baseline="0" dirty="0"/>
            <a:t> </a:t>
          </a:r>
          <a:r>
            <a:rPr lang="tr-TR" cap="none" baseline="0" dirty="0"/>
            <a:t>Sayfası</a:t>
          </a:r>
        </a:p>
        <a:p>
          <a:pPr>
            <a:lnSpc>
              <a:spcPct val="100000"/>
            </a:lnSpc>
            <a:defRPr cap="all"/>
          </a:pPr>
          <a:r>
            <a:rPr lang="tr-TR" cap="none" dirty="0">
              <a:hlinkClick xmlns:r="http://schemas.openxmlformats.org/officeDocument/2006/relationships" r:id="rId1"/>
            </a:rPr>
            <a:t>https://erasmus.bartin.edu.tr/</a:t>
          </a:r>
          <a:endParaRPr lang="en-US" cap="none" dirty="0"/>
        </a:p>
      </dgm:t>
    </dgm:pt>
    <dgm:pt modelId="{A9553902-9EE2-4E87-86FE-ADB71E8AE73B}" type="parTrans" cxnId="{3CDA7DF9-D9AA-4847-959C-EEDB1DAC3532}">
      <dgm:prSet/>
      <dgm:spPr/>
      <dgm:t>
        <a:bodyPr/>
        <a:lstStyle/>
        <a:p>
          <a:endParaRPr lang="tr-TR"/>
        </a:p>
      </dgm:t>
    </dgm:pt>
    <dgm:pt modelId="{5A3A7798-4F7A-4615-9237-6F9DA6BC382D}" type="sibTrans" cxnId="{3CDA7DF9-D9AA-4847-959C-EEDB1DAC3532}">
      <dgm:prSet/>
      <dgm:spPr/>
      <dgm:t>
        <a:bodyPr/>
        <a:lstStyle/>
        <a:p>
          <a:endParaRPr lang="tr-TR"/>
        </a:p>
      </dgm:t>
    </dgm:pt>
    <dgm:pt modelId="{C91F3CC1-8C3C-4D37-B4A0-1365FE3612CB}" type="pres">
      <dgm:prSet presAssocID="{34143EF1-63DA-4B20-BCA7-16F951DE3240}" presName="root" presStyleCnt="0">
        <dgm:presLayoutVars>
          <dgm:dir/>
          <dgm:resizeHandles val="exact"/>
        </dgm:presLayoutVars>
      </dgm:prSet>
      <dgm:spPr/>
    </dgm:pt>
    <dgm:pt modelId="{B5D399CD-6DAF-4751-AF5B-E8CC7D63158A}" type="pres">
      <dgm:prSet presAssocID="{98ACA647-9C66-4326-B7A2-DAE66EDF8112}" presName="compNode" presStyleCnt="0"/>
      <dgm:spPr/>
    </dgm:pt>
    <dgm:pt modelId="{8674EAB9-5F3A-4D7C-BD68-6DD351116CD4}" type="pres">
      <dgm:prSet presAssocID="{98ACA647-9C66-4326-B7A2-DAE66EDF8112}" presName="iconBgRect" presStyleLbl="bgShp" presStyleIdx="0" presStyleCnt="3" custScaleX="83268" custScaleY="83268" custLinFactNeighborX="6668" custLinFactNeighborY="-7671"/>
      <dgm:spPr/>
    </dgm:pt>
    <dgm:pt modelId="{DEA5D631-13AB-44F3-B4AF-4670EA6DE7FA}" type="pres">
      <dgm:prSet presAssocID="{98ACA647-9C66-4326-B7A2-DAE66EDF8112}" presName="iconRect" presStyleLbl="node1" presStyleIdx="0" presStyleCnt="3" custScaleX="87075" custScaleY="87075" custLinFactNeighborX="11112" custLinFactNeighborY="-145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lanıcı düz dolguyla"/>
        </a:ext>
      </dgm:extLst>
    </dgm:pt>
    <dgm:pt modelId="{92424AD9-D216-4E31-9A05-AB27C956FE18}" type="pres">
      <dgm:prSet presAssocID="{98ACA647-9C66-4326-B7A2-DAE66EDF8112}" presName="spaceRect" presStyleCnt="0"/>
      <dgm:spPr/>
    </dgm:pt>
    <dgm:pt modelId="{AC68D545-7F49-4BFE-88FD-B5C9A7590E4C}" type="pres">
      <dgm:prSet presAssocID="{98ACA647-9C66-4326-B7A2-DAE66EDF8112}" presName="textRect" presStyleLbl="revTx" presStyleIdx="0" presStyleCnt="3" custScaleX="108759" custLinFactNeighborX="1084" custLinFactNeighborY="-60568">
        <dgm:presLayoutVars>
          <dgm:chMax val="1"/>
          <dgm:chPref val="1"/>
        </dgm:presLayoutVars>
      </dgm:prSet>
      <dgm:spPr/>
    </dgm:pt>
    <dgm:pt modelId="{50A26A41-5F43-4D04-B5B4-42B095817694}" type="pres">
      <dgm:prSet presAssocID="{739D5BB7-C4FC-488A-B4A9-F68B4663E794}" presName="sibTrans" presStyleCnt="0"/>
      <dgm:spPr/>
    </dgm:pt>
    <dgm:pt modelId="{43982785-2FDD-4BB2-A9B9-A4310D882E57}" type="pres">
      <dgm:prSet presAssocID="{C2CD4BCE-B605-4F65-925F-CA7946B4138A}" presName="compNode" presStyleCnt="0"/>
      <dgm:spPr/>
    </dgm:pt>
    <dgm:pt modelId="{0DF6C000-A388-4350-9EFE-7A6397884333}" type="pres">
      <dgm:prSet presAssocID="{C2CD4BCE-B605-4F65-925F-CA7946B4138A}" presName="iconBgRect" presStyleLbl="bgShp" presStyleIdx="1" presStyleCnt="3" custScaleX="69290" custScaleY="69290" custLinFactNeighborX="-7179" custLinFactNeighborY="-2216"/>
      <dgm:spPr/>
    </dgm:pt>
    <dgm:pt modelId="{DE468308-22CB-4E53-AC18-83A09D508677}" type="pres">
      <dgm:prSet presAssocID="{C2CD4BCE-B605-4F65-925F-CA7946B4138A}" presName="iconRect" presStyleLbl="node1" presStyleIdx="1" presStyleCnt="3" custScaleX="75810" custScaleY="75810" custLinFactNeighborX="-12513" custLinFactNeighborY="-24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lanıcı düz dolguyla"/>
        </a:ext>
      </dgm:extLst>
    </dgm:pt>
    <dgm:pt modelId="{05B9E71C-E87C-4729-AD20-4004A9C78AF6}" type="pres">
      <dgm:prSet presAssocID="{C2CD4BCE-B605-4F65-925F-CA7946B4138A}" presName="spaceRect" presStyleCnt="0"/>
      <dgm:spPr/>
    </dgm:pt>
    <dgm:pt modelId="{A3226547-2BBE-4BC5-A9E3-9E9805767ED4}" type="pres">
      <dgm:prSet presAssocID="{C2CD4BCE-B605-4F65-925F-CA7946B4138A}" presName="textRect" presStyleLbl="revTx" presStyleIdx="1" presStyleCnt="3" custScaleX="108759" custLinFactNeighborX="745" custLinFactNeighborY="-69292">
        <dgm:presLayoutVars>
          <dgm:chMax val="1"/>
          <dgm:chPref val="1"/>
        </dgm:presLayoutVars>
      </dgm:prSet>
      <dgm:spPr/>
    </dgm:pt>
    <dgm:pt modelId="{94802E63-3EE3-4DBA-B8FE-E9F727F83907}" type="pres">
      <dgm:prSet presAssocID="{24E63907-7F8D-460E-94D7-3552A7797BF4}" presName="sibTrans" presStyleCnt="0"/>
      <dgm:spPr/>
    </dgm:pt>
    <dgm:pt modelId="{A6E6A6A8-C0C9-4F87-82AC-2DECA4F0943B}" type="pres">
      <dgm:prSet presAssocID="{1B41BA6F-5B72-4E77-82F8-2C0CEEDBCF66}" presName="compNode" presStyleCnt="0"/>
      <dgm:spPr/>
    </dgm:pt>
    <dgm:pt modelId="{A01194C5-F898-4170-9DAB-1DD51B0AA82D}" type="pres">
      <dgm:prSet presAssocID="{1B41BA6F-5B72-4E77-82F8-2C0CEEDBCF66}" presName="iconBgRect" presStyleLbl="bgShp" presStyleIdx="2" presStyleCnt="3" custScaleX="69290" custScaleY="69290"/>
      <dgm:spPr/>
    </dgm:pt>
    <dgm:pt modelId="{B698911D-9534-481E-8F07-478B81D68CC4}" type="pres">
      <dgm:prSet presAssocID="{1B41BA6F-5B72-4E77-82F8-2C0CEEDBCF66}" presName="iconRect" presStyleLbl="node1" presStyleIdx="2" presStyleCnt="3" custScaleX="75714" custScaleY="75714" custLinFactNeighborX="2380" custLinFactNeighborY="96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nternet düz dolguyla"/>
        </a:ext>
      </dgm:extLst>
    </dgm:pt>
    <dgm:pt modelId="{A1F8A5DE-DC8E-4029-ABD4-CD03CC214108}" type="pres">
      <dgm:prSet presAssocID="{1B41BA6F-5B72-4E77-82F8-2C0CEEDBCF66}" presName="spaceRect" presStyleCnt="0"/>
      <dgm:spPr/>
    </dgm:pt>
    <dgm:pt modelId="{1FBF48B3-43B6-471B-BEB7-74496C50096F}" type="pres">
      <dgm:prSet presAssocID="{1B41BA6F-5B72-4E77-82F8-2C0CEEDBCF66}" presName="textRect" presStyleLbl="revTx" presStyleIdx="2" presStyleCnt="3" custLinFactNeighborX="-4216" custLinFactNeighborY="-69292">
        <dgm:presLayoutVars>
          <dgm:chMax val="1"/>
          <dgm:chPref val="1"/>
        </dgm:presLayoutVars>
      </dgm:prSet>
      <dgm:spPr/>
    </dgm:pt>
  </dgm:ptLst>
  <dgm:cxnLst>
    <dgm:cxn modelId="{A99F6F1E-75A9-4907-953F-9443679EE42C}" srcId="{34143EF1-63DA-4B20-BCA7-16F951DE3240}" destId="{98ACA647-9C66-4326-B7A2-DAE66EDF8112}" srcOrd="0" destOrd="0" parTransId="{D6E14350-960A-4EC6-AD8F-340AF6905C1D}" sibTransId="{739D5BB7-C4FC-488A-B4A9-F68B4663E794}"/>
    <dgm:cxn modelId="{1BA1AA29-A8EA-4FE2-A791-D63D1599DC3D}" srcId="{34143EF1-63DA-4B20-BCA7-16F951DE3240}" destId="{C2CD4BCE-B605-4F65-925F-CA7946B4138A}" srcOrd="1" destOrd="0" parTransId="{9AFB7C58-C006-4E66-88FF-0E6F8FDA0F69}" sibTransId="{24E63907-7F8D-460E-94D7-3552A7797BF4}"/>
    <dgm:cxn modelId="{25FC3633-0AE1-4EFD-A8D5-8A44475D0AE6}" type="presOf" srcId="{34143EF1-63DA-4B20-BCA7-16F951DE3240}" destId="{C91F3CC1-8C3C-4D37-B4A0-1365FE3612CB}" srcOrd="0" destOrd="0" presId="urn:microsoft.com/office/officeart/2018/5/layout/IconCircleLabelList"/>
    <dgm:cxn modelId="{2B9A6E8C-421E-4ACD-8729-DEEF0A6154C6}" type="presOf" srcId="{C2CD4BCE-B605-4F65-925F-CA7946B4138A}" destId="{A3226547-2BBE-4BC5-A9E3-9E9805767ED4}" srcOrd="0" destOrd="0" presId="urn:microsoft.com/office/officeart/2018/5/layout/IconCircleLabelList"/>
    <dgm:cxn modelId="{7538E1AB-808F-4FBF-9A38-93CB34E07B00}" type="presOf" srcId="{1B41BA6F-5B72-4E77-82F8-2C0CEEDBCF66}" destId="{1FBF48B3-43B6-471B-BEB7-74496C50096F}" srcOrd="0" destOrd="0" presId="urn:microsoft.com/office/officeart/2018/5/layout/IconCircleLabelList"/>
    <dgm:cxn modelId="{EAE179D6-3F39-4842-9140-8EDD776ADB3D}" type="presOf" srcId="{98ACA647-9C66-4326-B7A2-DAE66EDF8112}" destId="{AC68D545-7F49-4BFE-88FD-B5C9A7590E4C}" srcOrd="0" destOrd="0" presId="urn:microsoft.com/office/officeart/2018/5/layout/IconCircleLabelList"/>
    <dgm:cxn modelId="{3CDA7DF9-D9AA-4847-959C-EEDB1DAC3532}" srcId="{34143EF1-63DA-4B20-BCA7-16F951DE3240}" destId="{1B41BA6F-5B72-4E77-82F8-2C0CEEDBCF66}" srcOrd="2" destOrd="0" parTransId="{A9553902-9EE2-4E87-86FE-ADB71E8AE73B}" sibTransId="{5A3A7798-4F7A-4615-9237-6F9DA6BC382D}"/>
    <dgm:cxn modelId="{85A84D39-A262-4DC6-9BA1-80B5D6316426}" type="presParOf" srcId="{C91F3CC1-8C3C-4D37-B4A0-1365FE3612CB}" destId="{B5D399CD-6DAF-4751-AF5B-E8CC7D63158A}" srcOrd="0" destOrd="0" presId="urn:microsoft.com/office/officeart/2018/5/layout/IconCircleLabelList"/>
    <dgm:cxn modelId="{9D12EFCC-FB81-45A7-8363-4B642640C8D9}" type="presParOf" srcId="{B5D399CD-6DAF-4751-AF5B-E8CC7D63158A}" destId="{8674EAB9-5F3A-4D7C-BD68-6DD351116CD4}" srcOrd="0" destOrd="0" presId="urn:microsoft.com/office/officeart/2018/5/layout/IconCircleLabelList"/>
    <dgm:cxn modelId="{AD418203-BD79-4330-A63A-333007D40781}" type="presParOf" srcId="{B5D399CD-6DAF-4751-AF5B-E8CC7D63158A}" destId="{DEA5D631-13AB-44F3-B4AF-4670EA6DE7FA}" srcOrd="1" destOrd="0" presId="urn:microsoft.com/office/officeart/2018/5/layout/IconCircleLabelList"/>
    <dgm:cxn modelId="{F5F86D2D-2BD3-42E4-B022-588739AD95A5}" type="presParOf" srcId="{B5D399CD-6DAF-4751-AF5B-E8CC7D63158A}" destId="{92424AD9-D216-4E31-9A05-AB27C956FE18}" srcOrd="2" destOrd="0" presId="urn:microsoft.com/office/officeart/2018/5/layout/IconCircleLabelList"/>
    <dgm:cxn modelId="{D8CA16E9-9B01-4128-AE8F-D5CF7B4C7397}" type="presParOf" srcId="{B5D399CD-6DAF-4751-AF5B-E8CC7D63158A}" destId="{AC68D545-7F49-4BFE-88FD-B5C9A7590E4C}" srcOrd="3" destOrd="0" presId="urn:microsoft.com/office/officeart/2018/5/layout/IconCircleLabelList"/>
    <dgm:cxn modelId="{08C4014A-128A-44BF-B9B5-2E46A15800C3}" type="presParOf" srcId="{C91F3CC1-8C3C-4D37-B4A0-1365FE3612CB}" destId="{50A26A41-5F43-4D04-B5B4-42B095817694}" srcOrd="1" destOrd="0" presId="urn:microsoft.com/office/officeart/2018/5/layout/IconCircleLabelList"/>
    <dgm:cxn modelId="{ED13E161-9512-40F1-A5F3-17A32BE296D2}" type="presParOf" srcId="{C91F3CC1-8C3C-4D37-B4A0-1365FE3612CB}" destId="{43982785-2FDD-4BB2-A9B9-A4310D882E57}" srcOrd="2" destOrd="0" presId="urn:microsoft.com/office/officeart/2018/5/layout/IconCircleLabelList"/>
    <dgm:cxn modelId="{3E3F4266-D459-4A7A-83A3-7F6DB5E7CD17}" type="presParOf" srcId="{43982785-2FDD-4BB2-A9B9-A4310D882E57}" destId="{0DF6C000-A388-4350-9EFE-7A6397884333}" srcOrd="0" destOrd="0" presId="urn:microsoft.com/office/officeart/2018/5/layout/IconCircleLabelList"/>
    <dgm:cxn modelId="{1E95F50C-A8DE-49C5-9CD4-84E669E0E399}" type="presParOf" srcId="{43982785-2FDD-4BB2-A9B9-A4310D882E57}" destId="{DE468308-22CB-4E53-AC18-83A09D508677}" srcOrd="1" destOrd="0" presId="urn:microsoft.com/office/officeart/2018/5/layout/IconCircleLabelList"/>
    <dgm:cxn modelId="{D12FA912-044D-4784-B7C7-83C1281D50A4}" type="presParOf" srcId="{43982785-2FDD-4BB2-A9B9-A4310D882E57}" destId="{05B9E71C-E87C-4729-AD20-4004A9C78AF6}" srcOrd="2" destOrd="0" presId="urn:microsoft.com/office/officeart/2018/5/layout/IconCircleLabelList"/>
    <dgm:cxn modelId="{BF093134-7AB8-4BAF-A7E4-78A269D12ADE}" type="presParOf" srcId="{43982785-2FDD-4BB2-A9B9-A4310D882E57}" destId="{A3226547-2BBE-4BC5-A9E3-9E9805767ED4}" srcOrd="3" destOrd="0" presId="urn:microsoft.com/office/officeart/2018/5/layout/IconCircleLabelList"/>
    <dgm:cxn modelId="{144EDC15-D839-4D00-AD79-D95B842CBF57}" type="presParOf" srcId="{C91F3CC1-8C3C-4D37-B4A0-1365FE3612CB}" destId="{94802E63-3EE3-4DBA-B8FE-E9F727F83907}" srcOrd="3" destOrd="0" presId="urn:microsoft.com/office/officeart/2018/5/layout/IconCircleLabelList"/>
    <dgm:cxn modelId="{3DB49630-E7DD-4AAA-AFF7-96EB80EB5931}" type="presParOf" srcId="{C91F3CC1-8C3C-4D37-B4A0-1365FE3612CB}" destId="{A6E6A6A8-C0C9-4F87-82AC-2DECA4F0943B}" srcOrd="4" destOrd="0" presId="urn:microsoft.com/office/officeart/2018/5/layout/IconCircleLabelList"/>
    <dgm:cxn modelId="{F173EBF0-E80C-4014-AE49-5EAF1776C92C}" type="presParOf" srcId="{A6E6A6A8-C0C9-4F87-82AC-2DECA4F0943B}" destId="{A01194C5-F898-4170-9DAB-1DD51B0AA82D}" srcOrd="0" destOrd="0" presId="urn:microsoft.com/office/officeart/2018/5/layout/IconCircleLabelList"/>
    <dgm:cxn modelId="{EF334A9A-B360-4E67-A820-2049330E1CD5}" type="presParOf" srcId="{A6E6A6A8-C0C9-4F87-82AC-2DECA4F0943B}" destId="{B698911D-9534-481E-8F07-478B81D68CC4}" srcOrd="1" destOrd="0" presId="urn:microsoft.com/office/officeart/2018/5/layout/IconCircleLabelList"/>
    <dgm:cxn modelId="{B31AA108-A9A1-4B3C-B075-5167C89055A1}" type="presParOf" srcId="{A6E6A6A8-C0C9-4F87-82AC-2DECA4F0943B}" destId="{A1F8A5DE-DC8E-4029-ABD4-CD03CC214108}" srcOrd="2" destOrd="0" presId="urn:microsoft.com/office/officeart/2018/5/layout/IconCircleLabelList"/>
    <dgm:cxn modelId="{41E2D5E7-8E9C-44E0-BCA5-D9A1B143AE79}" type="presParOf" srcId="{A6E6A6A8-C0C9-4F87-82AC-2DECA4F0943B}" destId="{1FBF48B3-43B6-471B-BEB7-74496C5009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4C83-5783-4BE2-877A-C3265776895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</dgm:pt>
    <dgm:pt modelId="{B25BD56D-A93A-4A80-8B83-73067AA1CF15}">
      <dgm:prSet phldrT="[Metin]"/>
      <dgm:spPr/>
      <dgm:t>
        <a:bodyPr/>
        <a:lstStyle/>
        <a:p>
          <a:r>
            <a:rPr lang="tr-TR" dirty="0"/>
            <a:t>Web Sayfaları</a:t>
          </a:r>
        </a:p>
      </dgm:t>
    </dgm:pt>
    <dgm:pt modelId="{6EDBF9DB-D21E-413F-A167-8E303C628097}" type="parTrans" cxnId="{06C08C87-2CD4-4A2F-83F5-0E484A9F93E7}">
      <dgm:prSet/>
      <dgm:spPr/>
      <dgm:t>
        <a:bodyPr/>
        <a:lstStyle/>
        <a:p>
          <a:endParaRPr lang="tr-TR"/>
        </a:p>
      </dgm:t>
    </dgm:pt>
    <dgm:pt modelId="{E4DD4081-8D8B-4AAA-AEAD-7A02AC8EE7A1}" type="sibTrans" cxnId="{06C08C87-2CD4-4A2F-83F5-0E484A9F93E7}">
      <dgm:prSet/>
      <dgm:spPr/>
      <dgm:t>
        <a:bodyPr/>
        <a:lstStyle/>
        <a:p>
          <a:endParaRPr lang="tr-TR"/>
        </a:p>
      </dgm:t>
    </dgm:pt>
    <dgm:pt modelId="{712DC11F-A86E-4E12-B3A7-DDC3C3572170}">
      <dgm:prSet phldrT="[Metin]"/>
      <dgm:spPr/>
      <dgm:t>
        <a:bodyPr/>
        <a:lstStyle/>
        <a:p>
          <a:r>
            <a:rPr lang="tr-TR" dirty="0"/>
            <a:t>Bölüm Koordinatörlükleri</a:t>
          </a:r>
        </a:p>
      </dgm:t>
    </dgm:pt>
    <dgm:pt modelId="{F51423E8-C747-452F-B13F-91412F2B9D98}" type="parTrans" cxnId="{EFC52A59-C2CC-4147-9C09-6598B313B77B}">
      <dgm:prSet/>
      <dgm:spPr/>
      <dgm:t>
        <a:bodyPr/>
        <a:lstStyle/>
        <a:p>
          <a:endParaRPr lang="tr-TR"/>
        </a:p>
      </dgm:t>
    </dgm:pt>
    <dgm:pt modelId="{4B509019-D155-493C-B567-8789E632825F}" type="sibTrans" cxnId="{EFC52A59-C2CC-4147-9C09-6598B313B77B}">
      <dgm:prSet/>
      <dgm:spPr/>
      <dgm:t>
        <a:bodyPr/>
        <a:lstStyle/>
        <a:p>
          <a:endParaRPr lang="tr-TR"/>
        </a:p>
      </dgm:t>
    </dgm:pt>
    <dgm:pt modelId="{C1A160D7-AE0C-4484-9EC0-9E24A106A2DD}">
      <dgm:prSet phldrT="[Metin]"/>
      <dgm:spPr/>
      <dgm:t>
        <a:bodyPr/>
        <a:lstStyle/>
        <a:p>
          <a:r>
            <a:rPr lang="tr-TR" dirty="0"/>
            <a:t>Üniversite Genel Koordinatörlükleri</a:t>
          </a:r>
        </a:p>
      </dgm:t>
    </dgm:pt>
    <dgm:pt modelId="{74BBAB37-046F-4685-B15E-589F1AA343C0}" type="parTrans" cxnId="{500A2432-BD5D-45BD-A3C9-F733260F6A8A}">
      <dgm:prSet/>
      <dgm:spPr/>
      <dgm:t>
        <a:bodyPr/>
        <a:lstStyle/>
        <a:p>
          <a:endParaRPr lang="tr-TR"/>
        </a:p>
      </dgm:t>
    </dgm:pt>
    <dgm:pt modelId="{740B1B6F-0BE1-4A3B-9BD5-26C1E4C05C8D}" type="sibTrans" cxnId="{500A2432-BD5D-45BD-A3C9-F733260F6A8A}">
      <dgm:prSet/>
      <dgm:spPr/>
      <dgm:t>
        <a:bodyPr/>
        <a:lstStyle/>
        <a:p>
          <a:endParaRPr lang="tr-TR"/>
        </a:p>
      </dgm:t>
    </dgm:pt>
    <dgm:pt modelId="{48FF47C2-31A2-49D9-B365-8E4F344B5F25}" type="pres">
      <dgm:prSet presAssocID="{03224C83-5783-4BE2-877A-C32657768956}" presName="linear" presStyleCnt="0">
        <dgm:presLayoutVars>
          <dgm:animLvl val="lvl"/>
          <dgm:resizeHandles val="exact"/>
        </dgm:presLayoutVars>
      </dgm:prSet>
      <dgm:spPr/>
    </dgm:pt>
    <dgm:pt modelId="{9D86CC8C-7811-445A-8B5D-171B2454FB79}" type="pres">
      <dgm:prSet presAssocID="{B25BD56D-A93A-4A80-8B83-73067AA1CF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1AAEB7-6594-42EB-B615-809519A43707}" type="pres">
      <dgm:prSet presAssocID="{E4DD4081-8D8B-4AAA-AEAD-7A02AC8EE7A1}" presName="spacer" presStyleCnt="0"/>
      <dgm:spPr/>
    </dgm:pt>
    <dgm:pt modelId="{980D99C9-4A78-47FA-AC4E-5A2C147D5F8D}" type="pres">
      <dgm:prSet presAssocID="{712DC11F-A86E-4E12-B3A7-DDC3C35721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E9E7E1-6325-4D78-BA71-0540636C752A}" type="pres">
      <dgm:prSet presAssocID="{4B509019-D155-493C-B567-8789E632825F}" presName="spacer" presStyleCnt="0"/>
      <dgm:spPr/>
    </dgm:pt>
    <dgm:pt modelId="{D174D253-0DAD-46F5-A7C5-C33D8792E9B9}" type="pres">
      <dgm:prSet presAssocID="{C1A160D7-AE0C-4484-9EC0-9E24A106A2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0A2432-BD5D-45BD-A3C9-F733260F6A8A}" srcId="{03224C83-5783-4BE2-877A-C32657768956}" destId="{C1A160D7-AE0C-4484-9EC0-9E24A106A2DD}" srcOrd="2" destOrd="0" parTransId="{74BBAB37-046F-4685-B15E-589F1AA343C0}" sibTransId="{740B1B6F-0BE1-4A3B-9BD5-26C1E4C05C8D}"/>
    <dgm:cxn modelId="{BFE26943-BDEC-4B30-A7D3-61375FB07D5C}" type="presOf" srcId="{03224C83-5783-4BE2-877A-C32657768956}" destId="{48FF47C2-31A2-49D9-B365-8E4F344B5F25}" srcOrd="0" destOrd="0" presId="urn:microsoft.com/office/officeart/2005/8/layout/vList2"/>
    <dgm:cxn modelId="{17BF2E49-0CAA-4F83-A102-1E568DB5D89C}" type="presOf" srcId="{C1A160D7-AE0C-4484-9EC0-9E24A106A2DD}" destId="{D174D253-0DAD-46F5-A7C5-C33D8792E9B9}" srcOrd="0" destOrd="0" presId="urn:microsoft.com/office/officeart/2005/8/layout/vList2"/>
    <dgm:cxn modelId="{CCE65156-F757-4DA0-A351-2880FFC82856}" type="presOf" srcId="{B25BD56D-A93A-4A80-8B83-73067AA1CF15}" destId="{9D86CC8C-7811-445A-8B5D-171B2454FB79}" srcOrd="0" destOrd="0" presId="urn:microsoft.com/office/officeart/2005/8/layout/vList2"/>
    <dgm:cxn modelId="{EFC52A59-C2CC-4147-9C09-6598B313B77B}" srcId="{03224C83-5783-4BE2-877A-C32657768956}" destId="{712DC11F-A86E-4E12-B3A7-DDC3C3572170}" srcOrd="1" destOrd="0" parTransId="{F51423E8-C747-452F-B13F-91412F2B9D98}" sibTransId="{4B509019-D155-493C-B567-8789E632825F}"/>
    <dgm:cxn modelId="{06C08C87-2CD4-4A2F-83F5-0E484A9F93E7}" srcId="{03224C83-5783-4BE2-877A-C32657768956}" destId="{B25BD56D-A93A-4A80-8B83-73067AA1CF15}" srcOrd="0" destOrd="0" parTransId="{6EDBF9DB-D21E-413F-A167-8E303C628097}" sibTransId="{E4DD4081-8D8B-4AAA-AEAD-7A02AC8EE7A1}"/>
    <dgm:cxn modelId="{61F9E1E1-F02C-4DC8-9780-56DD3FAB66FA}" type="presOf" srcId="{712DC11F-A86E-4E12-B3A7-DDC3C3572170}" destId="{980D99C9-4A78-47FA-AC4E-5A2C147D5F8D}" srcOrd="0" destOrd="0" presId="urn:microsoft.com/office/officeart/2005/8/layout/vList2"/>
    <dgm:cxn modelId="{789DE135-2B74-4FDA-BBCE-E59BA682BA6B}" type="presParOf" srcId="{48FF47C2-31A2-49D9-B365-8E4F344B5F25}" destId="{9D86CC8C-7811-445A-8B5D-171B2454FB79}" srcOrd="0" destOrd="0" presId="urn:microsoft.com/office/officeart/2005/8/layout/vList2"/>
    <dgm:cxn modelId="{70CDCFF2-FA88-4EE5-831B-2FC6723FD08C}" type="presParOf" srcId="{48FF47C2-31A2-49D9-B365-8E4F344B5F25}" destId="{EF1AAEB7-6594-42EB-B615-809519A43707}" srcOrd="1" destOrd="0" presId="urn:microsoft.com/office/officeart/2005/8/layout/vList2"/>
    <dgm:cxn modelId="{E554BA74-9DB9-4E75-8A18-55ED36BA69D9}" type="presParOf" srcId="{48FF47C2-31A2-49D9-B365-8E4F344B5F25}" destId="{980D99C9-4A78-47FA-AC4E-5A2C147D5F8D}" srcOrd="2" destOrd="0" presId="urn:microsoft.com/office/officeart/2005/8/layout/vList2"/>
    <dgm:cxn modelId="{280AFD3A-21ED-4E3A-A926-254346713885}" type="presParOf" srcId="{48FF47C2-31A2-49D9-B365-8E4F344B5F25}" destId="{D2E9E7E1-6325-4D78-BA71-0540636C752A}" srcOrd="3" destOrd="0" presId="urn:microsoft.com/office/officeart/2005/8/layout/vList2"/>
    <dgm:cxn modelId="{907DB8CE-DEE5-46FD-87D7-6455851C14D9}" type="presParOf" srcId="{48FF47C2-31A2-49D9-B365-8E4F344B5F25}" destId="{D174D253-0DAD-46F5-A7C5-C33D8792E9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DAA7-4C84-4693-A014-398AE2AB041E}">
      <dsp:nvSpPr>
        <dsp:cNvPr id="0" name=""/>
        <dsp:cNvSpPr/>
      </dsp:nvSpPr>
      <dsp:spPr>
        <a:xfrm>
          <a:off x="0" y="0"/>
          <a:ext cx="8046720" cy="7959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/>
            <a:t>Üniversite Genel Koordinatörlükleri</a:t>
          </a:r>
          <a:endParaRPr lang="en-US" sz="3200" kern="1200"/>
        </a:p>
      </dsp:txBody>
      <dsp:txXfrm>
        <a:off x="23312" y="23312"/>
        <a:ext cx="7120597" cy="749301"/>
      </dsp:txXfrm>
    </dsp:sp>
    <dsp:sp modelId="{E7B5AF43-29A0-43D5-9797-7FC23BEA86F6}">
      <dsp:nvSpPr>
        <dsp:cNvPr id="0" name=""/>
        <dsp:cNvSpPr/>
      </dsp:nvSpPr>
      <dsp:spPr>
        <a:xfrm>
          <a:off x="673912" y="940639"/>
          <a:ext cx="8046720" cy="7959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6807678"/>
                <a:satOff val="-7995"/>
                <a:lumOff val="3072"/>
                <a:alphaOff val="0"/>
                <a:shade val="36000"/>
                <a:satMod val="120000"/>
              </a:schemeClr>
              <a:schemeClr val="accent4">
                <a:hueOff val="6807678"/>
                <a:satOff val="-7995"/>
                <a:lumOff val="3072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Başvuru</a:t>
          </a:r>
          <a:endParaRPr lang="en-US" sz="3200" kern="1200" dirty="0"/>
        </a:p>
      </dsp:txBody>
      <dsp:txXfrm>
        <a:off x="697224" y="963951"/>
        <a:ext cx="6808831" cy="749301"/>
      </dsp:txXfrm>
    </dsp:sp>
    <dsp:sp modelId="{CE5D86DC-7CE8-4E42-A21B-06D1DBA17CA8}">
      <dsp:nvSpPr>
        <dsp:cNvPr id="0" name=""/>
        <dsp:cNvSpPr/>
      </dsp:nvSpPr>
      <dsp:spPr>
        <a:xfrm>
          <a:off x="1337767" y="1881279"/>
          <a:ext cx="8046720" cy="7959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13615356"/>
                <a:satOff val="-15991"/>
                <a:lumOff val="6144"/>
                <a:alphaOff val="0"/>
                <a:shade val="36000"/>
                <a:satMod val="120000"/>
              </a:schemeClr>
              <a:schemeClr val="accent4">
                <a:hueOff val="13615356"/>
                <a:satOff val="-15991"/>
                <a:lumOff val="6144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Kazanma</a:t>
          </a:r>
          <a:endParaRPr lang="en-US" sz="3200" kern="1200" dirty="0"/>
        </a:p>
      </dsp:txBody>
      <dsp:txXfrm>
        <a:off x="1361079" y="1904591"/>
        <a:ext cx="6818889" cy="749301"/>
      </dsp:txXfrm>
    </dsp:sp>
    <dsp:sp modelId="{D651486D-E63C-41C6-8CD7-4CDC16058378}">
      <dsp:nvSpPr>
        <dsp:cNvPr id="0" name=""/>
        <dsp:cNvSpPr/>
      </dsp:nvSpPr>
      <dsp:spPr>
        <a:xfrm>
          <a:off x="2011680" y="2821919"/>
          <a:ext cx="8046720" cy="7959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shade val="36000"/>
                <a:satMod val="120000"/>
              </a:schemeClr>
              <a:schemeClr val="accent4">
                <a:hueOff val="20423033"/>
                <a:satOff val="-23986"/>
                <a:lumOff val="9216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/>
            <a:t>Bölüm Koordinatörlüğü</a:t>
          </a:r>
          <a:endParaRPr lang="en-US" sz="3200" kern="1200"/>
        </a:p>
      </dsp:txBody>
      <dsp:txXfrm>
        <a:off x="2034992" y="2845231"/>
        <a:ext cx="6808831" cy="749301"/>
      </dsp:txXfrm>
    </dsp:sp>
    <dsp:sp modelId="{97820600-E94F-408B-B6FA-EBE7E7CB41F9}">
      <dsp:nvSpPr>
        <dsp:cNvPr id="0" name=""/>
        <dsp:cNvSpPr/>
      </dsp:nvSpPr>
      <dsp:spPr>
        <a:xfrm>
          <a:off x="7529368" y="60960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45772" y="609606"/>
        <a:ext cx="284543" cy="389307"/>
      </dsp:txXfrm>
    </dsp:sp>
    <dsp:sp modelId="{FA50BC54-E7AF-421A-8C8E-7B9DD107BBB4}">
      <dsp:nvSpPr>
        <dsp:cNvPr id="0" name=""/>
        <dsp:cNvSpPr/>
      </dsp:nvSpPr>
      <dsp:spPr>
        <a:xfrm>
          <a:off x="8203280" y="155024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6350" cap="flat" cmpd="sng" algn="ctr">
          <a:solidFill>
            <a:schemeClr val="accent4">
              <a:tint val="40000"/>
              <a:alpha val="90000"/>
              <a:hueOff val="10329230"/>
              <a:satOff val="-5624"/>
              <a:lumOff val="7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19684" y="1550246"/>
        <a:ext cx="284543" cy="389307"/>
      </dsp:txXfrm>
    </dsp:sp>
    <dsp:sp modelId="{EEE47D85-0E0C-400D-B4DD-7DC0D3901730}">
      <dsp:nvSpPr>
        <dsp:cNvPr id="0" name=""/>
        <dsp:cNvSpPr/>
      </dsp:nvSpPr>
      <dsp:spPr>
        <a:xfrm>
          <a:off x="8867135" y="249088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bg1"/>
        </a:solidFill>
        <a:ln w="6350" cap="flat" cmpd="sng" algn="ctr">
          <a:solidFill>
            <a:schemeClr val="accent4">
              <a:tint val="40000"/>
              <a:alpha val="90000"/>
              <a:hueOff val="20658461"/>
              <a:satOff val="-11248"/>
              <a:lumOff val="147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83539" y="2490886"/>
        <a:ext cx="284543" cy="38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EAB9-5F3A-4D7C-BD68-6DD351116CD4}">
      <dsp:nvSpPr>
        <dsp:cNvPr id="0" name=""/>
        <dsp:cNvSpPr/>
      </dsp:nvSpPr>
      <dsp:spPr>
        <a:xfrm>
          <a:off x="1924295" y="250906"/>
          <a:ext cx="1522609" cy="152260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dk1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1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A5D631-13AB-44F3-B4AF-4670EA6DE7FA}">
      <dsp:nvSpPr>
        <dsp:cNvPr id="0" name=""/>
        <dsp:cNvSpPr/>
      </dsp:nvSpPr>
      <dsp:spPr>
        <a:xfrm>
          <a:off x="2207930" y="534541"/>
          <a:ext cx="955339" cy="955339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68D545-7F49-4BFE-88FD-B5C9A7590E4C}">
      <dsp:nvSpPr>
        <dsp:cNvPr id="0" name=""/>
        <dsp:cNvSpPr/>
      </dsp:nvSpPr>
      <dsp:spPr>
        <a:xfrm>
          <a:off x="922175" y="202527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dirty="0">
              <a:solidFill>
                <a:prstClr val="black"/>
              </a:solidFill>
              <a:latin typeface="Rockwell" panose="02060603020205020403"/>
              <a:ea typeface="+mn-ea"/>
              <a:cs typeface="+mn-cs"/>
            </a:rPr>
            <a:t>Bölüm</a:t>
          </a:r>
          <a:r>
            <a:rPr lang="tr-TR" sz="2000" kern="1200" dirty="0">
              <a:latin typeface="+mn-lt"/>
              <a:ea typeface="+mn-ea"/>
              <a:cs typeface="+mn-cs"/>
            </a:rPr>
            <a:t> </a:t>
          </a:r>
          <a:r>
            <a:rPr lang="tr-TR" sz="2000" kern="1200" cap="none" dirty="0">
              <a:latin typeface="+mn-lt"/>
              <a:ea typeface="+mn-ea"/>
              <a:cs typeface="+mn-cs"/>
            </a:rPr>
            <a:t>Koordinatörü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dirty="0">
              <a:latin typeface="+mn-lt"/>
              <a:ea typeface="+mn-ea"/>
              <a:cs typeface="+mn-cs"/>
            </a:rPr>
            <a:t>Doç</a:t>
          </a:r>
          <a:r>
            <a:rPr lang="tr-TR" sz="2000" kern="1200" dirty="0">
              <a:latin typeface="+mn-lt"/>
              <a:ea typeface="+mn-ea"/>
              <a:cs typeface="+mn-cs"/>
            </a:rPr>
            <a:t>. </a:t>
          </a:r>
          <a:r>
            <a:rPr lang="tr-TR" sz="2000" kern="1200" cap="none" dirty="0">
              <a:latin typeface="+mn-lt"/>
              <a:ea typeface="+mn-ea"/>
              <a:cs typeface="+mn-cs"/>
            </a:rPr>
            <a:t>Dr</a:t>
          </a:r>
          <a:r>
            <a:rPr lang="tr-TR" sz="2000" kern="1200" dirty="0">
              <a:latin typeface="+mn-lt"/>
              <a:ea typeface="+mn-ea"/>
              <a:cs typeface="+mn-cs"/>
            </a:rPr>
            <a:t>. H</a:t>
          </a:r>
          <a:r>
            <a:rPr lang="tr-TR" sz="2000" kern="1200" cap="none" dirty="0">
              <a:latin typeface="+mn-lt"/>
              <a:ea typeface="+mn-ea"/>
              <a:cs typeface="+mn-cs"/>
            </a:rPr>
            <a:t>alim</a:t>
          </a:r>
          <a:r>
            <a:rPr lang="tr-TR" sz="2000" kern="1200" dirty="0">
              <a:latin typeface="+mn-lt"/>
              <a:ea typeface="+mn-ea"/>
              <a:cs typeface="+mn-cs"/>
            </a:rPr>
            <a:t> AKBULUT</a:t>
          </a:r>
          <a:endParaRPr lang="en-US" sz="2000" kern="1200" dirty="0">
            <a:latin typeface="+mn-lt"/>
            <a:ea typeface="+mn-ea"/>
            <a:cs typeface="+mn-cs"/>
          </a:endParaRPr>
        </a:p>
      </dsp:txBody>
      <dsp:txXfrm>
        <a:off x="922175" y="2025277"/>
        <a:ext cx="3600000" cy="720000"/>
      </dsp:txXfrm>
    </dsp:sp>
    <dsp:sp modelId="{CF87DCF1-75AB-4D1F-8384-B91968D66ADF}">
      <dsp:nvSpPr>
        <dsp:cNvPr id="0" name=""/>
        <dsp:cNvSpPr/>
      </dsp:nvSpPr>
      <dsp:spPr>
        <a:xfrm>
          <a:off x="6166796" y="165298"/>
          <a:ext cx="1497606" cy="149760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dk1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1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E2D4E-2141-411D-B340-52A33561A049}">
      <dsp:nvSpPr>
        <dsp:cNvPr id="0" name=""/>
        <dsp:cNvSpPr/>
      </dsp:nvSpPr>
      <dsp:spPr>
        <a:xfrm>
          <a:off x="6438601" y="437103"/>
          <a:ext cx="953996" cy="953996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DA5C-99C4-4B6D-9333-D5F91FD0F5FD}">
      <dsp:nvSpPr>
        <dsp:cNvPr id="0" name=""/>
        <dsp:cNvSpPr/>
      </dsp:nvSpPr>
      <dsp:spPr>
        <a:xfrm>
          <a:off x="5335056" y="199201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baseline="0" dirty="0"/>
            <a:t>FARABİ </a:t>
          </a:r>
          <a:r>
            <a:rPr lang="tr-TR" sz="2000" kern="1200" cap="none" baseline="0" dirty="0"/>
            <a:t>Web</a:t>
          </a:r>
          <a:r>
            <a:rPr lang="tr-TR" sz="2000" kern="1200" baseline="0" dirty="0"/>
            <a:t> </a:t>
          </a:r>
          <a:r>
            <a:rPr lang="tr-TR" sz="2000" kern="1200" cap="none" baseline="0" dirty="0"/>
            <a:t>Sayfası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baseline="0" dirty="0">
              <a:hlinkClick xmlns:r="http://schemas.openxmlformats.org/officeDocument/2006/relationships" r:id="rId6"/>
            </a:rPr>
            <a:t>https://farabi.bartin.edu.tr/</a:t>
          </a:r>
          <a:endParaRPr lang="en-US" sz="2000" kern="1200" dirty="0"/>
        </a:p>
      </dsp:txBody>
      <dsp:txXfrm>
        <a:off x="5335056" y="1992013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A9168-9A4D-48E1-80A4-AF531A28DF8D}">
      <dsp:nvSpPr>
        <dsp:cNvPr id="0" name=""/>
        <dsp:cNvSpPr/>
      </dsp:nvSpPr>
      <dsp:spPr>
        <a:xfrm>
          <a:off x="4146388" y="1852037"/>
          <a:ext cx="1078236" cy="107823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MEVLANA</a:t>
          </a:r>
        </a:p>
      </dsp:txBody>
      <dsp:txXfrm>
        <a:off x="4304292" y="2009941"/>
        <a:ext cx="762428" cy="762428"/>
      </dsp:txXfrm>
    </dsp:sp>
    <dsp:sp modelId="{3E04A980-96A5-4B15-95B2-674CBCE28453}">
      <dsp:nvSpPr>
        <dsp:cNvPr id="0" name=""/>
        <dsp:cNvSpPr/>
      </dsp:nvSpPr>
      <dsp:spPr>
        <a:xfrm rot="16200000">
          <a:off x="4398443" y="1554618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4671153" y="1550621"/>
        <a:ext cx="28706" cy="28706"/>
      </dsp:txXfrm>
    </dsp:sp>
    <dsp:sp modelId="{FE178CF6-B4FC-473F-82FF-F43098730553}">
      <dsp:nvSpPr>
        <dsp:cNvPr id="0" name=""/>
        <dsp:cNvSpPr/>
      </dsp:nvSpPr>
      <dsp:spPr>
        <a:xfrm>
          <a:off x="3965142" y="-162817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AZERBAYCAN</a:t>
          </a:r>
        </a:p>
      </dsp:txBody>
      <dsp:txXfrm>
        <a:off x="4176132" y="48173"/>
        <a:ext cx="1018748" cy="1018748"/>
      </dsp:txXfrm>
    </dsp:sp>
    <dsp:sp modelId="{94D0F330-BC29-44D6-8FF9-61C3236DA408}">
      <dsp:nvSpPr>
        <dsp:cNvPr id="0" name=""/>
        <dsp:cNvSpPr/>
      </dsp:nvSpPr>
      <dsp:spPr>
        <a:xfrm rot="18900000">
          <a:off x="4982641" y="1796601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5255351" y="1792604"/>
        <a:ext cx="28706" cy="28706"/>
      </dsp:txXfrm>
    </dsp:sp>
    <dsp:sp modelId="{FDF4BBD2-F118-4123-B4FE-5730E065BD5E}">
      <dsp:nvSpPr>
        <dsp:cNvPr id="0" name=""/>
        <dsp:cNvSpPr/>
      </dsp:nvSpPr>
      <dsp:spPr>
        <a:xfrm>
          <a:off x="5261699" y="374234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3046160"/>
                <a:satOff val="1731"/>
                <a:lumOff val="-1429"/>
                <a:alphaOff val="0"/>
                <a:shade val="36000"/>
                <a:satMod val="120000"/>
              </a:schemeClr>
              <a:schemeClr val="accent5">
                <a:hueOff val="-3046160"/>
                <a:satOff val="1731"/>
                <a:lumOff val="-142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FİLİSTİN</a:t>
          </a:r>
        </a:p>
      </dsp:txBody>
      <dsp:txXfrm>
        <a:off x="5472689" y="585224"/>
        <a:ext cx="1018748" cy="1018748"/>
      </dsp:txXfrm>
    </dsp:sp>
    <dsp:sp modelId="{8A2A14C2-E786-448A-AD23-9A247E9CD9B0}">
      <dsp:nvSpPr>
        <dsp:cNvPr id="0" name=""/>
        <dsp:cNvSpPr/>
      </dsp:nvSpPr>
      <dsp:spPr>
        <a:xfrm>
          <a:off x="5224624" y="2380800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5497334" y="2376802"/>
        <a:ext cx="28706" cy="28706"/>
      </dsp:txXfrm>
    </dsp:sp>
    <dsp:sp modelId="{D7186ACB-6C5D-41C9-BCC9-898236B32ED2}">
      <dsp:nvSpPr>
        <dsp:cNvPr id="0" name=""/>
        <dsp:cNvSpPr/>
      </dsp:nvSpPr>
      <dsp:spPr>
        <a:xfrm>
          <a:off x="5798751" y="1670791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6092320"/>
                <a:satOff val="3463"/>
                <a:lumOff val="-2857"/>
                <a:alphaOff val="0"/>
                <a:shade val="36000"/>
                <a:satMod val="120000"/>
              </a:schemeClr>
              <a:schemeClr val="accent5">
                <a:hueOff val="-6092320"/>
                <a:satOff val="3463"/>
                <a:lumOff val="-2857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İRAN</a:t>
          </a:r>
        </a:p>
      </dsp:txBody>
      <dsp:txXfrm>
        <a:off x="6009741" y="1881781"/>
        <a:ext cx="1018748" cy="1018748"/>
      </dsp:txXfrm>
    </dsp:sp>
    <dsp:sp modelId="{16D3F98B-CA7C-42ED-A2FE-60CE3DC42D63}">
      <dsp:nvSpPr>
        <dsp:cNvPr id="0" name=""/>
        <dsp:cNvSpPr/>
      </dsp:nvSpPr>
      <dsp:spPr>
        <a:xfrm rot="2700000">
          <a:off x="4982641" y="2964999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5255351" y="2961001"/>
        <a:ext cx="28706" cy="28706"/>
      </dsp:txXfrm>
    </dsp:sp>
    <dsp:sp modelId="{841AA133-9490-465A-97C9-68D89084C4F7}">
      <dsp:nvSpPr>
        <dsp:cNvPr id="0" name=""/>
        <dsp:cNvSpPr/>
      </dsp:nvSpPr>
      <dsp:spPr>
        <a:xfrm>
          <a:off x="5261699" y="2967349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9138481"/>
                <a:satOff val="5194"/>
                <a:lumOff val="-4286"/>
                <a:alphaOff val="0"/>
                <a:shade val="36000"/>
                <a:satMod val="120000"/>
              </a:schemeClr>
              <a:schemeClr val="accent5">
                <a:hueOff val="-9138481"/>
                <a:satOff val="5194"/>
                <a:lumOff val="-4286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PAKİSTAN</a:t>
          </a:r>
        </a:p>
      </dsp:txBody>
      <dsp:txXfrm>
        <a:off x="5472689" y="3178339"/>
        <a:ext cx="1018748" cy="1018748"/>
      </dsp:txXfrm>
    </dsp:sp>
    <dsp:sp modelId="{EFA6A2C1-0604-46EB-BADC-D37F899059D5}">
      <dsp:nvSpPr>
        <dsp:cNvPr id="0" name=""/>
        <dsp:cNvSpPr/>
      </dsp:nvSpPr>
      <dsp:spPr>
        <a:xfrm rot="5400000">
          <a:off x="4398443" y="3206982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4671153" y="3202984"/>
        <a:ext cx="28706" cy="28706"/>
      </dsp:txXfrm>
    </dsp:sp>
    <dsp:sp modelId="{E423F6FF-05DD-4D62-B1D1-1633464FFE0B}">
      <dsp:nvSpPr>
        <dsp:cNvPr id="0" name=""/>
        <dsp:cNvSpPr/>
      </dsp:nvSpPr>
      <dsp:spPr>
        <a:xfrm>
          <a:off x="3965142" y="3504401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12184641"/>
                <a:satOff val="6925"/>
                <a:lumOff val="-5714"/>
                <a:alphaOff val="0"/>
                <a:shade val="36000"/>
                <a:satMod val="120000"/>
              </a:schemeClr>
              <a:schemeClr val="accent5">
                <a:hueOff val="-12184641"/>
                <a:satOff val="6925"/>
                <a:lumOff val="-5714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MALEZYA</a:t>
          </a:r>
        </a:p>
      </dsp:txBody>
      <dsp:txXfrm>
        <a:off x="4176132" y="3715391"/>
        <a:ext cx="1018748" cy="1018748"/>
      </dsp:txXfrm>
    </dsp:sp>
    <dsp:sp modelId="{60ACBEFE-E302-49CB-BEB2-0DB1FB6FC800}">
      <dsp:nvSpPr>
        <dsp:cNvPr id="0" name=""/>
        <dsp:cNvSpPr/>
      </dsp:nvSpPr>
      <dsp:spPr>
        <a:xfrm rot="8100000">
          <a:off x="3814244" y="2964999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 rot="10800000">
        <a:off x="4086954" y="2961001"/>
        <a:ext cx="28706" cy="28706"/>
      </dsp:txXfrm>
    </dsp:sp>
    <dsp:sp modelId="{02C61D61-4660-4991-8357-4A80F797E58E}">
      <dsp:nvSpPr>
        <dsp:cNvPr id="0" name=""/>
        <dsp:cNvSpPr/>
      </dsp:nvSpPr>
      <dsp:spPr>
        <a:xfrm>
          <a:off x="2668584" y="2967349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15230801"/>
                <a:satOff val="8656"/>
                <a:lumOff val="-7143"/>
                <a:alphaOff val="0"/>
                <a:shade val="36000"/>
                <a:satMod val="120000"/>
              </a:schemeClr>
              <a:schemeClr val="accent5">
                <a:hueOff val="-15230801"/>
                <a:satOff val="8656"/>
                <a:lumOff val="-7143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KORE</a:t>
          </a:r>
        </a:p>
      </dsp:txBody>
      <dsp:txXfrm>
        <a:off x="2879574" y="3178339"/>
        <a:ext cx="1018748" cy="1018748"/>
      </dsp:txXfrm>
    </dsp:sp>
    <dsp:sp modelId="{F6D75421-8402-4DD1-B131-8811E315742C}">
      <dsp:nvSpPr>
        <dsp:cNvPr id="0" name=""/>
        <dsp:cNvSpPr/>
      </dsp:nvSpPr>
      <dsp:spPr>
        <a:xfrm rot="10800000">
          <a:off x="3572261" y="2380800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 rot="10800000">
        <a:off x="3844971" y="2376802"/>
        <a:ext cx="28706" cy="28706"/>
      </dsp:txXfrm>
    </dsp:sp>
    <dsp:sp modelId="{F7E58A71-67DF-43F9-A15E-EC87714BC2D3}">
      <dsp:nvSpPr>
        <dsp:cNvPr id="0" name=""/>
        <dsp:cNvSpPr/>
      </dsp:nvSpPr>
      <dsp:spPr>
        <a:xfrm>
          <a:off x="2131532" y="1670791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18276962"/>
                <a:satOff val="10388"/>
                <a:lumOff val="-8571"/>
                <a:alphaOff val="0"/>
                <a:shade val="36000"/>
                <a:satMod val="120000"/>
              </a:schemeClr>
              <a:schemeClr val="accent5">
                <a:hueOff val="-18276962"/>
                <a:satOff val="10388"/>
                <a:lumOff val="-8571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ARNAVUTLUK</a:t>
          </a:r>
        </a:p>
      </dsp:txBody>
      <dsp:txXfrm>
        <a:off x="2342522" y="1881781"/>
        <a:ext cx="1018748" cy="1018748"/>
      </dsp:txXfrm>
    </dsp:sp>
    <dsp:sp modelId="{9C0E6036-169F-4B08-AC7E-9B0552C1D4C3}">
      <dsp:nvSpPr>
        <dsp:cNvPr id="0" name=""/>
        <dsp:cNvSpPr/>
      </dsp:nvSpPr>
      <dsp:spPr>
        <a:xfrm rot="13500000">
          <a:off x="3814244" y="1796601"/>
          <a:ext cx="57412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574126" y="10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 rot="10800000">
        <a:off x="4086954" y="1792604"/>
        <a:ext cx="28706" cy="28706"/>
      </dsp:txXfrm>
    </dsp:sp>
    <dsp:sp modelId="{4E2F9BF8-30C2-4E2E-A338-1AF96BFDD521}">
      <dsp:nvSpPr>
        <dsp:cNvPr id="0" name=""/>
        <dsp:cNvSpPr/>
      </dsp:nvSpPr>
      <dsp:spPr>
        <a:xfrm>
          <a:off x="2668584" y="374234"/>
          <a:ext cx="1440728" cy="14407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21323121"/>
                <a:satOff val="12119"/>
                <a:lumOff val="-10000"/>
                <a:alphaOff val="0"/>
                <a:shade val="36000"/>
                <a:satMod val="120000"/>
              </a:schemeClr>
              <a:schemeClr val="accent5">
                <a:hueOff val="-21323121"/>
                <a:satOff val="12119"/>
                <a:lumOff val="-10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MOLDOVA</a:t>
          </a:r>
        </a:p>
      </dsp:txBody>
      <dsp:txXfrm>
        <a:off x="2879574" y="585224"/>
        <a:ext cx="1018748" cy="1018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EAB9-5F3A-4D7C-BD68-6DD351116CD4}">
      <dsp:nvSpPr>
        <dsp:cNvPr id="0" name=""/>
        <dsp:cNvSpPr/>
      </dsp:nvSpPr>
      <dsp:spPr>
        <a:xfrm>
          <a:off x="1876762" y="269850"/>
          <a:ext cx="1475402" cy="14754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A5D631-13AB-44F3-B4AF-4670EA6DE7FA}">
      <dsp:nvSpPr>
        <dsp:cNvPr id="0" name=""/>
        <dsp:cNvSpPr/>
      </dsp:nvSpPr>
      <dsp:spPr>
        <a:xfrm>
          <a:off x="2075563" y="486009"/>
          <a:ext cx="1022937" cy="104308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68D545-7F49-4BFE-88FD-B5C9A7590E4C}">
      <dsp:nvSpPr>
        <dsp:cNvPr id="0" name=""/>
        <dsp:cNvSpPr/>
      </dsp:nvSpPr>
      <dsp:spPr>
        <a:xfrm>
          <a:off x="796175" y="198804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800" kern="1200" cap="none" dirty="0">
              <a:solidFill>
                <a:schemeClr val="tx1"/>
              </a:solidFill>
              <a:latin typeface="+mn-lt"/>
              <a:ea typeface="+mn-ea"/>
              <a:cs typeface="+mn-cs"/>
            </a:rPr>
            <a:t>Bölüm Koordinatörü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</a:t>
          </a:r>
          <a:r>
            <a:rPr lang="tr-TR" sz="1800" kern="1200" cap="none" dirty="0">
              <a:solidFill>
                <a:schemeClr val="tx1"/>
              </a:solidFill>
              <a:latin typeface="+mn-lt"/>
              <a:ea typeface="+mn-ea"/>
              <a:cs typeface="+mn-cs"/>
            </a:rPr>
            <a:t>r</a:t>
          </a:r>
          <a:r>
            <a:rPr lang="tr-TR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. </a:t>
          </a:r>
          <a:r>
            <a:rPr lang="tr-TR" sz="1800" kern="1200" cap="none" dirty="0">
              <a:solidFill>
                <a:schemeClr val="tx1"/>
              </a:solidFill>
              <a:latin typeface="+mn-lt"/>
              <a:ea typeface="+mn-ea"/>
              <a:cs typeface="+mn-cs"/>
            </a:rPr>
            <a:t>Gökhan</a:t>
          </a:r>
          <a:r>
            <a:rPr lang="tr-TR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DEMİRARSLAN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796175" y="1988045"/>
        <a:ext cx="3600000" cy="720000"/>
      </dsp:txXfrm>
    </dsp:sp>
    <dsp:sp modelId="{CF87DCF1-75AB-4D1F-8384-B91968D66ADF}">
      <dsp:nvSpPr>
        <dsp:cNvPr id="0" name=""/>
        <dsp:cNvSpPr/>
      </dsp:nvSpPr>
      <dsp:spPr>
        <a:xfrm>
          <a:off x="6195597" y="179698"/>
          <a:ext cx="1440005" cy="144000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E2D4E-2141-411D-B340-52A33561A049}">
      <dsp:nvSpPr>
        <dsp:cNvPr id="0" name=""/>
        <dsp:cNvSpPr/>
      </dsp:nvSpPr>
      <dsp:spPr>
        <a:xfrm>
          <a:off x="6367027" y="351128"/>
          <a:ext cx="1097145" cy="1097145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DA5C-99C4-4B6D-9333-D5F91FD0F5FD}">
      <dsp:nvSpPr>
        <dsp:cNvPr id="0" name=""/>
        <dsp:cNvSpPr/>
      </dsp:nvSpPr>
      <dsp:spPr>
        <a:xfrm>
          <a:off x="5135903" y="2050765"/>
          <a:ext cx="37971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800" kern="1200" cap="all" dirty="0">
              <a:solidFill>
                <a:prstClr val="black"/>
              </a:solidFill>
              <a:latin typeface="Rockwell" panose="02060603020205020403"/>
              <a:ea typeface="+mn-ea"/>
              <a:cs typeface="+mn-cs"/>
            </a:rPr>
            <a:t>MEVLANA </a:t>
          </a:r>
          <a:r>
            <a:rPr lang="tr-TR" sz="1800" kern="1200" cap="none" dirty="0">
              <a:solidFill>
                <a:prstClr val="black"/>
              </a:solidFill>
              <a:latin typeface="Rockwell" panose="02060603020205020403"/>
              <a:ea typeface="+mn-ea"/>
              <a:cs typeface="+mn-cs"/>
            </a:rPr>
            <a:t>Web Sayfası</a:t>
          </a:r>
        </a:p>
        <a:p>
          <a:pPr marL="0"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baseline="0" dirty="0">
              <a:hlinkClick xmlns:r="http://schemas.openxmlformats.org/officeDocument/2006/relationships" r:id="rId6"/>
            </a:rPr>
            <a:t>https://mevlana.bartin.edu.tr/</a:t>
          </a:r>
          <a:endParaRPr lang="en-US" sz="2000" kern="1200" dirty="0"/>
        </a:p>
      </dsp:txBody>
      <dsp:txXfrm>
        <a:off x="5135903" y="2050765"/>
        <a:ext cx="3797136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66F16-E7D9-4F7F-B7AF-81DF624F5733}">
      <dsp:nvSpPr>
        <dsp:cNvPr id="0" name=""/>
        <dsp:cNvSpPr/>
      </dsp:nvSpPr>
      <dsp:spPr>
        <a:xfrm>
          <a:off x="1600" y="1363698"/>
          <a:ext cx="2538933" cy="1749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075B7-9797-4F97-83B6-604DB6A45E05}">
      <dsp:nvSpPr>
        <dsp:cNvPr id="0" name=""/>
        <dsp:cNvSpPr/>
      </dsp:nvSpPr>
      <dsp:spPr>
        <a:xfrm>
          <a:off x="1600" y="3113023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>
            <a:hlinkClick xmlns:r="http://schemas.openxmlformats.org/officeDocument/2006/relationships" r:id="rId1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hlinkClick xmlns:r="http://schemas.openxmlformats.org/officeDocument/2006/relationships" r:id="rId1"/>
            </a:rPr>
            <a:t>Ulusal Ajans</a:t>
          </a:r>
          <a:endParaRPr lang="tr-TR" sz="1700" kern="1200" dirty="0"/>
        </a:p>
      </dsp:txBody>
      <dsp:txXfrm>
        <a:off x="1600" y="3113023"/>
        <a:ext cx="2538933" cy="941944"/>
      </dsp:txXfrm>
    </dsp:sp>
    <dsp:sp modelId="{33657343-92C0-47B0-A11B-A6FBE22C6571}">
      <dsp:nvSpPr>
        <dsp:cNvPr id="0" name=""/>
        <dsp:cNvSpPr/>
      </dsp:nvSpPr>
      <dsp:spPr>
        <a:xfrm>
          <a:off x="2794533" y="1363698"/>
          <a:ext cx="2538933" cy="1749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11563-4EDE-4BA6-9E2D-4F62EB4A2696}">
      <dsp:nvSpPr>
        <dsp:cNvPr id="0" name=""/>
        <dsp:cNvSpPr/>
      </dsp:nvSpPr>
      <dsp:spPr>
        <a:xfrm>
          <a:off x="2794533" y="3113023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>
            <a:hlinkClick xmlns:r="http://schemas.openxmlformats.org/officeDocument/2006/relationships" r:id="rId2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hlinkClick xmlns:r="http://schemas.openxmlformats.org/officeDocument/2006/relationships" r:id="rId2"/>
            </a:rPr>
            <a:t>Avrupa Birliği Başkanlığı</a:t>
          </a:r>
          <a:endParaRPr lang="tr-TR" sz="1700" kern="1200" dirty="0"/>
        </a:p>
      </dsp:txBody>
      <dsp:txXfrm>
        <a:off x="2794533" y="3113023"/>
        <a:ext cx="2538933" cy="941944"/>
      </dsp:txXfrm>
    </dsp:sp>
    <dsp:sp modelId="{0F66E5C8-9DF0-4643-8C89-C6AF27097BA8}">
      <dsp:nvSpPr>
        <dsp:cNvPr id="0" name=""/>
        <dsp:cNvSpPr/>
      </dsp:nvSpPr>
      <dsp:spPr>
        <a:xfrm>
          <a:off x="5587466" y="1363698"/>
          <a:ext cx="2538933" cy="1749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16193-73AA-4532-B935-6CACAE1020A2}">
      <dsp:nvSpPr>
        <dsp:cNvPr id="0" name=""/>
        <dsp:cNvSpPr/>
      </dsp:nvSpPr>
      <dsp:spPr>
        <a:xfrm>
          <a:off x="5587466" y="3113023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>
            <a:hlinkClick xmlns:r="http://schemas.openxmlformats.org/officeDocument/2006/relationships" r:id="rId3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hlinkClick xmlns:r="http://schemas.openxmlformats.org/officeDocument/2006/relationships" r:id="rId3"/>
            </a:rPr>
            <a:t>Avrupa Dayanışma Programı</a:t>
          </a:r>
          <a:endParaRPr lang="tr-TR" sz="1700" kern="1200" dirty="0"/>
        </a:p>
      </dsp:txBody>
      <dsp:txXfrm>
        <a:off x="5587466" y="3113023"/>
        <a:ext cx="2538933" cy="941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EAB9-5F3A-4D7C-BD68-6DD351116CD4}">
      <dsp:nvSpPr>
        <dsp:cNvPr id="0" name=""/>
        <dsp:cNvSpPr/>
      </dsp:nvSpPr>
      <dsp:spPr>
        <a:xfrm>
          <a:off x="1030321" y="406902"/>
          <a:ext cx="1141957" cy="1141957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A5D631-13AB-44F3-B4AF-4670EA6DE7FA}">
      <dsp:nvSpPr>
        <dsp:cNvPr id="0" name=""/>
        <dsp:cNvSpPr/>
      </dsp:nvSpPr>
      <dsp:spPr>
        <a:xfrm>
          <a:off x="1243037" y="604809"/>
          <a:ext cx="716504" cy="71650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68D545-7F49-4BFE-88FD-B5C9A7590E4C}">
      <dsp:nvSpPr>
        <dsp:cNvPr id="0" name=""/>
        <dsp:cNvSpPr/>
      </dsp:nvSpPr>
      <dsp:spPr>
        <a:xfrm>
          <a:off x="70874" y="1804822"/>
          <a:ext cx="293649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500" kern="1200" cap="none" dirty="0">
              <a:latin typeface="Rockwell" panose="02060603020205020403"/>
              <a:ea typeface="+mn-ea"/>
              <a:cs typeface="+mn-cs"/>
            </a:rPr>
            <a:t>Bölüm</a:t>
          </a:r>
          <a:r>
            <a:rPr lang="tr-TR" sz="1500" kern="1200" dirty="0">
              <a:latin typeface="+mn-lt"/>
              <a:ea typeface="+mn-ea"/>
              <a:cs typeface="+mn-cs"/>
            </a:rPr>
            <a:t> </a:t>
          </a:r>
          <a:r>
            <a:rPr lang="tr-TR" sz="1500" kern="1200" cap="none" dirty="0">
              <a:latin typeface="+mn-lt"/>
              <a:ea typeface="+mn-ea"/>
              <a:cs typeface="+mn-cs"/>
            </a:rPr>
            <a:t>Koordinatörü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kern="1200" cap="none" dirty="0">
              <a:latin typeface="+mn-lt"/>
              <a:ea typeface="+mn-ea"/>
              <a:cs typeface="+mn-cs"/>
            </a:rPr>
            <a:t>Dr</a:t>
          </a:r>
          <a:r>
            <a:rPr lang="tr-TR" sz="1600" kern="1200" dirty="0">
              <a:latin typeface="+mn-lt"/>
              <a:ea typeface="+mn-ea"/>
              <a:cs typeface="+mn-cs"/>
            </a:rPr>
            <a:t>. P</a:t>
          </a:r>
          <a:r>
            <a:rPr lang="tr-TR" sz="1600" kern="1200" cap="none" dirty="0">
              <a:latin typeface="+mn-lt"/>
              <a:ea typeface="+mn-ea"/>
              <a:cs typeface="+mn-cs"/>
            </a:rPr>
            <a:t>ınar</a:t>
          </a:r>
          <a:r>
            <a:rPr lang="tr-TR" sz="1600" kern="1200" dirty="0">
              <a:latin typeface="+mn-lt"/>
              <a:ea typeface="+mn-ea"/>
              <a:cs typeface="+mn-cs"/>
            </a:rPr>
            <a:t> ÇELEBİ DEMİRARSLAN</a:t>
          </a:r>
          <a:endParaRPr lang="en-US" sz="1600" kern="1200" dirty="0">
            <a:latin typeface="+mn-lt"/>
            <a:ea typeface="+mn-ea"/>
            <a:cs typeface="+mn-cs"/>
          </a:endParaRPr>
        </a:p>
      </dsp:txBody>
      <dsp:txXfrm>
        <a:off x="70874" y="1804822"/>
        <a:ext cx="2936493" cy="787500"/>
      </dsp:txXfrm>
    </dsp:sp>
    <dsp:sp modelId="{0DF6C000-A388-4350-9EFE-7A6397884333}">
      <dsp:nvSpPr>
        <dsp:cNvPr id="0" name=""/>
        <dsp:cNvSpPr/>
      </dsp:nvSpPr>
      <dsp:spPr>
        <a:xfrm>
          <a:off x="4230005" y="406900"/>
          <a:ext cx="1141206" cy="114120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468308-22CB-4E53-AC18-83A09D508677}">
      <dsp:nvSpPr>
        <dsp:cNvPr id="0" name=""/>
        <dsp:cNvSpPr/>
      </dsp:nvSpPr>
      <dsp:spPr>
        <a:xfrm>
          <a:off x="4442396" y="632334"/>
          <a:ext cx="716404" cy="716404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226547-2BBE-4BC5-A9E3-9E9805767ED4}">
      <dsp:nvSpPr>
        <dsp:cNvPr id="0" name=""/>
        <dsp:cNvSpPr/>
      </dsp:nvSpPr>
      <dsp:spPr>
        <a:xfrm>
          <a:off x="3470715" y="1804827"/>
          <a:ext cx="293649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500" kern="1200" cap="none" dirty="0">
              <a:latin typeface="Rockwell" panose="02060603020205020403"/>
              <a:ea typeface="+mn-ea"/>
              <a:cs typeface="+mn-cs"/>
            </a:rPr>
            <a:t>Bölüm</a:t>
          </a:r>
          <a:r>
            <a:rPr lang="tr-TR" sz="1500" kern="1200" dirty="0">
              <a:latin typeface="+mn-lt"/>
              <a:ea typeface="+mn-ea"/>
              <a:cs typeface="+mn-cs"/>
            </a:rPr>
            <a:t> </a:t>
          </a:r>
          <a:r>
            <a:rPr lang="tr-TR" sz="1500" kern="1200" cap="none" dirty="0">
              <a:latin typeface="+mn-lt"/>
              <a:ea typeface="+mn-ea"/>
              <a:cs typeface="+mn-cs"/>
            </a:rPr>
            <a:t>Koordinatör Yardımcısı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800" kern="1200" cap="none" dirty="0">
              <a:latin typeface="+mn-lt"/>
              <a:ea typeface="+mn-ea"/>
              <a:cs typeface="+mn-cs"/>
            </a:rPr>
            <a:t>Dr</a:t>
          </a:r>
          <a:r>
            <a:rPr lang="tr-TR" sz="1800" kern="1200" dirty="0">
              <a:latin typeface="+mn-lt"/>
              <a:ea typeface="+mn-ea"/>
              <a:cs typeface="+mn-cs"/>
            </a:rPr>
            <a:t>. M</a:t>
          </a:r>
          <a:r>
            <a:rPr lang="tr-TR" sz="1800" kern="1200" cap="none" dirty="0">
              <a:latin typeface="+mn-lt"/>
              <a:ea typeface="+mn-ea"/>
              <a:cs typeface="+mn-cs"/>
            </a:rPr>
            <a:t>ustafa</a:t>
          </a:r>
          <a:r>
            <a:rPr lang="tr-TR" sz="1800" kern="1200" dirty="0">
              <a:latin typeface="+mn-lt"/>
              <a:ea typeface="+mn-ea"/>
              <a:cs typeface="+mn-cs"/>
            </a:rPr>
            <a:t> Emin Gül</a:t>
          </a:r>
          <a:endParaRPr lang="en-US" sz="1800" kern="1200" dirty="0">
            <a:latin typeface="+mn-lt"/>
            <a:ea typeface="+mn-ea"/>
            <a:cs typeface="+mn-cs"/>
          </a:endParaRPr>
        </a:p>
      </dsp:txBody>
      <dsp:txXfrm>
        <a:off x="3470715" y="1804827"/>
        <a:ext cx="2936493" cy="787500"/>
      </dsp:txXfrm>
    </dsp:sp>
    <dsp:sp modelId="{A01194C5-F898-4170-9DAB-1DD51B0AA82D}">
      <dsp:nvSpPr>
        <dsp:cNvPr id="0" name=""/>
        <dsp:cNvSpPr/>
      </dsp:nvSpPr>
      <dsp:spPr>
        <a:xfrm>
          <a:off x="7638989" y="443398"/>
          <a:ext cx="1141206" cy="114120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698911D-9534-481E-8F07-478B81D68CC4}">
      <dsp:nvSpPr>
        <dsp:cNvPr id="0" name=""/>
        <dsp:cNvSpPr/>
      </dsp:nvSpPr>
      <dsp:spPr>
        <a:xfrm>
          <a:off x="7874335" y="665400"/>
          <a:ext cx="715497" cy="715497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F48B3-43B6-471B-BEB7-74496C50096F}">
      <dsp:nvSpPr>
        <dsp:cNvPr id="0" name=""/>
        <dsp:cNvSpPr/>
      </dsp:nvSpPr>
      <dsp:spPr>
        <a:xfrm>
          <a:off x="6745761" y="1804827"/>
          <a:ext cx="27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500" kern="1200" baseline="0" dirty="0"/>
            <a:t>Erasmus </a:t>
          </a:r>
          <a:r>
            <a:rPr lang="tr-TR" sz="1500" kern="1200" cap="none" baseline="0" dirty="0"/>
            <a:t>Web</a:t>
          </a:r>
          <a:r>
            <a:rPr lang="tr-TR" sz="1500" kern="1200" baseline="0" dirty="0"/>
            <a:t> </a:t>
          </a:r>
          <a:r>
            <a:rPr lang="tr-TR" sz="1500" kern="1200" cap="none" baseline="0" dirty="0"/>
            <a:t>Sayfası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500" kern="1200" cap="none" dirty="0">
              <a:hlinkClick xmlns:r="http://schemas.openxmlformats.org/officeDocument/2006/relationships" r:id="rId6"/>
            </a:rPr>
            <a:t>https://erasmus.bartin.edu.tr/</a:t>
          </a:r>
          <a:endParaRPr lang="en-US" sz="1500" kern="1200" cap="none" dirty="0"/>
        </a:p>
      </dsp:txBody>
      <dsp:txXfrm>
        <a:off x="6745761" y="1804827"/>
        <a:ext cx="2700000" cy="78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6CC8C-7811-445A-8B5D-171B2454FB79}">
      <dsp:nvSpPr>
        <dsp:cNvPr id="0" name=""/>
        <dsp:cNvSpPr/>
      </dsp:nvSpPr>
      <dsp:spPr>
        <a:xfrm>
          <a:off x="0" y="34447"/>
          <a:ext cx="4632030" cy="120144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Web Sayfaları</a:t>
          </a:r>
        </a:p>
      </dsp:txBody>
      <dsp:txXfrm>
        <a:off x="58650" y="93097"/>
        <a:ext cx="4514730" cy="1084143"/>
      </dsp:txXfrm>
    </dsp:sp>
    <dsp:sp modelId="{980D99C9-4A78-47FA-AC4E-5A2C147D5F8D}">
      <dsp:nvSpPr>
        <dsp:cNvPr id="0" name=""/>
        <dsp:cNvSpPr/>
      </dsp:nvSpPr>
      <dsp:spPr>
        <a:xfrm>
          <a:off x="0" y="1325171"/>
          <a:ext cx="4632030" cy="120144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10211516"/>
                <a:satOff val="-11993"/>
                <a:lumOff val="4608"/>
                <a:alphaOff val="0"/>
                <a:tint val="70000"/>
                <a:shade val="63000"/>
              </a:schemeClr>
              <a:schemeClr val="accent4">
                <a:hueOff val="10211516"/>
                <a:satOff val="-11993"/>
                <a:lumOff val="4608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Bölüm Koordinatörlükleri</a:t>
          </a:r>
        </a:p>
      </dsp:txBody>
      <dsp:txXfrm>
        <a:off x="58650" y="1383821"/>
        <a:ext cx="4514730" cy="1084143"/>
      </dsp:txXfrm>
    </dsp:sp>
    <dsp:sp modelId="{D174D253-0DAD-46F5-A7C5-C33D8792E9B9}">
      <dsp:nvSpPr>
        <dsp:cNvPr id="0" name=""/>
        <dsp:cNvSpPr/>
      </dsp:nvSpPr>
      <dsp:spPr>
        <a:xfrm>
          <a:off x="0" y="2615895"/>
          <a:ext cx="4632030" cy="120144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tint val="70000"/>
                <a:shade val="63000"/>
              </a:schemeClr>
              <a:schemeClr val="accent4">
                <a:hueOff val="20423033"/>
                <a:satOff val="-23986"/>
                <a:lumOff val="9216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Üniversite Genel Koordinatörlükleri</a:t>
          </a:r>
        </a:p>
      </dsp:txBody>
      <dsp:txXfrm>
        <a:off x="58650" y="2674545"/>
        <a:ext cx="4514730" cy="1084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595AA-4495-4444-8D41-EEB289254DA7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47242-C164-4F7F-B511-55A2F40A4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95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77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22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12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40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5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14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38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4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38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34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120AE07-BD7B-45B3-B91A-26EE80286DBC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6E5DDA5-0E8E-4996-B1EF-95BE37C262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6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ua.gov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microsoft.com/office/2007/relationships/hdphoto" Target="../media/hdphoto2.wdp"/><Relationship Id="rId7" Type="http://schemas.openxmlformats.org/officeDocument/2006/relationships/diagramLayout" Target="../diagrams/layou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2.png"/><Relationship Id="rId10" Type="http://schemas.microsoft.com/office/2007/relationships/diagramDrawing" Target="../diagrams/drawing7.xml"/><Relationship Id="rId4" Type="http://schemas.openxmlformats.org/officeDocument/2006/relationships/image" Target="../media/image50.jpeg"/><Relationship Id="rId9" Type="http://schemas.openxmlformats.org/officeDocument/2006/relationships/diagramColors" Target="../diagrams/colors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0.jpg"/><Relationship Id="rId3" Type="http://schemas.microsoft.com/office/2007/relationships/hdphoto" Target="../media/hdphoto3.wdp"/><Relationship Id="rId7" Type="http://schemas.openxmlformats.org/officeDocument/2006/relationships/image" Target="../media/image13.jpg"/><Relationship Id="rId12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D5C05E3-B2F5-5DF7-D69C-8B9B9E831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tr-TR" sz="7200"/>
              <a:t>DEĞİŞİM PROGRAMLARI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A97E0F-4EAE-4082-1686-AF75B6F28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br>
              <a:rPr lang="tr-TR" dirty="0"/>
            </a:br>
            <a:r>
              <a:rPr lang="tr-TR" dirty="0"/>
              <a:t>Dr. PINAR ÇELEBİ DEMİRARASLAN</a:t>
            </a:r>
          </a:p>
          <a:p>
            <a:pPr>
              <a:spcAft>
                <a:spcPts val="600"/>
              </a:spcAft>
            </a:pPr>
            <a:r>
              <a:rPr lang="tr-TR"/>
              <a:t>BARÜ İİBF</a:t>
            </a:r>
            <a:br>
              <a:rPr lang="tr-TR"/>
            </a:br>
            <a:r>
              <a:rPr lang="tr-TR"/>
              <a:t>İŞLETME </a:t>
            </a:r>
            <a:r>
              <a:rPr lang="tr-TR" dirty="0"/>
              <a:t>BÖLÜMÜ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Yinele">
            <a:extLst>
              <a:ext uri="{FF2B5EF4-FFF2-40B4-BE49-F238E27FC236}">
                <a16:creationId xmlns:a16="http://schemas.microsoft.com/office/drawing/2014/main" id="{BC12BB75-215B-5F07-7A85-89C1427A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388" y="1554207"/>
            <a:ext cx="3749586" cy="3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9B6A6-30FF-B8AC-39DE-8C74BC7C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tr-TR" dirty="0"/>
              <a:t>ERASMUS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9FE0847A-45E6-3D9E-A7DF-26962AA6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accent6"/>
                </a:solidFill>
              </a:rPr>
              <a:t>AMAÇ</a:t>
            </a:r>
          </a:p>
          <a:p>
            <a:pPr marL="0" indent="0">
              <a:buNone/>
            </a:pPr>
            <a:r>
              <a:rPr lang="tr-TR" dirty="0" err="1"/>
              <a:t>Öğ</a:t>
            </a:r>
            <a:r>
              <a:rPr lang="en-US" dirty="0" err="1"/>
              <a:t>renci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personelinin</a:t>
            </a:r>
            <a:endParaRPr lang="tr-TR" dirty="0"/>
          </a:p>
          <a:p>
            <a:r>
              <a:rPr lang="en-US" dirty="0" err="1"/>
              <a:t>yeterliliklerinin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kişilere</a:t>
            </a:r>
            <a:r>
              <a:rPr lang="en-US" dirty="0"/>
              <a:t> yurt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gelişim</a:t>
            </a:r>
            <a:r>
              <a:rPr lang="en-US" dirty="0"/>
              <a:t> </a:t>
            </a:r>
            <a:r>
              <a:rPr lang="en-US" dirty="0" err="1"/>
              <a:t>fırsatları</a:t>
            </a:r>
            <a:r>
              <a:rPr lang="en-US" dirty="0"/>
              <a:t> </a:t>
            </a:r>
            <a:r>
              <a:rPr lang="en-US" dirty="0" err="1"/>
              <a:t>sunulması</a:t>
            </a:r>
            <a:r>
              <a:rPr lang="en-US" dirty="0"/>
              <a:t> </a:t>
            </a:r>
            <a:endParaRPr lang="tr-TR" dirty="0"/>
          </a:p>
          <a:p>
            <a:pPr marL="0" indent="0">
              <a:buNone/>
            </a:pPr>
            <a:r>
              <a:rPr lang="en-US" dirty="0" err="1"/>
              <a:t>hedeflenmektedir</a:t>
            </a:r>
            <a:r>
              <a:rPr lang="en-US" dirty="0"/>
              <a:t>.</a:t>
            </a:r>
          </a:p>
        </p:txBody>
      </p:sp>
      <p:pic>
        <p:nvPicPr>
          <p:cNvPr id="5" name="İçerik Yer Tutucusu 4" descr="metin, poster, grafik tasarım, çizim içeren bir resim&#10;&#10;Açıklama otomatik olarak oluşturuldu">
            <a:extLst>
              <a:ext uri="{FF2B5EF4-FFF2-40B4-BE49-F238E27FC236}">
                <a16:creationId xmlns:a16="http://schemas.microsoft.com/office/drawing/2014/main" id="{F027E64C-7D3E-0A65-E8A4-F16DA6582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2609618"/>
            <a:ext cx="4773168" cy="31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13E74A-028C-9B1B-1B4D-DD75351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ERASMUS+</a:t>
            </a:r>
          </a:p>
        </p:txBody>
      </p:sp>
      <p:pic>
        <p:nvPicPr>
          <p:cNvPr id="5" name="İçerik Yer Tutucusu 4" descr="metin, harita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0BD6EF8-85D7-AA9E-B0C9-8820A0C89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62" y="150337"/>
            <a:ext cx="2019300" cy="2257425"/>
          </a:xfrm>
        </p:spPr>
      </p:pic>
      <p:pic>
        <p:nvPicPr>
          <p:cNvPr id="7" name="Resim 6" descr="metin, iş, takım elbise, adam, insan içeren bir resim&#10;&#10;Açıklama otomatik olarak oluşturuldu">
            <a:extLst>
              <a:ext uri="{FF2B5EF4-FFF2-40B4-BE49-F238E27FC236}">
                <a16:creationId xmlns:a16="http://schemas.microsoft.com/office/drawing/2014/main" id="{4A982483-D6C0-140E-92D4-14E22AD8D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51" y="2964025"/>
            <a:ext cx="4307588" cy="1800000"/>
          </a:xfrm>
          <a:prstGeom prst="rect">
            <a:avLst/>
          </a:prstGeom>
        </p:spPr>
      </p:pic>
      <p:pic>
        <p:nvPicPr>
          <p:cNvPr id="9" name="Resim 8" descr="kişi, şahıs, dans, giyim, fiziksel zindelik içeren bir resim&#10;&#10;Açıklama otomatik olarak oluşturuldu">
            <a:extLst>
              <a:ext uri="{FF2B5EF4-FFF2-40B4-BE49-F238E27FC236}">
                <a16:creationId xmlns:a16="http://schemas.microsoft.com/office/drawing/2014/main" id="{D6BBF1A3-1C03-CC55-2E81-761CEF163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2" y="2964025"/>
            <a:ext cx="36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4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821680-B1AB-E2EC-CB9B-0B582FCD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ERASMUS+</a:t>
            </a:r>
          </a:p>
        </p:txBody>
      </p:sp>
      <p:pic>
        <p:nvPicPr>
          <p:cNvPr id="5" name="İçerik Yer Tutucusu 4" descr="metin, ekran görüntüsü, yazılım, tasarım içeren bir resim&#10;&#10;Açıklama otomatik olarak oluşturuldu">
            <a:extLst>
              <a:ext uri="{FF2B5EF4-FFF2-40B4-BE49-F238E27FC236}">
                <a16:creationId xmlns:a16="http://schemas.microsoft.com/office/drawing/2014/main" id="{D89289AD-DEDE-8EE0-02B5-ADCCC3355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/>
          <a:stretch/>
        </p:blipFill>
        <p:spPr>
          <a:xfrm>
            <a:off x="977532" y="1746503"/>
            <a:ext cx="10236935" cy="4718693"/>
          </a:xfrm>
        </p:spPr>
      </p:pic>
    </p:spTree>
    <p:extLst>
      <p:ext uri="{BB962C8B-B14F-4D97-AF65-F5344CB8AC3E}">
        <p14:creationId xmlns:p14="http://schemas.microsoft.com/office/powerpoint/2010/main" val="52941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96660C-6BAA-B7A6-8B36-8F5E1386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3000" dirty="0">
                <a:solidFill>
                  <a:srgbClr val="FFFFFF"/>
                </a:solidFill>
              </a:rPr>
              <a:t>ERASMUS KA131 anlaşmalı üniversiteler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144ED70-DF27-EE3D-71BA-723675AFC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8770"/>
              </p:ext>
            </p:extLst>
          </p:nvPr>
        </p:nvGraphicFramePr>
        <p:xfrm>
          <a:off x="6034608" y="1047669"/>
          <a:ext cx="5494202" cy="498153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16545">
                  <a:extLst>
                    <a:ext uri="{9D8B030D-6E8A-4147-A177-3AD203B41FA5}">
                      <a16:colId xmlns:a16="http://schemas.microsoft.com/office/drawing/2014/main" val="2700073145"/>
                    </a:ext>
                  </a:extLst>
                </a:gridCol>
                <a:gridCol w="1392688">
                  <a:extLst>
                    <a:ext uri="{9D8B030D-6E8A-4147-A177-3AD203B41FA5}">
                      <a16:colId xmlns:a16="http://schemas.microsoft.com/office/drawing/2014/main" val="2049203127"/>
                    </a:ext>
                  </a:extLst>
                </a:gridCol>
                <a:gridCol w="2884969">
                  <a:extLst>
                    <a:ext uri="{9D8B030D-6E8A-4147-A177-3AD203B41FA5}">
                      <a16:colId xmlns:a16="http://schemas.microsoft.com/office/drawing/2014/main" val="3865772050"/>
                    </a:ext>
                  </a:extLst>
                </a:gridCol>
              </a:tblGrid>
              <a:tr h="387939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1" u="none" strike="noStrike" dirty="0">
                          <a:effectLst/>
                        </a:rPr>
                        <a:t>Ülke</a:t>
                      </a:r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1" u="none" strike="noStrike">
                          <a:effectLst/>
                        </a:rPr>
                        <a:t>Şehir</a:t>
                      </a:r>
                      <a:endParaRPr lang="tr-T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1" u="none" strike="noStrike" dirty="0">
                          <a:effectLst/>
                        </a:rPr>
                        <a:t>Üniversite</a:t>
                      </a:r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4093305761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Almanya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Schmalkalden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University </a:t>
                      </a:r>
                      <a:r>
                        <a:rPr lang="tr-TR" sz="1300" u="none" strike="noStrike" dirty="0">
                          <a:effectLst/>
                        </a:rPr>
                        <a:t>o</a:t>
                      </a:r>
                      <a:r>
                        <a:rPr lang="en-US" sz="1300" u="none" strike="noStrike" dirty="0">
                          <a:effectLst/>
                        </a:rPr>
                        <a:t>f Applied Sciences Schmalkalden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2503843443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Avusturya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Graz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Fh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Joanneum</a:t>
                      </a:r>
                      <a:r>
                        <a:rPr lang="en-US" sz="1300" u="none" strike="noStrike" dirty="0">
                          <a:effectLst/>
                        </a:rPr>
                        <a:t> University </a:t>
                      </a:r>
                      <a:r>
                        <a:rPr lang="tr-TR" sz="1300" u="none" strike="noStrike" dirty="0">
                          <a:effectLst/>
                        </a:rPr>
                        <a:t>o</a:t>
                      </a:r>
                      <a:r>
                        <a:rPr lang="en-US" sz="1300" u="none" strike="noStrike" dirty="0">
                          <a:effectLst/>
                        </a:rPr>
                        <a:t>f Applied Sciences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751801568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Bulgaristan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Varna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Varna </a:t>
                      </a:r>
                      <a:r>
                        <a:rPr lang="tr-TR" sz="1300" u="none" strike="noStrike" dirty="0" err="1">
                          <a:effectLst/>
                        </a:rPr>
                        <a:t>University</a:t>
                      </a:r>
                      <a:r>
                        <a:rPr lang="tr-TR" sz="1300" u="none" strike="noStrike" dirty="0">
                          <a:effectLst/>
                        </a:rPr>
                        <a:t> of Management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3828148291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Bulgaristan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Blagoevgrad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South-West </a:t>
                      </a:r>
                      <a:r>
                        <a:rPr lang="tr-TR" sz="1300" u="none" strike="noStrike" dirty="0" err="1">
                          <a:effectLst/>
                        </a:rPr>
                        <a:t>University</a:t>
                      </a:r>
                      <a:r>
                        <a:rPr lang="tr-TR" sz="1300" u="none" strike="noStrike" dirty="0">
                          <a:effectLst/>
                        </a:rPr>
                        <a:t> </a:t>
                      </a:r>
                      <a:r>
                        <a:rPr lang="tr-TR" sz="1300" u="none" strike="noStrike" dirty="0" err="1">
                          <a:effectLst/>
                        </a:rPr>
                        <a:t>Neofit</a:t>
                      </a:r>
                      <a:r>
                        <a:rPr lang="tr-TR" sz="1300" u="none" strike="noStrike" dirty="0">
                          <a:effectLst/>
                        </a:rPr>
                        <a:t> </a:t>
                      </a:r>
                      <a:r>
                        <a:rPr lang="tr-TR" sz="1300" u="none" strike="noStrike" dirty="0" err="1">
                          <a:effectLst/>
                        </a:rPr>
                        <a:t>Rilski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982334395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Litvanya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Sıaulıa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Siauliai State University </a:t>
                      </a:r>
                      <a:r>
                        <a:rPr lang="tr-TR" sz="1300" u="none" strike="noStrike" dirty="0">
                          <a:effectLst/>
                        </a:rPr>
                        <a:t>o</a:t>
                      </a:r>
                      <a:r>
                        <a:rPr lang="en-US" sz="1300" u="none" strike="noStrike" dirty="0">
                          <a:effectLst/>
                        </a:rPr>
                        <a:t>f Applied Sciences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3099031256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Litvanya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Marıjampole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Marijampole University of Applied Sciences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2354123546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Macaristan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Eger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Eszterhazy</a:t>
                      </a:r>
                      <a:r>
                        <a:rPr lang="tr-TR" sz="1300" u="none" strike="noStrike" dirty="0">
                          <a:effectLst/>
                        </a:rPr>
                        <a:t> </a:t>
                      </a:r>
                      <a:r>
                        <a:rPr lang="tr-TR" sz="1300" u="none" strike="noStrike" dirty="0" err="1">
                          <a:effectLst/>
                        </a:rPr>
                        <a:t>Karoly</a:t>
                      </a:r>
                      <a:r>
                        <a:rPr lang="tr-TR" sz="1300" u="none" strike="noStrike" dirty="0">
                          <a:effectLst/>
                        </a:rPr>
                        <a:t> </a:t>
                      </a:r>
                      <a:r>
                        <a:rPr lang="tr-TR" sz="1300" u="none" strike="noStrike" dirty="0" err="1">
                          <a:effectLst/>
                        </a:rPr>
                        <a:t>University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2591484151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Polonya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Kwıdzyn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Politechnika</a:t>
                      </a:r>
                      <a:r>
                        <a:rPr lang="tr-TR" sz="1300" u="none" strike="noStrike" dirty="0">
                          <a:effectLst/>
                        </a:rPr>
                        <a:t> </a:t>
                      </a:r>
                      <a:r>
                        <a:rPr lang="tr-TR" sz="1300" u="none" strike="noStrike" dirty="0" err="1">
                          <a:effectLst/>
                        </a:rPr>
                        <a:t>Swietokrzyska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2631586403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Polonya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Lodz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University</a:t>
                      </a:r>
                      <a:r>
                        <a:rPr lang="tr-TR" sz="1300" u="none" strike="noStrike" dirty="0">
                          <a:effectLst/>
                        </a:rPr>
                        <a:t> of Lodz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899835157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Polonya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Poznan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Poznan University of Life Sciences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2911081202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>
                          <a:effectLst/>
                        </a:rPr>
                        <a:t>Polonya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u="none" strike="noStrike" dirty="0" err="1">
                          <a:effectLst/>
                        </a:rPr>
                        <a:t>Poznan</a:t>
                      </a:r>
                      <a:endParaRPr lang="tr-T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University of Security in Poznan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18" marR="2718" marT="2718" marB="0" anchor="ctr"/>
                </a:tc>
                <a:extLst>
                  <a:ext uri="{0D108BD9-81ED-4DB2-BD59-A6C34878D82A}">
                    <a16:rowId xmlns:a16="http://schemas.microsoft.com/office/drawing/2014/main" val="74762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4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0B07EDD-CCF1-2DF9-DA16-A1392EB3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3000" dirty="0">
                <a:solidFill>
                  <a:srgbClr val="FFFFFF"/>
                </a:solidFill>
              </a:rPr>
              <a:t>ERASMUS KA171 anlaşmalı üniversiteler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51CA83D-4E5C-C709-586C-D0172DF1D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34792"/>
              </p:ext>
            </p:extLst>
          </p:nvPr>
        </p:nvGraphicFramePr>
        <p:xfrm>
          <a:off x="6096000" y="807784"/>
          <a:ext cx="5008468" cy="5040945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062194">
                  <a:extLst>
                    <a:ext uri="{9D8B030D-6E8A-4147-A177-3AD203B41FA5}">
                      <a16:colId xmlns:a16="http://schemas.microsoft.com/office/drawing/2014/main" val="2829977786"/>
                    </a:ext>
                  </a:extLst>
                </a:gridCol>
                <a:gridCol w="1284500">
                  <a:extLst>
                    <a:ext uri="{9D8B030D-6E8A-4147-A177-3AD203B41FA5}">
                      <a16:colId xmlns:a16="http://schemas.microsoft.com/office/drawing/2014/main" val="3043467736"/>
                    </a:ext>
                  </a:extLst>
                </a:gridCol>
                <a:gridCol w="2661774">
                  <a:extLst>
                    <a:ext uri="{9D8B030D-6E8A-4147-A177-3AD203B41FA5}">
                      <a16:colId xmlns:a16="http://schemas.microsoft.com/office/drawing/2014/main" val="3174279176"/>
                    </a:ext>
                  </a:extLst>
                </a:gridCol>
              </a:tblGrid>
              <a:tr h="20254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solidFill>
                            <a:schemeClr val="accent1"/>
                          </a:solidFill>
                          <a:effectLst/>
                        </a:rPr>
                        <a:t>Ülke</a:t>
                      </a:r>
                      <a:endParaRPr lang="tr-TR" sz="11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solidFill>
                            <a:schemeClr val="accent1"/>
                          </a:solidFill>
                          <a:effectLst/>
                        </a:rPr>
                        <a:t>Şehir</a:t>
                      </a:r>
                      <a:endParaRPr lang="tr-TR" sz="11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Üniversite</a:t>
                      </a:r>
                      <a:endParaRPr lang="tr-T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170141765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ARNAVUTLUK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TİRAN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University of Tirana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352039364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GENCE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Aqrar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398779642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AZERBAYCAN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9899388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188491230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390352180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36021960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AZERBAYCAN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87967100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45838664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AZERBAYCAN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563085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BAKÜ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 Devlet Pedagoji Üniversitesi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343772004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AZERBAYCAN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BAKÜ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Azerbaycan Devlet Pedagoji Üniversitesi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168124605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BOSNA HERSEK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SARAYEVO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International University of Sarajevo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348983161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GÜNEY AFRİKA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JOHANNESBURG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University of Johannesburg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2562605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KENYA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NAIROBI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Kenyatta University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35182622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KENYA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NAIROBI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Kenyatta University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154622925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KENYA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NAIROBI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Kenyatta University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5675894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KENYA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NAIROBI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err="1">
                          <a:effectLst/>
                        </a:rPr>
                        <a:t>Kenyatta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University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72888147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KOSOVA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PRİŞTİNE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Business and Technology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101479572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KOSOVA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PRİŞTİNE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University of Business and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37969389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KOSOVA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PRİŞTİNE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University of Business and Technology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1672572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UKRAYNA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ODESA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I. I. </a:t>
                      </a:r>
                      <a:r>
                        <a:rPr lang="tr-TR" sz="1100" u="none" strike="noStrike" dirty="0" err="1">
                          <a:effectLst/>
                        </a:rPr>
                        <a:t>Mechnikov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National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University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89371321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UKRAYNA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LVIV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err="1">
                          <a:effectLst/>
                        </a:rPr>
                        <a:t>Ukrainian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National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Forestry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University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5628295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UKRAYNA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KYIV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err="1">
                          <a:effectLst/>
                        </a:rPr>
                        <a:t>Ukrainian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National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Aviation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University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72274173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UKRAYNA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LVIV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Ivan Franko National University of Lviv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6" marR="1396" marT="1396" marB="0" anchor="b"/>
                </a:tc>
                <a:extLst>
                  <a:ext uri="{0D108BD9-81ED-4DB2-BD59-A6C34878D82A}">
                    <a16:rowId xmlns:a16="http://schemas.microsoft.com/office/drawing/2014/main" val="239803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14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131ED-1BCB-7DD3-3E35-93C04756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ERASMUS+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B5EFDD-E717-0EA3-DB67-6F16CC0D7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hlinkClick r:id="rId2"/>
            </a:endParaRPr>
          </a:p>
          <a:p>
            <a:endParaRPr lang="tr-TR" dirty="0">
              <a:hlinkClick r:id="rId2"/>
            </a:endParaRPr>
          </a:p>
          <a:p>
            <a:pPr marL="0" indent="0">
              <a:buNone/>
            </a:pPr>
            <a:endParaRPr lang="tr-TR" dirty="0">
              <a:hlinkClick r:id="rId2"/>
            </a:endParaRPr>
          </a:p>
          <a:p>
            <a:endParaRPr lang="tr-TR" dirty="0"/>
          </a:p>
        </p:txBody>
      </p:sp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C561825A-84FB-37CF-33F5-AFD9CF0A3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2472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Resim 8" descr="metin, yazı tipi, ekran görüntüsü, logo içeren bir resim&#10;&#10;Açıklama otomatik olarak oluşturuldu">
            <a:extLst>
              <a:ext uri="{FF2B5EF4-FFF2-40B4-BE49-F238E27FC236}">
                <a16:creationId xmlns:a16="http://schemas.microsoft.com/office/drawing/2014/main" id="{184A544D-64BD-50D7-0E5C-EB88754CF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64" y="2093974"/>
            <a:ext cx="2535936" cy="1743075"/>
          </a:xfrm>
          <a:prstGeom prst="rect">
            <a:avLst/>
          </a:prstGeom>
        </p:spPr>
      </p:pic>
      <p:pic>
        <p:nvPicPr>
          <p:cNvPr id="7" name="Resim 6" descr="metin, yazı tipi, bayrak, poster içeren bir resim&#10;&#10;Açıklama otomatik olarak oluşturuldu">
            <a:extLst>
              <a:ext uri="{FF2B5EF4-FFF2-40B4-BE49-F238E27FC236}">
                <a16:creationId xmlns:a16="http://schemas.microsoft.com/office/drawing/2014/main" id="{3877F85C-C031-5762-3117-A8BBEA0047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2" y="2093976"/>
            <a:ext cx="2542031" cy="1743075"/>
          </a:xfrm>
          <a:prstGeom prst="rect">
            <a:avLst/>
          </a:prstGeom>
        </p:spPr>
      </p:pic>
      <p:pic>
        <p:nvPicPr>
          <p:cNvPr id="5" name="Resim 4" descr="metin, iş kartı, logo, yazı tipi içeren bir resim&#10;&#10;Açıklama otomatik olarak oluşturuldu">
            <a:extLst>
              <a:ext uri="{FF2B5EF4-FFF2-40B4-BE49-F238E27FC236}">
                <a16:creationId xmlns:a16="http://schemas.microsoft.com/office/drawing/2014/main" id="{052490EF-A012-D740-99E3-865F98768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07" y="1925299"/>
            <a:ext cx="3126325" cy="20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F80878-12F7-5E0C-63AD-B8344F50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Avrupa Gönüllülük Projeleri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İçerik Yer Tutucusu 4" descr="metin, yürüyüş yapma, kişi, şahıs, Broşür içeren bir resim&#10;&#10;Açıklama otomatik olarak oluşturuldu">
            <a:extLst>
              <a:ext uri="{FF2B5EF4-FFF2-40B4-BE49-F238E27FC236}">
                <a16:creationId xmlns:a16="http://schemas.microsoft.com/office/drawing/2014/main" id="{9017D9F7-4A56-B729-3EEA-047EADEE53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3"/>
          <a:stretch/>
        </p:blipFill>
        <p:spPr>
          <a:xfrm>
            <a:off x="933915" y="1008819"/>
            <a:ext cx="3416725" cy="47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C6FABF-6C3B-B3E0-CC0C-78664469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ERASMUS+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4EAE122-7BDF-2614-2FEE-CE8C51C0E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80241"/>
              </p:ext>
            </p:extLst>
          </p:nvPr>
        </p:nvGraphicFramePr>
        <p:xfrm>
          <a:off x="1295400" y="21717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 descr="yazı tipi, meneviş mavisi, grafik, logo içeren bir resim&#10;&#10;Açıklama otomatik olarak oluşturuldu">
            <a:extLst>
              <a:ext uri="{FF2B5EF4-FFF2-40B4-BE49-F238E27FC236}">
                <a16:creationId xmlns:a16="http://schemas.microsoft.com/office/drawing/2014/main" id="{781372D0-A6B7-D074-ADE6-287D9A14F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38" y="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C1305F-86BD-884E-F8EF-202A0CDA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tr-TR" dirty="0" err="1"/>
              <a:t>M</a:t>
            </a:r>
            <a:r>
              <a:rPr lang="tr-TR" cap="none" dirty="0" err="1"/>
              <a:t>o</a:t>
            </a:r>
            <a:r>
              <a:rPr lang="tr-TR" dirty="0" err="1"/>
              <a:t>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E4A864-1E04-7B05-78ED-663D1EF0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tr-TR" dirty="0"/>
              <a:t>Memorandum of Understanding : Mutabakat Zaptı</a:t>
            </a:r>
          </a:p>
          <a:p>
            <a:r>
              <a:rPr lang="tr-TR" dirty="0"/>
              <a:t>Öğrenci Değişimi</a:t>
            </a:r>
          </a:p>
          <a:p>
            <a:r>
              <a:rPr lang="tr-TR" dirty="0"/>
              <a:t>Personel Değişimi</a:t>
            </a:r>
          </a:p>
          <a:p>
            <a:r>
              <a:rPr lang="tr-TR" dirty="0"/>
              <a:t>Burs</a:t>
            </a:r>
          </a:p>
          <a:p>
            <a:r>
              <a:rPr lang="tr-TR" dirty="0"/>
              <a:t>Proje</a:t>
            </a:r>
          </a:p>
          <a:p>
            <a:r>
              <a:rPr lang="tr-TR" dirty="0"/>
              <a:t>Araştırma</a:t>
            </a:r>
          </a:p>
          <a:p>
            <a:r>
              <a:rPr lang="tr-TR" dirty="0"/>
              <a:t>Ortak Lisans / Yaz Okulu</a:t>
            </a:r>
          </a:p>
          <a:p>
            <a:r>
              <a:rPr lang="tr-TR" dirty="0"/>
              <a:t>Staj vb.</a:t>
            </a:r>
          </a:p>
        </p:txBody>
      </p:sp>
      <p:pic>
        <p:nvPicPr>
          <p:cNvPr id="8" name="Resim 7" descr="metin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AFBE87F8-EF69-F81C-9F70-9DB783425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8" b="10597"/>
          <a:stretch/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 descr="Mavi dünya haritası">
            <a:extLst>
              <a:ext uri="{FF2B5EF4-FFF2-40B4-BE49-F238E27FC236}">
                <a16:creationId xmlns:a16="http://schemas.microsoft.com/office/drawing/2014/main" id="{20247CBF-F86E-94BF-AEE7-8438407F5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5" y="620791"/>
            <a:ext cx="10536357" cy="608659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9FFCD28-3D47-D29B-74A8-23011AD8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</a:t>
            </a:r>
            <a:r>
              <a:rPr lang="tr-TR" cap="none" dirty="0" err="1"/>
              <a:t>o</a:t>
            </a:r>
            <a:r>
              <a:rPr lang="tr-TR" dirty="0" err="1"/>
              <a:t>U</a:t>
            </a:r>
            <a:endParaRPr lang="tr-TR" dirty="0"/>
          </a:p>
        </p:txBody>
      </p:sp>
      <p:sp>
        <p:nvSpPr>
          <p:cNvPr id="4" name="Patlama: 14 Nokta 3">
            <a:extLst>
              <a:ext uri="{FF2B5EF4-FFF2-40B4-BE49-F238E27FC236}">
                <a16:creationId xmlns:a16="http://schemas.microsoft.com/office/drawing/2014/main" id="{C26048D3-800D-9D7E-0485-8A4D2F53D5A4}"/>
              </a:ext>
            </a:extLst>
          </p:cNvPr>
          <p:cNvSpPr/>
          <p:nvPr/>
        </p:nvSpPr>
        <p:spPr>
          <a:xfrm>
            <a:off x="4093039" y="2680339"/>
            <a:ext cx="2508929" cy="1440000"/>
          </a:xfrm>
          <a:prstGeom prst="irregularSeal2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ABD</a:t>
            </a:r>
          </a:p>
        </p:txBody>
      </p:sp>
      <p:sp>
        <p:nvSpPr>
          <p:cNvPr id="5" name="Patlama: 14 Nokta 4">
            <a:extLst>
              <a:ext uri="{FF2B5EF4-FFF2-40B4-BE49-F238E27FC236}">
                <a16:creationId xmlns:a16="http://schemas.microsoft.com/office/drawing/2014/main" id="{B39768EA-DC07-51A1-DB4E-22B515463443}"/>
              </a:ext>
            </a:extLst>
          </p:cNvPr>
          <p:cNvSpPr/>
          <p:nvPr/>
        </p:nvSpPr>
        <p:spPr>
          <a:xfrm>
            <a:off x="5079281" y="5133668"/>
            <a:ext cx="1878564" cy="966888"/>
          </a:xfrm>
          <a:prstGeom prst="irregularSeal2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İtalya</a:t>
            </a:r>
          </a:p>
        </p:txBody>
      </p:sp>
      <p:sp>
        <p:nvSpPr>
          <p:cNvPr id="6" name="Patlama: 14 Nokta 5">
            <a:extLst>
              <a:ext uri="{FF2B5EF4-FFF2-40B4-BE49-F238E27FC236}">
                <a16:creationId xmlns:a16="http://schemas.microsoft.com/office/drawing/2014/main" id="{2B017676-8909-01D7-6437-E4643E425CA3}"/>
              </a:ext>
            </a:extLst>
          </p:cNvPr>
          <p:cNvSpPr/>
          <p:nvPr/>
        </p:nvSpPr>
        <p:spPr>
          <a:xfrm>
            <a:off x="7729188" y="4293714"/>
            <a:ext cx="1878564" cy="1160124"/>
          </a:xfrm>
          <a:prstGeom prst="irregularSeal2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Rusya</a:t>
            </a:r>
          </a:p>
        </p:txBody>
      </p:sp>
      <p:sp>
        <p:nvSpPr>
          <p:cNvPr id="7" name="Patlama: 14 Nokta 6">
            <a:extLst>
              <a:ext uri="{FF2B5EF4-FFF2-40B4-BE49-F238E27FC236}">
                <a16:creationId xmlns:a16="http://schemas.microsoft.com/office/drawing/2014/main" id="{CAEB66A1-4067-2EA4-003C-EF9A8BEE4ADC}"/>
              </a:ext>
            </a:extLst>
          </p:cNvPr>
          <p:cNvSpPr/>
          <p:nvPr/>
        </p:nvSpPr>
        <p:spPr>
          <a:xfrm>
            <a:off x="5669372" y="1256133"/>
            <a:ext cx="2247334" cy="1118078"/>
          </a:xfrm>
          <a:prstGeom prst="irregularSeal2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Ukrayna</a:t>
            </a:r>
          </a:p>
        </p:txBody>
      </p:sp>
      <p:sp>
        <p:nvSpPr>
          <p:cNvPr id="9" name="Patlama: 14 Nokta 8">
            <a:extLst>
              <a:ext uri="{FF2B5EF4-FFF2-40B4-BE49-F238E27FC236}">
                <a16:creationId xmlns:a16="http://schemas.microsoft.com/office/drawing/2014/main" id="{951D3B25-DD6A-DCDC-306E-40FEE2271865}"/>
              </a:ext>
            </a:extLst>
          </p:cNvPr>
          <p:cNvSpPr/>
          <p:nvPr/>
        </p:nvSpPr>
        <p:spPr>
          <a:xfrm>
            <a:off x="1242866" y="2230135"/>
            <a:ext cx="2429927" cy="1289878"/>
          </a:xfrm>
          <a:prstGeom prst="irregularSeal2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Kamerun</a:t>
            </a:r>
          </a:p>
        </p:txBody>
      </p:sp>
      <p:sp>
        <p:nvSpPr>
          <p:cNvPr id="10" name="Patlama: 14 Nokta 9">
            <a:extLst>
              <a:ext uri="{FF2B5EF4-FFF2-40B4-BE49-F238E27FC236}">
                <a16:creationId xmlns:a16="http://schemas.microsoft.com/office/drawing/2014/main" id="{F35A9EA1-1D2C-9CCE-333E-F4D54E571840}"/>
              </a:ext>
            </a:extLst>
          </p:cNvPr>
          <p:cNvSpPr/>
          <p:nvPr/>
        </p:nvSpPr>
        <p:spPr>
          <a:xfrm>
            <a:off x="2361529" y="5300161"/>
            <a:ext cx="1731510" cy="966888"/>
          </a:xfrm>
          <a:prstGeom prst="irregularSeal2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Kıbrıs</a:t>
            </a:r>
          </a:p>
        </p:txBody>
      </p:sp>
      <p:sp>
        <p:nvSpPr>
          <p:cNvPr id="14" name="Patlama: 14 Nokta 13">
            <a:extLst>
              <a:ext uri="{FF2B5EF4-FFF2-40B4-BE49-F238E27FC236}">
                <a16:creationId xmlns:a16="http://schemas.microsoft.com/office/drawing/2014/main" id="{4533755C-133A-1B27-CE4A-CB783950B5A7}"/>
              </a:ext>
            </a:extLst>
          </p:cNvPr>
          <p:cNvSpPr/>
          <p:nvPr/>
        </p:nvSpPr>
        <p:spPr>
          <a:xfrm>
            <a:off x="8947821" y="3052129"/>
            <a:ext cx="3092842" cy="1289878"/>
          </a:xfrm>
          <a:prstGeom prst="irregularSeal2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1"/>
                </a:solidFill>
              </a:rPr>
              <a:t>Azerbaycan</a:t>
            </a:r>
          </a:p>
        </p:txBody>
      </p:sp>
      <p:sp>
        <p:nvSpPr>
          <p:cNvPr id="15" name="Patlama: 14 Nokta 14">
            <a:extLst>
              <a:ext uri="{FF2B5EF4-FFF2-40B4-BE49-F238E27FC236}">
                <a16:creationId xmlns:a16="http://schemas.microsoft.com/office/drawing/2014/main" id="{01AF033A-B0C2-E5F8-6EA4-B18B222AEB82}"/>
              </a:ext>
            </a:extLst>
          </p:cNvPr>
          <p:cNvSpPr/>
          <p:nvPr/>
        </p:nvSpPr>
        <p:spPr>
          <a:xfrm>
            <a:off x="1504306" y="3843790"/>
            <a:ext cx="2189870" cy="1289878"/>
          </a:xfrm>
          <a:prstGeom prst="irregularSeal2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Benin</a:t>
            </a:r>
          </a:p>
        </p:txBody>
      </p:sp>
    </p:spTree>
    <p:extLst>
      <p:ext uri="{BB962C8B-B14F-4D97-AF65-F5344CB8AC3E}">
        <p14:creationId xmlns:p14="http://schemas.microsoft.com/office/powerpoint/2010/main" val="24638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5765EE-4200-AE8B-B452-18A8E378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81AA6C-DDCF-3875-265F-F53AF51E1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GENEL BİLGİLER</a:t>
            </a:r>
          </a:p>
          <a:p>
            <a:r>
              <a:rPr lang="tr-TR" dirty="0"/>
              <a:t>FARABİ</a:t>
            </a:r>
          </a:p>
          <a:p>
            <a:r>
              <a:rPr lang="tr-TR" dirty="0"/>
              <a:t>MEVLANA</a:t>
            </a:r>
          </a:p>
          <a:p>
            <a:r>
              <a:rPr lang="tr-TR" dirty="0" err="1"/>
              <a:t>MoU</a:t>
            </a:r>
            <a:endParaRPr lang="tr-TR" dirty="0"/>
          </a:p>
          <a:p>
            <a:r>
              <a:rPr lang="tr-TR" dirty="0"/>
              <a:t>ERASMUS</a:t>
            </a:r>
          </a:p>
        </p:txBody>
      </p:sp>
    </p:spTree>
    <p:extLst>
      <p:ext uri="{BB962C8B-B14F-4D97-AF65-F5344CB8AC3E}">
        <p14:creationId xmlns:p14="http://schemas.microsoft.com/office/powerpoint/2010/main" val="2881846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7E9BCFB-54E8-9814-D611-78CF9809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tr-TR" dirty="0"/>
              <a:t>Sıkça Sorulan Sorular</a:t>
            </a:r>
          </a:p>
        </p:txBody>
      </p:sp>
      <p:pic>
        <p:nvPicPr>
          <p:cNvPr id="8" name="İçerik Yer Tutucusu 4" descr="Sarı ve mavi semboller">
            <a:extLst>
              <a:ext uri="{FF2B5EF4-FFF2-40B4-BE49-F238E27FC236}">
                <a16:creationId xmlns:a16="http://schemas.microsoft.com/office/drawing/2014/main" id="{D849ADF0-B3ED-8D56-EBC0-B496B9521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" b="-4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3B3F0C44-1FE9-8295-C59A-9C3F2B3E6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03278"/>
              </p:ext>
            </p:extLst>
          </p:nvPr>
        </p:nvGraphicFramePr>
        <p:xfrm>
          <a:off x="6496216" y="2320412"/>
          <a:ext cx="4632031" cy="385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Ok: Aşağı 10">
            <a:extLst>
              <a:ext uri="{FF2B5EF4-FFF2-40B4-BE49-F238E27FC236}">
                <a16:creationId xmlns:a16="http://schemas.microsoft.com/office/drawing/2014/main" id="{2F520987-ADAF-11FC-F1BF-2A93CF25BFC6}"/>
              </a:ext>
            </a:extLst>
          </p:cNvPr>
          <p:cNvSpPr/>
          <p:nvPr/>
        </p:nvSpPr>
        <p:spPr>
          <a:xfrm>
            <a:off x="6217324" y="3392424"/>
            <a:ext cx="557784" cy="4846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15F87054-5D7B-4EBD-B8C8-247DC7ECF30D}"/>
              </a:ext>
            </a:extLst>
          </p:cNvPr>
          <p:cNvSpPr/>
          <p:nvPr/>
        </p:nvSpPr>
        <p:spPr>
          <a:xfrm>
            <a:off x="6217324" y="4706752"/>
            <a:ext cx="557784" cy="4846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7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1E5B5-52DF-DFD1-6297-D71BDA32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tr-TR" sz="4400"/>
              <a:t>GENEL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C70837-649F-9ACB-8239-DE8EA4C1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tr-TR" sz="1800" dirty="0"/>
              <a:t>Kurumlararası anlaşmalar</a:t>
            </a:r>
          </a:p>
          <a:p>
            <a:r>
              <a:rPr lang="tr-TR" sz="1800" dirty="0"/>
              <a:t>Öğrenci &amp; Öğretim Elemanı</a:t>
            </a:r>
          </a:p>
          <a:p>
            <a:pPr lvl="1"/>
            <a:r>
              <a:rPr lang="tr-TR" dirty="0"/>
              <a:t>Personel</a:t>
            </a:r>
          </a:p>
          <a:p>
            <a:r>
              <a:rPr lang="tr-TR" altLang="tr-TR" sz="1800" dirty="0"/>
              <a:t>En az bir, en çok iki dönem öğrenim hakkı</a:t>
            </a:r>
          </a:p>
          <a:p>
            <a:pPr lvl="1"/>
            <a:r>
              <a:rPr lang="tr-TR" altLang="tr-TR" dirty="0">
                <a:latin typeface="Calibri" panose="020F0502020204030204" pitchFamily="34" charset="0"/>
              </a:rPr>
              <a:t>Kendi kurumunda alması gereken kadar kredi alma zorunluluğu</a:t>
            </a:r>
            <a:endParaRPr lang="tr-TR" dirty="0"/>
          </a:p>
          <a:p>
            <a:r>
              <a:rPr lang="tr-TR" sz="1800" dirty="0"/>
              <a:t>Staj</a:t>
            </a:r>
          </a:p>
          <a:p>
            <a:r>
              <a:rPr lang="tr-TR" sz="1800" dirty="0"/>
              <a:t>Araştırma</a:t>
            </a:r>
          </a:p>
          <a:p>
            <a:r>
              <a:rPr lang="tr-TR" altLang="tr-TR" sz="1800" dirty="0"/>
              <a:t>Öğrencilere burs imkanı </a:t>
            </a:r>
          </a:p>
          <a:p>
            <a:endParaRPr lang="tr-TR" sz="1800" dirty="0"/>
          </a:p>
        </p:txBody>
      </p:sp>
      <p:pic>
        <p:nvPicPr>
          <p:cNvPr id="5" name="Picture 4" descr="Bir kitabın üzerinde gözlük">
            <a:extLst>
              <a:ext uri="{FF2B5EF4-FFF2-40B4-BE49-F238E27FC236}">
                <a16:creationId xmlns:a16="http://schemas.microsoft.com/office/drawing/2014/main" id="{52C5BBEE-2851-203B-8C69-23B5F880A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6" r="32338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337AB3-E508-E05C-EDB4-B65054A1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tr-TR" b="1"/>
              <a:t>Başvuru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İçerik Yer Tutucusu 5">
            <a:extLst>
              <a:ext uri="{FF2B5EF4-FFF2-40B4-BE49-F238E27FC236}">
                <a16:creationId xmlns:a16="http://schemas.microsoft.com/office/drawing/2014/main" id="{A9C79047-2942-D6D0-3472-5C842511B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908331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360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F23BD8-C391-9FC2-2826-BB915423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FARABİ</a:t>
            </a:r>
          </a:p>
        </p:txBody>
      </p:sp>
      <p:pic>
        <p:nvPicPr>
          <p:cNvPr id="9" name="Resim 8" descr="çocukların yaptığı resimler, çizim, metin, sanat içeren bir resim&#10;&#10;Açıklama otomatik olarak oluşturuldu">
            <a:extLst>
              <a:ext uri="{FF2B5EF4-FFF2-40B4-BE49-F238E27FC236}">
                <a16:creationId xmlns:a16="http://schemas.microsoft.com/office/drawing/2014/main" id="{78ED8205-A289-C967-739C-98B82AF7A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0"/>
          <a:stretch/>
        </p:blipFill>
        <p:spPr>
          <a:xfrm>
            <a:off x="4265755" y="1653702"/>
            <a:ext cx="7233903" cy="4518498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657FB9F-0910-6605-8B05-04BFF029A8CD}"/>
              </a:ext>
            </a:extLst>
          </p:cNvPr>
          <p:cNvSpPr/>
          <p:nvPr/>
        </p:nvSpPr>
        <p:spPr>
          <a:xfrm>
            <a:off x="10128234" y="2321698"/>
            <a:ext cx="740664" cy="418289"/>
          </a:xfrm>
          <a:prstGeom prst="roundRect">
            <a:avLst/>
          </a:prstGeom>
          <a:solidFill>
            <a:srgbClr val="DFB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C2A5B1-A61A-9189-CF59-6DCCCD706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38528"/>
            <a:ext cx="10058400" cy="4233672"/>
          </a:xfrm>
        </p:spPr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65 Yükseköğretim Kurumu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" name="Resim 9" descr="yazı tipi, logo, grafik, simge, sembol içeren bir resim&#10;&#10;Açıklama otomatik olarak oluşturuldu">
            <a:extLst>
              <a:ext uri="{FF2B5EF4-FFF2-40B4-BE49-F238E27FC236}">
                <a16:creationId xmlns:a16="http://schemas.microsoft.com/office/drawing/2014/main" id="{6B8730BE-23E0-7B25-A5E2-BAD059142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68" y="3041417"/>
            <a:ext cx="1484710" cy="105097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EE24A8B-F609-0EF4-1E74-47D18B26B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737" y="2872309"/>
            <a:ext cx="1218389" cy="121838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3DD0B65-897F-797A-DAC5-91B72D467D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45" t="27021" r="23589" b="66762"/>
          <a:stretch/>
        </p:blipFill>
        <p:spPr>
          <a:xfrm>
            <a:off x="6790667" y="2617567"/>
            <a:ext cx="379378" cy="27748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E9744BE-3D98-4214-C780-832F7965A1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45" t="27021" r="23589" b="66762"/>
          <a:stretch/>
        </p:blipFill>
        <p:spPr>
          <a:xfrm>
            <a:off x="7987335" y="2857245"/>
            <a:ext cx="379378" cy="27748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1F72874-88A3-62CE-90EA-C1A8A70186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45" t="27021" r="23589" b="66762"/>
          <a:stretch/>
        </p:blipFill>
        <p:spPr>
          <a:xfrm>
            <a:off x="7594276" y="2530843"/>
            <a:ext cx="379378" cy="2774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D7688BC-0E79-18E5-D85D-B2ED1679C9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45" t="27021" r="23589" b="66762"/>
          <a:stretch/>
        </p:blipFill>
        <p:spPr>
          <a:xfrm>
            <a:off x="8152769" y="3979389"/>
            <a:ext cx="379378" cy="27748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2B24359F-0430-048B-9C4D-598A7ADB18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45" t="27021" r="23589" b="66762"/>
          <a:stretch/>
        </p:blipFill>
        <p:spPr>
          <a:xfrm>
            <a:off x="7370169" y="3995695"/>
            <a:ext cx="379378" cy="27748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E9B05BC9-DEC6-D0B5-9271-0AC8C920B9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45" t="27021" r="23589" b="66762"/>
          <a:stretch/>
        </p:blipFill>
        <p:spPr>
          <a:xfrm>
            <a:off x="6223592" y="3813216"/>
            <a:ext cx="379378" cy="277482"/>
          </a:xfrm>
          <a:prstGeom prst="rect">
            <a:avLst/>
          </a:prstGeom>
        </p:spPr>
      </p:pic>
      <p:pic>
        <p:nvPicPr>
          <p:cNvPr id="23" name="Resim 22" descr="bina, gökyüzü, dış mekan, bulut içeren bir resim&#10;&#10;Açıklama otomatik olarak oluşturuldu">
            <a:extLst>
              <a:ext uri="{FF2B5EF4-FFF2-40B4-BE49-F238E27FC236}">
                <a16:creationId xmlns:a16="http://schemas.microsoft.com/office/drawing/2014/main" id="{D4CD75DE-EB43-538F-1475-6A31CBD7B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2" y="4918110"/>
            <a:ext cx="987552" cy="1037491"/>
          </a:xfrm>
          <a:prstGeom prst="rect">
            <a:avLst/>
          </a:prstGeom>
        </p:spPr>
      </p:pic>
      <p:pic>
        <p:nvPicPr>
          <p:cNvPr id="6" name="Grafik 5" descr="Tokalaşma düz dolguyla">
            <a:extLst>
              <a:ext uri="{FF2B5EF4-FFF2-40B4-BE49-F238E27FC236}">
                <a16:creationId xmlns:a16="http://schemas.microsoft.com/office/drawing/2014/main" id="{872CCAF9-DAED-D82F-EAE1-F2EDC20AC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0052" y="3429000"/>
            <a:ext cx="914400" cy="914400"/>
          </a:xfrm>
          <a:prstGeom prst="rect">
            <a:avLst/>
          </a:prstGeom>
        </p:spPr>
      </p:pic>
      <p:pic>
        <p:nvPicPr>
          <p:cNvPr id="11" name="Resim 10" descr="dış mekan, ağaç, metin, dağ içeren bir resim&#10;&#10;Açıklama otomatik olarak oluşturuldu">
            <a:extLst>
              <a:ext uri="{FF2B5EF4-FFF2-40B4-BE49-F238E27FC236}">
                <a16:creationId xmlns:a16="http://schemas.microsoft.com/office/drawing/2014/main" id="{867F681E-6479-92FA-9814-CDB51C7C3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7" y="4959321"/>
            <a:ext cx="952690" cy="1034789"/>
          </a:xfrm>
          <a:prstGeom prst="rect">
            <a:avLst/>
          </a:prstGeom>
        </p:spPr>
      </p:pic>
      <p:pic>
        <p:nvPicPr>
          <p:cNvPr id="20" name="Resim 19" descr="sıcak hava balonu, balon, taşımak, nakletmek, hava taşıtı içeren bir resim&#10;&#10;Açıklama otomatik olarak oluşturuldu">
            <a:extLst>
              <a:ext uri="{FF2B5EF4-FFF2-40B4-BE49-F238E27FC236}">
                <a16:creationId xmlns:a16="http://schemas.microsoft.com/office/drawing/2014/main" id="{E3A8ADA6-5DAE-444A-4141-5B4C290167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00" y="4901265"/>
            <a:ext cx="952923" cy="10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5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44CBF5-9F93-24AC-0435-6F60EA05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FARABİ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38B29-0D91-0CB4-E383-533AD9057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89" y="2023384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65 Yükseköğretim Kurumu</a:t>
            </a:r>
          </a:p>
        </p:txBody>
      </p:sp>
      <p:pic>
        <p:nvPicPr>
          <p:cNvPr id="6" name="Resim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813DA54F-5942-AD7C-D15C-82EE9682E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>
            <a:off x="5166078" y="2510951"/>
            <a:ext cx="5793197" cy="2719417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9C6DA17-7F04-B5A5-E66E-66627135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5522604" y="2682169"/>
            <a:ext cx="379378" cy="27748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DD710E0-6B2C-E350-BC0D-B35A7A628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7077629" y="2884430"/>
            <a:ext cx="379378" cy="27748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DF2001E-A46F-1957-12F7-B8F679B21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6107126" y="3460382"/>
            <a:ext cx="379378" cy="27748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AA47846-05E9-7717-0AF9-CD34CEA71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8236622" y="3771107"/>
            <a:ext cx="379378" cy="27748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CD6A313-0C9C-FC64-3EBF-711531F63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7096137" y="4322727"/>
            <a:ext cx="379378" cy="27748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6E31FF5-B5D5-CEE7-206B-AFAEAE201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9540129" y="3053303"/>
            <a:ext cx="379378" cy="27748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FE08DD5-0B67-1738-AEE0-2418786C4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9622224" y="3847014"/>
            <a:ext cx="379378" cy="277482"/>
          </a:xfrm>
          <a:prstGeom prst="rect">
            <a:avLst/>
          </a:prstGeom>
        </p:spPr>
      </p:pic>
      <p:pic>
        <p:nvPicPr>
          <p:cNvPr id="14" name="Resim 13" descr="yazı tipi, logo, grafik, simge, sembol içeren bir resim&#10;&#10;Açıklama otomatik olarak oluşturuldu">
            <a:extLst>
              <a:ext uri="{FF2B5EF4-FFF2-40B4-BE49-F238E27FC236}">
                <a16:creationId xmlns:a16="http://schemas.microsoft.com/office/drawing/2014/main" id="{F806477E-7DA1-E676-ED81-95CF33626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23" y="3162616"/>
            <a:ext cx="1484710" cy="105097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D115532-CFB7-F79A-39F7-1B4E6425F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321" y="3161912"/>
            <a:ext cx="1218389" cy="121838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D3ADE2C-C566-C44D-8BF2-969A19DD1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5685786" y="3985755"/>
            <a:ext cx="379378" cy="2774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951751F-88F3-3659-09B8-E1A9EE648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6248230" y="4087548"/>
            <a:ext cx="379378" cy="27748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2D99BC2-1E5D-3361-4C6F-67FE86EDF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7940903" y="3023171"/>
            <a:ext cx="379378" cy="277482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386EE14F-6A67-70A1-D0F0-4F17E9AC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7789385" y="4263237"/>
            <a:ext cx="379378" cy="2774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94304A03-8094-EF11-A665-8E95AA9C8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45" t="27021" r="23589" b="66762"/>
          <a:stretch/>
        </p:blipFill>
        <p:spPr>
          <a:xfrm>
            <a:off x="8961492" y="4214579"/>
            <a:ext cx="379378" cy="277482"/>
          </a:xfrm>
          <a:prstGeom prst="rect">
            <a:avLst/>
          </a:prstGeom>
        </p:spPr>
      </p:pic>
      <p:pic>
        <p:nvPicPr>
          <p:cNvPr id="22" name="Resim 21" descr="bina, gökyüzü, dış mekan, bulut içeren bir resim&#10;&#10;Açıklama otomatik olarak oluşturuldu">
            <a:extLst>
              <a:ext uri="{FF2B5EF4-FFF2-40B4-BE49-F238E27FC236}">
                <a16:creationId xmlns:a16="http://schemas.microsoft.com/office/drawing/2014/main" id="{BEA8942D-13EB-69C6-39CA-02D4E15E6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737">
            <a:off x="6413306" y="4922599"/>
            <a:ext cx="987552" cy="10374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Resim 23" descr="sıcak hava balonu, balon, taşımak, nakletmek, hava taşıtı içeren bir resim&#10;&#10;Açıklama otomatik olarak oluşturuldu">
            <a:extLst>
              <a:ext uri="{FF2B5EF4-FFF2-40B4-BE49-F238E27FC236}">
                <a16:creationId xmlns:a16="http://schemas.microsoft.com/office/drawing/2014/main" id="{E4F80346-E1AC-DEDA-5150-BB9FA2D775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560">
            <a:off x="8376210" y="4807453"/>
            <a:ext cx="952923" cy="10543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Resim 22" descr="dış mekan, ağaç, metin, dağ içeren bir resim&#10;&#10;Açıklama otomatik olarak oluşturuldu">
            <a:extLst>
              <a:ext uri="{FF2B5EF4-FFF2-40B4-BE49-F238E27FC236}">
                <a16:creationId xmlns:a16="http://schemas.microsoft.com/office/drawing/2014/main" id="{F83F669B-7939-794C-027F-1A0BB0648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957">
            <a:off x="9110222" y="5129948"/>
            <a:ext cx="952690" cy="10347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Grafik 26" descr="Tokalaşma düz dolguyla">
            <a:extLst>
              <a:ext uri="{FF2B5EF4-FFF2-40B4-BE49-F238E27FC236}">
                <a16:creationId xmlns:a16="http://schemas.microsoft.com/office/drawing/2014/main" id="{E402C9F1-9AFE-AC2F-731A-3A222BE24E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80052" y="3429000"/>
            <a:ext cx="914400" cy="914400"/>
          </a:xfrm>
          <a:prstGeom prst="rect">
            <a:avLst/>
          </a:prstGeom>
        </p:spPr>
      </p:pic>
      <p:pic>
        <p:nvPicPr>
          <p:cNvPr id="31" name="Resim 30" descr="doğa, buz, buzul, donma içeren bir resim&#10;&#10;Açıklama otomatik olarak oluşturuldu">
            <a:extLst>
              <a:ext uri="{FF2B5EF4-FFF2-40B4-BE49-F238E27FC236}">
                <a16:creationId xmlns:a16="http://schemas.microsoft.com/office/drawing/2014/main" id="{AFD182A7-8E53-BB3C-BD14-C6BAB29A99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415" y="5334621"/>
            <a:ext cx="1418016" cy="9436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Resim 32" descr="manzara, dış mekan, dağ, bina içeren bir resim&#10;&#10;Açıklama otomatik olarak oluşturuldu">
            <a:extLst>
              <a:ext uri="{FF2B5EF4-FFF2-40B4-BE49-F238E27FC236}">
                <a16:creationId xmlns:a16="http://schemas.microsoft.com/office/drawing/2014/main" id="{954C369E-29AA-1B6B-F529-4882649E9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63" y="4710648"/>
            <a:ext cx="1379095" cy="914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Resim 34" descr="bina, dış mekan, ağaç, gökyüzü içeren bir resim&#10;&#10;Açıklama otomatik olarak oluşturuldu">
            <a:extLst>
              <a:ext uri="{FF2B5EF4-FFF2-40B4-BE49-F238E27FC236}">
                <a16:creationId xmlns:a16="http://schemas.microsoft.com/office/drawing/2014/main" id="{CFCE34DF-7B32-9D6D-12F5-CC15CA1F01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67" y="4758555"/>
            <a:ext cx="1299337" cy="9436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6694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C6FABF-6C3B-B3E0-CC0C-78664469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FARABİ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4EAE122-7BDF-2614-2FEE-CE8C51C0E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629261"/>
              </p:ext>
            </p:extLst>
          </p:nvPr>
        </p:nvGraphicFramePr>
        <p:xfrm>
          <a:off x="1295400" y="21717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 descr="yazı tipi, logo, grafik, simge, sembol içeren bir resim&#10;&#10;Açıklama otomatik olarak oluşturuldu">
            <a:extLst>
              <a:ext uri="{FF2B5EF4-FFF2-40B4-BE49-F238E27FC236}">
                <a16:creationId xmlns:a16="http://schemas.microsoft.com/office/drawing/2014/main" id="{AC72565D-B716-88C5-99ED-AB9F3C6FC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04" y="406908"/>
            <a:ext cx="2273520" cy="16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F1D9DD-ECA5-84A1-B545-7CAB00D4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MEVLANA</a:t>
            </a:r>
          </a:p>
        </p:txBody>
      </p:sp>
      <p:pic>
        <p:nvPicPr>
          <p:cNvPr id="10" name="Resim 9" descr="metin, harita, taslak, çizim içeren bir resim&#10;&#10;Açıklama otomatik olarak oluşturuldu">
            <a:extLst>
              <a:ext uri="{FF2B5EF4-FFF2-40B4-BE49-F238E27FC236}">
                <a16:creationId xmlns:a16="http://schemas.microsoft.com/office/drawing/2014/main" id="{FE73B127-70F6-B005-9F36-DB64A205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02780"/>
            <a:ext cx="3729240" cy="2069047"/>
          </a:xfrm>
          <a:prstGeom prst="rect">
            <a:avLst/>
          </a:prstGeom>
        </p:spPr>
      </p:pic>
      <p:graphicFrame>
        <p:nvGraphicFramePr>
          <p:cNvPr id="15" name="İçerik Yer Tutucusu 14">
            <a:extLst>
              <a:ext uri="{FF2B5EF4-FFF2-40B4-BE49-F238E27FC236}">
                <a16:creationId xmlns:a16="http://schemas.microsoft.com/office/drawing/2014/main" id="{C11808BD-552A-4622-95FE-56C3729E3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58426"/>
              </p:ext>
            </p:extLst>
          </p:nvPr>
        </p:nvGraphicFramePr>
        <p:xfrm>
          <a:off x="1546923" y="1591056"/>
          <a:ext cx="9371013" cy="478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Resim 11" descr="taslak, çizim, kırpıntı çizim, grafik içeren bir resim&#10;&#10;Açıklama otomatik olarak oluşturuldu">
            <a:extLst>
              <a:ext uri="{FF2B5EF4-FFF2-40B4-BE49-F238E27FC236}">
                <a16:creationId xmlns:a16="http://schemas.microsoft.com/office/drawing/2014/main" id="{431399FB-F5A1-3144-B716-6A9C319B3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27" y="3262212"/>
            <a:ext cx="1616603" cy="1440000"/>
          </a:xfrm>
          <a:prstGeom prst="rect">
            <a:avLst/>
          </a:prstGeom>
        </p:spPr>
      </p:pic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9CD24FB-37D6-3C6E-17E8-4DCB74F62E10}"/>
              </a:ext>
            </a:extLst>
          </p:cNvPr>
          <p:cNvSpPr/>
          <p:nvPr/>
        </p:nvSpPr>
        <p:spPr>
          <a:xfrm>
            <a:off x="10917936" y="1292778"/>
            <a:ext cx="795528" cy="923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9139D366-AFDD-4AAA-DBE4-1C44BE829779}"/>
              </a:ext>
            </a:extLst>
          </p:cNvPr>
          <p:cNvSpPr/>
          <p:nvPr/>
        </p:nvSpPr>
        <p:spPr>
          <a:xfrm>
            <a:off x="10222992" y="1901952"/>
            <a:ext cx="1809000" cy="269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66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C6FABF-6C3B-B3E0-CC0C-78664469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MEVLANA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4EAE122-7BDF-2614-2FEE-CE8C51C0E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997740"/>
              </p:ext>
            </p:extLst>
          </p:nvPr>
        </p:nvGraphicFramePr>
        <p:xfrm>
          <a:off x="1371600" y="21717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 descr="metin, yazı tipi, daire, grafik içeren bir resim&#10;&#10;Açıklama otomatik olarak oluşturuldu">
            <a:extLst>
              <a:ext uri="{FF2B5EF4-FFF2-40B4-BE49-F238E27FC236}">
                <a16:creationId xmlns:a16="http://schemas.microsoft.com/office/drawing/2014/main" id="{1B94C15B-E1BC-F394-B891-CA13E1D987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9"/>
          <a:stretch/>
        </p:blipFill>
        <p:spPr>
          <a:xfrm>
            <a:off x="9587093" y="484632"/>
            <a:ext cx="2124075" cy="16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9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617</TotalTime>
  <Words>458</Words>
  <Application>Microsoft Office PowerPoint</Application>
  <PresentationFormat>Geniş ekran</PresentationFormat>
  <Paragraphs>214</Paragraphs>
  <Slides>20</Slides>
  <Notes>0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Calibri</vt:lpstr>
      <vt:lpstr>Rockwell</vt:lpstr>
      <vt:lpstr>Rockwell Condensed</vt:lpstr>
      <vt:lpstr>Rockwell Extra Bold</vt:lpstr>
      <vt:lpstr>Wingdings</vt:lpstr>
      <vt:lpstr>Tahta Yazı</vt:lpstr>
      <vt:lpstr>DEĞİŞİM PROGRAMLARI</vt:lpstr>
      <vt:lpstr>İÇERİK</vt:lpstr>
      <vt:lpstr>GENEL</vt:lpstr>
      <vt:lpstr>Başvuru</vt:lpstr>
      <vt:lpstr>FARABİ</vt:lpstr>
      <vt:lpstr>FARABİ</vt:lpstr>
      <vt:lpstr>FARABİ</vt:lpstr>
      <vt:lpstr>MEVLANA</vt:lpstr>
      <vt:lpstr>MEVLANA</vt:lpstr>
      <vt:lpstr>ERASMUS</vt:lpstr>
      <vt:lpstr>ERASMUS+</vt:lpstr>
      <vt:lpstr>ERASMUS+</vt:lpstr>
      <vt:lpstr>ERASMUS KA131 anlaşmalı üniversiteler</vt:lpstr>
      <vt:lpstr>ERASMUS KA171 anlaşmalı üniversiteler</vt:lpstr>
      <vt:lpstr>ERASMUS+</vt:lpstr>
      <vt:lpstr>Avrupa Gönüllülük Projeleri</vt:lpstr>
      <vt:lpstr>ERASMUS+</vt:lpstr>
      <vt:lpstr>MoU</vt:lpstr>
      <vt:lpstr>MoU</vt:lpstr>
      <vt:lpstr>Sıkça Sorulan Sorular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DEĞİŞİM PROGRAMLARI</dc:title>
  <dc:creator>Pınar ÇELEBI DEMIRARSLAN</dc:creator>
  <cp:lastModifiedBy>Pınar ÇELEBI DEMIRARSLAN</cp:lastModifiedBy>
  <cp:revision>11</cp:revision>
  <dcterms:created xsi:type="dcterms:W3CDTF">2023-10-26T06:42:18Z</dcterms:created>
  <dcterms:modified xsi:type="dcterms:W3CDTF">2023-10-29T22:13:19Z</dcterms:modified>
</cp:coreProperties>
</file>