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70" r:id="rId6"/>
    <p:sldId id="271" r:id="rId7"/>
    <p:sldId id="261" r:id="rId8"/>
    <p:sldId id="262" r:id="rId9"/>
    <p:sldId id="269" r:id="rId10"/>
    <p:sldId id="264" r:id="rId11"/>
    <p:sldId id="272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3D4E8-1B7E-4199-B98D-F53A0CC3F62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60DB5864-EE6B-4A82-8912-A8B01E954622}">
      <dgm:prSet/>
      <dgm:spPr/>
      <dgm:t>
        <a:bodyPr/>
        <a:lstStyle/>
        <a:p>
          <a:r>
            <a:rPr lang="tr-TR"/>
            <a:t>Kurumsal Akreditasyon</a:t>
          </a:r>
          <a:endParaRPr lang="en-US"/>
        </a:p>
      </dgm:t>
    </dgm:pt>
    <dgm:pt modelId="{A26AC118-FF8D-4C79-804A-CF9D284B0EEF}" type="parTrans" cxnId="{6A4170C5-27A2-434A-AEC1-964C25A17B56}">
      <dgm:prSet/>
      <dgm:spPr/>
      <dgm:t>
        <a:bodyPr/>
        <a:lstStyle/>
        <a:p>
          <a:endParaRPr lang="en-US"/>
        </a:p>
      </dgm:t>
    </dgm:pt>
    <dgm:pt modelId="{F3C0B889-7368-4B2B-A3EE-E9C6B3197C95}" type="sibTrans" cxnId="{6A4170C5-27A2-434A-AEC1-964C25A17B56}">
      <dgm:prSet/>
      <dgm:spPr/>
      <dgm:t>
        <a:bodyPr/>
        <a:lstStyle/>
        <a:p>
          <a:endParaRPr lang="en-US"/>
        </a:p>
      </dgm:t>
    </dgm:pt>
    <dgm:pt modelId="{0D914D79-0362-46A6-9488-5DB267EA4CF4}">
      <dgm:prSet/>
      <dgm:spPr/>
      <dgm:t>
        <a:bodyPr/>
        <a:lstStyle/>
        <a:p>
          <a:r>
            <a:rPr lang="tr-TR"/>
            <a:t>Program Akreditasyonu</a:t>
          </a:r>
          <a:endParaRPr lang="en-US"/>
        </a:p>
      </dgm:t>
    </dgm:pt>
    <dgm:pt modelId="{94F06EBB-D238-44BF-939E-F92F1C6BC7AB}" type="parTrans" cxnId="{BE92F2E6-F954-4C49-A518-2EBBB641E43F}">
      <dgm:prSet/>
      <dgm:spPr/>
      <dgm:t>
        <a:bodyPr/>
        <a:lstStyle/>
        <a:p>
          <a:endParaRPr lang="en-US"/>
        </a:p>
      </dgm:t>
    </dgm:pt>
    <dgm:pt modelId="{FE0391DE-A85B-4509-8161-684835679CCC}" type="sibTrans" cxnId="{BE92F2E6-F954-4C49-A518-2EBBB641E43F}">
      <dgm:prSet/>
      <dgm:spPr/>
      <dgm:t>
        <a:bodyPr/>
        <a:lstStyle/>
        <a:p>
          <a:endParaRPr lang="en-US"/>
        </a:p>
      </dgm:t>
    </dgm:pt>
    <dgm:pt modelId="{E4BFF9E7-8462-4756-8715-4D2CA151308A}" type="pres">
      <dgm:prSet presAssocID="{3BF3D4E8-1B7E-4199-B98D-F53A0CC3F6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0A032A-D0B8-440B-944D-8084B6ABCD13}" type="pres">
      <dgm:prSet presAssocID="{60DB5864-EE6B-4A82-8912-A8B01E954622}" presName="root" presStyleCnt="0"/>
      <dgm:spPr/>
    </dgm:pt>
    <dgm:pt modelId="{BD33048F-9C25-46DC-8E18-1485041307F7}" type="pres">
      <dgm:prSet presAssocID="{60DB5864-EE6B-4A82-8912-A8B01E954622}" presName="rootComposite" presStyleCnt="0"/>
      <dgm:spPr/>
    </dgm:pt>
    <dgm:pt modelId="{2B3A6332-D233-46B8-998B-4C85BE251B71}" type="pres">
      <dgm:prSet presAssocID="{60DB5864-EE6B-4A82-8912-A8B01E954622}" presName="rootText" presStyleLbl="node1" presStyleIdx="0" presStyleCnt="2"/>
      <dgm:spPr/>
    </dgm:pt>
    <dgm:pt modelId="{0DB53B80-D33D-4C41-9052-389F9AAE700B}" type="pres">
      <dgm:prSet presAssocID="{60DB5864-EE6B-4A82-8912-A8B01E954622}" presName="rootConnector" presStyleLbl="node1" presStyleIdx="0" presStyleCnt="2"/>
      <dgm:spPr/>
    </dgm:pt>
    <dgm:pt modelId="{BDBD4667-0FE6-4203-B2DB-0B83C683C02D}" type="pres">
      <dgm:prSet presAssocID="{60DB5864-EE6B-4A82-8912-A8B01E954622}" presName="childShape" presStyleCnt="0"/>
      <dgm:spPr/>
    </dgm:pt>
    <dgm:pt modelId="{D4FF3BC7-0242-481D-986D-9A36280317D9}" type="pres">
      <dgm:prSet presAssocID="{0D914D79-0362-46A6-9488-5DB267EA4CF4}" presName="root" presStyleCnt="0"/>
      <dgm:spPr/>
    </dgm:pt>
    <dgm:pt modelId="{3963E4E7-67DF-4F95-B4A8-A3AF937FD9B6}" type="pres">
      <dgm:prSet presAssocID="{0D914D79-0362-46A6-9488-5DB267EA4CF4}" presName="rootComposite" presStyleCnt="0"/>
      <dgm:spPr/>
    </dgm:pt>
    <dgm:pt modelId="{62D9C579-BD01-4A41-9A76-FB06777F7F63}" type="pres">
      <dgm:prSet presAssocID="{0D914D79-0362-46A6-9488-5DB267EA4CF4}" presName="rootText" presStyleLbl="node1" presStyleIdx="1" presStyleCnt="2"/>
      <dgm:spPr/>
    </dgm:pt>
    <dgm:pt modelId="{22B247B0-E934-463E-8225-5A6A89B371B2}" type="pres">
      <dgm:prSet presAssocID="{0D914D79-0362-46A6-9488-5DB267EA4CF4}" presName="rootConnector" presStyleLbl="node1" presStyleIdx="1" presStyleCnt="2"/>
      <dgm:spPr/>
    </dgm:pt>
    <dgm:pt modelId="{C3FF5D3A-58A2-484E-920B-8980CB8274D2}" type="pres">
      <dgm:prSet presAssocID="{0D914D79-0362-46A6-9488-5DB267EA4CF4}" presName="childShape" presStyleCnt="0"/>
      <dgm:spPr/>
    </dgm:pt>
  </dgm:ptLst>
  <dgm:cxnLst>
    <dgm:cxn modelId="{AE69FB61-CB3E-4CDE-B786-CBAD31D242A3}" type="presOf" srcId="{0D914D79-0362-46A6-9488-5DB267EA4CF4}" destId="{22B247B0-E934-463E-8225-5A6A89B371B2}" srcOrd="1" destOrd="0" presId="urn:microsoft.com/office/officeart/2005/8/layout/hierarchy3"/>
    <dgm:cxn modelId="{9F3D3F49-400A-4AC4-A9C6-4EC193E4FD4F}" type="presOf" srcId="{60DB5864-EE6B-4A82-8912-A8B01E954622}" destId="{0DB53B80-D33D-4C41-9052-389F9AAE700B}" srcOrd="1" destOrd="0" presId="urn:microsoft.com/office/officeart/2005/8/layout/hierarchy3"/>
    <dgm:cxn modelId="{6BC14F8D-FDFA-4656-906F-0C9F8175185E}" type="presOf" srcId="{3BF3D4E8-1B7E-4199-B98D-F53A0CC3F629}" destId="{E4BFF9E7-8462-4756-8715-4D2CA151308A}" srcOrd="0" destOrd="0" presId="urn:microsoft.com/office/officeart/2005/8/layout/hierarchy3"/>
    <dgm:cxn modelId="{3E7AEDBD-2DD4-4426-A377-F26F9B045D0E}" type="presOf" srcId="{0D914D79-0362-46A6-9488-5DB267EA4CF4}" destId="{62D9C579-BD01-4A41-9A76-FB06777F7F63}" srcOrd="0" destOrd="0" presId="urn:microsoft.com/office/officeart/2005/8/layout/hierarchy3"/>
    <dgm:cxn modelId="{6A4170C5-27A2-434A-AEC1-964C25A17B56}" srcId="{3BF3D4E8-1B7E-4199-B98D-F53A0CC3F629}" destId="{60DB5864-EE6B-4A82-8912-A8B01E954622}" srcOrd="0" destOrd="0" parTransId="{A26AC118-FF8D-4C79-804A-CF9D284B0EEF}" sibTransId="{F3C0B889-7368-4B2B-A3EE-E9C6B3197C95}"/>
    <dgm:cxn modelId="{BE92F2E6-F954-4C49-A518-2EBBB641E43F}" srcId="{3BF3D4E8-1B7E-4199-B98D-F53A0CC3F629}" destId="{0D914D79-0362-46A6-9488-5DB267EA4CF4}" srcOrd="1" destOrd="0" parTransId="{94F06EBB-D238-44BF-939E-F92F1C6BC7AB}" sibTransId="{FE0391DE-A85B-4509-8161-684835679CCC}"/>
    <dgm:cxn modelId="{7CCDF5E9-12E4-4D1D-911E-8CDBA834110C}" type="presOf" srcId="{60DB5864-EE6B-4A82-8912-A8B01E954622}" destId="{2B3A6332-D233-46B8-998B-4C85BE251B71}" srcOrd="0" destOrd="0" presId="urn:microsoft.com/office/officeart/2005/8/layout/hierarchy3"/>
    <dgm:cxn modelId="{4F8291EB-615A-450B-A640-647123E70A59}" type="presParOf" srcId="{E4BFF9E7-8462-4756-8715-4D2CA151308A}" destId="{B70A032A-D0B8-440B-944D-8084B6ABCD13}" srcOrd="0" destOrd="0" presId="urn:microsoft.com/office/officeart/2005/8/layout/hierarchy3"/>
    <dgm:cxn modelId="{BE0A2E4F-E161-473F-A28F-94951E9B27B8}" type="presParOf" srcId="{B70A032A-D0B8-440B-944D-8084B6ABCD13}" destId="{BD33048F-9C25-46DC-8E18-1485041307F7}" srcOrd="0" destOrd="0" presId="urn:microsoft.com/office/officeart/2005/8/layout/hierarchy3"/>
    <dgm:cxn modelId="{7B39CA58-3492-4F51-BC0A-2F2238F57CAB}" type="presParOf" srcId="{BD33048F-9C25-46DC-8E18-1485041307F7}" destId="{2B3A6332-D233-46B8-998B-4C85BE251B71}" srcOrd="0" destOrd="0" presId="urn:microsoft.com/office/officeart/2005/8/layout/hierarchy3"/>
    <dgm:cxn modelId="{66F2F816-EC00-498D-A48F-AD43B4D3399D}" type="presParOf" srcId="{BD33048F-9C25-46DC-8E18-1485041307F7}" destId="{0DB53B80-D33D-4C41-9052-389F9AAE700B}" srcOrd="1" destOrd="0" presId="urn:microsoft.com/office/officeart/2005/8/layout/hierarchy3"/>
    <dgm:cxn modelId="{48E8EDAF-242E-4AF0-A88D-C123BFC7D806}" type="presParOf" srcId="{B70A032A-D0B8-440B-944D-8084B6ABCD13}" destId="{BDBD4667-0FE6-4203-B2DB-0B83C683C02D}" srcOrd="1" destOrd="0" presId="urn:microsoft.com/office/officeart/2005/8/layout/hierarchy3"/>
    <dgm:cxn modelId="{C013C616-4B1A-4DF3-B857-0032E78FEAB1}" type="presParOf" srcId="{E4BFF9E7-8462-4756-8715-4D2CA151308A}" destId="{D4FF3BC7-0242-481D-986D-9A36280317D9}" srcOrd="1" destOrd="0" presId="urn:microsoft.com/office/officeart/2005/8/layout/hierarchy3"/>
    <dgm:cxn modelId="{C1C68279-D21D-4913-8755-CDAD57F1946E}" type="presParOf" srcId="{D4FF3BC7-0242-481D-986D-9A36280317D9}" destId="{3963E4E7-67DF-4F95-B4A8-A3AF937FD9B6}" srcOrd="0" destOrd="0" presId="urn:microsoft.com/office/officeart/2005/8/layout/hierarchy3"/>
    <dgm:cxn modelId="{3F65F765-3A51-41CA-93EB-E6F0F1FFD79F}" type="presParOf" srcId="{3963E4E7-67DF-4F95-B4A8-A3AF937FD9B6}" destId="{62D9C579-BD01-4A41-9A76-FB06777F7F63}" srcOrd="0" destOrd="0" presId="urn:microsoft.com/office/officeart/2005/8/layout/hierarchy3"/>
    <dgm:cxn modelId="{15BA3858-8235-4865-927B-516C605D0238}" type="presParOf" srcId="{3963E4E7-67DF-4F95-B4A8-A3AF937FD9B6}" destId="{22B247B0-E934-463E-8225-5A6A89B371B2}" srcOrd="1" destOrd="0" presId="urn:microsoft.com/office/officeart/2005/8/layout/hierarchy3"/>
    <dgm:cxn modelId="{08958C73-1BC2-4A28-9B53-0FAC5721ADCB}" type="presParOf" srcId="{D4FF3BC7-0242-481D-986D-9A36280317D9}" destId="{C3FF5D3A-58A2-484E-920B-8980CB8274D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04A5C-872E-4D6E-AEA8-2337B0CA85B3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9084E4C-CEC6-42B7-A7B4-E601B31CD523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B35D52DF-5535-40F3-A35E-C90499519833}" type="parTrans" cxnId="{2D90AA2C-A845-4CD2-8E35-DCEA373BC030}">
      <dgm:prSet/>
      <dgm:spPr/>
      <dgm:t>
        <a:bodyPr/>
        <a:lstStyle/>
        <a:p>
          <a:endParaRPr lang="tr-TR"/>
        </a:p>
      </dgm:t>
    </dgm:pt>
    <dgm:pt modelId="{96BD8304-DDE3-4624-9CA6-E5D1934B7718}" type="sibTrans" cxnId="{2D90AA2C-A845-4CD2-8E35-DCEA373BC030}">
      <dgm:prSet/>
      <dgm:spPr/>
      <dgm:t>
        <a:bodyPr/>
        <a:lstStyle/>
        <a:p>
          <a:endParaRPr lang="tr-TR"/>
        </a:p>
      </dgm:t>
    </dgm:pt>
    <dgm:pt modelId="{A1F074CE-B433-4D57-879B-868E96BDB942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FF8D5991-B69D-464B-98F7-B2891912D29F}" type="parTrans" cxnId="{F76E6972-0545-4708-AA1B-8BC344AA1683}">
      <dgm:prSet/>
      <dgm:spPr/>
      <dgm:t>
        <a:bodyPr/>
        <a:lstStyle/>
        <a:p>
          <a:endParaRPr lang="tr-TR"/>
        </a:p>
      </dgm:t>
    </dgm:pt>
    <dgm:pt modelId="{DC080746-7C7C-431F-8FDD-6C6FCC3DAB36}" type="sibTrans" cxnId="{F76E6972-0545-4708-AA1B-8BC344AA1683}">
      <dgm:prSet/>
      <dgm:spPr/>
      <dgm:t>
        <a:bodyPr/>
        <a:lstStyle/>
        <a:p>
          <a:endParaRPr lang="tr-TR"/>
        </a:p>
      </dgm:t>
    </dgm:pt>
    <dgm:pt modelId="{4992D580-0DF3-4835-AF33-58E871788741}">
      <dgm:prSet phldrT="[Metin]"/>
      <dgm:spPr/>
      <dgm:t>
        <a:bodyPr/>
        <a:lstStyle/>
        <a:p>
          <a:r>
            <a:rPr lang="tr-TR" dirty="0"/>
            <a:t>Kontrol</a:t>
          </a:r>
        </a:p>
      </dgm:t>
    </dgm:pt>
    <dgm:pt modelId="{BE9503A2-909D-450F-B234-106B3C06C941}" type="parTrans" cxnId="{81553920-3B95-4B97-86BE-1A4C56A34518}">
      <dgm:prSet/>
      <dgm:spPr/>
      <dgm:t>
        <a:bodyPr/>
        <a:lstStyle/>
        <a:p>
          <a:endParaRPr lang="tr-TR"/>
        </a:p>
      </dgm:t>
    </dgm:pt>
    <dgm:pt modelId="{CBB98D51-ADE4-4368-979C-FDBE8ED6B78E}" type="sibTrans" cxnId="{81553920-3B95-4B97-86BE-1A4C56A34518}">
      <dgm:prSet/>
      <dgm:spPr/>
      <dgm:t>
        <a:bodyPr/>
        <a:lstStyle/>
        <a:p>
          <a:endParaRPr lang="tr-TR"/>
        </a:p>
      </dgm:t>
    </dgm:pt>
    <dgm:pt modelId="{A814A9D3-EE56-4B48-8F18-D45BA15917CE}">
      <dgm:prSet phldrT="[Metin]"/>
      <dgm:spPr/>
      <dgm:t>
        <a:bodyPr/>
        <a:lstStyle/>
        <a:p>
          <a:r>
            <a:rPr lang="tr-TR" dirty="0"/>
            <a:t>Önlem Al</a:t>
          </a:r>
        </a:p>
      </dgm:t>
    </dgm:pt>
    <dgm:pt modelId="{05A7167C-1E38-4E5E-B4D1-3BA6AF4EAF3A}" type="parTrans" cxnId="{9E4CC603-69FD-4E3C-A290-ED0CF2FC2726}">
      <dgm:prSet/>
      <dgm:spPr/>
      <dgm:t>
        <a:bodyPr/>
        <a:lstStyle/>
        <a:p>
          <a:endParaRPr lang="tr-TR"/>
        </a:p>
      </dgm:t>
    </dgm:pt>
    <dgm:pt modelId="{78586A4B-EE14-4245-B62E-7B3E634EE1B1}" type="sibTrans" cxnId="{9E4CC603-69FD-4E3C-A290-ED0CF2FC2726}">
      <dgm:prSet/>
      <dgm:spPr/>
      <dgm:t>
        <a:bodyPr/>
        <a:lstStyle/>
        <a:p>
          <a:endParaRPr lang="tr-TR"/>
        </a:p>
      </dgm:t>
    </dgm:pt>
    <dgm:pt modelId="{D604A2D0-4F79-407F-960E-8EDD7BBEBC83}" type="pres">
      <dgm:prSet presAssocID="{CD804A5C-872E-4D6E-AEA8-2337B0CA85B3}" presName="cycle" presStyleCnt="0">
        <dgm:presLayoutVars>
          <dgm:dir/>
          <dgm:resizeHandles val="exact"/>
        </dgm:presLayoutVars>
      </dgm:prSet>
      <dgm:spPr/>
    </dgm:pt>
    <dgm:pt modelId="{451E135F-0F76-4DE7-B16F-260B1CBE0B96}" type="pres">
      <dgm:prSet presAssocID="{B9084E4C-CEC6-42B7-A7B4-E601B31CD523}" presName="node" presStyleLbl="node1" presStyleIdx="0" presStyleCnt="4">
        <dgm:presLayoutVars>
          <dgm:bulletEnabled val="1"/>
        </dgm:presLayoutVars>
      </dgm:prSet>
      <dgm:spPr/>
    </dgm:pt>
    <dgm:pt modelId="{11645718-6115-4CB1-8189-259FB6C23D3C}" type="pres">
      <dgm:prSet presAssocID="{96BD8304-DDE3-4624-9CA6-E5D1934B7718}" presName="sibTrans" presStyleLbl="sibTrans2D1" presStyleIdx="0" presStyleCnt="4"/>
      <dgm:spPr/>
    </dgm:pt>
    <dgm:pt modelId="{E0940453-7522-4245-9C57-B5E933621796}" type="pres">
      <dgm:prSet presAssocID="{96BD8304-DDE3-4624-9CA6-E5D1934B7718}" presName="connectorText" presStyleLbl="sibTrans2D1" presStyleIdx="0" presStyleCnt="4"/>
      <dgm:spPr/>
    </dgm:pt>
    <dgm:pt modelId="{C216BCC4-E0B6-403F-BA4E-20917F2839CF}" type="pres">
      <dgm:prSet presAssocID="{A1F074CE-B433-4D57-879B-868E96BDB942}" presName="node" presStyleLbl="node1" presStyleIdx="1" presStyleCnt="4">
        <dgm:presLayoutVars>
          <dgm:bulletEnabled val="1"/>
        </dgm:presLayoutVars>
      </dgm:prSet>
      <dgm:spPr/>
    </dgm:pt>
    <dgm:pt modelId="{6BDB5044-B53E-44E2-8010-1B5FD93C758E}" type="pres">
      <dgm:prSet presAssocID="{DC080746-7C7C-431F-8FDD-6C6FCC3DAB36}" presName="sibTrans" presStyleLbl="sibTrans2D1" presStyleIdx="1" presStyleCnt="4"/>
      <dgm:spPr/>
    </dgm:pt>
    <dgm:pt modelId="{0F741F6F-C85F-4E6B-BC2A-6492469145A5}" type="pres">
      <dgm:prSet presAssocID="{DC080746-7C7C-431F-8FDD-6C6FCC3DAB36}" presName="connectorText" presStyleLbl="sibTrans2D1" presStyleIdx="1" presStyleCnt="4"/>
      <dgm:spPr/>
    </dgm:pt>
    <dgm:pt modelId="{6AAEAEFF-9F2D-4430-9E70-32EE09F8400F}" type="pres">
      <dgm:prSet presAssocID="{4992D580-0DF3-4835-AF33-58E871788741}" presName="node" presStyleLbl="node1" presStyleIdx="2" presStyleCnt="4">
        <dgm:presLayoutVars>
          <dgm:bulletEnabled val="1"/>
        </dgm:presLayoutVars>
      </dgm:prSet>
      <dgm:spPr/>
    </dgm:pt>
    <dgm:pt modelId="{B5CB035B-4675-456F-8A77-164EF417A7D9}" type="pres">
      <dgm:prSet presAssocID="{CBB98D51-ADE4-4368-979C-FDBE8ED6B78E}" presName="sibTrans" presStyleLbl="sibTrans2D1" presStyleIdx="2" presStyleCnt="4"/>
      <dgm:spPr/>
    </dgm:pt>
    <dgm:pt modelId="{D561486B-56CC-4F79-A48A-572ACF3C57E7}" type="pres">
      <dgm:prSet presAssocID="{CBB98D51-ADE4-4368-979C-FDBE8ED6B78E}" presName="connectorText" presStyleLbl="sibTrans2D1" presStyleIdx="2" presStyleCnt="4"/>
      <dgm:spPr/>
    </dgm:pt>
    <dgm:pt modelId="{FE287932-0820-4BC4-BCF7-8E11A8FDBEF5}" type="pres">
      <dgm:prSet presAssocID="{A814A9D3-EE56-4B48-8F18-D45BA15917CE}" presName="node" presStyleLbl="node1" presStyleIdx="3" presStyleCnt="4">
        <dgm:presLayoutVars>
          <dgm:bulletEnabled val="1"/>
        </dgm:presLayoutVars>
      </dgm:prSet>
      <dgm:spPr/>
    </dgm:pt>
    <dgm:pt modelId="{6F831A0C-7938-4266-A7FB-1D226B47BC5C}" type="pres">
      <dgm:prSet presAssocID="{78586A4B-EE14-4245-B62E-7B3E634EE1B1}" presName="sibTrans" presStyleLbl="sibTrans2D1" presStyleIdx="3" presStyleCnt="4"/>
      <dgm:spPr/>
    </dgm:pt>
    <dgm:pt modelId="{41112650-5691-4C92-AE33-BBBFF40C7BBE}" type="pres">
      <dgm:prSet presAssocID="{78586A4B-EE14-4245-B62E-7B3E634EE1B1}" presName="connectorText" presStyleLbl="sibTrans2D1" presStyleIdx="3" presStyleCnt="4"/>
      <dgm:spPr/>
    </dgm:pt>
  </dgm:ptLst>
  <dgm:cxnLst>
    <dgm:cxn modelId="{9E4CC603-69FD-4E3C-A290-ED0CF2FC2726}" srcId="{CD804A5C-872E-4D6E-AEA8-2337B0CA85B3}" destId="{A814A9D3-EE56-4B48-8F18-D45BA15917CE}" srcOrd="3" destOrd="0" parTransId="{05A7167C-1E38-4E5E-B4D1-3BA6AF4EAF3A}" sibTransId="{78586A4B-EE14-4245-B62E-7B3E634EE1B1}"/>
    <dgm:cxn modelId="{80A6FB04-3FD2-4B78-9078-55CC95BC5E05}" type="presOf" srcId="{B9084E4C-CEC6-42B7-A7B4-E601B31CD523}" destId="{451E135F-0F76-4DE7-B16F-260B1CBE0B96}" srcOrd="0" destOrd="0" presId="urn:microsoft.com/office/officeart/2005/8/layout/cycle2"/>
    <dgm:cxn modelId="{6DB0E20D-CA9A-44AD-9BC4-FE9F1600653C}" type="presOf" srcId="{4992D580-0DF3-4835-AF33-58E871788741}" destId="{6AAEAEFF-9F2D-4430-9E70-32EE09F8400F}" srcOrd="0" destOrd="0" presId="urn:microsoft.com/office/officeart/2005/8/layout/cycle2"/>
    <dgm:cxn modelId="{07848C16-DEC8-4AD7-8911-01887968E703}" type="presOf" srcId="{96BD8304-DDE3-4624-9CA6-E5D1934B7718}" destId="{E0940453-7522-4245-9C57-B5E933621796}" srcOrd="1" destOrd="0" presId="urn:microsoft.com/office/officeart/2005/8/layout/cycle2"/>
    <dgm:cxn modelId="{81553920-3B95-4B97-86BE-1A4C56A34518}" srcId="{CD804A5C-872E-4D6E-AEA8-2337B0CA85B3}" destId="{4992D580-0DF3-4835-AF33-58E871788741}" srcOrd="2" destOrd="0" parTransId="{BE9503A2-909D-450F-B234-106B3C06C941}" sibTransId="{CBB98D51-ADE4-4368-979C-FDBE8ED6B78E}"/>
    <dgm:cxn modelId="{6796E42A-65B0-4521-81C3-2ADB36A0C2AE}" type="presOf" srcId="{DC080746-7C7C-431F-8FDD-6C6FCC3DAB36}" destId="{6BDB5044-B53E-44E2-8010-1B5FD93C758E}" srcOrd="0" destOrd="0" presId="urn:microsoft.com/office/officeart/2005/8/layout/cycle2"/>
    <dgm:cxn modelId="{2D90AA2C-A845-4CD2-8E35-DCEA373BC030}" srcId="{CD804A5C-872E-4D6E-AEA8-2337B0CA85B3}" destId="{B9084E4C-CEC6-42B7-A7B4-E601B31CD523}" srcOrd="0" destOrd="0" parTransId="{B35D52DF-5535-40F3-A35E-C90499519833}" sibTransId="{96BD8304-DDE3-4624-9CA6-E5D1934B7718}"/>
    <dgm:cxn modelId="{4AE26665-DBEE-46D2-9811-6FB57F176607}" type="presOf" srcId="{A1F074CE-B433-4D57-879B-868E96BDB942}" destId="{C216BCC4-E0B6-403F-BA4E-20917F2839CF}" srcOrd="0" destOrd="0" presId="urn:microsoft.com/office/officeart/2005/8/layout/cycle2"/>
    <dgm:cxn modelId="{2744EA6A-4E02-47E7-BD5F-EB495C07DA7E}" type="presOf" srcId="{96BD8304-DDE3-4624-9CA6-E5D1934B7718}" destId="{11645718-6115-4CB1-8189-259FB6C23D3C}" srcOrd="0" destOrd="0" presId="urn:microsoft.com/office/officeart/2005/8/layout/cycle2"/>
    <dgm:cxn modelId="{6FEECB6E-AE52-4073-9495-37DAD87DDF32}" type="presOf" srcId="{CBB98D51-ADE4-4368-979C-FDBE8ED6B78E}" destId="{B5CB035B-4675-456F-8A77-164EF417A7D9}" srcOrd="0" destOrd="0" presId="urn:microsoft.com/office/officeart/2005/8/layout/cycle2"/>
    <dgm:cxn modelId="{F76E6972-0545-4708-AA1B-8BC344AA1683}" srcId="{CD804A5C-872E-4D6E-AEA8-2337B0CA85B3}" destId="{A1F074CE-B433-4D57-879B-868E96BDB942}" srcOrd="1" destOrd="0" parTransId="{FF8D5991-B69D-464B-98F7-B2891912D29F}" sibTransId="{DC080746-7C7C-431F-8FDD-6C6FCC3DAB36}"/>
    <dgm:cxn modelId="{C46CDD89-DC59-4694-926F-7F1DFB4E8B89}" type="presOf" srcId="{78586A4B-EE14-4245-B62E-7B3E634EE1B1}" destId="{41112650-5691-4C92-AE33-BBBFF40C7BBE}" srcOrd="1" destOrd="0" presId="urn:microsoft.com/office/officeart/2005/8/layout/cycle2"/>
    <dgm:cxn modelId="{0F08E895-EDCC-4789-A112-A0FBECC56784}" type="presOf" srcId="{A814A9D3-EE56-4B48-8F18-D45BA15917CE}" destId="{FE287932-0820-4BC4-BCF7-8E11A8FDBEF5}" srcOrd="0" destOrd="0" presId="urn:microsoft.com/office/officeart/2005/8/layout/cycle2"/>
    <dgm:cxn modelId="{8E9A61C8-EA74-4FA2-B0EB-E154E88C9243}" type="presOf" srcId="{78586A4B-EE14-4245-B62E-7B3E634EE1B1}" destId="{6F831A0C-7938-4266-A7FB-1D226B47BC5C}" srcOrd="0" destOrd="0" presId="urn:microsoft.com/office/officeart/2005/8/layout/cycle2"/>
    <dgm:cxn modelId="{FA14CECF-03BA-4F0F-A079-539DDA9E8FFC}" type="presOf" srcId="{CD804A5C-872E-4D6E-AEA8-2337B0CA85B3}" destId="{D604A2D0-4F79-407F-960E-8EDD7BBEBC83}" srcOrd="0" destOrd="0" presId="urn:microsoft.com/office/officeart/2005/8/layout/cycle2"/>
    <dgm:cxn modelId="{917A85D8-904B-4E32-98B5-ED9E8BC46A9B}" type="presOf" srcId="{CBB98D51-ADE4-4368-979C-FDBE8ED6B78E}" destId="{D561486B-56CC-4F79-A48A-572ACF3C57E7}" srcOrd="1" destOrd="0" presId="urn:microsoft.com/office/officeart/2005/8/layout/cycle2"/>
    <dgm:cxn modelId="{FDCF60DC-6327-4914-9B04-99F1A9CD038A}" type="presOf" srcId="{DC080746-7C7C-431F-8FDD-6C6FCC3DAB36}" destId="{0F741F6F-C85F-4E6B-BC2A-6492469145A5}" srcOrd="1" destOrd="0" presId="urn:microsoft.com/office/officeart/2005/8/layout/cycle2"/>
    <dgm:cxn modelId="{49D7F168-666C-40DC-B847-D7AB15F62B01}" type="presParOf" srcId="{D604A2D0-4F79-407F-960E-8EDD7BBEBC83}" destId="{451E135F-0F76-4DE7-B16F-260B1CBE0B96}" srcOrd="0" destOrd="0" presId="urn:microsoft.com/office/officeart/2005/8/layout/cycle2"/>
    <dgm:cxn modelId="{4E15A085-191F-4016-B911-992B6C21BD3C}" type="presParOf" srcId="{D604A2D0-4F79-407F-960E-8EDD7BBEBC83}" destId="{11645718-6115-4CB1-8189-259FB6C23D3C}" srcOrd="1" destOrd="0" presId="urn:microsoft.com/office/officeart/2005/8/layout/cycle2"/>
    <dgm:cxn modelId="{D5B36BC4-5965-427C-B577-B323B7B77619}" type="presParOf" srcId="{11645718-6115-4CB1-8189-259FB6C23D3C}" destId="{E0940453-7522-4245-9C57-B5E933621796}" srcOrd="0" destOrd="0" presId="urn:microsoft.com/office/officeart/2005/8/layout/cycle2"/>
    <dgm:cxn modelId="{A707D206-3975-43AF-8AA2-A5B3DBFD3AF2}" type="presParOf" srcId="{D604A2D0-4F79-407F-960E-8EDD7BBEBC83}" destId="{C216BCC4-E0B6-403F-BA4E-20917F2839CF}" srcOrd="2" destOrd="0" presId="urn:microsoft.com/office/officeart/2005/8/layout/cycle2"/>
    <dgm:cxn modelId="{AAD4EF2C-12B6-4919-BA3B-7DCC52BB9EDA}" type="presParOf" srcId="{D604A2D0-4F79-407F-960E-8EDD7BBEBC83}" destId="{6BDB5044-B53E-44E2-8010-1B5FD93C758E}" srcOrd="3" destOrd="0" presId="urn:microsoft.com/office/officeart/2005/8/layout/cycle2"/>
    <dgm:cxn modelId="{52DAF074-3A1D-41CB-8EF8-B4D97B6F30FC}" type="presParOf" srcId="{6BDB5044-B53E-44E2-8010-1B5FD93C758E}" destId="{0F741F6F-C85F-4E6B-BC2A-6492469145A5}" srcOrd="0" destOrd="0" presId="urn:microsoft.com/office/officeart/2005/8/layout/cycle2"/>
    <dgm:cxn modelId="{1BFA6CA4-2DF8-483D-925A-35CBED0FB315}" type="presParOf" srcId="{D604A2D0-4F79-407F-960E-8EDD7BBEBC83}" destId="{6AAEAEFF-9F2D-4430-9E70-32EE09F8400F}" srcOrd="4" destOrd="0" presId="urn:microsoft.com/office/officeart/2005/8/layout/cycle2"/>
    <dgm:cxn modelId="{4778A0FE-B7D4-4EAB-BC3D-905D5E54D52C}" type="presParOf" srcId="{D604A2D0-4F79-407F-960E-8EDD7BBEBC83}" destId="{B5CB035B-4675-456F-8A77-164EF417A7D9}" srcOrd="5" destOrd="0" presId="urn:microsoft.com/office/officeart/2005/8/layout/cycle2"/>
    <dgm:cxn modelId="{6F469739-9586-456E-94BF-137B23010049}" type="presParOf" srcId="{B5CB035B-4675-456F-8A77-164EF417A7D9}" destId="{D561486B-56CC-4F79-A48A-572ACF3C57E7}" srcOrd="0" destOrd="0" presId="urn:microsoft.com/office/officeart/2005/8/layout/cycle2"/>
    <dgm:cxn modelId="{D9C0B7F7-208E-4B9F-A575-F6A79B07ACCB}" type="presParOf" srcId="{D604A2D0-4F79-407F-960E-8EDD7BBEBC83}" destId="{FE287932-0820-4BC4-BCF7-8E11A8FDBEF5}" srcOrd="6" destOrd="0" presId="urn:microsoft.com/office/officeart/2005/8/layout/cycle2"/>
    <dgm:cxn modelId="{5B55AB97-F9B9-49A7-A781-CA2620997626}" type="presParOf" srcId="{D604A2D0-4F79-407F-960E-8EDD7BBEBC83}" destId="{6F831A0C-7938-4266-A7FB-1D226B47BC5C}" srcOrd="7" destOrd="0" presId="urn:microsoft.com/office/officeart/2005/8/layout/cycle2"/>
    <dgm:cxn modelId="{592BF57C-B067-4F8C-8C0A-A86540735D80}" type="presParOf" srcId="{6F831A0C-7938-4266-A7FB-1D226B47BC5C}" destId="{41112650-5691-4C92-AE33-BBBFF40C7B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F3D4E8-1B7E-4199-B98D-F53A0CC3F62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60DB5864-EE6B-4A82-8912-A8B01E954622}">
      <dgm:prSet/>
      <dgm:spPr/>
      <dgm:t>
        <a:bodyPr/>
        <a:lstStyle/>
        <a:p>
          <a:r>
            <a:rPr lang="tr-TR"/>
            <a:t>Kurumsal Akreditasyon</a:t>
          </a:r>
          <a:endParaRPr lang="en-US"/>
        </a:p>
      </dgm:t>
    </dgm:pt>
    <dgm:pt modelId="{A26AC118-FF8D-4C79-804A-CF9D284B0EEF}" type="parTrans" cxnId="{6A4170C5-27A2-434A-AEC1-964C25A17B56}">
      <dgm:prSet/>
      <dgm:spPr/>
      <dgm:t>
        <a:bodyPr/>
        <a:lstStyle/>
        <a:p>
          <a:endParaRPr lang="en-US"/>
        </a:p>
      </dgm:t>
    </dgm:pt>
    <dgm:pt modelId="{F3C0B889-7368-4B2B-A3EE-E9C6B3197C95}" type="sibTrans" cxnId="{6A4170C5-27A2-434A-AEC1-964C25A17B56}">
      <dgm:prSet/>
      <dgm:spPr/>
      <dgm:t>
        <a:bodyPr/>
        <a:lstStyle/>
        <a:p>
          <a:endParaRPr lang="en-US"/>
        </a:p>
      </dgm:t>
    </dgm:pt>
    <dgm:pt modelId="{0D914D79-0362-46A6-9488-5DB267EA4CF4}">
      <dgm:prSet/>
      <dgm:spPr/>
      <dgm:t>
        <a:bodyPr/>
        <a:lstStyle/>
        <a:p>
          <a:r>
            <a:rPr lang="tr-TR"/>
            <a:t>Program Akreditasyonu</a:t>
          </a:r>
          <a:endParaRPr lang="en-US"/>
        </a:p>
      </dgm:t>
    </dgm:pt>
    <dgm:pt modelId="{94F06EBB-D238-44BF-939E-F92F1C6BC7AB}" type="parTrans" cxnId="{BE92F2E6-F954-4C49-A518-2EBBB641E43F}">
      <dgm:prSet/>
      <dgm:spPr/>
      <dgm:t>
        <a:bodyPr/>
        <a:lstStyle/>
        <a:p>
          <a:endParaRPr lang="en-US"/>
        </a:p>
      </dgm:t>
    </dgm:pt>
    <dgm:pt modelId="{FE0391DE-A85B-4509-8161-684835679CCC}" type="sibTrans" cxnId="{BE92F2E6-F954-4C49-A518-2EBBB641E43F}">
      <dgm:prSet/>
      <dgm:spPr/>
      <dgm:t>
        <a:bodyPr/>
        <a:lstStyle/>
        <a:p>
          <a:endParaRPr lang="en-US"/>
        </a:p>
      </dgm:t>
    </dgm:pt>
    <dgm:pt modelId="{E4BFF9E7-8462-4756-8715-4D2CA151308A}" type="pres">
      <dgm:prSet presAssocID="{3BF3D4E8-1B7E-4199-B98D-F53A0CC3F6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0A032A-D0B8-440B-944D-8084B6ABCD13}" type="pres">
      <dgm:prSet presAssocID="{60DB5864-EE6B-4A82-8912-A8B01E954622}" presName="root" presStyleCnt="0"/>
      <dgm:spPr/>
    </dgm:pt>
    <dgm:pt modelId="{BD33048F-9C25-46DC-8E18-1485041307F7}" type="pres">
      <dgm:prSet presAssocID="{60DB5864-EE6B-4A82-8912-A8B01E954622}" presName="rootComposite" presStyleCnt="0"/>
      <dgm:spPr/>
    </dgm:pt>
    <dgm:pt modelId="{2B3A6332-D233-46B8-998B-4C85BE251B71}" type="pres">
      <dgm:prSet presAssocID="{60DB5864-EE6B-4A82-8912-A8B01E954622}" presName="rootText" presStyleLbl="node1" presStyleIdx="0" presStyleCnt="2"/>
      <dgm:spPr/>
    </dgm:pt>
    <dgm:pt modelId="{0DB53B80-D33D-4C41-9052-389F9AAE700B}" type="pres">
      <dgm:prSet presAssocID="{60DB5864-EE6B-4A82-8912-A8B01E954622}" presName="rootConnector" presStyleLbl="node1" presStyleIdx="0" presStyleCnt="2"/>
      <dgm:spPr/>
    </dgm:pt>
    <dgm:pt modelId="{BDBD4667-0FE6-4203-B2DB-0B83C683C02D}" type="pres">
      <dgm:prSet presAssocID="{60DB5864-EE6B-4A82-8912-A8B01E954622}" presName="childShape" presStyleCnt="0"/>
      <dgm:spPr/>
    </dgm:pt>
    <dgm:pt modelId="{D4FF3BC7-0242-481D-986D-9A36280317D9}" type="pres">
      <dgm:prSet presAssocID="{0D914D79-0362-46A6-9488-5DB267EA4CF4}" presName="root" presStyleCnt="0"/>
      <dgm:spPr/>
    </dgm:pt>
    <dgm:pt modelId="{3963E4E7-67DF-4F95-B4A8-A3AF937FD9B6}" type="pres">
      <dgm:prSet presAssocID="{0D914D79-0362-46A6-9488-5DB267EA4CF4}" presName="rootComposite" presStyleCnt="0"/>
      <dgm:spPr/>
    </dgm:pt>
    <dgm:pt modelId="{62D9C579-BD01-4A41-9A76-FB06777F7F63}" type="pres">
      <dgm:prSet presAssocID="{0D914D79-0362-46A6-9488-5DB267EA4CF4}" presName="rootText" presStyleLbl="node1" presStyleIdx="1" presStyleCnt="2"/>
      <dgm:spPr/>
    </dgm:pt>
    <dgm:pt modelId="{22B247B0-E934-463E-8225-5A6A89B371B2}" type="pres">
      <dgm:prSet presAssocID="{0D914D79-0362-46A6-9488-5DB267EA4CF4}" presName="rootConnector" presStyleLbl="node1" presStyleIdx="1" presStyleCnt="2"/>
      <dgm:spPr/>
    </dgm:pt>
    <dgm:pt modelId="{C3FF5D3A-58A2-484E-920B-8980CB8274D2}" type="pres">
      <dgm:prSet presAssocID="{0D914D79-0362-46A6-9488-5DB267EA4CF4}" presName="childShape" presStyleCnt="0"/>
      <dgm:spPr/>
    </dgm:pt>
  </dgm:ptLst>
  <dgm:cxnLst>
    <dgm:cxn modelId="{AE69FB61-CB3E-4CDE-B786-CBAD31D242A3}" type="presOf" srcId="{0D914D79-0362-46A6-9488-5DB267EA4CF4}" destId="{22B247B0-E934-463E-8225-5A6A89B371B2}" srcOrd="1" destOrd="0" presId="urn:microsoft.com/office/officeart/2005/8/layout/hierarchy3"/>
    <dgm:cxn modelId="{9F3D3F49-400A-4AC4-A9C6-4EC193E4FD4F}" type="presOf" srcId="{60DB5864-EE6B-4A82-8912-A8B01E954622}" destId="{0DB53B80-D33D-4C41-9052-389F9AAE700B}" srcOrd="1" destOrd="0" presId="urn:microsoft.com/office/officeart/2005/8/layout/hierarchy3"/>
    <dgm:cxn modelId="{6BC14F8D-FDFA-4656-906F-0C9F8175185E}" type="presOf" srcId="{3BF3D4E8-1B7E-4199-B98D-F53A0CC3F629}" destId="{E4BFF9E7-8462-4756-8715-4D2CA151308A}" srcOrd="0" destOrd="0" presId="urn:microsoft.com/office/officeart/2005/8/layout/hierarchy3"/>
    <dgm:cxn modelId="{3E7AEDBD-2DD4-4426-A377-F26F9B045D0E}" type="presOf" srcId="{0D914D79-0362-46A6-9488-5DB267EA4CF4}" destId="{62D9C579-BD01-4A41-9A76-FB06777F7F63}" srcOrd="0" destOrd="0" presId="urn:microsoft.com/office/officeart/2005/8/layout/hierarchy3"/>
    <dgm:cxn modelId="{6A4170C5-27A2-434A-AEC1-964C25A17B56}" srcId="{3BF3D4E8-1B7E-4199-B98D-F53A0CC3F629}" destId="{60DB5864-EE6B-4A82-8912-A8B01E954622}" srcOrd="0" destOrd="0" parTransId="{A26AC118-FF8D-4C79-804A-CF9D284B0EEF}" sibTransId="{F3C0B889-7368-4B2B-A3EE-E9C6B3197C95}"/>
    <dgm:cxn modelId="{BE92F2E6-F954-4C49-A518-2EBBB641E43F}" srcId="{3BF3D4E8-1B7E-4199-B98D-F53A0CC3F629}" destId="{0D914D79-0362-46A6-9488-5DB267EA4CF4}" srcOrd="1" destOrd="0" parTransId="{94F06EBB-D238-44BF-939E-F92F1C6BC7AB}" sibTransId="{FE0391DE-A85B-4509-8161-684835679CCC}"/>
    <dgm:cxn modelId="{7CCDF5E9-12E4-4D1D-911E-8CDBA834110C}" type="presOf" srcId="{60DB5864-EE6B-4A82-8912-A8B01E954622}" destId="{2B3A6332-D233-46B8-998B-4C85BE251B71}" srcOrd="0" destOrd="0" presId="urn:microsoft.com/office/officeart/2005/8/layout/hierarchy3"/>
    <dgm:cxn modelId="{4F8291EB-615A-450B-A640-647123E70A59}" type="presParOf" srcId="{E4BFF9E7-8462-4756-8715-4D2CA151308A}" destId="{B70A032A-D0B8-440B-944D-8084B6ABCD13}" srcOrd="0" destOrd="0" presId="urn:microsoft.com/office/officeart/2005/8/layout/hierarchy3"/>
    <dgm:cxn modelId="{BE0A2E4F-E161-473F-A28F-94951E9B27B8}" type="presParOf" srcId="{B70A032A-D0B8-440B-944D-8084B6ABCD13}" destId="{BD33048F-9C25-46DC-8E18-1485041307F7}" srcOrd="0" destOrd="0" presId="urn:microsoft.com/office/officeart/2005/8/layout/hierarchy3"/>
    <dgm:cxn modelId="{7B39CA58-3492-4F51-BC0A-2F2238F57CAB}" type="presParOf" srcId="{BD33048F-9C25-46DC-8E18-1485041307F7}" destId="{2B3A6332-D233-46B8-998B-4C85BE251B71}" srcOrd="0" destOrd="0" presId="urn:microsoft.com/office/officeart/2005/8/layout/hierarchy3"/>
    <dgm:cxn modelId="{66F2F816-EC00-498D-A48F-AD43B4D3399D}" type="presParOf" srcId="{BD33048F-9C25-46DC-8E18-1485041307F7}" destId="{0DB53B80-D33D-4C41-9052-389F9AAE700B}" srcOrd="1" destOrd="0" presId="urn:microsoft.com/office/officeart/2005/8/layout/hierarchy3"/>
    <dgm:cxn modelId="{48E8EDAF-242E-4AF0-A88D-C123BFC7D806}" type="presParOf" srcId="{B70A032A-D0B8-440B-944D-8084B6ABCD13}" destId="{BDBD4667-0FE6-4203-B2DB-0B83C683C02D}" srcOrd="1" destOrd="0" presId="urn:microsoft.com/office/officeart/2005/8/layout/hierarchy3"/>
    <dgm:cxn modelId="{C013C616-4B1A-4DF3-B857-0032E78FEAB1}" type="presParOf" srcId="{E4BFF9E7-8462-4756-8715-4D2CA151308A}" destId="{D4FF3BC7-0242-481D-986D-9A36280317D9}" srcOrd="1" destOrd="0" presId="urn:microsoft.com/office/officeart/2005/8/layout/hierarchy3"/>
    <dgm:cxn modelId="{C1C68279-D21D-4913-8755-CDAD57F1946E}" type="presParOf" srcId="{D4FF3BC7-0242-481D-986D-9A36280317D9}" destId="{3963E4E7-67DF-4F95-B4A8-A3AF937FD9B6}" srcOrd="0" destOrd="0" presId="urn:microsoft.com/office/officeart/2005/8/layout/hierarchy3"/>
    <dgm:cxn modelId="{3F65F765-3A51-41CA-93EB-E6F0F1FFD79F}" type="presParOf" srcId="{3963E4E7-67DF-4F95-B4A8-A3AF937FD9B6}" destId="{62D9C579-BD01-4A41-9A76-FB06777F7F63}" srcOrd="0" destOrd="0" presId="urn:microsoft.com/office/officeart/2005/8/layout/hierarchy3"/>
    <dgm:cxn modelId="{15BA3858-8235-4865-927B-516C605D0238}" type="presParOf" srcId="{3963E4E7-67DF-4F95-B4A8-A3AF937FD9B6}" destId="{22B247B0-E934-463E-8225-5A6A89B371B2}" srcOrd="1" destOrd="0" presId="urn:microsoft.com/office/officeart/2005/8/layout/hierarchy3"/>
    <dgm:cxn modelId="{08958C73-1BC2-4A28-9B53-0FAC5721ADCB}" type="presParOf" srcId="{D4FF3BC7-0242-481D-986D-9A36280317D9}" destId="{C3FF5D3A-58A2-484E-920B-8980CB8274D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04A5C-872E-4D6E-AEA8-2337B0CA85B3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9084E4C-CEC6-42B7-A7B4-E601B31CD523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B35D52DF-5535-40F3-A35E-C90499519833}" type="parTrans" cxnId="{2D90AA2C-A845-4CD2-8E35-DCEA373BC030}">
      <dgm:prSet/>
      <dgm:spPr/>
      <dgm:t>
        <a:bodyPr/>
        <a:lstStyle/>
        <a:p>
          <a:endParaRPr lang="tr-TR"/>
        </a:p>
      </dgm:t>
    </dgm:pt>
    <dgm:pt modelId="{96BD8304-DDE3-4624-9CA6-E5D1934B7718}" type="sibTrans" cxnId="{2D90AA2C-A845-4CD2-8E35-DCEA373BC030}">
      <dgm:prSet/>
      <dgm:spPr/>
      <dgm:t>
        <a:bodyPr/>
        <a:lstStyle/>
        <a:p>
          <a:endParaRPr lang="tr-TR"/>
        </a:p>
      </dgm:t>
    </dgm:pt>
    <dgm:pt modelId="{A1F074CE-B433-4D57-879B-868E96BDB942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FF8D5991-B69D-464B-98F7-B2891912D29F}" type="parTrans" cxnId="{F76E6972-0545-4708-AA1B-8BC344AA1683}">
      <dgm:prSet/>
      <dgm:spPr/>
      <dgm:t>
        <a:bodyPr/>
        <a:lstStyle/>
        <a:p>
          <a:endParaRPr lang="tr-TR"/>
        </a:p>
      </dgm:t>
    </dgm:pt>
    <dgm:pt modelId="{DC080746-7C7C-431F-8FDD-6C6FCC3DAB36}" type="sibTrans" cxnId="{F76E6972-0545-4708-AA1B-8BC344AA1683}">
      <dgm:prSet/>
      <dgm:spPr/>
      <dgm:t>
        <a:bodyPr/>
        <a:lstStyle/>
        <a:p>
          <a:endParaRPr lang="tr-TR"/>
        </a:p>
      </dgm:t>
    </dgm:pt>
    <dgm:pt modelId="{4992D580-0DF3-4835-AF33-58E871788741}">
      <dgm:prSet phldrT="[Metin]"/>
      <dgm:spPr/>
      <dgm:t>
        <a:bodyPr/>
        <a:lstStyle/>
        <a:p>
          <a:r>
            <a:rPr lang="tr-TR" dirty="0"/>
            <a:t>Kontrol</a:t>
          </a:r>
        </a:p>
      </dgm:t>
    </dgm:pt>
    <dgm:pt modelId="{BE9503A2-909D-450F-B234-106B3C06C941}" type="parTrans" cxnId="{81553920-3B95-4B97-86BE-1A4C56A34518}">
      <dgm:prSet/>
      <dgm:spPr/>
      <dgm:t>
        <a:bodyPr/>
        <a:lstStyle/>
        <a:p>
          <a:endParaRPr lang="tr-TR"/>
        </a:p>
      </dgm:t>
    </dgm:pt>
    <dgm:pt modelId="{CBB98D51-ADE4-4368-979C-FDBE8ED6B78E}" type="sibTrans" cxnId="{81553920-3B95-4B97-86BE-1A4C56A34518}">
      <dgm:prSet/>
      <dgm:spPr/>
      <dgm:t>
        <a:bodyPr/>
        <a:lstStyle/>
        <a:p>
          <a:endParaRPr lang="tr-TR"/>
        </a:p>
      </dgm:t>
    </dgm:pt>
    <dgm:pt modelId="{A814A9D3-EE56-4B48-8F18-D45BA15917CE}">
      <dgm:prSet phldrT="[Metin]"/>
      <dgm:spPr/>
      <dgm:t>
        <a:bodyPr/>
        <a:lstStyle/>
        <a:p>
          <a:r>
            <a:rPr lang="tr-TR" dirty="0"/>
            <a:t>Önlem Al</a:t>
          </a:r>
        </a:p>
      </dgm:t>
    </dgm:pt>
    <dgm:pt modelId="{05A7167C-1E38-4E5E-B4D1-3BA6AF4EAF3A}" type="parTrans" cxnId="{9E4CC603-69FD-4E3C-A290-ED0CF2FC2726}">
      <dgm:prSet/>
      <dgm:spPr/>
      <dgm:t>
        <a:bodyPr/>
        <a:lstStyle/>
        <a:p>
          <a:endParaRPr lang="tr-TR"/>
        </a:p>
      </dgm:t>
    </dgm:pt>
    <dgm:pt modelId="{78586A4B-EE14-4245-B62E-7B3E634EE1B1}" type="sibTrans" cxnId="{9E4CC603-69FD-4E3C-A290-ED0CF2FC2726}">
      <dgm:prSet/>
      <dgm:spPr/>
      <dgm:t>
        <a:bodyPr/>
        <a:lstStyle/>
        <a:p>
          <a:endParaRPr lang="tr-TR"/>
        </a:p>
      </dgm:t>
    </dgm:pt>
    <dgm:pt modelId="{D604A2D0-4F79-407F-960E-8EDD7BBEBC83}" type="pres">
      <dgm:prSet presAssocID="{CD804A5C-872E-4D6E-AEA8-2337B0CA85B3}" presName="cycle" presStyleCnt="0">
        <dgm:presLayoutVars>
          <dgm:dir/>
          <dgm:resizeHandles val="exact"/>
        </dgm:presLayoutVars>
      </dgm:prSet>
      <dgm:spPr/>
    </dgm:pt>
    <dgm:pt modelId="{451E135F-0F76-4DE7-B16F-260B1CBE0B96}" type="pres">
      <dgm:prSet presAssocID="{B9084E4C-CEC6-42B7-A7B4-E601B31CD523}" presName="node" presStyleLbl="node1" presStyleIdx="0" presStyleCnt="4">
        <dgm:presLayoutVars>
          <dgm:bulletEnabled val="1"/>
        </dgm:presLayoutVars>
      </dgm:prSet>
      <dgm:spPr/>
    </dgm:pt>
    <dgm:pt modelId="{11645718-6115-4CB1-8189-259FB6C23D3C}" type="pres">
      <dgm:prSet presAssocID="{96BD8304-DDE3-4624-9CA6-E5D1934B7718}" presName="sibTrans" presStyleLbl="sibTrans2D1" presStyleIdx="0" presStyleCnt="4"/>
      <dgm:spPr/>
    </dgm:pt>
    <dgm:pt modelId="{E0940453-7522-4245-9C57-B5E933621796}" type="pres">
      <dgm:prSet presAssocID="{96BD8304-DDE3-4624-9CA6-E5D1934B7718}" presName="connectorText" presStyleLbl="sibTrans2D1" presStyleIdx="0" presStyleCnt="4"/>
      <dgm:spPr/>
    </dgm:pt>
    <dgm:pt modelId="{C216BCC4-E0B6-403F-BA4E-20917F2839CF}" type="pres">
      <dgm:prSet presAssocID="{A1F074CE-B433-4D57-879B-868E96BDB942}" presName="node" presStyleLbl="node1" presStyleIdx="1" presStyleCnt="4">
        <dgm:presLayoutVars>
          <dgm:bulletEnabled val="1"/>
        </dgm:presLayoutVars>
      </dgm:prSet>
      <dgm:spPr/>
    </dgm:pt>
    <dgm:pt modelId="{6BDB5044-B53E-44E2-8010-1B5FD93C758E}" type="pres">
      <dgm:prSet presAssocID="{DC080746-7C7C-431F-8FDD-6C6FCC3DAB36}" presName="sibTrans" presStyleLbl="sibTrans2D1" presStyleIdx="1" presStyleCnt="4"/>
      <dgm:spPr/>
    </dgm:pt>
    <dgm:pt modelId="{0F741F6F-C85F-4E6B-BC2A-6492469145A5}" type="pres">
      <dgm:prSet presAssocID="{DC080746-7C7C-431F-8FDD-6C6FCC3DAB36}" presName="connectorText" presStyleLbl="sibTrans2D1" presStyleIdx="1" presStyleCnt="4"/>
      <dgm:spPr/>
    </dgm:pt>
    <dgm:pt modelId="{6AAEAEFF-9F2D-4430-9E70-32EE09F8400F}" type="pres">
      <dgm:prSet presAssocID="{4992D580-0DF3-4835-AF33-58E871788741}" presName="node" presStyleLbl="node1" presStyleIdx="2" presStyleCnt="4">
        <dgm:presLayoutVars>
          <dgm:bulletEnabled val="1"/>
        </dgm:presLayoutVars>
      </dgm:prSet>
      <dgm:spPr/>
    </dgm:pt>
    <dgm:pt modelId="{B5CB035B-4675-456F-8A77-164EF417A7D9}" type="pres">
      <dgm:prSet presAssocID="{CBB98D51-ADE4-4368-979C-FDBE8ED6B78E}" presName="sibTrans" presStyleLbl="sibTrans2D1" presStyleIdx="2" presStyleCnt="4"/>
      <dgm:spPr/>
    </dgm:pt>
    <dgm:pt modelId="{D561486B-56CC-4F79-A48A-572ACF3C57E7}" type="pres">
      <dgm:prSet presAssocID="{CBB98D51-ADE4-4368-979C-FDBE8ED6B78E}" presName="connectorText" presStyleLbl="sibTrans2D1" presStyleIdx="2" presStyleCnt="4"/>
      <dgm:spPr/>
    </dgm:pt>
    <dgm:pt modelId="{FE287932-0820-4BC4-BCF7-8E11A8FDBEF5}" type="pres">
      <dgm:prSet presAssocID="{A814A9D3-EE56-4B48-8F18-D45BA15917CE}" presName="node" presStyleLbl="node1" presStyleIdx="3" presStyleCnt="4">
        <dgm:presLayoutVars>
          <dgm:bulletEnabled val="1"/>
        </dgm:presLayoutVars>
      </dgm:prSet>
      <dgm:spPr/>
    </dgm:pt>
    <dgm:pt modelId="{6F831A0C-7938-4266-A7FB-1D226B47BC5C}" type="pres">
      <dgm:prSet presAssocID="{78586A4B-EE14-4245-B62E-7B3E634EE1B1}" presName="sibTrans" presStyleLbl="sibTrans2D1" presStyleIdx="3" presStyleCnt="4"/>
      <dgm:spPr/>
    </dgm:pt>
    <dgm:pt modelId="{41112650-5691-4C92-AE33-BBBFF40C7BBE}" type="pres">
      <dgm:prSet presAssocID="{78586A4B-EE14-4245-B62E-7B3E634EE1B1}" presName="connectorText" presStyleLbl="sibTrans2D1" presStyleIdx="3" presStyleCnt="4"/>
      <dgm:spPr/>
    </dgm:pt>
  </dgm:ptLst>
  <dgm:cxnLst>
    <dgm:cxn modelId="{9E4CC603-69FD-4E3C-A290-ED0CF2FC2726}" srcId="{CD804A5C-872E-4D6E-AEA8-2337B0CA85B3}" destId="{A814A9D3-EE56-4B48-8F18-D45BA15917CE}" srcOrd="3" destOrd="0" parTransId="{05A7167C-1E38-4E5E-B4D1-3BA6AF4EAF3A}" sibTransId="{78586A4B-EE14-4245-B62E-7B3E634EE1B1}"/>
    <dgm:cxn modelId="{80A6FB04-3FD2-4B78-9078-55CC95BC5E05}" type="presOf" srcId="{B9084E4C-CEC6-42B7-A7B4-E601B31CD523}" destId="{451E135F-0F76-4DE7-B16F-260B1CBE0B96}" srcOrd="0" destOrd="0" presId="urn:microsoft.com/office/officeart/2005/8/layout/cycle2"/>
    <dgm:cxn modelId="{6DB0E20D-CA9A-44AD-9BC4-FE9F1600653C}" type="presOf" srcId="{4992D580-0DF3-4835-AF33-58E871788741}" destId="{6AAEAEFF-9F2D-4430-9E70-32EE09F8400F}" srcOrd="0" destOrd="0" presId="urn:microsoft.com/office/officeart/2005/8/layout/cycle2"/>
    <dgm:cxn modelId="{07848C16-DEC8-4AD7-8911-01887968E703}" type="presOf" srcId="{96BD8304-DDE3-4624-9CA6-E5D1934B7718}" destId="{E0940453-7522-4245-9C57-B5E933621796}" srcOrd="1" destOrd="0" presId="urn:microsoft.com/office/officeart/2005/8/layout/cycle2"/>
    <dgm:cxn modelId="{81553920-3B95-4B97-86BE-1A4C56A34518}" srcId="{CD804A5C-872E-4D6E-AEA8-2337B0CA85B3}" destId="{4992D580-0DF3-4835-AF33-58E871788741}" srcOrd="2" destOrd="0" parTransId="{BE9503A2-909D-450F-B234-106B3C06C941}" sibTransId="{CBB98D51-ADE4-4368-979C-FDBE8ED6B78E}"/>
    <dgm:cxn modelId="{6796E42A-65B0-4521-81C3-2ADB36A0C2AE}" type="presOf" srcId="{DC080746-7C7C-431F-8FDD-6C6FCC3DAB36}" destId="{6BDB5044-B53E-44E2-8010-1B5FD93C758E}" srcOrd="0" destOrd="0" presId="urn:microsoft.com/office/officeart/2005/8/layout/cycle2"/>
    <dgm:cxn modelId="{2D90AA2C-A845-4CD2-8E35-DCEA373BC030}" srcId="{CD804A5C-872E-4D6E-AEA8-2337B0CA85B3}" destId="{B9084E4C-CEC6-42B7-A7B4-E601B31CD523}" srcOrd="0" destOrd="0" parTransId="{B35D52DF-5535-40F3-A35E-C90499519833}" sibTransId="{96BD8304-DDE3-4624-9CA6-E5D1934B7718}"/>
    <dgm:cxn modelId="{4AE26665-DBEE-46D2-9811-6FB57F176607}" type="presOf" srcId="{A1F074CE-B433-4D57-879B-868E96BDB942}" destId="{C216BCC4-E0B6-403F-BA4E-20917F2839CF}" srcOrd="0" destOrd="0" presId="urn:microsoft.com/office/officeart/2005/8/layout/cycle2"/>
    <dgm:cxn modelId="{2744EA6A-4E02-47E7-BD5F-EB495C07DA7E}" type="presOf" srcId="{96BD8304-DDE3-4624-9CA6-E5D1934B7718}" destId="{11645718-6115-4CB1-8189-259FB6C23D3C}" srcOrd="0" destOrd="0" presId="urn:microsoft.com/office/officeart/2005/8/layout/cycle2"/>
    <dgm:cxn modelId="{6FEECB6E-AE52-4073-9495-37DAD87DDF32}" type="presOf" srcId="{CBB98D51-ADE4-4368-979C-FDBE8ED6B78E}" destId="{B5CB035B-4675-456F-8A77-164EF417A7D9}" srcOrd="0" destOrd="0" presId="urn:microsoft.com/office/officeart/2005/8/layout/cycle2"/>
    <dgm:cxn modelId="{F76E6972-0545-4708-AA1B-8BC344AA1683}" srcId="{CD804A5C-872E-4D6E-AEA8-2337B0CA85B3}" destId="{A1F074CE-B433-4D57-879B-868E96BDB942}" srcOrd="1" destOrd="0" parTransId="{FF8D5991-B69D-464B-98F7-B2891912D29F}" sibTransId="{DC080746-7C7C-431F-8FDD-6C6FCC3DAB36}"/>
    <dgm:cxn modelId="{C46CDD89-DC59-4694-926F-7F1DFB4E8B89}" type="presOf" srcId="{78586A4B-EE14-4245-B62E-7B3E634EE1B1}" destId="{41112650-5691-4C92-AE33-BBBFF40C7BBE}" srcOrd="1" destOrd="0" presId="urn:microsoft.com/office/officeart/2005/8/layout/cycle2"/>
    <dgm:cxn modelId="{0F08E895-EDCC-4789-A112-A0FBECC56784}" type="presOf" srcId="{A814A9D3-EE56-4B48-8F18-D45BA15917CE}" destId="{FE287932-0820-4BC4-BCF7-8E11A8FDBEF5}" srcOrd="0" destOrd="0" presId="urn:microsoft.com/office/officeart/2005/8/layout/cycle2"/>
    <dgm:cxn modelId="{8E9A61C8-EA74-4FA2-B0EB-E154E88C9243}" type="presOf" srcId="{78586A4B-EE14-4245-B62E-7B3E634EE1B1}" destId="{6F831A0C-7938-4266-A7FB-1D226B47BC5C}" srcOrd="0" destOrd="0" presId="urn:microsoft.com/office/officeart/2005/8/layout/cycle2"/>
    <dgm:cxn modelId="{FA14CECF-03BA-4F0F-A079-539DDA9E8FFC}" type="presOf" srcId="{CD804A5C-872E-4D6E-AEA8-2337B0CA85B3}" destId="{D604A2D0-4F79-407F-960E-8EDD7BBEBC83}" srcOrd="0" destOrd="0" presId="urn:microsoft.com/office/officeart/2005/8/layout/cycle2"/>
    <dgm:cxn modelId="{917A85D8-904B-4E32-98B5-ED9E8BC46A9B}" type="presOf" srcId="{CBB98D51-ADE4-4368-979C-FDBE8ED6B78E}" destId="{D561486B-56CC-4F79-A48A-572ACF3C57E7}" srcOrd="1" destOrd="0" presId="urn:microsoft.com/office/officeart/2005/8/layout/cycle2"/>
    <dgm:cxn modelId="{FDCF60DC-6327-4914-9B04-99F1A9CD038A}" type="presOf" srcId="{DC080746-7C7C-431F-8FDD-6C6FCC3DAB36}" destId="{0F741F6F-C85F-4E6B-BC2A-6492469145A5}" srcOrd="1" destOrd="0" presId="urn:microsoft.com/office/officeart/2005/8/layout/cycle2"/>
    <dgm:cxn modelId="{49D7F168-666C-40DC-B847-D7AB15F62B01}" type="presParOf" srcId="{D604A2D0-4F79-407F-960E-8EDD7BBEBC83}" destId="{451E135F-0F76-4DE7-B16F-260B1CBE0B96}" srcOrd="0" destOrd="0" presId="urn:microsoft.com/office/officeart/2005/8/layout/cycle2"/>
    <dgm:cxn modelId="{4E15A085-191F-4016-B911-992B6C21BD3C}" type="presParOf" srcId="{D604A2D0-4F79-407F-960E-8EDD7BBEBC83}" destId="{11645718-6115-4CB1-8189-259FB6C23D3C}" srcOrd="1" destOrd="0" presId="urn:microsoft.com/office/officeart/2005/8/layout/cycle2"/>
    <dgm:cxn modelId="{D5B36BC4-5965-427C-B577-B323B7B77619}" type="presParOf" srcId="{11645718-6115-4CB1-8189-259FB6C23D3C}" destId="{E0940453-7522-4245-9C57-B5E933621796}" srcOrd="0" destOrd="0" presId="urn:microsoft.com/office/officeart/2005/8/layout/cycle2"/>
    <dgm:cxn modelId="{A707D206-3975-43AF-8AA2-A5B3DBFD3AF2}" type="presParOf" srcId="{D604A2D0-4F79-407F-960E-8EDD7BBEBC83}" destId="{C216BCC4-E0B6-403F-BA4E-20917F2839CF}" srcOrd="2" destOrd="0" presId="urn:microsoft.com/office/officeart/2005/8/layout/cycle2"/>
    <dgm:cxn modelId="{AAD4EF2C-12B6-4919-BA3B-7DCC52BB9EDA}" type="presParOf" srcId="{D604A2D0-4F79-407F-960E-8EDD7BBEBC83}" destId="{6BDB5044-B53E-44E2-8010-1B5FD93C758E}" srcOrd="3" destOrd="0" presId="urn:microsoft.com/office/officeart/2005/8/layout/cycle2"/>
    <dgm:cxn modelId="{52DAF074-3A1D-41CB-8EF8-B4D97B6F30FC}" type="presParOf" srcId="{6BDB5044-B53E-44E2-8010-1B5FD93C758E}" destId="{0F741F6F-C85F-4E6B-BC2A-6492469145A5}" srcOrd="0" destOrd="0" presId="urn:microsoft.com/office/officeart/2005/8/layout/cycle2"/>
    <dgm:cxn modelId="{1BFA6CA4-2DF8-483D-925A-35CBED0FB315}" type="presParOf" srcId="{D604A2D0-4F79-407F-960E-8EDD7BBEBC83}" destId="{6AAEAEFF-9F2D-4430-9E70-32EE09F8400F}" srcOrd="4" destOrd="0" presId="urn:microsoft.com/office/officeart/2005/8/layout/cycle2"/>
    <dgm:cxn modelId="{4778A0FE-B7D4-4EAB-BC3D-905D5E54D52C}" type="presParOf" srcId="{D604A2D0-4F79-407F-960E-8EDD7BBEBC83}" destId="{B5CB035B-4675-456F-8A77-164EF417A7D9}" srcOrd="5" destOrd="0" presId="urn:microsoft.com/office/officeart/2005/8/layout/cycle2"/>
    <dgm:cxn modelId="{6F469739-9586-456E-94BF-137B23010049}" type="presParOf" srcId="{B5CB035B-4675-456F-8A77-164EF417A7D9}" destId="{D561486B-56CC-4F79-A48A-572ACF3C57E7}" srcOrd="0" destOrd="0" presId="urn:microsoft.com/office/officeart/2005/8/layout/cycle2"/>
    <dgm:cxn modelId="{D9C0B7F7-208E-4B9F-A575-F6A79B07ACCB}" type="presParOf" srcId="{D604A2D0-4F79-407F-960E-8EDD7BBEBC83}" destId="{FE287932-0820-4BC4-BCF7-8E11A8FDBEF5}" srcOrd="6" destOrd="0" presId="urn:microsoft.com/office/officeart/2005/8/layout/cycle2"/>
    <dgm:cxn modelId="{5B55AB97-F9B9-49A7-A781-CA2620997626}" type="presParOf" srcId="{D604A2D0-4F79-407F-960E-8EDD7BBEBC83}" destId="{6F831A0C-7938-4266-A7FB-1D226B47BC5C}" srcOrd="7" destOrd="0" presId="urn:microsoft.com/office/officeart/2005/8/layout/cycle2"/>
    <dgm:cxn modelId="{592BF57C-B067-4F8C-8C0A-A86540735D80}" type="presParOf" srcId="{6F831A0C-7938-4266-A7FB-1D226B47BC5C}" destId="{41112650-5691-4C92-AE33-BBBFF40C7B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A6332-D233-46B8-998B-4C85BE251B71}">
      <dsp:nvSpPr>
        <dsp:cNvPr id="0" name=""/>
        <dsp:cNvSpPr/>
      </dsp:nvSpPr>
      <dsp:spPr>
        <a:xfrm>
          <a:off x="688" y="1675494"/>
          <a:ext cx="2505521" cy="1252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Kurumsal Akreditasyon</a:t>
          </a:r>
          <a:endParaRPr lang="en-US" sz="2700" kern="1200"/>
        </a:p>
      </dsp:txBody>
      <dsp:txXfrm>
        <a:off x="37380" y="1712186"/>
        <a:ext cx="2432137" cy="1179376"/>
      </dsp:txXfrm>
    </dsp:sp>
    <dsp:sp modelId="{62D9C579-BD01-4A41-9A76-FB06777F7F63}">
      <dsp:nvSpPr>
        <dsp:cNvPr id="0" name=""/>
        <dsp:cNvSpPr/>
      </dsp:nvSpPr>
      <dsp:spPr>
        <a:xfrm>
          <a:off x="3132590" y="1675494"/>
          <a:ext cx="2505521" cy="1252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Program Akreditasyonu</a:t>
          </a:r>
          <a:endParaRPr lang="en-US" sz="2700" kern="1200"/>
        </a:p>
      </dsp:txBody>
      <dsp:txXfrm>
        <a:off x="3169282" y="1712186"/>
        <a:ext cx="2432137" cy="1179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E135F-0F76-4DE7-B16F-260B1CBE0B96}">
      <dsp:nvSpPr>
        <dsp:cNvPr id="0" name=""/>
        <dsp:cNvSpPr/>
      </dsp:nvSpPr>
      <dsp:spPr>
        <a:xfrm>
          <a:off x="1653183" y="478"/>
          <a:ext cx="998425" cy="998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Planla</a:t>
          </a:r>
        </a:p>
      </dsp:txBody>
      <dsp:txXfrm>
        <a:off x="1799399" y="146694"/>
        <a:ext cx="705993" cy="705993"/>
      </dsp:txXfrm>
    </dsp:sp>
    <dsp:sp modelId="{11645718-6115-4CB1-8189-259FB6C23D3C}">
      <dsp:nvSpPr>
        <dsp:cNvPr id="0" name=""/>
        <dsp:cNvSpPr/>
      </dsp:nvSpPr>
      <dsp:spPr>
        <a:xfrm rot="2700000">
          <a:off x="2544495" y="856243"/>
          <a:ext cx="265875" cy="336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2556176" y="895437"/>
        <a:ext cx="186113" cy="202180"/>
      </dsp:txXfrm>
    </dsp:sp>
    <dsp:sp modelId="{C216BCC4-E0B6-403F-BA4E-20917F2839CF}">
      <dsp:nvSpPr>
        <dsp:cNvPr id="0" name=""/>
        <dsp:cNvSpPr/>
      </dsp:nvSpPr>
      <dsp:spPr>
        <a:xfrm>
          <a:off x="2713898" y="1061193"/>
          <a:ext cx="998425" cy="998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Uygula</a:t>
          </a:r>
        </a:p>
      </dsp:txBody>
      <dsp:txXfrm>
        <a:off x="2860114" y="1207409"/>
        <a:ext cx="705993" cy="705993"/>
      </dsp:txXfrm>
    </dsp:sp>
    <dsp:sp modelId="{6BDB5044-B53E-44E2-8010-1B5FD93C758E}">
      <dsp:nvSpPr>
        <dsp:cNvPr id="0" name=""/>
        <dsp:cNvSpPr/>
      </dsp:nvSpPr>
      <dsp:spPr>
        <a:xfrm rot="8100000">
          <a:off x="2555136" y="1916959"/>
          <a:ext cx="265875" cy="336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 rot="10800000">
        <a:off x="2623217" y="1956153"/>
        <a:ext cx="186113" cy="202180"/>
      </dsp:txXfrm>
    </dsp:sp>
    <dsp:sp modelId="{6AAEAEFF-9F2D-4430-9E70-32EE09F8400F}">
      <dsp:nvSpPr>
        <dsp:cNvPr id="0" name=""/>
        <dsp:cNvSpPr/>
      </dsp:nvSpPr>
      <dsp:spPr>
        <a:xfrm>
          <a:off x="1653183" y="2121908"/>
          <a:ext cx="998425" cy="998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Kontrol</a:t>
          </a:r>
        </a:p>
      </dsp:txBody>
      <dsp:txXfrm>
        <a:off x="1799399" y="2268124"/>
        <a:ext cx="705993" cy="705993"/>
      </dsp:txXfrm>
    </dsp:sp>
    <dsp:sp modelId="{B5CB035B-4675-456F-8A77-164EF417A7D9}">
      <dsp:nvSpPr>
        <dsp:cNvPr id="0" name=""/>
        <dsp:cNvSpPr/>
      </dsp:nvSpPr>
      <dsp:spPr>
        <a:xfrm rot="13500000">
          <a:off x="1494421" y="1927600"/>
          <a:ext cx="265875" cy="336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 rot="10800000">
        <a:off x="1562502" y="2023194"/>
        <a:ext cx="186113" cy="202180"/>
      </dsp:txXfrm>
    </dsp:sp>
    <dsp:sp modelId="{FE287932-0820-4BC4-BCF7-8E11A8FDBEF5}">
      <dsp:nvSpPr>
        <dsp:cNvPr id="0" name=""/>
        <dsp:cNvSpPr/>
      </dsp:nvSpPr>
      <dsp:spPr>
        <a:xfrm>
          <a:off x="592467" y="1061193"/>
          <a:ext cx="998425" cy="998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Önlem Al</a:t>
          </a:r>
        </a:p>
      </dsp:txBody>
      <dsp:txXfrm>
        <a:off x="738683" y="1207409"/>
        <a:ext cx="705993" cy="705993"/>
      </dsp:txXfrm>
    </dsp:sp>
    <dsp:sp modelId="{6F831A0C-7938-4266-A7FB-1D226B47BC5C}">
      <dsp:nvSpPr>
        <dsp:cNvPr id="0" name=""/>
        <dsp:cNvSpPr/>
      </dsp:nvSpPr>
      <dsp:spPr>
        <a:xfrm rot="18900000">
          <a:off x="1483779" y="866885"/>
          <a:ext cx="265875" cy="336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1495460" y="962479"/>
        <a:ext cx="186113" cy="202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A6332-D233-46B8-998B-4C85BE251B71}">
      <dsp:nvSpPr>
        <dsp:cNvPr id="0" name=""/>
        <dsp:cNvSpPr/>
      </dsp:nvSpPr>
      <dsp:spPr>
        <a:xfrm>
          <a:off x="688" y="1675494"/>
          <a:ext cx="2505521" cy="1252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Kurumsal Akreditasyon</a:t>
          </a:r>
          <a:endParaRPr lang="en-US" sz="2700" kern="1200"/>
        </a:p>
      </dsp:txBody>
      <dsp:txXfrm>
        <a:off x="37380" y="1712186"/>
        <a:ext cx="2432137" cy="1179376"/>
      </dsp:txXfrm>
    </dsp:sp>
    <dsp:sp modelId="{62D9C579-BD01-4A41-9A76-FB06777F7F63}">
      <dsp:nvSpPr>
        <dsp:cNvPr id="0" name=""/>
        <dsp:cNvSpPr/>
      </dsp:nvSpPr>
      <dsp:spPr>
        <a:xfrm>
          <a:off x="3132590" y="1675494"/>
          <a:ext cx="2505521" cy="1252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Program Akreditasyonu</a:t>
          </a:r>
          <a:endParaRPr lang="en-US" sz="2700" kern="1200"/>
        </a:p>
      </dsp:txBody>
      <dsp:txXfrm>
        <a:off x="3169282" y="1712186"/>
        <a:ext cx="2432137" cy="1179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E135F-0F76-4DE7-B16F-260B1CBE0B96}">
      <dsp:nvSpPr>
        <dsp:cNvPr id="0" name=""/>
        <dsp:cNvSpPr/>
      </dsp:nvSpPr>
      <dsp:spPr>
        <a:xfrm>
          <a:off x="2301974" y="1519"/>
          <a:ext cx="1677788" cy="16777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Planla</a:t>
          </a:r>
        </a:p>
      </dsp:txBody>
      <dsp:txXfrm>
        <a:off x="2547680" y="247225"/>
        <a:ext cx="1186376" cy="1186376"/>
      </dsp:txXfrm>
    </dsp:sp>
    <dsp:sp modelId="{11645718-6115-4CB1-8189-259FB6C23D3C}">
      <dsp:nvSpPr>
        <dsp:cNvPr id="0" name=""/>
        <dsp:cNvSpPr/>
      </dsp:nvSpPr>
      <dsp:spPr>
        <a:xfrm rot="2700000">
          <a:off x="3799904" y="1440188"/>
          <a:ext cx="447732" cy="566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3819575" y="1505950"/>
        <a:ext cx="313412" cy="339751"/>
      </dsp:txXfrm>
    </dsp:sp>
    <dsp:sp modelId="{C216BCC4-E0B6-403F-BA4E-20917F2839CF}">
      <dsp:nvSpPr>
        <dsp:cNvPr id="0" name=""/>
        <dsp:cNvSpPr/>
      </dsp:nvSpPr>
      <dsp:spPr>
        <a:xfrm>
          <a:off x="4085698" y="1785243"/>
          <a:ext cx="1677788" cy="16777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Uygula</a:t>
          </a:r>
        </a:p>
      </dsp:txBody>
      <dsp:txXfrm>
        <a:off x="4331404" y="2030949"/>
        <a:ext cx="1186376" cy="1186376"/>
      </dsp:txXfrm>
    </dsp:sp>
    <dsp:sp modelId="{6BDB5044-B53E-44E2-8010-1B5FD93C758E}">
      <dsp:nvSpPr>
        <dsp:cNvPr id="0" name=""/>
        <dsp:cNvSpPr/>
      </dsp:nvSpPr>
      <dsp:spPr>
        <a:xfrm rot="8100000">
          <a:off x="3817824" y="3223912"/>
          <a:ext cx="447732" cy="566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 rot="10800000">
        <a:off x="3932473" y="3289674"/>
        <a:ext cx="313412" cy="339751"/>
      </dsp:txXfrm>
    </dsp:sp>
    <dsp:sp modelId="{6AAEAEFF-9F2D-4430-9E70-32EE09F8400F}">
      <dsp:nvSpPr>
        <dsp:cNvPr id="0" name=""/>
        <dsp:cNvSpPr/>
      </dsp:nvSpPr>
      <dsp:spPr>
        <a:xfrm>
          <a:off x="2301974" y="3568967"/>
          <a:ext cx="1677788" cy="16777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Kontrol</a:t>
          </a:r>
        </a:p>
      </dsp:txBody>
      <dsp:txXfrm>
        <a:off x="2547680" y="3814673"/>
        <a:ext cx="1186376" cy="1186376"/>
      </dsp:txXfrm>
    </dsp:sp>
    <dsp:sp modelId="{B5CB035B-4675-456F-8A77-164EF417A7D9}">
      <dsp:nvSpPr>
        <dsp:cNvPr id="0" name=""/>
        <dsp:cNvSpPr/>
      </dsp:nvSpPr>
      <dsp:spPr>
        <a:xfrm rot="13500000">
          <a:off x="2034101" y="3241832"/>
          <a:ext cx="447732" cy="566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 rot="10800000">
        <a:off x="2148750" y="3402572"/>
        <a:ext cx="313412" cy="339751"/>
      </dsp:txXfrm>
    </dsp:sp>
    <dsp:sp modelId="{FE287932-0820-4BC4-BCF7-8E11A8FDBEF5}">
      <dsp:nvSpPr>
        <dsp:cNvPr id="0" name=""/>
        <dsp:cNvSpPr/>
      </dsp:nvSpPr>
      <dsp:spPr>
        <a:xfrm>
          <a:off x="518251" y="1785243"/>
          <a:ext cx="1677788" cy="16777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Önlem Al</a:t>
          </a:r>
        </a:p>
      </dsp:txBody>
      <dsp:txXfrm>
        <a:off x="763957" y="2030949"/>
        <a:ext cx="1186376" cy="1186376"/>
      </dsp:txXfrm>
    </dsp:sp>
    <dsp:sp modelId="{6F831A0C-7938-4266-A7FB-1D226B47BC5C}">
      <dsp:nvSpPr>
        <dsp:cNvPr id="0" name=""/>
        <dsp:cNvSpPr/>
      </dsp:nvSpPr>
      <dsp:spPr>
        <a:xfrm rot="18900000">
          <a:off x="2016180" y="1458109"/>
          <a:ext cx="447732" cy="566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2035851" y="1618849"/>
        <a:ext cx="313412" cy="339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60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8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48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58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82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479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088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06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77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701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93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234B-480C-41D9-8ABB-33121FEDF02A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71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66611AA4-6717-3A94-9724-213F0039A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374" y="1263404"/>
            <a:ext cx="8247189" cy="3115075"/>
          </a:xfrm>
        </p:spPr>
        <p:txBody>
          <a:bodyPr>
            <a:normAutofit/>
          </a:bodyPr>
          <a:lstStyle/>
          <a:p>
            <a:pPr algn="l"/>
            <a:r>
              <a:rPr lang="tr-TR" sz="7200">
                <a:solidFill>
                  <a:schemeClr val="accent1"/>
                </a:solidFill>
              </a:rPr>
              <a:t>AKREDİTASYON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935044E-9AC7-D804-BC20-54DDB5758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374" y="4560432"/>
            <a:ext cx="8300202" cy="1228171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2400" dirty="0">
                <a:solidFill>
                  <a:schemeClr val="tx1"/>
                </a:solidFill>
              </a:rPr>
              <a:t>Dr. PINAR ÇELEBİ DEMİRARSLAN</a:t>
            </a:r>
          </a:p>
          <a:p>
            <a:pPr algn="l"/>
            <a:r>
              <a:rPr lang="tr-TR" sz="2400" dirty="0">
                <a:solidFill>
                  <a:schemeClr val="tx1"/>
                </a:solidFill>
              </a:rPr>
              <a:t>BARÜ İİBF</a:t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dirty="0">
                <a:solidFill>
                  <a:schemeClr val="tx1"/>
                </a:solidFill>
              </a:rPr>
              <a:t>İŞLETME BÖLÜMÜ</a:t>
            </a:r>
          </a:p>
        </p:txBody>
      </p:sp>
      <p:sp>
        <p:nvSpPr>
          <p:cNvPr id="53" name="Isosceles Triangle 30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90253" y="3276595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3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91195C-8A01-8E37-A928-1BD3B42D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tr-TR" dirty="0"/>
              <a:t>Bölümümüz web sitesini, öğrenci menüsü ve kalite menüsünü incelemeniz,</a:t>
            </a:r>
          </a:p>
          <a:p>
            <a:pPr algn="just">
              <a:lnSpc>
                <a:spcPct val="100000"/>
              </a:lnSpc>
            </a:pPr>
            <a:r>
              <a:rPr lang="tr-TR" dirty="0"/>
              <a:t>Üniversitemiz ve bölümümüzde yürütülen kalite çalışmaları ve faaliyetlerinden haberdar olmanız,</a:t>
            </a:r>
          </a:p>
          <a:p>
            <a:pPr algn="just">
              <a:lnSpc>
                <a:spcPct val="100000"/>
              </a:lnSpc>
            </a:pPr>
            <a:r>
              <a:rPr lang="tr-TR" dirty="0"/>
              <a:t>Ders izlencelerinden (ders tanıtım formlarından) haberdar olmanız,</a:t>
            </a:r>
          </a:p>
          <a:p>
            <a:pPr algn="just">
              <a:lnSpc>
                <a:spcPct val="100000"/>
              </a:lnSpc>
            </a:pPr>
            <a:r>
              <a:rPr lang="tr-TR" dirty="0"/>
              <a:t>Danışmanınızı bilmeniz ve iletişim halinde olmanız,</a:t>
            </a:r>
          </a:p>
          <a:p>
            <a:pPr algn="just">
              <a:lnSpc>
                <a:spcPct val="100000"/>
              </a:lnSpc>
            </a:pPr>
            <a:r>
              <a:rPr lang="tr-TR" dirty="0"/>
              <a:t>Bu sunumda belirtilen öğrenci anketlerinden haberdar olmanız,</a:t>
            </a:r>
          </a:p>
          <a:p>
            <a:pPr algn="just">
              <a:lnSpc>
                <a:spcPct val="100000"/>
              </a:lnSpc>
            </a:pPr>
            <a:r>
              <a:rPr lang="tr-TR" dirty="0"/>
              <a:t>Üniversitemiz 2022 Kurum İç Değerlendirme Raporundan ve Bölüm İç Değerlendirme Raporundan haberdar olmanız.</a:t>
            </a:r>
          </a:p>
        </p:txBody>
      </p:sp>
      <p:pic>
        <p:nvPicPr>
          <p:cNvPr id="5" name="Grafik 4" descr="Megafon1 düz dolguyla">
            <a:extLst>
              <a:ext uri="{FF2B5EF4-FFF2-40B4-BE49-F238E27FC236}">
                <a16:creationId xmlns:a16="http://schemas.microsoft.com/office/drawing/2014/main" id="{15F6B500-080F-4DF4-1B82-48A1C02FA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109" y="4953534"/>
            <a:ext cx="2196547" cy="219654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E34BCB7-4F26-4453-E2CD-6130EBCD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349925"/>
            <a:ext cx="3690867" cy="2456442"/>
          </a:xfrm>
        </p:spPr>
        <p:txBody>
          <a:bodyPr>
            <a:normAutofit/>
          </a:bodyPr>
          <a:lstStyle/>
          <a:p>
            <a:r>
              <a:rPr lang="tr-TR" sz="3200" dirty="0"/>
              <a:t>ÖĞRENCİLERİMİZDEN BEKLENTİLERİMİZ</a:t>
            </a:r>
          </a:p>
        </p:txBody>
      </p:sp>
    </p:spTree>
    <p:extLst>
      <p:ext uri="{BB962C8B-B14F-4D97-AF65-F5344CB8AC3E}">
        <p14:creationId xmlns:p14="http://schemas.microsoft.com/office/powerpoint/2010/main" val="236097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C9829A-26F6-4595-8608-1A9F57DA7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343792-FB15-4868-8582-6FB07FD0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CA8F4A2-D471-40D9-BE89-06C70ACF4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43E1CEC-4E49-49E9-8548-8B05B6374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7F53ED1-039D-4BD7-A3E5-297729B93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8487EB7-2469-4867-A80E-D9CD5B230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6143F0D-FDD9-4B87-911C-BBCFB8055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CFC98FE-A0AD-4DC3-A501-9F93E7F47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AF90DC1-0B6B-4A93-A014-09751AD4D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A2DFFBBE-16F4-4A5E-8934-167B73FFE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A5E67C3A-5087-485D-96E5-21B8644E3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3EB781F-58BE-4B7A-B99B-B318ADFCC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39F2F29-AFA9-4E0B-A2E1-685BA3BB0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3647B4C-97BD-4193-A694-A8175A54A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06780C14-905F-45FA-A058-1B4832451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C09B360-91DE-4815-B792-78F1DDAB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2364EA9-C91C-4187-AEA7-3E676F04E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7D3A95-0DDF-4B14-AD7D-3C5465533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18B7A11B-83DF-4C00-836D-1BB371B3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3478F3A2-7617-467C-9F1C-0024CC84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110FCBA-0E4F-4C72-A148-BA0CC4D7E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5F9AC703-6A55-44D2-A2D0-4C80B2C31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A950B910-1A21-48FB-9E68-E7192375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94A2EF-2FF2-48A2-91C9-02790030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0F210D1-1084-4A86-8697-6421DF5C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40B25474-8A86-43C1-B77B-EA2994CB4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CEAD7B-B41B-4FE1-AD76-97F79C2C2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5E34BCB7-4F26-4453-E2CD-6130EBCD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tr-TR" sz="2800"/>
              <a:t>ÖĞRENCİLERİMİZDEN BEKLENTİLERİMİZ</a:t>
            </a:r>
          </a:p>
        </p:txBody>
      </p:sp>
      <p:pic>
        <p:nvPicPr>
          <p:cNvPr id="6" name="Resim 5" descr="Çağrı merkezinde bilgisayar kullanan dört kişinin ekibi">
            <a:extLst>
              <a:ext uri="{FF2B5EF4-FFF2-40B4-BE49-F238E27FC236}">
                <a16:creationId xmlns:a16="http://schemas.microsoft.com/office/drawing/2014/main" id="{6B1D83CF-1E7E-A1CF-4C45-5FE3E61C6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637"/>
          <a:stretch/>
        </p:blipFill>
        <p:spPr>
          <a:xfrm>
            <a:off x="5115908" y="804036"/>
            <a:ext cx="6274561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91195C-8A01-8E37-A928-1BD3B42D0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267831"/>
            <a:ext cx="6281873" cy="1126496"/>
          </a:xfrm>
        </p:spPr>
        <p:txBody>
          <a:bodyPr numCol="2">
            <a:normAutofit/>
          </a:bodyPr>
          <a:lstStyle/>
          <a:p>
            <a:r>
              <a:rPr lang="tr-TR" dirty="0"/>
              <a:t>Sınıf Temsilcisi</a:t>
            </a:r>
          </a:p>
          <a:p>
            <a:r>
              <a:rPr lang="tr-TR" dirty="0"/>
              <a:t>Bölüm Temsilcisi</a:t>
            </a:r>
          </a:p>
          <a:p>
            <a:r>
              <a:rPr lang="tr-TR" dirty="0"/>
              <a:t>Bölüm İç Değerlendirici</a:t>
            </a:r>
          </a:p>
          <a:p>
            <a:r>
              <a:rPr lang="tr-TR" dirty="0"/>
              <a:t>Kurum İç Değerlendirici</a:t>
            </a:r>
          </a:p>
        </p:txBody>
      </p:sp>
    </p:spTree>
    <p:extLst>
      <p:ext uri="{BB962C8B-B14F-4D97-AF65-F5344CB8AC3E}">
        <p14:creationId xmlns:p14="http://schemas.microsoft.com/office/powerpoint/2010/main" val="412406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76645C-AF6D-BB7A-C140-CFB9DF94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ANKETLER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27F932-50B0-D843-EFC9-ADB95ADA4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DERS DEĞERLENDİRME ANKETLERİ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Yıl sonlarında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LİSANS ÇIKIŞ ANKETLERİ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Son sınıfta</a:t>
            </a:r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Program Çıktıları</a:t>
            </a:r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Eğitim Amaçları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MEZUN ANKETİ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Bölüm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Üniversite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İŞ VEREN ANKETİ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690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431DA7-F040-0136-0FC9-AD3E5655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KALİTE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C5D3BB3-D123-C752-A7C7-97677623A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301099"/>
              </p:ext>
            </p:extLst>
          </p:nvPr>
        </p:nvGraphicFramePr>
        <p:xfrm>
          <a:off x="5118100" y="80327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53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00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4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5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6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8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9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0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1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2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6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9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0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2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73" name="Group 121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74" name="Rectangle 122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5" name="Isosceles Triangle 123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6" name="Rectangle 124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</p:grpSp>
      <p:sp useBgFill="1">
        <p:nvSpPr>
          <p:cNvPr id="177" name="Rectangle 126">
            <a:extLst>
              <a:ext uri="{FF2B5EF4-FFF2-40B4-BE49-F238E27FC236}">
                <a16:creationId xmlns:a16="http://schemas.microsoft.com/office/drawing/2014/main" id="{78AC28A1-8971-45B2-B21A-071B52AD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Group 128">
            <a:extLst>
              <a:ext uri="{FF2B5EF4-FFF2-40B4-BE49-F238E27FC236}">
                <a16:creationId xmlns:a16="http://schemas.microsoft.com/office/drawing/2014/main" id="{0CEFD4A9-4915-45D4-A29C-B1CAD18B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9" name="Freeform 5">
              <a:extLst>
                <a:ext uri="{FF2B5EF4-FFF2-40B4-BE49-F238E27FC236}">
                  <a16:creationId xmlns:a16="http://schemas.microsoft.com/office/drawing/2014/main" id="{A5CF36E2-B193-4D62-B53E-AC7B474E5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">
              <a:extLst>
                <a:ext uri="{FF2B5EF4-FFF2-40B4-BE49-F238E27FC236}">
                  <a16:creationId xmlns:a16="http://schemas.microsoft.com/office/drawing/2014/main" id="{66DA88D2-4BEF-49B2-BF3E-E4EB4E280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">
              <a:extLst>
                <a:ext uri="{FF2B5EF4-FFF2-40B4-BE49-F238E27FC236}">
                  <a16:creationId xmlns:a16="http://schemas.microsoft.com/office/drawing/2014/main" id="{8B30D23E-C580-4DEA-9456-6FCDD8DA1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">
              <a:extLst>
                <a:ext uri="{FF2B5EF4-FFF2-40B4-BE49-F238E27FC236}">
                  <a16:creationId xmlns:a16="http://schemas.microsoft.com/office/drawing/2014/main" id="{DD9948CB-5950-4241-B28B-8AF0C339C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9">
              <a:extLst>
                <a:ext uri="{FF2B5EF4-FFF2-40B4-BE49-F238E27FC236}">
                  <a16:creationId xmlns:a16="http://schemas.microsoft.com/office/drawing/2014/main" id="{AE9C682F-0AA7-4D2C-9CAD-8DFAD39C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0">
              <a:extLst>
                <a:ext uri="{FF2B5EF4-FFF2-40B4-BE49-F238E27FC236}">
                  <a16:creationId xmlns:a16="http://schemas.microsoft.com/office/drawing/2014/main" id="{87F2834D-298D-4870-8552-B40DC2A03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">
              <a:extLst>
                <a:ext uri="{FF2B5EF4-FFF2-40B4-BE49-F238E27FC236}">
                  <a16:creationId xmlns:a16="http://schemas.microsoft.com/office/drawing/2014/main" id="{2C6A1A69-052C-4B3B-9281-D0075ED9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2">
              <a:extLst>
                <a:ext uri="{FF2B5EF4-FFF2-40B4-BE49-F238E27FC236}">
                  <a16:creationId xmlns:a16="http://schemas.microsoft.com/office/drawing/2014/main" id="{0723C072-5D99-41B7-8E18-FE01B94BC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3">
              <a:extLst>
                <a:ext uri="{FF2B5EF4-FFF2-40B4-BE49-F238E27FC236}">
                  <a16:creationId xmlns:a16="http://schemas.microsoft.com/office/drawing/2014/main" id="{621A3364-D7B1-4E6D-9060-FDC5B1A75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4">
              <a:extLst>
                <a:ext uri="{FF2B5EF4-FFF2-40B4-BE49-F238E27FC236}">
                  <a16:creationId xmlns:a16="http://schemas.microsoft.com/office/drawing/2014/main" id="{6CB1F4B2-A092-4B02-9D76-FE8EA3B90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5">
              <a:extLst>
                <a:ext uri="{FF2B5EF4-FFF2-40B4-BE49-F238E27FC236}">
                  <a16:creationId xmlns:a16="http://schemas.microsoft.com/office/drawing/2014/main" id="{1A423547-C17C-4980-B19F-FF8C559FD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3C90E433-9C3B-4BC5-A7E7-C6119790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">
              <a:extLst>
                <a:ext uri="{FF2B5EF4-FFF2-40B4-BE49-F238E27FC236}">
                  <a16:creationId xmlns:a16="http://schemas.microsoft.com/office/drawing/2014/main" id="{84029C58-75E0-43AB-910F-1C6361271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">
              <a:extLst>
                <a:ext uri="{FF2B5EF4-FFF2-40B4-BE49-F238E27FC236}">
                  <a16:creationId xmlns:a16="http://schemas.microsoft.com/office/drawing/2014/main" id="{9BC7889F-2797-46F5-83E8-EB0B06A6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id="{9C0E3C34-4408-4CB3-8D2F-A9A96522A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878AA4BB-9868-43E4-B7E3-5C6835BF1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21">
              <a:extLst>
                <a:ext uri="{FF2B5EF4-FFF2-40B4-BE49-F238E27FC236}">
                  <a16:creationId xmlns:a16="http://schemas.microsoft.com/office/drawing/2014/main" id="{466CC185-19B1-4FE8-827B-8F5F47F29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22">
              <a:extLst>
                <a:ext uri="{FF2B5EF4-FFF2-40B4-BE49-F238E27FC236}">
                  <a16:creationId xmlns:a16="http://schemas.microsoft.com/office/drawing/2014/main" id="{428AAEA6-44B3-4887-A05B-D1E7FFF4D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23">
              <a:extLst>
                <a:ext uri="{FF2B5EF4-FFF2-40B4-BE49-F238E27FC236}">
                  <a16:creationId xmlns:a16="http://schemas.microsoft.com/office/drawing/2014/main" id="{CCBD5698-31D0-4260-ACE3-584E6BF53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Resim 6" descr="Yeşil pastel arka plan üzerinde soru işaretleri">
            <a:extLst>
              <a:ext uri="{FF2B5EF4-FFF2-40B4-BE49-F238E27FC236}">
                <a16:creationId xmlns:a16="http://schemas.microsoft.com/office/drawing/2014/main" id="{D755F41F-2595-CC8E-0CE5-24EBDC0E0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245"/>
          <a:stretch/>
        </p:blipFill>
        <p:spPr>
          <a:xfrm>
            <a:off x="20" y="10"/>
            <a:ext cx="6054528" cy="4120995"/>
          </a:xfrm>
          <a:prstGeom prst="rect">
            <a:avLst/>
          </a:prstGeom>
          <a:ln w="12700">
            <a:noFill/>
          </a:ln>
        </p:spPr>
      </p:pic>
      <p:pic>
        <p:nvPicPr>
          <p:cNvPr id="9" name="Resim 8" descr="Arka planda konuşmacının odağı dışında ofis eğitimi sırasında kaldırılmış eller yakından görünümü">
            <a:extLst>
              <a:ext uri="{FF2B5EF4-FFF2-40B4-BE49-F238E27FC236}">
                <a16:creationId xmlns:a16="http://schemas.microsoft.com/office/drawing/2014/main" id="{851A5AAD-DC5F-C8E4-309D-7DE0CBC67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1819" b="-3"/>
          <a:stretch/>
        </p:blipFill>
        <p:spPr>
          <a:xfrm>
            <a:off x="6137148" y="10"/>
            <a:ext cx="6054548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3A69C04-C895-4DB3-A92A-D57650B62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51" name="Isosceles Triangle 39">
              <a:extLst>
                <a:ext uri="{FF2B5EF4-FFF2-40B4-BE49-F238E27FC236}">
                  <a16:creationId xmlns:a16="http://schemas.microsoft.com/office/drawing/2014/main" id="{B8E0CA25-0429-4D6B-9EAD-8DEC7BB9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35941052-2814-4B40-9158-C97FCE13D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D52C10D5-B0CF-CB14-E09A-293BE8E3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SORU</a:t>
            </a:r>
          </a:p>
        </p:txBody>
      </p:sp>
    </p:spTree>
    <p:extLst>
      <p:ext uri="{BB962C8B-B14F-4D97-AF65-F5344CB8AC3E}">
        <p14:creationId xmlns:p14="http://schemas.microsoft.com/office/powerpoint/2010/main" val="94850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817AED-F064-F228-019C-91326E4E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İÇERİK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DE425D-764B-FC19-CE72-69B0179AC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Akreditasyon nedir?</a:t>
            </a:r>
          </a:p>
          <a:p>
            <a:r>
              <a:rPr lang="tr-TR" dirty="0"/>
              <a:t>Avantajları</a:t>
            </a:r>
          </a:p>
          <a:p>
            <a:r>
              <a:rPr lang="tr-TR" dirty="0"/>
              <a:t>Öğrenci Sorumlulukları</a:t>
            </a:r>
          </a:p>
        </p:txBody>
      </p:sp>
    </p:spTree>
    <p:extLst>
      <p:ext uri="{BB962C8B-B14F-4D97-AF65-F5344CB8AC3E}">
        <p14:creationId xmlns:p14="http://schemas.microsoft.com/office/powerpoint/2010/main" val="206772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F6C142-7CF7-68F0-2B1A-CB384854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tr-TR" dirty="0"/>
              <a:t>AKREDİTASYON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86C011D-7E1C-971C-F2D2-FBB754CBF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922035"/>
              </p:ext>
            </p:extLst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02563C7D-BE50-7159-ADF1-F50223D9B079}"/>
              </a:ext>
            </a:extLst>
          </p:cNvPr>
          <p:cNvSpPr txBox="1"/>
          <p:nvPr/>
        </p:nvSpPr>
        <p:spPr>
          <a:xfrm>
            <a:off x="5704828" y="4221480"/>
            <a:ext cx="199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Üniversite geneli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DE8363D-B2C3-710B-7FD1-DB27CF377933}"/>
              </a:ext>
            </a:extLst>
          </p:cNvPr>
          <p:cNvSpPr txBox="1"/>
          <p:nvPr/>
        </p:nvSpPr>
        <p:spPr>
          <a:xfrm>
            <a:off x="9004286" y="4221480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Bölüm olarak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56CD8E6-C272-6F2F-04E4-56A563B407D7}"/>
              </a:ext>
            </a:extLst>
          </p:cNvPr>
          <p:cNvSpPr txBox="1"/>
          <p:nvPr/>
        </p:nvSpPr>
        <p:spPr>
          <a:xfrm>
            <a:off x="2128204" y="1808922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DENKLİK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FF7B230-AED5-75F8-7671-7C5EA66A7EDB}"/>
              </a:ext>
            </a:extLst>
          </p:cNvPr>
          <p:cNvSpPr txBox="1"/>
          <p:nvPr/>
        </p:nvSpPr>
        <p:spPr>
          <a:xfrm>
            <a:off x="5205713" y="1670422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/>
              <a:t>Yükseköğretimde akreditasyon akademik kalite, saydamlık ve hesap verme sorumluluğunun bir aracıdır.</a:t>
            </a:r>
          </a:p>
        </p:txBody>
      </p:sp>
    </p:spTree>
    <p:extLst>
      <p:ext uri="{BB962C8B-B14F-4D97-AF65-F5344CB8AC3E}">
        <p14:creationId xmlns:p14="http://schemas.microsoft.com/office/powerpoint/2010/main" val="42589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E87916-2CBC-B0C4-CD3D-C2CCB026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KURUMSAL AKREDİTASYON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E8C87D-58AB-4EDC-7461-B9BAC5418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Kurumsal Akreditasyon Programı (KAP); yükseköğretim kurumlarındaki </a:t>
            </a:r>
          </a:p>
          <a:p>
            <a:r>
              <a:rPr lang="tr-TR" dirty="0"/>
              <a:t>kalite güvencesi, </a:t>
            </a:r>
          </a:p>
          <a:p>
            <a:r>
              <a:rPr lang="tr-TR" dirty="0"/>
              <a:t>eğitim-öğretim, </a:t>
            </a:r>
          </a:p>
          <a:p>
            <a:r>
              <a:rPr lang="tr-TR" dirty="0"/>
              <a:t>araştırma-geliştirme, </a:t>
            </a:r>
          </a:p>
          <a:p>
            <a:r>
              <a:rPr lang="tr-TR" dirty="0"/>
              <a:t>toplumsal katkı ve </a:t>
            </a:r>
          </a:p>
          <a:p>
            <a:r>
              <a:rPr lang="tr-TR" dirty="0"/>
              <a:t>yönetim sistemi </a:t>
            </a:r>
          </a:p>
          <a:p>
            <a:pPr marL="0" indent="0">
              <a:buNone/>
            </a:pPr>
            <a:r>
              <a:rPr lang="tr-TR" dirty="0"/>
              <a:t>süreçlerinin “PUKÖ” döngüsü </a:t>
            </a:r>
            <a:br>
              <a:rPr lang="tr-TR" dirty="0"/>
            </a:br>
            <a:r>
              <a:rPr lang="tr-TR" dirty="0"/>
              <a:t>kapsamında değerlendirilmesini </a:t>
            </a:r>
            <a:br>
              <a:rPr lang="tr-TR" dirty="0"/>
            </a:br>
            <a:r>
              <a:rPr lang="tr-TR" dirty="0"/>
              <a:t>sağlayan bir dış değerlendirme yöntemidir.</a:t>
            </a: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19D8FD4D-9183-9A6A-9443-865F84D84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102362"/>
              </p:ext>
            </p:extLst>
          </p:nvPr>
        </p:nvGraphicFramePr>
        <p:xfrm>
          <a:off x="7826365" y="1867090"/>
          <a:ext cx="4304792" cy="312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5E9F6DEC-A485-F567-3A81-5FE67D8CB43F}"/>
              </a:ext>
            </a:extLst>
          </p:cNvPr>
          <p:cNvSpPr txBox="1"/>
          <p:nvPr/>
        </p:nvSpPr>
        <p:spPr>
          <a:xfrm>
            <a:off x="2069619" y="1758433"/>
            <a:ext cx="1051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YÖKAK</a:t>
            </a:r>
          </a:p>
        </p:txBody>
      </p:sp>
    </p:spTree>
    <p:extLst>
      <p:ext uri="{BB962C8B-B14F-4D97-AF65-F5344CB8AC3E}">
        <p14:creationId xmlns:p14="http://schemas.microsoft.com/office/powerpoint/2010/main" val="331162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E87916-2CBC-B0C4-CD3D-C2CCB026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349925"/>
            <a:ext cx="3680929" cy="2456442"/>
          </a:xfrm>
        </p:spPr>
        <p:txBody>
          <a:bodyPr/>
          <a:lstStyle/>
          <a:p>
            <a:r>
              <a:rPr lang="tr-TR" dirty="0"/>
              <a:t>PROGRAM AKREDİTASYONU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E8C87D-58AB-4EDC-7461-B9BAC5418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Bölümümüzün 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önceden belirlenmiş, 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akademik ve alana özgü standartları 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karşılayıp karşılamadığını ölçen değerlendirme ve dış kalite güvence sürecidir.</a:t>
            </a:r>
          </a:p>
          <a:p>
            <a:r>
              <a:rPr lang="tr-TR" dirty="0">
                <a:solidFill>
                  <a:schemeClr val="tx1"/>
                </a:solidFill>
              </a:rPr>
              <a:t>Bir akreditasyon kuruluşu</a:t>
            </a:r>
          </a:p>
        </p:txBody>
      </p:sp>
    </p:spTree>
    <p:extLst>
      <p:ext uri="{BB962C8B-B14F-4D97-AF65-F5344CB8AC3E}">
        <p14:creationId xmlns:p14="http://schemas.microsoft.com/office/powerpoint/2010/main" val="251396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466F83-26F6-54AE-8394-CBD053D7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1EE9DC-70AA-CB1B-4286-45A780D0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/>
              <a:t>Akreditasyon sisteminin amaçları: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Yükseköğretim kurumlarının karşılıklı birbirlerini tanıma sürecini kolaylaştırmak ve hızlandırmak ile</a:t>
            </a:r>
          </a:p>
          <a:p>
            <a:pPr algn="just"/>
            <a:r>
              <a:rPr lang="tr-TR" dirty="0"/>
              <a:t>Diploma ve unvanların karşılaştırılabilmesine yardımcı olmaktır.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901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1B4D57-ED9E-A4D2-A1D9-57284150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HANGİ BÖLÜMLER / ÜNİVERSİTELER AKREDİTASYONA SAHİP?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C7CBF4-4E1E-1EC0-1C82-7A223A7B4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Tam ve koşullu akreditasyon kararları YKS Yükseköğretim Programları ve Kontenjanları Kılavuzunda belirtilir.</a:t>
            </a:r>
          </a:p>
        </p:txBody>
      </p:sp>
    </p:spTree>
    <p:extLst>
      <p:ext uri="{BB962C8B-B14F-4D97-AF65-F5344CB8AC3E}">
        <p14:creationId xmlns:p14="http://schemas.microsoft.com/office/powerpoint/2010/main" val="6144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A65E96-5744-4E2E-1E4E-A876230E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AKREDİTE </a:t>
            </a:r>
            <a:br>
              <a:rPr lang="tr-TR" dirty="0"/>
            </a:br>
            <a:r>
              <a:rPr lang="tr-TR" dirty="0"/>
              <a:t>BÖLÜM / ÜNİVERSİTE AVANTAJLARI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BF07DB-FF7D-2BDE-7B30-550F4F70F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Akreditasyon süreçlerinde başarı elde edilmesiyle birlikte, üniversitemizin ulusal ve uluslararası düzeyde tanınırlığı ve bilinirliği artacaktır. 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Kalite güvence sistemi belgelendirilmiş bir üniversiteden mezun olmak ulusal ve uluslararası düzeyde iş bulma imkanına katkı sağlayacaktır.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092ACE6-A9FD-D16F-8466-F8F0F79DA7C1}"/>
              </a:ext>
            </a:extLst>
          </p:cNvPr>
          <p:cNvSpPr txBox="1"/>
          <p:nvPr/>
        </p:nvSpPr>
        <p:spPr>
          <a:xfrm>
            <a:off x="888631" y="1749287"/>
            <a:ext cx="354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Akreditasyon : Kalite Güvencesi</a:t>
            </a:r>
          </a:p>
        </p:txBody>
      </p:sp>
    </p:spTree>
    <p:extLst>
      <p:ext uri="{BB962C8B-B14F-4D97-AF65-F5344CB8AC3E}">
        <p14:creationId xmlns:p14="http://schemas.microsoft.com/office/powerpoint/2010/main" val="337355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F6C142-7CF7-68F0-2B1A-CB384854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tr-TR" dirty="0"/>
              <a:t>AKREDİTASYON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86C011D-7E1C-971C-F2D2-FBB754CBFA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1BF65A43-9F56-AFCA-873C-637A0E8DE42A}"/>
              </a:ext>
            </a:extLst>
          </p:cNvPr>
          <p:cNvSpPr/>
          <p:nvPr/>
        </p:nvSpPr>
        <p:spPr>
          <a:xfrm>
            <a:off x="5870448" y="631679"/>
            <a:ext cx="5208715" cy="1737360"/>
          </a:xfrm>
          <a:prstGeom prst="wedgeRoundRectCallout">
            <a:avLst>
              <a:gd name="adj1" fmla="val 38152"/>
              <a:gd name="adj2" fmla="val 7144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Bölümümüz Program Akreditasyonuna başvurmuştur.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24879DB3-ABA3-B885-B8CC-5E8789674DE3}"/>
              </a:ext>
            </a:extLst>
          </p:cNvPr>
          <p:cNvSpPr/>
          <p:nvPr/>
        </p:nvSpPr>
        <p:spPr>
          <a:xfrm>
            <a:off x="5711318" y="4273826"/>
            <a:ext cx="5367845" cy="1353061"/>
          </a:xfrm>
          <a:prstGeom prst="wedgeRoundRectCallout">
            <a:avLst>
              <a:gd name="adj1" fmla="val 41587"/>
              <a:gd name="adj2" fmla="val -6362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STAR Akreditasyon Kurumu Değerlendiricileri bölümümüzü ziyaret ederek yönetici, personel ve öğrenciler ile görüşmeler gerçekleştirecektir.</a:t>
            </a:r>
          </a:p>
        </p:txBody>
      </p:sp>
      <p:pic>
        <p:nvPicPr>
          <p:cNvPr id="3" name="Resim 2" descr="metin, yazı tipi, logo, grafik içeren bir resim&#10;&#10;Açıklama otomatik olarak oluşturuldu">
            <a:extLst>
              <a:ext uri="{FF2B5EF4-FFF2-40B4-BE49-F238E27FC236}">
                <a16:creationId xmlns:a16="http://schemas.microsoft.com/office/drawing/2014/main" id="{6BDCA183-77DA-52A4-6D2C-FD52F3CDA9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86" y="5649382"/>
            <a:ext cx="3552353" cy="1147529"/>
          </a:xfrm>
          <a:prstGeom prst="rect">
            <a:avLst/>
          </a:prstGeom>
        </p:spPr>
      </p:pic>
      <p:sp>
        <p:nvSpPr>
          <p:cNvPr id="7" name="Konuşma Balonu: Köşeleri Yuvarlanmış Dikdörtgen 6">
            <a:extLst>
              <a:ext uri="{FF2B5EF4-FFF2-40B4-BE49-F238E27FC236}">
                <a16:creationId xmlns:a16="http://schemas.microsoft.com/office/drawing/2014/main" id="{22EA531A-9F09-E775-7C74-CD15A56BDB0C}"/>
              </a:ext>
            </a:extLst>
          </p:cNvPr>
          <p:cNvSpPr/>
          <p:nvPr/>
        </p:nvSpPr>
        <p:spPr>
          <a:xfrm>
            <a:off x="5440362" y="631679"/>
            <a:ext cx="4846637" cy="1737360"/>
          </a:xfrm>
          <a:prstGeom prst="wedgeRoundRectCallout">
            <a:avLst>
              <a:gd name="adj1" fmla="val -41465"/>
              <a:gd name="adj2" fmla="val 70394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Üniversitemiz YÖKAK kurumsal Akreditasyon Programına dahil olmuştur.</a:t>
            </a:r>
          </a:p>
        </p:txBody>
      </p:sp>
      <p:sp>
        <p:nvSpPr>
          <p:cNvPr id="10" name="Konuşma Balonu: Köşeleri Yuvarlanmış Dikdörtgen 9">
            <a:extLst>
              <a:ext uri="{FF2B5EF4-FFF2-40B4-BE49-F238E27FC236}">
                <a16:creationId xmlns:a16="http://schemas.microsoft.com/office/drawing/2014/main" id="{8CBD912A-43F7-067F-B623-AE1098E538EF}"/>
              </a:ext>
            </a:extLst>
          </p:cNvPr>
          <p:cNvSpPr/>
          <p:nvPr/>
        </p:nvSpPr>
        <p:spPr>
          <a:xfrm>
            <a:off x="5440362" y="4273827"/>
            <a:ext cx="5367845" cy="1353060"/>
          </a:xfrm>
          <a:prstGeom prst="wedgeRoundRectCallout">
            <a:avLst>
              <a:gd name="adj1" fmla="val -42320"/>
              <a:gd name="adj2" fmla="val -6343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Program kapsamında YÖKAK Değerlendiricileri üniversitemizi ziyaret ederek yönetici, personel ve öğrenciler ile görüşmeler gerçekleştirecektir.</a:t>
            </a:r>
          </a:p>
        </p:txBody>
      </p:sp>
      <p:pic>
        <p:nvPicPr>
          <p:cNvPr id="12" name="Resim 11" descr="yazı tipi, metin, logo, grafik içeren bir resim&#10;&#10;Açıklama otomatik olarak oluşturuldu">
            <a:extLst>
              <a:ext uri="{FF2B5EF4-FFF2-40B4-BE49-F238E27FC236}">
                <a16:creationId xmlns:a16="http://schemas.microsoft.com/office/drawing/2014/main" id="{0CEE781C-CA6A-843E-69AD-3D73E5D6DC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25" y="5649381"/>
            <a:ext cx="42195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7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Atlas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145</TotalTime>
  <Words>349</Words>
  <Application>Microsoft Office PowerPoint</Application>
  <PresentationFormat>Geniş ekran</PresentationFormat>
  <Paragraphs>81</Paragraphs>
  <Slides>14</Slides>
  <Notes>0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Calibri Light</vt:lpstr>
      <vt:lpstr>Rockwell</vt:lpstr>
      <vt:lpstr>Wingdings</vt:lpstr>
      <vt:lpstr>Atlas</vt:lpstr>
      <vt:lpstr>AKREDİTASYON</vt:lpstr>
      <vt:lpstr>İÇERİK</vt:lpstr>
      <vt:lpstr>AKREDİTASYON</vt:lpstr>
      <vt:lpstr>KURUMSAL AKREDİTASYON</vt:lpstr>
      <vt:lpstr>PROGRAM AKREDİTASYONU</vt:lpstr>
      <vt:lpstr>AMAÇ</vt:lpstr>
      <vt:lpstr>HANGİ BÖLÜMLER / ÜNİVERSİTELER AKREDİTASYONA SAHİP?</vt:lpstr>
      <vt:lpstr>AKREDİTE  BÖLÜM / ÜNİVERSİTE AVANTAJLARI</vt:lpstr>
      <vt:lpstr>AKREDİTASYON</vt:lpstr>
      <vt:lpstr>ÖĞRENCİLERİMİZDEN BEKLENTİLERİMİZ</vt:lpstr>
      <vt:lpstr>ÖĞRENCİLERİMİZDEN BEKLENTİLERİMİZ</vt:lpstr>
      <vt:lpstr>ANKETLER</vt:lpstr>
      <vt:lpstr>KALİTE</vt:lpstr>
      <vt:lpstr>SORU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AKREDİTASYON</dc:title>
  <dc:creator>Pınar ÇELEBI DEMIRARSLAN</dc:creator>
  <cp:lastModifiedBy>Pınar ÇELEBI DEMIRARSLAN</cp:lastModifiedBy>
  <cp:revision>12</cp:revision>
  <dcterms:created xsi:type="dcterms:W3CDTF">2023-10-29T19:43:32Z</dcterms:created>
  <dcterms:modified xsi:type="dcterms:W3CDTF">2023-10-29T22:13:39Z</dcterms:modified>
</cp:coreProperties>
</file>