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65" r:id="rId3"/>
    <p:sldId id="303" r:id="rId4"/>
    <p:sldId id="301" r:id="rId5"/>
    <p:sldId id="302" r:id="rId6"/>
    <p:sldId id="266" r:id="rId7"/>
    <p:sldId id="267" r:id="rId8"/>
    <p:sldId id="262" r:id="rId9"/>
    <p:sldId id="263" r:id="rId10"/>
    <p:sldId id="264" r:id="rId11"/>
    <p:sldId id="258" r:id="rId12"/>
    <p:sldId id="259" r:id="rId13"/>
    <p:sldId id="260"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61" r:id="rId27"/>
    <p:sldId id="280" r:id="rId28"/>
    <p:sldId id="281" r:id="rId29"/>
    <p:sldId id="282" r:id="rId30"/>
    <p:sldId id="284" r:id="rId31"/>
    <p:sldId id="285" r:id="rId32"/>
    <p:sldId id="286" r:id="rId33"/>
    <p:sldId id="288" r:id="rId34"/>
    <p:sldId id="289" r:id="rId35"/>
    <p:sldId id="290" r:id="rId36"/>
    <p:sldId id="291" r:id="rId37"/>
    <p:sldId id="292" r:id="rId38"/>
    <p:sldId id="293" r:id="rId39"/>
    <p:sldId id="294" r:id="rId40"/>
    <p:sldId id="295" r:id="rId41"/>
    <p:sldId id="296" r:id="rId42"/>
    <p:sldId id="298" r:id="rId43"/>
    <p:sldId id="297" r:id="rId44"/>
    <p:sldId id="300"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4660"/>
  </p:normalViewPr>
  <p:slideViewPr>
    <p:cSldViewPr snapToGrid="0">
      <p:cViewPr>
        <p:scale>
          <a:sx n="99" d="100"/>
          <a:sy n="99" d="100"/>
        </p:scale>
        <p:origin x="-67" y="-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17731-A29E-4DBF-80D8-5665DD5A4487}" type="doc">
      <dgm:prSet loTypeId="urn:microsoft.com/office/officeart/2005/8/layout/vList5" loCatId="list" qsTypeId="urn:microsoft.com/office/officeart/2005/8/quickstyle/simple1" qsCatId="simple" csTypeId="urn:microsoft.com/office/officeart/2005/8/colors/colorful1#4" csCatId="colorful" phldr="1"/>
      <dgm:spPr/>
      <dgm:t>
        <a:bodyPr/>
        <a:lstStyle/>
        <a:p>
          <a:endParaRPr lang="tr-TR"/>
        </a:p>
      </dgm:t>
    </dgm:pt>
    <dgm:pt modelId="{5ED7ED4D-3929-4C14-B062-4F26D7145F3F}">
      <dgm:prSet phldrT="[Metin]"/>
      <dgm:spPr>
        <a:xfrm>
          <a:off x="109453" y="1018"/>
          <a:ext cx="970673" cy="702183"/>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dirty="0">
              <a:solidFill>
                <a:sysClr val="window" lastClr="FFFFFF"/>
              </a:solidFill>
              <a:latin typeface="Calibri"/>
              <a:ea typeface="+mn-ea"/>
              <a:cs typeface="+mn-cs"/>
            </a:rPr>
            <a:t>1</a:t>
          </a:r>
        </a:p>
      </dgm:t>
    </dgm:pt>
    <dgm:pt modelId="{7AC798ED-F4D0-49E4-943F-214C220EBB9B}" type="parTrans" cxnId="{4F8057DC-F4E1-46B8-BCA9-02A8BE307912}">
      <dgm:prSet/>
      <dgm:spPr/>
      <dgm:t>
        <a:bodyPr/>
        <a:lstStyle/>
        <a:p>
          <a:endParaRPr lang="tr-TR"/>
        </a:p>
      </dgm:t>
    </dgm:pt>
    <dgm:pt modelId="{DDB1B5E3-20FA-461F-97F0-3E62C898E4A2}" type="sibTrans" cxnId="{4F8057DC-F4E1-46B8-BCA9-02A8BE307912}">
      <dgm:prSet/>
      <dgm:spPr/>
      <dgm:t>
        <a:bodyPr/>
        <a:lstStyle/>
        <a:p>
          <a:endParaRPr lang="tr-TR"/>
        </a:p>
      </dgm:t>
    </dgm:pt>
    <dgm:pt modelId="{718F1BAB-181A-49CF-9F59-064040DFC8E5}">
      <dgm:prSet phldrT="[Metin]" custT="1"/>
      <dgm:spPr>
        <a:xfrm rot="5400000">
          <a:off x="3977713" y="-2911399"/>
          <a:ext cx="692476" cy="6515275"/>
        </a:xfrm>
        <a:prstGeom prst="round2SameRect">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gm:spPr>
      <dgm:t>
        <a:bodyPr/>
        <a:lstStyle/>
        <a:p>
          <a:r>
            <a:rPr lang="tr-TR" sz="2200" baseline="0" dirty="0">
              <a:solidFill>
                <a:sysClr val="windowText" lastClr="000000"/>
              </a:solidFill>
              <a:latin typeface="Calibri"/>
              <a:ea typeface="+mn-ea"/>
              <a:cs typeface="+mn-cs"/>
            </a:rPr>
            <a:t>Satılanı geri vermeye hazır olduğunu bildirerek sözleşmeden dönme</a:t>
          </a:r>
          <a:endParaRPr lang="tr-TR" sz="2200" dirty="0">
            <a:solidFill>
              <a:sysClr val="windowText" lastClr="000000">
                <a:hueOff val="0"/>
                <a:satOff val="0"/>
                <a:lumOff val="0"/>
                <a:alphaOff val="0"/>
              </a:sysClr>
            </a:solidFill>
            <a:latin typeface="Calibri"/>
            <a:ea typeface="+mn-ea"/>
            <a:cs typeface="+mn-cs"/>
          </a:endParaRPr>
        </a:p>
      </dgm:t>
    </dgm:pt>
    <dgm:pt modelId="{B3F7AE81-13EE-49B0-B456-EE8C2B03C7FB}" type="parTrans" cxnId="{F4321FDA-C434-45BB-BE76-2E56DDAA15FE}">
      <dgm:prSet/>
      <dgm:spPr/>
      <dgm:t>
        <a:bodyPr/>
        <a:lstStyle/>
        <a:p>
          <a:endParaRPr lang="tr-TR"/>
        </a:p>
      </dgm:t>
    </dgm:pt>
    <dgm:pt modelId="{FABBCF68-30E9-45AE-9BDB-5C954E0D7A05}" type="sibTrans" cxnId="{F4321FDA-C434-45BB-BE76-2E56DDAA15FE}">
      <dgm:prSet/>
      <dgm:spPr/>
      <dgm:t>
        <a:bodyPr/>
        <a:lstStyle/>
        <a:p>
          <a:endParaRPr lang="tr-TR"/>
        </a:p>
      </dgm:t>
    </dgm:pt>
    <dgm:pt modelId="{6BB13DBA-6ED9-4875-B5C1-3F22AD916710}">
      <dgm:prSet phldrT="[Metin]"/>
      <dgm:spPr>
        <a:xfrm flipH="1">
          <a:off x="109453" y="792429"/>
          <a:ext cx="968778" cy="70218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dirty="0">
              <a:solidFill>
                <a:sysClr val="window" lastClr="FFFFFF"/>
              </a:solidFill>
              <a:latin typeface="Calibri"/>
              <a:ea typeface="+mn-ea"/>
              <a:cs typeface="+mn-cs"/>
            </a:rPr>
            <a:t>2</a:t>
          </a:r>
        </a:p>
      </dgm:t>
    </dgm:pt>
    <dgm:pt modelId="{6D1B2F50-E8E3-48AA-BCC5-52BC358452C4}" type="parTrans" cxnId="{BA7E09F7-076C-488C-B740-958B64D4EF7A}">
      <dgm:prSet/>
      <dgm:spPr/>
      <dgm:t>
        <a:bodyPr/>
        <a:lstStyle/>
        <a:p>
          <a:endParaRPr lang="tr-TR"/>
        </a:p>
      </dgm:t>
    </dgm:pt>
    <dgm:pt modelId="{6E3CE367-80EE-45D8-9811-7ABAF53E4290}" type="sibTrans" cxnId="{BA7E09F7-076C-488C-B740-958B64D4EF7A}">
      <dgm:prSet/>
      <dgm:spPr/>
      <dgm:t>
        <a:bodyPr/>
        <a:lstStyle/>
        <a:p>
          <a:endParaRPr lang="tr-TR"/>
        </a:p>
      </dgm:t>
    </dgm:pt>
    <dgm:pt modelId="{50C6BA2D-B6CF-4F97-9043-61C42A3E9231}">
      <dgm:prSet phldrT="[Metin]" custT="1"/>
      <dgm:spPr>
        <a:xfrm rot="5400000">
          <a:off x="3927154" y="-2110611"/>
          <a:ext cx="810420" cy="6508265"/>
        </a:xfrm>
        <a:prstGeom prst="round2SameRect">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dgm:spPr>
      <dgm:t>
        <a:bodyPr/>
        <a:lstStyle/>
        <a:p>
          <a:r>
            <a:rPr lang="tr-TR" sz="2200" baseline="0" dirty="0">
              <a:solidFill>
                <a:sysClr val="windowText" lastClr="000000"/>
              </a:solidFill>
              <a:latin typeface="Calibri"/>
              <a:ea typeface="+mn-ea"/>
              <a:cs typeface="+mn-cs"/>
            </a:rPr>
            <a:t>Satılanın ayıpsız bir misli ile değiştirilmesini isteme</a:t>
          </a:r>
          <a:endParaRPr lang="tr-TR" sz="2200" dirty="0">
            <a:solidFill>
              <a:sysClr val="windowText" lastClr="000000">
                <a:hueOff val="0"/>
                <a:satOff val="0"/>
                <a:lumOff val="0"/>
                <a:alphaOff val="0"/>
              </a:sysClr>
            </a:solidFill>
            <a:latin typeface="Calibri"/>
            <a:ea typeface="+mn-ea"/>
            <a:cs typeface="+mn-cs"/>
          </a:endParaRPr>
        </a:p>
      </dgm:t>
    </dgm:pt>
    <dgm:pt modelId="{6BD73EB1-810C-41F2-B12E-0DAD3A4D97F6}" type="parTrans" cxnId="{C17BDAEF-5DF2-4EFD-961A-1D99B1BE3FE7}">
      <dgm:prSet/>
      <dgm:spPr/>
      <dgm:t>
        <a:bodyPr/>
        <a:lstStyle/>
        <a:p>
          <a:endParaRPr lang="tr-TR"/>
        </a:p>
      </dgm:t>
    </dgm:pt>
    <dgm:pt modelId="{3531742D-D9AE-42D1-9D70-7F3FEEA5BB43}" type="sibTrans" cxnId="{C17BDAEF-5DF2-4EFD-961A-1D99B1BE3FE7}">
      <dgm:prSet/>
      <dgm:spPr/>
      <dgm:t>
        <a:bodyPr/>
        <a:lstStyle/>
        <a:p>
          <a:endParaRPr lang="tr-TR"/>
        </a:p>
      </dgm:t>
    </dgm:pt>
    <dgm:pt modelId="{B0EEBBAC-B2D7-4E89-80B1-B872190FC9B6}">
      <dgm:prSet phldrT="[Metin]"/>
      <dgm:spPr>
        <a:xfrm>
          <a:off x="109453" y="1583841"/>
          <a:ext cx="970645" cy="702183"/>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dirty="0">
              <a:solidFill>
                <a:sysClr val="window" lastClr="FFFFFF"/>
              </a:solidFill>
              <a:latin typeface="Calibri"/>
              <a:ea typeface="+mn-ea"/>
              <a:cs typeface="+mn-cs"/>
            </a:rPr>
            <a:t>3</a:t>
          </a:r>
        </a:p>
      </dgm:t>
    </dgm:pt>
    <dgm:pt modelId="{426FF113-0B64-4602-B71C-A7DBCC233564}" type="parTrans" cxnId="{6C4FF866-1999-4C59-B163-81CFEF89E2CF}">
      <dgm:prSet/>
      <dgm:spPr/>
      <dgm:t>
        <a:bodyPr/>
        <a:lstStyle/>
        <a:p>
          <a:endParaRPr lang="tr-TR"/>
        </a:p>
      </dgm:t>
    </dgm:pt>
    <dgm:pt modelId="{B109D973-273D-4D5B-A32F-9367A35A0FFE}" type="sibTrans" cxnId="{6C4FF866-1999-4C59-B163-81CFEF89E2CF}">
      <dgm:prSet/>
      <dgm:spPr/>
      <dgm:t>
        <a:bodyPr/>
        <a:lstStyle/>
        <a:p>
          <a:endParaRPr lang="tr-TR"/>
        </a:p>
      </dgm:t>
    </dgm:pt>
    <dgm:pt modelId="{6B2F60AC-0D31-425F-8F74-741732C6F0F2}">
      <dgm:prSet phldrT="[Metin]" custT="1"/>
      <dgm:spPr>
        <a:xfrm rot="5400000">
          <a:off x="4039977" y="-1322260"/>
          <a:ext cx="594631" cy="6514387"/>
        </a:xfrm>
        <a:prstGeom prst="round2Same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r>
            <a:rPr lang="tr-TR" sz="2200" baseline="0" dirty="0">
              <a:solidFill>
                <a:sysClr val="windowText" lastClr="000000"/>
              </a:solidFill>
              <a:latin typeface="Calibri"/>
              <a:ea typeface="+mn-ea"/>
              <a:cs typeface="+mn-cs"/>
            </a:rPr>
            <a:t>Satılanı alıkoyup ayıp oranında satış bedelinden indirim isteme</a:t>
          </a:r>
          <a:r>
            <a:rPr lang="tr-TR" sz="2200" dirty="0">
              <a:solidFill>
                <a:sysClr val="windowText" lastClr="000000">
                  <a:hueOff val="0"/>
                  <a:satOff val="0"/>
                  <a:lumOff val="0"/>
                  <a:alphaOff val="0"/>
                </a:sysClr>
              </a:solidFill>
              <a:latin typeface="Calibri"/>
              <a:ea typeface="+mn-ea"/>
              <a:cs typeface="+mn-cs"/>
            </a:rPr>
            <a:t> </a:t>
          </a:r>
        </a:p>
      </dgm:t>
    </dgm:pt>
    <dgm:pt modelId="{E53A043C-51EB-40CA-846F-BFD195EEE5B3}" type="parTrans" cxnId="{E8E0E202-2EB5-4C2E-B022-739B975EFB3E}">
      <dgm:prSet/>
      <dgm:spPr/>
      <dgm:t>
        <a:bodyPr/>
        <a:lstStyle/>
        <a:p>
          <a:endParaRPr lang="tr-TR"/>
        </a:p>
      </dgm:t>
    </dgm:pt>
    <dgm:pt modelId="{FA4D5A3F-D5FC-4AC3-B7A4-306860DBB571}" type="sibTrans" cxnId="{E8E0E202-2EB5-4C2E-B022-739B975EFB3E}">
      <dgm:prSet/>
      <dgm:spPr/>
      <dgm:t>
        <a:bodyPr/>
        <a:lstStyle/>
        <a:p>
          <a:endParaRPr lang="tr-TR"/>
        </a:p>
      </dgm:t>
    </dgm:pt>
    <dgm:pt modelId="{A7421124-DFFE-46B7-ABF6-A7A5DE6E7389}">
      <dgm:prSet phldrT="[Metin]"/>
      <dgm:spPr>
        <a:xfrm>
          <a:off x="130460" y="2321133"/>
          <a:ext cx="902965" cy="702183"/>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dirty="0">
              <a:solidFill>
                <a:sysClr val="window" lastClr="FFFFFF"/>
              </a:solidFill>
              <a:latin typeface="Calibri"/>
              <a:ea typeface="+mn-ea"/>
              <a:cs typeface="+mn-cs"/>
            </a:rPr>
            <a:t>4</a:t>
          </a:r>
        </a:p>
      </dgm:t>
    </dgm:pt>
    <dgm:pt modelId="{0A11D23C-D683-4F16-83F2-3F3249E2BEB1}" type="parTrans" cxnId="{F3189681-F191-4C93-BB95-86E61439F45A}">
      <dgm:prSet/>
      <dgm:spPr/>
      <dgm:t>
        <a:bodyPr/>
        <a:lstStyle/>
        <a:p>
          <a:endParaRPr lang="tr-TR"/>
        </a:p>
      </dgm:t>
    </dgm:pt>
    <dgm:pt modelId="{72A5944F-7F1A-4D88-82D7-7BA939064F99}" type="sibTrans" cxnId="{F3189681-F191-4C93-BB95-86E61439F45A}">
      <dgm:prSet/>
      <dgm:spPr/>
      <dgm:t>
        <a:bodyPr/>
        <a:lstStyle/>
        <a:p>
          <a:endParaRPr lang="tr-TR"/>
        </a:p>
      </dgm:t>
    </dgm:pt>
    <dgm:pt modelId="{6FC5F0D1-5285-43F9-839F-983D4AB620E3}">
      <dgm:prSet phldrT="[Metin]" custT="1"/>
      <dgm:spPr>
        <a:xfrm rot="5400000">
          <a:off x="3951707" y="-547935"/>
          <a:ext cx="561746" cy="6440322"/>
        </a:xfrm>
        <a:prstGeom prst="round2SameRect">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gm:spPr>
      <dgm:t>
        <a:bodyPr/>
        <a:lstStyle/>
        <a:p>
          <a:r>
            <a:rPr lang="tr-TR" sz="2200" dirty="0">
              <a:solidFill>
                <a:sysClr val="windowText" lastClr="000000">
                  <a:hueOff val="0"/>
                  <a:satOff val="0"/>
                  <a:lumOff val="0"/>
                  <a:alphaOff val="0"/>
                </a:sysClr>
              </a:solidFill>
              <a:latin typeface="Calibri"/>
              <a:ea typeface="+mn-ea"/>
              <a:cs typeface="+mn-cs"/>
            </a:rPr>
            <a:t>Ücretsiz onarım isteme</a:t>
          </a:r>
        </a:p>
      </dgm:t>
    </dgm:pt>
    <dgm:pt modelId="{78A893F1-1186-47C5-8D70-0801A8E35B8C}" type="parTrans" cxnId="{E2936D9B-80CF-4711-A164-0FCD085E237B}">
      <dgm:prSet/>
      <dgm:spPr/>
      <dgm:t>
        <a:bodyPr/>
        <a:lstStyle/>
        <a:p>
          <a:endParaRPr lang="tr-TR"/>
        </a:p>
      </dgm:t>
    </dgm:pt>
    <dgm:pt modelId="{E356814A-2543-4771-B273-CCBC4423F365}" type="sibTrans" cxnId="{E2936D9B-80CF-4711-A164-0FCD085E237B}">
      <dgm:prSet/>
      <dgm:spPr/>
      <dgm:t>
        <a:bodyPr/>
        <a:lstStyle/>
        <a:p>
          <a:endParaRPr lang="tr-TR"/>
        </a:p>
      </dgm:t>
    </dgm:pt>
    <dgm:pt modelId="{C3DC6BD1-7835-4C57-8D17-4CFEF2C54319}" type="pres">
      <dgm:prSet presAssocID="{B1617731-A29E-4DBF-80D8-5665DD5A4487}" presName="Name0" presStyleCnt="0">
        <dgm:presLayoutVars>
          <dgm:dir/>
          <dgm:animLvl val="lvl"/>
          <dgm:resizeHandles val="exact"/>
        </dgm:presLayoutVars>
      </dgm:prSet>
      <dgm:spPr/>
      <dgm:t>
        <a:bodyPr/>
        <a:lstStyle/>
        <a:p>
          <a:endParaRPr lang="tr-TR"/>
        </a:p>
      </dgm:t>
    </dgm:pt>
    <dgm:pt modelId="{3CCBE915-344B-48E0-8E1A-F4AD3D7D7EEF}" type="pres">
      <dgm:prSet presAssocID="{5ED7ED4D-3929-4C14-B062-4F26D7145F3F}" presName="linNode" presStyleCnt="0"/>
      <dgm:spPr/>
    </dgm:pt>
    <dgm:pt modelId="{3FE6B5B3-4587-4BCC-A9D7-BB0B928B23B1}" type="pres">
      <dgm:prSet presAssocID="{5ED7ED4D-3929-4C14-B062-4F26D7145F3F}" presName="parentText" presStyleLbl="node1" presStyleIdx="0" presStyleCnt="4" custScaleX="34995">
        <dgm:presLayoutVars>
          <dgm:chMax val="1"/>
          <dgm:bulletEnabled val="1"/>
        </dgm:presLayoutVars>
      </dgm:prSet>
      <dgm:spPr/>
      <dgm:t>
        <a:bodyPr/>
        <a:lstStyle/>
        <a:p>
          <a:endParaRPr lang="tr-TR"/>
        </a:p>
      </dgm:t>
    </dgm:pt>
    <dgm:pt modelId="{4CBE4ACB-1CA3-413C-8719-54D44B3BCB24}" type="pres">
      <dgm:prSet presAssocID="{5ED7ED4D-3929-4C14-B062-4F26D7145F3F}" presName="descendantText" presStyleLbl="alignAccFollowNode1" presStyleIdx="0" presStyleCnt="4" custScaleX="132126" custScaleY="123272" custLinFactNeighborX="-498" custLinFactNeighborY="-12681">
        <dgm:presLayoutVars>
          <dgm:bulletEnabled val="1"/>
        </dgm:presLayoutVars>
      </dgm:prSet>
      <dgm:spPr/>
      <dgm:t>
        <a:bodyPr/>
        <a:lstStyle/>
        <a:p>
          <a:endParaRPr lang="tr-TR"/>
        </a:p>
      </dgm:t>
    </dgm:pt>
    <dgm:pt modelId="{5F16A53D-A13B-429D-85B4-EBF82B37BFD5}" type="pres">
      <dgm:prSet presAssocID="{DDB1B5E3-20FA-461F-97F0-3E62C898E4A2}" presName="sp" presStyleCnt="0"/>
      <dgm:spPr/>
    </dgm:pt>
    <dgm:pt modelId="{1B0A3A93-0673-4E93-89B6-77F23A8E5344}" type="pres">
      <dgm:prSet presAssocID="{6BB13DBA-6ED9-4875-B5C1-3F22AD916710}" presName="linNode" presStyleCnt="0"/>
      <dgm:spPr/>
    </dgm:pt>
    <dgm:pt modelId="{A4F7E4AE-BDD1-4351-BBE3-CC2257880E33}" type="pres">
      <dgm:prSet presAssocID="{6BB13DBA-6ED9-4875-B5C1-3F22AD916710}" presName="parentText" presStyleLbl="node1" presStyleIdx="1" presStyleCnt="4" custFlipHor="1" custScaleX="34995">
        <dgm:presLayoutVars>
          <dgm:chMax val="1"/>
          <dgm:bulletEnabled val="1"/>
        </dgm:presLayoutVars>
      </dgm:prSet>
      <dgm:spPr/>
      <dgm:t>
        <a:bodyPr/>
        <a:lstStyle/>
        <a:p>
          <a:endParaRPr lang="tr-TR"/>
        </a:p>
      </dgm:t>
    </dgm:pt>
    <dgm:pt modelId="{ED9779E6-9829-49DC-8A19-411162B12903}" type="pres">
      <dgm:prSet presAssocID="{6BB13DBA-6ED9-4875-B5C1-3F22AD916710}" presName="descendantText" presStyleLbl="alignAccFollowNode1" presStyleIdx="1" presStyleCnt="4" custScaleX="132242" custScaleY="144268">
        <dgm:presLayoutVars>
          <dgm:bulletEnabled val="1"/>
        </dgm:presLayoutVars>
      </dgm:prSet>
      <dgm:spPr/>
      <dgm:t>
        <a:bodyPr/>
        <a:lstStyle/>
        <a:p>
          <a:endParaRPr lang="tr-TR"/>
        </a:p>
      </dgm:t>
    </dgm:pt>
    <dgm:pt modelId="{67B2E556-F601-4961-809B-5D490C2FFED3}" type="pres">
      <dgm:prSet presAssocID="{6E3CE367-80EE-45D8-9811-7ABAF53E4290}" presName="sp" presStyleCnt="0"/>
      <dgm:spPr/>
    </dgm:pt>
    <dgm:pt modelId="{7E4610E7-376F-46C2-9E1B-1C036404A27C}" type="pres">
      <dgm:prSet presAssocID="{B0EEBBAC-B2D7-4E89-80B1-B872190FC9B6}" presName="linNode" presStyleCnt="0"/>
      <dgm:spPr/>
    </dgm:pt>
    <dgm:pt modelId="{7CED161D-38C3-4407-8EDB-20278A108612}" type="pres">
      <dgm:prSet presAssocID="{B0EEBBAC-B2D7-4E89-80B1-B872190FC9B6}" presName="parentText" presStyleLbl="node1" presStyleIdx="2" presStyleCnt="4" custScaleX="34994">
        <dgm:presLayoutVars>
          <dgm:chMax val="1"/>
          <dgm:bulletEnabled val="1"/>
        </dgm:presLayoutVars>
      </dgm:prSet>
      <dgm:spPr/>
      <dgm:t>
        <a:bodyPr/>
        <a:lstStyle/>
        <a:p>
          <a:endParaRPr lang="tr-TR"/>
        </a:p>
      </dgm:t>
    </dgm:pt>
    <dgm:pt modelId="{BA36E963-6103-42E1-B690-248B0F6BDFBF}" type="pres">
      <dgm:prSet presAssocID="{B0EEBBAC-B2D7-4E89-80B1-B872190FC9B6}" presName="descendantText" presStyleLbl="alignAccFollowNode1" presStyleIdx="2" presStyleCnt="4" custScaleX="132108" custScaleY="105854">
        <dgm:presLayoutVars>
          <dgm:bulletEnabled val="1"/>
        </dgm:presLayoutVars>
      </dgm:prSet>
      <dgm:spPr/>
      <dgm:t>
        <a:bodyPr/>
        <a:lstStyle/>
        <a:p>
          <a:endParaRPr lang="tr-TR"/>
        </a:p>
      </dgm:t>
    </dgm:pt>
    <dgm:pt modelId="{6FDD2313-A304-4922-866E-1AA378FADC59}" type="pres">
      <dgm:prSet presAssocID="{B109D973-273D-4D5B-A32F-9367A35A0FFE}" presName="sp" presStyleCnt="0"/>
      <dgm:spPr/>
    </dgm:pt>
    <dgm:pt modelId="{332FC353-1856-4405-B6CD-D55810D23456}" type="pres">
      <dgm:prSet presAssocID="{A7421124-DFFE-46B7-ABF6-A7A5DE6E7389}" presName="linNode" presStyleCnt="0"/>
      <dgm:spPr/>
    </dgm:pt>
    <dgm:pt modelId="{59DBC814-A559-4EF4-A8AF-DDDE049979A7}" type="pres">
      <dgm:prSet presAssocID="{A7421124-DFFE-46B7-ABF6-A7A5DE6E7389}" presName="parentText" presStyleLbl="node1" presStyleIdx="3" presStyleCnt="4" custScaleX="32554" custLinFactNeighborX="426">
        <dgm:presLayoutVars>
          <dgm:chMax val="1"/>
          <dgm:bulletEnabled val="1"/>
        </dgm:presLayoutVars>
      </dgm:prSet>
      <dgm:spPr/>
      <dgm:t>
        <a:bodyPr/>
        <a:lstStyle/>
        <a:p>
          <a:endParaRPr lang="tr-TR"/>
        </a:p>
      </dgm:t>
    </dgm:pt>
    <dgm:pt modelId="{65C45DE5-251D-40FD-94D2-31DC4483E34C}" type="pres">
      <dgm:prSet presAssocID="{A7421124-DFFE-46B7-ABF6-A7A5DE6E7389}" presName="descendantText" presStyleLbl="alignAccFollowNode1" presStyleIdx="3" presStyleCnt="4" custScaleX="130606">
        <dgm:presLayoutVars>
          <dgm:bulletEnabled val="1"/>
        </dgm:presLayoutVars>
      </dgm:prSet>
      <dgm:spPr/>
      <dgm:t>
        <a:bodyPr/>
        <a:lstStyle/>
        <a:p>
          <a:endParaRPr lang="tr-TR"/>
        </a:p>
      </dgm:t>
    </dgm:pt>
  </dgm:ptLst>
  <dgm:cxnLst>
    <dgm:cxn modelId="{BED674D0-EDE8-4B6D-AAD5-0E99D40DB141}" type="presOf" srcId="{5ED7ED4D-3929-4C14-B062-4F26D7145F3F}" destId="{3FE6B5B3-4587-4BCC-A9D7-BB0B928B23B1}" srcOrd="0" destOrd="0" presId="urn:microsoft.com/office/officeart/2005/8/layout/vList5"/>
    <dgm:cxn modelId="{BEAFA9D6-C288-4147-ABEC-C94FED667BE0}" type="presOf" srcId="{B1617731-A29E-4DBF-80D8-5665DD5A4487}" destId="{C3DC6BD1-7835-4C57-8D17-4CFEF2C54319}" srcOrd="0" destOrd="0" presId="urn:microsoft.com/office/officeart/2005/8/layout/vList5"/>
    <dgm:cxn modelId="{F3189681-F191-4C93-BB95-86E61439F45A}" srcId="{B1617731-A29E-4DBF-80D8-5665DD5A4487}" destId="{A7421124-DFFE-46B7-ABF6-A7A5DE6E7389}" srcOrd="3" destOrd="0" parTransId="{0A11D23C-D683-4F16-83F2-3F3249E2BEB1}" sibTransId="{72A5944F-7F1A-4D88-82D7-7BA939064F99}"/>
    <dgm:cxn modelId="{6C4FF866-1999-4C59-B163-81CFEF89E2CF}" srcId="{B1617731-A29E-4DBF-80D8-5665DD5A4487}" destId="{B0EEBBAC-B2D7-4E89-80B1-B872190FC9B6}" srcOrd="2" destOrd="0" parTransId="{426FF113-0B64-4602-B71C-A7DBCC233564}" sibTransId="{B109D973-273D-4D5B-A32F-9367A35A0FFE}"/>
    <dgm:cxn modelId="{B42E7623-6532-49FE-8DC9-5F6E5C0E90D6}" type="presOf" srcId="{6BB13DBA-6ED9-4875-B5C1-3F22AD916710}" destId="{A4F7E4AE-BDD1-4351-BBE3-CC2257880E33}" srcOrd="0" destOrd="0" presId="urn:microsoft.com/office/officeart/2005/8/layout/vList5"/>
    <dgm:cxn modelId="{E2936D9B-80CF-4711-A164-0FCD085E237B}" srcId="{A7421124-DFFE-46B7-ABF6-A7A5DE6E7389}" destId="{6FC5F0D1-5285-43F9-839F-983D4AB620E3}" srcOrd="0" destOrd="0" parTransId="{78A893F1-1186-47C5-8D70-0801A8E35B8C}" sibTransId="{E356814A-2543-4771-B273-CCBC4423F365}"/>
    <dgm:cxn modelId="{E8E0E202-2EB5-4C2E-B022-739B975EFB3E}" srcId="{B0EEBBAC-B2D7-4E89-80B1-B872190FC9B6}" destId="{6B2F60AC-0D31-425F-8F74-741732C6F0F2}" srcOrd="0" destOrd="0" parTransId="{E53A043C-51EB-40CA-846F-BFD195EEE5B3}" sibTransId="{FA4D5A3F-D5FC-4AC3-B7A4-306860DBB571}"/>
    <dgm:cxn modelId="{346A0DC9-DD46-4AD8-8C22-AEEFD4439B6D}" type="presOf" srcId="{50C6BA2D-B6CF-4F97-9043-61C42A3E9231}" destId="{ED9779E6-9829-49DC-8A19-411162B12903}" srcOrd="0" destOrd="0" presId="urn:microsoft.com/office/officeart/2005/8/layout/vList5"/>
    <dgm:cxn modelId="{4F8057DC-F4E1-46B8-BCA9-02A8BE307912}" srcId="{B1617731-A29E-4DBF-80D8-5665DD5A4487}" destId="{5ED7ED4D-3929-4C14-B062-4F26D7145F3F}" srcOrd="0" destOrd="0" parTransId="{7AC798ED-F4D0-49E4-943F-214C220EBB9B}" sibTransId="{DDB1B5E3-20FA-461F-97F0-3E62C898E4A2}"/>
    <dgm:cxn modelId="{BA7E09F7-076C-488C-B740-958B64D4EF7A}" srcId="{B1617731-A29E-4DBF-80D8-5665DD5A4487}" destId="{6BB13DBA-6ED9-4875-B5C1-3F22AD916710}" srcOrd="1" destOrd="0" parTransId="{6D1B2F50-E8E3-48AA-BCC5-52BC358452C4}" sibTransId="{6E3CE367-80EE-45D8-9811-7ABAF53E4290}"/>
    <dgm:cxn modelId="{819F7C95-BE77-4E94-A309-CEF361655661}" type="presOf" srcId="{6FC5F0D1-5285-43F9-839F-983D4AB620E3}" destId="{65C45DE5-251D-40FD-94D2-31DC4483E34C}" srcOrd="0" destOrd="0" presId="urn:microsoft.com/office/officeart/2005/8/layout/vList5"/>
    <dgm:cxn modelId="{758E8EF8-B1B5-4424-84F1-1AFAE0D90F9C}" type="presOf" srcId="{6B2F60AC-0D31-425F-8F74-741732C6F0F2}" destId="{BA36E963-6103-42E1-B690-248B0F6BDFBF}" srcOrd="0" destOrd="0" presId="urn:microsoft.com/office/officeart/2005/8/layout/vList5"/>
    <dgm:cxn modelId="{3883C7E1-B449-4481-85F4-F4B8B3B13BBD}" type="presOf" srcId="{B0EEBBAC-B2D7-4E89-80B1-B872190FC9B6}" destId="{7CED161D-38C3-4407-8EDB-20278A108612}" srcOrd="0" destOrd="0" presId="urn:microsoft.com/office/officeart/2005/8/layout/vList5"/>
    <dgm:cxn modelId="{2017E1D9-1931-40C8-B6D1-F342795FD2C7}" type="presOf" srcId="{A7421124-DFFE-46B7-ABF6-A7A5DE6E7389}" destId="{59DBC814-A559-4EF4-A8AF-DDDE049979A7}" srcOrd="0" destOrd="0" presId="urn:microsoft.com/office/officeart/2005/8/layout/vList5"/>
    <dgm:cxn modelId="{F4321FDA-C434-45BB-BE76-2E56DDAA15FE}" srcId="{5ED7ED4D-3929-4C14-B062-4F26D7145F3F}" destId="{718F1BAB-181A-49CF-9F59-064040DFC8E5}" srcOrd="0" destOrd="0" parTransId="{B3F7AE81-13EE-49B0-B456-EE8C2B03C7FB}" sibTransId="{FABBCF68-30E9-45AE-9BDB-5C954E0D7A05}"/>
    <dgm:cxn modelId="{D898E84D-CC8D-4B79-9A39-D58434EACECB}" type="presOf" srcId="{718F1BAB-181A-49CF-9F59-064040DFC8E5}" destId="{4CBE4ACB-1CA3-413C-8719-54D44B3BCB24}" srcOrd="0" destOrd="0" presId="urn:microsoft.com/office/officeart/2005/8/layout/vList5"/>
    <dgm:cxn modelId="{C17BDAEF-5DF2-4EFD-961A-1D99B1BE3FE7}" srcId="{6BB13DBA-6ED9-4875-B5C1-3F22AD916710}" destId="{50C6BA2D-B6CF-4F97-9043-61C42A3E9231}" srcOrd="0" destOrd="0" parTransId="{6BD73EB1-810C-41F2-B12E-0DAD3A4D97F6}" sibTransId="{3531742D-D9AE-42D1-9D70-7F3FEEA5BB43}"/>
    <dgm:cxn modelId="{70A26E85-416F-433D-B7D0-2599AF3A3FB6}" type="presParOf" srcId="{C3DC6BD1-7835-4C57-8D17-4CFEF2C54319}" destId="{3CCBE915-344B-48E0-8E1A-F4AD3D7D7EEF}" srcOrd="0" destOrd="0" presId="urn:microsoft.com/office/officeart/2005/8/layout/vList5"/>
    <dgm:cxn modelId="{32DDF39B-3A88-4D23-923E-5DEA59A8CE49}" type="presParOf" srcId="{3CCBE915-344B-48E0-8E1A-F4AD3D7D7EEF}" destId="{3FE6B5B3-4587-4BCC-A9D7-BB0B928B23B1}" srcOrd="0" destOrd="0" presId="urn:microsoft.com/office/officeart/2005/8/layout/vList5"/>
    <dgm:cxn modelId="{1E9CE438-140B-42C0-91CD-0189BCB8F77D}" type="presParOf" srcId="{3CCBE915-344B-48E0-8E1A-F4AD3D7D7EEF}" destId="{4CBE4ACB-1CA3-413C-8719-54D44B3BCB24}" srcOrd="1" destOrd="0" presId="urn:microsoft.com/office/officeart/2005/8/layout/vList5"/>
    <dgm:cxn modelId="{3F934025-7450-424B-8D1D-15B7FAC2B9C0}" type="presParOf" srcId="{C3DC6BD1-7835-4C57-8D17-4CFEF2C54319}" destId="{5F16A53D-A13B-429D-85B4-EBF82B37BFD5}" srcOrd="1" destOrd="0" presId="urn:microsoft.com/office/officeart/2005/8/layout/vList5"/>
    <dgm:cxn modelId="{3B5938C9-8C9D-4199-B254-2BB6FD552696}" type="presParOf" srcId="{C3DC6BD1-7835-4C57-8D17-4CFEF2C54319}" destId="{1B0A3A93-0673-4E93-89B6-77F23A8E5344}" srcOrd="2" destOrd="0" presId="urn:microsoft.com/office/officeart/2005/8/layout/vList5"/>
    <dgm:cxn modelId="{74F716B9-99AB-41FC-A7F5-C877F4372939}" type="presParOf" srcId="{1B0A3A93-0673-4E93-89B6-77F23A8E5344}" destId="{A4F7E4AE-BDD1-4351-BBE3-CC2257880E33}" srcOrd="0" destOrd="0" presId="urn:microsoft.com/office/officeart/2005/8/layout/vList5"/>
    <dgm:cxn modelId="{FD9D9B18-3133-4F5E-83D2-C651B5F886C6}" type="presParOf" srcId="{1B0A3A93-0673-4E93-89B6-77F23A8E5344}" destId="{ED9779E6-9829-49DC-8A19-411162B12903}" srcOrd="1" destOrd="0" presId="urn:microsoft.com/office/officeart/2005/8/layout/vList5"/>
    <dgm:cxn modelId="{C3541F82-8682-4ECB-A2E2-FF6CDC893E8F}" type="presParOf" srcId="{C3DC6BD1-7835-4C57-8D17-4CFEF2C54319}" destId="{67B2E556-F601-4961-809B-5D490C2FFED3}" srcOrd="3" destOrd="0" presId="urn:microsoft.com/office/officeart/2005/8/layout/vList5"/>
    <dgm:cxn modelId="{C7C9FE72-14A2-4446-87C9-2051803B5F97}" type="presParOf" srcId="{C3DC6BD1-7835-4C57-8D17-4CFEF2C54319}" destId="{7E4610E7-376F-46C2-9E1B-1C036404A27C}" srcOrd="4" destOrd="0" presId="urn:microsoft.com/office/officeart/2005/8/layout/vList5"/>
    <dgm:cxn modelId="{71FA6F97-20C3-4584-BDC2-B7D755C251F5}" type="presParOf" srcId="{7E4610E7-376F-46C2-9E1B-1C036404A27C}" destId="{7CED161D-38C3-4407-8EDB-20278A108612}" srcOrd="0" destOrd="0" presId="urn:microsoft.com/office/officeart/2005/8/layout/vList5"/>
    <dgm:cxn modelId="{6B5A893B-8367-4D9F-93B5-C6E2D04CD018}" type="presParOf" srcId="{7E4610E7-376F-46C2-9E1B-1C036404A27C}" destId="{BA36E963-6103-42E1-B690-248B0F6BDFBF}" srcOrd="1" destOrd="0" presId="urn:microsoft.com/office/officeart/2005/8/layout/vList5"/>
    <dgm:cxn modelId="{CCB022AB-98CE-4F2B-9178-30F342CC4D98}" type="presParOf" srcId="{C3DC6BD1-7835-4C57-8D17-4CFEF2C54319}" destId="{6FDD2313-A304-4922-866E-1AA378FADC59}" srcOrd="5" destOrd="0" presId="urn:microsoft.com/office/officeart/2005/8/layout/vList5"/>
    <dgm:cxn modelId="{6D559AA6-ADEE-449C-830D-A6BBFC4E3566}" type="presParOf" srcId="{C3DC6BD1-7835-4C57-8D17-4CFEF2C54319}" destId="{332FC353-1856-4405-B6CD-D55810D23456}" srcOrd="6" destOrd="0" presId="urn:microsoft.com/office/officeart/2005/8/layout/vList5"/>
    <dgm:cxn modelId="{6A5150AA-30DF-4F16-B181-F044E0E2FFE2}" type="presParOf" srcId="{332FC353-1856-4405-B6CD-D55810D23456}" destId="{59DBC814-A559-4EF4-A8AF-DDDE049979A7}" srcOrd="0" destOrd="0" presId="urn:microsoft.com/office/officeart/2005/8/layout/vList5"/>
    <dgm:cxn modelId="{A6F92A41-E877-4AB1-8318-4BAFBA6D0239}" type="presParOf" srcId="{332FC353-1856-4405-B6CD-D55810D23456}" destId="{65C45DE5-251D-40FD-94D2-31DC4483E34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17DFF2-278C-460D-9B6A-078914C37819}" type="doc">
      <dgm:prSet loTypeId="urn:microsoft.com/office/officeart/2005/8/layout/hProcess9" loCatId="process" qsTypeId="urn:microsoft.com/office/officeart/2005/8/quickstyle/simple1" qsCatId="simple" csTypeId="urn:microsoft.com/office/officeart/2005/8/colors/colorful2" csCatId="colorful" phldr="1"/>
      <dgm:spPr/>
    </dgm:pt>
    <dgm:pt modelId="{71B782A2-490D-4597-9863-FCDD30CB92B1}">
      <dgm:prSet phldrT="[Metin]" custT="1"/>
      <dgm:spPr>
        <a:xfrm>
          <a:off x="5414" y="1224138"/>
          <a:ext cx="1622430" cy="1872202"/>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600" b="1" i="1" u="none" dirty="0">
              <a:solidFill>
                <a:sysClr val="window" lastClr="FFFFFF"/>
              </a:solidFill>
              <a:latin typeface="Calibri"/>
              <a:ea typeface="+mn-ea"/>
              <a:cs typeface="+mn-cs"/>
            </a:rPr>
            <a:t>Malın,</a:t>
          </a:r>
          <a:r>
            <a:rPr lang="tr-TR" sz="1600" b="1" i="1" u="sng" dirty="0">
              <a:solidFill>
                <a:sysClr val="window" lastClr="FFFFFF"/>
              </a:solidFill>
              <a:latin typeface="Calibri"/>
              <a:ea typeface="+mn-ea"/>
              <a:cs typeface="+mn-cs"/>
            </a:rPr>
            <a:t> </a:t>
          </a:r>
        </a:p>
        <a:p>
          <a:r>
            <a:rPr lang="tr-TR" sz="1600" b="1" i="1" u="none" dirty="0">
              <a:solidFill>
                <a:sysClr val="window" lastClr="FFFFFF"/>
              </a:solidFill>
              <a:latin typeface="Calibri"/>
              <a:ea typeface="+mn-ea"/>
              <a:cs typeface="+mn-cs"/>
            </a:rPr>
            <a:t>- Garanti süresi içerisinde tekrar</a:t>
          </a:r>
          <a:r>
            <a:rPr lang="tr-TR" sz="1600" b="1" i="1" u="sng" dirty="0">
              <a:solidFill>
                <a:sysClr val="window" lastClr="FFFFFF"/>
              </a:solidFill>
              <a:latin typeface="Calibri"/>
              <a:ea typeface="+mn-ea"/>
              <a:cs typeface="+mn-cs"/>
            </a:rPr>
            <a:t> </a:t>
          </a:r>
          <a:r>
            <a:rPr lang="tr-TR" sz="1600" b="1" i="1" dirty="0">
              <a:solidFill>
                <a:sysClr val="window" lastClr="FFFFFF"/>
              </a:solidFill>
              <a:latin typeface="Calibri"/>
              <a:ea typeface="+mn-ea"/>
              <a:cs typeface="+mn-cs"/>
            </a:rPr>
            <a:t>arızalanması</a:t>
          </a:r>
        </a:p>
      </dgm:t>
    </dgm:pt>
    <dgm:pt modelId="{B077EBE3-18CF-422D-8B21-671EA23B4D4D}" type="parTrans" cxnId="{E998B216-7390-47AF-8191-042FB74657DF}">
      <dgm:prSet/>
      <dgm:spPr/>
      <dgm:t>
        <a:bodyPr/>
        <a:lstStyle/>
        <a:p>
          <a:endParaRPr lang="tr-TR"/>
        </a:p>
      </dgm:t>
    </dgm:pt>
    <dgm:pt modelId="{233E6759-EACF-49CB-990C-140F4B1CD26D}" type="sibTrans" cxnId="{E998B216-7390-47AF-8191-042FB74657DF}">
      <dgm:prSet/>
      <dgm:spPr/>
      <dgm:t>
        <a:bodyPr/>
        <a:lstStyle/>
        <a:p>
          <a:endParaRPr lang="tr-TR"/>
        </a:p>
      </dgm:t>
    </dgm:pt>
    <dgm:pt modelId="{EFD903D5-03FA-4502-B2C9-4B9C1E2A45D9}">
      <dgm:prSet phldrT="[Metin]"/>
      <dgm:spPr>
        <a:xfrm>
          <a:off x="1709064" y="1296144"/>
          <a:ext cx="1622430" cy="1728192"/>
        </a:xfrm>
        <a:prstGeom prst="roundRect">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gm:spPr>
      <dgm:t>
        <a:bodyPr/>
        <a:lstStyle/>
        <a:p>
          <a:r>
            <a:rPr lang="tr-TR" b="1" dirty="0">
              <a:solidFill>
                <a:sysClr val="window" lastClr="FFFFFF"/>
              </a:solidFill>
              <a:latin typeface="Calibri"/>
              <a:ea typeface="+mn-ea"/>
              <a:cs typeface="+mn-cs"/>
            </a:rPr>
            <a:t>Tamiri için gereken </a:t>
          </a:r>
          <a:r>
            <a:rPr lang="tr-TR" b="1" u="sng" dirty="0">
              <a:solidFill>
                <a:sysClr val="window" lastClr="FFFFFF"/>
              </a:solidFill>
              <a:latin typeface="Calibri"/>
              <a:ea typeface="+mn-ea"/>
              <a:cs typeface="+mn-cs"/>
            </a:rPr>
            <a:t>azami sürenin aşılması</a:t>
          </a:r>
        </a:p>
      </dgm:t>
    </dgm:pt>
    <dgm:pt modelId="{4125573A-E384-4215-8369-3142C335E72E}" type="parTrans" cxnId="{43333F30-1CE7-41E2-A66E-E1D734C4C803}">
      <dgm:prSet/>
      <dgm:spPr/>
      <dgm:t>
        <a:bodyPr/>
        <a:lstStyle/>
        <a:p>
          <a:endParaRPr lang="tr-TR"/>
        </a:p>
      </dgm:t>
    </dgm:pt>
    <dgm:pt modelId="{4E99D0A1-80F1-4E00-AE08-FCB526DC3AD1}" type="sibTrans" cxnId="{43333F30-1CE7-41E2-A66E-E1D734C4C803}">
      <dgm:prSet/>
      <dgm:spPr/>
      <dgm:t>
        <a:bodyPr/>
        <a:lstStyle/>
        <a:p>
          <a:endParaRPr lang="tr-TR"/>
        </a:p>
      </dgm:t>
    </dgm:pt>
    <dgm:pt modelId="{DAD1227E-8991-432D-8D92-32AA93074640}">
      <dgm:prSet phldrT="[Metin]"/>
      <dgm:spPr>
        <a:xfrm>
          <a:off x="3412715" y="1296144"/>
          <a:ext cx="1622430" cy="1728192"/>
        </a:xfrm>
        <a:prstGeom prst="roundRect">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r>
            <a:rPr lang="tr-TR" b="1" u="sng" dirty="0">
              <a:solidFill>
                <a:sysClr val="window" lastClr="FFFFFF"/>
              </a:solidFill>
              <a:latin typeface="Calibri"/>
              <a:ea typeface="+mn-ea"/>
              <a:cs typeface="+mn-cs"/>
            </a:rPr>
            <a:t>Tamirinin mümkün olmadığının </a:t>
          </a:r>
          <a:r>
            <a:rPr lang="tr-TR" dirty="0">
              <a:solidFill>
                <a:sysClr val="window" lastClr="FFFFFF"/>
              </a:solidFill>
              <a:latin typeface="Calibri"/>
              <a:ea typeface="+mn-ea"/>
              <a:cs typeface="+mn-cs"/>
            </a:rPr>
            <a:t>bir raporla belirlenmesi</a:t>
          </a:r>
          <a:r>
            <a:rPr lang="tr-TR" b="1" dirty="0">
              <a:solidFill>
                <a:sysClr val="window" lastClr="FFFFFF"/>
              </a:solidFill>
              <a:latin typeface="Calibri"/>
              <a:ea typeface="+mn-ea"/>
              <a:cs typeface="+mn-cs"/>
            </a:rPr>
            <a:t> </a:t>
          </a:r>
        </a:p>
      </dgm:t>
    </dgm:pt>
    <dgm:pt modelId="{CEB3FDCD-2E5A-422C-9C2D-C9FDE43B176D}" type="parTrans" cxnId="{8AA69312-E5CC-4844-9422-8024A05A7747}">
      <dgm:prSet/>
      <dgm:spPr/>
      <dgm:t>
        <a:bodyPr/>
        <a:lstStyle/>
        <a:p>
          <a:endParaRPr lang="tr-TR"/>
        </a:p>
      </dgm:t>
    </dgm:pt>
    <dgm:pt modelId="{480F6BDD-9992-431C-BFEB-A6B0B4A1C2C7}" type="sibTrans" cxnId="{8AA69312-E5CC-4844-9422-8024A05A7747}">
      <dgm:prSet/>
      <dgm:spPr/>
      <dgm:t>
        <a:bodyPr/>
        <a:lstStyle/>
        <a:p>
          <a:endParaRPr lang="tr-TR"/>
        </a:p>
      </dgm:t>
    </dgm:pt>
    <dgm:pt modelId="{53F3CA56-A724-4B5F-A8DB-EC9806228B60}" type="pres">
      <dgm:prSet presAssocID="{FD17DFF2-278C-460D-9B6A-078914C37819}" presName="CompostProcess" presStyleCnt="0">
        <dgm:presLayoutVars>
          <dgm:dir/>
          <dgm:resizeHandles val="exact"/>
        </dgm:presLayoutVars>
      </dgm:prSet>
      <dgm:spPr/>
    </dgm:pt>
    <dgm:pt modelId="{43C679BC-639F-48CA-9D2C-4F18E6407855}" type="pres">
      <dgm:prSet presAssocID="{FD17DFF2-278C-460D-9B6A-078914C37819}" presName="arrow" presStyleLbl="bgShp" presStyleIdx="0" presStyleCnt="1"/>
      <dgm:spPr>
        <a:xfrm>
          <a:off x="378041" y="0"/>
          <a:ext cx="4284476" cy="4320480"/>
        </a:xfrm>
        <a:prstGeom prst="rightArrow">
          <a:avLst/>
        </a:prstGeom>
        <a:solidFill>
          <a:srgbClr val="C0504D">
            <a:tint val="40000"/>
            <a:hueOff val="0"/>
            <a:satOff val="0"/>
            <a:lumOff val="0"/>
            <a:alphaOff val="0"/>
          </a:srgbClr>
        </a:solidFill>
        <a:ln>
          <a:noFill/>
        </a:ln>
        <a:effectLst/>
      </dgm:spPr>
    </dgm:pt>
    <dgm:pt modelId="{0E2D0F3F-2567-4384-A2B1-5427116C7EF0}" type="pres">
      <dgm:prSet presAssocID="{FD17DFF2-278C-460D-9B6A-078914C37819}" presName="linearProcess" presStyleCnt="0"/>
      <dgm:spPr/>
    </dgm:pt>
    <dgm:pt modelId="{42B64299-8713-464A-8C8B-83ECAC3C8F18}" type="pres">
      <dgm:prSet presAssocID="{71B782A2-490D-4597-9863-FCDD30CB92B1}" presName="textNode" presStyleLbl="node1" presStyleIdx="0" presStyleCnt="3" custScaleY="108333">
        <dgm:presLayoutVars>
          <dgm:bulletEnabled val="1"/>
        </dgm:presLayoutVars>
      </dgm:prSet>
      <dgm:spPr/>
      <dgm:t>
        <a:bodyPr/>
        <a:lstStyle/>
        <a:p>
          <a:endParaRPr lang="tr-TR"/>
        </a:p>
      </dgm:t>
    </dgm:pt>
    <dgm:pt modelId="{EB049076-1F41-4C51-96D9-5A8D141CFE30}" type="pres">
      <dgm:prSet presAssocID="{233E6759-EACF-49CB-990C-140F4B1CD26D}" presName="sibTrans" presStyleCnt="0"/>
      <dgm:spPr/>
    </dgm:pt>
    <dgm:pt modelId="{0A591E88-934A-49C9-9E42-B989015AE06D}" type="pres">
      <dgm:prSet presAssocID="{EFD903D5-03FA-4502-B2C9-4B9C1E2A45D9}" presName="textNode" presStyleLbl="node1" presStyleIdx="1" presStyleCnt="3">
        <dgm:presLayoutVars>
          <dgm:bulletEnabled val="1"/>
        </dgm:presLayoutVars>
      </dgm:prSet>
      <dgm:spPr/>
      <dgm:t>
        <a:bodyPr/>
        <a:lstStyle/>
        <a:p>
          <a:endParaRPr lang="tr-TR"/>
        </a:p>
      </dgm:t>
    </dgm:pt>
    <dgm:pt modelId="{54CBB0A8-372C-4FCF-B8A1-ABE678C1179A}" type="pres">
      <dgm:prSet presAssocID="{4E99D0A1-80F1-4E00-AE08-FCB526DC3AD1}" presName="sibTrans" presStyleCnt="0"/>
      <dgm:spPr/>
    </dgm:pt>
    <dgm:pt modelId="{F51E442B-5AFD-4F47-B6FB-0D95BC8A717F}" type="pres">
      <dgm:prSet presAssocID="{DAD1227E-8991-432D-8D92-32AA93074640}" presName="textNode" presStyleLbl="node1" presStyleIdx="2" presStyleCnt="3">
        <dgm:presLayoutVars>
          <dgm:bulletEnabled val="1"/>
        </dgm:presLayoutVars>
      </dgm:prSet>
      <dgm:spPr/>
      <dgm:t>
        <a:bodyPr/>
        <a:lstStyle/>
        <a:p>
          <a:endParaRPr lang="tr-TR"/>
        </a:p>
      </dgm:t>
    </dgm:pt>
  </dgm:ptLst>
  <dgm:cxnLst>
    <dgm:cxn modelId="{884F88C4-502F-43FC-9CA4-12927590DECB}" type="presOf" srcId="{DAD1227E-8991-432D-8D92-32AA93074640}" destId="{F51E442B-5AFD-4F47-B6FB-0D95BC8A717F}" srcOrd="0" destOrd="0" presId="urn:microsoft.com/office/officeart/2005/8/layout/hProcess9"/>
    <dgm:cxn modelId="{078363C5-94FF-4551-959D-F880E80DBDAB}" type="presOf" srcId="{EFD903D5-03FA-4502-B2C9-4B9C1E2A45D9}" destId="{0A591E88-934A-49C9-9E42-B989015AE06D}" srcOrd="0" destOrd="0" presId="urn:microsoft.com/office/officeart/2005/8/layout/hProcess9"/>
    <dgm:cxn modelId="{8AA69312-E5CC-4844-9422-8024A05A7747}" srcId="{FD17DFF2-278C-460D-9B6A-078914C37819}" destId="{DAD1227E-8991-432D-8D92-32AA93074640}" srcOrd="2" destOrd="0" parTransId="{CEB3FDCD-2E5A-422C-9C2D-C9FDE43B176D}" sibTransId="{480F6BDD-9992-431C-BFEB-A6B0B4A1C2C7}"/>
    <dgm:cxn modelId="{B3D62C46-D00B-41C8-80F3-0796AB3D0B0A}" type="presOf" srcId="{FD17DFF2-278C-460D-9B6A-078914C37819}" destId="{53F3CA56-A724-4B5F-A8DB-EC9806228B60}" srcOrd="0" destOrd="0" presId="urn:microsoft.com/office/officeart/2005/8/layout/hProcess9"/>
    <dgm:cxn modelId="{E998B216-7390-47AF-8191-042FB74657DF}" srcId="{FD17DFF2-278C-460D-9B6A-078914C37819}" destId="{71B782A2-490D-4597-9863-FCDD30CB92B1}" srcOrd="0" destOrd="0" parTransId="{B077EBE3-18CF-422D-8B21-671EA23B4D4D}" sibTransId="{233E6759-EACF-49CB-990C-140F4B1CD26D}"/>
    <dgm:cxn modelId="{B0001D84-BA68-4CF8-8393-DD3C12A041DD}" type="presOf" srcId="{71B782A2-490D-4597-9863-FCDD30CB92B1}" destId="{42B64299-8713-464A-8C8B-83ECAC3C8F18}" srcOrd="0" destOrd="0" presId="urn:microsoft.com/office/officeart/2005/8/layout/hProcess9"/>
    <dgm:cxn modelId="{43333F30-1CE7-41E2-A66E-E1D734C4C803}" srcId="{FD17DFF2-278C-460D-9B6A-078914C37819}" destId="{EFD903D5-03FA-4502-B2C9-4B9C1E2A45D9}" srcOrd="1" destOrd="0" parTransId="{4125573A-E384-4215-8369-3142C335E72E}" sibTransId="{4E99D0A1-80F1-4E00-AE08-FCB526DC3AD1}"/>
    <dgm:cxn modelId="{3AB7BD69-3BF9-4A66-BD76-96485996FE4C}" type="presParOf" srcId="{53F3CA56-A724-4B5F-A8DB-EC9806228B60}" destId="{43C679BC-639F-48CA-9D2C-4F18E6407855}" srcOrd="0" destOrd="0" presId="urn:microsoft.com/office/officeart/2005/8/layout/hProcess9"/>
    <dgm:cxn modelId="{917A1A57-F0C0-4189-9A3D-4BC91AF0403F}" type="presParOf" srcId="{53F3CA56-A724-4B5F-A8DB-EC9806228B60}" destId="{0E2D0F3F-2567-4384-A2B1-5427116C7EF0}" srcOrd="1" destOrd="0" presId="urn:microsoft.com/office/officeart/2005/8/layout/hProcess9"/>
    <dgm:cxn modelId="{DD6F9C8C-A13C-48BE-BAE8-50F74B2EDB50}" type="presParOf" srcId="{0E2D0F3F-2567-4384-A2B1-5427116C7EF0}" destId="{42B64299-8713-464A-8C8B-83ECAC3C8F18}" srcOrd="0" destOrd="0" presId="urn:microsoft.com/office/officeart/2005/8/layout/hProcess9"/>
    <dgm:cxn modelId="{CE28DE74-95D2-4CBB-910E-85479825F86E}" type="presParOf" srcId="{0E2D0F3F-2567-4384-A2B1-5427116C7EF0}" destId="{EB049076-1F41-4C51-96D9-5A8D141CFE30}" srcOrd="1" destOrd="0" presId="urn:microsoft.com/office/officeart/2005/8/layout/hProcess9"/>
    <dgm:cxn modelId="{69150C3F-FB98-42A7-B889-EAB2A9611C7E}" type="presParOf" srcId="{0E2D0F3F-2567-4384-A2B1-5427116C7EF0}" destId="{0A591E88-934A-49C9-9E42-B989015AE06D}" srcOrd="2" destOrd="0" presId="urn:microsoft.com/office/officeart/2005/8/layout/hProcess9"/>
    <dgm:cxn modelId="{42C4406B-319F-445B-A021-D1D394852F5E}" type="presParOf" srcId="{0E2D0F3F-2567-4384-A2B1-5427116C7EF0}" destId="{54CBB0A8-372C-4FCF-B8A1-ABE678C1179A}" srcOrd="3" destOrd="0" presId="urn:microsoft.com/office/officeart/2005/8/layout/hProcess9"/>
    <dgm:cxn modelId="{006DF5C7-0C85-4750-8159-196F44AA09D4}" type="presParOf" srcId="{0E2D0F3F-2567-4384-A2B1-5427116C7EF0}" destId="{F51E442B-5AFD-4F47-B6FB-0D95BC8A717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DE7BCC-B333-4027-BA92-33EE1D61AA2F}" type="doc">
      <dgm:prSet loTypeId="urn:microsoft.com/office/officeart/2005/8/layout/vList3#2" loCatId="list" qsTypeId="urn:microsoft.com/office/officeart/2005/8/quickstyle/3d3" qsCatId="3D" csTypeId="urn:microsoft.com/office/officeart/2005/8/colors/colorful1#5" csCatId="colorful" phldr="1"/>
      <dgm:spPr/>
      <dgm:t>
        <a:bodyPr/>
        <a:lstStyle/>
        <a:p>
          <a:endParaRPr lang="tr-TR"/>
        </a:p>
      </dgm:t>
    </dgm:pt>
    <dgm:pt modelId="{6200D0D1-AEEC-4137-927F-518EF3BE2D0A}">
      <dgm:prSet phldrT="[Metin]" custT="1"/>
      <dgm:spPr>
        <a:xfrm rot="10800000">
          <a:off x="383714" y="59"/>
          <a:ext cx="6024987" cy="447758"/>
        </a:xfrm>
        <a:prstGeom prst="homePlate">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tr-TR" sz="2000" b="1" dirty="0">
              <a:solidFill>
                <a:sysClr val="window" lastClr="FFFFFF"/>
              </a:solidFill>
              <a:latin typeface="Calibri"/>
              <a:ea typeface="+mn-ea"/>
              <a:cs typeface="+mn-cs"/>
            </a:rPr>
            <a:t>Tüketici Hakem Heyetleri </a:t>
          </a:r>
        </a:p>
      </dgm:t>
    </dgm:pt>
    <dgm:pt modelId="{59660A88-7DEF-49B7-B55C-40BC483E2681}" type="parTrans" cxnId="{5DD64377-53EA-4C4F-BAC3-6CADCFDEB6B2}">
      <dgm:prSet/>
      <dgm:spPr/>
      <dgm:t>
        <a:bodyPr/>
        <a:lstStyle/>
        <a:p>
          <a:endParaRPr lang="tr-TR"/>
        </a:p>
      </dgm:t>
    </dgm:pt>
    <dgm:pt modelId="{6AB6329C-84C3-4AAF-94D0-BF75CEA1A160}" type="sibTrans" cxnId="{5DD64377-53EA-4C4F-BAC3-6CADCFDEB6B2}">
      <dgm:prSet/>
      <dgm:spPr/>
      <dgm:t>
        <a:bodyPr/>
        <a:lstStyle/>
        <a:p>
          <a:endParaRPr lang="tr-TR"/>
        </a:p>
      </dgm:t>
    </dgm:pt>
    <dgm:pt modelId="{7DBF7305-F6FE-455F-A736-4BBC41C03717}">
      <dgm:prSet phldrT="[Metin]" custT="1"/>
      <dgm:spPr>
        <a:xfrm rot="10800000">
          <a:off x="383714" y="581477"/>
          <a:ext cx="6024987" cy="447758"/>
        </a:xfrm>
        <a:prstGeom prst="homePlate">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tr-TR" sz="2000" b="1" dirty="0">
              <a:solidFill>
                <a:sysClr val="window" lastClr="FFFFFF"/>
              </a:solidFill>
              <a:latin typeface="Calibri"/>
              <a:ea typeface="+mn-ea"/>
              <a:cs typeface="+mn-cs"/>
            </a:rPr>
            <a:t>Tüketici Mahkemeleri</a:t>
          </a:r>
        </a:p>
      </dgm:t>
    </dgm:pt>
    <dgm:pt modelId="{C989EDCE-7CDE-4DC8-97FF-87B749D4EECE}" type="parTrans" cxnId="{9FE772DD-59B7-406A-AC93-96D52B49292E}">
      <dgm:prSet/>
      <dgm:spPr/>
      <dgm:t>
        <a:bodyPr/>
        <a:lstStyle/>
        <a:p>
          <a:endParaRPr lang="tr-TR"/>
        </a:p>
      </dgm:t>
    </dgm:pt>
    <dgm:pt modelId="{1A5419F7-ACBC-4870-A3AA-48F217667476}" type="sibTrans" cxnId="{9FE772DD-59B7-406A-AC93-96D52B49292E}">
      <dgm:prSet/>
      <dgm:spPr/>
      <dgm:t>
        <a:bodyPr/>
        <a:lstStyle/>
        <a:p>
          <a:endParaRPr lang="tr-TR"/>
        </a:p>
      </dgm:t>
    </dgm:pt>
    <dgm:pt modelId="{82CF97FF-66AE-4C60-9EED-F5A60A4006A2}">
      <dgm:prSet phldrT="[Metin]" custT="1"/>
      <dgm:spPr>
        <a:xfrm rot="10800000">
          <a:off x="383714" y="1162896"/>
          <a:ext cx="6024987" cy="674212"/>
        </a:xfrm>
        <a:prstGeom prst="homePlate">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tr-TR" sz="1800" dirty="0">
              <a:solidFill>
                <a:sysClr val="window" lastClr="FFFFFF"/>
              </a:solidFill>
              <a:latin typeface="Calibri"/>
              <a:ea typeface="+mn-ea"/>
              <a:cs typeface="+mn-cs"/>
            </a:rPr>
            <a:t>Ticaret Bakanlığı </a:t>
          </a:r>
          <a:r>
            <a:rPr lang="tr-TR" sz="1800" b="1" dirty="0">
              <a:solidFill>
                <a:sysClr val="window" lastClr="FFFFFF"/>
              </a:solidFill>
              <a:latin typeface="Calibri"/>
              <a:ea typeface="+mn-ea"/>
              <a:cs typeface="+mn-cs"/>
            </a:rPr>
            <a:t>Tüketicinin Korunması ve Piyasa Gözetimi Genel Müdürlüğü</a:t>
          </a:r>
          <a:endParaRPr lang="tr-TR" sz="1800" dirty="0">
            <a:solidFill>
              <a:sysClr val="window" lastClr="FFFFFF"/>
            </a:solidFill>
            <a:latin typeface="Calibri"/>
            <a:ea typeface="+mn-ea"/>
            <a:cs typeface="+mn-cs"/>
          </a:endParaRPr>
        </a:p>
      </dgm:t>
    </dgm:pt>
    <dgm:pt modelId="{F6108C9C-5072-47EC-835C-4F56F758C38B}" type="parTrans" cxnId="{65720652-47D0-4072-9F4F-F607965A13E5}">
      <dgm:prSet/>
      <dgm:spPr/>
      <dgm:t>
        <a:bodyPr/>
        <a:lstStyle/>
        <a:p>
          <a:endParaRPr lang="tr-TR"/>
        </a:p>
      </dgm:t>
    </dgm:pt>
    <dgm:pt modelId="{D354F50C-8DAD-4F73-9A95-CE6097281829}" type="sibTrans" cxnId="{65720652-47D0-4072-9F4F-F607965A13E5}">
      <dgm:prSet/>
      <dgm:spPr/>
      <dgm:t>
        <a:bodyPr/>
        <a:lstStyle/>
        <a:p>
          <a:endParaRPr lang="tr-TR"/>
        </a:p>
      </dgm:t>
    </dgm:pt>
    <dgm:pt modelId="{C42C685F-5C6B-4C28-8810-36281246566F}">
      <dgm:prSet phldrT="[Metin]" custT="1"/>
      <dgm:spPr>
        <a:xfrm rot="10800000">
          <a:off x="383714" y="1970768"/>
          <a:ext cx="6024987" cy="447758"/>
        </a:xfrm>
        <a:prstGeom prst="homePlate">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tr-TR" sz="2000" b="1" dirty="0">
              <a:solidFill>
                <a:sysClr val="window" lastClr="FFFFFF"/>
              </a:solidFill>
              <a:latin typeface="Calibri"/>
              <a:ea typeface="+mn-ea"/>
              <a:cs typeface="+mn-cs"/>
            </a:rPr>
            <a:t>Ticaret İl Müdürlükleri</a:t>
          </a:r>
          <a:endParaRPr lang="tr-TR" sz="2000" dirty="0">
            <a:solidFill>
              <a:sysClr val="window" lastClr="FFFFFF"/>
            </a:solidFill>
            <a:latin typeface="Calibri"/>
            <a:ea typeface="+mn-ea"/>
            <a:cs typeface="+mn-cs"/>
          </a:endParaRPr>
        </a:p>
      </dgm:t>
    </dgm:pt>
    <dgm:pt modelId="{B0FB2845-FA1F-484E-AD69-53E7A854A2A2}" type="parTrans" cxnId="{72AE2780-2233-40E0-BB54-5A052A19A138}">
      <dgm:prSet/>
      <dgm:spPr/>
      <dgm:t>
        <a:bodyPr/>
        <a:lstStyle/>
        <a:p>
          <a:endParaRPr lang="tr-TR"/>
        </a:p>
      </dgm:t>
    </dgm:pt>
    <dgm:pt modelId="{C39A0693-34BF-4551-B2B8-B7D382C25B1C}" type="sibTrans" cxnId="{72AE2780-2233-40E0-BB54-5A052A19A138}">
      <dgm:prSet/>
      <dgm:spPr/>
      <dgm:t>
        <a:bodyPr/>
        <a:lstStyle/>
        <a:p>
          <a:endParaRPr lang="tr-TR"/>
        </a:p>
      </dgm:t>
    </dgm:pt>
    <dgm:pt modelId="{E4E9189A-253A-4B6B-9158-A420DD60B6B3}">
      <dgm:prSet phldrT="[Metin]" custT="1"/>
      <dgm:spPr>
        <a:xfrm rot="10800000">
          <a:off x="383714" y="2552186"/>
          <a:ext cx="6024987" cy="447758"/>
        </a:xfrm>
        <a:prstGeom prst="homePlate">
          <a:avLst/>
        </a:prstGeom>
        <a:solidFill>
          <a:srgbClr val="F79646">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tr-TR" sz="2000" dirty="0">
              <a:solidFill>
                <a:sysClr val="window" lastClr="FFFFFF"/>
              </a:solidFill>
              <a:latin typeface="Calibri"/>
              <a:ea typeface="+mn-ea"/>
              <a:cs typeface="+mn-cs"/>
            </a:rPr>
            <a:t>"</a:t>
          </a:r>
          <a:r>
            <a:rPr lang="tr-TR" sz="2000" b="1" dirty="0">
              <a:solidFill>
                <a:sysClr val="window" lastClr="FFFFFF"/>
              </a:solidFill>
              <a:latin typeface="Calibri"/>
              <a:ea typeface="+mn-ea"/>
              <a:cs typeface="+mn-cs"/>
            </a:rPr>
            <a:t>175 Alo Tüketici</a:t>
          </a:r>
          <a:r>
            <a:rPr lang="tr-TR" sz="2000" dirty="0">
              <a:solidFill>
                <a:sysClr val="window" lastClr="FFFFFF"/>
              </a:solidFill>
              <a:latin typeface="Calibri"/>
              <a:ea typeface="+mn-ea"/>
              <a:cs typeface="+mn-cs"/>
            </a:rPr>
            <a:t>" Hattı</a:t>
          </a:r>
        </a:p>
      </dgm:t>
    </dgm:pt>
    <dgm:pt modelId="{3D0E322F-8BC0-4AC8-852A-832005D6517A}" type="parTrans" cxnId="{5EFC3515-855D-4973-9C9F-448BFCF479FB}">
      <dgm:prSet/>
      <dgm:spPr/>
      <dgm:t>
        <a:bodyPr/>
        <a:lstStyle/>
        <a:p>
          <a:endParaRPr lang="tr-TR"/>
        </a:p>
      </dgm:t>
    </dgm:pt>
    <dgm:pt modelId="{F4A08795-6D04-4DEB-8DA3-4C3A43F9A5F1}" type="sibTrans" cxnId="{5EFC3515-855D-4973-9C9F-448BFCF479FB}">
      <dgm:prSet/>
      <dgm:spPr/>
      <dgm:t>
        <a:bodyPr/>
        <a:lstStyle/>
        <a:p>
          <a:endParaRPr lang="tr-TR"/>
        </a:p>
      </dgm:t>
    </dgm:pt>
    <dgm:pt modelId="{4BE9A5B2-4266-42BF-BAB3-53331C16DC1B}">
      <dgm:prSet phldrT="[Metin]" custT="1"/>
      <dgm:spPr>
        <a:xfrm rot="10800000">
          <a:off x="383714" y="3133604"/>
          <a:ext cx="6024987" cy="447758"/>
        </a:xfrm>
        <a:prstGeom prst="homePlate">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tr-TR" sz="2000" b="1" dirty="0">
              <a:solidFill>
                <a:sysClr val="window" lastClr="FFFFFF"/>
              </a:solidFill>
              <a:latin typeface="Calibri"/>
              <a:ea typeface="+mn-ea"/>
              <a:cs typeface="+mn-cs"/>
            </a:rPr>
            <a:t>Tüketici Bilgi Sistemi (www.</a:t>
          </a:r>
          <a:r>
            <a:rPr lang="tr-TR" sz="2000" b="1" dirty="0" err="1">
              <a:solidFill>
                <a:sysClr val="window" lastClr="FFFFFF"/>
              </a:solidFill>
              <a:latin typeface="Calibri"/>
              <a:ea typeface="+mn-ea"/>
              <a:cs typeface="+mn-cs"/>
            </a:rPr>
            <a:t>tuketici</a:t>
          </a:r>
          <a:r>
            <a:rPr lang="tr-TR" sz="2000" b="1" dirty="0">
              <a:solidFill>
                <a:sysClr val="window" lastClr="FFFFFF"/>
              </a:solidFill>
              <a:latin typeface="Calibri"/>
              <a:ea typeface="+mn-ea"/>
              <a:cs typeface="+mn-cs"/>
            </a:rPr>
            <a:t>.gov.tr)</a:t>
          </a:r>
        </a:p>
      </dgm:t>
    </dgm:pt>
    <dgm:pt modelId="{D5E81E95-0C54-4D02-90DF-86717880206B}" type="parTrans" cxnId="{FC93F068-922D-476B-8071-43C0E379BFAD}">
      <dgm:prSet/>
      <dgm:spPr/>
      <dgm:t>
        <a:bodyPr/>
        <a:lstStyle/>
        <a:p>
          <a:endParaRPr lang="tr-TR"/>
        </a:p>
      </dgm:t>
    </dgm:pt>
    <dgm:pt modelId="{D5DC7632-F7D7-4EB2-813C-D87820E71F1D}" type="sibTrans" cxnId="{FC93F068-922D-476B-8071-43C0E379BFAD}">
      <dgm:prSet/>
      <dgm:spPr/>
      <dgm:t>
        <a:bodyPr/>
        <a:lstStyle/>
        <a:p>
          <a:endParaRPr lang="tr-TR"/>
        </a:p>
      </dgm:t>
    </dgm:pt>
    <dgm:pt modelId="{AE5DC021-C751-4958-AE4B-64C6205DC8AE}">
      <dgm:prSet phldrT="[Metin]" custT="1"/>
      <dgm:spPr>
        <a:xfrm rot="10800000">
          <a:off x="383714" y="3715022"/>
          <a:ext cx="6024987" cy="677405"/>
        </a:xfrm>
        <a:prstGeom prst="homePlate">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tr-TR" sz="1800" b="1" dirty="0">
              <a:solidFill>
                <a:sysClr val="window" lastClr="FFFFFF"/>
              </a:solidFill>
              <a:latin typeface="Calibri"/>
              <a:ea typeface="+mn-ea"/>
              <a:cs typeface="+mn-cs"/>
            </a:rPr>
            <a:t>Tüketicinin korunmasına yönelik faaliyet gösteren sivil toplum kuruluşları olan dernek ve vakıflar</a:t>
          </a:r>
        </a:p>
      </dgm:t>
    </dgm:pt>
    <dgm:pt modelId="{381E8F91-CBD6-4DF4-8EB8-9DC1862558B4}" type="parTrans" cxnId="{DAC0C7DA-CFE2-4BCD-8438-A04852C85FF4}">
      <dgm:prSet/>
      <dgm:spPr/>
      <dgm:t>
        <a:bodyPr/>
        <a:lstStyle/>
        <a:p>
          <a:endParaRPr lang="tr-TR"/>
        </a:p>
      </dgm:t>
    </dgm:pt>
    <dgm:pt modelId="{9F032F15-708B-4CF9-9778-523F09184E3A}" type="sibTrans" cxnId="{DAC0C7DA-CFE2-4BCD-8438-A04852C85FF4}">
      <dgm:prSet/>
      <dgm:spPr/>
      <dgm:t>
        <a:bodyPr/>
        <a:lstStyle/>
        <a:p>
          <a:endParaRPr lang="tr-TR"/>
        </a:p>
      </dgm:t>
    </dgm:pt>
    <dgm:pt modelId="{65112F9F-F7C6-4EFE-9D31-A7F37011D6B8}" type="pres">
      <dgm:prSet presAssocID="{32DE7BCC-B333-4027-BA92-33EE1D61AA2F}" presName="linearFlow" presStyleCnt="0">
        <dgm:presLayoutVars>
          <dgm:dir/>
          <dgm:resizeHandles val="exact"/>
        </dgm:presLayoutVars>
      </dgm:prSet>
      <dgm:spPr/>
      <dgm:t>
        <a:bodyPr/>
        <a:lstStyle/>
        <a:p>
          <a:endParaRPr lang="tr-TR"/>
        </a:p>
      </dgm:t>
    </dgm:pt>
    <dgm:pt modelId="{4D722270-2EF9-4DCE-8DAC-830012C337BD}" type="pres">
      <dgm:prSet presAssocID="{6200D0D1-AEEC-4137-927F-518EF3BE2D0A}" presName="composite" presStyleCnt="0"/>
      <dgm:spPr/>
    </dgm:pt>
    <dgm:pt modelId="{D1196F32-1C87-45ED-8955-CF4437F04258}" type="pres">
      <dgm:prSet presAssocID="{6200D0D1-AEEC-4137-927F-518EF3BE2D0A}" presName="imgShp" presStyleLbl="fgImgPlace1" presStyleIdx="0" presStyleCnt="7" custLinFactX="-81674" custLinFactNeighborX="-100000"/>
      <dgm:spPr>
        <a:xfrm>
          <a:off x="100388" y="59"/>
          <a:ext cx="447758" cy="447758"/>
        </a:xfrm>
        <a:prstGeom prst="ellipse">
          <a:avLst/>
        </a:prstGeom>
        <a:solidFill>
          <a:srgbClr val="C0504D">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B5EC7EF2-676B-4FAC-862A-02CA662FF670}" type="pres">
      <dgm:prSet presAssocID="{6200D0D1-AEEC-4137-927F-518EF3BE2D0A}" presName="txShp" presStyleLbl="node1" presStyleIdx="0" presStyleCnt="7" custScaleX="133386">
        <dgm:presLayoutVars>
          <dgm:bulletEnabled val="1"/>
        </dgm:presLayoutVars>
      </dgm:prSet>
      <dgm:spPr/>
      <dgm:t>
        <a:bodyPr/>
        <a:lstStyle/>
        <a:p>
          <a:endParaRPr lang="tr-TR"/>
        </a:p>
      </dgm:t>
    </dgm:pt>
    <dgm:pt modelId="{D7A3D044-641C-42A5-9D48-720A594EAC4D}" type="pres">
      <dgm:prSet presAssocID="{6AB6329C-84C3-4AAF-94D0-BF75CEA1A160}" presName="spacing" presStyleCnt="0"/>
      <dgm:spPr/>
    </dgm:pt>
    <dgm:pt modelId="{86573E83-7E39-4585-B66A-266AE32CF9AE}" type="pres">
      <dgm:prSet presAssocID="{7DBF7305-F6FE-455F-A736-4BBC41C03717}" presName="composite" presStyleCnt="0"/>
      <dgm:spPr/>
    </dgm:pt>
    <dgm:pt modelId="{FA985CB6-0BE3-435E-9B60-81DDD3EE82EF}" type="pres">
      <dgm:prSet presAssocID="{7DBF7305-F6FE-455F-A736-4BBC41C03717}" presName="imgShp" presStyleLbl="fgImgPlace1" presStyleIdx="1" presStyleCnt="7" custLinFactX="-81674" custLinFactNeighborX="-100000"/>
      <dgm:spPr>
        <a:xfrm>
          <a:off x="100388" y="581477"/>
          <a:ext cx="447758" cy="447758"/>
        </a:xfrm>
        <a:prstGeom prst="ellipse">
          <a:avLst/>
        </a:prstGeom>
        <a:solidFill>
          <a:srgbClr val="9BBB59">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55CBB452-8DF9-42AB-9111-E4ADB4321AC4}" type="pres">
      <dgm:prSet presAssocID="{7DBF7305-F6FE-455F-A736-4BBC41C03717}" presName="txShp" presStyleLbl="node1" presStyleIdx="1" presStyleCnt="7" custScaleX="133386">
        <dgm:presLayoutVars>
          <dgm:bulletEnabled val="1"/>
        </dgm:presLayoutVars>
      </dgm:prSet>
      <dgm:spPr/>
      <dgm:t>
        <a:bodyPr/>
        <a:lstStyle/>
        <a:p>
          <a:endParaRPr lang="tr-TR"/>
        </a:p>
      </dgm:t>
    </dgm:pt>
    <dgm:pt modelId="{74801E23-0ECA-4527-AA3B-0C9D55FECE47}" type="pres">
      <dgm:prSet presAssocID="{1A5419F7-ACBC-4870-A3AA-48F217667476}" presName="spacing" presStyleCnt="0"/>
      <dgm:spPr/>
    </dgm:pt>
    <dgm:pt modelId="{604CA381-FC60-44BE-81C3-B337A0C8975F}" type="pres">
      <dgm:prSet presAssocID="{82CF97FF-66AE-4C60-9EED-F5A60A4006A2}" presName="composite" presStyleCnt="0"/>
      <dgm:spPr/>
    </dgm:pt>
    <dgm:pt modelId="{EAF92850-1E09-4505-9A6E-002EF634085F}" type="pres">
      <dgm:prSet presAssocID="{82CF97FF-66AE-4C60-9EED-F5A60A4006A2}" presName="imgShp" presStyleLbl="fgImgPlace1" presStyleIdx="2" presStyleCnt="7" custLinFactX="-81674" custLinFactNeighborX="-100000"/>
      <dgm:spPr>
        <a:xfrm>
          <a:off x="100388" y="1276123"/>
          <a:ext cx="447758" cy="447758"/>
        </a:xfrm>
        <a:prstGeom prst="ellipse">
          <a:avLst/>
        </a:prstGeom>
        <a:solidFill>
          <a:srgbClr val="8064A2">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F3B229F7-CEA8-4F48-A49D-D81210B64224}" type="pres">
      <dgm:prSet presAssocID="{82CF97FF-66AE-4C60-9EED-F5A60A4006A2}" presName="txShp" presStyleLbl="node1" presStyleIdx="2" presStyleCnt="7" custScaleX="133386" custScaleY="150575">
        <dgm:presLayoutVars>
          <dgm:bulletEnabled val="1"/>
        </dgm:presLayoutVars>
      </dgm:prSet>
      <dgm:spPr/>
      <dgm:t>
        <a:bodyPr/>
        <a:lstStyle/>
        <a:p>
          <a:endParaRPr lang="tr-TR"/>
        </a:p>
      </dgm:t>
    </dgm:pt>
    <dgm:pt modelId="{98DD4A6F-4F54-4C73-B742-9667EB72E243}" type="pres">
      <dgm:prSet presAssocID="{D354F50C-8DAD-4F73-9A95-CE6097281829}" presName="spacing" presStyleCnt="0"/>
      <dgm:spPr/>
    </dgm:pt>
    <dgm:pt modelId="{7B6D3CC2-1039-4F41-9420-E2650B940B95}" type="pres">
      <dgm:prSet presAssocID="{C42C685F-5C6B-4C28-8810-36281246566F}" presName="composite" presStyleCnt="0"/>
      <dgm:spPr/>
    </dgm:pt>
    <dgm:pt modelId="{7C5F48AB-90A5-4832-BCE5-5A7505B99634}" type="pres">
      <dgm:prSet presAssocID="{C42C685F-5C6B-4C28-8810-36281246566F}" presName="imgShp" presStyleLbl="fgImgPlace1" presStyleIdx="3" presStyleCnt="7" custLinFactX="-81674" custLinFactNeighborX="-100000"/>
      <dgm:spPr>
        <a:xfrm>
          <a:off x="100388" y="1970768"/>
          <a:ext cx="447758" cy="447758"/>
        </a:xfrm>
        <a:prstGeom prst="ellipse">
          <a:avLst/>
        </a:prstGeom>
        <a:solidFill>
          <a:srgbClr val="4BACC6">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B444444A-10AB-463D-8E9F-4574BA4F5B66}" type="pres">
      <dgm:prSet presAssocID="{C42C685F-5C6B-4C28-8810-36281246566F}" presName="txShp" presStyleLbl="node1" presStyleIdx="3" presStyleCnt="7" custScaleX="133386">
        <dgm:presLayoutVars>
          <dgm:bulletEnabled val="1"/>
        </dgm:presLayoutVars>
      </dgm:prSet>
      <dgm:spPr/>
      <dgm:t>
        <a:bodyPr/>
        <a:lstStyle/>
        <a:p>
          <a:endParaRPr lang="tr-TR"/>
        </a:p>
      </dgm:t>
    </dgm:pt>
    <dgm:pt modelId="{E1456AD2-BA64-4EAD-AA34-EA9A414E5548}" type="pres">
      <dgm:prSet presAssocID="{C39A0693-34BF-4551-B2B8-B7D382C25B1C}" presName="spacing" presStyleCnt="0"/>
      <dgm:spPr/>
    </dgm:pt>
    <dgm:pt modelId="{C7F59574-B8B3-4BD5-8578-52146659B5EF}" type="pres">
      <dgm:prSet presAssocID="{E4E9189A-253A-4B6B-9158-A420DD60B6B3}" presName="composite" presStyleCnt="0"/>
      <dgm:spPr/>
    </dgm:pt>
    <dgm:pt modelId="{09771076-607E-4E0B-A674-584FF44AACB3}" type="pres">
      <dgm:prSet presAssocID="{E4E9189A-253A-4B6B-9158-A420DD60B6B3}" presName="imgShp" presStyleLbl="fgImgPlace1" presStyleIdx="4" presStyleCnt="7" custLinFactX="-81674" custLinFactNeighborX="-100000"/>
      <dgm:spPr>
        <a:xfrm>
          <a:off x="100388" y="2552186"/>
          <a:ext cx="447758" cy="447758"/>
        </a:xfrm>
        <a:prstGeom prst="ellipse">
          <a:avLst/>
        </a:prstGeom>
        <a:solidFill>
          <a:srgbClr val="F79646">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1ECF58B8-D625-468A-8ADD-A0C55F0EC2D3}" type="pres">
      <dgm:prSet presAssocID="{E4E9189A-253A-4B6B-9158-A420DD60B6B3}" presName="txShp" presStyleLbl="node1" presStyleIdx="4" presStyleCnt="7" custScaleX="133386">
        <dgm:presLayoutVars>
          <dgm:bulletEnabled val="1"/>
        </dgm:presLayoutVars>
      </dgm:prSet>
      <dgm:spPr/>
      <dgm:t>
        <a:bodyPr/>
        <a:lstStyle/>
        <a:p>
          <a:endParaRPr lang="tr-TR"/>
        </a:p>
      </dgm:t>
    </dgm:pt>
    <dgm:pt modelId="{09071C78-D473-423A-9952-948DA0B1137C}" type="pres">
      <dgm:prSet presAssocID="{F4A08795-6D04-4DEB-8DA3-4C3A43F9A5F1}" presName="spacing" presStyleCnt="0"/>
      <dgm:spPr/>
    </dgm:pt>
    <dgm:pt modelId="{3C81804E-07B9-401A-8A87-EB1252917D0C}" type="pres">
      <dgm:prSet presAssocID="{4BE9A5B2-4266-42BF-BAB3-53331C16DC1B}" presName="composite" presStyleCnt="0"/>
      <dgm:spPr/>
    </dgm:pt>
    <dgm:pt modelId="{E93D9ACC-2811-4AF4-9875-928FA560D4E3}" type="pres">
      <dgm:prSet presAssocID="{4BE9A5B2-4266-42BF-BAB3-53331C16DC1B}" presName="imgShp" presStyleLbl="fgImgPlace1" presStyleIdx="5" presStyleCnt="7" custLinFactX="-81674" custLinFactNeighborX="-100000"/>
      <dgm:spPr>
        <a:xfrm>
          <a:off x="100388" y="3133604"/>
          <a:ext cx="447758" cy="447758"/>
        </a:xfrm>
        <a:prstGeom prst="ellipse">
          <a:avLst/>
        </a:prstGeom>
        <a:solidFill>
          <a:srgbClr val="C0504D">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470356BB-3886-47C0-B855-D46FA991E9FB}" type="pres">
      <dgm:prSet presAssocID="{4BE9A5B2-4266-42BF-BAB3-53331C16DC1B}" presName="txShp" presStyleLbl="node1" presStyleIdx="5" presStyleCnt="7" custScaleX="133386">
        <dgm:presLayoutVars>
          <dgm:bulletEnabled val="1"/>
        </dgm:presLayoutVars>
      </dgm:prSet>
      <dgm:spPr/>
      <dgm:t>
        <a:bodyPr/>
        <a:lstStyle/>
        <a:p>
          <a:endParaRPr lang="tr-TR"/>
        </a:p>
      </dgm:t>
    </dgm:pt>
    <dgm:pt modelId="{4BAC2CC4-1273-4CF0-86CE-B5C20A7E28FA}" type="pres">
      <dgm:prSet presAssocID="{D5DC7632-F7D7-4EB2-813C-D87820E71F1D}" presName="spacing" presStyleCnt="0"/>
      <dgm:spPr/>
    </dgm:pt>
    <dgm:pt modelId="{484D19D2-283B-4E1A-ADA5-13D7A34B5E2F}" type="pres">
      <dgm:prSet presAssocID="{AE5DC021-C751-4958-AE4B-64C6205DC8AE}" presName="composite" presStyleCnt="0"/>
      <dgm:spPr/>
    </dgm:pt>
    <dgm:pt modelId="{71BEB1E1-36B9-474A-B8B5-2C72167CABD7}" type="pres">
      <dgm:prSet presAssocID="{AE5DC021-C751-4958-AE4B-64C6205DC8AE}" presName="imgShp" presStyleLbl="fgImgPlace1" presStyleIdx="6" presStyleCnt="7" custLinFactX="-81674" custLinFactNeighborX="-100000"/>
      <dgm:spPr>
        <a:xfrm>
          <a:off x="100388" y="3829846"/>
          <a:ext cx="447758" cy="447758"/>
        </a:xfrm>
        <a:prstGeom prst="ellipse">
          <a:avLst/>
        </a:prstGeom>
        <a:solidFill>
          <a:srgbClr val="9BBB59">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D833DAB6-EC10-44AB-9757-469547DD9BEC}" type="pres">
      <dgm:prSet presAssocID="{AE5DC021-C751-4958-AE4B-64C6205DC8AE}" presName="txShp" presStyleLbl="node1" presStyleIdx="6" presStyleCnt="7" custScaleX="133386" custScaleY="151288">
        <dgm:presLayoutVars>
          <dgm:bulletEnabled val="1"/>
        </dgm:presLayoutVars>
      </dgm:prSet>
      <dgm:spPr/>
      <dgm:t>
        <a:bodyPr/>
        <a:lstStyle/>
        <a:p>
          <a:endParaRPr lang="tr-TR"/>
        </a:p>
      </dgm:t>
    </dgm:pt>
  </dgm:ptLst>
  <dgm:cxnLst>
    <dgm:cxn modelId="{C2A3422D-CA0C-4E47-8A00-3D881380A93C}" type="presOf" srcId="{6200D0D1-AEEC-4137-927F-518EF3BE2D0A}" destId="{B5EC7EF2-676B-4FAC-862A-02CA662FF670}" srcOrd="0" destOrd="0" presId="urn:microsoft.com/office/officeart/2005/8/layout/vList3#2"/>
    <dgm:cxn modelId="{FC93F068-922D-476B-8071-43C0E379BFAD}" srcId="{32DE7BCC-B333-4027-BA92-33EE1D61AA2F}" destId="{4BE9A5B2-4266-42BF-BAB3-53331C16DC1B}" srcOrd="5" destOrd="0" parTransId="{D5E81E95-0C54-4D02-90DF-86717880206B}" sibTransId="{D5DC7632-F7D7-4EB2-813C-D87820E71F1D}"/>
    <dgm:cxn modelId="{A278F28F-3F50-4133-BE4F-D517623D37E2}" type="presOf" srcId="{82CF97FF-66AE-4C60-9EED-F5A60A4006A2}" destId="{F3B229F7-CEA8-4F48-A49D-D81210B64224}" srcOrd="0" destOrd="0" presId="urn:microsoft.com/office/officeart/2005/8/layout/vList3#2"/>
    <dgm:cxn modelId="{51AC0338-09F4-484E-A08B-368532B830CC}" type="presOf" srcId="{C42C685F-5C6B-4C28-8810-36281246566F}" destId="{B444444A-10AB-463D-8E9F-4574BA4F5B66}" srcOrd="0" destOrd="0" presId="urn:microsoft.com/office/officeart/2005/8/layout/vList3#2"/>
    <dgm:cxn modelId="{DAC0C7DA-CFE2-4BCD-8438-A04852C85FF4}" srcId="{32DE7BCC-B333-4027-BA92-33EE1D61AA2F}" destId="{AE5DC021-C751-4958-AE4B-64C6205DC8AE}" srcOrd="6" destOrd="0" parTransId="{381E8F91-CBD6-4DF4-8EB8-9DC1862558B4}" sibTransId="{9F032F15-708B-4CF9-9778-523F09184E3A}"/>
    <dgm:cxn modelId="{63E43AD8-2F49-4CF0-9766-8B6F848F42A9}" type="presOf" srcId="{7DBF7305-F6FE-455F-A736-4BBC41C03717}" destId="{55CBB452-8DF9-42AB-9111-E4ADB4321AC4}" srcOrd="0" destOrd="0" presId="urn:microsoft.com/office/officeart/2005/8/layout/vList3#2"/>
    <dgm:cxn modelId="{72AE2780-2233-40E0-BB54-5A052A19A138}" srcId="{32DE7BCC-B333-4027-BA92-33EE1D61AA2F}" destId="{C42C685F-5C6B-4C28-8810-36281246566F}" srcOrd="3" destOrd="0" parTransId="{B0FB2845-FA1F-484E-AD69-53E7A854A2A2}" sibTransId="{C39A0693-34BF-4551-B2B8-B7D382C25B1C}"/>
    <dgm:cxn modelId="{5DD64377-53EA-4C4F-BAC3-6CADCFDEB6B2}" srcId="{32DE7BCC-B333-4027-BA92-33EE1D61AA2F}" destId="{6200D0D1-AEEC-4137-927F-518EF3BE2D0A}" srcOrd="0" destOrd="0" parTransId="{59660A88-7DEF-49B7-B55C-40BC483E2681}" sibTransId="{6AB6329C-84C3-4AAF-94D0-BF75CEA1A160}"/>
    <dgm:cxn modelId="{AE14FCF2-F5E5-486E-963F-6A402782F1DA}" type="presOf" srcId="{32DE7BCC-B333-4027-BA92-33EE1D61AA2F}" destId="{65112F9F-F7C6-4EFE-9D31-A7F37011D6B8}" srcOrd="0" destOrd="0" presId="urn:microsoft.com/office/officeart/2005/8/layout/vList3#2"/>
    <dgm:cxn modelId="{AF3F8360-79B5-4325-AA57-E6AE1A5DED7F}" type="presOf" srcId="{AE5DC021-C751-4958-AE4B-64C6205DC8AE}" destId="{D833DAB6-EC10-44AB-9757-469547DD9BEC}" srcOrd="0" destOrd="0" presId="urn:microsoft.com/office/officeart/2005/8/layout/vList3#2"/>
    <dgm:cxn modelId="{65720652-47D0-4072-9F4F-F607965A13E5}" srcId="{32DE7BCC-B333-4027-BA92-33EE1D61AA2F}" destId="{82CF97FF-66AE-4C60-9EED-F5A60A4006A2}" srcOrd="2" destOrd="0" parTransId="{F6108C9C-5072-47EC-835C-4F56F758C38B}" sibTransId="{D354F50C-8DAD-4F73-9A95-CE6097281829}"/>
    <dgm:cxn modelId="{75CCCFDE-C29E-4C01-A4CD-6687835968A3}" type="presOf" srcId="{4BE9A5B2-4266-42BF-BAB3-53331C16DC1B}" destId="{470356BB-3886-47C0-B855-D46FA991E9FB}" srcOrd="0" destOrd="0" presId="urn:microsoft.com/office/officeart/2005/8/layout/vList3#2"/>
    <dgm:cxn modelId="{9FE772DD-59B7-406A-AC93-96D52B49292E}" srcId="{32DE7BCC-B333-4027-BA92-33EE1D61AA2F}" destId="{7DBF7305-F6FE-455F-A736-4BBC41C03717}" srcOrd="1" destOrd="0" parTransId="{C989EDCE-7CDE-4DC8-97FF-87B749D4EECE}" sibTransId="{1A5419F7-ACBC-4870-A3AA-48F217667476}"/>
    <dgm:cxn modelId="{41E8CC80-19AB-402C-A92D-C92BE503A04B}" type="presOf" srcId="{E4E9189A-253A-4B6B-9158-A420DD60B6B3}" destId="{1ECF58B8-D625-468A-8ADD-A0C55F0EC2D3}" srcOrd="0" destOrd="0" presId="urn:microsoft.com/office/officeart/2005/8/layout/vList3#2"/>
    <dgm:cxn modelId="{5EFC3515-855D-4973-9C9F-448BFCF479FB}" srcId="{32DE7BCC-B333-4027-BA92-33EE1D61AA2F}" destId="{E4E9189A-253A-4B6B-9158-A420DD60B6B3}" srcOrd="4" destOrd="0" parTransId="{3D0E322F-8BC0-4AC8-852A-832005D6517A}" sibTransId="{F4A08795-6D04-4DEB-8DA3-4C3A43F9A5F1}"/>
    <dgm:cxn modelId="{903A3056-6F10-427C-8E88-74C73A86A1EA}" type="presParOf" srcId="{65112F9F-F7C6-4EFE-9D31-A7F37011D6B8}" destId="{4D722270-2EF9-4DCE-8DAC-830012C337BD}" srcOrd="0" destOrd="0" presId="urn:microsoft.com/office/officeart/2005/8/layout/vList3#2"/>
    <dgm:cxn modelId="{66A52314-7789-42A1-AC98-A428B0094733}" type="presParOf" srcId="{4D722270-2EF9-4DCE-8DAC-830012C337BD}" destId="{D1196F32-1C87-45ED-8955-CF4437F04258}" srcOrd="0" destOrd="0" presId="urn:microsoft.com/office/officeart/2005/8/layout/vList3#2"/>
    <dgm:cxn modelId="{EFD5C5CF-80BB-4F48-BE37-B172AB9EFB27}" type="presParOf" srcId="{4D722270-2EF9-4DCE-8DAC-830012C337BD}" destId="{B5EC7EF2-676B-4FAC-862A-02CA662FF670}" srcOrd="1" destOrd="0" presId="urn:microsoft.com/office/officeart/2005/8/layout/vList3#2"/>
    <dgm:cxn modelId="{C9087FDC-FA6C-4DA3-894E-209D60E12226}" type="presParOf" srcId="{65112F9F-F7C6-4EFE-9D31-A7F37011D6B8}" destId="{D7A3D044-641C-42A5-9D48-720A594EAC4D}" srcOrd="1" destOrd="0" presId="urn:microsoft.com/office/officeart/2005/8/layout/vList3#2"/>
    <dgm:cxn modelId="{D55B242D-1A56-4695-9DB1-C24008CADE06}" type="presParOf" srcId="{65112F9F-F7C6-4EFE-9D31-A7F37011D6B8}" destId="{86573E83-7E39-4585-B66A-266AE32CF9AE}" srcOrd="2" destOrd="0" presId="urn:microsoft.com/office/officeart/2005/8/layout/vList3#2"/>
    <dgm:cxn modelId="{2DDE667C-355B-4B9A-8B0B-25AAF6AAE45C}" type="presParOf" srcId="{86573E83-7E39-4585-B66A-266AE32CF9AE}" destId="{FA985CB6-0BE3-435E-9B60-81DDD3EE82EF}" srcOrd="0" destOrd="0" presId="urn:microsoft.com/office/officeart/2005/8/layout/vList3#2"/>
    <dgm:cxn modelId="{627EF29A-6B26-4680-8DD8-F60E7D95F531}" type="presParOf" srcId="{86573E83-7E39-4585-B66A-266AE32CF9AE}" destId="{55CBB452-8DF9-42AB-9111-E4ADB4321AC4}" srcOrd="1" destOrd="0" presId="urn:microsoft.com/office/officeart/2005/8/layout/vList3#2"/>
    <dgm:cxn modelId="{7EFAEE83-C207-43E4-8D8B-89E4FF91827F}" type="presParOf" srcId="{65112F9F-F7C6-4EFE-9D31-A7F37011D6B8}" destId="{74801E23-0ECA-4527-AA3B-0C9D55FECE47}" srcOrd="3" destOrd="0" presId="urn:microsoft.com/office/officeart/2005/8/layout/vList3#2"/>
    <dgm:cxn modelId="{E3F32213-4398-4A25-8089-B8CBB1784FAE}" type="presParOf" srcId="{65112F9F-F7C6-4EFE-9D31-A7F37011D6B8}" destId="{604CA381-FC60-44BE-81C3-B337A0C8975F}" srcOrd="4" destOrd="0" presId="urn:microsoft.com/office/officeart/2005/8/layout/vList3#2"/>
    <dgm:cxn modelId="{5711B9E3-DF91-40A4-95A4-DCC80C6755B6}" type="presParOf" srcId="{604CA381-FC60-44BE-81C3-B337A0C8975F}" destId="{EAF92850-1E09-4505-9A6E-002EF634085F}" srcOrd="0" destOrd="0" presId="urn:microsoft.com/office/officeart/2005/8/layout/vList3#2"/>
    <dgm:cxn modelId="{90CDFAD8-558A-4546-816C-A1CD6CEC68CB}" type="presParOf" srcId="{604CA381-FC60-44BE-81C3-B337A0C8975F}" destId="{F3B229F7-CEA8-4F48-A49D-D81210B64224}" srcOrd="1" destOrd="0" presId="urn:microsoft.com/office/officeart/2005/8/layout/vList3#2"/>
    <dgm:cxn modelId="{E3767B8E-074C-4ADD-A676-38683F9D7F10}" type="presParOf" srcId="{65112F9F-F7C6-4EFE-9D31-A7F37011D6B8}" destId="{98DD4A6F-4F54-4C73-B742-9667EB72E243}" srcOrd="5" destOrd="0" presId="urn:microsoft.com/office/officeart/2005/8/layout/vList3#2"/>
    <dgm:cxn modelId="{3FDE2215-0340-44F1-BDAA-93D43B5144A8}" type="presParOf" srcId="{65112F9F-F7C6-4EFE-9D31-A7F37011D6B8}" destId="{7B6D3CC2-1039-4F41-9420-E2650B940B95}" srcOrd="6" destOrd="0" presId="urn:microsoft.com/office/officeart/2005/8/layout/vList3#2"/>
    <dgm:cxn modelId="{DFE2AF89-41F9-46F0-83EE-105F02690EBE}" type="presParOf" srcId="{7B6D3CC2-1039-4F41-9420-E2650B940B95}" destId="{7C5F48AB-90A5-4832-BCE5-5A7505B99634}" srcOrd="0" destOrd="0" presId="urn:microsoft.com/office/officeart/2005/8/layout/vList3#2"/>
    <dgm:cxn modelId="{82EB6841-7A53-4467-B971-FB62C66DDDBB}" type="presParOf" srcId="{7B6D3CC2-1039-4F41-9420-E2650B940B95}" destId="{B444444A-10AB-463D-8E9F-4574BA4F5B66}" srcOrd="1" destOrd="0" presId="urn:microsoft.com/office/officeart/2005/8/layout/vList3#2"/>
    <dgm:cxn modelId="{631AF1A2-FC42-4AFA-997E-717D1E04390D}" type="presParOf" srcId="{65112F9F-F7C6-4EFE-9D31-A7F37011D6B8}" destId="{E1456AD2-BA64-4EAD-AA34-EA9A414E5548}" srcOrd="7" destOrd="0" presId="urn:microsoft.com/office/officeart/2005/8/layout/vList3#2"/>
    <dgm:cxn modelId="{1714725B-5B82-4202-A628-DE583FBAEF82}" type="presParOf" srcId="{65112F9F-F7C6-4EFE-9D31-A7F37011D6B8}" destId="{C7F59574-B8B3-4BD5-8578-52146659B5EF}" srcOrd="8" destOrd="0" presId="urn:microsoft.com/office/officeart/2005/8/layout/vList3#2"/>
    <dgm:cxn modelId="{EA17BE12-4A7C-4F12-849D-4312A9165D4D}" type="presParOf" srcId="{C7F59574-B8B3-4BD5-8578-52146659B5EF}" destId="{09771076-607E-4E0B-A674-584FF44AACB3}" srcOrd="0" destOrd="0" presId="urn:microsoft.com/office/officeart/2005/8/layout/vList3#2"/>
    <dgm:cxn modelId="{BCB63219-3096-4031-AB1B-129C6A549E9C}" type="presParOf" srcId="{C7F59574-B8B3-4BD5-8578-52146659B5EF}" destId="{1ECF58B8-D625-468A-8ADD-A0C55F0EC2D3}" srcOrd="1" destOrd="0" presId="urn:microsoft.com/office/officeart/2005/8/layout/vList3#2"/>
    <dgm:cxn modelId="{D9BBDD9D-4AF2-4F23-B9E5-5DD436988A80}" type="presParOf" srcId="{65112F9F-F7C6-4EFE-9D31-A7F37011D6B8}" destId="{09071C78-D473-423A-9952-948DA0B1137C}" srcOrd="9" destOrd="0" presId="urn:microsoft.com/office/officeart/2005/8/layout/vList3#2"/>
    <dgm:cxn modelId="{66C1715C-C519-4580-A364-25172E1AFF19}" type="presParOf" srcId="{65112F9F-F7C6-4EFE-9D31-A7F37011D6B8}" destId="{3C81804E-07B9-401A-8A87-EB1252917D0C}" srcOrd="10" destOrd="0" presId="urn:microsoft.com/office/officeart/2005/8/layout/vList3#2"/>
    <dgm:cxn modelId="{007D57E5-079F-4685-BFB8-183CB249AA93}" type="presParOf" srcId="{3C81804E-07B9-401A-8A87-EB1252917D0C}" destId="{E93D9ACC-2811-4AF4-9875-928FA560D4E3}" srcOrd="0" destOrd="0" presId="urn:microsoft.com/office/officeart/2005/8/layout/vList3#2"/>
    <dgm:cxn modelId="{AB08BFF0-15B4-48B3-A011-D12EC052E17C}" type="presParOf" srcId="{3C81804E-07B9-401A-8A87-EB1252917D0C}" destId="{470356BB-3886-47C0-B855-D46FA991E9FB}" srcOrd="1" destOrd="0" presId="urn:microsoft.com/office/officeart/2005/8/layout/vList3#2"/>
    <dgm:cxn modelId="{045A7044-38D5-4061-9CE3-4CFE377E2F9F}" type="presParOf" srcId="{65112F9F-F7C6-4EFE-9D31-A7F37011D6B8}" destId="{4BAC2CC4-1273-4CF0-86CE-B5C20A7E28FA}" srcOrd="11" destOrd="0" presId="urn:microsoft.com/office/officeart/2005/8/layout/vList3#2"/>
    <dgm:cxn modelId="{3B8F7E9A-E658-4622-B81D-62F5F922B620}" type="presParOf" srcId="{65112F9F-F7C6-4EFE-9D31-A7F37011D6B8}" destId="{484D19D2-283B-4E1A-ADA5-13D7A34B5E2F}" srcOrd="12" destOrd="0" presId="urn:microsoft.com/office/officeart/2005/8/layout/vList3#2"/>
    <dgm:cxn modelId="{015E451C-BFC1-40BB-8E04-CD760D4234ED}" type="presParOf" srcId="{484D19D2-283B-4E1A-ADA5-13D7A34B5E2F}" destId="{71BEB1E1-36B9-474A-B8B5-2C72167CABD7}" srcOrd="0" destOrd="0" presId="urn:microsoft.com/office/officeart/2005/8/layout/vList3#2"/>
    <dgm:cxn modelId="{90E104ED-6323-449E-BF7A-0628D5429502}" type="presParOf" srcId="{484D19D2-283B-4E1A-ADA5-13D7A34B5E2F}" destId="{D833DAB6-EC10-44AB-9757-469547DD9BEC}" srcOrd="1" destOrd="0" presId="urn:microsoft.com/office/officeart/2005/8/layout/vList3#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79BF19-CCA9-4CC1-AE41-EC3F03DF848D}" type="doc">
      <dgm:prSet loTypeId="urn:microsoft.com/office/officeart/2005/8/layout/vList6" loCatId="list" qsTypeId="urn:microsoft.com/office/officeart/2005/8/quickstyle/3d3" qsCatId="3D" csTypeId="urn:microsoft.com/office/officeart/2005/8/colors/colorful4" csCatId="colorful" phldr="1"/>
      <dgm:spPr/>
      <dgm:t>
        <a:bodyPr/>
        <a:lstStyle/>
        <a:p>
          <a:endParaRPr lang="tr-TR"/>
        </a:p>
      </dgm:t>
    </dgm:pt>
    <dgm:pt modelId="{951D093B-6B75-43E9-B3E1-20E8342CBD01}">
      <dgm:prSet phldrT="[Metin]" custT="1"/>
      <dgm:spPr/>
      <dgm:t>
        <a:bodyPr/>
        <a:lstStyle/>
        <a:p>
          <a:r>
            <a:rPr lang="tr-TR" sz="2400" b="1" dirty="0"/>
            <a:t>İl</a:t>
          </a:r>
        </a:p>
      </dgm:t>
    </dgm:pt>
    <dgm:pt modelId="{C778D4E4-5DA8-492F-AF98-EB3F75BD5D08}" type="parTrans" cxnId="{15C9CA9A-D720-4BE5-8A33-3324A91F516C}">
      <dgm:prSet/>
      <dgm:spPr/>
      <dgm:t>
        <a:bodyPr/>
        <a:lstStyle/>
        <a:p>
          <a:endParaRPr lang="tr-TR"/>
        </a:p>
      </dgm:t>
    </dgm:pt>
    <dgm:pt modelId="{D375E35F-E604-4770-BA91-70DFF00F894C}" type="sibTrans" cxnId="{15C9CA9A-D720-4BE5-8A33-3324A91F516C}">
      <dgm:prSet/>
      <dgm:spPr/>
      <dgm:t>
        <a:bodyPr/>
        <a:lstStyle/>
        <a:p>
          <a:endParaRPr lang="tr-TR"/>
        </a:p>
      </dgm:t>
    </dgm:pt>
    <dgm:pt modelId="{276B7D37-9185-4EA0-ABD0-9492C24DC734}">
      <dgm:prSet phldrT="[Metin]" custT="1"/>
      <dgm:spPr/>
      <dgm:t>
        <a:bodyPr anchor="ctr"/>
        <a:lstStyle/>
        <a:p>
          <a:r>
            <a:rPr lang="tr-TR" sz="2400" dirty="0"/>
            <a:t>Ticaret İl Müdürlüğü</a:t>
          </a:r>
        </a:p>
      </dgm:t>
    </dgm:pt>
    <dgm:pt modelId="{95BAC5E7-C2B9-4D82-B3EC-A46B6F41CDD0}" type="parTrans" cxnId="{646018AB-CC3C-4DBC-8878-83167E58D4A8}">
      <dgm:prSet/>
      <dgm:spPr/>
      <dgm:t>
        <a:bodyPr/>
        <a:lstStyle/>
        <a:p>
          <a:endParaRPr lang="tr-TR"/>
        </a:p>
      </dgm:t>
    </dgm:pt>
    <dgm:pt modelId="{A264BCDB-71F2-43F4-9A38-D6970885ADFF}" type="sibTrans" cxnId="{646018AB-CC3C-4DBC-8878-83167E58D4A8}">
      <dgm:prSet/>
      <dgm:spPr/>
      <dgm:t>
        <a:bodyPr/>
        <a:lstStyle/>
        <a:p>
          <a:endParaRPr lang="tr-TR"/>
        </a:p>
      </dgm:t>
    </dgm:pt>
    <dgm:pt modelId="{E9504985-5039-4C83-AB7B-E06D793536EC}">
      <dgm:prSet phldrT="[Metin]" custT="1"/>
      <dgm:spPr/>
      <dgm:t>
        <a:bodyPr/>
        <a:lstStyle/>
        <a:p>
          <a:r>
            <a:rPr lang="tr-TR" sz="2400" b="1" dirty="0"/>
            <a:t>İlçe</a:t>
          </a:r>
        </a:p>
      </dgm:t>
    </dgm:pt>
    <dgm:pt modelId="{7142EBE0-6F30-49B9-B24B-717CB237641D}" type="parTrans" cxnId="{E1CAF24A-A354-4404-B1A3-E3142664C0C0}">
      <dgm:prSet/>
      <dgm:spPr/>
      <dgm:t>
        <a:bodyPr/>
        <a:lstStyle/>
        <a:p>
          <a:endParaRPr lang="tr-TR"/>
        </a:p>
      </dgm:t>
    </dgm:pt>
    <dgm:pt modelId="{0280B510-882C-44B8-957A-B986FD770E05}" type="sibTrans" cxnId="{E1CAF24A-A354-4404-B1A3-E3142664C0C0}">
      <dgm:prSet/>
      <dgm:spPr/>
      <dgm:t>
        <a:bodyPr/>
        <a:lstStyle/>
        <a:p>
          <a:endParaRPr lang="tr-TR"/>
        </a:p>
      </dgm:t>
    </dgm:pt>
    <dgm:pt modelId="{EF8F0BA9-8355-4272-80D5-F2C5116FCB0C}">
      <dgm:prSet phldrT="[Metin]" custT="1"/>
      <dgm:spPr/>
      <dgm:t>
        <a:bodyPr anchor="ctr"/>
        <a:lstStyle/>
        <a:p>
          <a:r>
            <a:rPr lang="tr-TR" sz="2400" dirty="0"/>
            <a:t>Kaymakamlık</a:t>
          </a:r>
        </a:p>
      </dgm:t>
    </dgm:pt>
    <dgm:pt modelId="{C78488DD-D895-42CD-83DD-77124FC4044B}" type="parTrans" cxnId="{B5C70E1F-C98E-4BAA-A7D6-063BE8ACDA43}">
      <dgm:prSet/>
      <dgm:spPr/>
      <dgm:t>
        <a:bodyPr/>
        <a:lstStyle/>
        <a:p>
          <a:endParaRPr lang="tr-TR"/>
        </a:p>
      </dgm:t>
    </dgm:pt>
    <dgm:pt modelId="{FDFC3B54-4CFB-472A-BEB9-2B1C7C6AFE57}" type="sibTrans" cxnId="{B5C70E1F-C98E-4BAA-A7D6-063BE8ACDA43}">
      <dgm:prSet/>
      <dgm:spPr/>
      <dgm:t>
        <a:bodyPr/>
        <a:lstStyle/>
        <a:p>
          <a:endParaRPr lang="tr-TR"/>
        </a:p>
      </dgm:t>
    </dgm:pt>
    <dgm:pt modelId="{C931373F-E87D-4553-873F-8D5735B03E6E}" type="pres">
      <dgm:prSet presAssocID="{8E79BF19-CCA9-4CC1-AE41-EC3F03DF848D}" presName="Name0" presStyleCnt="0">
        <dgm:presLayoutVars>
          <dgm:dir/>
          <dgm:animLvl val="lvl"/>
          <dgm:resizeHandles/>
        </dgm:presLayoutVars>
      </dgm:prSet>
      <dgm:spPr/>
      <dgm:t>
        <a:bodyPr/>
        <a:lstStyle/>
        <a:p>
          <a:endParaRPr lang="tr-TR"/>
        </a:p>
      </dgm:t>
    </dgm:pt>
    <dgm:pt modelId="{369BFF00-686D-4727-BC84-054F131ED987}" type="pres">
      <dgm:prSet presAssocID="{951D093B-6B75-43E9-B3E1-20E8342CBD01}" presName="linNode" presStyleCnt="0"/>
      <dgm:spPr/>
    </dgm:pt>
    <dgm:pt modelId="{A9B7320F-6F1A-4293-A0F7-7C6E5ECB1964}" type="pres">
      <dgm:prSet presAssocID="{951D093B-6B75-43E9-B3E1-20E8342CBD01}" presName="parentShp" presStyleLbl="node1" presStyleIdx="0" presStyleCnt="2">
        <dgm:presLayoutVars>
          <dgm:bulletEnabled val="1"/>
        </dgm:presLayoutVars>
      </dgm:prSet>
      <dgm:spPr/>
      <dgm:t>
        <a:bodyPr/>
        <a:lstStyle/>
        <a:p>
          <a:endParaRPr lang="tr-TR"/>
        </a:p>
      </dgm:t>
    </dgm:pt>
    <dgm:pt modelId="{26CF9284-2D8B-4B76-B10D-97D967436EFD}" type="pres">
      <dgm:prSet presAssocID="{951D093B-6B75-43E9-B3E1-20E8342CBD01}" presName="childShp" presStyleLbl="bgAccFollowNode1" presStyleIdx="0" presStyleCnt="2">
        <dgm:presLayoutVars>
          <dgm:bulletEnabled val="1"/>
        </dgm:presLayoutVars>
      </dgm:prSet>
      <dgm:spPr/>
      <dgm:t>
        <a:bodyPr/>
        <a:lstStyle/>
        <a:p>
          <a:endParaRPr lang="tr-TR"/>
        </a:p>
      </dgm:t>
    </dgm:pt>
    <dgm:pt modelId="{DA580E4E-3640-46B0-BEBD-AEB2E4325009}" type="pres">
      <dgm:prSet presAssocID="{D375E35F-E604-4770-BA91-70DFF00F894C}" presName="spacing" presStyleCnt="0"/>
      <dgm:spPr/>
    </dgm:pt>
    <dgm:pt modelId="{FFC84830-2C98-4B91-8B4C-2AA98B61DE88}" type="pres">
      <dgm:prSet presAssocID="{E9504985-5039-4C83-AB7B-E06D793536EC}" presName="linNode" presStyleCnt="0"/>
      <dgm:spPr/>
    </dgm:pt>
    <dgm:pt modelId="{64807078-C5EC-4DAD-A5CC-248A2FF9A3C2}" type="pres">
      <dgm:prSet presAssocID="{E9504985-5039-4C83-AB7B-E06D793536EC}" presName="parentShp" presStyleLbl="node1" presStyleIdx="1" presStyleCnt="2" custLinFactNeighborY="26">
        <dgm:presLayoutVars>
          <dgm:bulletEnabled val="1"/>
        </dgm:presLayoutVars>
      </dgm:prSet>
      <dgm:spPr/>
      <dgm:t>
        <a:bodyPr/>
        <a:lstStyle/>
        <a:p>
          <a:endParaRPr lang="tr-TR"/>
        </a:p>
      </dgm:t>
    </dgm:pt>
    <dgm:pt modelId="{313D0AC6-26DD-4B2C-9FFC-74AC45B99B43}" type="pres">
      <dgm:prSet presAssocID="{E9504985-5039-4C83-AB7B-E06D793536EC}" presName="childShp" presStyleLbl="bgAccFollowNode1" presStyleIdx="1" presStyleCnt="2">
        <dgm:presLayoutVars>
          <dgm:bulletEnabled val="1"/>
        </dgm:presLayoutVars>
      </dgm:prSet>
      <dgm:spPr/>
      <dgm:t>
        <a:bodyPr/>
        <a:lstStyle/>
        <a:p>
          <a:endParaRPr lang="tr-TR"/>
        </a:p>
      </dgm:t>
    </dgm:pt>
  </dgm:ptLst>
  <dgm:cxnLst>
    <dgm:cxn modelId="{F6071F4D-66D2-4BC4-BBA3-6E361B6CA757}" type="presOf" srcId="{8E79BF19-CCA9-4CC1-AE41-EC3F03DF848D}" destId="{C931373F-E87D-4553-873F-8D5735B03E6E}" srcOrd="0" destOrd="0" presId="urn:microsoft.com/office/officeart/2005/8/layout/vList6"/>
    <dgm:cxn modelId="{B5C70E1F-C98E-4BAA-A7D6-063BE8ACDA43}" srcId="{E9504985-5039-4C83-AB7B-E06D793536EC}" destId="{EF8F0BA9-8355-4272-80D5-F2C5116FCB0C}" srcOrd="0" destOrd="0" parTransId="{C78488DD-D895-42CD-83DD-77124FC4044B}" sibTransId="{FDFC3B54-4CFB-472A-BEB9-2B1C7C6AFE57}"/>
    <dgm:cxn modelId="{E1CAF24A-A354-4404-B1A3-E3142664C0C0}" srcId="{8E79BF19-CCA9-4CC1-AE41-EC3F03DF848D}" destId="{E9504985-5039-4C83-AB7B-E06D793536EC}" srcOrd="1" destOrd="0" parTransId="{7142EBE0-6F30-49B9-B24B-717CB237641D}" sibTransId="{0280B510-882C-44B8-957A-B986FD770E05}"/>
    <dgm:cxn modelId="{15C9CA9A-D720-4BE5-8A33-3324A91F516C}" srcId="{8E79BF19-CCA9-4CC1-AE41-EC3F03DF848D}" destId="{951D093B-6B75-43E9-B3E1-20E8342CBD01}" srcOrd="0" destOrd="0" parTransId="{C778D4E4-5DA8-492F-AF98-EB3F75BD5D08}" sibTransId="{D375E35F-E604-4770-BA91-70DFF00F894C}"/>
    <dgm:cxn modelId="{B1E254C8-3F06-45A7-9102-069C4A2876E4}" type="presOf" srcId="{951D093B-6B75-43E9-B3E1-20E8342CBD01}" destId="{A9B7320F-6F1A-4293-A0F7-7C6E5ECB1964}" srcOrd="0" destOrd="0" presId="urn:microsoft.com/office/officeart/2005/8/layout/vList6"/>
    <dgm:cxn modelId="{646018AB-CC3C-4DBC-8878-83167E58D4A8}" srcId="{951D093B-6B75-43E9-B3E1-20E8342CBD01}" destId="{276B7D37-9185-4EA0-ABD0-9492C24DC734}" srcOrd="0" destOrd="0" parTransId="{95BAC5E7-C2B9-4D82-B3EC-A46B6F41CDD0}" sibTransId="{A264BCDB-71F2-43F4-9A38-D6970885ADFF}"/>
    <dgm:cxn modelId="{1D532613-B66F-43CA-8F1E-20EE101E55BB}" type="presOf" srcId="{E9504985-5039-4C83-AB7B-E06D793536EC}" destId="{64807078-C5EC-4DAD-A5CC-248A2FF9A3C2}" srcOrd="0" destOrd="0" presId="urn:microsoft.com/office/officeart/2005/8/layout/vList6"/>
    <dgm:cxn modelId="{1F71E64C-2A8A-4F9B-A0EB-231692577AA4}" type="presOf" srcId="{EF8F0BA9-8355-4272-80D5-F2C5116FCB0C}" destId="{313D0AC6-26DD-4B2C-9FFC-74AC45B99B43}" srcOrd="0" destOrd="0" presId="urn:microsoft.com/office/officeart/2005/8/layout/vList6"/>
    <dgm:cxn modelId="{08F4E800-004B-4EB9-9DAF-B0F0C7299184}" type="presOf" srcId="{276B7D37-9185-4EA0-ABD0-9492C24DC734}" destId="{26CF9284-2D8B-4B76-B10D-97D967436EFD}" srcOrd="0" destOrd="0" presId="urn:microsoft.com/office/officeart/2005/8/layout/vList6"/>
    <dgm:cxn modelId="{760BDF90-875F-4888-A016-28FF4997E2F8}" type="presParOf" srcId="{C931373F-E87D-4553-873F-8D5735B03E6E}" destId="{369BFF00-686D-4727-BC84-054F131ED987}" srcOrd="0" destOrd="0" presId="urn:microsoft.com/office/officeart/2005/8/layout/vList6"/>
    <dgm:cxn modelId="{053CC3C8-40D6-486E-A739-5120D62F35BE}" type="presParOf" srcId="{369BFF00-686D-4727-BC84-054F131ED987}" destId="{A9B7320F-6F1A-4293-A0F7-7C6E5ECB1964}" srcOrd="0" destOrd="0" presId="urn:microsoft.com/office/officeart/2005/8/layout/vList6"/>
    <dgm:cxn modelId="{BF39E3EB-6545-4D6B-9136-5868EBCA0119}" type="presParOf" srcId="{369BFF00-686D-4727-BC84-054F131ED987}" destId="{26CF9284-2D8B-4B76-B10D-97D967436EFD}" srcOrd="1" destOrd="0" presId="urn:microsoft.com/office/officeart/2005/8/layout/vList6"/>
    <dgm:cxn modelId="{CD0E780B-53C9-4426-B9B1-EC121B496726}" type="presParOf" srcId="{C931373F-E87D-4553-873F-8D5735B03E6E}" destId="{DA580E4E-3640-46B0-BEBD-AEB2E4325009}" srcOrd="1" destOrd="0" presId="urn:microsoft.com/office/officeart/2005/8/layout/vList6"/>
    <dgm:cxn modelId="{BDC39305-1485-4649-A540-EF5987B59B42}" type="presParOf" srcId="{C931373F-E87D-4553-873F-8D5735B03E6E}" destId="{FFC84830-2C98-4B91-8B4C-2AA98B61DE88}" srcOrd="2" destOrd="0" presId="urn:microsoft.com/office/officeart/2005/8/layout/vList6"/>
    <dgm:cxn modelId="{12D6CED9-529F-4AAD-9F07-71A52C7315CE}" type="presParOf" srcId="{FFC84830-2C98-4B91-8B4C-2AA98B61DE88}" destId="{64807078-C5EC-4DAD-A5CC-248A2FF9A3C2}" srcOrd="0" destOrd="0" presId="urn:microsoft.com/office/officeart/2005/8/layout/vList6"/>
    <dgm:cxn modelId="{C0B06E01-2FB6-432A-A166-0ED3D5B4F23C}" type="presParOf" srcId="{FFC84830-2C98-4B91-8B4C-2AA98B61DE88}" destId="{313D0AC6-26DD-4B2C-9FFC-74AC45B99B4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76B90F-196E-4FDF-8B99-AFD7C5E6FD15}" type="doc">
      <dgm:prSet loTypeId="urn:microsoft.com/office/officeart/2005/8/layout/arrow6" loCatId="relationship" qsTypeId="urn:microsoft.com/office/officeart/2005/8/quickstyle/simple1" qsCatId="simple" csTypeId="urn:microsoft.com/office/officeart/2005/8/colors/accent5_4" csCatId="accent5" phldr="1"/>
      <dgm:spPr/>
      <dgm:t>
        <a:bodyPr/>
        <a:lstStyle/>
        <a:p>
          <a:endParaRPr lang="tr-TR"/>
        </a:p>
      </dgm:t>
    </dgm:pt>
    <dgm:pt modelId="{D97336BE-629F-4AF7-9DB1-15C6E32C4110}">
      <dgm:prSet phldrT="[Metin]"/>
      <dgm:spPr>
        <a:xfrm>
          <a:off x="432050" y="518424"/>
          <a:ext cx="1475438" cy="804473"/>
        </a:xfrm>
        <a:prstGeom prst="rect">
          <a:avLst/>
        </a:prstGeom>
        <a:noFill/>
        <a:ln w="25400" cap="flat" cmpd="sng" algn="ctr">
          <a:noFill/>
          <a:prstDash val="solid"/>
        </a:ln>
        <a:effectLst/>
        <a:sp3d/>
      </dgm:spPr>
      <dgm:t>
        <a:bodyPr/>
        <a:lstStyle/>
        <a:p>
          <a:r>
            <a:rPr lang="tr-TR" b="1" dirty="0">
              <a:solidFill>
                <a:srgbClr val="FFFF00"/>
              </a:solidFill>
              <a:latin typeface="Calibri"/>
              <a:ea typeface="+mn-ea"/>
              <a:cs typeface="+mn-cs"/>
            </a:rPr>
            <a:t>3.610,00</a:t>
          </a:r>
          <a:r>
            <a:rPr lang="tr-TR" b="1" dirty="0">
              <a:solidFill>
                <a:sysClr val="window" lastClr="FFFFFF"/>
              </a:solidFill>
              <a:latin typeface="Calibri"/>
              <a:ea typeface="+mn-ea"/>
              <a:cs typeface="+mn-cs"/>
            </a:rPr>
            <a:t> TL </a:t>
          </a:r>
          <a:r>
            <a:rPr lang="tr-TR" b="1" dirty="0" err="1">
              <a:solidFill>
                <a:sysClr val="window" lastClr="FFFFFF"/>
              </a:solidFill>
              <a:latin typeface="Calibri"/>
              <a:ea typeface="+mn-ea"/>
              <a:cs typeface="+mn-cs"/>
            </a:rPr>
            <a:t>nin</a:t>
          </a:r>
          <a:r>
            <a:rPr lang="tr-TR" b="1" dirty="0">
              <a:solidFill>
                <a:sysClr val="window" lastClr="FFFFFF"/>
              </a:solidFill>
              <a:latin typeface="Calibri"/>
              <a:ea typeface="+mn-ea"/>
              <a:cs typeface="+mn-cs"/>
            </a:rPr>
            <a:t> altında ise</a:t>
          </a:r>
        </a:p>
      </dgm:t>
    </dgm:pt>
    <dgm:pt modelId="{5662092C-B617-4709-B0BE-4D68B8FEE652}" type="parTrans" cxnId="{2426E8CB-9940-47B3-9839-1893E3AAC358}">
      <dgm:prSet/>
      <dgm:spPr/>
      <dgm:t>
        <a:bodyPr/>
        <a:lstStyle/>
        <a:p>
          <a:endParaRPr lang="tr-TR"/>
        </a:p>
      </dgm:t>
    </dgm:pt>
    <dgm:pt modelId="{74892846-42C4-400D-865B-AEA357CAE159}" type="sibTrans" cxnId="{2426E8CB-9940-47B3-9839-1893E3AAC358}">
      <dgm:prSet/>
      <dgm:spPr/>
      <dgm:t>
        <a:bodyPr/>
        <a:lstStyle/>
        <a:p>
          <a:endParaRPr lang="tr-TR"/>
        </a:p>
      </dgm:t>
    </dgm:pt>
    <dgm:pt modelId="{2C16E0FF-52FB-4B33-9185-D4EEE1C12E4C}">
      <dgm:prSet phldrT="[Metin]"/>
      <dgm:spPr>
        <a:xfrm>
          <a:off x="2052228" y="781109"/>
          <a:ext cx="1600737" cy="804473"/>
        </a:xfrm>
        <a:prstGeom prst="rect">
          <a:avLst/>
        </a:prstGeom>
        <a:noFill/>
        <a:ln w="25400" cap="flat" cmpd="sng" algn="ctr">
          <a:noFill/>
          <a:prstDash val="solid"/>
        </a:ln>
        <a:effectLst/>
        <a:sp3d/>
      </dgm:spPr>
      <dgm:t>
        <a:bodyPr/>
        <a:lstStyle/>
        <a:p>
          <a:r>
            <a:rPr lang="tr-TR" b="1" dirty="0">
              <a:solidFill>
                <a:srgbClr val="FFFF00"/>
              </a:solidFill>
              <a:latin typeface="Calibri"/>
              <a:ea typeface="+mn-ea"/>
              <a:cs typeface="+mn-cs"/>
            </a:rPr>
            <a:t>3.610,00</a:t>
          </a:r>
          <a:r>
            <a:rPr lang="tr-TR" b="1" dirty="0">
              <a:solidFill>
                <a:sysClr val="window" lastClr="FFFFFF"/>
              </a:solidFill>
              <a:latin typeface="Calibri"/>
              <a:ea typeface="+mn-ea"/>
              <a:cs typeface="+mn-cs"/>
            </a:rPr>
            <a:t> TL ve üzerinde ise</a:t>
          </a:r>
        </a:p>
      </dgm:t>
    </dgm:pt>
    <dgm:pt modelId="{5B2534E9-20B8-4F6C-858E-680C3E6D2DF7}" type="parTrans" cxnId="{FEED2730-CE99-455B-9063-0DE0783872C3}">
      <dgm:prSet/>
      <dgm:spPr/>
      <dgm:t>
        <a:bodyPr/>
        <a:lstStyle/>
        <a:p>
          <a:endParaRPr lang="tr-TR"/>
        </a:p>
      </dgm:t>
    </dgm:pt>
    <dgm:pt modelId="{8B594BFF-2639-4BB3-9C2A-C0FE5CAD6D4D}" type="sibTrans" cxnId="{FEED2730-CE99-455B-9063-0DE0783872C3}">
      <dgm:prSet/>
      <dgm:spPr/>
      <dgm:t>
        <a:bodyPr/>
        <a:lstStyle/>
        <a:p>
          <a:endParaRPr lang="tr-TR"/>
        </a:p>
      </dgm:t>
    </dgm:pt>
    <dgm:pt modelId="{5FA77604-43F9-4017-9976-595808BAF943}" type="pres">
      <dgm:prSet presAssocID="{DC76B90F-196E-4FDF-8B99-AFD7C5E6FD15}" presName="compositeShape" presStyleCnt="0">
        <dgm:presLayoutVars>
          <dgm:chMax val="2"/>
          <dgm:dir/>
          <dgm:resizeHandles val="exact"/>
        </dgm:presLayoutVars>
      </dgm:prSet>
      <dgm:spPr/>
      <dgm:t>
        <a:bodyPr/>
        <a:lstStyle/>
        <a:p>
          <a:endParaRPr lang="tr-TR"/>
        </a:p>
      </dgm:t>
    </dgm:pt>
    <dgm:pt modelId="{E2F60153-DE40-4DFC-AD55-08D9D8A5CF08}" type="pres">
      <dgm:prSet presAssocID="{DC76B90F-196E-4FDF-8B99-AFD7C5E6FD15}" presName="ribbon" presStyleLbl="node1" presStyleIdx="0" presStyleCnt="1"/>
      <dgm:spPr>
        <a:xfrm>
          <a:off x="0" y="231112"/>
          <a:ext cx="4104456" cy="1641782"/>
        </a:xfrm>
        <a:prstGeom prst="leftRightRibbon">
          <a:avLst/>
        </a:prstGeom>
        <a:solidFill>
          <a:srgbClr val="4BACC6">
            <a:shade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3D1610C4-E35F-492E-8116-B848FB8264BC}" type="pres">
      <dgm:prSet presAssocID="{DC76B90F-196E-4FDF-8B99-AFD7C5E6FD15}" presName="leftArrowText" presStyleLbl="node1" presStyleIdx="0" presStyleCnt="1" custScaleX="108931">
        <dgm:presLayoutVars>
          <dgm:chMax val="0"/>
          <dgm:bulletEnabled val="1"/>
        </dgm:presLayoutVars>
      </dgm:prSet>
      <dgm:spPr/>
      <dgm:t>
        <a:bodyPr/>
        <a:lstStyle/>
        <a:p>
          <a:endParaRPr lang="tr-TR"/>
        </a:p>
      </dgm:t>
    </dgm:pt>
    <dgm:pt modelId="{34C5F7ED-80A4-47BD-AC29-483F5DDDA1F0}" type="pres">
      <dgm:prSet presAssocID="{DC76B90F-196E-4FDF-8B99-AFD7C5E6FD15}" presName="rightArrowText" presStyleLbl="node1" presStyleIdx="0" presStyleCnt="1">
        <dgm:presLayoutVars>
          <dgm:chMax val="0"/>
          <dgm:bulletEnabled val="1"/>
        </dgm:presLayoutVars>
      </dgm:prSet>
      <dgm:spPr/>
      <dgm:t>
        <a:bodyPr/>
        <a:lstStyle/>
        <a:p>
          <a:endParaRPr lang="tr-TR"/>
        </a:p>
      </dgm:t>
    </dgm:pt>
  </dgm:ptLst>
  <dgm:cxnLst>
    <dgm:cxn modelId="{FEED2730-CE99-455B-9063-0DE0783872C3}" srcId="{DC76B90F-196E-4FDF-8B99-AFD7C5E6FD15}" destId="{2C16E0FF-52FB-4B33-9185-D4EEE1C12E4C}" srcOrd="1" destOrd="0" parTransId="{5B2534E9-20B8-4F6C-858E-680C3E6D2DF7}" sibTransId="{8B594BFF-2639-4BB3-9C2A-C0FE5CAD6D4D}"/>
    <dgm:cxn modelId="{83AE50D9-BED0-4119-B269-23129ED836B7}" type="presOf" srcId="{DC76B90F-196E-4FDF-8B99-AFD7C5E6FD15}" destId="{5FA77604-43F9-4017-9976-595808BAF943}" srcOrd="0" destOrd="0" presId="urn:microsoft.com/office/officeart/2005/8/layout/arrow6"/>
    <dgm:cxn modelId="{2426E8CB-9940-47B3-9839-1893E3AAC358}" srcId="{DC76B90F-196E-4FDF-8B99-AFD7C5E6FD15}" destId="{D97336BE-629F-4AF7-9DB1-15C6E32C4110}" srcOrd="0" destOrd="0" parTransId="{5662092C-B617-4709-B0BE-4D68B8FEE652}" sibTransId="{74892846-42C4-400D-865B-AEA357CAE159}"/>
    <dgm:cxn modelId="{7613B9D7-295B-40D0-93EC-D468761AE5C9}" type="presOf" srcId="{D97336BE-629F-4AF7-9DB1-15C6E32C4110}" destId="{3D1610C4-E35F-492E-8116-B848FB8264BC}" srcOrd="0" destOrd="0" presId="urn:microsoft.com/office/officeart/2005/8/layout/arrow6"/>
    <dgm:cxn modelId="{9648E44A-8939-4791-88B0-B00A0C73FCBE}" type="presOf" srcId="{2C16E0FF-52FB-4B33-9185-D4EEE1C12E4C}" destId="{34C5F7ED-80A4-47BD-AC29-483F5DDDA1F0}" srcOrd="0" destOrd="0" presId="urn:microsoft.com/office/officeart/2005/8/layout/arrow6"/>
    <dgm:cxn modelId="{EDF3A08F-EEA4-4238-AD23-41D5433221E3}" type="presParOf" srcId="{5FA77604-43F9-4017-9976-595808BAF943}" destId="{E2F60153-DE40-4DFC-AD55-08D9D8A5CF08}" srcOrd="0" destOrd="0" presId="urn:microsoft.com/office/officeart/2005/8/layout/arrow6"/>
    <dgm:cxn modelId="{134F0BF2-AE5A-42AD-9EFA-0A6FAEFB346F}" type="presParOf" srcId="{5FA77604-43F9-4017-9976-595808BAF943}" destId="{3D1610C4-E35F-492E-8116-B848FB8264BC}" srcOrd="1" destOrd="0" presId="urn:microsoft.com/office/officeart/2005/8/layout/arrow6"/>
    <dgm:cxn modelId="{8AB58090-7B93-4CB8-B98B-EF9ADED2B18F}" type="presParOf" srcId="{5FA77604-43F9-4017-9976-595808BAF943}" destId="{34C5F7ED-80A4-47BD-AC29-483F5DDDA1F0}"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617731-A29E-4DBF-80D8-5665DD5A4487}" type="doc">
      <dgm:prSet loTypeId="urn:microsoft.com/office/officeart/2005/8/layout/vList5" loCatId="list" qsTypeId="urn:microsoft.com/office/officeart/2005/8/quickstyle/simple1" qsCatId="simple" csTypeId="urn:microsoft.com/office/officeart/2005/8/colors/colorful1#4" csCatId="colorful" phldr="1"/>
      <dgm:spPr/>
      <dgm:t>
        <a:bodyPr/>
        <a:lstStyle/>
        <a:p>
          <a:endParaRPr lang="tr-TR"/>
        </a:p>
      </dgm:t>
    </dgm:pt>
    <dgm:pt modelId="{5ED7ED4D-3929-4C14-B062-4F26D7145F3F}">
      <dgm:prSet phldrT="[Metin]"/>
      <dgm:spPr>
        <a:xfrm>
          <a:off x="109453" y="1176"/>
          <a:ext cx="970673" cy="810867"/>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dirty="0">
              <a:solidFill>
                <a:sysClr val="window" lastClr="FFFFFF"/>
              </a:solidFill>
              <a:latin typeface="Calibri"/>
              <a:ea typeface="+mn-ea"/>
              <a:cs typeface="+mn-cs"/>
            </a:rPr>
            <a:t>1</a:t>
          </a:r>
        </a:p>
      </dgm:t>
    </dgm:pt>
    <dgm:pt modelId="{7AC798ED-F4D0-49E4-943F-214C220EBB9B}" type="parTrans" cxnId="{4F8057DC-F4E1-46B8-BCA9-02A8BE307912}">
      <dgm:prSet/>
      <dgm:spPr/>
      <dgm:t>
        <a:bodyPr/>
        <a:lstStyle/>
        <a:p>
          <a:endParaRPr lang="tr-TR"/>
        </a:p>
      </dgm:t>
    </dgm:pt>
    <dgm:pt modelId="{DDB1B5E3-20FA-461F-97F0-3E62C898E4A2}" type="sibTrans" cxnId="{4F8057DC-F4E1-46B8-BCA9-02A8BE307912}">
      <dgm:prSet/>
      <dgm:spPr/>
      <dgm:t>
        <a:bodyPr/>
        <a:lstStyle/>
        <a:p>
          <a:endParaRPr lang="tr-TR"/>
        </a:p>
      </dgm:t>
    </dgm:pt>
    <dgm:pt modelId="{718F1BAB-181A-49CF-9F59-064040DFC8E5}">
      <dgm:prSet phldrT="[Metin]" custT="1"/>
      <dgm:spPr>
        <a:xfrm rot="5400000">
          <a:off x="3924122" y="-2857808"/>
          <a:ext cx="799657" cy="6515275"/>
        </a:xfrm>
        <a:prstGeom prst="round2SameRect">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gm:spPr>
      <dgm:t>
        <a:bodyPr/>
        <a:lstStyle/>
        <a:p>
          <a:r>
            <a:rPr lang="tr-TR" sz="2200" dirty="0">
              <a:solidFill>
                <a:sysClr val="windowText" lastClr="000000">
                  <a:hueOff val="0"/>
                  <a:satOff val="0"/>
                  <a:lumOff val="0"/>
                  <a:alphaOff val="0"/>
                </a:sysClr>
              </a:solidFill>
              <a:latin typeface="Calibri"/>
              <a:ea typeface="+mn-ea"/>
              <a:cs typeface="+mn-cs"/>
            </a:rPr>
            <a:t>İhtiyacımız olmayan şeyler için para harcamayalım.</a:t>
          </a:r>
        </a:p>
      </dgm:t>
    </dgm:pt>
    <dgm:pt modelId="{B3F7AE81-13EE-49B0-B456-EE8C2B03C7FB}" type="parTrans" cxnId="{F4321FDA-C434-45BB-BE76-2E56DDAA15FE}">
      <dgm:prSet/>
      <dgm:spPr/>
      <dgm:t>
        <a:bodyPr/>
        <a:lstStyle/>
        <a:p>
          <a:endParaRPr lang="tr-TR"/>
        </a:p>
      </dgm:t>
    </dgm:pt>
    <dgm:pt modelId="{FABBCF68-30E9-45AE-9BDB-5C954E0D7A05}" type="sibTrans" cxnId="{F4321FDA-C434-45BB-BE76-2E56DDAA15FE}">
      <dgm:prSet/>
      <dgm:spPr/>
      <dgm:t>
        <a:bodyPr/>
        <a:lstStyle/>
        <a:p>
          <a:endParaRPr lang="tr-TR"/>
        </a:p>
      </dgm:t>
    </dgm:pt>
    <dgm:pt modelId="{6BB13DBA-6ED9-4875-B5C1-3F22AD916710}">
      <dgm:prSet phldrT="[Metin]"/>
      <dgm:spPr>
        <a:xfrm flipH="1">
          <a:off x="109453" y="915082"/>
          <a:ext cx="968778" cy="810867"/>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dirty="0">
              <a:solidFill>
                <a:sysClr val="window" lastClr="FFFFFF"/>
              </a:solidFill>
              <a:latin typeface="Calibri"/>
              <a:ea typeface="+mn-ea"/>
              <a:cs typeface="+mn-cs"/>
            </a:rPr>
            <a:t>2</a:t>
          </a:r>
        </a:p>
      </dgm:t>
    </dgm:pt>
    <dgm:pt modelId="{6D1B2F50-E8E3-48AA-BCC5-52BC358452C4}" type="parTrans" cxnId="{BA7E09F7-076C-488C-B740-958B64D4EF7A}">
      <dgm:prSet/>
      <dgm:spPr/>
      <dgm:t>
        <a:bodyPr/>
        <a:lstStyle/>
        <a:p>
          <a:endParaRPr lang="tr-TR"/>
        </a:p>
      </dgm:t>
    </dgm:pt>
    <dgm:pt modelId="{6E3CE367-80EE-45D8-9811-7ABAF53E4290}" type="sibTrans" cxnId="{BA7E09F7-076C-488C-B740-958B64D4EF7A}">
      <dgm:prSet/>
      <dgm:spPr/>
      <dgm:t>
        <a:bodyPr/>
        <a:lstStyle/>
        <a:p>
          <a:endParaRPr lang="tr-TR"/>
        </a:p>
      </dgm:t>
    </dgm:pt>
    <dgm:pt modelId="{50C6BA2D-B6CF-4F97-9043-61C42A3E9231}">
      <dgm:prSet phldrT="[Metin]" custT="1"/>
      <dgm:spPr>
        <a:xfrm rot="5400000">
          <a:off x="3864435" y="-1933617"/>
          <a:ext cx="935857" cy="6508265"/>
        </a:xfrm>
        <a:prstGeom prst="round2SameRect">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dgm:spPr>
      <dgm:t>
        <a:bodyPr/>
        <a:lstStyle/>
        <a:p>
          <a:r>
            <a:rPr lang="tr-TR" sz="2200" dirty="0">
              <a:solidFill>
                <a:sysClr val="windowText" lastClr="000000">
                  <a:hueOff val="0"/>
                  <a:satOff val="0"/>
                  <a:lumOff val="0"/>
                  <a:alphaOff val="0"/>
                </a:sysClr>
              </a:solidFill>
              <a:latin typeface="Calibri"/>
              <a:ea typeface="+mn-ea"/>
              <a:cs typeface="+mn-cs"/>
            </a:rPr>
            <a:t>Televizyonda ya da internette yayınlanan her reklam ve ilana inanmayalım.</a:t>
          </a:r>
        </a:p>
      </dgm:t>
    </dgm:pt>
    <dgm:pt modelId="{6BD73EB1-810C-41F2-B12E-0DAD3A4D97F6}" type="parTrans" cxnId="{C17BDAEF-5DF2-4EFD-961A-1D99B1BE3FE7}">
      <dgm:prSet/>
      <dgm:spPr/>
      <dgm:t>
        <a:bodyPr/>
        <a:lstStyle/>
        <a:p>
          <a:endParaRPr lang="tr-TR"/>
        </a:p>
      </dgm:t>
    </dgm:pt>
    <dgm:pt modelId="{3531742D-D9AE-42D1-9D70-7F3FEEA5BB43}" type="sibTrans" cxnId="{C17BDAEF-5DF2-4EFD-961A-1D99B1BE3FE7}">
      <dgm:prSet/>
      <dgm:spPr/>
      <dgm:t>
        <a:bodyPr/>
        <a:lstStyle/>
        <a:p>
          <a:endParaRPr lang="tr-TR"/>
        </a:p>
      </dgm:t>
    </dgm:pt>
    <dgm:pt modelId="{B0EEBBAC-B2D7-4E89-80B1-B872190FC9B6}">
      <dgm:prSet phldrT="[Metin]"/>
      <dgm:spPr>
        <a:xfrm>
          <a:off x="109453" y="1828987"/>
          <a:ext cx="970645" cy="810867"/>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dirty="0">
              <a:solidFill>
                <a:sysClr val="window" lastClr="FFFFFF"/>
              </a:solidFill>
              <a:latin typeface="Calibri"/>
              <a:ea typeface="+mn-ea"/>
              <a:cs typeface="+mn-cs"/>
            </a:rPr>
            <a:t>3</a:t>
          </a:r>
        </a:p>
      </dgm:t>
    </dgm:pt>
    <dgm:pt modelId="{426FF113-0B64-4602-B71C-A7DBCC233564}" type="parTrans" cxnId="{6C4FF866-1999-4C59-B163-81CFEF89E2CF}">
      <dgm:prSet/>
      <dgm:spPr/>
      <dgm:t>
        <a:bodyPr/>
        <a:lstStyle/>
        <a:p>
          <a:endParaRPr lang="tr-TR"/>
        </a:p>
      </dgm:t>
    </dgm:pt>
    <dgm:pt modelId="{B109D973-273D-4D5B-A32F-9367A35A0FFE}" type="sibTrans" cxnId="{6C4FF866-1999-4C59-B163-81CFEF89E2CF}">
      <dgm:prSet/>
      <dgm:spPr/>
      <dgm:t>
        <a:bodyPr/>
        <a:lstStyle/>
        <a:p>
          <a:endParaRPr lang="tr-TR"/>
        </a:p>
      </dgm:t>
    </dgm:pt>
    <dgm:pt modelId="{6B2F60AC-0D31-425F-8F74-741732C6F0F2}">
      <dgm:prSet phldrT="[Metin]" custT="1"/>
      <dgm:spPr>
        <a:xfrm rot="5400000">
          <a:off x="3993958" y="-1022772"/>
          <a:ext cx="686668" cy="6514387"/>
        </a:xfrm>
        <a:prstGeom prst="round2Same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r>
            <a:rPr lang="tr-TR" sz="2200" dirty="0">
              <a:solidFill>
                <a:sysClr val="windowText" lastClr="000000">
                  <a:hueOff val="0"/>
                  <a:satOff val="0"/>
                  <a:lumOff val="0"/>
                  <a:alphaOff val="0"/>
                </a:sysClr>
              </a:solidFill>
              <a:latin typeface="Calibri"/>
              <a:ea typeface="+mn-ea"/>
              <a:cs typeface="+mn-cs"/>
            </a:rPr>
            <a:t>Alacağımız ürünler hakkında fiyat araştırması yapalım.</a:t>
          </a:r>
        </a:p>
      </dgm:t>
    </dgm:pt>
    <dgm:pt modelId="{E53A043C-51EB-40CA-846F-BFD195EEE5B3}" type="parTrans" cxnId="{E8E0E202-2EB5-4C2E-B022-739B975EFB3E}">
      <dgm:prSet/>
      <dgm:spPr/>
      <dgm:t>
        <a:bodyPr/>
        <a:lstStyle/>
        <a:p>
          <a:endParaRPr lang="tr-TR"/>
        </a:p>
      </dgm:t>
    </dgm:pt>
    <dgm:pt modelId="{FA4D5A3F-D5FC-4AC3-B7A4-306860DBB571}" type="sibTrans" cxnId="{E8E0E202-2EB5-4C2E-B022-739B975EFB3E}">
      <dgm:prSet/>
      <dgm:spPr/>
      <dgm:t>
        <a:bodyPr/>
        <a:lstStyle/>
        <a:p>
          <a:endParaRPr lang="tr-TR"/>
        </a:p>
      </dgm:t>
    </dgm:pt>
    <dgm:pt modelId="{A7421124-DFFE-46B7-ABF6-A7A5DE6E7389}">
      <dgm:prSet phldrT="[Metin]"/>
      <dgm:spPr>
        <a:xfrm>
          <a:off x="130460" y="2680398"/>
          <a:ext cx="902965" cy="810867"/>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dirty="0">
              <a:solidFill>
                <a:sysClr val="window" lastClr="FFFFFF"/>
              </a:solidFill>
              <a:latin typeface="Calibri"/>
              <a:ea typeface="+mn-ea"/>
              <a:cs typeface="+mn-cs"/>
            </a:rPr>
            <a:t>4</a:t>
          </a:r>
        </a:p>
      </dgm:t>
    </dgm:pt>
    <dgm:pt modelId="{0A11D23C-D683-4F16-83F2-3F3249E2BEB1}" type="parTrans" cxnId="{F3189681-F191-4C93-BB95-86E61439F45A}">
      <dgm:prSet/>
      <dgm:spPr/>
      <dgm:t>
        <a:bodyPr/>
        <a:lstStyle/>
        <a:p>
          <a:endParaRPr lang="tr-TR"/>
        </a:p>
      </dgm:t>
    </dgm:pt>
    <dgm:pt modelId="{72A5944F-7F1A-4D88-82D7-7BA939064F99}" type="sibTrans" cxnId="{F3189681-F191-4C93-BB95-86E61439F45A}">
      <dgm:prSet/>
      <dgm:spPr/>
      <dgm:t>
        <a:bodyPr/>
        <a:lstStyle/>
        <a:p>
          <a:endParaRPr lang="tr-TR"/>
        </a:p>
      </dgm:t>
    </dgm:pt>
    <dgm:pt modelId="{6FC5F0D1-5285-43F9-839F-983D4AB620E3}">
      <dgm:prSet phldrT="[Metin]" custT="1"/>
      <dgm:spPr>
        <a:xfrm rot="5400000">
          <a:off x="3908234" y="-134329"/>
          <a:ext cx="648693" cy="6440322"/>
        </a:xfrm>
        <a:prstGeom prst="round2SameRect">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gm:spPr>
      <dgm:t>
        <a:bodyPr/>
        <a:lstStyle/>
        <a:p>
          <a:r>
            <a:rPr lang="tr-TR" sz="2200" dirty="0">
              <a:solidFill>
                <a:sysClr val="windowText" lastClr="000000">
                  <a:hueOff val="0"/>
                  <a:satOff val="0"/>
                  <a:lumOff val="0"/>
                  <a:alphaOff val="0"/>
                </a:sysClr>
              </a:solidFill>
              <a:latin typeface="Calibri"/>
              <a:ea typeface="+mn-ea"/>
              <a:cs typeface="+mn-cs"/>
            </a:rPr>
            <a:t>Satın alacağımız ürünü kontrol ederek alalım.</a:t>
          </a:r>
        </a:p>
      </dgm:t>
    </dgm:pt>
    <dgm:pt modelId="{78A893F1-1186-47C5-8D70-0801A8E35B8C}" type="parTrans" cxnId="{E2936D9B-80CF-4711-A164-0FCD085E237B}">
      <dgm:prSet/>
      <dgm:spPr/>
      <dgm:t>
        <a:bodyPr/>
        <a:lstStyle/>
        <a:p>
          <a:endParaRPr lang="tr-TR"/>
        </a:p>
      </dgm:t>
    </dgm:pt>
    <dgm:pt modelId="{E356814A-2543-4771-B273-CCBC4423F365}" type="sibTrans" cxnId="{E2936D9B-80CF-4711-A164-0FCD085E237B}">
      <dgm:prSet/>
      <dgm:spPr/>
      <dgm:t>
        <a:bodyPr/>
        <a:lstStyle/>
        <a:p>
          <a:endParaRPr lang="tr-TR"/>
        </a:p>
      </dgm:t>
    </dgm:pt>
    <dgm:pt modelId="{C3DC6BD1-7835-4C57-8D17-4CFEF2C54319}" type="pres">
      <dgm:prSet presAssocID="{B1617731-A29E-4DBF-80D8-5665DD5A4487}" presName="Name0" presStyleCnt="0">
        <dgm:presLayoutVars>
          <dgm:dir/>
          <dgm:animLvl val="lvl"/>
          <dgm:resizeHandles val="exact"/>
        </dgm:presLayoutVars>
      </dgm:prSet>
      <dgm:spPr/>
      <dgm:t>
        <a:bodyPr/>
        <a:lstStyle/>
        <a:p>
          <a:endParaRPr lang="tr-TR"/>
        </a:p>
      </dgm:t>
    </dgm:pt>
    <dgm:pt modelId="{3CCBE915-344B-48E0-8E1A-F4AD3D7D7EEF}" type="pres">
      <dgm:prSet presAssocID="{5ED7ED4D-3929-4C14-B062-4F26D7145F3F}" presName="linNode" presStyleCnt="0"/>
      <dgm:spPr/>
    </dgm:pt>
    <dgm:pt modelId="{3FE6B5B3-4587-4BCC-A9D7-BB0B928B23B1}" type="pres">
      <dgm:prSet presAssocID="{5ED7ED4D-3929-4C14-B062-4F26D7145F3F}" presName="parentText" presStyleLbl="node1" presStyleIdx="0" presStyleCnt="4" custScaleX="34995">
        <dgm:presLayoutVars>
          <dgm:chMax val="1"/>
          <dgm:bulletEnabled val="1"/>
        </dgm:presLayoutVars>
      </dgm:prSet>
      <dgm:spPr/>
      <dgm:t>
        <a:bodyPr/>
        <a:lstStyle/>
        <a:p>
          <a:endParaRPr lang="tr-TR"/>
        </a:p>
      </dgm:t>
    </dgm:pt>
    <dgm:pt modelId="{4CBE4ACB-1CA3-413C-8719-54D44B3BCB24}" type="pres">
      <dgm:prSet presAssocID="{5ED7ED4D-3929-4C14-B062-4F26D7145F3F}" presName="descendantText" presStyleLbl="alignAccFollowNode1" presStyleIdx="0" presStyleCnt="4" custScaleX="132126" custScaleY="123272" custLinFactNeighborX="-498" custLinFactNeighborY="-12681">
        <dgm:presLayoutVars>
          <dgm:bulletEnabled val="1"/>
        </dgm:presLayoutVars>
      </dgm:prSet>
      <dgm:spPr/>
      <dgm:t>
        <a:bodyPr/>
        <a:lstStyle/>
        <a:p>
          <a:endParaRPr lang="tr-TR"/>
        </a:p>
      </dgm:t>
    </dgm:pt>
    <dgm:pt modelId="{5F16A53D-A13B-429D-85B4-EBF82B37BFD5}" type="pres">
      <dgm:prSet presAssocID="{DDB1B5E3-20FA-461F-97F0-3E62C898E4A2}" presName="sp" presStyleCnt="0"/>
      <dgm:spPr/>
    </dgm:pt>
    <dgm:pt modelId="{1B0A3A93-0673-4E93-89B6-77F23A8E5344}" type="pres">
      <dgm:prSet presAssocID="{6BB13DBA-6ED9-4875-B5C1-3F22AD916710}" presName="linNode" presStyleCnt="0"/>
      <dgm:spPr/>
    </dgm:pt>
    <dgm:pt modelId="{A4F7E4AE-BDD1-4351-BBE3-CC2257880E33}" type="pres">
      <dgm:prSet presAssocID="{6BB13DBA-6ED9-4875-B5C1-3F22AD916710}" presName="parentText" presStyleLbl="node1" presStyleIdx="1" presStyleCnt="4" custFlipHor="1" custScaleX="34995">
        <dgm:presLayoutVars>
          <dgm:chMax val="1"/>
          <dgm:bulletEnabled val="1"/>
        </dgm:presLayoutVars>
      </dgm:prSet>
      <dgm:spPr/>
      <dgm:t>
        <a:bodyPr/>
        <a:lstStyle/>
        <a:p>
          <a:endParaRPr lang="tr-TR"/>
        </a:p>
      </dgm:t>
    </dgm:pt>
    <dgm:pt modelId="{ED9779E6-9829-49DC-8A19-411162B12903}" type="pres">
      <dgm:prSet presAssocID="{6BB13DBA-6ED9-4875-B5C1-3F22AD916710}" presName="descendantText" presStyleLbl="alignAccFollowNode1" presStyleIdx="1" presStyleCnt="4" custScaleX="132242" custScaleY="144268">
        <dgm:presLayoutVars>
          <dgm:bulletEnabled val="1"/>
        </dgm:presLayoutVars>
      </dgm:prSet>
      <dgm:spPr/>
      <dgm:t>
        <a:bodyPr/>
        <a:lstStyle/>
        <a:p>
          <a:endParaRPr lang="tr-TR"/>
        </a:p>
      </dgm:t>
    </dgm:pt>
    <dgm:pt modelId="{67B2E556-F601-4961-809B-5D490C2FFED3}" type="pres">
      <dgm:prSet presAssocID="{6E3CE367-80EE-45D8-9811-7ABAF53E4290}" presName="sp" presStyleCnt="0"/>
      <dgm:spPr/>
    </dgm:pt>
    <dgm:pt modelId="{7E4610E7-376F-46C2-9E1B-1C036404A27C}" type="pres">
      <dgm:prSet presAssocID="{B0EEBBAC-B2D7-4E89-80B1-B872190FC9B6}" presName="linNode" presStyleCnt="0"/>
      <dgm:spPr/>
    </dgm:pt>
    <dgm:pt modelId="{7CED161D-38C3-4407-8EDB-20278A108612}" type="pres">
      <dgm:prSet presAssocID="{B0EEBBAC-B2D7-4E89-80B1-B872190FC9B6}" presName="parentText" presStyleLbl="node1" presStyleIdx="2" presStyleCnt="4" custScaleX="34994">
        <dgm:presLayoutVars>
          <dgm:chMax val="1"/>
          <dgm:bulletEnabled val="1"/>
        </dgm:presLayoutVars>
      </dgm:prSet>
      <dgm:spPr/>
      <dgm:t>
        <a:bodyPr/>
        <a:lstStyle/>
        <a:p>
          <a:endParaRPr lang="tr-TR"/>
        </a:p>
      </dgm:t>
    </dgm:pt>
    <dgm:pt modelId="{BA36E963-6103-42E1-B690-248B0F6BDFBF}" type="pres">
      <dgm:prSet presAssocID="{B0EEBBAC-B2D7-4E89-80B1-B872190FC9B6}" presName="descendantText" presStyleLbl="alignAccFollowNode1" presStyleIdx="2" presStyleCnt="4" custScaleX="132108" custScaleY="105854">
        <dgm:presLayoutVars>
          <dgm:bulletEnabled val="1"/>
        </dgm:presLayoutVars>
      </dgm:prSet>
      <dgm:spPr/>
      <dgm:t>
        <a:bodyPr/>
        <a:lstStyle/>
        <a:p>
          <a:endParaRPr lang="tr-TR"/>
        </a:p>
      </dgm:t>
    </dgm:pt>
    <dgm:pt modelId="{6FDD2313-A304-4922-866E-1AA378FADC59}" type="pres">
      <dgm:prSet presAssocID="{B109D973-273D-4D5B-A32F-9367A35A0FFE}" presName="sp" presStyleCnt="0"/>
      <dgm:spPr/>
    </dgm:pt>
    <dgm:pt modelId="{332FC353-1856-4405-B6CD-D55810D23456}" type="pres">
      <dgm:prSet presAssocID="{A7421124-DFFE-46B7-ABF6-A7A5DE6E7389}" presName="linNode" presStyleCnt="0"/>
      <dgm:spPr/>
    </dgm:pt>
    <dgm:pt modelId="{59DBC814-A559-4EF4-A8AF-DDDE049979A7}" type="pres">
      <dgm:prSet presAssocID="{A7421124-DFFE-46B7-ABF6-A7A5DE6E7389}" presName="parentText" presStyleLbl="node1" presStyleIdx="3" presStyleCnt="4" custScaleX="32554" custLinFactNeighborX="426">
        <dgm:presLayoutVars>
          <dgm:chMax val="1"/>
          <dgm:bulletEnabled val="1"/>
        </dgm:presLayoutVars>
      </dgm:prSet>
      <dgm:spPr/>
      <dgm:t>
        <a:bodyPr/>
        <a:lstStyle/>
        <a:p>
          <a:endParaRPr lang="tr-TR"/>
        </a:p>
      </dgm:t>
    </dgm:pt>
    <dgm:pt modelId="{65C45DE5-251D-40FD-94D2-31DC4483E34C}" type="pres">
      <dgm:prSet presAssocID="{A7421124-DFFE-46B7-ABF6-A7A5DE6E7389}" presName="descendantText" presStyleLbl="alignAccFollowNode1" presStyleIdx="3" presStyleCnt="4" custScaleX="130606">
        <dgm:presLayoutVars>
          <dgm:bulletEnabled val="1"/>
        </dgm:presLayoutVars>
      </dgm:prSet>
      <dgm:spPr/>
      <dgm:t>
        <a:bodyPr/>
        <a:lstStyle/>
        <a:p>
          <a:endParaRPr lang="tr-TR"/>
        </a:p>
      </dgm:t>
    </dgm:pt>
  </dgm:ptLst>
  <dgm:cxnLst>
    <dgm:cxn modelId="{F3189681-F191-4C93-BB95-86E61439F45A}" srcId="{B1617731-A29E-4DBF-80D8-5665DD5A4487}" destId="{A7421124-DFFE-46B7-ABF6-A7A5DE6E7389}" srcOrd="3" destOrd="0" parTransId="{0A11D23C-D683-4F16-83F2-3F3249E2BEB1}" sibTransId="{72A5944F-7F1A-4D88-82D7-7BA939064F99}"/>
    <dgm:cxn modelId="{6C4FF866-1999-4C59-B163-81CFEF89E2CF}" srcId="{B1617731-A29E-4DBF-80D8-5665DD5A4487}" destId="{B0EEBBAC-B2D7-4E89-80B1-B872190FC9B6}" srcOrd="2" destOrd="0" parTransId="{426FF113-0B64-4602-B71C-A7DBCC233564}" sibTransId="{B109D973-273D-4D5B-A32F-9367A35A0FFE}"/>
    <dgm:cxn modelId="{E2936D9B-80CF-4711-A164-0FCD085E237B}" srcId="{A7421124-DFFE-46B7-ABF6-A7A5DE6E7389}" destId="{6FC5F0D1-5285-43F9-839F-983D4AB620E3}" srcOrd="0" destOrd="0" parTransId="{78A893F1-1186-47C5-8D70-0801A8E35B8C}" sibTransId="{E356814A-2543-4771-B273-CCBC4423F365}"/>
    <dgm:cxn modelId="{E8E0E202-2EB5-4C2E-B022-739B975EFB3E}" srcId="{B0EEBBAC-B2D7-4E89-80B1-B872190FC9B6}" destId="{6B2F60AC-0D31-425F-8F74-741732C6F0F2}" srcOrd="0" destOrd="0" parTransId="{E53A043C-51EB-40CA-846F-BFD195EEE5B3}" sibTransId="{FA4D5A3F-D5FC-4AC3-B7A4-306860DBB571}"/>
    <dgm:cxn modelId="{843F832E-592E-40AF-9718-FD49DBE22D9B}" type="presOf" srcId="{50C6BA2D-B6CF-4F97-9043-61C42A3E9231}" destId="{ED9779E6-9829-49DC-8A19-411162B12903}" srcOrd="0" destOrd="0" presId="urn:microsoft.com/office/officeart/2005/8/layout/vList5"/>
    <dgm:cxn modelId="{4F8057DC-F4E1-46B8-BCA9-02A8BE307912}" srcId="{B1617731-A29E-4DBF-80D8-5665DD5A4487}" destId="{5ED7ED4D-3929-4C14-B062-4F26D7145F3F}" srcOrd="0" destOrd="0" parTransId="{7AC798ED-F4D0-49E4-943F-214C220EBB9B}" sibTransId="{DDB1B5E3-20FA-461F-97F0-3E62C898E4A2}"/>
    <dgm:cxn modelId="{668DE752-4B26-4F12-AFB2-0FD9AB08DFB9}" type="presOf" srcId="{6BB13DBA-6ED9-4875-B5C1-3F22AD916710}" destId="{A4F7E4AE-BDD1-4351-BBE3-CC2257880E33}" srcOrd="0" destOrd="0" presId="urn:microsoft.com/office/officeart/2005/8/layout/vList5"/>
    <dgm:cxn modelId="{18950ABD-6354-412B-808F-61D63B74DE09}" type="presOf" srcId="{6B2F60AC-0D31-425F-8F74-741732C6F0F2}" destId="{BA36E963-6103-42E1-B690-248B0F6BDFBF}" srcOrd="0" destOrd="0" presId="urn:microsoft.com/office/officeart/2005/8/layout/vList5"/>
    <dgm:cxn modelId="{F4C1AA75-B91A-45AE-B407-21D678573D1C}" type="presOf" srcId="{718F1BAB-181A-49CF-9F59-064040DFC8E5}" destId="{4CBE4ACB-1CA3-413C-8719-54D44B3BCB24}" srcOrd="0" destOrd="0" presId="urn:microsoft.com/office/officeart/2005/8/layout/vList5"/>
    <dgm:cxn modelId="{2ACF1BDF-D7B8-4B3E-B1E3-9D2305937D1C}" type="presOf" srcId="{A7421124-DFFE-46B7-ABF6-A7A5DE6E7389}" destId="{59DBC814-A559-4EF4-A8AF-DDDE049979A7}" srcOrd="0" destOrd="0" presId="urn:microsoft.com/office/officeart/2005/8/layout/vList5"/>
    <dgm:cxn modelId="{3C22AB10-6B0C-417C-8B23-092E2BDB4DBF}" type="presOf" srcId="{B0EEBBAC-B2D7-4E89-80B1-B872190FC9B6}" destId="{7CED161D-38C3-4407-8EDB-20278A108612}" srcOrd="0" destOrd="0" presId="urn:microsoft.com/office/officeart/2005/8/layout/vList5"/>
    <dgm:cxn modelId="{BA7E09F7-076C-488C-B740-958B64D4EF7A}" srcId="{B1617731-A29E-4DBF-80D8-5665DD5A4487}" destId="{6BB13DBA-6ED9-4875-B5C1-3F22AD916710}" srcOrd="1" destOrd="0" parTransId="{6D1B2F50-E8E3-48AA-BCC5-52BC358452C4}" sibTransId="{6E3CE367-80EE-45D8-9811-7ABAF53E4290}"/>
    <dgm:cxn modelId="{46A21694-7870-4D51-9D35-F32D30EB2AE3}" type="presOf" srcId="{6FC5F0D1-5285-43F9-839F-983D4AB620E3}" destId="{65C45DE5-251D-40FD-94D2-31DC4483E34C}" srcOrd="0" destOrd="0" presId="urn:microsoft.com/office/officeart/2005/8/layout/vList5"/>
    <dgm:cxn modelId="{086BDEBA-7969-4334-9C25-DD74F7E1B055}" type="presOf" srcId="{5ED7ED4D-3929-4C14-B062-4F26D7145F3F}" destId="{3FE6B5B3-4587-4BCC-A9D7-BB0B928B23B1}" srcOrd="0" destOrd="0" presId="urn:microsoft.com/office/officeart/2005/8/layout/vList5"/>
    <dgm:cxn modelId="{F4321FDA-C434-45BB-BE76-2E56DDAA15FE}" srcId="{5ED7ED4D-3929-4C14-B062-4F26D7145F3F}" destId="{718F1BAB-181A-49CF-9F59-064040DFC8E5}" srcOrd="0" destOrd="0" parTransId="{B3F7AE81-13EE-49B0-B456-EE8C2B03C7FB}" sibTransId="{FABBCF68-30E9-45AE-9BDB-5C954E0D7A05}"/>
    <dgm:cxn modelId="{C17BDAEF-5DF2-4EFD-961A-1D99B1BE3FE7}" srcId="{6BB13DBA-6ED9-4875-B5C1-3F22AD916710}" destId="{50C6BA2D-B6CF-4F97-9043-61C42A3E9231}" srcOrd="0" destOrd="0" parTransId="{6BD73EB1-810C-41F2-B12E-0DAD3A4D97F6}" sibTransId="{3531742D-D9AE-42D1-9D70-7F3FEEA5BB43}"/>
    <dgm:cxn modelId="{B9761007-F73F-4D50-B8A2-E5C9A450F8AE}" type="presOf" srcId="{B1617731-A29E-4DBF-80D8-5665DD5A4487}" destId="{C3DC6BD1-7835-4C57-8D17-4CFEF2C54319}" srcOrd="0" destOrd="0" presId="urn:microsoft.com/office/officeart/2005/8/layout/vList5"/>
    <dgm:cxn modelId="{358E16C3-B81B-4638-AD53-DCEA2B62CC8E}" type="presParOf" srcId="{C3DC6BD1-7835-4C57-8D17-4CFEF2C54319}" destId="{3CCBE915-344B-48E0-8E1A-F4AD3D7D7EEF}" srcOrd="0" destOrd="0" presId="urn:microsoft.com/office/officeart/2005/8/layout/vList5"/>
    <dgm:cxn modelId="{49DF5CC2-2011-4AB5-884E-9E6F63ED4ABC}" type="presParOf" srcId="{3CCBE915-344B-48E0-8E1A-F4AD3D7D7EEF}" destId="{3FE6B5B3-4587-4BCC-A9D7-BB0B928B23B1}" srcOrd="0" destOrd="0" presId="urn:microsoft.com/office/officeart/2005/8/layout/vList5"/>
    <dgm:cxn modelId="{4DEE572A-3A2E-4B4F-9D62-E0763BD8A92E}" type="presParOf" srcId="{3CCBE915-344B-48E0-8E1A-F4AD3D7D7EEF}" destId="{4CBE4ACB-1CA3-413C-8719-54D44B3BCB24}" srcOrd="1" destOrd="0" presId="urn:microsoft.com/office/officeart/2005/8/layout/vList5"/>
    <dgm:cxn modelId="{AF8F2CC5-7495-4EAF-992E-5A6B56AAF5FA}" type="presParOf" srcId="{C3DC6BD1-7835-4C57-8D17-4CFEF2C54319}" destId="{5F16A53D-A13B-429D-85B4-EBF82B37BFD5}" srcOrd="1" destOrd="0" presId="urn:microsoft.com/office/officeart/2005/8/layout/vList5"/>
    <dgm:cxn modelId="{7A0AC538-68B0-4428-932D-5138928AAC30}" type="presParOf" srcId="{C3DC6BD1-7835-4C57-8D17-4CFEF2C54319}" destId="{1B0A3A93-0673-4E93-89B6-77F23A8E5344}" srcOrd="2" destOrd="0" presId="urn:microsoft.com/office/officeart/2005/8/layout/vList5"/>
    <dgm:cxn modelId="{553AD107-DCB7-41A9-91A8-980918C2DD57}" type="presParOf" srcId="{1B0A3A93-0673-4E93-89B6-77F23A8E5344}" destId="{A4F7E4AE-BDD1-4351-BBE3-CC2257880E33}" srcOrd="0" destOrd="0" presId="urn:microsoft.com/office/officeart/2005/8/layout/vList5"/>
    <dgm:cxn modelId="{CFC385A0-F131-4A80-A0DF-FDE22A12C9FE}" type="presParOf" srcId="{1B0A3A93-0673-4E93-89B6-77F23A8E5344}" destId="{ED9779E6-9829-49DC-8A19-411162B12903}" srcOrd="1" destOrd="0" presId="urn:microsoft.com/office/officeart/2005/8/layout/vList5"/>
    <dgm:cxn modelId="{8F41E09E-134A-4961-A66D-23111D91FA34}" type="presParOf" srcId="{C3DC6BD1-7835-4C57-8D17-4CFEF2C54319}" destId="{67B2E556-F601-4961-809B-5D490C2FFED3}" srcOrd="3" destOrd="0" presId="urn:microsoft.com/office/officeart/2005/8/layout/vList5"/>
    <dgm:cxn modelId="{EC009DE1-F566-42E1-87DC-02E73E5483A0}" type="presParOf" srcId="{C3DC6BD1-7835-4C57-8D17-4CFEF2C54319}" destId="{7E4610E7-376F-46C2-9E1B-1C036404A27C}" srcOrd="4" destOrd="0" presId="urn:microsoft.com/office/officeart/2005/8/layout/vList5"/>
    <dgm:cxn modelId="{15B0FE7D-7BDA-48ED-94B4-39B87329FEDE}" type="presParOf" srcId="{7E4610E7-376F-46C2-9E1B-1C036404A27C}" destId="{7CED161D-38C3-4407-8EDB-20278A108612}" srcOrd="0" destOrd="0" presId="urn:microsoft.com/office/officeart/2005/8/layout/vList5"/>
    <dgm:cxn modelId="{F9255810-590C-4FBE-A98D-3FE59F6762F5}" type="presParOf" srcId="{7E4610E7-376F-46C2-9E1B-1C036404A27C}" destId="{BA36E963-6103-42E1-B690-248B0F6BDFBF}" srcOrd="1" destOrd="0" presId="urn:microsoft.com/office/officeart/2005/8/layout/vList5"/>
    <dgm:cxn modelId="{9445A894-E131-4CEB-AE4A-7836000A9358}" type="presParOf" srcId="{C3DC6BD1-7835-4C57-8D17-4CFEF2C54319}" destId="{6FDD2313-A304-4922-866E-1AA378FADC59}" srcOrd="5" destOrd="0" presId="urn:microsoft.com/office/officeart/2005/8/layout/vList5"/>
    <dgm:cxn modelId="{B222049A-2389-46EE-BA89-A875A2B00E15}" type="presParOf" srcId="{C3DC6BD1-7835-4C57-8D17-4CFEF2C54319}" destId="{332FC353-1856-4405-B6CD-D55810D23456}" srcOrd="6" destOrd="0" presId="urn:microsoft.com/office/officeart/2005/8/layout/vList5"/>
    <dgm:cxn modelId="{34796BAF-260B-40DE-9E1E-3CF807A1F85F}" type="presParOf" srcId="{332FC353-1856-4405-B6CD-D55810D23456}" destId="{59DBC814-A559-4EF4-A8AF-DDDE049979A7}" srcOrd="0" destOrd="0" presId="urn:microsoft.com/office/officeart/2005/8/layout/vList5"/>
    <dgm:cxn modelId="{A26691B4-54D2-43B7-964D-CB73F834F5DF}" type="presParOf" srcId="{332FC353-1856-4405-B6CD-D55810D23456}" destId="{65C45DE5-251D-40FD-94D2-31DC4483E34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C7EF2-676B-4FAC-862A-02CA662FF670}">
      <dsp:nvSpPr>
        <dsp:cNvPr id="0" name=""/>
        <dsp:cNvSpPr/>
      </dsp:nvSpPr>
      <dsp:spPr>
        <a:xfrm rot="10800000">
          <a:off x="383714" y="59"/>
          <a:ext cx="6024987" cy="447758"/>
        </a:xfrm>
        <a:prstGeom prst="homePlate">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449" tIns="76200" rIns="142240" bIns="76200" numCol="1" spcCol="1270" anchor="ctr" anchorCtr="0">
          <a:noAutofit/>
        </a:bodyPr>
        <a:lstStyle/>
        <a:p>
          <a:pPr lvl="0" algn="ctr" defTabSz="889000">
            <a:lnSpc>
              <a:spcPct val="90000"/>
            </a:lnSpc>
            <a:spcBef>
              <a:spcPct val="0"/>
            </a:spcBef>
            <a:spcAft>
              <a:spcPct val="35000"/>
            </a:spcAft>
          </a:pPr>
          <a:r>
            <a:rPr lang="tr-TR" sz="2000" b="1" kern="1200" dirty="0">
              <a:solidFill>
                <a:sysClr val="window" lastClr="FFFFFF"/>
              </a:solidFill>
              <a:latin typeface="Calibri"/>
              <a:ea typeface="+mn-ea"/>
              <a:cs typeface="+mn-cs"/>
            </a:rPr>
            <a:t>Tüketici Hakem Heyetleri </a:t>
          </a:r>
        </a:p>
      </dsp:txBody>
      <dsp:txXfrm rot="10800000">
        <a:off x="495653" y="59"/>
        <a:ext cx="5913048" cy="447758"/>
      </dsp:txXfrm>
    </dsp:sp>
    <dsp:sp modelId="{D1196F32-1C87-45ED-8955-CF4437F04258}">
      <dsp:nvSpPr>
        <dsp:cNvPr id="0" name=""/>
        <dsp:cNvSpPr/>
      </dsp:nvSpPr>
      <dsp:spPr>
        <a:xfrm>
          <a:off x="100388" y="59"/>
          <a:ext cx="447758" cy="447758"/>
        </a:xfrm>
        <a:prstGeom prst="ellipse">
          <a:avLst/>
        </a:prstGeom>
        <a:solidFill>
          <a:srgbClr val="C0504D">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5CBB452-8DF9-42AB-9111-E4ADB4321AC4}">
      <dsp:nvSpPr>
        <dsp:cNvPr id="0" name=""/>
        <dsp:cNvSpPr/>
      </dsp:nvSpPr>
      <dsp:spPr>
        <a:xfrm rot="10800000">
          <a:off x="383714" y="581477"/>
          <a:ext cx="6024987" cy="447758"/>
        </a:xfrm>
        <a:prstGeom prst="homePlate">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449" tIns="76200" rIns="142240" bIns="76200" numCol="1" spcCol="1270" anchor="ctr" anchorCtr="0">
          <a:noAutofit/>
        </a:bodyPr>
        <a:lstStyle/>
        <a:p>
          <a:pPr lvl="0" algn="ctr" defTabSz="889000">
            <a:lnSpc>
              <a:spcPct val="90000"/>
            </a:lnSpc>
            <a:spcBef>
              <a:spcPct val="0"/>
            </a:spcBef>
            <a:spcAft>
              <a:spcPct val="35000"/>
            </a:spcAft>
          </a:pPr>
          <a:r>
            <a:rPr lang="tr-TR" sz="2000" b="1" kern="1200" dirty="0">
              <a:solidFill>
                <a:sysClr val="window" lastClr="FFFFFF"/>
              </a:solidFill>
              <a:latin typeface="Calibri"/>
              <a:ea typeface="+mn-ea"/>
              <a:cs typeface="+mn-cs"/>
            </a:rPr>
            <a:t>Tüketici Mahkemeleri</a:t>
          </a:r>
        </a:p>
      </dsp:txBody>
      <dsp:txXfrm rot="10800000">
        <a:off x="495653" y="581477"/>
        <a:ext cx="5913048" cy="447758"/>
      </dsp:txXfrm>
    </dsp:sp>
    <dsp:sp modelId="{FA985CB6-0BE3-435E-9B60-81DDD3EE82EF}">
      <dsp:nvSpPr>
        <dsp:cNvPr id="0" name=""/>
        <dsp:cNvSpPr/>
      </dsp:nvSpPr>
      <dsp:spPr>
        <a:xfrm>
          <a:off x="100388" y="581477"/>
          <a:ext cx="447758" cy="447758"/>
        </a:xfrm>
        <a:prstGeom prst="ellipse">
          <a:avLst/>
        </a:prstGeom>
        <a:solidFill>
          <a:srgbClr val="9BBB59">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3B229F7-CEA8-4F48-A49D-D81210B64224}">
      <dsp:nvSpPr>
        <dsp:cNvPr id="0" name=""/>
        <dsp:cNvSpPr/>
      </dsp:nvSpPr>
      <dsp:spPr>
        <a:xfrm rot="10800000">
          <a:off x="383714" y="1162896"/>
          <a:ext cx="6024987" cy="674212"/>
        </a:xfrm>
        <a:prstGeom prst="homePlate">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449" tIns="68580" rIns="128016" bIns="68580" numCol="1" spcCol="1270" anchor="ctr" anchorCtr="0">
          <a:noAutofit/>
        </a:bodyPr>
        <a:lstStyle/>
        <a:p>
          <a:pPr lvl="0" algn="ctr" defTabSz="800100">
            <a:lnSpc>
              <a:spcPct val="90000"/>
            </a:lnSpc>
            <a:spcBef>
              <a:spcPct val="0"/>
            </a:spcBef>
            <a:spcAft>
              <a:spcPct val="35000"/>
            </a:spcAft>
          </a:pPr>
          <a:r>
            <a:rPr lang="tr-TR" sz="1800" kern="1200" dirty="0">
              <a:solidFill>
                <a:sysClr val="window" lastClr="FFFFFF"/>
              </a:solidFill>
              <a:latin typeface="Calibri"/>
              <a:ea typeface="+mn-ea"/>
              <a:cs typeface="+mn-cs"/>
            </a:rPr>
            <a:t>Ticaret Bakanlığı </a:t>
          </a:r>
          <a:r>
            <a:rPr lang="tr-TR" sz="1800" b="1" kern="1200" dirty="0">
              <a:solidFill>
                <a:sysClr val="window" lastClr="FFFFFF"/>
              </a:solidFill>
              <a:latin typeface="Calibri"/>
              <a:ea typeface="+mn-ea"/>
              <a:cs typeface="+mn-cs"/>
            </a:rPr>
            <a:t>Tüketicinin Korunması ve Piyasa Gözetimi Genel Müdürlüğü</a:t>
          </a:r>
          <a:endParaRPr lang="tr-TR" sz="1800" kern="1200" dirty="0">
            <a:solidFill>
              <a:sysClr val="window" lastClr="FFFFFF"/>
            </a:solidFill>
            <a:latin typeface="Calibri"/>
            <a:ea typeface="+mn-ea"/>
            <a:cs typeface="+mn-cs"/>
          </a:endParaRPr>
        </a:p>
      </dsp:txBody>
      <dsp:txXfrm rot="10800000">
        <a:off x="552267" y="1162896"/>
        <a:ext cx="5856434" cy="674212"/>
      </dsp:txXfrm>
    </dsp:sp>
    <dsp:sp modelId="{EAF92850-1E09-4505-9A6E-002EF634085F}">
      <dsp:nvSpPr>
        <dsp:cNvPr id="0" name=""/>
        <dsp:cNvSpPr/>
      </dsp:nvSpPr>
      <dsp:spPr>
        <a:xfrm>
          <a:off x="100388" y="1276123"/>
          <a:ext cx="447758" cy="447758"/>
        </a:xfrm>
        <a:prstGeom prst="ellipse">
          <a:avLst/>
        </a:prstGeom>
        <a:solidFill>
          <a:srgbClr val="8064A2">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44444A-10AB-463D-8E9F-4574BA4F5B66}">
      <dsp:nvSpPr>
        <dsp:cNvPr id="0" name=""/>
        <dsp:cNvSpPr/>
      </dsp:nvSpPr>
      <dsp:spPr>
        <a:xfrm rot="10800000">
          <a:off x="383714" y="1970768"/>
          <a:ext cx="6024987" cy="447758"/>
        </a:xfrm>
        <a:prstGeom prst="homePlate">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449" tIns="76200" rIns="142240" bIns="76200" numCol="1" spcCol="1270" anchor="ctr" anchorCtr="0">
          <a:noAutofit/>
        </a:bodyPr>
        <a:lstStyle/>
        <a:p>
          <a:pPr lvl="0" algn="ctr" defTabSz="889000">
            <a:lnSpc>
              <a:spcPct val="90000"/>
            </a:lnSpc>
            <a:spcBef>
              <a:spcPct val="0"/>
            </a:spcBef>
            <a:spcAft>
              <a:spcPct val="35000"/>
            </a:spcAft>
          </a:pPr>
          <a:r>
            <a:rPr lang="tr-TR" sz="2000" b="1" kern="1200" dirty="0">
              <a:solidFill>
                <a:sysClr val="window" lastClr="FFFFFF"/>
              </a:solidFill>
              <a:latin typeface="Calibri"/>
              <a:ea typeface="+mn-ea"/>
              <a:cs typeface="+mn-cs"/>
            </a:rPr>
            <a:t>Ticaret İl Müdürlükleri</a:t>
          </a:r>
          <a:endParaRPr lang="tr-TR" sz="2000" kern="1200" dirty="0">
            <a:solidFill>
              <a:sysClr val="window" lastClr="FFFFFF"/>
            </a:solidFill>
            <a:latin typeface="Calibri"/>
            <a:ea typeface="+mn-ea"/>
            <a:cs typeface="+mn-cs"/>
          </a:endParaRPr>
        </a:p>
      </dsp:txBody>
      <dsp:txXfrm rot="10800000">
        <a:off x="495653" y="1970768"/>
        <a:ext cx="5913048" cy="447758"/>
      </dsp:txXfrm>
    </dsp:sp>
    <dsp:sp modelId="{7C5F48AB-90A5-4832-BCE5-5A7505B99634}">
      <dsp:nvSpPr>
        <dsp:cNvPr id="0" name=""/>
        <dsp:cNvSpPr/>
      </dsp:nvSpPr>
      <dsp:spPr>
        <a:xfrm>
          <a:off x="100388" y="1970768"/>
          <a:ext cx="447758" cy="447758"/>
        </a:xfrm>
        <a:prstGeom prst="ellipse">
          <a:avLst/>
        </a:prstGeom>
        <a:solidFill>
          <a:srgbClr val="4BACC6">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ECF58B8-D625-468A-8ADD-A0C55F0EC2D3}">
      <dsp:nvSpPr>
        <dsp:cNvPr id="0" name=""/>
        <dsp:cNvSpPr/>
      </dsp:nvSpPr>
      <dsp:spPr>
        <a:xfrm rot="10800000">
          <a:off x="383714" y="2552186"/>
          <a:ext cx="6024987" cy="447758"/>
        </a:xfrm>
        <a:prstGeom prst="homePlate">
          <a:avLst/>
        </a:prstGeom>
        <a:solidFill>
          <a:srgbClr val="F79646">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449" tIns="76200" rIns="142240" bIns="76200" numCol="1" spcCol="1270" anchor="ctr" anchorCtr="0">
          <a:noAutofit/>
        </a:bodyPr>
        <a:lstStyle/>
        <a:p>
          <a:pPr lvl="0" algn="ctr" defTabSz="889000">
            <a:lnSpc>
              <a:spcPct val="90000"/>
            </a:lnSpc>
            <a:spcBef>
              <a:spcPct val="0"/>
            </a:spcBef>
            <a:spcAft>
              <a:spcPct val="35000"/>
            </a:spcAft>
          </a:pPr>
          <a:r>
            <a:rPr lang="tr-TR" sz="2000" kern="1200" dirty="0">
              <a:solidFill>
                <a:sysClr val="window" lastClr="FFFFFF"/>
              </a:solidFill>
              <a:latin typeface="Calibri"/>
              <a:ea typeface="+mn-ea"/>
              <a:cs typeface="+mn-cs"/>
            </a:rPr>
            <a:t>"</a:t>
          </a:r>
          <a:r>
            <a:rPr lang="tr-TR" sz="2000" b="1" kern="1200" dirty="0">
              <a:solidFill>
                <a:sysClr val="window" lastClr="FFFFFF"/>
              </a:solidFill>
              <a:latin typeface="Calibri"/>
              <a:ea typeface="+mn-ea"/>
              <a:cs typeface="+mn-cs"/>
            </a:rPr>
            <a:t>175 Alo Tüketici</a:t>
          </a:r>
          <a:r>
            <a:rPr lang="tr-TR" sz="2000" kern="1200" dirty="0">
              <a:solidFill>
                <a:sysClr val="window" lastClr="FFFFFF"/>
              </a:solidFill>
              <a:latin typeface="Calibri"/>
              <a:ea typeface="+mn-ea"/>
              <a:cs typeface="+mn-cs"/>
            </a:rPr>
            <a:t>" Hattı</a:t>
          </a:r>
        </a:p>
      </dsp:txBody>
      <dsp:txXfrm rot="10800000">
        <a:off x="495653" y="2552186"/>
        <a:ext cx="5913048" cy="447758"/>
      </dsp:txXfrm>
    </dsp:sp>
    <dsp:sp modelId="{09771076-607E-4E0B-A674-584FF44AACB3}">
      <dsp:nvSpPr>
        <dsp:cNvPr id="0" name=""/>
        <dsp:cNvSpPr/>
      </dsp:nvSpPr>
      <dsp:spPr>
        <a:xfrm>
          <a:off x="100388" y="2552186"/>
          <a:ext cx="447758" cy="447758"/>
        </a:xfrm>
        <a:prstGeom prst="ellipse">
          <a:avLst/>
        </a:prstGeom>
        <a:solidFill>
          <a:srgbClr val="F79646">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70356BB-3886-47C0-B855-D46FA991E9FB}">
      <dsp:nvSpPr>
        <dsp:cNvPr id="0" name=""/>
        <dsp:cNvSpPr/>
      </dsp:nvSpPr>
      <dsp:spPr>
        <a:xfrm rot="10800000">
          <a:off x="383714" y="3133604"/>
          <a:ext cx="6024987" cy="447758"/>
        </a:xfrm>
        <a:prstGeom prst="homePlate">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449" tIns="76200" rIns="142240" bIns="76200" numCol="1" spcCol="1270" anchor="ctr" anchorCtr="0">
          <a:noAutofit/>
        </a:bodyPr>
        <a:lstStyle/>
        <a:p>
          <a:pPr lvl="0" algn="ctr" defTabSz="889000">
            <a:lnSpc>
              <a:spcPct val="90000"/>
            </a:lnSpc>
            <a:spcBef>
              <a:spcPct val="0"/>
            </a:spcBef>
            <a:spcAft>
              <a:spcPct val="35000"/>
            </a:spcAft>
          </a:pPr>
          <a:r>
            <a:rPr lang="tr-TR" sz="2000" b="1" kern="1200" dirty="0">
              <a:solidFill>
                <a:sysClr val="window" lastClr="FFFFFF"/>
              </a:solidFill>
              <a:latin typeface="Calibri"/>
              <a:ea typeface="+mn-ea"/>
              <a:cs typeface="+mn-cs"/>
            </a:rPr>
            <a:t>Tüketici Bilgi Sistemi (www.</a:t>
          </a:r>
          <a:r>
            <a:rPr lang="tr-TR" sz="2000" b="1" kern="1200" dirty="0" err="1">
              <a:solidFill>
                <a:sysClr val="window" lastClr="FFFFFF"/>
              </a:solidFill>
              <a:latin typeface="Calibri"/>
              <a:ea typeface="+mn-ea"/>
              <a:cs typeface="+mn-cs"/>
            </a:rPr>
            <a:t>tuketici</a:t>
          </a:r>
          <a:r>
            <a:rPr lang="tr-TR" sz="2000" b="1" kern="1200" dirty="0">
              <a:solidFill>
                <a:sysClr val="window" lastClr="FFFFFF"/>
              </a:solidFill>
              <a:latin typeface="Calibri"/>
              <a:ea typeface="+mn-ea"/>
              <a:cs typeface="+mn-cs"/>
            </a:rPr>
            <a:t>.gov.tr)</a:t>
          </a:r>
        </a:p>
      </dsp:txBody>
      <dsp:txXfrm rot="10800000">
        <a:off x="495653" y="3133604"/>
        <a:ext cx="5913048" cy="447758"/>
      </dsp:txXfrm>
    </dsp:sp>
    <dsp:sp modelId="{E93D9ACC-2811-4AF4-9875-928FA560D4E3}">
      <dsp:nvSpPr>
        <dsp:cNvPr id="0" name=""/>
        <dsp:cNvSpPr/>
      </dsp:nvSpPr>
      <dsp:spPr>
        <a:xfrm>
          <a:off x="100388" y="3133604"/>
          <a:ext cx="447758" cy="447758"/>
        </a:xfrm>
        <a:prstGeom prst="ellipse">
          <a:avLst/>
        </a:prstGeom>
        <a:solidFill>
          <a:srgbClr val="C0504D">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833DAB6-EC10-44AB-9757-469547DD9BEC}">
      <dsp:nvSpPr>
        <dsp:cNvPr id="0" name=""/>
        <dsp:cNvSpPr/>
      </dsp:nvSpPr>
      <dsp:spPr>
        <a:xfrm rot="10800000">
          <a:off x="383714" y="3715022"/>
          <a:ext cx="6024987" cy="677405"/>
        </a:xfrm>
        <a:prstGeom prst="homePlate">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449" tIns="68580" rIns="128016" bIns="68580" numCol="1" spcCol="1270" anchor="ctr" anchorCtr="0">
          <a:noAutofit/>
        </a:bodyPr>
        <a:lstStyle/>
        <a:p>
          <a:pPr lvl="0" algn="ctr" defTabSz="800100">
            <a:lnSpc>
              <a:spcPct val="90000"/>
            </a:lnSpc>
            <a:spcBef>
              <a:spcPct val="0"/>
            </a:spcBef>
            <a:spcAft>
              <a:spcPct val="35000"/>
            </a:spcAft>
          </a:pPr>
          <a:r>
            <a:rPr lang="tr-TR" sz="1800" b="1" kern="1200" dirty="0">
              <a:solidFill>
                <a:sysClr val="window" lastClr="FFFFFF"/>
              </a:solidFill>
              <a:latin typeface="Calibri"/>
              <a:ea typeface="+mn-ea"/>
              <a:cs typeface="+mn-cs"/>
            </a:rPr>
            <a:t>Tüketicinin korunmasına yönelik faaliyet gösteren sivil toplum kuruluşları olan dernek ve vakıflar</a:t>
          </a:r>
        </a:p>
      </dsp:txBody>
      <dsp:txXfrm rot="10800000">
        <a:off x="553065" y="3715022"/>
        <a:ext cx="5855636" cy="677405"/>
      </dsp:txXfrm>
    </dsp:sp>
    <dsp:sp modelId="{71BEB1E1-36B9-474A-B8B5-2C72167CABD7}">
      <dsp:nvSpPr>
        <dsp:cNvPr id="0" name=""/>
        <dsp:cNvSpPr/>
      </dsp:nvSpPr>
      <dsp:spPr>
        <a:xfrm>
          <a:off x="100388" y="3829846"/>
          <a:ext cx="447758" cy="447758"/>
        </a:xfrm>
        <a:prstGeom prst="ellipse">
          <a:avLst/>
        </a:prstGeom>
        <a:solidFill>
          <a:srgbClr val="9BBB59">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7DA0BD04-B56E-49CC-903C-3BE27C0F49FE}" type="datetimeFigureOut">
              <a:rPr lang="tr-TR" smtClean="0"/>
              <a:t>9.11.2018</a:t>
            </a:fld>
            <a:endParaRPr lang="tr-T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tr-T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CCC5302-CB7D-4361-90D9-2D9C345E1AD0}" type="slidenum">
              <a:rPr lang="tr-TR" smtClean="0"/>
              <a:t>‹#›</a:t>
            </a:fld>
            <a:endParaRPr lang="tr-TR"/>
          </a:p>
        </p:txBody>
      </p:sp>
    </p:spTree>
    <p:extLst>
      <p:ext uri="{BB962C8B-B14F-4D97-AF65-F5344CB8AC3E}">
        <p14:creationId xmlns:p14="http://schemas.microsoft.com/office/powerpoint/2010/main" val="36753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DA0BD04-B56E-49CC-903C-3BE27C0F49FE}" type="datetimeFigureOut">
              <a:rPr lang="tr-TR" smtClean="0"/>
              <a:t>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CC5302-CB7D-4361-90D9-2D9C345E1AD0}" type="slidenum">
              <a:rPr lang="tr-TR" smtClean="0"/>
              <a:t>‹#›</a:t>
            </a:fld>
            <a:endParaRPr lang="tr-TR"/>
          </a:p>
        </p:txBody>
      </p:sp>
    </p:spTree>
    <p:extLst>
      <p:ext uri="{BB962C8B-B14F-4D97-AF65-F5344CB8AC3E}">
        <p14:creationId xmlns:p14="http://schemas.microsoft.com/office/powerpoint/2010/main" val="394395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DA0BD04-B56E-49CC-903C-3BE27C0F49FE}" type="datetimeFigureOut">
              <a:rPr lang="tr-TR" smtClean="0"/>
              <a:t>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CC5302-CB7D-4361-90D9-2D9C345E1AD0}" type="slidenum">
              <a:rPr lang="tr-TR" smtClean="0"/>
              <a:t>‹#›</a:t>
            </a:fld>
            <a:endParaRPr lang="tr-TR"/>
          </a:p>
        </p:txBody>
      </p:sp>
    </p:spTree>
    <p:extLst>
      <p:ext uri="{BB962C8B-B14F-4D97-AF65-F5344CB8AC3E}">
        <p14:creationId xmlns:p14="http://schemas.microsoft.com/office/powerpoint/2010/main" val="52246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DA0BD04-B56E-49CC-903C-3BE27C0F49FE}" type="datetimeFigureOut">
              <a:rPr lang="tr-TR" smtClean="0"/>
              <a:t>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CC5302-CB7D-4361-90D9-2D9C345E1AD0}" type="slidenum">
              <a:rPr lang="tr-TR" smtClean="0"/>
              <a:t>‹#›</a:t>
            </a:fld>
            <a:endParaRPr lang="tr-TR"/>
          </a:p>
        </p:txBody>
      </p:sp>
    </p:spTree>
    <p:extLst>
      <p:ext uri="{BB962C8B-B14F-4D97-AF65-F5344CB8AC3E}">
        <p14:creationId xmlns:p14="http://schemas.microsoft.com/office/powerpoint/2010/main" val="17668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DA0BD04-B56E-49CC-903C-3BE27C0F49FE}" type="datetimeFigureOut">
              <a:rPr lang="tr-TR" smtClean="0"/>
              <a:t>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CC5302-CB7D-4361-90D9-2D9C345E1AD0}" type="slidenum">
              <a:rPr lang="tr-TR" smtClean="0"/>
              <a:t>‹#›</a:t>
            </a:fld>
            <a:endParaRPr lang="tr-TR"/>
          </a:p>
        </p:txBody>
      </p:sp>
    </p:spTree>
    <p:extLst>
      <p:ext uri="{BB962C8B-B14F-4D97-AF65-F5344CB8AC3E}">
        <p14:creationId xmlns:p14="http://schemas.microsoft.com/office/powerpoint/2010/main" val="101697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DA0BD04-B56E-49CC-903C-3BE27C0F49FE}" type="datetimeFigureOut">
              <a:rPr lang="tr-TR" smtClean="0"/>
              <a:t>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CCC5302-CB7D-4361-90D9-2D9C345E1AD0}" type="slidenum">
              <a:rPr lang="tr-TR" smtClean="0"/>
              <a:t>‹#›</a:t>
            </a:fld>
            <a:endParaRPr lang="tr-TR"/>
          </a:p>
        </p:txBody>
      </p:sp>
    </p:spTree>
    <p:extLst>
      <p:ext uri="{BB962C8B-B14F-4D97-AF65-F5344CB8AC3E}">
        <p14:creationId xmlns:p14="http://schemas.microsoft.com/office/powerpoint/2010/main" val="281078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DA0BD04-B56E-49CC-903C-3BE27C0F49FE}" type="datetimeFigureOut">
              <a:rPr lang="tr-TR" smtClean="0"/>
              <a:t>9.11.2018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CCC5302-CB7D-4361-90D9-2D9C345E1AD0}" type="slidenum">
              <a:rPr lang="tr-TR" smtClean="0"/>
              <a:t>‹#›</a:t>
            </a:fld>
            <a:endParaRPr lang="tr-TR"/>
          </a:p>
        </p:txBody>
      </p:sp>
    </p:spTree>
    <p:extLst>
      <p:ext uri="{BB962C8B-B14F-4D97-AF65-F5344CB8AC3E}">
        <p14:creationId xmlns:p14="http://schemas.microsoft.com/office/powerpoint/2010/main" val="1660182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7DA0BD04-B56E-49CC-903C-3BE27C0F49FE}" type="datetimeFigureOut">
              <a:rPr lang="tr-TR" smtClean="0"/>
              <a:t>9.11.2018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CCC5302-CB7D-4361-90D9-2D9C345E1AD0}" type="slidenum">
              <a:rPr lang="tr-TR" smtClean="0"/>
              <a:t>‹#›</a:t>
            </a:fld>
            <a:endParaRPr lang="tr-TR"/>
          </a:p>
        </p:txBody>
      </p:sp>
    </p:spTree>
    <p:extLst>
      <p:ext uri="{BB962C8B-B14F-4D97-AF65-F5344CB8AC3E}">
        <p14:creationId xmlns:p14="http://schemas.microsoft.com/office/powerpoint/2010/main" val="215284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0BD04-B56E-49CC-903C-3BE27C0F49FE}" type="datetimeFigureOut">
              <a:rPr lang="tr-TR" smtClean="0"/>
              <a:t>9.11.2018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CCC5302-CB7D-4361-90D9-2D9C345E1AD0}" type="slidenum">
              <a:rPr lang="tr-TR" smtClean="0"/>
              <a:t>‹#›</a:t>
            </a:fld>
            <a:endParaRPr lang="tr-TR"/>
          </a:p>
        </p:txBody>
      </p:sp>
    </p:spTree>
    <p:extLst>
      <p:ext uri="{BB962C8B-B14F-4D97-AF65-F5344CB8AC3E}">
        <p14:creationId xmlns:p14="http://schemas.microsoft.com/office/powerpoint/2010/main" val="164347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tr-TR"/>
              <a:t>Asıl metin stillerini düzenle</a:t>
            </a:r>
          </a:p>
        </p:txBody>
      </p:sp>
      <p:sp>
        <p:nvSpPr>
          <p:cNvPr id="5" name="Date Placeholder 4"/>
          <p:cNvSpPr>
            <a:spLocks noGrp="1"/>
          </p:cNvSpPr>
          <p:nvPr>
            <p:ph type="dt" sz="half" idx="10"/>
          </p:nvPr>
        </p:nvSpPr>
        <p:spPr/>
        <p:txBody>
          <a:bodyPr/>
          <a:lstStyle/>
          <a:p>
            <a:fld id="{7DA0BD04-B56E-49CC-903C-3BE27C0F49FE}" type="datetimeFigureOut">
              <a:rPr lang="tr-TR" smtClean="0"/>
              <a:t>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CCC5302-CB7D-4361-90D9-2D9C345E1AD0}" type="slidenum">
              <a:rPr lang="tr-TR" smtClean="0"/>
              <a:t>‹#›</a:t>
            </a:fld>
            <a:endParaRPr lang="tr-TR"/>
          </a:p>
        </p:txBody>
      </p:sp>
    </p:spTree>
    <p:extLst>
      <p:ext uri="{BB962C8B-B14F-4D97-AF65-F5344CB8AC3E}">
        <p14:creationId xmlns:p14="http://schemas.microsoft.com/office/powerpoint/2010/main" val="292662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7DA0BD04-B56E-49CC-903C-3BE27C0F49FE}" type="datetimeFigureOut">
              <a:rPr lang="tr-TR" smtClean="0"/>
              <a:t>9.11.2018</a:t>
            </a:fld>
            <a:endParaRPr lang="tr-T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tr-T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CCC5302-CB7D-4361-90D9-2D9C345E1AD0}" type="slidenum">
              <a:rPr lang="tr-TR" smtClean="0"/>
              <a:t>‹#›</a:t>
            </a:fld>
            <a:endParaRPr lang="tr-TR"/>
          </a:p>
        </p:txBody>
      </p:sp>
    </p:spTree>
    <p:extLst>
      <p:ext uri="{BB962C8B-B14F-4D97-AF65-F5344CB8AC3E}">
        <p14:creationId xmlns:p14="http://schemas.microsoft.com/office/powerpoint/2010/main" val="38588262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DA0BD04-B56E-49CC-903C-3BE27C0F49FE}" type="datetimeFigureOut">
              <a:rPr lang="tr-TR" smtClean="0"/>
              <a:t>9.11.2018</a:t>
            </a:fld>
            <a:endParaRPr lang="tr-T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tr-T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CCC5302-CB7D-4361-90D9-2D9C345E1AD0}" type="slidenum">
              <a:rPr lang="tr-TR" smtClean="0"/>
              <a:t>‹#›</a:t>
            </a:fld>
            <a:endParaRPr lang="tr-TR"/>
          </a:p>
        </p:txBody>
      </p:sp>
    </p:spTree>
    <p:extLst>
      <p:ext uri="{BB962C8B-B14F-4D97-AF65-F5344CB8AC3E}">
        <p14:creationId xmlns:p14="http://schemas.microsoft.com/office/powerpoint/2010/main" val="212914098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8.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1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304;&#351;yeri%20D&#305;&#351;&#305;nda-Yetki%20Belgesi.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file:///J:\Sat&#305;&#351;%20Sonras&#305;%20Hizmetler%20Y&#246;netmeli&#287;i.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oleObject" Target="../embeddings/oleObject1.bin"/><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3.wmf"/><Relationship Id="rId9" Type="http://schemas.microsoft.com/office/2007/relationships/diagramDrawing" Target="../diagrams/drawing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Horz">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973416" y="2562330"/>
            <a:ext cx="8689976" cy="1195417"/>
          </a:xfrm>
        </p:spPr>
        <p:txBody>
          <a:bodyPr/>
          <a:lstStyle/>
          <a:p>
            <a:r>
              <a:rPr lang="tr-TR" dirty="0"/>
              <a:t/>
            </a:r>
            <a:br>
              <a:rPr lang="tr-TR" dirty="0"/>
            </a:br>
            <a:r>
              <a:rPr lang="tr-TR" dirty="0"/>
              <a:t/>
            </a:r>
            <a:br>
              <a:rPr lang="tr-TR" dirty="0"/>
            </a:br>
            <a:r>
              <a:rPr lang="tr-TR" dirty="0"/>
              <a:t/>
            </a:r>
            <a:br>
              <a:rPr lang="tr-TR" dirty="0"/>
            </a:br>
            <a:r>
              <a:rPr lang="tr-TR" dirty="0">
                <a:solidFill>
                  <a:schemeClr val="accent1">
                    <a:lumMod val="75000"/>
                  </a:schemeClr>
                </a:solidFill>
              </a:rPr>
              <a:t>TÜKETİCİ HAKLARI              </a:t>
            </a:r>
            <a:r>
              <a:rPr lang="tr-TR" dirty="0">
                <a:solidFill>
                  <a:schemeClr val="bg1">
                    <a:lumMod val="85000"/>
                  </a:schemeClr>
                </a:solidFill>
              </a:rPr>
              <a:t>HAKEM HEYETİ</a:t>
            </a:r>
            <a:r>
              <a:rPr lang="tr-TR" dirty="0"/>
              <a:t/>
            </a:r>
            <a:br>
              <a:rPr lang="tr-TR" dirty="0"/>
            </a:br>
            <a:endParaRPr lang="tr-TR" dirty="0"/>
          </a:p>
        </p:txBody>
      </p:sp>
      <p:sp>
        <p:nvSpPr>
          <p:cNvPr id="3" name="Alt Başlık 2"/>
          <p:cNvSpPr>
            <a:spLocks noGrp="1"/>
          </p:cNvSpPr>
          <p:nvPr>
            <p:ph type="subTitle" idx="1"/>
          </p:nvPr>
        </p:nvSpPr>
        <p:spPr>
          <a:xfrm>
            <a:off x="183469" y="2759278"/>
            <a:ext cx="8689976" cy="3701142"/>
          </a:xfrm>
        </p:spPr>
        <p:txBody>
          <a:bodyPr>
            <a:normAutofit fontScale="92500" lnSpcReduction="20000"/>
          </a:bodyPr>
          <a:lstStyle/>
          <a:p>
            <a:r>
              <a:rPr lang="tr-TR" sz="2600" b="1" dirty="0">
                <a:solidFill>
                  <a:schemeClr val="tx1"/>
                </a:solidFill>
              </a:rPr>
              <a:t>     				</a:t>
            </a:r>
            <a:r>
              <a:rPr lang="tr-TR" sz="2600" b="1" dirty="0"/>
              <a:t>     </a:t>
            </a:r>
            <a:r>
              <a:rPr lang="tr-TR" sz="3500" b="1" dirty="0"/>
              <a:t>GRUP ÜYELERİ</a:t>
            </a:r>
          </a:p>
          <a:p>
            <a:pPr algn="just"/>
            <a:r>
              <a:rPr lang="tr-TR" dirty="0"/>
              <a:t>			15010308002-GAMZE KOYUTÜRK</a:t>
            </a:r>
          </a:p>
          <a:p>
            <a:pPr algn="just"/>
            <a:r>
              <a:rPr lang="tr-TR" dirty="0"/>
              <a:t>			15010308006-SEVDE KURT</a:t>
            </a:r>
          </a:p>
          <a:p>
            <a:pPr algn="just"/>
            <a:r>
              <a:rPr lang="tr-TR" dirty="0"/>
              <a:t>			15010308007-VİLDAN YILMAZ</a:t>
            </a:r>
          </a:p>
          <a:p>
            <a:pPr algn="just"/>
            <a:r>
              <a:rPr lang="tr-TR" dirty="0"/>
              <a:t>			15010308012-YAĞMUR ŞENGÜL</a:t>
            </a:r>
          </a:p>
          <a:p>
            <a:pPr algn="just"/>
            <a:r>
              <a:rPr lang="tr-TR" dirty="0"/>
              <a:t>	                     15010308026-HATİCE AKSOY</a:t>
            </a:r>
          </a:p>
          <a:p>
            <a:pPr algn="just"/>
            <a:r>
              <a:rPr lang="tr-TR" dirty="0"/>
              <a:t>			15010308027-GÜLGÜN ÖZTÜRK</a:t>
            </a:r>
          </a:p>
          <a:p>
            <a:pPr algn="just"/>
            <a:r>
              <a:rPr lang="tr-TR" dirty="0"/>
              <a:t>			15010308047-FADİME AYDIN</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9311" y="610125"/>
            <a:ext cx="1721094" cy="17210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7181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182792" y="468133"/>
            <a:ext cx="5875283" cy="813381"/>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tr-TR" sz="2400" b="1" dirty="0"/>
              <a:t>HANGİ ÜRÜNLERİ SATIN ALIRIZ?</a:t>
            </a: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3023" y="3496084"/>
            <a:ext cx="2254522" cy="1493255"/>
          </a:xfrm>
          <a:prstGeom prst="rect">
            <a:avLst/>
          </a:prstGeom>
        </p:spPr>
      </p:pic>
      <p:pic>
        <p:nvPicPr>
          <p:cNvPr id="17" name="Resim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16" y="4684013"/>
            <a:ext cx="2998759" cy="1658254"/>
          </a:xfrm>
          <a:prstGeom prst="rect">
            <a:avLst/>
          </a:prstGeom>
        </p:spPr>
      </p:pic>
      <p:pic>
        <p:nvPicPr>
          <p:cNvPr id="20" name="Resim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57" y="3020022"/>
            <a:ext cx="2911984" cy="1663991"/>
          </a:xfrm>
          <a:prstGeom prst="rect">
            <a:avLst/>
          </a:prstGeom>
        </p:spPr>
      </p:pic>
      <p:pic>
        <p:nvPicPr>
          <p:cNvPr id="21" name="Resim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124" y="1164617"/>
            <a:ext cx="1693721" cy="1693721"/>
          </a:xfrm>
          <a:prstGeom prst="rect">
            <a:avLst/>
          </a:prstGeom>
        </p:spPr>
      </p:pic>
      <p:pic>
        <p:nvPicPr>
          <p:cNvPr id="22" name="Resim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5978" y="1519545"/>
            <a:ext cx="2226251" cy="1500477"/>
          </a:xfrm>
          <a:prstGeom prst="rect">
            <a:avLst/>
          </a:prstGeom>
        </p:spPr>
      </p:pic>
      <p:sp>
        <p:nvSpPr>
          <p:cNvPr id="31" name="Metin kutusu 4"/>
          <p:cNvSpPr txBox="1">
            <a:spLocks noGrp="1"/>
          </p:cNvSpPr>
          <p:nvPr>
            <p:ph type="body" sz="half" idx="2"/>
          </p:nvPr>
        </p:nvSpPr>
        <p:spPr>
          <a:xfrm>
            <a:off x="8366417" y="1959191"/>
            <a:ext cx="3398520" cy="3785652"/>
          </a:xfrm>
          <a:prstGeom prst="rect">
            <a:avLst/>
          </a:prstGeom>
          <a:noFill/>
        </p:spPr>
        <p:txBody>
          <a:bodyPr wrap="square" rtlCol="0">
            <a:spAutoFit/>
          </a:bodyPr>
          <a:lstStyle/>
          <a:p>
            <a:pPr marL="342900" indent="-342900">
              <a:spcBef>
                <a:spcPct val="0"/>
              </a:spcBef>
              <a:buFont typeface="Wingdings" panose="05000000000000000000" pitchFamily="2" charset="2"/>
              <a:buChar char="§"/>
              <a:defRPr/>
            </a:pPr>
            <a:r>
              <a:rPr lang="tr-TR" sz="2400" dirty="0">
                <a:solidFill>
                  <a:schemeClr val="bg1"/>
                </a:solidFill>
              </a:rPr>
              <a:t>Elektronik cihazlar</a:t>
            </a:r>
          </a:p>
          <a:p>
            <a:pPr>
              <a:spcBef>
                <a:spcPct val="0"/>
              </a:spcBef>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r>
              <a:rPr lang="tr-TR" sz="2400" dirty="0">
                <a:solidFill>
                  <a:schemeClr val="bg1"/>
                </a:solidFill>
              </a:rPr>
              <a:t>Mobilya</a:t>
            </a:r>
          </a:p>
          <a:p>
            <a:pPr marL="342900" indent="-342900">
              <a:spcBef>
                <a:spcPct val="0"/>
              </a:spcBef>
              <a:buFont typeface="Wingdings" panose="05000000000000000000" pitchFamily="2" charset="2"/>
              <a:buChar char="§"/>
              <a:defRPr/>
            </a:pPr>
            <a:endParaRPr lang="tr-TR" sz="2400" dirty="0">
              <a:solidFill>
                <a:prstClr val="black"/>
              </a:solidFill>
            </a:endParaRPr>
          </a:p>
          <a:p>
            <a:pPr marL="342900" indent="-342900">
              <a:spcBef>
                <a:spcPct val="0"/>
              </a:spcBef>
              <a:buFont typeface="Wingdings" panose="05000000000000000000" pitchFamily="2" charset="2"/>
              <a:buChar char="§"/>
              <a:defRPr/>
            </a:pPr>
            <a:endParaRPr lang="tr-TR" sz="2400" dirty="0">
              <a:solidFill>
                <a:prstClr val="black"/>
              </a:solidFill>
            </a:endParaRPr>
          </a:p>
          <a:p>
            <a:pPr marL="342900" indent="-342900">
              <a:spcBef>
                <a:spcPct val="0"/>
              </a:spcBef>
              <a:buFont typeface="Wingdings" panose="05000000000000000000" pitchFamily="2" charset="2"/>
              <a:buChar char="§"/>
              <a:defRPr/>
            </a:pPr>
            <a:endParaRPr lang="tr-TR" sz="2400" dirty="0">
              <a:solidFill>
                <a:prstClr val="black"/>
              </a:solidFill>
            </a:endParaRPr>
          </a:p>
          <a:p>
            <a:pPr>
              <a:spcBef>
                <a:spcPct val="0"/>
              </a:spcBef>
              <a:defRPr/>
            </a:pPr>
            <a:endParaRPr lang="tr-TR" sz="2400" dirty="0">
              <a:solidFill>
                <a:prstClr val="black"/>
              </a:solidFill>
              <a:effectLst>
                <a:glow rad="101600">
                  <a:srgbClr val="4BACC6">
                    <a:satMod val="175000"/>
                    <a:alpha val="40000"/>
                  </a:srgbClr>
                </a:glow>
                <a:reflection blurRad="6350" stA="55000" endA="300" endPos="45500" dir="5400000" sy="-100000" algn="bl" rotWithShape="0"/>
              </a:effectLst>
            </a:endParaRPr>
          </a:p>
        </p:txBody>
      </p:sp>
    </p:spTree>
    <p:extLst>
      <p:ext uri="{BB962C8B-B14F-4D97-AF65-F5344CB8AC3E}">
        <p14:creationId xmlns:p14="http://schemas.microsoft.com/office/powerpoint/2010/main" val="1041813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2772" y="662152"/>
            <a:ext cx="5875283" cy="813381"/>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tr-TR" sz="2400" b="1" dirty="0"/>
              <a:t>HANGİ HİZMETLERİ SATIN ALIRIZ?</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812" y="3398755"/>
            <a:ext cx="1390650" cy="2428875"/>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737" y="1830618"/>
            <a:ext cx="3514725" cy="1295400"/>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176" y="3799467"/>
            <a:ext cx="2865182" cy="2028163"/>
          </a:xfrm>
          <a:prstGeom prst="rect">
            <a:avLst/>
          </a:prstGeom>
        </p:spPr>
      </p:pic>
      <p:sp>
        <p:nvSpPr>
          <p:cNvPr id="13" name="Metin Yer Tutucusu 12"/>
          <p:cNvSpPr>
            <a:spLocks noGrp="1"/>
          </p:cNvSpPr>
          <p:nvPr>
            <p:ph type="body" sz="half" idx="2"/>
          </p:nvPr>
        </p:nvSpPr>
        <p:spPr/>
        <p:txBody>
          <a:bodyPr/>
          <a:lstStyle/>
          <a:p>
            <a:pPr marL="342900" indent="-342900">
              <a:spcBef>
                <a:spcPct val="0"/>
              </a:spcBef>
              <a:buFont typeface="Wingdings" panose="05000000000000000000" pitchFamily="2" charset="2"/>
              <a:buChar char="§"/>
              <a:defRPr/>
            </a:pPr>
            <a:endParaRPr lang="tr-TR" dirty="0">
              <a:solidFill>
                <a:prstClr val="black"/>
              </a:solidFill>
            </a:endParaRPr>
          </a:p>
          <a:p>
            <a:pPr marL="342900" indent="-342900">
              <a:spcBef>
                <a:spcPct val="0"/>
              </a:spcBef>
              <a:buFont typeface="Wingdings" panose="05000000000000000000" pitchFamily="2" charset="2"/>
              <a:buChar char="§"/>
              <a:defRPr/>
            </a:pPr>
            <a:r>
              <a:rPr lang="tr-TR" dirty="0">
                <a:solidFill>
                  <a:schemeClr val="bg1"/>
                </a:solidFill>
              </a:rPr>
              <a:t>Abonelik Hizmetleri (elektrik, doğalgaz, internet vb.)</a:t>
            </a:r>
          </a:p>
          <a:p>
            <a:endParaRPr lang="tr-TR" dirty="0"/>
          </a:p>
        </p:txBody>
      </p:sp>
    </p:spTree>
    <p:extLst>
      <p:ext uri="{BB962C8B-B14F-4D97-AF65-F5344CB8AC3E}">
        <p14:creationId xmlns:p14="http://schemas.microsoft.com/office/powerpoint/2010/main" val="469760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04320" y="662152"/>
            <a:ext cx="5875283" cy="813381"/>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tr-TR" sz="2400" b="1" dirty="0"/>
              <a:t>HANGİ HİZMETLERİ SATIN ALIRIZ?</a:t>
            </a:r>
          </a:p>
        </p:txBody>
      </p:sp>
      <p:sp>
        <p:nvSpPr>
          <p:cNvPr id="5" name="Metin kutusu 4"/>
          <p:cNvSpPr txBox="1"/>
          <p:nvPr/>
        </p:nvSpPr>
        <p:spPr>
          <a:xfrm>
            <a:off x="5845110" y="1475533"/>
            <a:ext cx="1894085" cy="830997"/>
          </a:xfrm>
          <a:prstGeom prst="rect">
            <a:avLst/>
          </a:prstGeom>
          <a:noFill/>
        </p:spPr>
        <p:txBody>
          <a:bodyPr wrap="square" rtlCol="0">
            <a:spAutoFit/>
          </a:bodyPr>
          <a:lstStyle/>
          <a:p>
            <a:pPr marL="342900" indent="-342900">
              <a:spcBef>
                <a:spcPct val="0"/>
              </a:spcBef>
              <a:buFont typeface="Wingdings" panose="05000000000000000000" pitchFamily="2" charset="2"/>
              <a:buChar char="§"/>
              <a:defRPr/>
            </a:pPr>
            <a:endParaRPr lang="tr-TR" sz="2400" dirty="0">
              <a:solidFill>
                <a:prstClr val="black"/>
              </a:solidFill>
            </a:endParaRPr>
          </a:p>
          <a:p>
            <a:pPr marL="342900" indent="-342900">
              <a:spcBef>
                <a:spcPct val="0"/>
              </a:spcBef>
              <a:buFont typeface="Wingdings" panose="05000000000000000000" pitchFamily="2" charset="2"/>
              <a:buChar char="§"/>
              <a:defRPr/>
            </a:pPr>
            <a:endParaRPr lang="tr-TR" sz="2400" dirty="0">
              <a:solidFill>
                <a:prstClr val="black"/>
              </a:solidFill>
            </a:endParaRP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65" y="1475533"/>
            <a:ext cx="3188696" cy="2024030"/>
          </a:xfrm>
          <a:prstGeom prst="rect">
            <a:avLst/>
          </a:prstGeom>
        </p:spPr>
      </p:pic>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65" y="4123823"/>
            <a:ext cx="2992581" cy="2107136"/>
          </a:xfrm>
          <a:prstGeom prst="rect">
            <a:avLst/>
          </a:prstGeom>
        </p:spPr>
      </p:pic>
      <p:sp>
        <p:nvSpPr>
          <p:cNvPr id="14" name="Metin Yer Tutucusu 13"/>
          <p:cNvSpPr>
            <a:spLocks noGrp="1"/>
          </p:cNvSpPr>
          <p:nvPr>
            <p:ph type="body" sz="half" idx="2"/>
          </p:nvPr>
        </p:nvSpPr>
        <p:spPr>
          <a:xfrm>
            <a:off x="8275982" y="1475533"/>
            <a:ext cx="3398520" cy="4163267"/>
          </a:xfrm>
        </p:spPr>
        <p:txBody>
          <a:bodyPr/>
          <a:lstStyle/>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r>
              <a:rPr lang="tr-TR" sz="2400" dirty="0">
                <a:solidFill>
                  <a:schemeClr val="bg1"/>
                </a:solidFill>
              </a:rPr>
              <a:t>Bankacılık hizmeti</a:t>
            </a: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r>
              <a:rPr lang="tr-TR" sz="2400" dirty="0">
                <a:solidFill>
                  <a:schemeClr val="bg1"/>
                </a:solidFill>
              </a:rPr>
              <a:t>Sigorta hizmeti</a:t>
            </a:r>
          </a:p>
          <a:p>
            <a:endParaRPr lang="tr-TR" dirty="0"/>
          </a:p>
        </p:txBody>
      </p:sp>
    </p:spTree>
    <p:extLst>
      <p:ext uri="{BB962C8B-B14F-4D97-AF65-F5344CB8AC3E}">
        <p14:creationId xmlns:p14="http://schemas.microsoft.com/office/powerpoint/2010/main" val="1433066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6350" y="712394"/>
            <a:ext cx="5875283" cy="813381"/>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tr-TR" sz="2400" b="1" dirty="0"/>
              <a:t>HANGİ HİZMETLERİ SATIN ALIRIZ?</a:t>
            </a:r>
          </a:p>
        </p:txBody>
      </p:sp>
      <p:sp>
        <p:nvSpPr>
          <p:cNvPr id="5" name="Metin kutusu 4"/>
          <p:cNvSpPr txBox="1"/>
          <p:nvPr/>
        </p:nvSpPr>
        <p:spPr>
          <a:xfrm>
            <a:off x="8899808" y="1026699"/>
            <a:ext cx="1894085" cy="4893647"/>
          </a:xfrm>
          <a:prstGeom prst="rect">
            <a:avLst/>
          </a:prstGeom>
          <a:noFill/>
        </p:spPr>
        <p:txBody>
          <a:bodyPr wrap="square" rtlCol="0">
            <a:spAutoFit/>
          </a:bodyPr>
          <a:lstStyle/>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r>
              <a:rPr lang="tr-TR" sz="2400" dirty="0">
                <a:solidFill>
                  <a:schemeClr val="bg1"/>
                </a:solidFill>
              </a:rPr>
              <a:t>Temizlik Hizmeti</a:t>
            </a: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r>
              <a:rPr lang="tr-TR" sz="2400" dirty="0">
                <a:solidFill>
                  <a:schemeClr val="bg1"/>
                </a:solidFill>
              </a:rPr>
              <a:t>Taşımacılık Hizmeti</a:t>
            </a:r>
          </a:p>
          <a:p>
            <a:pPr marL="342900" indent="-342900">
              <a:spcBef>
                <a:spcPct val="0"/>
              </a:spcBef>
              <a:buFont typeface="Wingdings" panose="05000000000000000000" pitchFamily="2" charset="2"/>
              <a:buChar char="§"/>
              <a:defRPr/>
            </a:pPr>
            <a:endParaRPr lang="tr-TR" sz="2400" dirty="0">
              <a:solidFill>
                <a:prstClr val="black"/>
              </a:solidFill>
            </a:endParaRPr>
          </a:p>
          <a:p>
            <a:pPr marL="342900" indent="-342900">
              <a:spcBef>
                <a:spcPct val="0"/>
              </a:spcBef>
              <a:buFont typeface="Wingdings" panose="05000000000000000000" pitchFamily="2" charset="2"/>
              <a:buChar char="§"/>
              <a:defRPr/>
            </a:pPr>
            <a:endParaRPr lang="tr-TR" sz="2400" dirty="0">
              <a:solidFill>
                <a:prstClr val="black"/>
              </a:solidFill>
            </a:endParaRPr>
          </a:p>
          <a:p>
            <a:pPr marL="342900" indent="-342900">
              <a:spcBef>
                <a:spcPct val="0"/>
              </a:spcBef>
              <a:buFont typeface="Wingdings" panose="05000000000000000000" pitchFamily="2" charset="2"/>
              <a:buChar char="§"/>
              <a:defRPr/>
            </a:pPr>
            <a:endParaRPr lang="tr-TR" sz="2400" dirty="0">
              <a:solidFill>
                <a:prstClr val="black"/>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16" y="4150526"/>
            <a:ext cx="3607190" cy="1896684"/>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63" y="1372245"/>
            <a:ext cx="2476868" cy="2101277"/>
          </a:xfrm>
          <a:prstGeom prst="rect">
            <a:avLst/>
          </a:prstGeom>
        </p:spPr>
      </p:pic>
    </p:spTree>
    <p:extLst>
      <p:ext uri="{BB962C8B-B14F-4D97-AF65-F5344CB8AC3E}">
        <p14:creationId xmlns:p14="http://schemas.microsoft.com/office/powerpoint/2010/main" val="3691034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2772" y="662152"/>
            <a:ext cx="5875283" cy="81338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a:ln>
                  <a:noFill/>
                </a:ln>
                <a:solidFill>
                  <a:schemeClr val="accent1"/>
                </a:solidFill>
                <a:effectLst/>
                <a:uLnTx/>
                <a:uFillTx/>
                <a:latin typeface="Calibri"/>
                <a:ea typeface="+mj-ea"/>
                <a:cs typeface="+mj-cs"/>
              </a:rPr>
              <a:t>AYIPLI MAL</a:t>
            </a:r>
            <a:endParaRPr kumimoji="0" lang="tr-TR" sz="2400" b="1" i="0" u="none" strike="noStrike" kern="1200" cap="none" spc="0" normalizeH="0" baseline="0" noProof="0" dirty="0">
              <a:ln>
                <a:noFill/>
              </a:ln>
              <a:solidFill>
                <a:schemeClr val="accent1"/>
              </a:solidFill>
              <a:effectLst/>
              <a:uLnTx/>
              <a:uFillTx/>
              <a:latin typeface="Calibri"/>
              <a:ea typeface="+mj-ea"/>
              <a:cs typeface="+mj-cs"/>
            </a:endParaRPr>
          </a:p>
        </p:txBody>
      </p:sp>
      <p:pic>
        <p:nvPicPr>
          <p:cNvPr id="5" name="6 Resim" descr="MASA.jpg"/>
          <p:cNvPicPr>
            <a:picLocks noChangeAspect="1"/>
          </p:cNvPicPr>
          <p:nvPr/>
        </p:nvPicPr>
        <p:blipFill>
          <a:blip r:embed="rId2" cstate="print"/>
          <a:stretch>
            <a:fillRect/>
          </a:stretch>
        </p:blipFill>
        <p:spPr>
          <a:xfrm>
            <a:off x="2435097" y="2854450"/>
            <a:ext cx="1881831" cy="1315183"/>
          </a:xfrm>
          <a:prstGeom prst="rect">
            <a:avLst/>
          </a:prstGeom>
        </p:spPr>
      </p:pic>
      <p:pic>
        <p:nvPicPr>
          <p:cNvPr id="6" name="7 Resim" descr="imagesCAOY5P18.jpg"/>
          <p:cNvPicPr>
            <a:picLocks noChangeAspect="1"/>
          </p:cNvPicPr>
          <p:nvPr/>
        </p:nvPicPr>
        <p:blipFill>
          <a:blip r:embed="rId3" cstate="print"/>
          <a:stretch>
            <a:fillRect/>
          </a:stretch>
        </p:blipFill>
        <p:spPr>
          <a:xfrm>
            <a:off x="3530068" y="1433979"/>
            <a:ext cx="2049214" cy="1363659"/>
          </a:xfrm>
          <a:prstGeom prst="rect">
            <a:avLst/>
          </a:prstGeom>
        </p:spPr>
      </p:pic>
      <p:pic>
        <p:nvPicPr>
          <p:cNvPr id="7" name="9 Resim" descr="solmuş.jpg"/>
          <p:cNvPicPr>
            <a:picLocks noChangeAspect="1"/>
          </p:cNvPicPr>
          <p:nvPr/>
        </p:nvPicPr>
        <p:blipFill>
          <a:blip r:embed="rId4" cstate="print"/>
          <a:stretch>
            <a:fillRect/>
          </a:stretch>
        </p:blipFill>
        <p:spPr>
          <a:xfrm>
            <a:off x="1138049" y="1490741"/>
            <a:ext cx="1297048" cy="1297048"/>
          </a:xfrm>
          <a:prstGeom prst="rect">
            <a:avLst/>
          </a:prstGeom>
        </p:spPr>
      </p:pic>
      <p:sp>
        <p:nvSpPr>
          <p:cNvPr id="8" name="Metin kutusu 4"/>
          <p:cNvSpPr txBox="1"/>
          <p:nvPr/>
        </p:nvSpPr>
        <p:spPr>
          <a:xfrm>
            <a:off x="7168055" y="1475533"/>
            <a:ext cx="3915523" cy="2246769"/>
          </a:xfrm>
          <a:prstGeom prst="rect">
            <a:avLst/>
          </a:prstGeom>
          <a:noFill/>
        </p:spPr>
        <p:txBody>
          <a:bodyPr wrap="square" rtlCol="0">
            <a:spAutoFit/>
          </a:bodyPr>
          <a:lstStyle/>
          <a:p>
            <a:pPr defTabSz="457200">
              <a:spcBef>
                <a:spcPct val="0"/>
              </a:spcBef>
              <a:defRPr/>
            </a:pPr>
            <a:r>
              <a:rPr lang="tr-TR" sz="2000" dirty="0">
                <a:solidFill>
                  <a:prstClr val="black"/>
                </a:solidFill>
              </a:rPr>
              <a:t>Tüketiciye teslimi anında, taraflarca kararlaştırılmış olan örnek ya da modele uygun olmaması ya da objektif olarak sahip olması gereken özellikleri taşımaması nedeniyle sözleşmeye aykırı olan maldır.</a:t>
            </a:r>
          </a:p>
          <a:p>
            <a:pPr algn="just" defTabSz="457200">
              <a:spcBef>
                <a:spcPct val="0"/>
              </a:spcBef>
              <a:defRPr/>
            </a:pPr>
            <a:endParaRPr lang="tr-TR" sz="2000" b="1" dirty="0">
              <a:solidFill>
                <a:prstClr val="black"/>
              </a:solidFill>
              <a:effectLst>
                <a:glow rad="101600">
                  <a:srgbClr val="4BACC6">
                    <a:satMod val="175000"/>
                    <a:alpha val="40000"/>
                  </a:srgbClr>
                </a:glow>
                <a:reflection blurRad="6350" stA="55000" endA="300" endPos="45500" dir="5400000" sy="-100000" algn="bl" rotWithShape="0"/>
              </a:effectLst>
              <a:latin typeface="Calibri"/>
            </a:endParaRPr>
          </a:p>
        </p:txBody>
      </p:sp>
      <p:sp>
        <p:nvSpPr>
          <p:cNvPr id="9" name="Metin kutusu 4"/>
          <p:cNvSpPr txBox="1"/>
          <p:nvPr/>
        </p:nvSpPr>
        <p:spPr>
          <a:xfrm>
            <a:off x="1191818" y="4359820"/>
            <a:ext cx="8774928" cy="1938992"/>
          </a:xfrm>
          <a:prstGeom prst="rect">
            <a:avLst/>
          </a:prstGeom>
          <a:noFill/>
        </p:spPr>
        <p:txBody>
          <a:bodyPr wrap="square" rtlCol="0">
            <a:spAutoFit/>
          </a:bodyPr>
          <a:lstStyle/>
          <a:p>
            <a:pPr algn="just">
              <a:spcBef>
                <a:spcPct val="0"/>
              </a:spcBef>
              <a:defRPr/>
            </a:pPr>
            <a:r>
              <a:rPr lang="tr-TR" sz="2000" dirty="0"/>
              <a:t>Ambalajında, etiketinde, tanıtma ve kullanma kılavuzunda, internet </a:t>
            </a:r>
            <a:r>
              <a:rPr lang="tr-TR" sz="2000" dirty="0" err="1"/>
              <a:t>portalında</a:t>
            </a:r>
            <a:r>
              <a:rPr lang="tr-TR" sz="2000" dirty="0"/>
              <a:t> ya da reklam ve ilanlarında yer alan özelliklerinden bir veya birden fazlasını taşımayan; satıcı tarafından bildirilen veya teknik düzenlemesinde tespit edilen niteliğe aykırı olan; muadili olan malların kullanım amacını karşılamayan, tüketicinin makul olarak beklediği faydaları azaltan veya ortadan kaldıran </a:t>
            </a:r>
            <a:r>
              <a:rPr lang="tr-TR" sz="2000" b="1" dirty="0">
                <a:solidFill>
                  <a:srgbClr val="C00000"/>
                </a:solidFill>
              </a:rPr>
              <a:t>maddi, hukuki </a:t>
            </a:r>
            <a:r>
              <a:rPr lang="tr-TR" sz="2000" dirty="0"/>
              <a:t>veya </a:t>
            </a:r>
            <a:r>
              <a:rPr lang="tr-TR" sz="2000" b="1" dirty="0">
                <a:solidFill>
                  <a:srgbClr val="C00000"/>
                </a:solidFill>
              </a:rPr>
              <a:t>ekonomik eksiklikler </a:t>
            </a:r>
            <a:r>
              <a:rPr lang="tr-TR" sz="2000" dirty="0"/>
              <a:t>içeren mallar da </a:t>
            </a:r>
            <a:r>
              <a:rPr lang="tr-TR" sz="2000" b="1" dirty="0">
                <a:solidFill>
                  <a:srgbClr val="C00000"/>
                </a:solidFill>
              </a:rPr>
              <a:t>ayıplı</a:t>
            </a:r>
            <a:r>
              <a:rPr lang="tr-TR" sz="2000" dirty="0"/>
              <a:t> olarak kabul edilir.</a:t>
            </a:r>
          </a:p>
        </p:txBody>
      </p:sp>
    </p:spTree>
    <p:extLst>
      <p:ext uri="{BB962C8B-B14F-4D97-AF65-F5344CB8AC3E}">
        <p14:creationId xmlns:p14="http://schemas.microsoft.com/office/powerpoint/2010/main" val="3734779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98655" y="401934"/>
            <a:ext cx="7955970" cy="5724640"/>
          </a:xfrm>
          <a:prstGeom prst="rect">
            <a:avLst/>
          </a:prstGeom>
        </p:spPr>
      </p:pic>
    </p:spTree>
    <p:extLst>
      <p:ext uri="{BB962C8B-B14F-4D97-AF65-F5344CB8AC3E}">
        <p14:creationId xmlns:p14="http://schemas.microsoft.com/office/powerpoint/2010/main" val="3958924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2313401" y="1133386"/>
            <a:ext cx="5570968" cy="461665"/>
          </a:xfrm>
          <a:prstGeom prst="rect">
            <a:avLst/>
          </a:prstGeom>
          <a:noFill/>
        </p:spPr>
        <p:txBody>
          <a:bodyPr wrap="square" rtlCol="0" anchor="t">
            <a:spAutoFit/>
          </a:bodyPr>
          <a:lstStyle/>
          <a:p>
            <a:pPr algn="ctr" defTabSz="457200"/>
            <a:r>
              <a:rPr lang="tr-TR" sz="2400" b="1" dirty="0">
                <a:solidFill>
                  <a:schemeClr val="accent1"/>
                </a:solidFill>
                <a:latin typeface="Calibri"/>
              </a:rPr>
              <a:t>AYIPLI MAL</a:t>
            </a:r>
          </a:p>
        </p:txBody>
      </p:sp>
      <p:sp>
        <p:nvSpPr>
          <p:cNvPr id="5" name="Metin kutusu 4"/>
          <p:cNvSpPr txBox="1"/>
          <p:nvPr/>
        </p:nvSpPr>
        <p:spPr>
          <a:xfrm>
            <a:off x="1354933" y="1760350"/>
            <a:ext cx="7488832" cy="3600986"/>
          </a:xfrm>
          <a:prstGeom prst="rect">
            <a:avLst/>
          </a:prstGeom>
          <a:noFill/>
        </p:spPr>
        <p:txBody>
          <a:bodyPr wrap="square" rtlCol="0" anchor="t">
            <a:spAutoFit/>
          </a:bodyPr>
          <a:lstStyle/>
          <a:p>
            <a:pPr defTabSz="457200">
              <a:lnSpc>
                <a:spcPct val="80000"/>
              </a:lnSpc>
              <a:buFont typeface="Wingdings" pitchFamily="2" charset="2"/>
              <a:buChar char="§"/>
            </a:pPr>
            <a:endParaRPr lang="tr-TR" sz="2400" dirty="0">
              <a:solidFill>
                <a:prstClr val="black"/>
              </a:solidFill>
              <a:latin typeface="+mj-lt"/>
            </a:endParaRPr>
          </a:p>
          <a:p>
            <a:pPr defTabSz="457200">
              <a:lnSpc>
                <a:spcPct val="80000"/>
              </a:lnSpc>
              <a:buFont typeface="Wingdings" pitchFamily="2" charset="2"/>
              <a:buChar char="§"/>
            </a:pPr>
            <a:r>
              <a:rPr lang="tr-TR" sz="2400" b="1" dirty="0">
                <a:solidFill>
                  <a:prstClr val="black"/>
                </a:solidFill>
                <a:latin typeface="+mj-lt"/>
              </a:rPr>
              <a:t> </a:t>
            </a:r>
            <a:r>
              <a:rPr lang="tr-TR" sz="2400" dirty="0">
                <a:solidFill>
                  <a:prstClr val="black"/>
                </a:solidFill>
                <a:latin typeface="+mj-lt"/>
              </a:rPr>
              <a:t>Ayıplı mallarda 30 gün içerisinde ayıbın satıcıya bildirilmesi yükümlülüğü kaldırılmıştır.</a:t>
            </a:r>
          </a:p>
          <a:p>
            <a:pPr defTabSz="457200">
              <a:lnSpc>
                <a:spcPct val="80000"/>
              </a:lnSpc>
              <a:buFont typeface="Wingdings" pitchFamily="2" charset="2"/>
              <a:buChar char="§"/>
            </a:pPr>
            <a:endParaRPr lang="tr-TR" sz="2400" dirty="0">
              <a:solidFill>
                <a:prstClr val="black"/>
              </a:solidFill>
              <a:latin typeface="+mj-lt"/>
            </a:endParaRPr>
          </a:p>
          <a:p>
            <a:pPr defTabSz="457200">
              <a:lnSpc>
                <a:spcPct val="80000"/>
              </a:lnSpc>
              <a:buFont typeface="Wingdings" pitchFamily="2" charset="2"/>
              <a:buChar char="§"/>
            </a:pPr>
            <a:endParaRPr lang="tr-TR" sz="2400" dirty="0">
              <a:solidFill>
                <a:prstClr val="black"/>
              </a:solidFill>
              <a:latin typeface="+mj-lt"/>
            </a:endParaRPr>
          </a:p>
          <a:p>
            <a:pPr defTabSz="457200">
              <a:lnSpc>
                <a:spcPct val="80000"/>
              </a:lnSpc>
              <a:buFont typeface="Wingdings" pitchFamily="2" charset="2"/>
              <a:buChar char="§"/>
            </a:pPr>
            <a:r>
              <a:rPr lang="tr-TR" sz="2400">
                <a:solidFill>
                  <a:prstClr val="black"/>
                </a:solidFill>
                <a:latin typeface="+mj-lt"/>
              </a:rPr>
              <a:t> 2 yıllık zaman aşımı süresi içerisinde, </a:t>
            </a:r>
            <a:r>
              <a:rPr lang="tr-TR" sz="2400" b="1" dirty="0">
                <a:solidFill>
                  <a:schemeClr val="accent1"/>
                </a:solidFill>
                <a:latin typeface="+mj-lt"/>
              </a:rPr>
              <a:t>ilk 6 ay içinde</a:t>
            </a:r>
            <a:r>
              <a:rPr lang="tr-TR" sz="2400" b="1" dirty="0">
                <a:solidFill>
                  <a:srgbClr val="C00000"/>
                </a:solidFill>
                <a:latin typeface="+mj-lt"/>
              </a:rPr>
              <a:t> </a:t>
            </a:r>
            <a:r>
              <a:rPr lang="tr-TR" sz="2400" dirty="0">
                <a:solidFill>
                  <a:prstClr val="black"/>
                </a:solidFill>
                <a:latin typeface="+mj-lt"/>
              </a:rPr>
              <a:t>ortaya çıkan ayıplarda </a:t>
            </a:r>
            <a:r>
              <a:rPr lang="tr-TR" sz="2400" b="1" dirty="0">
                <a:solidFill>
                  <a:schemeClr val="accent1"/>
                </a:solidFill>
                <a:latin typeface="+mj-lt"/>
              </a:rPr>
              <a:t>malın ayıplı olmadığını satıcı ispat edecektir</a:t>
            </a:r>
            <a:r>
              <a:rPr lang="tr-TR" sz="2400" dirty="0">
                <a:solidFill>
                  <a:prstClr val="black"/>
                </a:solidFill>
                <a:latin typeface="+mj-lt"/>
              </a:rPr>
              <a:t>.</a:t>
            </a:r>
          </a:p>
          <a:p>
            <a:pPr defTabSz="457200">
              <a:lnSpc>
                <a:spcPct val="80000"/>
              </a:lnSpc>
              <a:buFont typeface="Wingdings" pitchFamily="2" charset="2"/>
              <a:buChar char="§"/>
            </a:pPr>
            <a:endParaRPr lang="tr-TR" sz="2400" dirty="0">
              <a:solidFill>
                <a:prstClr val="black"/>
              </a:solidFill>
              <a:latin typeface="+mj-lt"/>
            </a:endParaRPr>
          </a:p>
          <a:p>
            <a:pPr defTabSz="457200">
              <a:lnSpc>
                <a:spcPct val="80000"/>
              </a:lnSpc>
            </a:pPr>
            <a:endParaRPr lang="tr-TR" sz="2400" dirty="0">
              <a:solidFill>
                <a:prstClr val="black"/>
              </a:solidFill>
              <a:latin typeface="Calibri"/>
            </a:endParaRPr>
          </a:p>
          <a:p>
            <a:pPr defTabSz="457200">
              <a:lnSpc>
                <a:spcPct val="80000"/>
              </a:lnSpc>
              <a:buFont typeface="Wingdings" pitchFamily="2" charset="2"/>
              <a:buChar char="§"/>
            </a:pPr>
            <a:endParaRPr lang="tr-TR" sz="2400" dirty="0">
              <a:solidFill>
                <a:prstClr val="black"/>
              </a:solidFill>
              <a:latin typeface="Calibri"/>
            </a:endParaRPr>
          </a:p>
          <a:p>
            <a:pPr defTabSz="457200">
              <a:lnSpc>
                <a:spcPct val="150000"/>
              </a:lnSpc>
            </a:pPr>
            <a:endParaRPr lang="tr-TR" sz="2400" dirty="0">
              <a:solidFill>
                <a:prstClr val="black"/>
              </a:solidFill>
              <a:latin typeface="Calibri"/>
            </a:endParaRPr>
          </a:p>
        </p:txBody>
      </p:sp>
    </p:spTree>
    <p:extLst>
      <p:ext uri="{BB962C8B-B14F-4D97-AF65-F5344CB8AC3E}">
        <p14:creationId xmlns:p14="http://schemas.microsoft.com/office/powerpoint/2010/main" val="2009819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3026202" y="612902"/>
            <a:ext cx="5570968" cy="461665"/>
          </a:xfrm>
          <a:prstGeom prst="rect">
            <a:avLst/>
          </a:prstGeom>
          <a:noFill/>
        </p:spPr>
        <p:txBody>
          <a:bodyPr wrap="square" rtlCol="0" anchor="t">
            <a:spAutoFit/>
          </a:bodyPr>
          <a:lstStyle/>
          <a:p>
            <a:pPr algn="ctr" defTabSz="457200"/>
            <a:r>
              <a:rPr lang="tr-TR" sz="2400" b="1" dirty="0">
                <a:solidFill>
                  <a:schemeClr val="accent1"/>
                </a:solidFill>
                <a:latin typeface="Calibri"/>
              </a:rPr>
              <a:t>TÜKETİCİNİN SEÇİMLİK HAKLARI</a:t>
            </a:r>
          </a:p>
        </p:txBody>
      </p:sp>
      <p:sp>
        <p:nvSpPr>
          <p:cNvPr id="5" name="Metin kutusu 4"/>
          <p:cNvSpPr txBox="1"/>
          <p:nvPr/>
        </p:nvSpPr>
        <p:spPr>
          <a:xfrm>
            <a:off x="1017107" y="1605548"/>
            <a:ext cx="6696744" cy="830997"/>
          </a:xfrm>
          <a:prstGeom prst="rect">
            <a:avLst/>
          </a:prstGeom>
          <a:noFill/>
        </p:spPr>
        <p:txBody>
          <a:bodyPr wrap="square" rtlCol="0">
            <a:spAutoFit/>
          </a:bodyPr>
          <a:lstStyle/>
          <a:p>
            <a:pPr defTabSz="457200"/>
            <a:r>
              <a:rPr lang="tr-TR" sz="2400" dirty="0">
                <a:solidFill>
                  <a:prstClr val="black"/>
                </a:solidFill>
                <a:latin typeface="Calibri"/>
              </a:rPr>
              <a:t>Bir malın / hizmetin ayıplı olması halinde tüketicinin dört seçimlik hakkı vardır:</a:t>
            </a:r>
          </a:p>
        </p:txBody>
      </p:sp>
      <p:graphicFrame>
        <p:nvGraphicFramePr>
          <p:cNvPr id="6" name="10 Diyagram"/>
          <p:cNvGraphicFramePr/>
          <p:nvPr>
            <p:extLst>
              <p:ext uri="{D42A27DB-BD31-4B8C-83A1-F6EECF244321}">
                <p14:modId xmlns:p14="http://schemas.microsoft.com/office/powerpoint/2010/main" val="1396921541"/>
              </p:ext>
            </p:extLst>
          </p:nvPr>
        </p:nvGraphicFramePr>
        <p:xfrm>
          <a:off x="699820" y="2647065"/>
          <a:ext cx="8206660" cy="3089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6952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4163636" y="533575"/>
            <a:ext cx="3556104" cy="461665"/>
          </a:xfrm>
          <a:prstGeom prst="rect">
            <a:avLst/>
          </a:prstGeom>
          <a:noFill/>
        </p:spPr>
        <p:txBody>
          <a:bodyPr wrap="square" rtlCol="0" anchor="t">
            <a:spAutoFit/>
          </a:bodyPr>
          <a:lstStyle/>
          <a:p>
            <a:pPr algn="ctr" defTabSz="457200"/>
            <a:r>
              <a:rPr lang="tr-TR" sz="2400" b="1" dirty="0">
                <a:solidFill>
                  <a:schemeClr val="accent1"/>
                </a:solidFill>
                <a:latin typeface="Calibri"/>
              </a:rPr>
              <a:t>GARANTİ BELGESİ</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742" y="1334366"/>
            <a:ext cx="3521653" cy="2515466"/>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357" y="1483808"/>
            <a:ext cx="3997310" cy="1756930"/>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8111" y="4188958"/>
            <a:ext cx="2963239" cy="2105459"/>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8571" y="3585618"/>
            <a:ext cx="3997310" cy="2708799"/>
          </a:xfrm>
          <a:prstGeom prst="rect">
            <a:avLst/>
          </a:prstGeom>
        </p:spPr>
      </p:pic>
    </p:spTree>
    <p:extLst>
      <p:ext uri="{BB962C8B-B14F-4D97-AF65-F5344CB8AC3E}">
        <p14:creationId xmlns:p14="http://schemas.microsoft.com/office/powerpoint/2010/main" val="3759727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4310451" y="766806"/>
            <a:ext cx="3556104" cy="461665"/>
          </a:xfrm>
          <a:prstGeom prst="rect">
            <a:avLst/>
          </a:prstGeom>
          <a:noFill/>
        </p:spPr>
        <p:txBody>
          <a:bodyPr wrap="square" rtlCol="0" anchor="t">
            <a:spAutoFit/>
          </a:bodyPr>
          <a:lstStyle/>
          <a:p>
            <a:pPr algn="ctr" defTabSz="457200"/>
            <a:r>
              <a:rPr lang="tr-TR" sz="2400" b="1" dirty="0">
                <a:solidFill>
                  <a:schemeClr val="accent1"/>
                </a:solidFill>
                <a:latin typeface="Calibri"/>
              </a:rPr>
              <a:t>GARANTİ BELGESİ</a:t>
            </a:r>
          </a:p>
        </p:txBody>
      </p:sp>
      <p:sp>
        <p:nvSpPr>
          <p:cNvPr id="5" name="Metin kutusu 4"/>
          <p:cNvSpPr txBox="1"/>
          <p:nvPr/>
        </p:nvSpPr>
        <p:spPr>
          <a:xfrm>
            <a:off x="2225494" y="2417915"/>
            <a:ext cx="7726017" cy="2677656"/>
          </a:xfrm>
          <a:prstGeom prst="rect">
            <a:avLst/>
          </a:prstGeom>
          <a:noFill/>
        </p:spPr>
        <p:txBody>
          <a:bodyPr wrap="square" rtlCol="0" anchor="t">
            <a:spAutoFit/>
          </a:bodyPr>
          <a:lstStyle/>
          <a:p>
            <a:pPr algn="just" defTabSz="457200">
              <a:buFont typeface="Wingdings" pitchFamily="2" charset="2"/>
              <a:buChar char="§"/>
            </a:pPr>
            <a:r>
              <a:rPr lang="tr-TR" sz="2400" dirty="0">
                <a:solidFill>
                  <a:prstClr val="black"/>
                </a:solidFill>
                <a:latin typeface="Calibri"/>
              </a:rPr>
              <a:t> Garanti süresi malın teslim tarihinden itibaren başlar ve </a:t>
            </a:r>
            <a:r>
              <a:rPr lang="tr-TR" sz="2400" dirty="0">
                <a:solidFill>
                  <a:schemeClr val="accent1"/>
                </a:solidFill>
                <a:latin typeface="Calibri"/>
              </a:rPr>
              <a:t>asgari iki yıl</a:t>
            </a:r>
            <a:r>
              <a:rPr lang="tr-TR" sz="2400" dirty="0">
                <a:solidFill>
                  <a:prstClr val="black"/>
                </a:solidFill>
                <a:latin typeface="Calibri"/>
              </a:rPr>
              <a:t>dır</a:t>
            </a:r>
            <a:r>
              <a:rPr lang="tr-TR" sz="2400" b="1" dirty="0">
                <a:solidFill>
                  <a:prstClr val="black"/>
                </a:solidFill>
                <a:latin typeface="Calibri"/>
              </a:rPr>
              <a:t>.</a:t>
            </a:r>
          </a:p>
          <a:p>
            <a:pPr algn="just" defTabSz="457200">
              <a:buFont typeface="Wingdings" pitchFamily="2" charset="2"/>
              <a:buChar char="§"/>
            </a:pPr>
            <a:endParaRPr lang="tr-TR" sz="2400" b="1" dirty="0">
              <a:solidFill>
                <a:prstClr val="black"/>
              </a:solidFill>
              <a:latin typeface="Calibri"/>
            </a:endParaRPr>
          </a:p>
          <a:p>
            <a:pPr algn="just" defTabSz="457200">
              <a:buFont typeface="Wingdings" pitchFamily="2" charset="2"/>
              <a:buChar char="§"/>
            </a:pPr>
            <a:r>
              <a:rPr lang="tr-TR" sz="2400" b="1" dirty="0">
                <a:solidFill>
                  <a:prstClr val="black"/>
                </a:solidFill>
                <a:latin typeface="Calibri"/>
              </a:rPr>
              <a:t> </a:t>
            </a:r>
            <a:r>
              <a:rPr lang="tr-TR" sz="2400" dirty="0">
                <a:solidFill>
                  <a:prstClr val="black"/>
                </a:solidFill>
                <a:latin typeface="Calibri"/>
              </a:rPr>
              <a:t>Garanti belgesinin düzenlenmesi yükümlülüğü </a:t>
            </a:r>
            <a:r>
              <a:rPr lang="tr-TR" sz="2400" dirty="0">
                <a:solidFill>
                  <a:srgbClr val="C00000"/>
                </a:solidFill>
                <a:latin typeface="Calibri"/>
              </a:rPr>
              <a:t>üretici ve ithalatçı</a:t>
            </a:r>
            <a:r>
              <a:rPr lang="tr-TR" sz="2400" dirty="0">
                <a:solidFill>
                  <a:prstClr val="black"/>
                </a:solidFill>
                <a:latin typeface="Calibri"/>
              </a:rPr>
              <a:t>lara, bu belgenin tüketiciye verilmesi sorumluluğu </a:t>
            </a:r>
            <a:r>
              <a:rPr lang="tr-TR" sz="2400" dirty="0">
                <a:solidFill>
                  <a:srgbClr val="C00000"/>
                </a:solidFill>
                <a:latin typeface="Calibri"/>
              </a:rPr>
              <a:t>satıcı</a:t>
            </a:r>
            <a:r>
              <a:rPr lang="tr-TR" sz="2400" dirty="0">
                <a:solidFill>
                  <a:prstClr val="black"/>
                </a:solidFill>
                <a:latin typeface="Calibri"/>
              </a:rPr>
              <a:t>ya aittir.</a:t>
            </a:r>
          </a:p>
          <a:p>
            <a:pPr algn="just" defTabSz="457200"/>
            <a:endParaRPr lang="tr-TR" sz="2400" dirty="0">
              <a:solidFill>
                <a:prstClr val="black"/>
              </a:solidFill>
              <a:latin typeface="Calibri"/>
              <a:cs typeface="Calibri"/>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13" y="766806"/>
            <a:ext cx="1921002" cy="1651109"/>
          </a:xfrm>
          <a:prstGeom prst="rect">
            <a:avLst/>
          </a:prstGeom>
        </p:spPr>
      </p:pic>
    </p:spTree>
    <p:extLst>
      <p:ext uri="{BB962C8B-B14F-4D97-AF65-F5344CB8AC3E}">
        <p14:creationId xmlns:p14="http://schemas.microsoft.com/office/powerpoint/2010/main" val="3142425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TÜKETİCİ KİMDİR?</a:t>
            </a:r>
          </a:p>
        </p:txBody>
      </p:sp>
      <p:sp>
        <p:nvSpPr>
          <p:cNvPr id="11" name="Metin Yer Tutucusu 10"/>
          <p:cNvSpPr>
            <a:spLocks noGrp="1"/>
          </p:cNvSpPr>
          <p:nvPr>
            <p:ph type="body" sz="half" idx="2"/>
          </p:nvPr>
        </p:nvSpPr>
        <p:spPr/>
        <p:txBody>
          <a:bodyPr/>
          <a:lstStyle/>
          <a:p>
            <a:pPr lvl="0">
              <a:spcBef>
                <a:spcPct val="0"/>
              </a:spcBef>
              <a:defRPr/>
            </a:pPr>
            <a:endParaRPr lang="tr-TR" sz="2000" b="1" i="1" u="sng" dirty="0">
              <a:solidFill>
                <a:srgbClr val="C00000"/>
              </a:solidFill>
            </a:endParaRPr>
          </a:p>
          <a:p>
            <a:pPr lvl="0">
              <a:spcBef>
                <a:spcPct val="0"/>
              </a:spcBef>
              <a:defRPr/>
            </a:pPr>
            <a:r>
              <a:rPr lang="tr-TR" sz="2000" b="1" i="1" u="sng" dirty="0">
                <a:solidFill>
                  <a:srgbClr val="C00000"/>
                </a:solidFill>
              </a:rPr>
              <a:t>Ticari </a:t>
            </a:r>
            <a:r>
              <a:rPr lang="tr-TR" sz="2000" dirty="0"/>
              <a:t>veya </a:t>
            </a:r>
            <a:r>
              <a:rPr lang="tr-TR" sz="2000" b="1" i="1" u="sng" dirty="0">
                <a:solidFill>
                  <a:srgbClr val="C00000"/>
                </a:solidFill>
              </a:rPr>
              <a:t>mesleki olmayan</a:t>
            </a:r>
            <a:r>
              <a:rPr lang="tr-TR" sz="2000" dirty="0"/>
              <a:t> amaçlarla hareket eden gerçek veya tüzel kişiyi ifade eder.</a:t>
            </a:r>
            <a:endParaRPr lang="tr-TR" sz="2000" dirty="0">
              <a:effectLst>
                <a:glow rad="101600">
                  <a:schemeClr val="accent5">
                    <a:satMod val="175000"/>
                    <a:alpha val="40000"/>
                  </a:schemeClr>
                </a:glow>
                <a:reflection blurRad="6350" stA="55000" endA="300" endPos="45500" dir="5400000" sy="-100000" algn="bl" rotWithShape="0"/>
              </a:effectLst>
            </a:endParaRPr>
          </a:p>
          <a:p>
            <a:endParaRPr lang="tr-TR" dirty="0"/>
          </a:p>
        </p:txBody>
      </p:sp>
      <p:pic>
        <p:nvPicPr>
          <p:cNvPr id="14" name="İçerik Yer Tutucusu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498" y="1296237"/>
            <a:ext cx="6903217" cy="3765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4691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TAMİR.bmp"/>
          <p:cNvPicPr>
            <a:picLocks noChangeAspect="1"/>
          </p:cNvPicPr>
          <p:nvPr/>
        </p:nvPicPr>
        <p:blipFill>
          <a:blip r:embed="rId2" cstate="print"/>
          <a:stretch>
            <a:fillRect/>
          </a:stretch>
        </p:blipFill>
        <p:spPr>
          <a:xfrm>
            <a:off x="890620" y="615332"/>
            <a:ext cx="1317072" cy="1518729"/>
          </a:xfrm>
          <a:prstGeom prst="rect">
            <a:avLst/>
          </a:prstGeom>
        </p:spPr>
      </p:pic>
      <p:sp>
        <p:nvSpPr>
          <p:cNvPr id="5" name="Metin kutusu 5"/>
          <p:cNvSpPr txBox="1"/>
          <p:nvPr/>
        </p:nvSpPr>
        <p:spPr>
          <a:xfrm>
            <a:off x="5220019" y="768905"/>
            <a:ext cx="1986506" cy="461665"/>
          </a:xfrm>
          <a:prstGeom prst="rect">
            <a:avLst/>
          </a:prstGeom>
          <a:noFill/>
        </p:spPr>
        <p:txBody>
          <a:bodyPr wrap="none" rtlCol="0" anchor="t">
            <a:spAutoFit/>
          </a:bodyPr>
          <a:lstStyle/>
          <a:p>
            <a:pPr algn="ctr" defTabSz="457200"/>
            <a:r>
              <a:rPr lang="tr-TR" sz="2400" b="1" dirty="0">
                <a:solidFill>
                  <a:schemeClr val="accent1"/>
                </a:solidFill>
                <a:latin typeface="Calibri"/>
              </a:rPr>
              <a:t>TAMİR SÜRESİ</a:t>
            </a:r>
            <a:endParaRPr lang="tr-TR" sz="2400" b="1" dirty="0">
              <a:solidFill>
                <a:schemeClr val="accent1"/>
              </a:solidFill>
              <a:latin typeface="Calibri"/>
              <a:cs typeface="Calibri"/>
            </a:endParaRPr>
          </a:p>
        </p:txBody>
      </p:sp>
      <p:sp>
        <p:nvSpPr>
          <p:cNvPr id="6" name="Metin kutusu 4"/>
          <p:cNvSpPr txBox="1"/>
          <p:nvPr/>
        </p:nvSpPr>
        <p:spPr>
          <a:xfrm>
            <a:off x="2387782" y="2279166"/>
            <a:ext cx="7650980" cy="3416320"/>
          </a:xfrm>
          <a:prstGeom prst="rect">
            <a:avLst/>
          </a:prstGeom>
          <a:noFill/>
        </p:spPr>
        <p:txBody>
          <a:bodyPr wrap="square" rtlCol="0" anchor="t">
            <a:spAutoFit/>
          </a:bodyPr>
          <a:lstStyle/>
          <a:p>
            <a:pPr defTabSz="457200"/>
            <a:endParaRPr lang="tr-TR" sz="2400" dirty="0">
              <a:solidFill>
                <a:prstClr val="black"/>
              </a:solidFill>
              <a:latin typeface="Calibri"/>
            </a:endParaRPr>
          </a:p>
          <a:p>
            <a:pPr defTabSz="457200"/>
            <a:r>
              <a:rPr lang="tr-TR" sz="2400" dirty="0">
                <a:solidFill>
                  <a:prstClr val="black"/>
                </a:solidFill>
                <a:latin typeface="Calibri"/>
              </a:rPr>
              <a:t>Tüketicinin seçimlik haklarından ücretsiz onarım hakkını seçmesi durumunda satıcı; işçilik masrafı, değiştirilen parça bedeli ya da başka herhangi bir ad altında hiçbir ücret talep etmeksizin malın onarımını yapmak veya yaptırmakla yükümlüdür.</a:t>
            </a:r>
          </a:p>
          <a:p>
            <a:pPr defTabSz="457200"/>
            <a:endParaRPr lang="tr-TR" sz="2400" dirty="0">
              <a:solidFill>
                <a:prstClr val="black"/>
              </a:solidFill>
              <a:latin typeface="Calibri"/>
            </a:endParaRPr>
          </a:p>
          <a:p>
            <a:pPr defTabSz="457200"/>
            <a:r>
              <a:rPr lang="tr-TR" sz="2400" dirty="0">
                <a:solidFill>
                  <a:prstClr val="black"/>
                </a:solidFill>
                <a:latin typeface="Calibri"/>
              </a:rPr>
              <a:t>Malın tamir süresi </a:t>
            </a:r>
            <a:r>
              <a:rPr lang="tr-TR" sz="2400" b="1" dirty="0">
                <a:solidFill>
                  <a:schemeClr val="accent1"/>
                </a:solidFill>
                <a:latin typeface="Calibri"/>
              </a:rPr>
              <a:t>azami yirmi (20) iş  günü</a:t>
            </a:r>
            <a:r>
              <a:rPr lang="tr-TR" sz="2400" dirty="0">
                <a:solidFill>
                  <a:prstClr val="black"/>
                </a:solidFill>
                <a:latin typeface="Calibri"/>
              </a:rPr>
              <a:t>dür. </a:t>
            </a:r>
          </a:p>
          <a:p>
            <a:pPr defTabSz="457200"/>
            <a:endParaRPr lang="tr-TR" sz="2400" dirty="0">
              <a:solidFill>
                <a:prstClr val="black"/>
              </a:solidFill>
              <a:latin typeface="Calibri"/>
            </a:endParaRPr>
          </a:p>
        </p:txBody>
      </p:sp>
    </p:spTree>
    <p:extLst>
      <p:ext uri="{BB962C8B-B14F-4D97-AF65-F5344CB8AC3E}">
        <p14:creationId xmlns:p14="http://schemas.microsoft.com/office/powerpoint/2010/main" val="4130713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827584" y="572487"/>
            <a:ext cx="6341842" cy="1200329"/>
          </a:xfrm>
          <a:prstGeom prst="rect">
            <a:avLst/>
          </a:prstGeom>
          <a:noFill/>
        </p:spPr>
        <p:txBody>
          <a:bodyPr wrap="square" rtlCol="0" anchor="t">
            <a:spAutoFit/>
          </a:bodyPr>
          <a:lstStyle/>
          <a:p>
            <a:pPr algn="ctr" defTabSz="457200"/>
            <a:r>
              <a:rPr lang="tr-TR" sz="2400" b="1" dirty="0">
                <a:solidFill>
                  <a:schemeClr val="accent1"/>
                </a:solidFill>
                <a:latin typeface="Calibri"/>
              </a:rPr>
              <a:t>MALIN GARANTİ SÜRESİ İÇİNDE</a:t>
            </a:r>
            <a:endParaRPr lang="tr-TR" sz="2400" b="1" dirty="0">
              <a:solidFill>
                <a:schemeClr val="accent1"/>
              </a:solidFill>
              <a:latin typeface="Calibri"/>
              <a:cs typeface="Calibri"/>
            </a:endParaRPr>
          </a:p>
          <a:p>
            <a:pPr algn="ctr" defTabSz="457200"/>
            <a:r>
              <a:rPr lang="tr-TR" sz="2400" b="1" dirty="0">
                <a:solidFill>
                  <a:schemeClr val="accent1"/>
                </a:solidFill>
                <a:latin typeface="Calibri"/>
              </a:rPr>
              <a:t>ARIZALANMASI HALİNDE </a:t>
            </a:r>
            <a:endParaRPr lang="tr-TR" sz="2400" b="1" dirty="0">
              <a:solidFill>
                <a:schemeClr val="accent1"/>
              </a:solidFill>
              <a:latin typeface="Calibri"/>
              <a:cs typeface="Calibri"/>
            </a:endParaRPr>
          </a:p>
          <a:p>
            <a:pPr algn="ctr" defTabSz="457200"/>
            <a:r>
              <a:rPr lang="tr-TR" sz="2400" b="1" dirty="0">
                <a:solidFill>
                  <a:schemeClr val="accent1"/>
                </a:solidFill>
                <a:latin typeface="Calibri"/>
              </a:rPr>
              <a:t>TÜKETİCİNİN SEÇİMLİK HAKLARI</a:t>
            </a:r>
            <a:endParaRPr lang="tr-TR" sz="2400" b="1" dirty="0">
              <a:solidFill>
                <a:schemeClr val="accent1"/>
              </a:solidFill>
              <a:latin typeface="Calibri"/>
              <a:cs typeface="Calibri"/>
            </a:endParaRPr>
          </a:p>
        </p:txBody>
      </p:sp>
      <p:graphicFrame>
        <p:nvGraphicFramePr>
          <p:cNvPr id="5" name="7 Diyagram"/>
          <p:cNvGraphicFramePr/>
          <p:nvPr>
            <p:extLst>
              <p:ext uri="{D42A27DB-BD31-4B8C-83A1-F6EECF244321}">
                <p14:modId xmlns:p14="http://schemas.microsoft.com/office/powerpoint/2010/main" val="90458837"/>
              </p:ext>
            </p:extLst>
          </p:nvPr>
        </p:nvGraphicFramePr>
        <p:xfrm>
          <a:off x="827584" y="2060848"/>
          <a:ext cx="504056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8 Sağ Ok"/>
          <p:cNvSpPr/>
          <p:nvPr/>
        </p:nvSpPr>
        <p:spPr>
          <a:xfrm rot="19622251">
            <a:off x="6057946" y="3720342"/>
            <a:ext cx="648072" cy="360040"/>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7" name="9 Sağ Ok"/>
          <p:cNvSpPr/>
          <p:nvPr/>
        </p:nvSpPr>
        <p:spPr>
          <a:xfrm>
            <a:off x="6164166" y="4149080"/>
            <a:ext cx="648072" cy="360040"/>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8" name="10 Sağ Ok"/>
          <p:cNvSpPr/>
          <p:nvPr/>
        </p:nvSpPr>
        <p:spPr>
          <a:xfrm rot="2507348">
            <a:off x="6046638" y="4627013"/>
            <a:ext cx="648072" cy="360040"/>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9" name="11 Metin kutusu"/>
          <p:cNvSpPr txBox="1"/>
          <p:nvPr/>
        </p:nvSpPr>
        <p:spPr>
          <a:xfrm>
            <a:off x="6660232" y="2604089"/>
            <a:ext cx="2088232" cy="1107996"/>
          </a:xfrm>
          <a:prstGeom prst="rect">
            <a:avLst/>
          </a:prstGeom>
          <a:noFill/>
        </p:spPr>
        <p:txBody>
          <a:bodyPr wrap="square" rtlCol="0">
            <a:spAutoFit/>
          </a:bodyPr>
          <a:lstStyle/>
          <a:p>
            <a:pPr defTabSz="457200"/>
            <a:r>
              <a:rPr lang="tr-TR" sz="2200" dirty="0">
                <a:solidFill>
                  <a:prstClr val="black"/>
                </a:solidFill>
                <a:latin typeface="Calibri"/>
              </a:rPr>
              <a:t>Malın ayıpsız misli ile değiştirilmesi</a:t>
            </a:r>
          </a:p>
        </p:txBody>
      </p:sp>
      <p:sp>
        <p:nvSpPr>
          <p:cNvPr id="10" name="12 Metin kutusu"/>
          <p:cNvSpPr txBox="1"/>
          <p:nvPr/>
        </p:nvSpPr>
        <p:spPr>
          <a:xfrm>
            <a:off x="6876256" y="4149080"/>
            <a:ext cx="1656184" cy="430887"/>
          </a:xfrm>
          <a:prstGeom prst="rect">
            <a:avLst/>
          </a:prstGeom>
          <a:noFill/>
        </p:spPr>
        <p:txBody>
          <a:bodyPr wrap="square" rtlCol="0">
            <a:spAutoFit/>
          </a:bodyPr>
          <a:lstStyle/>
          <a:p>
            <a:pPr defTabSz="457200"/>
            <a:r>
              <a:rPr lang="tr-TR" sz="2200" dirty="0">
                <a:solidFill>
                  <a:prstClr val="black"/>
                </a:solidFill>
                <a:latin typeface="Calibri"/>
              </a:rPr>
              <a:t>Bedel iadesi</a:t>
            </a:r>
          </a:p>
        </p:txBody>
      </p:sp>
      <p:sp>
        <p:nvSpPr>
          <p:cNvPr id="11" name="13 Metin kutusu"/>
          <p:cNvSpPr txBox="1"/>
          <p:nvPr/>
        </p:nvSpPr>
        <p:spPr>
          <a:xfrm>
            <a:off x="6516216" y="5013176"/>
            <a:ext cx="2088232" cy="1046440"/>
          </a:xfrm>
          <a:prstGeom prst="rect">
            <a:avLst/>
          </a:prstGeom>
          <a:noFill/>
        </p:spPr>
        <p:txBody>
          <a:bodyPr wrap="square" rtlCol="0">
            <a:spAutoFit/>
          </a:bodyPr>
          <a:lstStyle/>
          <a:p>
            <a:pPr defTabSz="457200"/>
            <a:r>
              <a:rPr lang="tr-TR" sz="2200" dirty="0">
                <a:solidFill>
                  <a:prstClr val="black"/>
                </a:solidFill>
                <a:latin typeface="Calibri"/>
              </a:rPr>
              <a:t>Ayıp oranında bedel indirimi</a:t>
            </a:r>
          </a:p>
          <a:p>
            <a:pPr defTabSz="457200"/>
            <a:endParaRPr lang="tr-TR" dirty="0">
              <a:solidFill>
                <a:prstClr val="black"/>
              </a:solidFill>
              <a:latin typeface="Calibri"/>
            </a:endParaRPr>
          </a:p>
        </p:txBody>
      </p:sp>
    </p:spTree>
    <p:extLst>
      <p:ext uri="{BB962C8B-B14F-4D97-AF65-F5344CB8AC3E}">
        <p14:creationId xmlns:p14="http://schemas.microsoft.com/office/powerpoint/2010/main" val="2001338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2928166" y="828369"/>
            <a:ext cx="6606886" cy="461665"/>
          </a:xfrm>
          <a:prstGeom prst="rect">
            <a:avLst/>
          </a:prstGeom>
          <a:noFill/>
        </p:spPr>
        <p:txBody>
          <a:bodyPr wrap="square" rtlCol="0" anchor="t">
            <a:spAutoFit/>
          </a:bodyPr>
          <a:lstStyle/>
          <a:p>
            <a:pPr algn="ctr" defTabSz="457200"/>
            <a:r>
              <a:rPr lang="tr-TR" sz="2400" b="1" dirty="0">
                <a:solidFill>
                  <a:schemeClr val="accent1"/>
                </a:solidFill>
                <a:latin typeface="Calibri"/>
              </a:rPr>
              <a:t>DEĞİŞTİRİLEN MALIN GARANTİ SÜRESİ</a:t>
            </a:r>
          </a:p>
        </p:txBody>
      </p:sp>
      <p:sp>
        <p:nvSpPr>
          <p:cNvPr id="5" name="11 Metin kutusu"/>
          <p:cNvSpPr txBox="1"/>
          <p:nvPr/>
        </p:nvSpPr>
        <p:spPr>
          <a:xfrm>
            <a:off x="2519288" y="2049106"/>
            <a:ext cx="6930886" cy="1200329"/>
          </a:xfrm>
          <a:prstGeom prst="rect">
            <a:avLst/>
          </a:prstGeom>
          <a:noFill/>
        </p:spPr>
        <p:txBody>
          <a:bodyPr wrap="square" rtlCol="0" anchor="t">
            <a:spAutoFit/>
          </a:bodyPr>
          <a:lstStyle/>
          <a:p>
            <a:pPr defTabSz="457200"/>
            <a:r>
              <a:rPr lang="tr-TR" sz="2400" dirty="0">
                <a:solidFill>
                  <a:prstClr val="black"/>
                </a:solidFill>
                <a:latin typeface="Calibri"/>
              </a:rPr>
              <a:t>Garanti uygulaması sırasında değiştirilen malın garanti süresi, satın alınan malın </a:t>
            </a:r>
            <a:r>
              <a:rPr lang="tr-TR" sz="2400" b="1" dirty="0">
                <a:solidFill>
                  <a:schemeClr val="accent1"/>
                </a:solidFill>
                <a:latin typeface="Calibri"/>
              </a:rPr>
              <a:t>kalan garanti süresi ile sınırlıdır</a:t>
            </a:r>
            <a:r>
              <a:rPr lang="tr-TR" sz="2400" dirty="0">
                <a:solidFill>
                  <a:schemeClr val="accent1"/>
                </a:solidFill>
                <a:latin typeface="Calibri"/>
              </a:rPr>
              <a:t>.</a:t>
            </a:r>
          </a:p>
        </p:txBody>
      </p:sp>
    </p:spTree>
    <p:extLst>
      <p:ext uri="{BB962C8B-B14F-4D97-AF65-F5344CB8AC3E}">
        <p14:creationId xmlns:p14="http://schemas.microsoft.com/office/powerpoint/2010/main" val="1087861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2196662" y="705009"/>
            <a:ext cx="4579720" cy="461665"/>
          </a:xfrm>
          <a:prstGeom prst="rect">
            <a:avLst/>
          </a:prstGeom>
          <a:noFill/>
        </p:spPr>
        <p:txBody>
          <a:bodyPr wrap="square" rtlCol="0" anchor="t">
            <a:spAutoFit/>
          </a:bodyPr>
          <a:lstStyle/>
          <a:p>
            <a:pPr algn="ctr" defTabSz="457200"/>
            <a:r>
              <a:rPr lang="tr-TR" sz="2400" b="1" dirty="0">
                <a:solidFill>
                  <a:schemeClr val="accent1"/>
                </a:solidFill>
                <a:latin typeface="Calibri"/>
              </a:rPr>
              <a:t>KULLANIM HATASI</a:t>
            </a:r>
          </a:p>
        </p:txBody>
      </p:sp>
      <p:sp>
        <p:nvSpPr>
          <p:cNvPr id="5" name="Metin kutusu 4"/>
          <p:cNvSpPr txBox="1"/>
          <p:nvPr/>
        </p:nvSpPr>
        <p:spPr>
          <a:xfrm>
            <a:off x="5652120" y="2276872"/>
            <a:ext cx="2988840" cy="3416320"/>
          </a:xfrm>
          <a:prstGeom prst="rect">
            <a:avLst/>
          </a:prstGeom>
          <a:noFill/>
        </p:spPr>
        <p:txBody>
          <a:bodyPr wrap="square" rtlCol="0" anchor="t">
            <a:spAutoFit/>
          </a:bodyPr>
          <a:lstStyle/>
          <a:p>
            <a:pPr defTabSz="457200"/>
            <a:r>
              <a:rPr lang="tr-TR" sz="2400" dirty="0">
                <a:solidFill>
                  <a:prstClr val="black"/>
                </a:solidFill>
                <a:latin typeface="Calibri"/>
              </a:rPr>
              <a:t>Tüketicinin malı tanıtma ve kullanma kılavuzunda yer alan hususlara aykırı olarak kullanmasından kaynaklanan arızalarda, tüketicinin </a:t>
            </a:r>
            <a:r>
              <a:rPr lang="tr-TR" sz="2400" b="1" dirty="0">
                <a:solidFill>
                  <a:schemeClr val="accent1"/>
                </a:solidFill>
                <a:latin typeface="Calibri"/>
              </a:rPr>
              <a:t>seçimlik hakları gündeme gelmez</a:t>
            </a:r>
            <a:r>
              <a:rPr lang="tr-TR" sz="2400" dirty="0">
                <a:solidFill>
                  <a:schemeClr val="accent1"/>
                </a:solidFill>
                <a:latin typeface="Calibri"/>
              </a:rPr>
              <a:t>.</a:t>
            </a:r>
          </a:p>
        </p:txBody>
      </p:sp>
      <p:pic>
        <p:nvPicPr>
          <p:cNvPr id="6" name="Picture 7" descr="K:\sunum\sunum\resimler\12haz.JPG"/>
          <p:cNvPicPr>
            <a:picLocks noChangeAspect="1" noChangeArrowheads="1"/>
          </p:cNvPicPr>
          <p:nvPr/>
        </p:nvPicPr>
        <p:blipFill>
          <a:blip r:embed="rId2" cstate="print"/>
          <a:srcRect/>
          <a:stretch>
            <a:fillRect/>
          </a:stretch>
        </p:blipFill>
        <p:spPr bwMode="auto">
          <a:xfrm>
            <a:off x="1403648" y="1628800"/>
            <a:ext cx="3797300" cy="4502150"/>
          </a:xfrm>
          <a:prstGeom prst="rect">
            <a:avLst/>
          </a:prstGeom>
          <a:noFill/>
          <a:ln w="9525">
            <a:noFill/>
            <a:miter lim="800000"/>
            <a:headEnd/>
            <a:tailEnd/>
          </a:ln>
        </p:spPr>
      </p:pic>
    </p:spTree>
    <p:extLst>
      <p:ext uri="{BB962C8B-B14F-4D97-AF65-F5344CB8AC3E}">
        <p14:creationId xmlns:p14="http://schemas.microsoft.com/office/powerpoint/2010/main" val="3394417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2195861" y="987689"/>
            <a:ext cx="7442200" cy="461665"/>
          </a:xfrm>
          <a:prstGeom prst="rect">
            <a:avLst/>
          </a:prstGeom>
          <a:noFill/>
        </p:spPr>
        <p:txBody>
          <a:bodyPr wrap="square" rtlCol="0" anchor="t">
            <a:spAutoFit/>
          </a:bodyPr>
          <a:lstStyle/>
          <a:p>
            <a:pPr algn="ctr"/>
            <a:r>
              <a:rPr lang="tr-TR" sz="2400" b="1" dirty="0">
                <a:solidFill>
                  <a:schemeClr val="accent1"/>
                </a:solidFill>
              </a:rPr>
              <a:t>MESAFELİ SÖZLEŞMELER</a:t>
            </a:r>
          </a:p>
        </p:txBody>
      </p:sp>
      <p:pic>
        <p:nvPicPr>
          <p:cNvPr id="5" name="2 Resim" descr="telefon2.jpg"/>
          <p:cNvPicPr>
            <a:picLocks noChangeAspect="1"/>
          </p:cNvPicPr>
          <p:nvPr/>
        </p:nvPicPr>
        <p:blipFill>
          <a:blip r:embed="rId2" cstate="print"/>
          <a:stretch>
            <a:fillRect/>
          </a:stretch>
        </p:blipFill>
        <p:spPr>
          <a:xfrm>
            <a:off x="629795" y="3733919"/>
            <a:ext cx="1659632" cy="1371501"/>
          </a:xfrm>
          <a:prstGeom prst="rect">
            <a:avLst/>
          </a:prstGeom>
        </p:spPr>
      </p:pic>
      <p:pic>
        <p:nvPicPr>
          <p:cNvPr id="6" name="3 Resim" descr="internet.jpg"/>
          <p:cNvPicPr>
            <a:picLocks noChangeAspect="1"/>
          </p:cNvPicPr>
          <p:nvPr/>
        </p:nvPicPr>
        <p:blipFill>
          <a:blip r:embed="rId3" cstate="print"/>
          <a:stretch>
            <a:fillRect/>
          </a:stretch>
        </p:blipFill>
        <p:spPr>
          <a:xfrm>
            <a:off x="364236" y="1551302"/>
            <a:ext cx="2190750" cy="2085975"/>
          </a:xfrm>
          <a:prstGeom prst="rect">
            <a:avLst/>
          </a:prstGeom>
        </p:spPr>
      </p:pic>
      <p:sp>
        <p:nvSpPr>
          <p:cNvPr id="7" name="Metin kutusu 4"/>
          <p:cNvSpPr txBox="1"/>
          <p:nvPr/>
        </p:nvSpPr>
        <p:spPr>
          <a:xfrm>
            <a:off x="3278022" y="1858491"/>
            <a:ext cx="5616624" cy="3416320"/>
          </a:xfrm>
          <a:prstGeom prst="rect">
            <a:avLst/>
          </a:prstGeom>
          <a:noFill/>
        </p:spPr>
        <p:txBody>
          <a:bodyPr wrap="square" rtlCol="0">
            <a:spAutoFit/>
          </a:bodyPr>
          <a:lstStyle/>
          <a:p>
            <a:pPr algn="just"/>
            <a:r>
              <a:rPr lang="tr-TR" sz="2400" dirty="0"/>
              <a:t>Satıcı veya sağlayıcı ile tüketicinin </a:t>
            </a:r>
            <a:r>
              <a:rPr lang="tr-TR" sz="2400" b="1" dirty="0">
                <a:solidFill>
                  <a:srgbClr val="C00000"/>
                </a:solidFill>
              </a:rPr>
              <a:t>eş zamanlı fiziksel varlığı olmaksızın</a:t>
            </a:r>
            <a:r>
              <a:rPr lang="tr-TR" sz="2400" dirty="0"/>
              <a:t>, mal veya hizmetlerin uzaktan pazarlanmasına yönelik olarak oluşturulmuş bir sistem çerçevesinde, taraflar arasında sözleşmenin kurulduğu ana kadar ve kurulduğu an da dâhil olmak üzere </a:t>
            </a:r>
            <a:r>
              <a:rPr lang="tr-TR" sz="2400" b="1" dirty="0">
                <a:solidFill>
                  <a:srgbClr val="C00000"/>
                </a:solidFill>
              </a:rPr>
              <a:t>uzaktan iletişim araçları</a:t>
            </a:r>
            <a:r>
              <a:rPr lang="tr-TR" sz="2400" dirty="0"/>
              <a:t>nın kullanılması suretiyle kurulan sözleşmelerdir.</a:t>
            </a:r>
          </a:p>
        </p:txBody>
      </p:sp>
    </p:spTree>
    <p:extLst>
      <p:ext uri="{BB962C8B-B14F-4D97-AF65-F5344CB8AC3E}">
        <p14:creationId xmlns:p14="http://schemas.microsoft.com/office/powerpoint/2010/main" val="1172598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2065882" y="818158"/>
            <a:ext cx="7442200" cy="461665"/>
          </a:xfrm>
          <a:prstGeom prst="rect">
            <a:avLst/>
          </a:prstGeom>
          <a:noFill/>
        </p:spPr>
        <p:txBody>
          <a:bodyPr wrap="square" rtlCol="0" anchor="t">
            <a:spAutoFit/>
          </a:bodyPr>
          <a:lstStyle/>
          <a:p>
            <a:pPr algn="ctr"/>
            <a:r>
              <a:rPr lang="tr-TR" sz="2400" b="1" dirty="0">
                <a:solidFill>
                  <a:schemeClr val="accent1"/>
                </a:solidFill>
              </a:rPr>
              <a:t>MESAFELİ SÖZLEŞMELER</a:t>
            </a:r>
          </a:p>
        </p:txBody>
      </p:sp>
      <p:sp>
        <p:nvSpPr>
          <p:cNvPr id="9" name="Metin kutusu 4"/>
          <p:cNvSpPr txBox="1"/>
          <p:nvPr/>
        </p:nvSpPr>
        <p:spPr>
          <a:xfrm>
            <a:off x="1681392" y="1430384"/>
            <a:ext cx="8136835" cy="5139869"/>
          </a:xfrm>
          <a:prstGeom prst="rect">
            <a:avLst/>
          </a:prstGeom>
          <a:noFill/>
        </p:spPr>
        <p:txBody>
          <a:bodyPr wrap="square" rtlCol="0">
            <a:spAutoFit/>
          </a:bodyPr>
          <a:lstStyle/>
          <a:p>
            <a:pPr algn="just">
              <a:spcBef>
                <a:spcPct val="0"/>
              </a:spcBef>
              <a:buFont typeface="Wingdings" pitchFamily="2" charset="2"/>
              <a:buChar char="§"/>
              <a:defRPr/>
            </a:pPr>
            <a:r>
              <a:rPr lang="tr-TR" sz="2400" dirty="0"/>
              <a:t> Mesafeli sözleşme kurulmadan önce, tüketicilerimizin sözleşme şartları ile ilgili </a:t>
            </a:r>
            <a:r>
              <a:rPr lang="tr-TR" sz="2400" b="1" dirty="0">
                <a:solidFill>
                  <a:srgbClr val="C00000"/>
                </a:solidFill>
              </a:rPr>
              <a:t>bilgilendirilmesi</a:t>
            </a:r>
            <a:r>
              <a:rPr lang="tr-TR" sz="2400" dirty="0"/>
              <a:t> zorunludur. </a:t>
            </a:r>
          </a:p>
          <a:p>
            <a:pPr algn="just">
              <a:spcBef>
                <a:spcPct val="0"/>
              </a:spcBef>
              <a:defRPr/>
            </a:pPr>
            <a:r>
              <a:rPr lang="tr-TR" sz="2400" dirty="0"/>
              <a:t>  </a:t>
            </a:r>
          </a:p>
          <a:p>
            <a:pPr algn="just">
              <a:spcBef>
                <a:spcPct val="0"/>
              </a:spcBef>
              <a:buFont typeface="Wingdings" pitchFamily="2" charset="2"/>
              <a:buChar char="§"/>
              <a:defRPr/>
            </a:pPr>
            <a:r>
              <a:rPr lang="tr-TR" sz="2400" dirty="0"/>
              <a:t> Mesafeli sipariş edilen ürünlerin </a:t>
            </a:r>
            <a:r>
              <a:rPr lang="tr-TR" sz="2400" b="1" dirty="0">
                <a:solidFill>
                  <a:srgbClr val="C00000"/>
                </a:solidFill>
              </a:rPr>
              <a:t>en geç 30 gün </a:t>
            </a:r>
            <a:r>
              <a:rPr lang="tr-TR" sz="2400" dirty="0"/>
              <a:t>içerisinde tüketiciye teslim edilmesi zorunluluğu getirilmiştir. Aksi halde tüketici </a:t>
            </a:r>
            <a:r>
              <a:rPr lang="tr-TR" sz="2400" b="1" dirty="0">
                <a:solidFill>
                  <a:srgbClr val="C00000"/>
                </a:solidFill>
              </a:rPr>
              <a:t>sözleşmeyi feshedebilecektir</a:t>
            </a:r>
            <a:r>
              <a:rPr lang="tr-TR" sz="2400" dirty="0"/>
              <a:t>.</a:t>
            </a:r>
          </a:p>
          <a:p>
            <a:pPr algn="just">
              <a:spcBef>
                <a:spcPct val="0"/>
              </a:spcBef>
              <a:buFont typeface="Wingdings" pitchFamily="2" charset="2"/>
              <a:buChar char="§"/>
              <a:defRPr/>
            </a:pPr>
            <a:endParaRPr lang="tr-TR" sz="2000" dirty="0"/>
          </a:p>
          <a:p>
            <a:pPr algn="just">
              <a:buFont typeface="Wingdings" pitchFamily="2" charset="2"/>
              <a:buChar char="§"/>
            </a:pPr>
            <a:r>
              <a:rPr lang="tr-TR" sz="2400" dirty="0"/>
              <a:t> Mesafeli sözleşmelerde </a:t>
            </a:r>
            <a:r>
              <a:rPr lang="tr-TR" sz="2400" b="1" dirty="0">
                <a:solidFill>
                  <a:srgbClr val="C00000"/>
                </a:solidFill>
              </a:rPr>
              <a:t>cayma hakkı süresi 14 gündür</a:t>
            </a:r>
            <a:r>
              <a:rPr lang="tr-TR" sz="2400" dirty="0"/>
              <a:t>. </a:t>
            </a:r>
          </a:p>
          <a:p>
            <a:pPr algn="just">
              <a:buFont typeface="Wingdings" pitchFamily="2" charset="2"/>
              <a:buChar char="§"/>
            </a:pPr>
            <a:endParaRPr lang="tr-TR" sz="2000" dirty="0"/>
          </a:p>
          <a:p>
            <a:pPr algn="just">
              <a:buFont typeface="Wingdings" pitchFamily="2" charset="2"/>
              <a:buChar char="§"/>
            </a:pPr>
            <a:r>
              <a:rPr lang="tr-TR" sz="2400" dirty="0"/>
              <a:t> Mesafeli satışlara aracılık edenler, satıcı veya sağlayıcı ile yapılan işlemlere ilişkin </a:t>
            </a:r>
            <a:r>
              <a:rPr lang="tr-TR" sz="2400" b="1" dirty="0">
                <a:solidFill>
                  <a:srgbClr val="C00000"/>
                </a:solidFill>
              </a:rPr>
              <a:t>kayıtları tutmak </a:t>
            </a:r>
            <a:r>
              <a:rPr lang="tr-TR" sz="2400" dirty="0"/>
              <a:t>ve istenilmesi halinde bu bilgileri ilgili kurum, kuruluş ve tüketicilere vermekle zorunlu tutulmuşlardır.</a:t>
            </a:r>
          </a:p>
          <a:p>
            <a:pPr algn="just">
              <a:buFont typeface="Wingdings" pitchFamily="2" charset="2"/>
              <a:buChar char="§"/>
            </a:pPr>
            <a:endParaRPr lang="tr-TR" sz="2400" dirty="0"/>
          </a:p>
        </p:txBody>
      </p:sp>
    </p:spTree>
    <p:extLst>
      <p:ext uri="{BB962C8B-B14F-4D97-AF65-F5344CB8AC3E}">
        <p14:creationId xmlns:p14="http://schemas.microsoft.com/office/powerpoint/2010/main" val="3968758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3311784" y="913346"/>
            <a:ext cx="4579720" cy="461665"/>
          </a:xfrm>
          <a:prstGeom prst="rect">
            <a:avLst/>
          </a:prstGeom>
          <a:noFill/>
        </p:spPr>
        <p:txBody>
          <a:bodyPr wrap="square" rtlCol="0" anchor="t">
            <a:spAutoFit/>
          </a:bodyPr>
          <a:lstStyle/>
          <a:p>
            <a:pPr algn="ctr"/>
            <a:r>
              <a:rPr lang="tr-TR" sz="2400" b="1" dirty="0">
                <a:solidFill>
                  <a:schemeClr val="accent1"/>
                </a:solidFill>
              </a:rPr>
              <a:t>ABONELİK SÖZLEŞMELERİ</a:t>
            </a:r>
          </a:p>
        </p:txBody>
      </p:sp>
      <p:sp>
        <p:nvSpPr>
          <p:cNvPr id="5" name="Metin kutusu 4"/>
          <p:cNvSpPr txBox="1"/>
          <p:nvPr/>
        </p:nvSpPr>
        <p:spPr>
          <a:xfrm>
            <a:off x="4907978" y="1984995"/>
            <a:ext cx="4628326" cy="1569660"/>
          </a:xfrm>
          <a:prstGeom prst="rect">
            <a:avLst/>
          </a:prstGeom>
          <a:noFill/>
        </p:spPr>
        <p:txBody>
          <a:bodyPr wrap="square" rtlCol="0">
            <a:spAutoFit/>
          </a:bodyPr>
          <a:lstStyle/>
          <a:p>
            <a:pPr algn="just"/>
            <a:r>
              <a:rPr lang="tr-TR" sz="2400" dirty="0"/>
              <a:t>Tüketicinin, belirli bir mal veya hizmeti </a:t>
            </a:r>
            <a:r>
              <a:rPr lang="tr-TR" sz="2400" b="1" dirty="0">
                <a:solidFill>
                  <a:srgbClr val="C00000"/>
                </a:solidFill>
              </a:rPr>
              <a:t>sürekli </a:t>
            </a:r>
            <a:r>
              <a:rPr lang="tr-TR" sz="2400" dirty="0"/>
              <a:t>veya</a:t>
            </a:r>
            <a:r>
              <a:rPr lang="tr-TR" sz="2400" b="1" dirty="0">
                <a:solidFill>
                  <a:srgbClr val="C00000"/>
                </a:solidFill>
              </a:rPr>
              <a:t> düzenli aralıklarla</a:t>
            </a:r>
            <a:r>
              <a:rPr lang="tr-TR" sz="2400" dirty="0"/>
              <a:t> edinmesini sağlayan sözleşmelerdir.</a:t>
            </a:r>
          </a:p>
        </p:txBody>
      </p:sp>
      <p:pic>
        <p:nvPicPr>
          <p:cNvPr id="6" name="6 Resim" descr="imagesCA6VL25J.jpg"/>
          <p:cNvPicPr>
            <a:picLocks noChangeAspect="1"/>
          </p:cNvPicPr>
          <p:nvPr/>
        </p:nvPicPr>
        <p:blipFill>
          <a:blip r:embed="rId2" cstate="print"/>
          <a:stretch>
            <a:fillRect/>
          </a:stretch>
        </p:blipFill>
        <p:spPr>
          <a:xfrm>
            <a:off x="1082208" y="4610955"/>
            <a:ext cx="2924175" cy="1562100"/>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3159" y="4749950"/>
            <a:ext cx="1827580" cy="1088485"/>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580" y="4814999"/>
            <a:ext cx="1487764" cy="959848"/>
          </a:xfrm>
          <a:prstGeom prst="rect">
            <a:avLst/>
          </a:prstGeom>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501" y="1884840"/>
            <a:ext cx="3555644" cy="2216018"/>
          </a:xfrm>
          <a:prstGeom prst="rect">
            <a:avLst/>
          </a:prstGeom>
        </p:spPr>
      </p:pic>
    </p:spTree>
    <p:extLst>
      <p:ext uri="{BB962C8B-B14F-4D97-AF65-F5344CB8AC3E}">
        <p14:creationId xmlns:p14="http://schemas.microsoft.com/office/powerpoint/2010/main" val="2910641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67128" y="856103"/>
            <a:ext cx="7442200" cy="461665"/>
          </a:xfrm>
          <a:prstGeom prst="rect">
            <a:avLst/>
          </a:prstGeom>
          <a:noFill/>
        </p:spPr>
        <p:txBody>
          <a:bodyPr wrap="square" rtlCol="0" anchor="t">
            <a:spAutoFit/>
          </a:bodyPr>
          <a:lstStyle/>
          <a:p>
            <a:pPr algn="ctr"/>
            <a:r>
              <a:rPr lang="tr-TR" sz="2400" b="1" dirty="0">
                <a:solidFill>
                  <a:schemeClr val="accent1"/>
                </a:solidFill>
              </a:rPr>
              <a:t>ABONELİK SÖZLEŞMELERİ</a:t>
            </a:r>
          </a:p>
        </p:txBody>
      </p:sp>
      <p:sp>
        <p:nvSpPr>
          <p:cNvPr id="5" name="Metin kutusu 4"/>
          <p:cNvSpPr txBox="1"/>
          <p:nvPr/>
        </p:nvSpPr>
        <p:spPr>
          <a:xfrm>
            <a:off x="1607053" y="1653392"/>
            <a:ext cx="8136835" cy="4770537"/>
          </a:xfrm>
          <a:prstGeom prst="rect">
            <a:avLst/>
          </a:prstGeom>
          <a:noFill/>
        </p:spPr>
        <p:txBody>
          <a:bodyPr wrap="square" rtlCol="0">
            <a:spAutoFit/>
          </a:bodyPr>
          <a:lstStyle/>
          <a:p>
            <a:pPr algn="just">
              <a:spcBef>
                <a:spcPct val="0"/>
              </a:spcBef>
              <a:buFont typeface="Wingdings" pitchFamily="2" charset="2"/>
              <a:buChar char="§"/>
              <a:defRPr/>
            </a:pPr>
            <a:r>
              <a:rPr lang="tr-TR" sz="2400" dirty="0"/>
              <a:t> </a:t>
            </a:r>
            <a:r>
              <a:rPr lang="tr-TR" sz="2000" dirty="0"/>
              <a:t>Tüketici, abonelik sözleşmesini </a:t>
            </a:r>
            <a:r>
              <a:rPr lang="tr-TR" sz="2000" b="1" dirty="0">
                <a:solidFill>
                  <a:srgbClr val="C00000"/>
                </a:solidFill>
              </a:rPr>
              <a:t>istediği zaman feshetme </a:t>
            </a:r>
            <a:r>
              <a:rPr lang="tr-TR" sz="2000" dirty="0"/>
              <a:t>hakkına sahiptir. </a:t>
            </a:r>
          </a:p>
          <a:p>
            <a:pPr algn="just">
              <a:spcBef>
                <a:spcPct val="0"/>
              </a:spcBef>
              <a:buFont typeface="Wingdings" pitchFamily="2" charset="2"/>
              <a:buChar char="§"/>
              <a:defRPr/>
            </a:pPr>
            <a:endParaRPr lang="tr-TR" sz="2000" dirty="0"/>
          </a:p>
          <a:p>
            <a:pPr algn="just">
              <a:spcBef>
                <a:spcPct val="0"/>
              </a:spcBef>
              <a:buFont typeface="Wingdings" pitchFamily="2" charset="2"/>
              <a:buChar char="§"/>
              <a:defRPr/>
            </a:pPr>
            <a:r>
              <a:rPr lang="tr-TR" sz="2000" dirty="0"/>
              <a:t> Satıcı veya sağlayıcı, tüketicinin fesih talebini, bildirimin kendisine ulaştığı tarihten itibaren </a:t>
            </a:r>
            <a:r>
              <a:rPr lang="tr-TR" sz="2000" b="1" dirty="0">
                <a:solidFill>
                  <a:srgbClr val="C00000"/>
                </a:solidFill>
              </a:rPr>
              <a:t>en geç yedi gün </a:t>
            </a:r>
            <a:r>
              <a:rPr lang="tr-TR" sz="2000" dirty="0"/>
              <a:t>içerisinde yerine getirmekle yükümlüdür. </a:t>
            </a:r>
          </a:p>
          <a:p>
            <a:pPr algn="just">
              <a:spcBef>
                <a:spcPct val="0"/>
              </a:spcBef>
              <a:buFont typeface="Wingdings" pitchFamily="2" charset="2"/>
              <a:buChar char="§"/>
              <a:defRPr/>
            </a:pPr>
            <a:endParaRPr lang="tr-TR" sz="2000" dirty="0"/>
          </a:p>
          <a:p>
            <a:pPr algn="just">
              <a:spcBef>
                <a:spcPct val="0"/>
              </a:spcBef>
              <a:buFont typeface="Wingdings" pitchFamily="2" charset="2"/>
              <a:buChar char="§"/>
              <a:defRPr/>
            </a:pPr>
            <a:r>
              <a:rPr lang="tr-TR" sz="2000" dirty="0"/>
              <a:t> Aboneliğe son verme isteği </a:t>
            </a:r>
            <a:r>
              <a:rPr lang="tr-TR" sz="2000" b="1" dirty="0">
                <a:solidFill>
                  <a:srgbClr val="C00000"/>
                </a:solidFill>
              </a:rPr>
              <a:t>süresi içinde yerine getirilmezse</a:t>
            </a:r>
            <a:r>
              <a:rPr lang="tr-TR" sz="2000" dirty="0"/>
              <a:t>, bu sürenin bitiminden itibaren, abonelikten faydalanılmış olsa dahi tüketiciden </a:t>
            </a:r>
            <a:r>
              <a:rPr lang="tr-TR" sz="2000" b="1" dirty="0">
                <a:solidFill>
                  <a:srgbClr val="C00000"/>
                </a:solidFill>
              </a:rPr>
              <a:t>herhangi bir bedel talep edilemeyecektir</a:t>
            </a:r>
            <a:r>
              <a:rPr lang="tr-TR" sz="2000" dirty="0"/>
              <a:t>. </a:t>
            </a:r>
          </a:p>
          <a:p>
            <a:pPr algn="just">
              <a:spcBef>
                <a:spcPct val="0"/>
              </a:spcBef>
              <a:buFont typeface="Wingdings" pitchFamily="2" charset="2"/>
              <a:buChar char="§"/>
              <a:defRPr/>
            </a:pPr>
            <a:endParaRPr lang="tr-TR" sz="2000" dirty="0"/>
          </a:p>
          <a:p>
            <a:pPr algn="just">
              <a:spcBef>
                <a:spcPct val="0"/>
              </a:spcBef>
              <a:buFont typeface="Wingdings" pitchFamily="2" charset="2"/>
              <a:buChar char="§"/>
              <a:defRPr/>
            </a:pPr>
            <a:r>
              <a:rPr lang="tr-TR" sz="2000" dirty="0"/>
              <a:t>Satıcı veya sağlayıcı, abonelik sözleşmesinin feshedildiği bilgisini </a:t>
            </a:r>
            <a:r>
              <a:rPr lang="tr-TR" sz="2000" b="1" dirty="0">
                <a:solidFill>
                  <a:srgbClr val="C00000"/>
                </a:solidFill>
              </a:rPr>
              <a:t>yazılı olarak </a:t>
            </a:r>
            <a:r>
              <a:rPr lang="tr-TR" sz="2000" dirty="0"/>
              <a:t>veya </a:t>
            </a:r>
            <a:r>
              <a:rPr lang="tr-TR" sz="2000" b="1" dirty="0">
                <a:solidFill>
                  <a:srgbClr val="C00000"/>
                </a:solidFill>
              </a:rPr>
              <a:t>kalıcı veri saklayıcısı </a:t>
            </a:r>
            <a:r>
              <a:rPr lang="tr-TR" sz="2000" dirty="0"/>
              <a:t>ile tüketiciye bildirmekle yükümlüdür.</a:t>
            </a:r>
          </a:p>
          <a:p>
            <a:pPr algn="just">
              <a:spcBef>
                <a:spcPct val="0"/>
              </a:spcBef>
              <a:buFont typeface="Wingdings" pitchFamily="2" charset="2"/>
              <a:buChar char="§"/>
              <a:defRPr/>
            </a:pPr>
            <a:endParaRPr lang="tr-TR" sz="2000" dirty="0"/>
          </a:p>
          <a:p>
            <a:pPr algn="just">
              <a:spcBef>
                <a:spcPct val="0"/>
              </a:spcBef>
              <a:buFont typeface="Wingdings" pitchFamily="2" charset="2"/>
              <a:buChar char="§"/>
              <a:defRPr/>
            </a:pPr>
            <a:r>
              <a:rPr lang="tr-TR" sz="2000" dirty="0"/>
              <a:t> Abonelik sözleşmesinin feshi için, </a:t>
            </a:r>
            <a:r>
              <a:rPr lang="tr-TR" sz="2000" b="1" dirty="0">
                <a:solidFill>
                  <a:srgbClr val="C00000"/>
                </a:solidFill>
              </a:rPr>
              <a:t>sözleşmenin tesis edilmesini sağlayan yöntemden daha ağır koşullar</a:t>
            </a:r>
            <a:r>
              <a:rPr lang="tr-TR" sz="2000" dirty="0"/>
              <a:t> içeren bir yöntem belirlenemeyecektir.</a:t>
            </a:r>
          </a:p>
          <a:p>
            <a:pPr algn="just">
              <a:spcBef>
                <a:spcPct val="0"/>
              </a:spcBef>
              <a:buFont typeface="Wingdings" pitchFamily="2" charset="2"/>
              <a:buChar char="§"/>
              <a:defRPr/>
            </a:pPr>
            <a:endParaRPr lang="tr-TR" sz="2000" dirty="0"/>
          </a:p>
        </p:txBody>
      </p:sp>
    </p:spTree>
    <p:extLst>
      <p:ext uri="{BB962C8B-B14F-4D97-AF65-F5344CB8AC3E}">
        <p14:creationId xmlns:p14="http://schemas.microsoft.com/office/powerpoint/2010/main" val="3002065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2267738" y="733218"/>
            <a:ext cx="5437912" cy="461665"/>
          </a:xfrm>
          <a:prstGeom prst="rect">
            <a:avLst/>
          </a:prstGeom>
          <a:noFill/>
        </p:spPr>
        <p:txBody>
          <a:bodyPr wrap="square" rtlCol="0" anchor="t">
            <a:spAutoFit/>
          </a:bodyPr>
          <a:lstStyle/>
          <a:p>
            <a:pPr algn="ctr"/>
            <a:r>
              <a:rPr lang="tr-TR" sz="2400" b="1" dirty="0">
                <a:solidFill>
                  <a:schemeClr val="accent1"/>
                </a:solidFill>
              </a:rPr>
              <a:t>İŞ YERİ DIŞINDA KURULAN SÖZLEŞMELER</a:t>
            </a:r>
            <a:endParaRPr lang="tr-TR" sz="2400" b="1" dirty="0">
              <a:solidFill>
                <a:schemeClr val="accent1"/>
              </a:solidFill>
              <a:cs typeface="Calibri Light"/>
            </a:endParaRPr>
          </a:p>
        </p:txBody>
      </p:sp>
      <p:sp>
        <p:nvSpPr>
          <p:cNvPr id="5" name="Metin kutusu 4"/>
          <p:cNvSpPr txBox="1"/>
          <p:nvPr/>
        </p:nvSpPr>
        <p:spPr>
          <a:xfrm>
            <a:off x="953884" y="1362669"/>
            <a:ext cx="5712916" cy="4893647"/>
          </a:xfrm>
          <a:prstGeom prst="rect">
            <a:avLst/>
          </a:prstGeom>
          <a:noFill/>
        </p:spPr>
        <p:txBody>
          <a:bodyPr wrap="square" rtlCol="0">
            <a:spAutoFit/>
          </a:bodyPr>
          <a:lstStyle/>
          <a:p>
            <a:pPr lvl="0">
              <a:spcBef>
                <a:spcPct val="0"/>
              </a:spcBef>
              <a:defRPr/>
            </a:pPr>
            <a:endParaRPr lang="tr-TR" sz="2400" dirty="0"/>
          </a:p>
          <a:p>
            <a:pPr lvl="0" algn="just">
              <a:spcBef>
                <a:spcPct val="0"/>
              </a:spcBef>
              <a:buFont typeface="Wingdings" pitchFamily="2" charset="2"/>
              <a:buChar char="§"/>
              <a:defRPr/>
            </a:pPr>
            <a:r>
              <a:rPr lang="tr-TR" sz="2400" dirty="0"/>
              <a:t>   Teklifin tüketici ya da satıcı veya sağlayıcı tarafından yapılmasına bakılmaksızın </a:t>
            </a:r>
            <a:r>
              <a:rPr lang="tr-TR" sz="2400" b="1" dirty="0">
                <a:solidFill>
                  <a:srgbClr val="C00000"/>
                </a:solidFill>
              </a:rPr>
              <a:t>iş yeri dışında</a:t>
            </a:r>
            <a:r>
              <a:rPr lang="tr-TR" sz="2400" dirty="0"/>
              <a:t>, tarafların eş zamanlı fiziksel varlığında kurulan, </a:t>
            </a:r>
          </a:p>
          <a:p>
            <a:pPr algn="just">
              <a:buFont typeface="Wingdings" pitchFamily="2" charset="2"/>
              <a:buChar char="§"/>
            </a:pPr>
            <a:r>
              <a:rPr lang="tr-TR" sz="2400" dirty="0"/>
              <a:t>  Mal ve hizmetlerin tüketiciye tanıtımı ya da satışı amacıyla satıcı veya sağlayıcı tarafından düzenlenen </a:t>
            </a:r>
            <a:r>
              <a:rPr lang="tr-TR" sz="2400" b="1" dirty="0">
                <a:solidFill>
                  <a:srgbClr val="C00000"/>
                </a:solidFill>
              </a:rPr>
              <a:t>bir gezi esnasında </a:t>
            </a:r>
            <a:r>
              <a:rPr lang="tr-TR" sz="2400" dirty="0"/>
              <a:t>kurulan,</a:t>
            </a:r>
          </a:p>
          <a:p>
            <a:pPr algn="just"/>
            <a:endParaRPr lang="tr-TR" sz="2400" dirty="0"/>
          </a:p>
          <a:p>
            <a:pPr algn="just"/>
            <a:r>
              <a:rPr lang="tr-TR" sz="2400" dirty="0"/>
              <a:t>sözleşmeler iş yeri dışında kurulan sözleşmeler olarak kabul edilir.</a:t>
            </a:r>
          </a:p>
          <a:p>
            <a:pPr lvl="0" algn="just">
              <a:spcBef>
                <a:spcPct val="0"/>
              </a:spcBef>
              <a:defRPr/>
            </a:pPr>
            <a:r>
              <a:rPr lang="tr-TR" sz="2400" dirty="0"/>
              <a:t> </a:t>
            </a:r>
            <a:endParaRPr lang="tr-TR" sz="2400" b="1" dirty="0">
              <a:effectLst>
                <a:glow rad="101600">
                  <a:schemeClr val="accent5">
                    <a:satMod val="175000"/>
                    <a:alpha val="40000"/>
                  </a:schemeClr>
                </a:glow>
                <a:reflection blurRad="6350" stA="55000" endA="300" endPos="45500" dir="5400000" sy="-100000" algn="bl" rotWithShape="0"/>
              </a:effectLst>
            </a:endParaRPr>
          </a:p>
        </p:txBody>
      </p:sp>
      <p:pic>
        <p:nvPicPr>
          <p:cNvPr id="6" name="9 Resim" descr="imagesCANMQRTV.jpg"/>
          <p:cNvPicPr>
            <a:picLocks noChangeAspect="1"/>
          </p:cNvPicPr>
          <p:nvPr/>
        </p:nvPicPr>
        <p:blipFill>
          <a:blip r:embed="rId2" cstate="print"/>
          <a:stretch>
            <a:fillRect/>
          </a:stretch>
        </p:blipFill>
        <p:spPr>
          <a:xfrm>
            <a:off x="7853714" y="2358979"/>
            <a:ext cx="1759074" cy="2606036"/>
          </a:xfrm>
          <a:prstGeom prst="rect">
            <a:avLst/>
          </a:prstGeom>
        </p:spPr>
      </p:pic>
    </p:spTree>
    <p:extLst>
      <p:ext uri="{BB962C8B-B14F-4D97-AF65-F5344CB8AC3E}">
        <p14:creationId xmlns:p14="http://schemas.microsoft.com/office/powerpoint/2010/main" val="2083287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2788048" y="940370"/>
            <a:ext cx="5437912" cy="461665"/>
          </a:xfrm>
          <a:prstGeom prst="rect">
            <a:avLst/>
          </a:prstGeom>
          <a:noFill/>
        </p:spPr>
        <p:txBody>
          <a:bodyPr wrap="square" rtlCol="0" anchor="t">
            <a:spAutoFit/>
          </a:bodyPr>
          <a:lstStyle/>
          <a:p>
            <a:pPr algn="ctr"/>
            <a:r>
              <a:rPr lang="tr-TR" sz="2400" b="1" dirty="0">
                <a:solidFill>
                  <a:schemeClr val="accent1"/>
                </a:solidFill>
              </a:rPr>
              <a:t>İŞ YERİ DIŞINDA KURULAN SÖZLEŞMELER</a:t>
            </a:r>
          </a:p>
        </p:txBody>
      </p:sp>
      <p:sp>
        <p:nvSpPr>
          <p:cNvPr id="5" name="Metin kutusu 4"/>
          <p:cNvSpPr txBox="1"/>
          <p:nvPr/>
        </p:nvSpPr>
        <p:spPr>
          <a:xfrm>
            <a:off x="1641543" y="1629817"/>
            <a:ext cx="7733320" cy="4708981"/>
          </a:xfrm>
          <a:prstGeom prst="rect">
            <a:avLst/>
          </a:prstGeom>
          <a:noFill/>
        </p:spPr>
        <p:txBody>
          <a:bodyPr wrap="square" rtlCol="0">
            <a:spAutoFit/>
          </a:bodyPr>
          <a:lstStyle/>
          <a:p>
            <a:pPr algn="just">
              <a:spcBef>
                <a:spcPct val="0"/>
              </a:spcBef>
              <a:buFont typeface="Wingdings" pitchFamily="2" charset="2"/>
              <a:buChar char="§"/>
              <a:defRPr/>
            </a:pPr>
            <a:r>
              <a:rPr lang="tr-TR" sz="2400" dirty="0"/>
              <a:t> İşyeri dışında satış yapacakların Bakanlıktan «</a:t>
            </a:r>
            <a:r>
              <a:rPr lang="tr-TR" sz="2400" b="1" dirty="0">
                <a:solidFill>
                  <a:srgbClr val="C00000"/>
                </a:solidFill>
                <a:hlinkClick r:id="rId2" action="ppaction://hlinkfile"/>
              </a:rPr>
              <a:t>yetki belgesi</a:t>
            </a:r>
            <a:r>
              <a:rPr lang="tr-TR" sz="2400" dirty="0"/>
              <a:t>» alması zorunludur.</a:t>
            </a:r>
          </a:p>
          <a:p>
            <a:pPr algn="just">
              <a:spcBef>
                <a:spcPct val="0"/>
              </a:spcBef>
              <a:buFont typeface="Wingdings" pitchFamily="2" charset="2"/>
              <a:buChar char="§"/>
              <a:defRPr/>
            </a:pPr>
            <a:endParaRPr lang="tr-TR" sz="2000" dirty="0"/>
          </a:p>
          <a:p>
            <a:pPr algn="just">
              <a:buFont typeface="Wingdings" pitchFamily="2" charset="2"/>
              <a:buChar char="§"/>
            </a:pPr>
            <a:r>
              <a:rPr lang="tr-TR" sz="2400" dirty="0"/>
              <a:t> İşyeri dışında kurulan sözleşmelerde  tüketicilere </a:t>
            </a:r>
            <a:r>
              <a:rPr lang="tr-TR" sz="2400" b="1" dirty="0">
                <a:solidFill>
                  <a:srgbClr val="C00000"/>
                </a:solidFill>
              </a:rPr>
              <a:t>ön bilgilendirme</a:t>
            </a:r>
            <a:r>
              <a:rPr lang="tr-TR" sz="2400" dirty="0"/>
              <a:t> yapılması zorunludur.</a:t>
            </a:r>
          </a:p>
          <a:p>
            <a:pPr algn="just">
              <a:buFont typeface="Wingdings" pitchFamily="2" charset="2"/>
              <a:buChar char="§"/>
            </a:pPr>
            <a:endParaRPr lang="tr-TR" sz="2000" dirty="0"/>
          </a:p>
          <a:p>
            <a:pPr algn="just">
              <a:buFont typeface="Wingdings" pitchFamily="2" charset="2"/>
              <a:buChar char="§"/>
            </a:pPr>
            <a:r>
              <a:rPr lang="tr-TR" sz="2400" dirty="0"/>
              <a:t> Tüketicilerin, gerekçe göstermeksizin ve cezai şart ödemeksizin </a:t>
            </a:r>
            <a:r>
              <a:rPr lang="tr-TR" sz="2400" b="1" dirty="0">
                <a:solidFill>
                  <a:srgbClr val="C00000"/>
                </a:solidFill>
              </a:rPr>
              <a:t>14 gün içinde cayma hakkı </a:t>
            </a:r>
            <a:r>
              <a:rPr lang="tr-TR" sz="2400" dirty="0"/>
              <a:t>bulunmaktadır. </a:t>
            </a:r>
          </a:p>
          <a:p>
            <a:pPr algn="just">
              <a:buFont typeface="Wingdings" pitchFamily="2" charset="2"/>
              <a:buChar char="§"/>
            </a:pPr>
            <a:endParaRPr lang="tr-TR" sz="2000" dirty="0"/>
          </a:p>
          <a:p>
            <a:pPr algn="just">
              <a:buFont typeface="Wingdings" pitchFamily="2" charset="2"/>
              <a:buChar char="§"/>
            </a:pPr>
            <a:r>
              <a:rPr lang="tr-TR" sz="2400" dirty="0"/>
              <a:t>İş yeri dışında yapılan satış sözleşmesinin tarihinin </a:t>
            </a:r>
            <a:r>
              <a:rPr lang="tr-TR" sz="2400" b="1" dirty="0">
                <a:solidFill>
                  <a:srgbClr val="C00000"/>
                </a:solidFill>
              </a:rPr>
              <a:t>tüketicinin kendi el yazısı</a:t>
            </a:r>
            <a:r>
              <a:rPr lang="tr-TR" sz="2400" dirty="0"/>
              <a:t>yla yazdırılması ve </a:t>
            </a:r>
            <a:r>
              <a:rPr lang="tr-TR" sz="2400" b="1" dirty="0">
                <a:solidFill>
                  <a:srgbClr val="C00000"/>
                </a:solidFill>
              </a:rPr>
              <a:t>sözleşmenin bir örneğinin </a:t>
            </a:r>
            <a:r>
              <a:rPr lang="tr-TR" sz="2400" dirty="0"/>
              <a:t>tüketiciye verilmesi zorunludur.</a:t>
            </a:r>
          </a:p>
          <a:p>
            <a:pPr algn="just">
              <a:buFont typeface="Wingdings" pitchFamily="2" charset="2"/>
              <a:buChar char="§"/>
            </a:pPr>
            <a:endParaRPr lang="tr-TR" sz="2400" dirty="0"/>
          </a:p>
        </p:txBody>
      </p:sp>
      <p:pic>
        <p:nvPicPr>
          <p:cNvPr id="6" name="2 Resim" descr="sözleşme2.jpg"/>
          <p:cNvPicPr>
            <a:picLocks noChangeAspect="1"/>
          </p:cNvPicPr>
          <p:nvPr/>
        </p:nvPicPr>
        <p:blipFill>
          <a:blip r:embed="rId3" cstate="print"/>
          <a:stretch>
            <a:fillRect/>
          </a:stretch>
        </p:blipFill>
        <p:spPr>
          <a:xfrm>
            <a:off x="428270" y="691162"/>
            <a:ext cx="1824600" cy="964590"/>
          </a:xfrm>
          <a:prstGeom prst="rect">
            <a:avLst/>
          </a:prstGeom>
        </p:spPr>
      </p:pic>
    </p:spTree>
    <p:extLst>
      <p:ext uri="{BB962C8B-B14F-4D97-AF65-F5344CB8AC3E}">
        <p14:creationId xmlns:p14="http://schemas.microsoft.com/office/powerpoint/2010/main" val="2224828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descr="kişi, kadın, poz, pencere içeren bir resim&#10;&#10;Çok yüksek güvenilirlikle oluşturulmuş açıklama">
            <a:extLst>
              <a:ext uri="{FF2B5EF4-FFF2-40B4-BE49-F238E27FC236}">
                <a16:creationId xmlns:a16="http://schemas.microsoft.com/office/drawing/2014/main" xmlns="" id="{BDB606EC-9F51-4EDE-AF4A-85FA67254FB4}"/>
              </a:ext>
            </a:extLst>
          </p:cNvPr>
          <p:cNvPicPr>
            <a:picLocks noChangeAspect="1"/>
          </p:cNvPicPr>
          <p:nvPr/>
        </p:nvPicPr>
        <p:blipFill>
          <a:blip r:embed="rId2"/>
          <a:stretch>
            <a:fillRect/>
          </a:stretch>
        </p:blipFill>
        <p:spPr>
          <a:xfrm>
            <a:off x="2865864" y="1099325"/>
            <a:ext cx="6506734" cy="46872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52058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3553522" y="1173542"/>
            <a:ext cx="5023782" cy="461665"/>
          </a:xfrm>
          <a:prstGeom prst="rect">
            <a:avLst/>
          </a:prstGeom>
          <a:noFill/>
        </p:spPr>
        <p:txBody>
          <a:bodyPr wrap="square" rtlCol="0" anchor="t">
            <a:spAutoFit/>
          </a:bodyPr>
          <a:lstStyle/>
          <a:p>
            <a:pPr algn="ctr"/>
            <a:r>
              <a:rPr lang="tr-TR" sz="2400" b="1" dirty="0">
                <a:solidFill>
                  <a:schemeClr val="accent1"/>
                </a:solidFill>
              </a:rPr>
              <a:t>FİYAT ETİKETİ</a:t>
            </a:r>
          </a:p>
        </p:txBody>
      </p:sp>
      <p:pic>
        <p:nvPicPr>
          <p:cNvPr id="5" name="2 Resim" descr="etiket.jpg"/>
          <p:cNvPicPr>
            <a:picLocks noChangeAspect="1"/>
          </p:cNvPicPr>
          <p:nvPr/>
        </p:nvPicPr>
        <p:blipFill>
          <a:blip r:embed="rId2" cstate="print"/>
          <a:stretch>
            <a:fillRect/>
          </a:stretch>
        </p:blipFill>
        <p:spPr>
          <a:xfrm>
            <a:off x="467544" y="572487"/>
            <a:ext cx="1347539" cy="1200329"/>
          </a:xfrm>
          <a:prstGeom prst="rect">
            <a:avLst/>
          </a:prstGeom>
        </p:spPr>
      </p:pic>
      <p:sp>
        <p:nvSpPr>
          <p:cNvPr id="6" name="Metin kutusu 4"/>
          <p:cNvSpPr txBox="1"/>
          <p:nvPr/>
        </p:nvSpPr>
        <p:spPr>
          <a:xfrm>
            <a:off x="1991544" y="1958347"/>
            <a:ext cx="8064896" cy="3847207"/>
          </a:xfrm>
          <a:prstGeom prst="rect">
            <a:avLst/>
          </a:prstGeom>
          <a:noFill/>
        </p:spPr>
        <p:txBody>
          <a:bodyPr wrap="square" rtlCol="0">
            <a:spAutoFit/>
          </a:bodyPr>
          <a:lstStyle/>
          <a:p>
            <a:pPr algn="just">
              <a:buFont typeface="Wingdings" pitchFamily="2" charset="2"/>
              <a:buChar char="§"/>
            </a:pPr>
            <a:r>
              <a:rPr lang="tr-TR" sz="2400" dirty="0">
                <a:solidFill>
                  <a:prstClr val="black"/>
                </a:solidFill>
              </a:rPr>
              <a:t> </a:t>
            </a:r>
            <a:r>
              <a:rPr lang="tr-TR" sz="2000" dirty="0">
                <a:solidFill>
                  <a:prstClr val="black"/>
                </a:solidFill>
              </a:rPr>
              <a:t>Perakende satışa arz edilen malların veya ambalajlarının yahut kaplarının üzerine kolaylıkla görülebilir ve okunabilir şekilde tüketicinin ödeyeceği tüm vergiler dâhil satış fiyatı ve birim fiyatını gösteren, üretim yeri ve ayırıcı özelliklerini içeren </a:t>
            </a:r>
            <a:r>
              <a:rPr lang="tr-TR" sz="2000" b="1" dirty="0">
                <a:solidFill>
                  <a:srgbClr val="C00000"/>
                </a:solidFill>
              </a:rPr>
              <a:t>etiket konulması</a:t>
            </a:r>
            <a:r>
              <a:rPr lang="tr-TR" sz="2000" dirty="0">
                <a:solidFill>
                  <a:prstClr val="black"/>
                </a:solidFill>
              </a:rPr>
              <a:t>; etiket konulması mümkün olmayan hâllerde aynı bilgileri kapsayan listelerin görülebilecek şekilde uygun yerlere asılması zorunludur.</a:t>
            </a:r>
          </a:p>
          <a:p>
            <a:pPr algn="just">
              <a:buFont typeface="Wingdings" pitchFamily="2" charset="2"/>
              <a:buChar char="§"/>
            </a:pPr>
            <a:endParaRPr lang="tr-TR" sz="2000" dirty="0">
              <a:solidFill>
                <a:prstClr val="black"/>
              </a:solidFill>
            </a:endParaRPr>
          </a:p>
          <a:p>
            <a:pPr algn="just">
              <a:buFont typeface="Wingdings" pitchFamily="2" charset="2"/>
              <a:buChar char="§"/>
            </a:pPr>
            <a:r>
              <a:rPr lang="tr-TR" sz="2000" dirty="0">
                <a:solidFill>
                  <a:prstClr val="black"/>
                </a:solidFill>
              </a:rPr>
              <a:t> Hizmetlerin tarife ve fiyatlarını gösteren listeler de bu madde hükmüne göre düzenlenerek asılır.</a:t>
            </a:r>
          </a:p>
          <a:p>
            <a:pPr algn="just">
              <a:buFont typeface="Wingdings" pitchFamily="2" charset="2"/>
              <a:buChar char="§"/>
            </a:pPr>
            <a:endParaRPr lang="tr-TR" sz="2000" dirty="0">
              <a:solidFill>
                <a:prstClr val="black"/>
              </a:solidFill>
            </a:endParaRPr>
          </a:p>
          <a:p>
            <a:pPr algn="just">
              <a:buFont typeface="Wingdings" pitchFamily="2" charset="2"/>
              <a:buChar char="§"/>
            </a:pPr>
            <a:r>
              <a:rPr lang="tr-TR" sz="2000" dirty="0">
                <a:solidFill>
                  <a:prstClr val="black"/>
                </a:solidFill>
              </a:rPr>
              <a:t> Etiket, fiyat ve tarife listelerinde belirtilen fiyat ile kasa fiyatı arasında fark olması durumunda </a:t>
            </a:r>
            <a:r>
              <a:rPr lang="tr-TR" sz="2000" b="1" dirty="0">
                <a:solidFill>
                  <a:srgbClr val="C00000"/>
                </a:solidFill>
              </a:rPr>
              <a:t>tüketici lehine </a:t>
            </a:r>
            <a:r>
              <a:rPr lang="tr-TR" sz="2000" dirty="0">
                <a:solidFill>
                  <a:prstClr val="black"/>
                </a:solidFill>
              </a:rPr>
              <a:t>olan fiyat uygulanır.</a:t>
            </a:r>
          </a:p>
        </p:txBody>
      </p:sp>
    </p:spTree>
    <p:extLst>
      <p:ext uri="{BB962C8B-B14F-4D97-AF65-F5344CB8AC3E}">
        <p14:creationId xmlns:p14="http://schemas.microsoft.com/office/powerpoint/2010/main" val="14242400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5"/>
          <p:cNvSpPr txBox="1"/>
          <p:nvPr/>
        </p:nvSpPr>
        <p:spPr>
          <a:xfrm>
            <a:off x="2326794" y="488191"/>
            <a:ext cx="5023782" cy="461665"/>
          </a:xfrm>
          <a:prstGeom prst="rect">
            <a:avLst/>
          </a:prstGeom>
          <a:noFill/>
        </p:spPr>
        <p:txBody>
          <a:bodyPr wrap="square" rtlCol="0">
            <a:spAutoFit/>
          </a:bodyPr>
          <a:lstStyle/>
          <a:p>
            <a:pPr algn="ctr"/>
            <a:r>
              <a:rPr lang="tr-TR" sz="2400" b="1" dirty="0">
                <a:solidFill>
                  <a:schemeClr val="accent1"/>
                </a:solidFill>
              </a:rPr>
              <a:t>FİYAT ETİKETİ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63" y="879567"/>
            <a:ext cx="10058400" cy="5744672"/>
          </a:xfrm>
          <a:prstGeom prst="rect">
            <a:avLst/>
          </a:prstGeom>
        </p:spPr>
      </p:pic>
    </p:spTree>
    <p:extLst>
      <p:ext uri="{BB962C8B-B14F-4D97-AF65-F5344CB8AC3E}">
        <p14:creationId xmlns:p14="http://schemas.microsoft.com/office/powerpoint/2010/main" val="5497491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3315627" y="833854"/>
            <a:ext cx="5023782" cy="461665"/>
          </a:xfrm>
          <a:prstGeom prst="rect">
            <a:avLst/>
          </a:prstGeom>
          <a:noFill/>
        </p:spPr>
        <p:txBody>
          <a:bodyPr wrap="square" rtlCol="0">
            <a:spAutoFit/>
          </a:bodyPr>
          <a:lstStyle/>
          <a:p>
            <a:pPr algn="ctr"/>
            <a:r>
              <a:rPr lang="tr-TR" sz="2400" b="1" dirty="0">
                <a:solidFill>
                  <a:schemeClr val="accent1"/>
                </a:solidFill>
              </a:rPr>
              <a:t>FİYAT ETİKETİ</a:t>
            </a: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13725" r="26000"/>
          <a:stretch/>
        </p:blipFill>
        <p:spPr>
          <a:xfrm rot="16200000">
            <a:off x="3920818" y="-1438876"/>
            <a:ext cx="4659087" cy="10689342"/>
          </a:xfrm>
          <a:prstGeom prst="rect">
            <a:avLst/>
          </a:prstGeom>
          <a:ln>
            <a:noFill/>
          </a:ln>
          <a:effectLst>
            <a:softEdge rad="112500"/>
          </a:effectLst>
        </p:spPr>
      </p:pic>
    </p:spTree>
    <p:extLst>
      <p:ext uri="{BB962C8B-B14F-4D97-AF65-F5344CB8AC3E}">
        <p14:creationId xmlns:p14="http://schemas.microsoft.com/office/powerpoint/2010/main" val="323329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2164080" y="933294"/>
            <a:ext cx="5506382" cy="461665"/>
          </a:xfrm>
          <a:prstGeom prst="rect">
            <a:avLst/>
          </a:prstGeom>
          <a:noFill/>
        </p:spPr>
        <p:txBody>
          <a:bodyPr wrap="square" rtlCol="0">
            <a:spAutoFit/>
          </a:bodyPr>
          <a:lstStyle/>
          <a:p>
            <a:pPr algn="ctr"/>
            <a:r>
              <a:rPr lang="tr-TR" sz="2400" b="1" dirty="0">
                <a:solidFill>
                  <a:schemeClr val="accent1"/>
                </a:solidFill>
              </a:rPr>
              <a:t>TANITMA VE KULLANMA KILAVUZU</a:t>
            </a:r>
          </a:p>
        </p:txBody>
      </p:sp>
      <p:sp>
        <p:nvSpPr>
          <p:cNvPr id="5" name="Metin kutusu 4"/>
          <p:cNvSpPr txBox="1"/>
          <p:nvPr/>
        </p:nvSpPr>
        <p:spPr>
          <a:xfrm>
            <a:off x="704851" y="4083129"/>
            <a:ext cx="7913204" cy="2640723"/>
          </a:xfrm>
          <a:prstGeom prst="rect">
            <a:avLst/>
          </a:prstGeom>
          <a:noFill/>
        </p:spPr>
        <p:txBody>
          <a:bodyPr wrap="square" rtlCol="0">
            <a:spAutoFit/>
          </a:bodyPr>
          <a:lstStyle/>
          <a:p>
            <a:pPr marL="342900" indent="-342900">
              <a:spcBef>
                <a:spcPct val="20000"/>
              </a:spcBef>
              <a:buSzPct val="100000"/>
              <a:buFont typeface="Wingdings" pitchFamily="2" charset="2"/>
              <a:buChar char="§"/>
            </a:pPr>
            <a:r>
              <a:rPr lang="tr-TR" sz="2400" dirty="0"/>
              <a:t>Güvenlikle ilgili bilgilerin malın üzerine konulması veya kullanma kılavuzuna yazılması zorunludur. </a:t>
            </a:r>
          </a:p>
          <a:p>
            <a:pPr marL="342900" indent="-342900">
              <a:spcBef>
                <a:spcPct val="20000"/>
              </a:spcBef>
              <a:buSzPct val="100000"/>
              <a:buFont typeface="Wingdings" pitchFamily="2" charset="2"/>
              <a:buChar char="§"/>
            </a:pPr>
            <a:endParaRPr lang="tr-TR" sz="1000" dirty="0"/>
          </a:p>
          <a:p>
            <a:pPr marL="342900" indent="-342900">
              <a:spcBef>
                <a:spcPct val="20000"/>
              </a:spcBef>
              <a:buSzPct val="100000"/>
              <a:buFont typeface="Wingdings" pitchFamily="2" charset="2"/>
              <a:buChar char="§"/>
            </a:pPr>
            <a:r>
              <a:rPr lang="tr-TR" sz="2400" dirty="0"/>
              <a:t>Türkçe tanıtma ve kullanma kılavuzlarının </a:t>
            </a:r>
            <a:r>
              <a:rPr lang="tr-TR" sz="2400" b="1" u="sng" dirty="0">
                <a:solidFill>
                  <a:srgbClr val="C00000"/>
                </a:solidFill>
              </a:rPr>
              <a:t>hazırlanması </a:t>
            </a:r>
            <a:r>
              <a:rPr lang="tr-TR" sz="2400" dirty="0"/>
              <a:t>sorumluluğu</a:t>
            </a:r>
            <a:r>
              <a:rPr lang="tr-TR" sz="2400" b="1" u="sng" dirty="0">
                <a:solidFill>
                  <a:srgbClr val="C00000"/>
                </a:solidFill>
              </a:rPr>
              <a:t> üretici </a:t>
            </a:r>
            <a:r>
              <a:rPr lang="tr-TR" sz="2400" dirty="0"/>
              <a:t>ve </a:t>
            </a:r>
            <a:r>
              <a:rPr lang="tr-TR" sz="2400" b="1" u="sng" dirty="0">
                <a:solidFill>
                  <a:srgbClr val="C00000"/>
                </a:solidFill>
              </a:rPr>
              <a:t>ithalatçı</a:t>
            </a:r>
            <a:r>
              <a:rPr lang="tr-TR" sz="2400" dirty="0"/>
              <a:t>ya; </a:t>
            </a:r>
            <a:r>
              <a:rPr lang="tr-TR" sz="2400" b="1" u="sng" dirty="0">
                <a:solidFill>
                  <a:srgbClr val="C00000"/>
                </a:solidFill>
              </a:rPr>
              <a:t>tüketiciye verilmesi </a:t>
            </a:r>
            <a:r>
              <a:rPr lang="tr-TR" sz="2400" dirty="0"/>
              <a:t>ve teslim edildiğinin ispat sorumluluğu ise </a:t>
            </a:r>
            <a:r>
              <a:rPr lang="tr-TR" sz="2400" b="1" u="sng" dirty="0">
                <a:solidFill>
                  <a:srgbClr val="C00000"/>
                </a:solidFill>
              </a:rPr>
              <a:t>satıcı</a:t>
            </a:r>
            <a:r>
              <a:rPr lang="tr-TR" sz="2400" dirty="0"/>
              <a:t>ya aittir.</a:t>
            </a:r>
          </a:p>
          <a:p>
            <a:pPr marL="342900" indent="-342900">
              <a:spcBef>
                <a:spcPct val="20000"/>
              </a:spcBef>
              <a:buSzPct val="100000"/>
              <a:buFont typeface="Wingdings" pitchFamily="2" charset="2"/>
              <a:buChar char="§"/>
            </a:pPr>
            <a:endParaRPr lang="tr-TR" sz="2400"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702" y="1767494"/>
            <a:ext cx="1943100" cy="1943100"/>
          </a:xfrm>
          <a:prstGeom prst="rect">
            <a:avLst/>
          </a:prstGeom>
        </p:spPr>
      </p:pic>
      <p:sp>
        <p:nvSpPr>
          <p:cNvPr id="7" name="Metin kutusu 4"/>
          <p:cNvSpPr txBox="1"/>
          <p:nvPr/>
        </p:nvSpPr>
        <p:spPr>
          <a:xfrm>
            <a:off x="3993070" y="1584882"/>
            <a:ext cx="5739847" cy="2308324"/>
          </a:xfrm>
          <a:prstGeom prst="rect">
            <a:avLst/>
          </a:prstGeom>
          <a:noFill/>
        </p:spPr>
        <p:txBody>
          <a:bodyPr wrap="square" rtlCol="0">
            <a:spAutoFit/>
          </a:bodyPr>
          <a:lstStyle/>
          <a:p>
            <a:pPr marL="342900" indent="-342900">
              <a:spcBef>
                <a:spcPct val="20000"/>
              </a:spcBef>
              <a:buSzPct val="100000"/>
              <a:buFont typeface="Wingdings" pitchFamily="2" charset="2"/>
              <a:buChar char="§"/>
            </a:pPr>
            <a:r>
              <a:rPr lang="tr-TR" sz="2400" dirty="0"/>
              <a:t>Tüketicinin kullanımına sunulan malların tanıtım, kullanım, kurulum, bakım ve basit onarımına ilişkin </a:t>
            </a:r>
            <a:r>
              <a:rPr lang="tr-TR" sz="2400" b="1" u="sng" dirty="0">
                <a:solidFill>
                  <a:srgbClr val="C00000"/>
                </a:solidFill>
              </a:rPr>
              <a:t>Türkçe tanıtma ve kullanma kılavuzu</a:t>
            </a:r>
            <a:r>
              <a:rPr lang="tr-TR" sz="2400" dirty="0"/>
              <a:t>yla, gerektiğinde uluslararası sembol ve işaretleri kapsayan etiketle satışa sunulması zorunludur.</a:t>
            </a:r>
          </a:p>
        </p:txBody>
      </p:sp>
    </p:spTree>
    <p:extLst>
      <p:ext uri="{BB962C8B-B14F-4D97-AF65-F5344CB8AC3E}">
        <p14:creationId xmlns:p14="http://schemas.microsoft.com/office/powerpoint/2010/main" val="541844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2965269" y="859981"/>
            <a:ext cx="5506382" cy="461665"/>
          </a:xfrm>
          <a:prstGeom prst="rect">
            <a:avLst/>
          </a:prstGeom>
          <a:noFill/>
        </p:spPr>
        <p:txBody>
          <a:bodyPr wrap="square" rtlCol="0">
            <a:spAutoFit/>
          </a:bodyPr>
          <a:lstStyle/>
          <a:p>
            <a:pPr algn="ctr"/>
            <a:r>
              <a:rPr lang="tr-TR" sz="2400" b="1" dirty="0">
                <a:solidFill>
                  <a:schemeClr val="accent1"/>
                </a:solidFill>
              </a:rPr>
              <a:t>TANITMA VE KULLANMA KILAVUZU</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534" y="1616532"/>
            <a:ext cx="3065318" cy="4330369"/>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446" y="1616532"/>
            <a:ext cx="3658467" cy="4017476"/>
          </a:xfrm>
          <a:prstGeom prst="rect">
            <a:avLst/>
          </a:prstGeom>
        </p:spPr>
      </p:pic>
    </p:spTree>
    <p:extLst>
      <p:ext uri="{BB962C8B-B14F-4D97-AF65-F5344CB8AC3E}">
        <p14:creationId xmlns:p14="http://schemas.microsoft.com/office/powerpoint/2010/main" val="38871577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2399862" y="1034152"/>
            <a:ext cx="4579720" cy="461665"/>
          </a:xfrm>
          <a:prstGeom prst="rect">
            <a:avLst/>
          </a:prstGeom>
          <a:noFill/>
        </p:spPr>
        <p:txBody>
          <a:bodyPr wrap="square" rtlCol="0">
            <a:spAutoFit/>
          </a:bodyPr>
          <a:lstStyle/>
          <a:p>
            <a:pPr algn="ctr"/>
            <a:r>
              <a:rPr lang="tr-TR" sz="2400" b="1" dirty="0">
                <a:solidFill>
                  <a:schemeClr val="accent1"/>
                </a:solidFill>
              </a:rPr>
              <a:t>SATIŞ SONRASI HİZMETLER</a:t>
            </a:r>
          </a:p>
        </p:txBody>
      </p:sp>
      <p:sp>
        <p:nvSpPr>
          <p:cNvPr id="5" name="Metin kutusu 4"/>
          <p:cNvSpPr txBox="1"/>
          <p:nvPr/>
        </p:nvSpPr>
        <p:spPr>
          <a:xfrm>
            <a:off x="667551" y="1883708"/>
            <a:ext cx="7473900" cy="1107996"/>
          </a:xfrm>
          <a:prstGeom prst="rect">
            <a:avLst/>
          </a:prstGeom>
          <a:noFill/>
        </p:spPr>
        <p:txBody>
          <a:bodyPr wrap="square" rtlCol="0">
            <a:spAutoFit/>
          </a:bodyPr>
          <a:lstStyle/>
          <a:p>
            <a:pPr algn="just"/>
            <a:r>
              <a:rPr lang="tr-TR" sz="2200" dirty="0">
                <a:solidFill>
                  <a:prstClr val="black"/>
                </a:solidFill>
              </a:rPr>
              <a:t>İmalatçı veya ithalatçılar, sattıkları, ürettikleri veya ithal ettikleri mallar için Bakanlıkça belirlenen </a:t>
            </a:r>
            <a:r>
              <a:rPr lang="tr-TR" sz="2200" b="1" dirty="0">
                <a:solidFill>
                  <a:srgbClr val="C00000"/>
                </a:solidFill>
                <a:hlinkClick r:id="rId2" action="ppaction://hlinkfile"/>
              </a:rPr>
              <a:t>kullanım ömrü </a:t>
            </a:r>
            <a:r>
              <a:rPr lang="tr-TR" sz="2200" dirty="0">
                <a:solidFill>
                  <a:prstClr val="black"/>
                </a:solidFill>
              </a:rPr>
              <a:t>süresince, </a:t>
            </a:r>
            <a:r>
              <a:rPr lang="tr-TR" sz="2200" b="1" dirty="0">
                <a:solidFill>
                  <a:srgbClr val="C00000"/>
                </a:solidFill>
              </a:rPr>
              <a:t>satış sonrası bakım ve onarım hizmetleri</a:t>
            </a:r>
            <a:r>
              <a:rPr lang="tr-TR" sz="2200" dirty="0">
                <a:solidFill>
                  <a:prstClr val="black"/>
                </a:solidFill>
              </a:rPr>
              <a:t>ni sağlamak zorundadırlar.</a:t>
            </a:r>
          </a:p>
        </p:txBody>
      </p:sp>
      <p:sp>
        <p:nvSpPr>
          <p:cNvPr id="6" name="Metin kutusu 4"/>
          <p:cNvSpPr txBox="1"/>
          <p:nvPr/>
        </p:nvSpPr>
        <p:spPr>
          <a:xfrm>
            <a:off x="667550" y="3244264"/>
            <a:ext cx="4968552" cy="1785104"/>
          </a:xfrm>
          <a:prstGeom prst="rect">
            <a:avLst/>
          </a:prstGeom>
          <a:noFill/>
        </p:spPr>
        <p:txBody>
          <a:bodyPr wrap="square" rtlCol="0">
            <a:spAutoFit/>
          </a:bodyPr>
          <a:lstStyle/>
          <a:p>
            <a:pPr algn="just"/>
            <a:r>
              <a:rPr lang="tr-TR" sz="2200" dirty="0">
                <a:solidFill>
                  <a:prstClr val="black"/>
                </a:solidFill>
              </a:rPr>
              <a:t>Kanunda herhangi bir markanın yetkili servisi olmayıp, </a:t>
            </a:r>
            <a:r>
              <a:rPr lang="tr-TR" sz="2200" b="1" dirty="0">
                <a:solidFill>
                  <a:srgbClr val="C00000"/>
                </a:solidFill>
              </a:rPr>
              <a:t>özel servis</a:t>
            </a:r>
            <a:r>
              <a:rPr lang="tr-TR" sz="2200" dirty="0">
                <a:solidFill>
                  <a:prstClr val="black"/>
                </a:solidFill>
              </a:rPr>
              <a:t> olarak hizmet veren servis istasyonlarının da verdikleri hizmetten dolayı tüketicilere karşı sorumlu olduğu düzenlenmiştir.</a:t>
            </a:r>
          </a:p>
        </p:txBody>
      </p:sp>
      <p:sp>
        <p:nvSpPr>
          <p:cNvPr id="7" name="Dikdörtgen 6"/>
          <p:cNvSpPr/>
          <p:nvPr/>
        </p:nvSpPr>
        <p:spPr>
          <a:xfrm>
            <a:off x="667550" y="5264580"/>
            <a:ext cx="8025875" cy="1107996"/>
          </a:xfrm>
          <a:prstGeom prst="rect">
            <a:avLst/>
          </a:prstGeom>
        </p:spPr>
        <p:txBody>
          <a:bodyPr wrap="square">
            <a:spAutoFit/>
          </a:bodyPr>
          <a:lstStyle/>
          <a:p>
            <a:pPr>
              <a:buFont typeface="Wingdings" pitchFamily="2" charset="2"/>
              <a:buNone/>
            </a:pPr>
            <a:r>
              <a:rPr lang="tr-TR" sz="2200" dirty="0">
                <a:solidFill>
                  <a:prstClr val="black"/>
                </a:solidFill>
              </a:rPr>
              <a:t>İthalatçının herhangi bir şekilde ticari faaliyetinin sona ermesi hâlinde bakım ve onarım hizmetlerinin sunulmasından garanti süresi boyunca </a:t>
            </a:r>
            <a:r>
              <a:rPr lang="tr-TR" sz="2200" b="1" dirty="0">
                <a:solidFill>
                  <a:srgbClr val="C00000"/>
                </a:solidFill>
              </a:rPr>
              <a:t>satıcı</a:t>
            </a:r>
            <a:r>
              <a:rPr lang="tr-TR" sz="2200" dirty="0">
                <a:solidFill>
                  <a:prstClr val="black"/>
                </a:solidFill>
              </a:rPr>
              <a:t>, </a:t>
            </a:r>
            <a:r>
              <a:rPr lang="tr-TR" sz="2200" b="1" dirty="0">
                <a:solidFill>
                  <a:srgbClr val="C00000"/>
                </a:solidFill>
              </a:rPr>
              <a:t>üretici </a:t>
            </a:r>
            <a:r>
              <a:rPr lang="tr-TR" sz="2200" dirty="0">
                <a:solidFill>
                  <a:prstClr val="black"/>
                </a:solidFill>
              </a:rPr>
              <a:t>ve </a:t>
            </a:r>
            <a:r>
              <a:rPr lang="tr-TR" sz="2200" b="1" dirty="0">
                <a:solidFill>
                  <a:srgbClr val="C00000"/>
                </a:solidFill>
              </a:rPr>
              <a:t>yeni ithalatçı </a:t>
            </a:r>
            <a:r>
              <a:rPr lang="tr-TR" sz="2200" dirty="0" err="1">
                <a:solidFill>
                  <a:prstClr val="black"/>
                </a:solidFill>
              </a:rPr>
              <a:t>müteselsilen</a:t>
            </a:r>
            <a:r>
              <a:rPr lang="tr-TR" sz="2200" dirty="0">
                <a:solidFill>
                  <a:prstClr val="black"/>
                </a:solidFill>
              </a:rPr>
              <a:t> sorumludur. </a:t>
            </a:r>
          </a:p>
        </p:txBody>
      </p:sp>
      <p:pic>
        <p:nvPicPr>
          <p:cNvPr id="8" name="3 Resim" descr="imagesCATHNVZU.jpg"/>
          <p:cNvPicPr>
            <a:picLocks noGrp="1" noChangeAspect="1"/>
          </p:cNvPicPr>
          <p:nvPr>
            <p:ph idx="1"/>
          </p:nvPr>
        </p:nvPicPr>
        <p:blipFill>
          <a:blip r:embed="rId3" cstate="print"/>
          <a:stretch>
            <a:fillRect/>
          </a:stretch>
        </p:blipFill>
        <p:spPr>
          <a:xfrm>
            <a:off x="8222691" y="3181518"/>
            <a:ext cx="2466975" cy="1847850"/>
          </a:xfrm>
          <a:prstGeom prst="rect">
            <a:avLst/>
          </a:prstGeom>
        </p:spPr>
      </p:pic>
    </p:spTree>
    <p:extLst>
      <p:ext uri="{BB962C8B-B14F-4D97-AF65-F5344CB8AC3E}">
        <p14:creationId xmlns:p14="http://schemas.microsoft.com/office/powerpoint/2010/main" val="3966908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1752524" y="546361"/>
            <a:ext cx="4579720" cy="830997"/>
          </a:xfrm>
          <a:prstGeom prst="rect">
            <a:avLst/>
          </a:prstGeom>
          <a:noFill/>
        </p:spPr>
        <p:txBody>
          <a:bodyPr wrap="square" rtlCol="0">
            <a:spAutoFit/>
          </a:bodyPr>
          <a:lstStyle/>
          <a:p>
            <a:pPr algn="ctr"/>
            <a:r>
              <a:rPr lang="tr-TR" sz="2400" b="1" dirty="0">
                <a:solidFill>
                  <a:schemeClr val="accent1"/>
                </a:solidFill>
              </a:rPr>
              <a:t>TÜKETİCİLER ŞİKAYETLERİNİ</a:t>
            </a:r>
          </a:p>
          <a:p>
            <a:pPr algn="ctr"/>
            <a:r>
              <a:rPr lang="tr-TR" sz="2400" b="1" dirty="0">
                <a:solidFill>
                  <a:schemeClr val="accent1"/>
                </a:solidFill>
              </a:rPr>
              <a:t> NERELERE İLETEBİLİR?</a:t>
            </a:r>
          </a:p>
        </p:txBody>
      </p:sp>
      <p:graphicFrame>
        <p:nvGraphicFramePr>
          <p:cNvPr id="8" name="Object 2"/>
          <p:cNvGraphicFramePr>
            <a:graphicFrameLocks noChangeAspect="1"/>
          </p:cNvGraphicFramePr>
          <p:nvPr>
            <p:extLst>
              <p:ext uri="{D42A27DB-BD31-4B8C-83A1-F6EECF244321}">
                <p14:modId xmlns:p14="http://schemas.microsoft.com/office/powerpoint/2010/main" val="3479162283"/>
              </p:ext>
            </p:extLst>
          </p:nvPr>
        </p:nvGraphicFramePr>
        <p:xfrm>
          <a:off x="8195588" y="2209337"/>
          <a:ext cx="1558375" cy="2221513"/>
        </p:xfrm>
        <a:graphic>
          <a:graphicData uri="http://schemas.openxmlformats.org/presentationml/2006/ole">
            <mc:AlternateContent xmlns:mc="http://schemas.openxmlformats.org/markup-compatibility/2006">
              <mc:Choice xmlns:v="urn:schemas-microsoft-com:vml" Requires="v">
                <p:oleObj spid="_x0000_s1353" name="Klip" r:id="rId3" imgW="3848040" imgH="5478120" progId="">
                  <p:embed/>
                </p:oleObj>
              </mc:Choice>
              <mc:Fallback>
                <p:oleObj name="Klip" r:id="rId3" imgW="3848040" imgH="5478120" progId="">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5588" y="2209337"/>
                        <a:ext cx="1558375" cy="222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3 Diyagram"/>
          <p:cNvGraphicFramePr/>
          <p:nvPr>
            <p:extLst>
              <p:ext uri="{D42A27DB-BD31-4B8C-83A1-F6EECF244321}">
                <p14:modId xmlns:p14="http://schemas.microsoft.com/office/powerpoint/2010/main" val="1140158319"/>
              </p:ext>
            </p:extLst>
          </p:nvPr>
        </p:nvGraphicFramePr>
        <p:xfrm>
          <a:off x="845001" y="1536338"/>
          <a:ext cx="6792416"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50588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2023696" y="973192"/>
            <a:ext cx="5188882" cy="461665"/>
          </a:xfrm>
          <a:prstGeom prst="rect">
            <a:avLst/>
          </a:prstGeom>
          <a:noFill/>
        </p:spPr>
        <p:txBody>
          <a:bodyPr wrap="square" rtlCol="0">
            <a:spAutoFit/>
          </a:bodyPr>
          <a:lstStyle/>
          <a:p>
            <a:pPr algn="ctr"/>
            <a:r>
              <a:rPr lang="tr-TR" sz="2400" b="1" dirty="0">
                <a:solidFill>
                  <a:schemeClr val="accent1"/>
                </a:solidFill>
              </a:rPr>
              <a:t>TÜKETİCİ HAKEM HEYETLERİ</a:t>
            </a:r>
          </a:p>
        </p:txBody>
      </p:sp>
      <p:pic>
        <p:nvPicPr>
          <p:cNvPr id="5" name="3 Resim" descr="imagesCANZZCF0.jpg"/>
          <p:cNvPicPr>
            <a:picLocks noChangeAspect="1"/>
          </p:cNvPicPr>
          <p:nvPr/>
        </p:nvPicPr>
        <p:blipFill>
          <a:blip r:embed="rId2" cstate="print"/>
          <a:stretch>
            <a:fillRect/>
          </a:stretch>
        </p:blipFill>
        <p:spPr>
          <a:xfrm>
            <a:off x="6776382" y="3337046"/>
            <a:ext cx="2638425" cy="1733550"/>
          </a:xfrm>
          <a:prstGeom prst="rect">
            <a:avLst/>
          </a:prstGeom>
        </p:spPr>
      </p:pic>
      <p:graphicFrame>
        <p:nvGraphicFramePr>
          <p:cNvPr id="6" name="5 Diyagram"/>
          <p:cNvGraphicFramePr/>
          <p:nvPr>
            <p:extLst>
              <p:ext uri="{D42A27DB-BD31-4B8C-83A1-F6EECF244321}">
                <p14:modId xmlns:p14="http://schemas.microsoft.com/office/powerpoint/2010/main" val="1995542797"/>
              </p:ext>
            </p:extLst>
          </p:nvPr>
        </p:nvGraphicFramePr>
        <p:xfrm>
          <a:off x="899592" y="3337046"/>
          <a:ext cx="4632176" cy="2344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etin kutusu 4"/>
          <p:cNvSpPr txBox="1"/>
          <p:nvPr/>
        </p:nvSpPr>
        <p:spPr>
          <a:xfrm>
            <a:off x="657697" y="1852082"/>
            <a:ext cx="7920880" cy="1569660"/>
          </a:xfrm>
          <a:prstGeom prst="rect">
            <a:avLst/>
          </a:prstGeom>
          <a:noFill/>
        </p:spPr>
        <p:txBody>
          <a:bodyPr wrap="square" rtlCol="0">
            <a:spAutoFit/>
          </a:bodyPr>
          <a:lstStyle/>
          <a:p>
            <a:r>
              <a:rPr lang="tr-TR" sz="2400" dirty="0"/>
              <a:t>Tüketici Hakem Heyetleri, tüketiciler ile satıcı ve sağlayıcılar arasında çıkan </a:t>
            </a:r>
            <a:r>
              <a:rPr lang="tr-TR" sz="2400" b="1" dirty="0">
                <a:solidFill>
                  <a:srgbClr val="C00000"/>
                </a:solidFill>
              </a:rPr>
              <a:t>uyuşmazlık</a:t>
            </a:r>
            <a:r>
              <a:rPr lang="tr-TR" sz="2400" dirty="0"/>
              <a:t>ları çözümlemek amacıyla kurulmuşlardır.</a:t>
            </a:r>
          </a:p>
          <a:p>
            <a:endParaRPr lang="tr-TR" sz="2400" dirty="0"/>
          </a:p>
        </p:txBody>
      </p:sp>
    </p:spTree>
    <p:extLst>
      <p:ext uri="{BB962C8B-B14F-4D97-AF65-F5344CB8AC3E}">
        <p14:creationId xmlns:p14="http://schemas.microsoft.com/office/powerpoint/2010/main" val="2708179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5"/>
          <p:cNvSpPr txBox="1"/>
          <p:nvPr/>
        </p:nvSpPr>
        <p:spPr>
          <a:xfrm>
            <a:off x="2669900" y="564939"/>
            <a:ext cx="6092814" cy="830997"/>
          </a:xfrm>
          <a:prstGeom prst="rect">
            <a:avLst/>
          </a:prstGeom>
          <a:noFill/>
        </p:spPr>
        <p:txBody>
          <a:bodyPr wrap="square" rtlCol="0">
            <a:spAutoFit/>
          </a:bodyPr>
          <a:lstStyle/>
          <a:p>
            <a:pPr algn="ctr" defTabSz="457200"/>
            <a:r>
              <a:rPr lang="tr-TR" sz="2400" b="1" dirty="0">
                <a:solidFill>
                  <a:schemeClr val="accent1"/>
                </a:solidFill>
                <a:latin typeface="Calibri"/>
              </a:rPr>
              <a:t>TÜKETİCİ HAKEM HEYETİNİN</a:t>
            </a:r>
          </a:p>
          <a:p>
            <a:pPr algn="ctr" defTabSz="457200"/>
            <a:r>
              <a:rPr lang="tr-TR" sz="2400" b="1" dirty="0">
                <a:solidFill>
                  <a:schemeClr val="accent1"/>
                </a:solidFill>
                <a:latin typeface="Calibri"/>
              </a:rPr>
              <a:t>PARASAL YETKİ SINIRI</a:t>
            </a:r>
          </a:p>
        </p:txBody>
      </p:sp>
      <p:sp>
        <p:nvSpPr>
          <p:cNvPr id="10" name="Metin kutusu 4"/>
          <p:cNvSpPr txBox="1"/>
          <p:nvPr/>
        </p:nvSpPr>
        <p:spPr>
          <a:xfrm>
            <a:off x="1589259" y="1784236"/>
            <a:ext cx="7920880" cy="2308324"/>
          </a:xfrm>
          <a:prstGeom prst="rect">
            <a:avLst/>
          </a:prstGeom>
          <a:noFill/>
        </p:spPr>
        <p:txBody>
          <a:bodyPr wrap="square" rtlCol="0">
            <a:spAutoFit/>
          </a:bodyPr>
          <a:lstStyle/>
          <a:p>
            <a:pPr defTabSz="457200"/>
            <a:r>
              <a:rPr lang="tr-TR" sz="2400" dirty="0">
                <a:solidFill>
                  <a:prstClr val="black"/>
                </a:solidFill>
                <a:latin typeface="Calibri"/>
              </a:rPr>
              <a:t>Tüketici Hakem Heyetlerinin bakmakla görevli ve yetkili oldukları tutar, Bakanlıkça her yıl Aralık ayı içinde tespit ve ilan edilir. </a:t>
            </a:r>
          </a:p>
          <a:p>
            <a:pPr defTabSz="457200"/>
            <a:r>
              <a:rPr lang="tr-TR" sz="2400" dirty="0">
                <a:solidFill>
                  <a:prstClr val="black"/>
                </a:solidFill>
                <a:latin typeface="Calibri"/>
              </a:rPr>
              <a:t>Satın aldığınız ve şikayet konusu olan </a:t>
            </a:r>
            <a:r>
              <a:rPr lang="tr-TR" sz="2400" u="sng" dirty="0">
                <a:solidFill>
                  <a:srgbClr val="C00000"/>
                </a:solidFill>
                <a:latin typeface="Calibri"/>
              </a:rPr>
              <a:t>mal veya hizmetin değeri </a:t>
            </a:r>
            <a:r>
              <a:rPr lang="tr-TR" sz="2400" b="1" dirty="0">
                <a:solidFill>
                  <a:srgbClr val="C00000"/>
                </a:solidFill>
                <a:latin typeface="Calibri"/>
              </a:rPr>
              <a:t>2017 </a:t>
            </a:r>
            <a:r>
              <a:rPr lang="tr-TR" sz="2400" dirty="0">
                <a:solidFill>
                  <a:prstClr val="black"/>
                </a:solidFill>
                <a:latin typeface="Calibri"/>
              </a:rPr>
              <a:t>yılı itibariyle;</a:t>
            </a:r>
          </a:p>
          <a:p>
            <a:pPr defTabSz="457200"/>
            <a:endParaRPr lang="tr-TR" sz="2400" dirty="0">
              <a:solidFill>
                <a:prstClr val="black"/>
              </a:solidFill>
              <a:latin typeface="Calibri"/>
            </a:endParaRPr>
          </a:p>
        </p:txBody>
      </p:sp>
      <p:graphicFrame>
        <p:nvGraphicFramePr>
          <p:cNvPr id="11" name="3 Diyagram"/>
          <p:cNvGraphicFramePr/>
          <p:nvPr>
            <p:extLst>
              <p:ext uri="{D42A27DB-BD31-4B8C-83A1-F6EECF244321}">
                <p14:modId xmlns:p14="http://schemas.microsoft.com/office/powerpoint/2010/main" val="4091782222"/>
              </p:ext>
            </p:extLst>
          </p:nvPr>
        </p:nvGraphicFramePr>
        <p:xfrm>
          <a:off x="3984630" y="3948783"/>
          <a:ext cx="4104456" cy="2104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5 Yuvarlatılmış Dikdörtgen"/>
          <p:cNvSpPr/>
          <p:nvPr/>
        </p:nvSpPr>
        <p:spPr>
          <a:xfrm>
            <a:off x="1297650" y="4356224"/>
            <a:ext cx="1656184" cy="1080120"/>
          </a:xfrm>
          <a:prstGeom prst="round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prstClr val="white"/>
                </a:solidFill>
                <a:effectLst/>
                <a:uLnTx/>
                <a:uFillTx/>
                <a:latin typeface="Calibri"/>
                <a:ea typeface="+mn-ea"/>
                <a:cs typeface="+mn-cs"/>
              </a:rPr>
              <a:t>Tüketici Hakem Heyeti</a:t>
            </a:r>
          </a:p>
        </p:txBody>
      </p:sp>
      <p:sp>
        <p:nvSpPr>
          <p:cNvPr id="13" name="6 Yuvarlatılmış Dikdörtgen"/>
          <p:cNvSpPr/>
          <p:nvPr/>
        </p:nvSpPr>
        <p:spPr>
          <a:xfrm>
            <a:off x="9262404" y="4460727"/>
            <a:ext cx="1512168" cy="1080120"/>
          </a:xfrm>
          <a:prstGeom prst="round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prstClr val="white"/>
                </a:solidFill>
                <a:effectLst/>
                <a:uLnTx/>
                <a:uFillTx/>
                <a:latin typeface="Calibri"/>
                <a:ea typeface="+mn-ea"/>
                <a:cs typeface="+mn-cs"/>
              </a:rPr>
              <a:t>Tüketici Mahkemesi</a:t>
            </a:r>
          </a:p>
        </p:txBody>
      </p:sp>
    </p:spTree>
    <p:extLst>
      <p:ext uri="{BB962C8B-B14F-4D97-AF65-F5344CB8AC3E}">
        <p14:creationId xmlns:p14="http://schemas.microsoft.com/office/powerpoint/2010/main" val="3299937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2752827" y="675046"/>
            <a:ext cx="5640288" cy="461665"/>
          </a:xfrm>
          <a:prstGeom prst="rect">
            <a:avLst/>
          </a:prstGeom>
          <a:noFill/>
        </p:spPr>
        <p:txBody>
          <a:bodyPr wrap="square" rtlCol="0">
            <a:spAutoFit/>
          </a:bodyPr>
          <a:lstStyle/>
          <a:p>
            <a:pPr algn="ctr" defTabSz="457200"/>
            <a:r>
              <a:rPr lang="tr-TR" sz="2400" b="1" dirty="0">
                <a:solidFill>
                  <a:schemeClr val="accent1"/>
                </a:solidFill>
                <a:latin typeface="Calibri"/>
              </a:rPr>
              <a:t>TÜKETİCİ HAKEM HEYETİ KARARINA İTİRAZ</a:t>
            </a:r>
          </a:p>
        </p:txBody>
      </p:sp>
      <p:sp>
        <p:nvSpPr>
          <p:cNvPr id="5" name="2 Yuvarlatılmış Dikdörtgen"/>
          <p:cNvSpPr/>
          <p:nvPr/>
        </p:nvSpPr>
        <p:spPr>
          <a:xfrm>
            <a:off x="2104755" y="3023727"/>
            <a:ext cx="1296144" cy="1584176"/>
          </a:xfrm>
          <a:prstGeom prst="round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prstClr val="white"/>
                </a:solidFill>
                <a:effectLst/>
                <a:uLnTx/>
                <a:uFillTx/>
                <a:latin typeface="Calibri"/>
                <a:ea typeface="+mn-ea"/>
                <a:cs typeface="+mn-cs"/>
              </a:rPr>
              <a:t>Tüketici Hakem Heyeti Kararı</a:t>
            </a:r>
          </a:p>
        </p:txBody>
      </p:sp>
      <p:sp>
        <p:nvSpPr>
          <p:cNvPr id="6" name="3 Sağ Ok"/>
          <p:cNvSpPr/>
          <p:nvPr/>
        </p:nvSpPr>
        <p:spPr>
          <a:xfrm>
            <a:off x="4913067" y="2663687"/>
            <a:ext cx="1080120" cy="288032"/>
          </a:xfrm>
          <a:prstGeom prst="rightArrow">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7" name="5 Sağ Ok"/>
          <p:cNvSpPr/>
          <p:nvPr/>
        </p:nvSpPr>
        <p:spPr>
          <a:xfrm>
            <a:off x="4913067" y="4967943"/>
            <a:ext cx="1080120" cy="2880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8" name="6 Metin kutusu"/>
          <p:cNvSpPr txBox="1"/>
          <p:nvPr/>
        </p:nvSpPr>
        <p:spPr>
          <a:xfrm>
            <a:off x="3616923" y="2879711"/>
            <a:ext cx="792088" cy="369332"/>
          </a:xfrm>
          <a:prstGeom prst="rect">
            <a:avLst/>
          </a:prstGeom>
          <a:noFill/>
        </p:spPr>
        <p:txBody>
          <a:bodyPr wrap="square" rtlCol="0">
            <a:spAutoFit/>
          </a:bodyPr>
          <a:lstStyle/>
          <a:p>
            <a:pPr defTabSz="457200"/>
            <a:r>
              <a:rPr lang="tr-TR" dirty="0">
                <a:solidFill>
                  <a:prstClr val="black"/>
                </a:solidFill>
                <a:latin typeface="Calibri"/>
              </a:rPr>
              <a:t>Lehte</a:t>
            </a:r>
          </a:p>
        </p:txBody>
      </p:sp>
      <p:sp>
        <p:nvSpPr>
          <p:cNvPr id="9" name="7 Metin kutusu"/>
          <p:cNvSpPr txBox="1"/>
          <p:nvPr/>
        </p:nvSpPr>
        <p:spPr>
          <a:xfrm>
            <a:off x="3544915" y="4319871"/>
            <a:ext cx="936104" cy="369332"/>
          </a:xfrm>
          <a:prstGeom prst="rect">
            <a:avLst/>
          </a:prstGeom>
          <a:noFill/>
        </p:spPr>
        <p:txBody>
          <a:bodyPr wrap="square" rtlCol="0">
            <a:spAutoFit/>
          </a:bodyPr>
          <a:lstStyle/>
          <a:p>
            <a:pPr defTabSz="457200"/>
            <a:r>
              <a:rPr lang="tr-TR" dirty="0">
                <a:solidFill>
                  <a:prstClr val="black"/>
                </a:solidFill>
                <a:latin typeface="Calibri"/>
              </a:rPr>
              <a:t>Aleyhte</a:t>
            </a:r>
          </a:p>
        </p:txBody>
      </p:sp>
      <p:sp>
        <p:nvSpPr>
          <p:cNvPr id="10" name="8 Dikdörtgen"/>
          <p:cNvSpPr/>
          <p:nvPr/>
        </p:nvSpPr>
        <p:spPr>
          <a:xfrm>
            <a:off x="3472907" y="3383767"/>
            <a:ext cx="1440160" cy="144016"/>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9 Dikdörtgen"/>
          <p:cNvSpPr/>
          <p:nvPr/>
        </p:nvSpPr>
        <p:spPr>
          <a:xfrm>
            <a:off x="3472907" y="4031839"/>
            <a:ext cx="1440160" cy="144016"/>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10 Dikdörtgen"/>
          <p:cNvSpPr/>
          <p:nvPr/>
        </p:nvSpPr>
        <p:spPr>
          <a:xfrm rot="16200000">
            <a:off x="4661041" y="3131739"/>
            <a:ext cx="648072" cy="144016"/>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11 Dikdörtgen"/>
          <p:cNvSpPr/>
          <p:nvPr/>
        </p:nvSpPr>
        <p:spPr>
          <a:xfrm rot="16200000">
            <a:off x="4481019" y="4463887"/>
            <a:ext cx="1008112" cy="144015"/>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12 Yuvarlatılmış Dikdörtgen"/>
          <p:cNvSpPr/>
          <p:nvPr/>
        </p:nvSpPr>
        <p:spPr>
          <a:xfrm>
            <a:off x="6065195" y="2303647"/>
            <a:ext cx="1512168" cy="1224136"/>
          </a:xfrm>
          <a:prstGeom prst="round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prstClr val="white"/>
                </a:solidFill>
                <a:effectLst/>
                <a:uLnTx/>
                <a:uFillTx/>
                <a:latin typeface="Calibri"/>
                <a:ea typeface="+mn-ea"/>
                <a:cs typeface="+mn-cs"/>
              </a:rPr>
              <a:t>İcra Müdürlüğü</a:t>
            </a:r>
          </a:p>
        </p:txBody>
      </p:sp>
      <p:sp>
        <p:nvSpPr>
          <p:cNvPr id="15" name="13 Yuvarlatılmış Dikdörtgen"/>
          <p:cNvSpPr/>
          <p:nvPr/>
        </p:nvSpPr>
        <p:spPr>
          <a:xfrm>
            <a:off x="6065195" y="4535895"/>
            <a:ext cx="1512168" cy="1224136"/>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prstClr val="white"/>
                </a:solidFill>
                <a:effectLst/>
                <a:uLnTx/>
                <a:uFillTx/>
                <a:latin typeface="Calibri"/>
                <a:ea typeface="+mn-ea"/>
                <a:cs typeface="+mn-cs"/>
              </a:rPr>
              <a:t>Tüketici Mahkemesi</a:t>
            </a:r>
          </a:p>
        </p:txBody>
      </p:sp>
      <p:sp>
        <p:nvSpPr>
          <p:cNvPr id="16" name="14 Metin kutusu"/>
          <p:cNvSpPr txBox="1"/>
          <p:nvPr/>
        </p:nvSpPr>
        <p:spPr>
          <a:xfrm>
            <a:off x="4697043" y="5327983"/>
            <a:ext cx="1224136" cy="923330"/>
          </a:xfrm>
          <a:prstGeom prst="rect">
            <a:avLst/>
          </a:prstGeom>
          <a:noFill/>
        </p:spPr>
        <p:txBody>
          <a:bodyPr wrap="square" rtlCol="0">
            <a:spAutoFit/>
          </a:bodyPr>
          <a:lstStyle/>
          <a:p>
            <a:pPr defTabSz="457200"/>
            <a:r>
              <a:rPr lang="tr-TR" dirty="0">
                <a:solidFill>
                  <a:prstClr val="black"/>
                </a:solidFill>
                <a:latin typeface="Calibri"/>
              </a:rPr>
              <a:t>15 gün içinde itiraz hakkı</a:t>
            </a:r>
          </a:p>
        </p:txBody>
      </p:sp>
      <p:sp>
        <p:nvSpPr>
          <p:cNvPr id="17" name="15 Metin kutusu"/>
          <p:cNvSpPr txBox="1"/>
          <p:nvPr/>
        </p:nvSpPr>
        <p:spPr>
          <a:xfrm>
            <a:off x="4769051" y="1511559"/>
            <a:ext cx="1368152" cy="1200329"/>
          </a:xfrm>
          <a:prstGeom prst="rect">
            <a:avLst/>
          </a:prstGeom>
          <a:noFill/>
        </p:spPr>
        <p:txBody>
          <a:bodyPr wrap="square" rtlCol="0">
            <a:spAutoFit/>
          </a:bodyPr>
          <a:lstStyle/>
          <a:p>
            <a:pPr defTabSz="457200"/>
            <a:r>
              <a:rPr lang="tr-TR" dirty="0">
                <a:solidFill>
                  <a:prstClr val="black"/>
                </a:solidFill>
                <a:latin typeface="Calibri"/>
              </a:rPr>
              <a:t>Satıcı / Sağlayıcı karara uymazsa</a:t>
            </a:r>
          </a:p>
        </p:txBody>
      </p:sp>
      <p:sp>
        <p:nvSpPr>
          <p:cNvPr id="18" name="16 Sağ Ok"/>
          <p:cNvSpPr/>
          <p:nvPr/>
        </p:nvSpPr>
        <p:spPr>
          <a:xfrm>
            <a:off x="7721379" y="5039951"/>
            <a:ext cx="1080120" cy="2880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17 Metin kutusu"/>
          <p:cNvSpPr txBox="1"/>
          <p:nvPr/>
        </p:nvSpPr>
        <p:spPr>
          <a:xfrm>
            <a:off x="9017523" y="4751919"/>
            <a:ext cx="1224136" cy="923330"/>
          </a:xfrm>
          <a:prstGeom prst="rect">
            <a:avLst/>
          </a:prstGeom>
          <a:noFill/>
        </p:spPr>
        <p:txBody>
          <a:bodyPr wrap="square" rtlCol="0">
            <a:spAutoFit/>
          </a:bodyPr>
          <a:lstStyle/>
          <a:p>
            <a:pPr defTabSz="457200"/>
            <a:r>
              <a:rPr lang="tr-TR" dirty="0">
                <a:solidFill>
                  <a:prstClr val="black"/>
                </a:solidFill>
                <a:latin typeface="Calibri"/>
              </a:rPr>
              <a:t>Verilen karar kesindir</a:t>
            </a:r>
          </a:p>
        </p:txBody>
      </p:sp>
    </p:spTree>
    <p:extLst>
      <p:ext uri="{BB962C8B-B14F-4D97-AF65-F5344CB8AC3E}">
        <p14:creationId xmlns:p14="http://schemas.microsoft.com/office/powerpoint/2010/main" val="1165623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descr="kişi, iç mekan içeren bir resim&#10;&#10;Çok yüksek güvenilirlikle oluşturulmuş açıklama">
            <a:extLst>
              <a:ext uri="{FF2B5EF4-FFF2-40B4-BE49-F238E27FC236}">
                <a16:creationId xmlns:a16="http://schemas.microsoft.com/office/drawing/2014/main" xmlns="" id="{515DAED3-F4EB-4E3B-8B69-4E5FBA0D1710}"/>
              </a:ext>
            </a:extLst>
          </p:cNvPr>
          <p:cNvPicPr>
            <a:picLocks noChangeAspect="1"/>
          </p:cNvPicPr>
          <p:nvPr/>
        </p:nvPicPr>
        <p:blipFill>
          <a:blip r:embed="rId2"/>
          <a:stretch>
            <a:fillRect/>
          </a:stretch>
        </p:blipFill>
        <p:spPr>
          <a:xfrm>
            <a:off x="6722327" y="596591"/>
            <a:ext cx="3746809" cy="5060794"/>
          </a:xfrm>
          <a:prstGeom prst="rect">
            <a:avLst/>
          </a:prstGeom>
          <a:ln>
            <a:noFill/>
          </a:ln>
          <a:effectLst>
            <a:outerShdw blurRad="292100" dist="139700" dir="2700000" algn="tl" rotWithShape="0">
              <a:srgbClr val="333333">
                <a:alpha val="65000"/>
              </a:srgbClr>
            </a:outerShdw>
          </a:effectLst>
        </p:spPr>
      </p:pic>
      <p:pic>
        <p:nvPicPr>
          <p:cNvPr id="8" name="Resim 8" descr="kişi, yiyecek, dik, meyve içeren bir resim&#10;&#10;Çok yüksek güvenilirlikle oluşturulmuş açıklama">
            <a:extLst>
              <a:ext uri="{FF2B5EF4-FFF2-40B4-BE49-F238E27FC236}">
                <a16:creationId xmlns:a16="http://schemas.microsoft.com/office/drawing/2014/main" xmlns="" id="{002B30CA-C3D9-4BFA-9B40-651453A4DB06}"/>
              </a:ext>
            </a:extLst>
          </p:cNvPr>
          <p:cNvPicPr>
            <a:picLocks noChangeAspect="1"/>
          </p:cNvPicPr>
          <p:nvPr/>
        </p:nvPicPr>
        <p:blipFill>
          <a:blip r:embed="rId3"/>
          <a:stretch>
            <a:fillRect/>
          </a:stretch>
        </p:blipFill>
        <p:spPr>
          <a:xfrm>
            <a:off x="1351156" y="596590"/>
            <a:ext cx="3904784" cy="50607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38773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2315392" y="494109"/>
            <a:ext cx="5747682" cy="461665"/>
          </a:xfrm>
          <a:prstGeom prst="rect">
            <a:avLst/>
          </a:prstGeom>
          <a:noFill/>
        </p:spPr>
        <p:txBody>
          <a:bodyPr wrap="square" rtlCol="0">
            <a:spAutoFit/>
          </a:bodyPr>
          <a:lstStyle/>
          <a:p>
            <a:pPr algn="ctr"/>
            <a:r>
              <a:rPr lang="tr-TR" sz="2400" b="1" dirty="0">
                <a:solidFill>
                  <a:schemeClr val="accent1"/>
                </a:solidFill>
              </a:rPr>
              <a:t>TÜKETİCİ HAKEM HEYETLERİ</a:t>
            </a:r>
          </a:p>
        </p:txBody>
      </p:sp>
      <p:sp>
        <p:nvSpPr>
          <p:cNvPr id="5" name="Metin kutusu 4"/>
          <p:cNvSpPr txBox="1"/>
          <p:nvPr/>
        </p:nvSpPr>
        <p:spPr>
          <a:xfrm>
            <a:off x="1409700" y="1160292"/>
            <a:ext cx="8242852" cy="5632311"/>
          </a:xfrm>
          <a:prstGeom prst="rect">
            <a:avLst/>
          </a:prstGeom>
          <a:noFill/>
        </p:spPr>
        <p:txBody>
          <a:bodyPr wrap="square" rtlCol="0">
            <a:spAutoFit/>
          </a:bodyPr>
          <a:lstStyle/>
          <a:p>
            <a:r>
              <a:rPr lang="tr-TR" sz="2400" dirty="0"/>
              <a:t>Uyuşmazlığın tüketicinin lehine sonuçlanması durumunda </a:t>
            </a:r>
            <a:r>
              <a:rPr lang="tr-TR" sz="2400" dirty="0">
                <a:solidFill>
                  <a:srgbClr val="C00000"/>
                </a:solidFill>
              </a:rPr>
              <a:t>tebligat </a:t>
            </a:r>
            <a:r>
              <a:rPr lang="tr-TR" sz="2400" dirty="0"/>
              <a:t>ve </a:t>
            </a:r>
            <a:r>
              <a:rPr lang="tr-TR" sz="2400" dirty="0">
                <a:solidFill>
                  <a:srgbClr val="C00000"/>
                </a:solidFill>
              </a:rPr>
              <a:t>bilirkişi ücretleri</a:t>
            </a:r>
            <a:r>
              <a:rPr lang="tr-TR" sz="2400" dirty="0"/>
              <a:t>nin karşı tarafça karşılanması yükümlülüğü getirilmiştir.</a:t>
            </a:r>
          </a:p>
          <a:p>
            <a:endParaRPr lang="tr-TR" sz="2400" dirty="0"/>
          </a:p>
          <a:p>
            <a:r>
              <a:rPr lang="tr-TR" sz="2400" dirty="0"/>
              <a:t>Tüketici hakem heyetlerinin tüketici lehine verdiği kararlara karşı açılan itiraz davalarında, kararın iptali durumunda tüketici aleyhine, avukatlık asgari ücret tarifesine göre sadece </a:t>
            </a:r>
            <a:r>
              <a:rPr lang="tr-TR" sz="2400" dirty="0" err="1">
                <a:solidFill>
                  <a:srgbClr val="C00000"/>
                </a:solidFill>
              </a:rPr>
              <a:t>nisbi</a:t>
            </a:r>
            <a:r>
              <a:rPr lang="tr-TR" sz="2400" dirty="0">
                <a:solidFill>
                  <a:srgbClr val="C00000"/>
                </a:solidFill>
              </a:rPr>
              <a:t> tarife</a:t>
            </a:r>
            <a:r>
              <a:rPr lang="tr-TR" sz="2400" dirty="0"/>
              <a:t> üzerinden vekâlet ücretine hükmedilecektir.</a:t>
            </a:r>
          </a:p>
          <a:p>
            <a:endParaRPr lang="tr-TR" sz="2400" dirty="0"/>
          </a:p>
          <a:p>
            <a:r>
              <a:rPr lang="tr-TR" sz="2400" dirty="0"/>
              <a:t>Tüketici hakem heyetine yapılan başvurular, başvuru tarih ve sırasına göre </a:t>
            </a:r>
            <a:r>
              <a:rPr lang="tr-TR" sz="2400" dirty="0">
                <a:solidFill>
                  <a:srgbClr val="C00000"/>
                </a:solidFill>
              </a:rPr>
              <a:t>en geç altı ay </a:t>
            </a:r>
            <a:r>
              <a:rPr lang="tr-TR" sz="2400" dirty="0"/>
              <a:t>içinde görüşülür ve karara bağlanır. Yapılan başvurunun niteliği, başvuru konusu, mal veya hizmetin özelliği gibi hususlar dikkate alınarak, karar süresi </a:t>
            </a:r>
            <a:r>
              <a:rPr lang="tr-TR" sz="2400" dirty="0">
                <a:solidFill>
                  <a:srgbClr val="C00000"/>
                </a:solidFill>
              </a:rPr>
              <a:t>en fazla altı ay daha uzatılabilir</a:t>
            </a:r>
            <a:r>
              <a:rPr lang="tr-TR" sz="2400" dirty="0"/>
              <a:t>.</a:t>
            </a:r>
          </a:p>
          <a:p>
            <a:endParaRPr lang="tr-TR" sz="2400" dirty="0"/>
          </a:p>
        </p:txBody>
      </p:sp>
    </p:spTree>
    <p:extLst>
      <p:ext uri="{BB962C8B-B14F-4D97-AF65-F5344CB8AC3E}">
        <p14:creationId xmlns:p14="http://schemas.microsoft.com/office/powerpoint/2010/main" val="2388249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0 Diyagram"/>
          <p:cNvGraphicFramePr/>
          <p:nvPr>
            <p:extLst>
              <p:ext uri="{D42A27DB-BD31-4B8C-83A1-F6EECF244321}">
                <p14:modId xmlns:p14="http://schemas.microsoft.com/office/powerpoint/2010/main" val="1770516382"/>
              </p:ext>
            </p:extLst>
          </p:nvPr>
        </p:nvGraphicFramePr>
        <p:xfrm>
          <a:off x="2266415" y="1934087"/>
          <a:ext cx="7704856" cy="3492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5"/>
          <p:cNvSpPr txBox="1"/>
          <p:nvPr/>
        </p:nvSpPr>
        <p:spPr>
          <a:xfrm>
            <a:off x="3204754" y="742359"/>
            <a:ext cx="5640288" cy="830997"/>
          </a:xfrm>
          <a:prstGeom prst="rect">
            <a:avLst/>
          </a:prstGeom>
          <a:noFill/>
        </p:spPr>
        <p:txBody>
          <a:bodyPr wrap="square" rtlCol="0">
            <a:spAutoFit/>
          </a:bodyPr>
          <a:lstStyle/>
          <a:p>
            <a:pPr algn="ctr" defTabSz="457200"/>
            <a:r>
              <a:rPr lang="tr-TR" sz="2400" b="1" dirty="0">
                <a:solidFill>
                  <a:schemeClr val="accent1"/>
                </a:solidFill>
                <a:latin typeface="Calibri"/>
              </a:rPr>
              <a:t>BİLİNÇLİ TÜKETİCİ OLMAK İÇİN NELER YAPMALIYIZ?</a:t>
            </a:r>
          </a:p>
        </p:txBody>
      </p:sp>
    </p:spTree>
    <p:extLst>
      <p:ext uri="{BB962C8B-B14F-4D97-AF65-F5344CB8AC3E}">
        <p14:creationId xmlns:p14="http://schemas.microsoft.com/office/powerpoint/2010/main" val="27316024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2471" y="200297"/>
            <a:ext cx="7100873" cy="5325655"/>
          </a:xfrm>
          <a:prstGeom prst="rect">
            <a:avLst/>
          </a:prstGeom>
          <a:ln>
            <a:noFill/>
          </a:ln>
          <a:effectLst>
            <a:outerShdw blurRad="292100" dist="139700" dir="2700000" algn="tl" rotWithShape="0">
              <a:srgbClr val="333333">
                <a:alpha val="65000"/>
              </a:srgbClr>
            </a:outerShdw>
          </a:effectLst>
        </p:spPr>
      </p:pic>
      <p:sp>
        <p:nvSpPr>
          <p:cNvPr id="5" name="Dikdörtgen 4"/>
          <p:cNvSpPr/>
          <p:nvPr/>
        </p:nvSpPr>
        <p:spPr>
          <a:xfrm>
            <a:off x="232786" y="5647872"/>
            <a:ext cx="11959214" cy="769441"/>
          </a:xfrm>
          <a:prstGeom prst="rect">
            <a:avLst/>
          </a:prstGeom>
          <a:noFill/>
        </p:spPr>
        <p:txBody>
          <a:bodyPr wrap="square" lIns="91440" tIns="45720" rIns="91440" bIns="45720">
            <a:spAutoFit/>
          </a:bodyPr>
          <a:lstStyle/>
          <a:p>
            <a:pPr algn="ctr"/>
            <a:r>
              <a:rPr lang="tr-TR"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Tüketici Hakem Heyeti Başkanı İle görüşmeye gittik.</a:t>
            </a:r>
            <a:endParaRPr lang="tr-TR"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673812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9896" y="339635"/>
            <a:ext cx="7147318" cy="53604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56037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2800242" y="5270622"/>
            <a:ext cx="10780776" cy="613283"/>
          </a:xfrm>
        </p:spPr>
        <p:txBody>
          <a:bodyPr/>
          <a:lstStyle/>
          <a:p>
            <a:r>
              <a:rPr lang="tr-TR" dirty="0" smtClean="0"/>
              <a:t>VAKİT AYIRDIĞINIZ İÇİN TEŞEKKÜR EDERİZ…  </a:t>
            </a:r>
            <a:r>
              <a:rPr lang="tr-TR" dirty="0" smtClean="0">
                <a:sym typeface="Wingdings" panose="05000000000000000000" pitchFamily="2" charset="2"/>
              </a:rPr>
              <a:t> </a:t>
            </a:r>
            <a:endParaRPr lang="tr-TR" dirty="0"/>
          </a:p>
        </p:txBody>
      </p:sp>
      <p:pic>
        <p:nvPicPr>
          <p:cNvPr id="9" name="Resim Yer Tutucusu 8"/>
          <p:cNvPicPr>
            <a:picLocks noGrp="1" noChangeAspect="1"/>
          </p:cNvPicPr>
          <p:nvPr>
            <p:ph type="pic" idx="1"/>
          </p:nvPr>
        </p:nvPicPr>
        <p:blipFill>
          <a:blip r:embed="rId2">
            <a:extLst>
              <a:ext uri="{28A0092B-C50C-407E-A947-70E740481C1C}">
                <a14:useLocalDpi xmlns:a14="http://schemas.microsoft.com/office/drawing/2010/main" val="0"/>
              </a:ext>
            </a:extLst>
          </a:blip>
          <a:srcRect t="6276" b="6276"/>
          <a:stretch>
            <a:fillRect/>
          </a:stretch>
        </p:blipFill>
        <p:spPr>
          <a:xfrm>
            <a:off x="73679" y="60241"/>
            <a:ext cx="11931865" cy="4947241"/>
          </a:xfrm>
          <a:prstGeom prst="rect">
            <a:avLst/>
          </a:prstGeom>
          <a:ln>
            <a:noFill/>
          </a:ln>
          <a:effectLst>
            <a:softEdge rad="112500"/>
          </a:effectLst>
        </p:spPr>
      </p:pic>
    </p:spTree>
    <p:extLst>
      <p:ext uri="{BB962C8B-B14F-4D97-AF65-F5344CB8AC3E}">
        <p14:creationId xmlns:p14="http://schemas.microsoft.com/office/powerpoint/2010/main" val="1338595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descr="iç mekan, yer, kişi, el arabası içeren bir resim&#10;&#10;Çok yüksek güvenilirlikle oluşturulmuş açıklama">
            <a:extLst>
              <a:ext uri="{FF2B5EF4-FFF2-40B4-BE49-F238E27FC236}">
                <a16:creationId xmlns:a16="http://schemas.microsoft.com/office/drawing/2014/main" xmlns="" id="{C20C7855-560E-40E6-9739-BF7A647AB2C8}"/>
              </a:ext>
            </a:extLst>
          </p:cNvPr>
          <p:cNvPicPr>
            <a:picLocks noChangeAspect="1"/>
          </p:cNvPicPr>
          <p:nvPr/>
        </p:nvPicPr>
        <p:blipFill>
          <a:blip r:embed="rId2"/>
          <a:stretch>
            <a:fillRect/>
          </a:stretch>
        </p:blipFill>
        <p:spPr>
          <a:xfrm>
            <a:off x="6601523" y="866079"/>
            <a:ext cx="3979126" cy="4874940"/>
          </a:xfrm>
          <a:prstGeom prst="rect">
            <a:avLst/>
          </a:prstGeom>
          <a:ln>
            <a:noFill/>
          </a:ln>
          <a:effectLst>
            <a:outerShdw blurRad="292100" dist="139700" dir="2700000" algn="tl" rotWithShape="0">
              <a:srgbClr val="333333">
                <a:alpha val="65000"/>
              </a:srgbClr>
            </a:outerShdw>
          </a:effectLst>
        </p:spPr>
      </p:pic>
      <p:pic>
        <p:nvPicPr>
          <p:cNvPr id="4" name="Resim 4" descr="kişi, iç mekan, yiyecek, tablo içeren bir resim&#10;&#10;Yüksek güvenilirlikle oluşturulmuş açıklama">
            <a:extLst>
              <a:ext uri="{FF2B5EF4-FFF2-40B4-BE49-F238E27FC236}">
                <a16:creationId xmlns:a16="http://schemas.microsoft.com/office/drawing/2014/main" xmlns="" id="{78DDB59D-08E8-4281-8D3B-A23392CDB010}"/>
              </a:ext>
            </a:extLst>
          </p:cNvPr>
          <p:cNvPicPr>
            <a:picLocks noChangeAspect="1"/>
          </p:cNvPicPr>
          <p:nvPr/>
        </p:nvPicPr>
        <p:blipFill>
          <a:blip r:embed="rId3"/>
          <a:stretch>
            <a:fillRect/>
          </a:stretch>
        </p:blipFill>
        <p:spPr>
          <a:xfrm>
            <a:off x="1388327" y="866079"/>
            <a:ext cx="3681759" cy="4874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695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ÜRETİCİ veya İTHALATÇI KİMDİR?</a:t>
            </a:r>
          </a:p>
        </p:txBody>
      </p:sp>
      <p:sp>
        <p:nvSpPr>
          <p:cNvPr id="3" name="İçerik Yer Tutucusu 2"/>
          <p:cNvSpPr>
            <a:spLocks noGrp="1"/>
          </p:cNvSpPr>
          <p:nvPr>
            <p:ph idx="1"/>
          </p:nvPr>
        </p:nvSpPr>
        <p:spPr/>
        <p:txBody>
          <a:bodyPr>
            <a:normAutofit/>
          </a:bodyPr>
          <a:lstStyle/>
          <a:p>
            <a:endParaRPr lang="tr-TR" dirty="0"/>
          </a:p>
          <a:p>
            <a:pPr marL="0" indent="0">
              <a:buNone/>
            </a:pPr>
            <a:endParaRPr lang="tr-TR" dirty="0">
              <a:solidFill>
                <a:schemeClr val="accent1">
                  <a:lumMod val="75000"/>
                </a:schemeClr>
              </a:solidFill>
            </a:endParaRPr>
          </a:p>
          <a:p>
            <a:pPr marL="0" indent="0">
              <a:buNone/>
            </a:pPr>
            <a:endParaRPr lang="tr-TR" dirty="0">
              <a:solidFill>
                <a:schemeClr val="accent1">
                  <a:lumMod val="75000"/>
                </a:schemeClr>
              </a:solidFill>
            </a:endParaRPr>
          </a:p>
        </p:txBody>
      </p:sp>
      <p:sp>
        <p:nvSpPr>
          <p:cNvPr id="6" name="Metin Yer Tutucusu 5"/>
          <p:cNvSpPr>
            <a:spLocks noGrp="1"/>
          </p:cNvSpPr>
          <p:nvPr>
            <p:ph type="body" sz="half" idx="2"/>
          </p:nvPr>
        </p:nvSpPr>
        <p:spPr/>
        <p:txBody>
          <a:bodyPr/>
          <a:lstStyle/>
          <a:p>
            <a:endParaRPr lang="tr-TR" dirty="0">
              <a:solidFill>
                <a:schemeClr val="accent1">
                  <a:lumMod val="75000"/>
                </a:schemeClr>
              </a:solidFill>
            </a:endParaRPr>
          </a:p>
          <a:p>
            <a:r>
              <a:rPr lang="tr-TR" sz="2000" b="1" dirty="0">
                <a:solidFill>
                  <a:schemeClr val="bg1"/>
                </a:solidFill>
              </a:rPr>
              <a:t>ÜRETİCİ: </a:t>
            </a:r>
          </a:p>
          <a:p>
            <a:r>
              <a:rPr lang="tr-TR" dirty="0">
                <a:solidFill>
                  <a:schemeClr val="tx1"/>
                </a:solidFill>
              </a:rPr>
              <a:t>Üretim yapan , üretimle uğraşan kişiye verilen isim.</a:t>
            </a:r>
          </a:p>
          <a:p>
            <a:r>
              <a:rPr lang="tr-TR" sz="2000" b="1" dirty="0">
                <a:solidFill>
                  <a:schemeClr val="bg1"/>
                </a:solidFill>
              </a:rPr>
              <a:t>İTHALATÇI:</a:t>
            </a:r>
          </a:p>
          <a:p>
            <a:r>
              <a:rPr lang="tr-TR" dirty="0">
                <a:solidFill>
                  <a:schemeClr val="tx1"/>
                </a:solidFill>
              </a:rPr>
              <a:t>Yurt dışında üretilen malı ülkedeki</a:t>
            </a:r>
          </a:p>
          <a:p>
            <a:r>
              <a:rPr lang="tr-TR" dirty="0">
                <a:solidFill>
                  <a:schemeClr val="tx1"/>
                </a:solidFill>
              </a:rPr>
              <a:t> tüketicilere ulaştıran kişiye verilen isim.</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381" y="423706"/>
            <a:ext cx="3982025" cy="2624294"/>
          </a:xfrm>
          <a:prstGeom prst="rect">
            <a:avLst/>
          </a:prstGeom>
          <a:ln>
            <a:noFill/>
          </a:ln>
          <a:effectLst>
            <a:outerShdw blurRad="292100" dist="139700" dir="2700000" algn="tl" rotWithShape="0">
              <a:srgbClr val="333333">
                <a:alpha val="65000"/>
              </a:srgbClr>
            </a:outerShdw>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70" y="3525503"/>
            <a:ext cx="5553435" cy="2654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7954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SATICI KİMDİR?</a:t>
            </a:r>
          </a:p>
        </p:txBody>
      </p:sp>
      <p:pic>
        <p:nvPicPr>
          <p:cNvPr id="5" name="Resim 5" descr="açık hava, yol, ağaç, araba içeren bir resim&#10;&#10;Çok yüksek güvenilirlikle oluşturulmuş açıklama">
            <a:extLst>
              <a:ext uri="{FF2B5EF4-FFF2-40B4-BE49-F238E27FC236}">
                <a16:creationId xmlns:a16="http://schemas.microsoft.com/office/drawing/2014/main" xmlns="" id="{83B25473-2E7B-4337-B419-CAB7B6020F1B}"/>
              </a:ext>
            </a:extLst>
          </p:cNvPr>
          <p:cNvPicPr>
            <a:picLocks noGrp="1" noChangeAspect="1"/>
          </p:cNvPicPr>
          <p:nvPr>
            <p:ph idx="1"/>
          </p:nvPr>
        </p:nvPicPr>
        <p:blipFill>
          <a:blip r:embed="rId2"/>
          <a:stretch>
            <a:fillRect/>
          </a:stretch>
        </p:blipFill>
        <p:spPr>
          <a:xfrm>
            <a:off x="1438043" y="1652355"/>
            <a:ext cx="4762500" cy="3571875"/>
          </a:xfrm>
          <a:prstGeom prst="rect">
            <a:avLst/>
          </a:prstGeom>
          <a:ln>
            <a:noFill/>
          </a:ln>
          <a:effectLst>
            <a:outerShdw blurRad="292100" dist="139700" dir="2700000" algn="tl" rotWithShape="0">
              <a:srgbClr val="333333">
                <a:alpha val="65000"/>
              </a:srgbClr>
            </a:outerShdw>
          </a:effectLst>
        </p:spPr>
      </p:pic>
      <p:sp>
        <p:nvSpPr>
          <p:cNvPr id="4" name="Metin Yer Tutucusu 3"/>
          <p:cNvSpPr>
            <a:spLocks noGrp="1"/>
          </p:cNvSpPr>
          <p:nvPr>
            <p:ph type="body" sz="half" idx="2"/>
          </p:nvPr>
        </p:nvSpPr>
        <p:spPr/>
        <p:txBody>
          <a:bodyPr/>
          <a:lstStyle/>
          <a:p>
            <a:r>
              <a:rPr lang="tr-TR" dirty="0"/>
              <a:t>İthalatçıdan veya üreticiden aldığı ürünü tüketiciye satan kişiye verilen isim.</a:t>
            </a:r>
          </a:p>
          <a:p>
            <a:endParaRPr lang="tr-TR" dirty="0"/>
          </a:p>
        </p:txBody>
      </p:sp>
    </p:spTree>
    <p:extLst>
      <p:ext uri="{BB962C8B-B14F-4D97-AF65-F5344CB8AC3E}">
        <p14:creationId xmlns:p14="http://schemas.microsoft.com/office/powerpoint/2010/main" val="3429537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086" y="2438658"/>
            <a:ext cx="1665318" cy="1665318"/>
          </a:xfrm>
          <a:prstGeom prst="rect">
            <a:avLst/>
          </a:prstGeom>
        </p:spPr>
      </p:pic>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28" y="2589564"/>
            <a:ext cx="1476335" cy="1476335"/>
          </a:xfrm>
          <a:prstGeom prst="rect">
            <a:avLst/>
          </a:prstGeom>
        </p:spPr>
      </p:pic>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3745" y="3716072"/>
            <a:ext cx="2143125" cy="2143125"/>
          </a:xfrm>
          <a:prstGeom prst="rect">
            <a:avLst/>
          </a:prstGeom>
        </p:spPr>
      </p:pic>
      <p:pic>
        <p:nvPicPr>
          <p:cNvPr id="14" name="Resim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306" y="4103976"/>
            <a:ext cx="1609278" cy="1609278"/>
          </a:xfrm>
          <a:prstGeom prst="rect">
            <a:avLst/>
          </a:prstGeom>
        </p:spPr>
      </p:pic>
      <p:pic>
        <p:nvPicPr>
          <p:cNvPr id="15" name="Resim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577" y="877363"/>
            <a:ext cx="1745649" cy="1745649"/>
          </a:xfrm>
          <a:prstGeom prst="rect">
            <a:avLst/>
          </a:prstGeom>
        </p:spPr>
      </p:pic>
      <p:pic>
        <p:nvPicPr>
          <p:cNvPr id="16" name="Resim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3160" y="724914"/>
            <a:ext cx="1535932" cy="2050548"/>
          </a:xfrm>
          <a:prstGeom prst="rect">
            <a:avLst/>
          </a:prstGeom>
        </p:spPr>
      </p:pic>
      <p:pic>
        <p:nvPicPr>
          <p:cNvPr id="17" name="Resim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558" y="1078512"/>
            <a:ext cx="2253098" cy="1273490"/>
          </a:xfrm>
          <a:prstGeom prst="rect">
            <a:avLst/>
          </a:prstGeom>
        </p:spPr>
      </p:pic>
      <p:sp>
        <p:nvSpPr>
          <p:cNvPr id="25" name="Title 1"/>
          <p:cNvSpPr txBox="1">
            <a:spLocks/>
          </p:cNvSpPr>
          <p:nvPr/>
        </p:nvSpPr>
        <p:spPr>
          <a:xfrm>
            <a:off x="634537" y="227054"/>
            <a:ext cx="5875283" cy="813381"/>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tr-TR" sz="3200" b="1" dirty="0"/>
              <a:t>HANGİ ÜRÜNLERİ SATIN ALIRIZ?</a:t>
            </a:r>
          </a:p>
        </p:txBody>
      </p:sp>
      <p:sp>
        <p:nvSpPr>
          <p:cNvPr id="30" name="Metin kutusu 4"/>
          <p:cNvSpPr txBox="1">
            <a:spLocks noGrp="1"/>
          </p:cNvSpPr>
          <p:nvPr>
            <p:ph type="body" sz="half" idx="2"/>
          </p:nvPr>
        </p:nvSpPr>
        <p:spPr>
          <a:xfrm>
            <a:off x="8642437" y="1059324"/>
            <a:ext cx="3398838" cy="4524315"/>
          </a:xfrm>
          <a:prstGeom prst="rect">
            <a:avLst/>
          </a:prstGeom>
          <a:noFill/>
        </p:spPr>
        <p:txBody>
          <a:bodyPr wrap="square" rtlCol="0">
            <a:spAutoFit/>
          </a:bodyPr>
          <a:lstStyle/>
          <a:p>
            <a:pPr marL="342900" indent="-342900">
              <a:spcBef>
                <a:spcPct val="0"/>
              </a:spcBef>
              <a:buFont typeface="Wingdings" panose="05000000000000000000" pitchFamily="2" charset="2"/>
              <a:buChar char="§"/>
              <a:defRPr/>
            </a:pPr>
            <a:r>
              <a:rPr lang="tr-TR" sz="2400" dirty="0">
                <a:solidFill>
                  <a:schemeClr val="bg1"/>
                </a:solidFill>
              </a:rPr>
              <a:t>Kıyafet</a:t>
            </a: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r>
              <a:rPr lang="tr-TR" sz="2400" dirty="0">
                <a:solidFill>
                  <a:schemeClr val="bg1"/>
                </a:solidFill>
              </a:rPr>
              <a:t>Ayakkabı</a:t>
            </a: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endParaRPr lang="tr-TR" sz="2400" dirty="0">
              <a:solidFill>
                <a:schemeClr val="bg1"/>
              </a:solidFill>
            </a:endParaRPr>
          </a:p>
          <a:p>
            <a:pPr marL="342900" indent="-342900">
              <a:spcBef>
                <a:spcPct val="0"/>
              </a:spcBef>
              <a:buFont typeface="Wingdings" panose="05000000000000000000" pitchFamily="2" charset="2"/>
              <a:buChar char="§"/>
              <a:defRPr/>
            </a:pPr>
            <a:r>
              <a:rPr lang="tr-TR" sz="2400" dirty="0">
                <a:solidFill>
                  <a:schemeClr val="bg1"/>
                </a:solidFill>
              </a:rPr>
              <a:t>Çanta</a:t>
            </a:r>
          </a:p>
          <a:p>
            <a:pPr>
              <a:spcBef>
                <a:spcPct val="0"/>
              </a:spcBef>
              <a:defRPr/>
            </a:pPr>
            <a:endParaRPr lang="tr-TR" sz="2400" dirty="0">
              <a:solidFill>
                <a:schemeClr val="bg1"/>
              </a:solidFill>
              <a:effectLst>
                <a:glow rad="101600">
                  <a:srgbClr val="4BACC6">
                    <a:satMod val="175000"/>
                    <a:alpha val="40000"/>
                  </a:srgbClr>
                </a:glow>
                <a:reflection blurRad="6350" stA="55000" endA="300" endPos="45500" dir="5400000" sy="-100000" algn="bl" rotWithShape="0"/>
              </a:effectLst>
            </a:endParaRPr>
          </a:p>
        </p:txBody>
      </p:sp>
    </p:spTree>
    <p:extLst>
      <p:ext uri="{BB962C8B-B14F-4D97-AF65-F5344CB8AC3E}">
        <p14:creationId xmlns:p14="http://schemas.microsoft.com/office/powerpoint/2010/main" val="172054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869011" y="217433"/>
            <a:ext cx="5875283" cy="813381"/>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tr-TR" sz="3200" b="1" dirty="0"/>
              <a:t>HANGİ ÜRÜNLERİ SATIN ALIRIZ?</a:t>
            </a:r>
          </a:p>
        </p:txBody>
      </p:sp>
      <p:pic>
        <p:nvPicPr>
          <p:cNvPr id="17" name="Resim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693" y="834253"/>
            <a:ext cx="1697285" cy="1179896"/>
          </a:xfrm>
          <a:prstGeom prst="rect">
            <a:avLst/>
          </a:prstGeom>
        </p:spPr>
      </p:pic>
      <p:pic>
        <p:nvPicPr>
          <p:cNvPr id="18" name="Resim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258" y="933112"/>
            <a:ext cx="1651004" cy="1710769"/>
          </a:xfrm>
          <a:prstGeom prst="rect">
            <a:avLst/>
          </a:prstGeom>
        </p:spPr>
      </p:pic>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8418" y="2312333"/>
            <a:ext cx="2143125" cy="2143125"/>
          </a:xfrm>
          <a:prstGeom prst="rect">
            <a:avLst/>
          </a:prstGeom>
        </p:spPr>
      </p:pic>
      <p:pic>
        <p:nvPicPr>
          <p:cNvPr id="20" name="Resim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422" y="818560"/>
            <a:ext cx="2074886" cy="2074886"/>
          </a:xfrm>
          <a:prstGeom prst="rect">
            <a:avLst/>
          </a:prstGeom>
        </p:spPr>
      </p:pic>
      <p:pic>
        <p:nvPicPr>
          <p:cNvPr id="21" name="Resim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117" y="4685639"/>
            <a:ext cx="2293426" cy="1429354"/>
          </a:xfrm>
          <a:prstGeom prst="rect">
            <a:avLst/>
          </a:prstGeom>
        </p:spPr>
      </p:pic>
      <p:pic>
        <p:nvPicPr>
          <p:cNvPr id="22" name="Resim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579" y="3063416"/>
            <a:ext cx="1904231" cy="1452254"/>
          </a:xfrm>
          <a:prstGeom prst="rect">
            <a:avLst/>
          </a:prstGeom>
        </p:spPr>
      </p:pic>
      <p:sp>
        <p:nvSpPr>
          <p:cNvPr id="25" name="Metin Yer Tutucusu 24"/>
          <p:cNvSpPr>
            <a:spLocks noGrp="1"/>
          </p:cNvSpPr>
          <p:nvPr>
            <p:ph type="body" sz="half" idx="2"/>
          </p:nvPr>
        </p:nvSpPr>
        <p:spPr>
          <a:xfrm>
            <a:off x="8637722" y="1184320"/>
            <a:ext cx="3398520" cy="4000629"/>
          </a:xfrm>
        </p:spPr>
        <p:txBody>
          <a:bodyPr>
            <a:normAutofit fontScale="77500" lnSpcReduction="20000"/>
          </a:bodyPr>
          <a:lstStyle/>
          <a:p>
            <a:pPr marL="342900" indent="-342900">
              <a:spcBef>
                <a:spcPct val="0"/>
              </a:spcBef>
              <a:buFont typeface="Wingdings" panose="05000000000000000000" pitchFamily="2" charset="2"/>
              <a:buChar char="§"/>
              <a:defRPr/>
            </a:pPr>
            <a:r>
              <a:rPr lang="tr-TR" sz="2600" dirty="0">
                <a:solidFill>
                  <a:schemeClr val="bg1"/>
                </a:solidFill>
              </a:rPr>
              <a:t>Elektrikli ev aletleri</a:t>
            </a:r>
          </a:p>
          <a:p>
            <a:pPr marL="342900" indent="-342900">
              <a:spcBef>
                <a:spcPct val="0"/>
              </a:spcBef>
              <a:buFont typeface="Wingdings" panose="05000000000000000000" pitchFamily="2" charset="2"/>
              <a:buChar char="§"/>
              <a:defRPr/>
            </a:pPr>
            <a:endParaRPr lang="tr-TR" sz="2600" dirty="0">
              <a:solidFill>
                <a:schemeClr val="bg1"/>
              </a:solidFill>
            </a:endParaRPr>
          </a:p>
          <a:p>
            <a:pPr marL="342900" indent="-342900">
              <a:spcBef>
                <a:spcPct val="0"/>
              </a:spcBef>
              <a:buFont typeface="Wingdings" panose="05000000000000000000" pitchFamily="2" charset="2"/>
              <a:buChar char="§"/>
              <a:defRPr/>
            </a:pPr>
            <a:endParaRPr lang="tr-TR" sz="2600" dirty="0">
              <a:solidFill>
                <a:schemeClr val="bg1"/>
              </a:solidFill>
            </a:endParaRPr>
          </a:p>
          <a:p>
            <a:pPr marL="342900" indent="-342900">
              <a:spcBef>
                <a:spcPct val="0"/>
              </a:spcBef>
              <a:buFont typeface="Wingdings" panose="05000000000000000000" pitchFamily="2" charset="2"/>
              <a:buChar char="§"/>
              <a:defRPr/>
            </a:pPr>
            <a:endParaRPr lang="tr-TR" sz="2600" dirty="0">
              <a:solidFill>
                <a:schemeClr val="bg1"/>
              </a:solidFill>
            </a:endParaRPr>
          </a:p>
          <a:p>
            <a:pPr marL="342900" indent="-342900">
              <a:spcBef>
                <a:spcPct val="0"/>
              </a:spcBef>
              <a:buFont typeface="Wingdings" panose="05000000000000000000" pitchFamily="2" charset="2"/>
              <a:buChar char="§"/>
              <a:defRPr/>
            </a:pPr>
            <a:endParaRPr lang="tr-TR" sz="2600" dirty="0">
              <a:solidFill>
                <a:schemeClr val="bg1"/>
              </a:solidFill>
            </a:endParaRPr>
          </a:p>
          <a:p>
            <a:pPr marL="342900" indent="-342900">
              <a:spcBef>
                <a:spcPct val="0"/>
              </a:spcBef>
              <a:buFont typeface="Wingdings" panose="05000000000000000000" pitchFamily="2" charset="2"/>
              <a:buChar char="§"/>
              <a:defRPr/>
            </a:pPr>
            <a:endParaRPr lang="tr-TR" sz="2600" dirty="0">
              <a:solidFill>
                <a:schemeClr val="bg1"/>
              </a:solidFill>
            </a:endParaRPr>
          </a:p>
          <a:p>
            <a:pPr marL="342900" indent="-342900">
              <a:spcBef>
                <a:spcPct val="0"/>
              </a:spcBef>
              <a:buFont typeface="Wingdings" panose="05000000000000000000" pitchFamily="2" charset="2"/>
              <a:buChar char="§"/>
              <a:defRPr/>
            </a:pPr>
            <a:endParaRPr lang="tr-TR" sz="2600" dirty="0">
              <a:solidFill>
                <a:schemeClr val="bg1"/>
              </a:solidFill>
            </a:endParaRPr>
          </a:p>
          <a:p>
            <a:pPr marL="342900" indent="-342900">
              <a:spcBef>
                <a:spcPct val="0"/>
              </a:spcBef>
              <a:buFont typeface="Wingdings" panose="05000000000000000000" pitchFamily="2" charset="2"/>
              <a:buChar char="§"/>
              <a:defRPr/>
            </a:pPr>
            <a:r>
              <a:rPr lang="tr-TR" sz="2600" dirty="0">
                <a:solidFill>
                  <a:schemeClr val="bg1"/>
                </a:solidFill>
              </a:rPr>
              <a:t>Beyaz Eşya</a:t>
            </a:r>
          </a:p>
          <a:p>
            <a:pPr marL="342900" indent="-342900">
              <a:spcBef>
                <a:spcPct val="0"/>
              </a:spcBef>
              <a:buFont typeface="Wingdings" panose="05000000000000000000" pitchFamily="2" charset="2"/>
              <a:buChar char="§"/>
              <a:defRPr/>
            </a:pPr>
            <a:endParaRPr lang="tr-TR" sz="2600" dirty="0">
              <a:solidFill>
                <a:schemeClr val="bg1"/>
              </a:solidFill>
            </a:endParaRPr>
          </a:p>
          <a:p>
            <a:pPr marL="342900" indent="-342900">
              <a:spcBef>
                <a:spcPct val="0"/>
              </a:spcBef>
              <a:buFont typeface="Wingdings" panose="05000000000000000000" pitchFamily="2" charset="2"/>
              <a:buChar char="§"/>
              <a:defRPr/>
            </a:pPr>
            <a:endParaRPr lang="tr-TR" sz="2600" dirty="0">
              <a:solidFill>
                <a:schemeClr val="bg1"/>
              </a:solidFill>
            </a:endParaRPr>
          </a:p>
          <a:p>
            <a:pPr marL="342900" indent="-342900">
              <a:spcBef>
                <a:spcPct val="0"/>
              </a:spcBef>
              <a:buFont typeface="Wingdings" panose="05000000000000000000" pitchFamily="2" charset="2"/>
              <a:buChar char="§"/>
              <a:defRPr/>
            </a:pPr>
            <a:endParaRPr lang="tr-TR" sz="2600" dirty="0">
              <a:solidFill>
                <a:schemeClr val="bg1"/>
              </a:solidFill>
            </a:endParaRPr>
          </a:p>
          <a:p>
            <a:pPr marL="342900" indent="-342900">
              <a:spcBef>
                <a:spcPct val="0"/>
              </a:spcBef>
              <a:buFont typeface="Wingdings" panose="05000000000000000000" pitchFamily="2" charset="2"/>
              <a:buChar char="§"/>
              <a:defRPr/>
            </a:pPr>
            <a:endParaRPr lang="tr-TR" sz="2600" dirty="0">
              <a:solidFill>
                <a:schemeClr val="bg1"/>
              </a:solidFill>
            </a:endParaRPr>
          </a:p>
          <a:p>
            <a:pPr marL="342900" indent="-342900">
              <a:spcBef>
                <a:spcPct val="0"/>
              </a:spcBef>
              <a:buFont typeface="Wingdings" panose="05000000000000000000" pitchFamily="2" charset="2"/>
              <a:buChar char="§"/>
              <a:defRPr/>
            </a:pPr>
            <a:endParaRPr lang="tr-TR" sz="2600" dirty="0">
              <a:solidFill>
                <a:schemeClr val="bg1"/>
              </a:solidFill>
            </a:endParaRPr>
          </a:p>
          <a:p>
            <a:pPr marL="342900" indent="-342900">
              <a:spcBef>
                <a:spcPct val="0"/>
              </a:spcBef>
              <a:buFont typeface="Wingdings" panose="05000000000000000000" pitchFamily="2" charset="2"/>
              <a:buChar char="§"/>
              <a:defRPr/>
            </a:pPr>
            <a:endParaRPr lang="tr-TR" sz="2600" dirty="0">
              <a:solidFill>
                <a:schemeClr val="bg1"/>
              </a:solidFill>
            </a:endParaRPr>
          </a:p>
          <a:p>
            <a:pPr marL="342900" indent="-342900">
              <a:spcBef>
                <a:spcPct val="0"/>
              </a:spcBef>
              <a:buFont typeface="Wingdings" panose="05000000000000000000" pitchFamily="2" charset="2"/>
              <a:buChar char="§"/>
              <a:defRPr/>
            </a:pPr>
            <a:endParaRPr lang="tr-TR" sz="2600" dirty="0">
              <a:solidFill>
                <a:schemeClr val="bg1"/>
              </a:solidFill>
            </a:endParaRPr>
          </a:p>
          <a:p>
            <a:pPr marL="342900" indent="-342900">
              <a:spcBef>
                <a:spcPct val="0"/>
              </a:spcBef>
              <a:buFont typeface="Wingdings" panose="05000000000000000000" pitchFamily="2" charset="2"/>
              <a:buChar char="§"/>
              <a:defRPr/>
            </a:pPr>
            <a:r>
              <a:rPr lang="tr-TR" sz="2600" dirty="0">
                <a:solidFill>
                  <a:schemeClr val="bg1"/>
                </a:solidFill>
              </a:rPr>
              <a:t>Mutfak ürünleri</a:t>
            </a:r>
            <a:endParaRPr lang="tr-TR" sz="2600" dirty="0">
              <a:solidFill>
                <a:schemeClr val="bg1"/>
              </a:solidFill>
              <a:effectLst>
                <a:glow rad="101600">
                  <a:srgbClr val="4BACC6">
                    <a:satMod val="175000"/>
                    <a:alpha val="40000"/>
                  </a:srgbClr>
                </a:glow>
                <a:reflection blurRad="6350" stA="55000" endA="300" endPos="45500" dir="5400000" sy="-100000" algn="bl" rotWithShape="0"/>
              </a:effectLst>
            </a:endParaRPr>
          </a:p>
          <a:p>
            <a:endParaRPr lang="tr-TR" dirty="0"/>
          </a:p>
          <a:p>
            <a:endParaRPr lang="tr-TR" dirty="0"/>
          </a:p>
        </p:txBody>
      </p:sp>
    </p:spTree>
    <p:extLst>
      <p:ext uri="{BB962C8B-B14F-4D97-AF65-F5344CB8AC3E}">
        <p14:creationId xmlns:p14="http://schemas.microsoft.com/office/powerpoint/2010/main" val="3089187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TM03457491[[fn=Büyük Şehir]]</Template>
  <TotalTime>183</TotalTime>
  <Words>1038</Words>
  <Application>Microsoft Office PowerPoint</Application>
  <PresentationFormat>Özel</PresentationFormat>
  <Paragraphs>232</Paragraphs>
  <Slides>44</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44</vt:i4>
      </vt:variant>
    </vt:vector>
  </HeadingPairs>
  <TitlesOfParts>
    <vt:vector size="46" baseType="lpstr">
      <vt:lpstr>Metropolitan</vt:lpstr>
      <vt:lpstr>Klip</vt:lpstr>
      <vt:lpstr>   TÜKETİCİ HAKLARI              HAKEM HEYETİ </vt:lpstr>
      <vt:lpstr>TÜKETİCİ KİMDİR?</vt:lpstr>
      <vt:lpstr>PowerPoint Sunusu</vt:lpstr>
      <vt:lpstr>PowerPoint Sunusu</vt:lpstr>
      <vt:lpstr>PowerPoint Sunusu</vt:lpstr>
      <vt:lpstr>ÜRETİCİ veya İTHALATÇI KİMDİR?</vt:lpstr>
      <vt:lpstr>SATICI KİMDİR?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VAKİT AYIRDIĞINIZ İÇİN TEŞEKKÜR EDERİZ…   </vt:lpstr>
    </vt:vector>
  </TitlesOfParts>
  <Company>NouS/TncTR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Windows User</cp:lastModifiedBy>
  <cp:revision>163</cp:revision>
  <dcterms:created xsi:type="dcterms:W3CDTF">2018-10-21T10:33:29Z</dcterms:created>
  <dcterms:modified xsi:type="dcterms:W3CDTF">2018-11-09T09:41:06Z</dcterms:modified>
</cp:coreProperties>
</file>