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96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170F-14AC-4901-9A65-3735499A50E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5994-9AE2-441B-96BF-338316427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8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170F-14AC-4901-9A65-3735499A50E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5994-9AE2-441B-96BF-338316427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3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170F-14AC-4901-9A65-3735499A50E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5994-9AE2-441B-96BF-338316427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3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170F-14AC-4901-9A65-3735499A50E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5994-9AE2-441B-96BF-338316427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6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170F-14AC-4901-9A65-3735499A50E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5994-9AE2-441B-96BF-338316427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3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170F-14AC-4901-9A65-3735499A50E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5994-9AE2-441B-96BF-338316427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170F-14AC-4901-9A65-3735499A50E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5994-9AE2-441B-96BF-338316427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7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170F-14AC-4901-9A65-3735499A50E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5994-9AE2-441B-96BF-338316427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5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170F-14AC-4901-9A65-3735499A50E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5994-9AE2-441B-96BF-338316427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7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170F-14AC-4901-9A65-3735499A50E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5994-9AE2-441B-96BF-338316427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170F-14AC-4901-9A65-3735499A50E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5994-9AE2-441B-96BF-338316427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7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4170F-14AC-4901-9A65-3735499A50E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A5994-9AE2-441B-96BF-338316427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2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b="48511"/>
          <a:stretch/>
        </p:blipFill>
        <p:spPr>
          <a:xfrm>
            <a:off x="1418185" y="336837"/>
            <a:ext cx="9656775" cy="619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42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982" y="1006272"/>
            <a:ext cx="8501318" cy="497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29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600" y="396875"/>
            <a:ext cx="8851900" cy="618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237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124" y="250824"/>
            <a:ext cx="8715375" cy="630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700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462" y="223837"/>
            <a:ext cx="9204996" cy="641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06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799" y="103187"/>
            <a:ext cx="9496509" cy="636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17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Geniş ekran</PresentationFormat>
  <Paragraphs>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EGİTİM</dc:creator>
  <cp:lastModifiedBy>EGİTİM</cp:lastModifiedBy>
  <cp:revision>2</cp:revision>
  <dcterms:created xsi:type="dcterms:W3CDTF">2019-02-27T10:05:10Z</dcterms:created>
  <dcterms:modified xsi:type="dcterms:W3CDTF">2019-03-06T09:55:07Z</dcterms:modified>
</cp:coreProperties>
</file>