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1C10-EEE1-41ED-B4B0-ACB150044F46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E73F-4E15-4743-97CB-10F09A48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2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1C10-EEE1-41ED-B4B0-ACB150044F46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E73F-4E15-4743-97CB-10F09A48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1C10-EEE1-41ED-B4B0-ACB150044F46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E73F-4E15-4743-97CB-10F09A48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1C10-EEE1-41ED-B4B0-ACB150044F46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E73F-4E15-4743-97CB-10F09A48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9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1C10-EEE1-41ED-B4B0-ACB150044F46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E73F-4E15-4743-97CB-10F09A48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4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1C10-EEE1-41ED-B4B0-ACB150044F46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E73F-4E15-4743-97CB-10F09A48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4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1C10-EEE1-41ED-B4B0-ACB150044F46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E73F-4E15-4743-97CB-10F09A48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1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1C10-EEE1-41ED-B4B0-ACB150044F46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E73F-4E15-4743-97CB-10F09A48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77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1C10-EEE1-41ED-B4B0-ACB150044F46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E73F-4E15-4743-97CB-10F09A48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87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1C10-EEE1-41ED-B4B0-ACB150044F46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E73F-4E15-4743-97CB-10F09A48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1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1C10-EEE1-41ED-B4B0-ACB150044F46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CE73F-4E15-4743-97CB-10F09A48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0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E1C10-EEE1-41ED-B4B0-ACB150044F46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CE73F-4E15-4743-97CB-10F09A48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9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778" y="620943"/>
            <a:ext cx="5812588" cy="535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385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Şet (Testere dişli) Çatı</a:t>
            </a:r>
            <a:endParaRPr lang="en-US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29050" y="2882106"/>
            <a:ext cx="453390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359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Fenerli Çatı</a:t>
            </a:r>
            <a:endParaRPr lang="en-US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1475" y="2710656"/>
            <a:ext cx="3829050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543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Kubbe çatı</a:t>
            </a:r>
            <a:endParaRPr lang="en-US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6175" y="3215481"/>
            <a:ext cx="48196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862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Kule çatı</a:t>
            </a:r>
            <a:endParaRPr lang="en-US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8062" y="3177381"/>
            <a:ext cx="509587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180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2725" y="802005"/>
            <a:ext cx="5525885" cy="499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414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771" y="802264"/>
            <a:ext cx="9294474" cy="540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791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Birleşik kırma çatıyı tanzim ediniz. Ön görünüşü çıkarınız</a:t>
            </a:r>
            <a:endParaRPr lang="en-US" sz="32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4484" y="1861617"/>
            <a:ext cx="5047298" cy="426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279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825" y="228600"/>
            <a:ext cx="1042035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600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675" y="1119187"/>
            <a:ext cx="8248650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82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850" y="2367756"/>
            <a:ext cx="7734300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107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Sundurma çatı</a:t>
            </a:r>
            <a:endParaRPr lang="en-US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262" y="2543175"/>
            <a:ext cx="49434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064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Beşik çatı</a:t>
            </a:r>
            <a:endParaRPr lang="en-US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2887" y="2601119"/>
            <a:ext cx="4086225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336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Kırma çatı</a:t>
            </a:r>
            <a:endParaRPr lang="en-US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9137" y="2939256"/>
            <a:ext cx="3133725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683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Kelebek kanatlı çatı</a:t>
            </a:r>
            <a:endParaRPr lang="en-US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6700" y="2839244"/>
            <a:ext cx="40386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300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Mansart</a:t>
            </a:r>
            <a:r>
              <a:rPr lang="tr-TR" dirty="0" smtClean="0"/>
              <a:t> çatı</a:t>
            </a:r>
            <a:endParaRPr lang="en-US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4250" y="3201194"/>
            <a:ext cx="5143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381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32</Words>
  <Application>Microsoft Office PowerPoint</Application>
  <PresentationFormat>Geniş ekran</PresentationFormat>
  <Paragraphs>10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Sundurma çatı</vt:lpstr>
      <vt:lpstr>Beşik çatı</vt:lpstr>
      <vt:lpstr>Kırma çatı</vt:lpstr>
      <vt:lpstr>Kelebek kanatlı çatı</vt:lpstr>
      <vt:lpstr>Mansart çatı</vt:lpstr>
      <vt:lpstr>Şet (Testere dişli) Çatı</vt:lpstr>
      <vt:lpstr>Fenerli Çatı</vt:lpstr>
      <vt:lpstr>Kubbe çatı</vt:lpstr>
      <vt:lpstr>Kule çatı</vt:lpstr>
      <vt:lpstr>PowerPoint Sunusu</vt:lpstr>
      <vt:lpstr>PowerPoint Sunusu</vt:lpstr>
      <vt:lpstr>Birleşik kırma çatıyı tanzim ediniz. Ön görünüşü çıkarınız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EGİTİM</dc:creator>
  <cp:lastModifiedBy>EGİTİM</cp:lastModifiedBy>
  <cp:revision>5</cp:revision>
  <dcterms:created xsi:type="dcterms:W3CDTF">2019-03-13T09:35:58Z</dcterms:created>
  <dcterms:modified xsi:type="dcterms:W3CDTF">2019-03-13T09:55:31Z</dcterms:modified>
</cp:coreProperties>
</file>