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69" r:id="rId3"/>
    <p:sldId id="256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1056" y="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3.1.2019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3.1.2019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3.1.2019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3.1.2019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3.1.2019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3.1.2019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3.1.2019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ağmur\Desktop\losev_logo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8568952" cy="6048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7200" dirty="0" smtClean="0">
                <a:solidFill>
                  <a:srgbClr val="FFC000"/>
                </a:solidFill>
              </a:rPr>
              <a:t>PROJELER</a:t>
            </a:r>
            <a:endParaRPr lang="tr-TR" sz="7200" dirty="0">
              <a:solidFill>
                <a:srgbClr val="FFC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r-TR" sz="3000" dirty="0" smtClean="0"/>
              <a:t>El Kızından Gelinim Olsun</a:t>
            </a:r>
          </a:p>
          <a:p>
            <a:r>
              <a:rPr lang="tr-TR" sz="3000" dirty="0" smtClean="0"/>
              <a:t>Yaşama Sarılan Eller </a:t>
            </a:r>
          </a:p>
          <a:p>
            <a:r>
              <a:rPr lang="tr-TR" sz="3000" dirty="0" smtClean="0"/>
              <a:t>Annemin de Yüzü Gülüyor</a:t>
            </a:r>
          </a:p>
          <a:p>
            <a:r>
              <a:rPr lang="tr-TR" sz="3000" dirty="0" smtClean="0"/>
              <a:t>Kardeş Okullar</a:t>
            </a:r>
          </a:p>
          <a:p>
            <a:r>
              <a:rPr lang="tr-TR" sz="3000" dirty="0" smtClean="0"/>
              <a:t>Kansere Karşı Duyarlı Okullar</a:t>
            </a:r>
          </a:p>
          <a:p>
            <a:r>
              <a:rPr lang="tr-TR" sz="3000" dirty="0" smtClean="0"/>
              <a:t>Kanserli Çocuklarımızı Yaşatalım</a:t>
            </a:r>
          </a:p>
          <a:p>
            <a:r>
              <a:rPr lang="tr-TR" sz="3000" dirty="0" smtClean="0"/>
              <a:t>Çözüm Sende</a:t>
            </a:r>
          </a:p>
          <a:p>
            <a:r>
              <a:rPr lang="tr-TR" sz="3000" dirty="0" smtClean="0"/>
              <a:t>LÖSEV Markalı Ürünlerin Satışı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tr-TR" dirty="0" smtClean="0"/>
              <a:t>Kurumsal Sosyal Sorumluluk</a:t>
            </a:r>
          </a:p>
          <a:p>
            <a:r>
              <a:rPr lang="tr-TR" dirty="0" smtClean="0"/>
              <a:t>Kampüste LÖSEV</a:t>
            </a:r>
          </a:p>
          <a:p>
            <a:r>
              <a:rPr lang="tr-TR" dirty="0" smtClean="0"/>
              <a:t>Yeter ki Siz İsteyin</a:t>
            </a:r>
          </a:p>
          <a:p>
            <a:r>
              <a:rPr lang="tr-TR" dirty="0" smtClean="0"/>
              <a:t>Dünya Kanser Günü</a:t>
            </a:r>
          </a:p>
          <a:p>
            <a:r>
              <a:rPr lang="tr-TR" dirty="0" smtClean="0"/>
              <a:t>Bizde Okullu Oluyoruz!</a:t>
            </a:r>
          </a:p>
          <a:p>
            <a:r>
              <a:rPr lang="tr-TR" dirty="0" smtClean="0"/>
              <a:t>Başkentte Hayata Bağlanıyoruz</a:t>
            </a:r>
          </a:p>
          <a:p>
            <a:r>
              <a:rPr lang="tr-TR" dirty="0" smtClean="0"/>
              <a:t>Küsur’at Projeleri</a:t>
            </a:r>
          </a:p>
          <a:p>
            <a:r>
              <a:rPr lang="tr-TR" dirty="0" smtClean="0"/>
              <a:t>Kanser Kaderimiz Olmayacak</a:t>
            </a:r>
          </a:p>
          <a:p>
            <a:r>
              <a:rPr lang="tr-TR" dirty="0" smtClean="0"/>
              <a:t>Kansere Dur De!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7200" dirty="0" smtClean="0">
                <a:solidFill>
                  <a:srgbClr val="FFC000"/>
                </a:solidFill>
              </a:rPr>
              <a:t>BAĞIŞ</a:t>
            </a:r>
            <a:endParaRPr lang="tr-TR" sz="7200" dirty="0">
              <a:solidFill>
                <a:srgbClr val="FFC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Adak Bağışı</a:t>
            </a:r>
          </a:p>
          <a:p>
            <a:r>
              <a:rPr lang="tr-TR" dirty="0" smtClean="0"/>
              <a:t>Bağış</a:t>
            </a:r>
          </a:p>
          <a:p>
            <a:r>
              <a:rPr lang="tr-TR" dirty="0" smtClean="0"/>
              <a:t>Koşar Adım LÖSEV</a:t>
            </a:r>
          </a:p>
          <a:p>
            <a:r>
              <a:rPr lang="tr-TR" dirty="0" smtClean="0"/>
              <a:t>Aylık Düzenli Bağış</a:t>
            </a:r>
          </a:p>
          <a:p>
            <a:r>
              <a:rPr lang="tr-TR" dirty="0" smtClean="0"/>
              <a:t>Gayrimenkul Bağışı</a:t>
            </a:r>
          </a:p>
          <a:p>
            <a:r>
              <a:rPr lang="tr-TR" dirty="0" smtClean="0"/>
              <a:t>2. El Eşya Bağış Kılavuzu</a:t>
            </a:r>
          </a:p>
          <a:p>
            <a:r>
              <a:rPr lang="tr-TR" dirty="0" smtClean="0"/>
              <a:t>Çelenk ve Sertifika Bağışı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Özel Gün Bağışı</a:t>
            </a:r>
          </a:p>
          <a:p>
            <a:r>
              <a:rPr lang="tr-TR" dirty="0" smtClean="0"/>
              <a:t>Telefon ile Bağış</a:t>
            </a:r>
          </a:p>
          <a:p>
            <a:r>
              <a:rPr lang="tr-TR" dirty="0" smtClean="0"/>
              <a:t>Banka Aracılığı ile Bağış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C000"/>
                </a:solidFill>
              </a:rPr>
              <a:t>ÇEVRE MÜHENDİSLİĞİ</a:t>
            </a:r>
            <a:endParaRPr lang="tr-TR" dirty="0">
              <a:solidFill>
                <a:srgbClr val="FFC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ÖZLEM ÇETİN (13010305016)</a:t>
            </a:r>
          </a:p>
          <a:p>
            <a:r>
              <a:rPr lang="tr-TR" dirty="0" smtClean="0"/>
              <a:t>YAĞMUR KIR (13010305018)</a:t>
            </a:r>
          </a:p>
          <a:p>
            <a:r>
              <a:rPr lang="tr-TR" dirty="0" smtClean="0"/>
              <a:t>BARIŞ BAYSAL (13010305021)</a:t>
            </a:r>
          </a:p>
          <a:p>
            <a:r>
              <a:rPr lang="tr-TR" dirty="0" smtClean="0"/>
              <a:t>ELİF AFACAN (13010305024)</a:t>
            </a:r>
          </a:p>
          <a:p>
            <a:r>
              <a:rPr lang="tr-TR" dirty="0" smtClean="0"/>
              <a:t>ERDOĞAN ÖZTÜRK (13010305030)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8000" dirty="0" smtClean="0">
                <a:solidFill>
                  <a:srgbClr val="FFC000"/>
                </a:solidFill>
              </a:rPr>
              <a:t>TARİHÇE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dirty="0" smtClean="0"/>
              <a:t>    Lösemili Çocuklar Vakfı (LÖSEV), ilk kez 1998 yılında</a:t>
            </a:r>
          </a:p>
          <a:p>
            <a:pPr>
              <a:buNone/>
            </a:pPr>
            <a:r>
              <a:rPr lang="tr-TR" dirty="0" smtClean="0"/>
              <a:t> kuruldu. ‘Lösemili çocukları tedavi amacıyla SSK Ankara</a:t>
            </a:r>
          </a:p>
          <a:p>
            <a:pPr>
              <a:buNone/>
            </a:pPr>
            <a:r>
              <a:rPr lang="tr-TR" dirty="0" smtClean="0"/>
              <a:t> Çocuk Hastanesine yatırdığımız ilk günlerdi... Hastane </a:t>
            </a:r>
          </a:p>
          <a:p>
            <a:pPr>
              <a:buNone/>
            </a:pPr>
            <a:r>
              <a:rPr lang="tr-TR" dirty="0" smtClean="0"/>
              <a:t>yönetiminden çocukların odaları için küçük bir televizyon </a:t>
            </a:r>
          </a:p>
          <a:p>
            <a:pPr>
              <a:buNone/>
            </a:pPr>
            <a:r>
              <a:rPr lang="tr-TR" dirty="0" smtClean="0"/>
              <a:t>talebine aldığımız olumsuz yanıt sonrasında o hastanede </a:t>
            </a:r>
          </a:p>
          <a:p>
            <a:pPr>
              <a:buNone/>
            </a:pPr>
            <a:r>
              <a:rPr lang="tr-TR" dirty="0" smtClean="0"/>
              <a:t>çalışan doktorlar, hemşireler ve personel, aramızda para</a:t>
            </a:r>
          </a:p>
          <a:p>
            <a:pPr>
              <a:buNone/>
            </a:pPr>
            <a:r>
              <a:rPr lang="tr-TR" dirty="0" smtClean="0"/>
              <a:t> toplayarak küçük bir televizyon aldık. İlk zamanlarda bir </a:t>
            </a:r>
          </a:p>
          <a:p>
            <a:pPr>
              <a:buNone/>
            </a:pPr>
            <a:r>
              <a:rPr lang="tr-TR" dirty="0" smtClean="0"/>
              <a:t>çocuğumuzun yol parasını ya da okul ihtiyacını karşılamak </a:t>
            </a:r>
          </a:p>
          <a:p>
            <a:pPr>
              <a:buNone/>
            </a:pPr>
            <a:r>
              <a:rPr lang="tr-TR" dirty="0" smtClean="0"/>
              <a:t>bizler için büyük sorundu. Ancak günler geçtikçe büyüdük,</a:t>
            </a:r>
          </a:p>
          <a:p>
            <a:pPr>
              <a:buNone/>
            </a:pPr>
            <a:r>
              <a:rPr lang="tr-TR" dirty="0" smtClean="0"/>
              <a:t> güçlendik; projeler geliştirdik, hedeflerimizi büyüttük.</a:t>
            </a:r>
          </a:p>
          <a:p>
            <a:pPr>
              <a:buNone/>
            </a:pPr>
            <a:r>
              <a:rPr lang="tr-TR" dirty="0" smtClean="0"/>
              <a:t> Çocuklarımızın her türlü ihtiyaçlarını karşılamak için</a:t>
            </a:r>
          </a:p>
          <a:p>
            <a:pPr>
              <a:buNone/>
            </a:pPr>
            <a:r>
              <a:rPr lang="tr-TR" dirty="0" smtClean="0"/>
              <a:t> dürüstçe ve tüm enerjimizle çalıştık.’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   24 Eylül 2000 tarihinde Türkiye'nin ilk ve tek </a:t>
            </a:r>
          </a:p>
          <a:p>
            <a:pPr>
              <a:buNone/>
            </a:pPr>
            <a:r>
              <a:rPr lang="tr-TR" dirty="0" smtClean="0"/>
              <a:t>Lösemili Çocuklar Hastanesi LÖSANTE'yi hizmete </a:t>
            </a:r>
          </a:p>
          <a:p>
            <a:pPr>
              <a:buNone/>
            </a:pPr>
            <a:r>
              <a:rPr lang="tr-TR" dirty="0" smtClean="0"/>
              <a:t>açmış olan Vakfımız; bugüne kadar binlerce</a:t>
            </a:r>
          </a:p>
          <a:p>
            <a:pPr>
              <a:buNone/>
            </a:pPr>
            <a:r>
              <a:rPr lang="tr-TR" dirty="0" smtClean="0"/>
              <a:t>lösemili çocuk ve ailesini yaşama bağlamış,</a:t>
            </a:r>
          </a:p>
          <a:p>
            <a:pPr>
              <a:buNone/>
            </a:pPr>
            <a:r>
              <a:rPr lang="tr-TR" dirty="0" smtClean="0"/>
              <a:t>Türkiye'nin ilk LÖSEV - Lösemili Çocuklar</a:t>
            </a:r>
          </a:p>
          <a:p>
            <a:pPr>
              <a:buNone/>
            </a:pPr>
            <a:r>
              <a:rPr lang="tr-TR" dirty="0" smtClean="0"/>
              <a:t>Okulu'nu açmış, Doğu ve Güneydoğu Anadolu'da</a:t>
            </a:r>
          </a:p>
          <a:p>
            <a:pPr>
              <a:buNone/>
            </a:pPr>
            <a:r>
              <a:rPr lang="tr-TR" dirty="0" smtClean="0"/>
              <a:t>Pediatrik Hematoloji  Servislerine destek vererek</a:t>
            </a:r>
          </a:p>
          <a:p>
            <a:pPr>
              <a:buNone/>
            </a:pPr>
            <a:r>
              <a:rPr lang="tr-TR" dirty="0" smtClean="0"/>
              <a:t>köklü çözümler  yaratmayı, toplumsal ve kalıcı</a:t>
            </a:r>
          </a:p>
          <a:p>
            <a:pPr>
              <a:buNone/>
            </a:pPr>
            <a:r>
              <a:rPr lang="tr-TR" dirty="0" smtClean="0"/>
              <a:t>hizmetler vermeyi  sürdürmüştür.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7200" dirty="0" smtClean="0">
                <a:solidFill>
                  <a:srgbClr val="FFC000"/>
                </a:solidFill>
              </a:rPr>
              <a:t>amaç</a:t>
            </a:r>
            <a:endParaRPr lang="tr-TR" sz="7200" dirty="0">
              <a:solidFill>
                <a:srgbClr val="FFC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LÖSEV' i kurmaktaki amaç; lösemili ve kan</a:t>
            </a:r>
          </a:p>
          <a:p>
            <a:pPr>
              <a:buNone/>
            </a:pPr>
            <a:r>
              <a:rPr lang="tr-TR" dirty="0" smtClean="0"/>
              <a:t> hastası çocukların, sağlık ve eğitim başta olmak</a:t>
            </a:r>
          </a:p>
          <a:p>
            <a:pPr>
              <a:buNone/>
            </a:pPr>
            <a:r>
              <a:rPr lang="tr-TR" dirty="0" smtClean="0"/>
              <a:t> üzere her türlü ihtiyaçlarının sağlanmasına </a:t>
            </a:r>
          </a:p>
          <a:p>
            <a:pPr>
              <a:buNone/>
            </a:pPr>
            <a:r>
              <a:rPr lang="tr-TR" dirty="0" smtClean="0"/>
              <a:t>yardımcı olmak, bunun yanısıra, kalıtsal ve</a:t>
            </a:r>
          </a:p>
          <a:p>
            <a:pPr>
              <a:buNone/>
            </a:pPr>
            <a:r>
              <a:rPr lang="tr-TR" dirty="0" smtClean="0"/>
              <a:t> edinsel kan hastalıkları konusunda ulusal </a:t>
            </a:r>
          </a:p>
          <a:p>
            <a:pPr>
              <a:buNone/>
            </a:pPr>
            <a:r>
              <a:rPr lang="tr-TR" dirty="0" smtClean="0"/>
              <a:t>düzeyde tedavi, eğitim ve araştırma kurumları </a:t>
            </a:r>
          </a:p>
          <a:p>
            <a:pPr>
              <a:buNone/>
            </a:pPr>
            <a:r>
              <a:rPr lang="tr-TR" dirty="0" smtClean="0"/>
              <a:t>kurmak ve işletmektir.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   Türkiye'de her yıl 2000 yeni lösemili çocuk</a:t>
            </a:r>
          </a:p>
          <a:p>
            <a:pPr>
              <a:buNone/>
            </a:pPr>
            <a:r>
              <a:rPr lang="tr-TR" dirty="0" smtClean="0"/>
              <a:t> vakası ortaya çıkıyor. Bu durum bazen dar bütçeli </a:t>
            </a:r>
          </a:p>
          <a:p>
            <a:pPr>
              <a:buNone/>
            </a:pPr>
            <a:r>
              <a:rPr lang="tr-TR" dirty="0" smtClean="0"/>
              <a:t>ailelerde ebeveyni lösemili çocuk ile diğer çocukları</a:t>
            </a:r>
          </a:p>
          <a:p>
            <a:pPr>
              <a:buNone/>
            </a:pPr>
            <a:r>
              <a:rPr lang="tr-TR" dirty="0" smtClean="0"/>
              <a:t> arasında seçim yapmaya kadar zorluyor. Bu sebeple</a:t>
            </a:r>
          </a:p>
          <a:p>
            <a:pPr>
              <a:buNone/>
            </a:pPr>
            <a:r>
              <a:rPr lang="tr-TR" dirty="0" smtClean="0"/>
              <a:t> vakfımız gerçekleştirdiği tüm faaliyetlerde, gelir </a:t>
            </a:r>
          </a:p>
          <a:p>
            <a:pPr>
              <a:buNone/>
            </a:pPr>
            <a:r>
              <a:rPr lang="tr-TR" dirty="0" smtClean="0"/>
              <a:t>elde etmenin yanısıra, lösemi hastalığını tanıtmayı, </a:t>
            </a:r>
          </a:p>
          <a:p>
            <a:pPr>
              <a:buNone/>
            </a:pPr>
            <a:r>
              <a:rPr lang="tr-TR" dirty="0" smtClean="0"/>
              <a:t>lösemili çocukların ve ailelerinin sıkıntılarını </a:t>
            </a:r>
          </a:p>
          <a:p>
            <a:pPr>
              <a:buNone/>
            </a:pPr>
            <a:r>
              <a:rPr lang="tr-TR" dirty="0" smtClean="0"/>
              <a:t>topluma aktarmayı ve bu vesileyle toplumu </a:t>
            </a:r>
          </a:p>
          <a:p>
            <a:pPr>
              <a:buNone/>
            </a:pPr>
            <a:r>
              <a:rPr lang="tr-TR" dirty="0" smtClean="0"/>
              <a:t>bilinçlendirmeyi amaçlamaktadır.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268760"/>
            <a:ext cx="7467600" cy="1143000"/>
          </a:xfrm>
        </p:spPr>
        <p:txBody>
          <a:bodyPr>
            <a:noAutofit/>
          </a:bodyPr>
          <a:lstStyle/>
          <a:p>
            <a:r>
              <a:rPr lang="tr-TR" sz="7200" dirty="0" smtClean="0">
                <a:solidFill>
                  <a:srgbClr val="FFC000"/>
                </a:solidFill>
              </a:rPr>
              <a:t>HİZMET BİNALARI</a:t>
            </a:r>
            <a:endParaRPr lang="tr-TR" sz="7200" dirty="0">
              <a:solidFill>
                <a:srgbClr val="FFC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67544" y="2564904"/>
            <a:ext cx="7467600" cy="4873752"/>
          </a:xfrm>
        </p:spPr>
        <p:txBody>
          <a:bodyPr>
            <a:normAutofit/>
          </a:bodyPr>
          <a:lstStyle/>
          <a:p>
            <a:r>
              <a:rPr lang="tr-TR" sz="3000" dirty="0" smtClean="0"/>
              <a:t>LÖSANTE LÖSEMİLİ ÇOCUKLAR HASTANESİ (Ankara) </a:t>
            </a:r>
          </a:p>
          <a:p>
            <a:r>
              <a:rPr lang="tr-TR" sz="3000" dirty="0" smtClean="0"/>
              <a:t>LÖSEV LÖSEMİLİ ÇOCUKLAR VAKFI MERKEZİ (Ankara) </a:t>
            </a:r>
          </a:p>
          <a:p>
            <a:r>
              <a:rPr lang="tr-TR" sz="2800" dirty="0" smtClean="0"/>
              <a:t> </a:t>
            </a:r>
            <a:r>
              <a:rPr lang="tr-TR" sz="3000" dirty="0" smtClean="0"/>
              <a:t>AKILLI ÇOCUK DÜNYASI ve SAĞLIKLI BESLENME SOFRASI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tr-TR" sz="3000" dirty="0" smtClean="0"/>
              <a:t>LÖSEMİLİ ÇOCUKLAR EVİ (İstanbul) </a:t>
            </a:r>
          </a:p>
          <a:p>
            <a:r>
              <a:rPr lang="tr-TR" sz="3000" dirty="0" smtClean="0"/>
              <a:t>LÖSEV LÖSEMİLİ ÇOCUKLAR VAKFI İZMİR OFİSİ</a:t>
            </a:r>
          </a:p>
          <a:p>
            <a:r>
              <a:rPr lang="tr-TR" sz="3000" dirty="0" smtClean="0"/>
              <a:t>LÖSEV LÖSEMİLİ ÇOCUKLAR VAKFI BURSA OFİSİ </a:t>
            </a:r>
          </a:p>
          <a:p>
            <a:r>
              <a:rPr lang="tr-TR" sz="3000" dirty="0" smtClean="0"/>
              <a:t>LÖSEV LÖSEMİLİ ÇOCUKLAR VAKFI ANTALYA OFİSİ </a:t>
            </a:r>
          </a:p>
          <a:p>
            <a:r>
              <a:rPr lang="tr-TR" sz="3000" dirty="0" smtClean="0"/>
              <a:t>ÖZEL LÖSEMİLİ ÇOCUKLAR OKULU (Ankara)</a:t>
            </a:r>
          </a:p>
          <a:p>
            <a:r>
              <a:rPr lang="tr-TR" sz="3000" dirty="0" smtClean="0"/>
              <a:t>LÖSEMİLİ ÇOCUKLAR KÖYÜ (Ankara)</a:t>
            </a:r>
          </a:p>
          <a:p>
            <a:endParaRPr lang="tr-TR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1268760"/>
            <a:ext cx="7467600" cy="1143000"/>
          </a:xfrm>
        </p:spPr>
        <p:txBody>
          <a:bodyPr>
            <a:noAutofit/>
          </a:bodyPr>
          <a:lstStyle/>
          <a:p>
            <a:r>
              <a:rPr lang="tr-TR" sz="7200" dirty="0" smtClean="0">
                <a:solidFill>
                  <a:srgbClr val="FFC000"/>
                </a:solidFill>
              </a:rPr>
              <a:t>HİZMET VE ETKİNLİKLER</a:t>
            </a:r>
            <a:endParaRPr lang="tr-TR" sz="7200" dirty="0">
              <a:solidFill>
                <a:srgbClr val="FFC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67544" y="2564904"/>
            <a:ext cx="7467600" cy="4873752"/>
          </a:xfrm>
        </p:spPr>
        <p:txBody>
          <a:bodyPr>
            <a:normAutofit/>
          </a:bodyPr>
          <a:lstStyle/>
          <a:p>
            <a:r>
              <a:rPr lang="tr-TR" sz="3000" dirty="0" smtClean="0"/>
              <a:t>Eğitim</a:t>
            </a:r>
          </a:p>
          <a:p>
            <a:r>
              <a:rPr lang="tr-TR" sz="3000" dirty="0" smtClean="0"/>
              <a:t>Sağlık</a:t>
            </a:r>
          </a:p>
          <a:p>
            <a:r>
              <a:rPr lang="tr-TR" sz="3000" dirty="0" smtClean="0"/>
              <a:t>Sosyal Etkinlikler</a:t>
            </a:r>
          </a:p>
          <a:p>
            <a:r>
              <a:rPr lang="tr-TR" sz="3000" dirty="0" smtClean="0"/>
              <a:t>Kemik İliği Bankası</a:t>
            </a:r>
            <a:endParaRPr lang="tr-TR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</TotalTime>
  <Words>424</Words>
  <Application>Microsoft Office PowerPoint</Application>
  <PresentationFormat>Ekran Gösterisi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Cumba</vt:lpstr>
      <vt:lpstr>PowerPoint Sunusu</vt:lpstr>
      <vt:lpstr>ÇEVRE MÜHENDİSLİĞİ</vt:lpstr>
      <vt:lpstr>TARİHÇE </vt:lpstr>
      <vt:lpstr>PowerPoint Sunusu</vt:lpstr>
      <vt:lpstr>amaç</vt:lpstr>
      <vt:lpstr>PowerPoint Sunusu</vt:lpstr>
      <vt:lpstr>HİZMET BİNALARI</vt:lpstr>
      <vt:lpstr>PowerPoint Sunusu</vt:lpstr>
      <vt:lpstr>HİZMET VE ETKİNLİKLER</vt:lpstr>
      <vt:lpstr>PROJELER</vt:lpstr>
      <vt:lpstr>PowerPoint Sunusu</vt:lpstr>
      <vt:lpstr>BAĞIŞ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Tarihçe</dc:title>
  <dc:creator>yağmur</dc:creator>
  <cp:lastModifiedBy>Windows User</cp:lastModifiedBy>
  <cp:revision>9</cp:revision>
  <dcterms:created xsi:type="dcterms:W3CDTF">2016-10-19T20:26:27Z</dcterms:created>
  <dcterms:modified xsi:type="dcterms:W3CDTF">2019-01-03T10:32:11Z</dcterms:modified>
</cp:coreProperties>
</file>