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695" r:id="rId3"/>
    <p:sldMasterId id="2147483706" r:id="rId4"/>
  </p:sldMasterIdLst>
  <p:notesMasterIdLst>
    <p:notesMasterId r:id="rId114"/>
  </p:notesMasterIdLst>
  <p:sldIdLst>
    <p:sldId id="517" r:id="rId5"/>
    <p:sldId id="315" r:id="rId6"/>
    <p:sldId id="549" r:id="rId7"/>
    <p:sldId id="316" r:id="rId8"/>
    <p:sldId id="317" r:id="rId9"/>
    <p:sldId id="614" r:id="rId10"/>
    <p:sldId id="615" r:id="rId11"/>
    <p:sldId id="616" r:id="rId12"/>
    <p:sldId id="518" r:id="rId13"/>
    <p:sldId id="325" r:id="rId14"/>
    <p:sldId id="489" r:id="rId15"/>
    <p:sldId id="617" r:id="rId16"/>
    <p:sldId id="618" r:id="rId17"/>
    <p:sldId id="605" r:id="rId18"/>
    <p:sldId id="262" r:id="rId19"/>
    <p:sldId id="264" r:id="rId20"/>
    <p:sldId id="554" r:id="rId21"/>
    <p:sldId id="266" r:id="rId22"/>
    <p:sldId id="267" r:id="rId23"/>
    <p:sldId id="268" r:id="rId24"/>
    <p:sldId id="498" r:id="rId25"/>
    <p:sldId id="497" r:id="rId26"/>
    <p:sldId id="272" r:id="rId27"/>
    <p:sldId id="276" r:id="rId28"/>
    <p:sldId id="282" r:id="rId29"/>
    <p:sldId id="283" r:id="rId30"/>
    <p:sldId id="284" r:id="rId31"/>
    <p:sldId id="285" r:id="rId32"/>
    <p:sldId id="286" r:id="rId33"/>
    <p:sldId id="620" r:id="rId34"/>
    <p:sldId id="290" r:id="rId35"/>
    <p:sldId id="555" r:id="rId36"/>
    <p:sldId id="556" r:id="rId37"/>
    <p:sldId id="559" r:id="rId38"/>
    <p:sldId id="557" r:id="rId39"/>
    <p:sldId id="564" r:id="rId40"/>
    <p:sldId id="563" r:id="rId41"/>
    <p:sldId id="302" r:id="rId42"/>
    <p:sldId id="301" r:id="rId43"/>
    <p:sldId id="522" r:id="rId44"/>
    <p:sldId id="567" r:id="rId45"/>
    <p:sldId id="568" r:id="rId46"/>
    <p:sldId id="582" r:id="rId47"/>
    <p:sldId id="569" r:id="rId48"/>
    <p:sldId id="526" r:id="rId49"/>
    <p:sldId id="519" r:id="rId50"/>
    <p:sldId id="336" r:id="rId51"/>
    <p:sldId id="608" r:id="rId52"/>
    <p:sldId id="337" r:id="rId53"/>
    <p:sldId id="609" r:id="rId54"/>
    <p:sldId id="610" r:id="rId55"/>
    <p:sldId id="603" r:id="rId56"/>
    <p:sldId id="604" r:id="rId57"/>
    <p:sldId id="457" r:id="rId58"/>
    <p:sldId id="459" r:id="rId59"/>
    <p:sldId id="574" r:id="rId60"/>
    <p:sldId id="575" r:id="rId61"/>
    <p:sldId id="576" r:id="rId62"/>
    <p:sldId id="577" r:id="rId63"/>
    <p:sldId id="578" r:id="rId64"/>
    <p:sldId id="579" r:id="rId65"/>
    <p:sldId id="580" r:id="rId66"/>
    <p:sldId id="581" r:id="rId67"/>
    <p:sldId id="611" r:id="rId68"/>
    <p:sldId id="483" r:id="rId69"/>
    <p:sldId id="429" r:id="rId70"/>
    <p:sldId id="515" r:id="rId71"/>
    <p:sldId id="597" r:id="rId72"/>
    <p:sldId id="528" r:id="rId73"/>
    <p:sldId id="495" r:id="rId74"/>
    <p:sldId id="505" r:id="rId75"/>
    <p:sldId id="506" r:id="rId76"/>
    <p:sldId id="508" r:id="rId77"/>
    <p:sldId id="356" r:id="rId78"/>
    <p:sldId id="357" r:id="rId79"/>
    <p:sldId id="365" r:id="rId80"/>
    <p:sldId id="366" r:id="rId81"/>
    <p:sldId id="367" r:id="rId82"/>
    <p:sldId id="369" r:id="rId83"/>
    <p:sldId id="371" r:id="rId84"/>
    <p:sldId id="374" r:id="rId85"/>
    <p:sldId id="379" r:id="rId86"/>
    <p:sldId id="380" r:id="rId87"/>
    <p:sldId id="493" r:id="rId88"/>
    <p:sldId id="381" r:id="rId89"/>
    <p:sldId id="383" r:id="rId90"/>
    <p:sldId id="387" r:id="rId91"/>
    <p:sldId id="389" r:id="rId92"/>
    <p:sldId id="392" r:id="rId93"/>
    <p:sldId id="394" r:id="rId94"/>
    <p:sldId id="612" r:id="rId95"/>
    <p:sldId id="613" r:id="rId96"/>
    <p:sldId id="397" r:id="rId97"/>
    <p:sldId id="398" r:id="rId98"/>
    <p:sldId id="400" r:id="rId99"/>
    <p:sldId id="401" r:id="rId100"/>
    <p:sldId id="406" r:id="rId101"/>
    <p:sldId id="407" r:id="rId102"/>
    <p:sldId id="408" r:id="rId103"/>
    <p:sldId id="409" r:id="rId104"/>
    <p:sldId id="411" r:id="rId105"/>
    <p:sldId id="416" r:id="rId106"/>
    <p:sldId id="412" r:id="rId107"/>
    <p:sldId id="422" r:id="rId108"/>
    <p:sldId id="421" r:id="rId109"/>
    <p:sldId id="424" r:id="rId110"/>
    <p:sldId id="425" r:id="rId111"/>
    <p:sldId id="510" r:id="rId112"/>
    <p:sldId id="596" r:id="rId11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0505"/>
    <a:srgbClr val="C3A32D"/>
    <a:srgbClr val="B6242F"/>
    <a:srgbClr val="CAA928"/>
    <a:srgbClr val="105D68"/>
    <a:srgbClr val="7984A1"/>
    <a:srgbClr val="F9D6BA"/>
    <a:srgbClr val="1BB72A"/>
    <a:srgbClr val="E1E3E9"/>
    <a:srgbClr val="1B9F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78" autoAdjust="0"/>
    <p:restoredTop sz="94660"/>
  </p:normalViewPr>
  <p:slideViewPr>
    <p:cSldViewPr snapToGrid="0">
      <p:cViewPr varScale="1">
        <p:scale>
          <a:sx n="73" d="100"/>
          <a:sy n="73" d="100"/>
        </p:scale>
        <p:origin x="732" y="5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theme" Target="theme/theme1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tableStyles" Target="tableStyles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presProps" Target="pres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C9A238-D5A0-4F17-9EB3-D8D28862314F}" type="doc">
      <dgm:prSet loTypeId="urn:microsoft.com/office/officeart/2005/8/layout/equation2" loCatId="relationship" qsTypeId="urn:microsoft.com/office/officeart/2005/8/quickstyle/3d1" qsCatId="3D" csTypeId="urn:microsoft.com/office/officeart/2005/8/colors/accent1_5" csCatId="accent1" phldr="1"/>
      <dgm:spPr/>
    </dgm:pt>
    <dgm:pt modelId="{85B6D91F-E1A0-4167-80E5-C9FABE775161}">
      <dgm:prSet phldrT="[Metin]"/>
      <dgm:spPr/>
      <dgm:t>
        <a:bodyPr/>
        <a:lstStyle/>
        <a:p>
          <a:r>
            <a:rPr lang="tr-TR" dirty="0" smtClean="0">
              <a:latin typeface="Arial" panose="020B0604020202020204" pitchFamily="34" charset="0"/>
              <a:cs typeface="Arial" panose="020B0604020202020204" pitchFamily="34" charset="0"/>
            </a:rPr>
            <a:t>Delil</a:t>
          </a:r>
          <a:endParaRPr lang="tr-TR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FC8C18-DEDF-4D9A-8B32-A4FA52B3C089}" type="parTrans" cxnId="{834311F8-730F-4653-8A72-E80922D11FA7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05968E-21C0-48C9-8D3E-6F133DA4429B}" type="sibTrans" cxnId="{834311F8-730F-4653-8A72-E80922D11FA7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47035A-A5F2-469B-BBE2-7DD15A250887}">
      <dgm:prSet phldrT="[Metin]"/>
      <dgm:spPr/>
      <dgm:t>
        <a:bodyPr/>
        <a:lstStyle/>
        <a:p>
          <a:r>
            <a:rPr lang="tr-TR" dirty="0" smtClean="0">
              <a:latin typeface="Arial" panose="020B0604020202020204" pitchFamily="34" charset="0"/>
              <a:cs typeface="Arial" panose="020B0604020202020204" pitchFamily="34" charset="0"/>
            </a:rPr>
            <a:t>Kayıtlı Bilgi</a:t>
          </a:r>
          <a:endParaRPr lang="tr-TR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21EA39-197D-4655-BFF8-9EAB59941D8C}" type="parTrans" cxnId="{47881A1C-DE10-42FB-804D-0AF6CAE7FCC2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CD5269-1E3A-488F-85ED-A59C70079053}" type="sibTrans" cxnId="{47881A1C-DE10-42FB-804D-0AF6CAE7FCC2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6B3B8E-4394-44A6-BEDF-619BDE37A1E6}">
      <dgm:prSet phldrT="[Metin]"/>
      <dgm:spPr/>
      <dgm:t>
        <a:bodyPr/>
        <a:lstStyle/>
        <a:p>
          <a:r>
            <a:rPr lang="tr-TR" dirty="0" smtClean="0">
              <a:latin typeface="Arial" panose="020B0604020202020204" pitchFamily="34" charset="0"/>
              <a:cs typeface="Arial" panose="020B0604020202020204" pitchFamily="34" charset="0"/>
            </a:rPr>
            <a:t>Bireysel </a:t>
          </a:r>
        </a:p>
        <a:p>
          <a:r>
            <a:rPr lang="tr-TR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r>
            <a:rPr lang="tr-TR" dirty="0" smtClean="0">
              <a:latin typeface="Arial" panose="020B0604020202020204" pitchFamily="34" charset="0"/>
              <a:cs typeface="Arial" panose="020B0604020202020204" pitchFamily="34" charset="0"/>
            </a:rPr>
            <a:t>Kurumsal</a:t>
          </a:r>
          <a:endParaRPr lang="tr-TR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5C51D3-AC79-468E-8849-2C886F910D2A}" type="parTrans" cxnId="{6E1EB3C1-1B0A-4AFE-BFCB-A37DE1013A05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DDA723-9C4C-468E-B2D7-DBBF5E4F8A46}" type="sibTrans" cxnId="{6E1EB3C1-1B0A-4AFE-BFCB-A37DE1013A05}">
      <dgm:prSet/>
      <dgm:spPr/>
      <dgm:t>
        <a:bodyPr/>
        <a:lstStyle/>
        <a:p>
          <a:endParaRPr lang="tr-TR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2211E8-8A96-46F4-98D8-4CD11E323589}" type="pres">
      <dgm:prSet presAssocID="{63C9A238-D5A0-4F17-9EB3-D8D28862314F}" presName="Name0" presStyleCnt="0">
        <dgm:presLayoutVars>
          <dgm:dir/>
          <dgm:resizeHandles val="exact"/>
        </dgm:presLayoutVars>
      </dgm:prSet>
      <dgm:spPr/>
    </dgm:pt>
    <dgm:pt modelId="{027A9B5A-ED43-4FFF-B37F-9358DA9C1AD4}" type="pres">
      <dgm:prSet presAssocID="{63C9A238-D5A0-4F17-9EB3-D8D28862314F}" presName="vNodes" presStyleCnt="0"/>
      <dgm:spPr/>
    </dgm:pt>
    <dgm:pt modelId="{5DDA6A97-E3F7-44C8-8C38-BFCF3843FE06}" type="pres">
      <dgm:prSet presAssocID="{85B6D91F-E1A0-4167-80E5-C9FABE77516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5AC11FF-8037-4E93-A4E8-2C1880A8829B}" type="pres">
      <dgm:prSet presAssocID="{D005968E-21C0-48C9-8D3E-6F133DA4429B}" presName="spacerT" presStyleCnt="0"/>
      <dgm:spPr/>
    </dgm:pt>
    <dgm:pt modelId="{152F2FDB-D7A5-4CE4-B742-78E0134700BB}" type="pres">
      <dgm:prSet presAssocID="{D005968E-21C0-48C9-8D3E-6F133DA4429B}" presName="sibTrans" presStyleLbl="sibTrans2D1" presStyleIdx="0" presStyleCnt="2"/>
      <dgm:spPr/>
      <dgm:t>
        <a:bodyPr/>
        <a:lstStyle/>
        <a:p>
          <a:endParaRPr lang="tr-TR"/>
        </a:p>
      </dgm:t>
    </dgm:pt>
    <dgm:pt modelId="{978DEDE2-91F8-4245-81EF-2A8F8758F03F}" type="pres">
      <dgm:prSet presAssocID="{D005968E-21C0-48C9-8D3E-6F133DA4429B}" presName="spacerB" presStyleCnt="0"/>
      <dgm:spPr/>
    </dgm:pt>
    <dgm:pt modelId="{17C34BF5-5A77-438A-812D-BE6BDF5D4496}" type="pres">
      <dgm:prSet presAssocID="{EE47035A-A5F2-469B-BBE2-7DD15A25088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BACB255-BD4D-47B3-B050-FC6B1A0FA7E1}" type="pres">
      <dgm:prSet presAssocID="{63C9A238-D5A0-4F17-9EB3-D8D28862314F}" presName="sibTransLast" presStyleLbl="sibTrans2D1" presStyleIdx="1" presStyleCnt="2"/>
      <dgm:spPr/>
      <dgm:t>
        <a:bodyPr/>
        <a:lstStyle/>
        <a:p>
          <a:endParaRPr lang="tr-TR"/>
        </a:p>
      </dgm:t>
    </dgm:pt>
    <dgm:pt modelId="{C1BF9E3E-EB6D-403E-B10B-842E870C3A08}" type="pres">
      <dgm:prSet presAssocID="{63C9A238-D5A0-4F17-9EB3-D8D28862314F}" presName="connectorText" presStyleLbl="sibTrans2D1" presStyleIdx="1" presStyleCnt="2"/>
      <dgm:spPr/>
      <dgm:t>
        <a:bodyPr/>
        <a:lstStyle/>
        <a:p>
          <a:endParaRPr lang="tr-TR"/>
        </a:p>
      </dgm:t>
    </dgm:pt>
    <dgm:pt modelId="{792FCE79-A6AC-4A66-90CE-B539550F9851}" type="pres">
      <dgm:prSet presAssocID="{63C9A238-D5A0-4F17-9EB3-D8D28862314F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7BEBD80C-431A-4128-8147-7AECD5697DB1}" type="presOf" srcId="{FDCD5269-1E3A-488F-85ED-A59C70079053}" destId="{EBACB255-BD4D-47B3-B050-FC6B1A0FA7E1}" srcOrd="0" destOrd="0" presId="urn:microsoft.com/office/officeart/2005/8/layout/equation2"/>
    <dgm:cxn modelId="{23A137E7-60FD-4520-BDD8-84FD722642B1}" type="presOf" srcId="{D005968E-21C0-48C9-8D3E-6F133DA4429B}" destId="{152F2FDB-D7A5-4CE4-B742-78E0134700BB}" srcOrd="0" destOrd="0" presId="urn:microsoft.com/office/officeart/2005/8/layout/equation2"/>
    <dgm:cxn modelId="{7405074D-DAC4-42E0-8527-FF7EAE982F2A}" type="presOf" srcId="{F36B3B8E-4394-44A6-BEDF-619BDE37A1E6}" destId="{792FCE79-A6AC-4A66-90CE-B539550F9851}" srcOrd="0" destOrd="0" presId="urn:microsoft.com/office/officeart/2005/8/layout/equation2"/>
    <dgm:cxn modelId="{F9C3C7D1-82D2-42C6-8B53-BE88A40EDE17}" type="presOf" srcId="{FDCD5269-1E3A-488F-85ED-A59C70079053}" destId="{C1BF9E3E-EB6D-403E-B10B-842E870C3A08}" srcOrd="1" destOrd="0" presId="urn:microsoft.com/office/officeart/2005/8/layout/equation2"/>
    <dgm:cxn modelId="{6E1EB3C1-1B0A-4AFE-BFCB-A37DE1013A05}" srcId="{63C9A238-D5A0-4F17-9EB3-D8D28862314F}" destId="{F36B3B8E-4394-44A6-BEDF-619BDE37A1E6}" srcOrd="2" destOrd="0" parTransId="{385C51D3-AC79-468E-8849-2C886F910D2A}" sibTransId="{1FDDA723-9C4C-468E-B2D7-DBBF5E4F8A46}"/>
    <dgm:cxn modelId="{B7F65C54-6234-4882-AB8A-0224B78140DC}" type="presOf" srcId="{EE47035A-A5F2-469B-BBE2-7DD15A250887}" destId="{17C34BF5-5A77-438A-812D-BE6BDF5D4496}" srcOrd="0" destOrd="0" presId="urn:microsoft.com/office/officeart/2005/8/layout/equation2"/>
    <dgm:cxn modelId="{A09383F5-7AE5-455F-A4E5-4D80DC032EAB}" type="presOf" srcId="{63C9A238-D5A0-4F17-9EB3-D8D28862314F}" destId="{A12211E8-8A96-46F4-98D8-4CD11E323589}" srcOrd="0" destOrd="0" presId="urn:microsoft.com/office/officeart/2005/8/layout/equation2"/>
    <dgm:cxn modelId="{28A07B4F-1889-4916-887E-91FC8762A901}" type="presOf" srcId="{85B6D91F-E1A0-4167-80E5-C9FABE775161}" destId="{5DDA6A97-E3F7-44C8-8C38-BFCF3843FE06}" srcOrd="0" destOrd="0" presId="urn:microsoft.com/office/officeart/2005/8/layout/equation2"/>
    <dgm:cxn modelId="{834311F8-730F-4653-8A72-E80922D11FA7}" srcId="{63C9A238-D5A0-4F17-9EB3-D8D28862314F}" destId="{85B6D91F-E1A0-4167-80E5-C9FABE775161}" srcOrd="0" destOrd="0" parTransId="{6DFC8C18-DEDF-4D9A-8B32-A4FA52B3C089}" sibTransId="{D005968E-21C0-48C9-8D3E-6F133DA4429B}"/>
    <dgm:cxn modelId="{47881A1C-DE10-42FB-804D-0AF6CAE7FCC2}" srcId="{63C9A238-D5A0-4F17-9EB3-D8D28862314F}" destId="{EE47035A-A5F2-469B-BBE2-7DD15A250887}" srcOrd="1" destOrd="0" parTransId="{9021EA39-197D-4655-BFF8-9EAB59941D8C}" sibTransId="{FDCD5269-1E3A-488F-85ED-A59C70079053}"/>
    <dgm:cxn modelId="{82C747B2-C5E2-4DFC-A54B-96EE43AAA95A}" type="presParOf" srcId="{A12211E8-8A96-46F4-98D8-4CD11E323589}" destId="{027A9B5A-ED43-4FFF-B37F-9358DA9C1AD4}" srcOrd="0" destOrd="0" presId="urn:microsoft.com/office/officeart/2005/8/layout/equation2"/>
    <dgm:cxn modelId="{7017BC0D-1C49-4D00-9E1B-7AC7360118BF}" type="presParOf" srcId="{027A9B5A-ED43-4FFF-B37F-9358DA9C1AD4}" destId="{5DDA6A97-E3F7-44C8-8C38-BFCF3843FE06}" srcOrd="0" destOrd="0" presId="urn:microsoft.com/office/officeart/2005/8/layout/equation2"/>
    <dgm:cxn modelId="{57EC5B20-F952-405C-9712-F246F069AE9C}" type="presParOf" srcId="{027A9B5A-ED43-4FFF-B37F-9358DA9C1AD4}" destId="{05AC11FF-8037-4E93-A4E8-2C1880A8829B}" srcOrd="1" destOrd="0" presId="urn:microsoft.com/office/officeart/2005/8/layout/equation2"/>
    <dgm:cxn modelId="{3FF63314-B2CD-47CE-B069-ADF43FB55B3F}" type="presParOf" srcId="{027A9B5A-ED43-4FFF-B37F-9358DA9C1AD4}" destId="{152F2FDB-D7A5-4CE4-B742-78E0134700BB}" srcOrd="2" destOrd="0" presId="urn:microsoft.com/office/officeart/2005/8/layout/equation2"/>
    <dgm:cxn modelId="{DC34C18A-67B0-4738-9D81-4042E0F11B2E}" type="presParOf" srcId="{027A9B5A-ED43-4FFF-B37F-9358DA9C1AD4}" destId="{978DEDE2-91F8-4245-81EF-2A8F8758F03F}" srcOrd="3" destOrd="0" presId="urn:microsoft.com/office/officeart/2005/8/layout/equation2"/>
    <dgm:cxn modelId="{27A92335-A9B7-4CDF-8C5E-0A2EC5924A97}" type="presParOf" srcId="{027A9B5A-ED43-4FFF-B37F-9358DA9C1AD4}" destId="{17C34BF5-5A77-438A-812D-BE6BDF5D4496}" srcOrd="4" destOrd="0" presId="urn:microsoft.com/office/officeart/2005/8/layout/equation2"/>
    <dgm:cxn modelId="{22A39D05-8644-4E12-B198-AF3B86FED2F6}" type="presParOf" srcId="{A12211E8-8A96-46F4-98D8-4CD11E323589}" destId="{EBACB255-BD4D-47B3-B050-FC6B1A0FA7E1}" srcOrd="1" destOrd="0" presId="urn:microsoft.com/office/officeart/2005/8/layout/equation2"/>
    <dgm:cxn modelId="{E9893BD8-A207-4B82-88EB-F0493D5B6997}" type="presParOf" srcId="{EBACB255-BD4D-47B3-B050-FC6B1A0FA7E1}" destId="{C1BF9E3E-EB6D-403E-B10B-842E870C3A08}" srcOrd="0" destOrd="0" presId="urn:microsoft.com/office/officeart/2005/8/layout/equation2"/>
    <dgm:cxn modelId="{2EF6E6BC-107B-422B-BAD0-F1BE84C7093D}" type="presParOf" srcId="{A12211E8-8A96-46F4-98D8-4CD11E323589}" destId="{792FCE79-A6AC-4A66-90CE-B539550F9851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DA6A97-E3F7-44C8-8C38-BFCF3843FE06}">
      <dsp:nvSpPr>
        <dsp:cNvPr id="0" name=""/>
        <dsp:cNvSpPr/>
      </dsp:nvSpPr>
      <dsp:spPr>
        <a:xfrm>
          <a:off x="6048" y="186370"/>
          <a:ext cx="2147357" cy="2147357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0" kern="1200" dirty="0" smtClean="0">
              <a:latin typeface="Arial" panose="020B0604020202020204" pitchFamily="34" charset="0"/>
              <a:cs typeface="Arial" panose="020B0604020202020204" pitchFamily="34" charset="0"/>
            </a:rPr>
            <a:t>Delil</a:t>
          </a:r>
          <a:endParaRPr lang="tr-TR" sz="4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0521" y="500843"/>
        <a:ext cx="1518411" cy="1518411"/>
      </dsp:txXfrm>
    </dsp:sp>
    <dsp:sp modelId="{152F2FDB-D7A5-4CE4-B742-78E0134700BB}">
      <dsp:nvSpPr>
        <dsp:cNvPr id="0" name=""/>
        <dsp:cNvSpPr/>
      </dsp:nvSpPr>
      <dsp:spPr>
        <a:xfrm>
          <a:off x="456993" y="2508092"/>
          <a:ext cx="1245467" cy="1245467"/>
        </a:xfrm>
        <a:prstGeom prst="mathPlus">
          <a:avLst/>
        </a:prstGeom>
        <a:gradFill rotWithShape="0">
          <a:gsLst>
            <a:gs pos="0">
              <a:schemeClr val="accent1">
                <a:shade val="9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9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2080" y="2984359"/>
        <a:ext cx="915293" cy="292933"/>
      </dsp:txXfrm>
    </dsp:sp>
    <dsp:sp modelId="{17C34BF5-5A77-438A-812D-BE6BDF5D4496}">
      <dsp:nvSpPr>
        <dsp:cNvPr id="0" name=""/>
        <dsp:cNvSpPr/>
      </dsp:nvSpPr>
      <dsp:spPr>
        <a:xfrm>
          <a:off x="6048" y="3927924"/>
          <a:ext cx="2147357" cy="2147357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tint val="100000"/>
                <a:shade val="10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0" kern="1200" dirty="0" smtClean="0">
              <a:latin typeface="Arial" panose="020B0604020202020204" pitchFamily="34" charset="0"/>
              <a:cs typeface="Arial" panose="020B0604020202020204" pitchFamily="34" charset="0"/>
            </a:rPr>
            <a:t>Kayıtlı Bilgi</a:t>
          </a:r>
          <a:endParaRPr lang="tr-TR" sz="4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0521" y="4242397"/>
        <a:ext cx="1518411" cy="1518411"/>
      </dsp:txXfrm>
    </dsp:sp>
    <dsp:sp modelId="{EBACB255-BD4D-47B3-B050-FC6B1A0FA7E1}">
      <dsp:nvSpPr>
        <dsp:cNvPr id="0" name=""/>
        <dsp:cNvSpPr/>
      </dsp:nvSpPr>
      <dsp:spPr>
        <a:xfrm>
          <a:off x="2475509" y="2731417"/>
          <a:ext cx="682859" cy="79881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107814"/>
                <a:satOff val="-2781"/>
                <a:lumOff val="2734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90000"/>
                <a:hueOff val="107814"/>
                <a:satOff val="-2781"/>
                <a:lumOff val="2734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3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75509" y="2891180"/>
        <a:ext cx="478001" cy="479290"/>
      </dsp:txXfrm>
    </dsp:sp>
    <dsp:sp modelId="{792FCE79-A6AC-4A66-90CE-B539550F9851}">
      <dsp:nvSpPr>
        <dsp:cNvPr id="0" name=""/>
        <dsp:cNvSpPr/>
      </dsp:nvSpPr>
      <dsp:spPr>
        <a:xfrm>
          <a:off x="3441820" y="983468"/>
          <a:ext cx="4294714" cy="4294714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tint val="100000"/>
                <a:shade val="10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400" kern="1200" dirty="0" smtClean="0">
              <a:latin typeface="Arial" panose="020B0604020202020204" pitchFamily="34" charset="0"/>
              <a:cs typeface="Arial" panose="020B0604020202020204" pitchFamily="34" charset="0"/>
            </a:rPr>
            <a:t>Bireysel </a:t>
          </a:r>
        </a:p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400" kern="1200" dirty="0" smtClean="0">
              <a:latin typeface="Arial" panose="020B0604020202020204" pitchFamily="34" charset="0"/>
              <a:cs typeface="Arial" panose="020B0604020202020204" pitchFamily="34" charset="0"/>
            </a:rPr>
            <a:t>Kurumsal</a:t>
          </a:r>
          <a:endParaRPr lang="tr-TR" sz="5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70766" y="1612414"/>
        <a:ext cx="3036822" cy="30368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55940D-EA8B-4452-9D52-3ED607163AF7}" type="datetimeFigureOut">
              <a:rPr lang="tr-TR" smtClean="0"/>
              <a:t>19.10.2022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3F5341-5E42-41EA-B609-E998F41F41E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57264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65075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5791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23902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51017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34497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56818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64244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50508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64616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26172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2446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00420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09694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61727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62715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61140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94990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23075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37003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91969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52939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3233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56200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36503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93618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61760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4347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93831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26965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816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26390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51502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1756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9287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24046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92754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82425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92598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08131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240110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853774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1605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780460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9357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109112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248370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250136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253898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113767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51490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58205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870758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542893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4197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3133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030238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994286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643387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39145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823365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710504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44424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611695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169117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74365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3240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283055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418174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94485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828485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547525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529440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327067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565884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232340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862622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2950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726333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588394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045928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080588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917807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2567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1974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 flipH="1">
            <a:off x="1216968" y="0"/>
            <a:ext cx="10975033" cy="5775400"/>
            <a:chOff x="0" y="0"/>
            <a:chExt cx="8231275" cy="4331550"/>
          </a:xfrm>
        </p:grpSpPr>
        <p:pic>
          <p:nvPicPr>
            <p:cNvPr id="11" name="Google Shape;11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343487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" name="Google Shape;12;p2"/>
            <p:cNvGrpSpPr/>
            <p:nvPr/>
          </p:nvGrpSpPr>
          <p:grpSpPr>
            <a:xfrm>
              <a:off x="0" y="2747250"/>
              <a:ext cx="3429750" cy="896675"/>
              <a:chOff x="0" y="0"/>
              <a:chExt cx="3429750" cy="896675"/>
            </a:xfrm>
          </p:grpSpPr>
          <p:pic>
            <p:nvPicPr>
              <p:cNvPr id="13" name="Google Shape;13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Google Shape;1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" name="Google Shape;15;p2"/>
            <p:cNvGrpSpPr/>
            <p:nvPr/>
          </p:nvGrpSpPr>
          <p:grpSpPr>
            <a:xfrm>
              <a:off x="685975" y="2061250"/>
              <a:ext cx="3429750" cy="896675"/>
              <a:chOff x="0" y="0"/>
              <a:chExt cx="3429750" cy="896675"/>
            </a:xfrm>
          </p:grpSpPr>
          <p:pic>
            <p:nvPicPr>
              <p:cNvPr id="16" name="Google Shape;16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Google Shape;1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" name="Google Shape;18;p2"/>
            <p:cNvGrpSpPr/>
            <p:nvPr/>
          </p:nvGrpSpPr>
          <p:grpSpPr>
            <a:xfrm>
              <a:off x="0" y="1373625"/>
              <a:ext cx="3429750" cy="896675"/>
              <a:chOff x="0" y="0"/>
              <a:chExt cx="3429750" cy="896675"/>
            </a:xfrm>
          </p:grpSpPr>
          <p:pic>
            <p:nvPicPr>
              <p:cNvPr id="19" name="Google Shape;19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20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" name="Google Shape;21;p2"/>
            <p:cNvGrpSpPr/>
            <p:nvPr/>
          </p:nvGrpSpPr>
          <p:grpSpPr>
            <a:xfrm>
              <a:off x="685975" y="687625"/>
              <a:ext cx="7545300" cy="896675"/>
              <a:chOff x="0" y="0"/>
              <a:chExt cx="7545300" cy="896675"/>
            </a:xfrm>
          </p:grpSpPr>
          <p:pic>
            <p:nvPicPr>
              <p:cNvPr id="22" name="Google Shape;22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" name="Google Shape;23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2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25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6" name="Google Shape;26;p2"/>
            <p:cNvGrpSpPr/>
            <p:nvPr/>
          </p:nvGrpSpPr>
          <p:grpSpPr>
            <a:xfrm>
              <a:off x="0" y="0"/>
              <a:ext cx="7545300" cy="896675"/>
              <a:chOff x="0" y="0"/>
              <a:chExt cx="7545300" cy="896675"/>
            </a:xfrm>
          </p:grpSpPr>
          <p:pic>
            <p:nvPicPr>
              <p:cNvPr id="27" name="Google Shape;2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" name="Google Shape;28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" name="Google Shape;29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Google Shape;30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1" name="Google Shape;31;p2"/>
          <p:cNvSpPr txBox="1">
            <a:spLocks noGrp="1"/>
          </p:cNvSpPr>
          <p:nvPr>
            <p:ph type="ctrTitle"/>
          </p:nvPr>
        </p:nvSpPr>
        <p:spPr>
          <a:xfrm>
            <a:off x="2703496" y="2604420"/>
            <a:ext cx="6764400" cy="15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32" name="Google Shape;32;p2"/>
          <p:cNvGrpSpPr/>
          <p:nvPr/>
        </p:nvGrpSpPr>
        <p:grpSpPr>
          <a:xfrm flipH="1">
            <a:off x="1" y="4117464"/>
            <a:ext cx="5487633" cy="3027067"/>
            <a:chOff x="4115550" y="2061250"/>
            <a:chExt cx="4115725" cy="2270300"/>
          </a:xfrm>
        </p:grpSpPr>
        <p:grpSp>
          <p:nvGrpSpPr>
            <p:cNvPr id="33" name="Google Shape;33;p2"/>
            <p:cNvGrpSpPr/>
            <p:nvPr/>
          </p:nvGrpSpPr>
          <p:grpSpPr>
            <a:xfrm>
              <a:off x="4801525" y="3434875"/>
              <a:ext cx="3429750" cy="896675"/>
              <a:chOff x="4115550" y="0"/>
              <a:chExt cx="3429750" cy="896675"/>
            </a:xfrm>
          </p:grpSpPr>
          <p:pic>
            <p:nvPicPr>
              <p:cNvPr id="34" name="Google Shape;3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" name="Google Shape;35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6" name="Google Shape;36;p2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37" name="Google Shape;3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" name="Google Shape;38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9" name="Google Shape;39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15535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1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  <p:grpSp>
        <p:nvGrpSpPr>
          <p:cNvPr id="281" name="Google Shape;281;p11"/>
          <p:cNvGrpSpPr/>
          <p:nvPr/>
        </p:nvGrpSpPr>
        <p:grpSpPr>
          <a:xfrm>
            <a:off x="-5" y="3657584"/>
            <a:ext cx="4248808" cy="3365507"/>
            <a:chOff x="4364071" y="-3213"/>
            <a:chExt cx="3186606" cy="2524130"/>
          </a:xfrm>
        </p:grpSpPr>
        <p:grpSp>
          <p:nvGrpSpPr>
            <p:cNvPr id="282" name="Google Shape;282;p11"/>
            <p:cNvGrpSpPr/>
            <p:nvPr/>
          </p:nvGrpSpPr>
          <p:grpSpPr>
            <a:xfrm flipH="1">
              <a:off x="4364072" y="2000218"/>
              <a:ext cx="3186606" cy="520699"/>
              <a:chOff x="2057775" y="0"/>
              <a:chExt cx="5487525" cy="896675"/>
            </a:xfrm>
          </p:grpSpPr>
          <p:pic>
            <p:nvPicPr>
              <p:cNvPr id="283" name="Google Shape;283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4" name="Google Shape;284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5" name="Google Shape;285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6" name="Google Shape;286;p11"/>
            <p:cNvGrpSpPr/>
            <p:nvPr/>
          </p:nvGrpSpPr>
          <p:grpSpPr>
            <a:xfrm flipH="1">
              <a:off x="4762444" y="1600887"/>
              <a:ext cx="1991656" cy="520699"/>
              <a:chOff x="4115550" y="0"/>
              <a:chExt cx="3429750" cy="896675"/>
            </a:xfrm>
          </p:grpSpPr>
          <p:pic>
            <p:nvPicPr>
              <p:cNvPr id="287" name="Google Shape;287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8" name="Google Shape;288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9" name="Google Shape;289;p11"/>
            <p:cNvGrpSpPr/>
            <p:nvPr/>
          </p:nvGrpSpPr>
          <p:grpSpPr>
            <a:xfrm flipH="1">
              <a:off x="4364072" y="1198193"/>
              <a:ext cx="1991656" cy="520699"/>
              <a:chOff x="4115550" y="0"/>
              <a:chExt cx="3429750" cy="896675"/>
            </a:xfrm>
          </p:grpSpPr>
          <p:pic>
            <p:nvPicPr>
              <p:cNvPr id="290" name="Google Shape;290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1" name="Google Shape;291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92" name="Google Shape;292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798862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" name="Google Shape;293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364071" y="396118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" name="Google Shape;294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-321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5" name="Google Shape;295;p11"/>
          <p:cNvGrpSpPr/>
          <p:nvPr/>
        </p:nvGrpSpPr>
        <p:grpSpPr>
          <a:xfrm>
            <a:off x="7943192" y="-4283"/>
            <a:ext cx="4248808" cy="2833065"/>
            <a:chOff x="5957394" y="-3213"/>
            <a:chExt cx="3186606" cy="2124799"/>
          </a:xfrm>
        </p:grpSpPr>
        <p:grpSp>
          <p:nvGrpSpPr>
            <p:cNvPr id="296" name="Google Shape;296;p11"/>
            <p:cNvGrpSpPr/>
            <p:nvPr/>
          </p:nvGrpSpPr>
          <p:grpSpPr>
            <a:xfrm flipH="1">
              <a:off x="5957394" y="-3213"/>
              <a:ext cx="3186606" cy="520699"/>
              <a:chOff x="0" y="0"/>
              <a:chExt cx="5487525" cy="896675"/>
            </a:xfrm>
          </p:grpSpPr>
          <p:pic>
            <p:nvPicPr>
              <p:cNvPr id="297" name="Google Shape;297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8" name="Google Shape;298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9" name="Google Shape;299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00" name="Google Shape;300;p11"/>
            <p:cNvGrpSpPr/>
            <p:nvPr/>
          </p:nvGrpSpPr>
          <p:grpSpPr>
            <a:xfrm flipH="1">
              <a:off x="6753972" y="396118"/>
              <a:ext cx="1991656" cy="520699"/>
              <a:chOff x="0" y="0"/>
              <a:chExt cx="3429750" cy="896675"/>
            </a:xfrm>
          </p:grpSpPr>
          <p:pic>
            <p:nvPicPr>
              <p:cNvPr id="301" name="Google Shape;301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2" name="Google Shape;302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03" name="Google Shape;303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8347294" y="1600887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4" name="Google Shape;304;p11"/>
            <p:cNvGrpSpPr/>
            <p:nvPr/>
          </p:nvGrpSpPr>
          <p:grpSpPr>
            <a:xfrm flipH="1">
              <a:off x="7152344" y="798862"/>
              <a:ext cx="1991656" cy="520699"/>
              <a:chOff x="0" y="0"/>
              <a:chExt cx="3429750" cy="896675"/>
            </a:xfrm>
          </p:grpSpPr>
          <p:pic>
            <p:nvPicPr>
              <p:cNvPr id="305" name="Google Shape;305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6" name="Google Shape;306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800653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23F5BBB-F1F1-4335-B6DF-DF2971509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1813BA2-F74D-4319-BA38-0903820EAA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9911189-2B2A-4909-856E-3EDBD9D6A2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77B95A-B9CB-4559-9CAA-2EB49AEBDF5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19.10.2022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4F1044A-8462-4A5E-9C77-8516FEE81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849498D-FBC9-4E8A-ABEA-92F183635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9FE5B-393C-4BCD-BAF2-FE5245688FF3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695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9278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 flipH="1">
            <a:off x="1216968" y="0"/>
            <a:ext cx="10975033" cy="5775400"/>
            <a:chOff x="0" y="0"/>
            <a:chExt cx="8231275" cy="4331550"/>
          </a:xfrm>
        </p:grpSpPr>
        <p:pic>
          <p:nvPicPr>
            <p:cNvPr id="11" name="Google Shape;11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343487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" name="Google Shape;12;p2"/>
            <p:cNvGrpSpPr/>
            <p:nvPr/>
          </p:nvGrpSpPr>
          <p:grpSpPr>
            <a:xfrm>
              <a:off x="0" y="2747250"/>
              <a:ext cx="3429750" cy="896675"/>
              <a:chOff x="0" y="0"/>
              <a:chExt cx="3429750" cy="896675"/>
            </a:xfrm>
          </p:grpSpPr>
          <p:pic>
            <p:nvPicPr>
              <p:cNvPr id="13" name="Google Shape;13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Google Shape;1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" name="Google Shape;15;p2"/>
            <p:cNvGrpSpPr/>
            <p:nvPr/>
          </p:nvGrpSpPr>
          <p:grpSpPr>
            <a:xfrm>
              <a:off x="685975" y="2061250"/>
              <a:ext cx="3429750" cy="896675"/>
              <a:chOff x="0" y="0"/>
              <a:chExt cx="3429750" cy="896675"/>
            </a:xfrm>
          </p:grpSpPr>
          <p:pic>
            <p:nvPicPr>
              <p:cNvPr id="16" name="Google Shape;16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Google Shape;1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" name="Google Shape;18;p2"/>
            <p:cNvGrpSpPr/>
            <p:nvPr/>
          </p:nvGrpSpPr>
          <p:grpSpPr>
            <a:xfrm>
              <a:off x="0" y="1373625"/>
              <a:ext cx="3429750" cy="896675"/>
              <a:chOff x="0" y="0"/>
              <a:chExt cx="3429750" cy="896675"/>
            </a:xfrm>
          </p:grpSpPr>
          <p:pic>
            <p:nvPicPr>
              <p:cNvPr id="19" name="Google Shape;19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20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" name="Google Shape;21;p2"/>
            <p:cNvGrpSpPr/>
            <p:nvPr/>
          </p:nvGrpSpPr>
          <p:grpSpPr>
            <a:xfrm>
              <a:off x="685975" y="687625"/>
              <a:ext cx="7545300" cy="896675"/>
              <a:chOff x="0" y="0"/>
              <a:chExt cx="7545300" cy="896675"/>
            </a:xfrm>
          </p:grpSpPr>
          <p:pic>
            <p:nvPicPr>
              <p:cNvPr id="22" name="Google Shape;22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" name="Google Shape;23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2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25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6" name="Google Shape;26;p2"/>
            <p:cNvGrpSpPr/>
            <p:nvPr/>
          </p:nvGrpSpPr>
          <p:grpSpPr>
            <a:xfrm>
              <a:off x="0" y="0"/>
              <a:ext cx="7545300" cy="896675"/>
              <a:chOff x="0" y="0"/>
              <a:chExt cx="7545300" cy="896675"/>
            </a:xfrm>
          </p:grpSpPr>
          <p:pic>
            <p:nvPicPr>
              <p:cNvPr id="27" name="Google Shape;2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" name="Google Shape;28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" name="Google Shape;29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Google Shape;30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1" name="Google Shape;31;p2"/>
          <p:cNvSpPr txBox="1">
            <a:spLocks noGrp="1"/>
          </p:cNvSpPr>
          <p:nvPr>
            <p:ph type="ctrTitle"/>
          </p:nvPr>
        </p:nvSpPr>
        <p:spPr>
          <a:xfrm>
            <a:off x="2703496" y="2604420"/>
            <a:ext cx="6764400" cy="15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32" name="Google Shape;32;p2"/>
          <p:cNvGrpSpPr/>
          <p:nvPr/>
        </p:nvGrpSpPr>
        <p:grpSpPr>
          <a:xfrm flipH="1">
            <a:off x="1" y="4117464"/>
            <a:ext cx="5487633" cy="3027067"/>
            <a:chOff x="4115550" y="2061250"/>
            <a:chExt cx="4115725" cy="2270300"/>
          </a:xfrm>
        </p:grpSpPr>
        <p:grpSp>
          <p:nvGrpSpPr>
            <p:cNvPr id="33" name="Google Shape;33;p2"/>
            <p:cNvGrpSpPr/>
            <p:nvPr/>
          </p:nvGrpSpPr>
          <p:grpSpPr>
            <a:xfrm>
              <a:off x="4801525" y="3434875"/>
              <a:ext cx="3429750" cy="896675"/>
              <a:chOff x="4115550" y="0"/>
              <a:chExt cx="3429750" cy="896675"/>
            </a:xfrm>
          </p:grpSpPr>
          <p:pic>
            <p:nvPicPr>
              <p:cNvPr id="34" name="Google Shape;3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" name="Google Shape;35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6" name="Google Shape;36;p2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37" name="Google Shape;3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" name="Google Shape;38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9" name="Google Shape;39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449548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3"/>
          <p:cNvGrpSpPr/>
          <p:nvPr/>
        </p:nvGrpSpPr>
        <p:grpSpPr>
          <a:xfrm flipH="1">
            <a:off x="1216968" y="0"/>
            <a:ext cx="10975033" cy="5775400"/>
            <a:chOff x="0" y="0"/>
            <a:chExt cx="8231275" cy="4331550"/>
          </a:xfrm>
        </p:grpSpPr>
        <p:pic>
          <p:nvPicPr>
            <p:cNvPr id="42" name="Google Shape;42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343487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" name="Google Shape;43;p3"/>
            <p:cNvGrpSpPr/>
            <p:nvPr/>
          </p:nvGrpSpPr>
          <p:grpSpPr>
            <a:xfrm>
              <a:off x="0" y="2747250"/>
              <a:ext cx="3429750" cy="896675"/>
              <a:chOff x="0" y="0"/>
              <a:chExt cx="3429750" cy="896675"/>
            </a:xfrm>
          </p:grpSpPr>
          <p:pic>
            <p:nvPicPr>
              <p:cNvPr id="44" name="Google Shape;4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" name="Google Shape;4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6" name="Google Shape;46;p3"/>
            <p:cNvGrpSpPr/>
            <p:nvPr/>
          </p:nvGrpSpPr>
          <p:grpSpPr>
            <a:xfrm>
              <a:off x="685975" y="2061250"/>
              <a:ext cx="3429750" cy="896675"/>
              <a:chOff x="0" y="0"/>
              <a:chExt cx="3429750" cy="896675"/>
            </a:xfrm>
          </p:grpSpPr>
          <p:pic>
            <p:nvPicPr>
              <p:cNvPr id="47" name="Google Shape;47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" name="Google Shape;4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9" name="Google Shape;49;p3"/>
            <p:cNvGrpSpPr/>
            <p:nvPr/>
          </p:nvGrpSpPr>
          <p:grpSpPr>
            <a:xfrm>
              <a:off x="0" y="1373625"/>
              <a:ext cx="3429750" cy="896675"/>
              <a:chOff x="0" y="0"/>
              <a:chExt cx="3429750" cy="896675"/>
            </a:xfrm>
          </p:grpSpPr>
          <p:pic>
            <p:nvPicPr>
              <p:cNvPr id="50" name="Google Shape;50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1" name="Google Shape;51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2" name="Google Shape;52;p3"/>
            <p:cNvGrpSpPr/>
            <p:nvPr/>
          </p:nvGrpSpPr>
          <p:grpSpPr>
            <a:xfrm>
              <a:off x="685975" y="687625"/>
              <a:ext cx="7545300" cy="896675"/>
              <a:chOff x="0" y="0"/>
              <a:chExt cx="7545300" cy="896675"/>
            </a:xfrm>
          </p:grpSpPr>
          <p:pic>
            <p:nvPicPr>
              <p:cNvPr id="53" name="Google Shape;53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" name="Google Shape;5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5" name="Google Shape;5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6" name="Google Shape;56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7" name="Google Shape;57;p3"/>
            <p:cNvGrpSpPr/>
            <p:nvPr/>
          </p:nvGrpSpPr>
          <p:grpSpPr>
            <a:xfrm>
              <a:off x="0" y="0"/>
              <a:ext cx="7545300" cy="896675"/>
              <a:chOff x="0" y="0"/>
              <a:chExt cx="7545300" cy="896675"/>
            </a:xfrm>
          </p:grpSpPr>
          <p:pic>
            <p:nvPicPr>
              <p:cNvPr id="58" name="Google Shape;5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" name="Google Shape;59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0" name="Google Shape;60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1" name="Google Shape;61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62" name="Google Shape;62;p3"/>
          <p:cNvGrpSpPr/>
          <p:nvPr/>
        </p:nvGrpSpPr>
        <p:grpSpPr>
          <a:xfrm flipH="1">
            <a:off x="1" y="4117464"/>
            <a:ext cx="5487633" cy="3027067"/>
            <a:chOff x="4115550" y="2061250"/>
            <a:chExt cx="4115725" cy="2270300"/>
          </a:xfrm>
        </p:grpSpPr>
        <p:grpSp>
          <p:nvGrpSpPr>
            <p:cNvPr id="63" name="Google Shape;63;p3"/>
            <p:cNvGrpSpPr/>
            <p:nvPr/>
          </p:nvGrpSpPr>
          <p:grpSpPr>
            <a:xfrm>
              <a:off x="4801525" y="3434875"/>
              <a:ext cx="3429750" cy="896675"/>
              <a:chOff x="4115550" y="0"/>
              <a:chExt cx="3429750" cy="896675"/>
            </a:xfrm>
          </p:grpSpPr>
          <p:pic>
            <p:nvPicPr>
              <p:cNvPr id="64" name="Google Shape;6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" name="Google Shape;6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6" name="Google Shape;66;p3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67" name="Google Shape;67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6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9" name="Google Shape;69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0" name="Google Shape;70;p3"/>
          <p:cNvSpPr txBox="1">
            <a:spLocks noGrp="1"/>
          </p:cNvSpPr>
          <p:nvPr>
            <p:ph type="ctrTitle"/>
          </p:nvPr>
        </p:nvSpPr>
        <p:spPr>
          <a:xfrm>
            <a:off x="2703500" y="2172529"/>
            <a:ext cx="6784800" cy="154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71" name="Google Shape;71;p3"/>
          <p:cNvSpPr txBox="1">
            <a:spLocks noGrp="1"/>
          </p:cNvSpPr>
          <p:nvPr>
            <p:ph type="subTitle" idx="1"/>
          </p:nvPr>
        </p:nvSpPr>
        <p:spPr>
          <a:xfrm>
            <a:off x="2703500" y="3848135"/>
            <a:ext cx="6784800" cy="104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8644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4"/>
          <p:cNvGrpSpPr/>
          <p:nvPr/>
        </p:nvGrpSpPr>
        <p:grpSpPr>
          <a:xfrm>
            <a:off x="5818365" y="-4284"/>
            <a:ext cx="6373635" cy="3365507"/>
            <a:chOff x="4363774" y="-3213"/>
            <a:chExt cx="4780226" cy="2524130"/>
          </a:xfrm>
        </p:grpSpPr>
        <p:pic>
          <p:nvPicPr>
            <p:cNvPr id="74" name="Google Shape;74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7948921" y="2000218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5" name="Google Shape;75;p4"/>
            <p:cNvGrpSpPr/>
            <p:nvPr/>
          </p:nvGrpSpPr>
          <p:grpSpPr>
            <a:xfrm flipH="1">
              <a:off x="7152344" y="1600887"/>
              <a:ext cx="1991656" cy="520699"/>
              <a:chOff x="0" y="0"/>
              <a:chExt cx="3429750" cy="896675"/>
            </a:xfrm>
          </p:grpSpPr>
          <p:pic>
            <p:nvPicPr>
              <p:cNvPr id="76" name="Google Shape;7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7" name="Google Shape;7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8" name="Google Shape;78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7948921" y="119819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9" name="Google Shape;79;p4"/>
            <p:cNvGrpSpPr/>
            <p:nvPr/>
          </p:nvGrpSpPr>
          <p:grpSpPr>
            <a:xfrm flipH="1">
              <a:off x="5957394" y="798862"/>
              <a:ext cx="3186606" cy="520699"/>
              <a:chOff x="0" y="0"/>
              <a:chExt cx="5487525" cy="896675"/>
            </a:xfrm>
          </p:grpSpPr>
          <p:pic>
            <p:nvPicPr>
              <p:cNvPr id="80" name="Google Shape;8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1" name="Google Shape;8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2" name="Google Shape;8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3" name="Google Shape;83;p4"/>
            <p:cNvGrpSpPr/>
            <p:nvPr/>
          </p:nvGrpSpPr>
          <p:grpSpPr>
            <a:xfrm flipH="1">
              <a:off x="4363774" y="396118"/>
              <a:ext cx="4381854" cy="520735"/>
              <a:chOff x="0" y="0"/>
              <a:chExt cx="7545300" cy="896675"/>
            </a:xfrm>
          </p:grpSpPr>
          <p:pic>
            <p:nvPicPr>
              <p:cNvPr id="84" name="Google Shape;84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5" name="Google Shape;8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6" name="Google Shape;8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7" name="Google Shape;8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8" name="Google Shape;88;p4"/>
            <p:cNvGrpSpPr/>
            <p:nvPr/>
          </p:nvGrpSpPr>
          <p:grpSpPr>
            <a:xfrm flipH="1">
              <a:off x="4762146" y="-3213"/>
              <a:ext cx="4381854" cy="520735"/>
              <a:chOff x="0" y="0"/>
              <a:chExt cx="7545300" cy="896675"/>
            </a:xfrm>
          </p:grpSpPr>
          <p:pic>
            <p:nvPicPr>
              <p:cNvPr id="89" name="Google Shape;89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0" name="Google Shape;9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1" name="Google Shape;9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2" name="Google Shape;9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93" name="Google Shape;93;p4"/>
          <p:cNvGrpSpPr/>
          <p:nvPr/>
        </p:nvGrpSpPr>
        <p:grpSpPr>
          <a:xfrm>
            <a:off x="-4" y="3657584"/>
            <a:ext cx="5842075" cy="3365507"/>
            <a:chOff x="4364072" y="-3213"/>
            <a:chExt cx="4381556" cy="2524130"/>
          </a:xfrm>
        </p:grpSpPr>
        <p:grpSp>
          <p:nvGrpSpPr>
            <p:cNvPr id="94" name="Google Shape;94;p4"/>
            <p:cNvGrpSpPr/>
            <p:nvPr/>
          </p:nvGrpSpPr>
          <p:grpSpPr>
            <a:xfrm flipH="1">
              <a:off x="4364072" y="2000218"/>
              <a:ext cx="4381556" cy="520699"/>
              <a:chOff x="0" y="0"/>
              <a:chExt cx="7545300" cy="896675"/>
            </a:xfrm>
          </p:grpSpPr>
          <p:pic>
            <p:nvPicPr>
              <p:cNvPr id="95" name="Google Shape;9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6" name="Google Shape;9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7" name="Google Shape;9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" name="Google Shape;98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9" name="Google Shape;99;p4"/>
            <p:cNvGrpSpPr/>
            <p:nvPr/>
          </p:nvGrpSpPr>
          <p:grpSpPr>
            <a:xfrm flipH="1">
              <a:off x="4762444" y="1600887"/>
              <a:ext cx="3186606" cy="520699"/>
              <a:chOff x="2057775" y="0"/>
              <a:chExt cx="5487525" cy="896675"/>
            </a:xfrm>
          </p:grpSpPr>
          <p:pic>
            <p:nvPicPr>
              <p:cNvPr id="100" name="Google Shape;10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1" name="Google Shape;10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2" name="Google Shape;10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3" name="Google Shape;103;p4"/>
            <p:cNvGrpSpPr/>
            <p:nvPr/>
          </p:nvGrpSpPr>
          <p:grpSpPr>
            <a:xfrm flipH="1">
              <a:off x="4364072" y="1198193"/>
              <a:ext cx="3186606" cy="520699"/>
              <a:chOff x="2057775" y="0"/>
              <a:chExt cx="5487525" cy="896675"/>
            </a:xfrm>
          </p:grpSpPr>
          <p:pic>
            <p:nvPicPr>
              <p:cNvPr id="104" name="Google Shape;104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5" name="Google Shape;10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6" name="Google Shape;10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07" name="Google Shape;107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798862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8" name="Google Shape;108;p4"/>
            <p:cNvGrpSpPr/>
            <p:nvPr/>
          </p:nvGrpSpPr>
          <p:grpSpPr>
            <a:xfrm flipH="1">
              <a:off x="4364072" y="396118"/>
              <a:ext cx="1991656" cy="520699"/>
              <a:chOff x="4115550" y="0"/>
              <a:chExt cx="3429750" cy="896675"/>
            </a:xfrm>
          </p:grpSpPr>
          <p:pic>
            <p:nvPicPr>
              <p:cNvPr id="109" name="Google Shape;109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0" name="Google Shape;11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1" name="Google Shape;111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-321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" name="Google Shape;112;p4"/>
          <p:cNvSpPr txBox="1">
            <a:spLocks noGrp="1"/>
          </p:cNvSpPr>
          <p:nvPr>
            <p:ph type="body" idx="1"/>
          </p:nvPr>
        </p:nvSpPr>
        <p:spPr>
          <a:xfrm>
            <a:off x="3316867" y="1624033"/>
            <a:ext cx="5558400" cy="361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507987" algn="ctr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❑"/>
              <a:defRPr sz="3200" b="1">
                <a:latin typeface="Montserrat"/>
                <a:ea typeface="Montserrat"/>
                <a:cs typeface="Montserrat"/>
                <a:sym typeface="Montserrat"/>
              </a:defRPr>
            </a:lvl1pPr>
            <a:lvl2pPr marL="1219170" lvl="1" indent="-507987" algn="ctr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❏"/>
              <a:defRPr sz="3200" b="1">
                <a:latin typeface="Montserrat"/>
                <a:ea typeface="Montserrat"/>
                <a:cs typeface="Montserrat"/>
                <a:sym typeface="Montserrat"/>
              </a:defRPr>
            </a:lvl2pPr>
            <a:lvl3pPr marL="1828754" lvl="2" indent="-507987" algn="ctr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❏"/>
              <a:defRPr sz="3200" b="1">
                <a:latin typeface="Montserrat"/>
                <a:ea typeface="Montserrat"/>
                <a:cs typeface="Montserrat"/>
                <a:sym typeface="Montserrat"/>
              </a:defRPr>
            </a:lvl3pPr>
            <a:lvl4pPr marL="2438339" lvl="3" indent="-507987" algn="ctr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❏"/>
              <a:defRPr sz="3200" b="1">
                <a:latin typeface="Montserrat"/>
                <a:ea typeface="Montserrat"/>
                <a:cs typeface="Montserrat"/>
                <a:sym typeface="Montserrat"/>
              </a:defRPr>
            </a:lvl4pPr>
            <a:lvl5pPr marL="3047924" lvl="4" indent="-507987" algn="ctr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❏"/>
              <a:defRPr sz="3200" b="1">
                <a:latin typeface="Montserrat"/>
                <a:ea typeface="Montserrat"/>
                <a:cs typeface="Montserrat"/>
                <a:sym typeface="Montserrat"/>
              </a:defRPr>
            </a:lvl5pPr>
            <a:lvl6pPr marL="3657509" lvl="5" indent="-507987" algn="ctr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❏"/>
              <a:defRPr sz="3200" b="1">
                <a:latin typeface="Montserrat"/>
                <a:ea typeface="Montserrat"/>
                <a:cs typeface="Montserrat"/>
                <a:sym typeface="Montserrat"/>
              </a:defRPr>
            </a:lvl6pPr>
            <a:lvl7pPr marL="4267093" lvl="6" indent="-507987" algn="ctr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❏"/>
              <a:defRPr sz="3200" b="1">
                <a:latin typeface="Montserrat"/>
                <a:ea typeface="Montserrat"/>
                <a:cs typeface="Montserrat"/>
                <a:sym typeface="Montserrat"/>
              </a:defRPr>
            </a:lvl7pPr>
            <a:lvl8pPr marL="4876678" lvl="7" indent="-507987" algn="ctr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❏"/>
              <a:defRPr sz="3200" b="1">
                <a:latin typeface="Montserrat"/>
                <a:ea typeface="Montserrat"/>
                <a:cs typeface="Montserrat"/>
                <a:sym typeface="Montserrat"/>
              </a:defRPr>
            </a:lvl8pPr>
            <a:lvl9pPr marL="5486263" lvl="8" indent="-507987" algn="ctr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❏"/>
              <a:defRPr sz="32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3" name="Google Shape;113;p4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040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5"/>
          <p:cNvGrpSpPr/>
          <p:nvPr/>
        </p:nvGrpSpPr>
        <p:grpSpPr>
          <a:xfrm flipH="1">
            <a:off x="5818365" y="-4283"/>
            <a:ext cx="6373635" cy="2821561"/>
            <a:chOff x="0" y="0"/>
            <a:chExt cx="5072935" cy="2245751"/>
          </a:xfrm>
        </p:grpSpPr>
        <p:pic>
          <p:nvPicPr>
            <p:cNvPr id="116" name="Google Shape;116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8" name="Google Shape;118;p5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19" name="Google Shape;119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0" name="Google Shape;120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1" name="Google Shape;121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2" name="Google Shape;122;p5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23" name="Google Shape;123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4" name="Google Shape;124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5" name="Google Shape;125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6" name="Google Shape;126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7" name="Google Shape;127;p5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28" name="Google Shape;128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9" name="Google Shape;129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0" name="Google Shape;130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1" name="Google Shape;131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32" name="Google Shape;132;p5"/>
          <p:cNvGrpSpPr/>
          <p:nvPr/>
        </p:nvGrpSpPr>
        <p:grpSpPr>
          <a:xfrm flipH="1">
            <a:off x="8" y="5270900"/>
            <a:ext cx="3186885" cy="1757937"/>
            <a:chOff x="6607482" y="3879952"/>
            <a:chExt cx="2536521" cy="1399186"/>
          </a:xfrm>
        </p:grpSpPr>
        <p:grpSp>
          <p:nvGrpSpPr>
            <p:cNvPr id="133" name="Google Shape;133;p5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34" name="Google Shape;134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5" name="Google Shape;135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6" name="Google Shape;136;p5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37" name="Google Shape;137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8" name="Google Shape;138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9" name="Google Shape;139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0" name="Google Shape;140;p5"/>
          <p:cNvSpPr txBox="1">
            <a:spLocks noGrp="1"/>
          </p:cNvSpPr>
          <p:nvPr>
            <p:ph type="title"/>
          </p:nvPr>
        </p:nvSpPr>
        <p:spPr>
          <a:xfrm>
            <a:off x="1035267" y="536933"/>
            <a:ext cx="4783200" cy="1142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body" idx="1"/>
          </p:nvPr>
        </p:nvSpPr>
        <p:spPr>
          <a:xfrm>
            <a:off x="1035267" y="2032500"/>
            <a:ext cx="10121600" cy="391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❑"/>
              <a:defRPr/>
            </a:lvl1pPr>
            <a:lvl2pPr marL="1219170" lvl="1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2pPr>
            <a:lvl3pPr marL="1828754" lvl="2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3pPr>
            <a:lvl4pPr marL="2438339" lvl="3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4pPr>
            <a:lvl5pPr marL="3047924" lvl="4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5pPr>
            <a:lvl6pPr marL="3657509" lvl="5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6pPr>
            <a:lvl7pPr marL="4267093" lvl="6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7pPr>
            <a:lvl8pPr marL="4876678" lvl="7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8pPr>
            <a:lvl9pPr marL="5486263" lvl="8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563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6"/>
          <p:cNvGrpSpPr/>
          <p:nvPr/>
        </p:nvGrpSpPr>
        <p:grpSpPr>
          <a:xfrm flipH="1">
            <a:off x="5818365" y="-4283"/>
            <a:ext cx="6373635" cy="2821561"/>
            <a:chOff x="0" y="0"/>
            <a:chExt cx="5072935" cy="2245751"/>
          </a:xfrm>
        </p:grpSpPr>
        <p:pic>
          <p:nvPicPr>
            <p:cNvPr id="145" name="Google Shape;145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7" name="Google Shape;147;p6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48" name="Google Shape;148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9" name="Google Shape;149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0" name="Google Shape;150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1" name="Google Shape;151;p6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52" name="Google Shape;152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3" name="Google Shape;153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4" name="Google Shape;154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5" name="Google Shape;155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6" name="Google Shape;156;p6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57" name="Google Shape;157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8" name="Google Shape;158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9" name="Google Shape;159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0" name="Google Shape;160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61" name="Google Shape;161;p6"/>
          <p:cNvGrpSpPr/>
          <p:nvPr/>
        </p:nvGrpSpPr>
        <p:grpSpPr>
          <a:xfrm flipH="1">
            <a:off x="8" y="5270900"/>
            <a:ext cx="3186885" cy="1757937"/>
            <a:chOff x="6607482" y="3879952"/>
            <a:chExt cx="2536521" cy="1399186"/>
          </a:xfrm>
        </p:grpSpPr>
        <p:grpSp>
          <p:nvGrpSpPr>
            <p:cNvPr id="162" name="Google Shape;162;p6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63" name="Google Shape;163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4" name="Google Shape;164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5" name="Google Shape;165;p6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66" name="Google Shape;166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7" name="Google Shape;167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68" name="Google Shape;168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9" name="Google Shape;169;p6"/>
          <p:cNvSpPr txBox="1">
            <a:spLocks noGrp="1"/>
          </p:cNvSpPr>
          <p:nvPr>
            <p:ph type="title"/>
          </p:nvPr>
        </p:nvSpPr>
        <p:spPr>
          <a:xfrm>
            <a:off x="1035267" y="536933"/>
            <a:ext cx="4783200" cy="1142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6"/>
          <p:cNvSpPr txBox="1">
            <a:spLocks noGrp="1"/>
          </p:cNvSpPr>
          <p:nvPr>
            <p:ph type="body" idx="1"/>
          </p:nvPr>
        </p:nvSpPr>
        <p:spPr>
          <a:xfrm>
            <a:off x="1035267" y="2032500"/>
            <a:ext cx="4783200" cy="410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❑"/>
              <a:defRPr/>
            </a:lvl1pPr>
            <a:lvl2pPr marL="1219170" lvl="1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2pPr>
            <a:lvl3pPr marL="1828754" lvl="2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3pPr>
            <a:lvl4pPr marL="2438339" lvl="3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4pPr>
            <a:lvl5pPr marL="3047924" lvl="4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5pPr>
            <a:lvl6pPr marL="3657509" lvl="5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6pPr>
            <a:lvl7pPr marL="4267093" lvl="6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7pPr>
            <a:lvl8pPr marL="4876678" lvl="7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8pPr>
            <a:lvl9pPr marL="5486263" lvl="8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71" name="Google Shape;171;p6"/>
          <p:cNvSpPr txBox="1">
            <a:spLocks noGrp="1"/>
          </p:cNvSpPr>
          <p:nvPr>
            <p:ph type="body" idx="2"/>
          </p:nvPr>
        </p:nvSpPr>
        <p:spPr>
          <a:xfrm>
            <a:off x="6373533" y="2032500"/>
            <a:ext cx="4783200" cy="410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❑"/>
              <a:defRPr/>
            </a:lvl1pPr>
            <a:lvl2pPr marL="1219170" lvl="1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2pPr>
            <a:lvl3pPr marL="1828754" lvl="2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3pPr>
            <a:lvl4pPr marL="2438339" lvl="3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4pPr>
            <a:lvl5pPr marL="3047924" lvl="4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5pPr>
            <a:lvl6pPr marL="3657509" lvl="5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6pPr>
            <a:lvl7pPr marL="4267093" lvl="6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7pPr>
            <a:lvl8pPr marL="4876678" lvl="7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8pPr>
            <a:lvl9pPr marL="5486263" lvl="8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72" name="Google Shape;172;p6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8852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7"/>
          <p:cNvGrpSpPr/>
          <p:nvPr/>
        </p:nvGrpSpPr>
        <p:grpSpPr>
          <a:xfrm flipH="1">
            <a:off x="5818365" y="-4283"/>
            <a:ext cx="6373635" cy="2821561"/>
            <a:chOff x="0" y="0"/>
            <a:chExt cx="5072935" cy="2245751"/>
          </a:xfrm>
        </p:grpSpPr>
        <p:pic>
          <p:nvPicPr>
            <p:cNvPr id="175" name="Google Shape;175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7" name="Google Shape;177;p7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78" name="Google Shape;178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9" name="Google Shape;179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0" name="Google Shape;180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1" name="Google Shape;181;p7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82" name="Google Shape;182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3" name="Google Shape;183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4" name="Google Shape;184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5" name="Google Shape;185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6" name="Google Shape;186;p7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87" name="Google Shape;187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8" name="Google Shape;188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9" name="Google Shape;189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0" name="Google Shape;190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91" name="Google Shape;191;p7"/>
          <p:cNvGrpSpPr/>
          <p:nvPr/>
        </p:nvGrpSpPr>
        <p:grpSpPr>
          <a:xfrm flipH="1">
            <a:off x="8" y="5270900"/>
            <a:ext cx="3186885" cy="1757937"/>
            <a:chOff x="6607482" y="3879952"/>
            <a:chExt cx="2536521" cy="1399186"/>
          </a:xfrm>
        </p:grpSpPr>
        <p:grpSp>
          <p:nvGrpSpPr>
            <p:cNvPr id="192" name="Google Shape;192;p7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93" name="Google Shape;193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4" name="Google Shape;194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5" name="Google Shape;195;p7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96" name="Google Shape;196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7" name="Google Shape;197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98" name="Google Shape;198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9" name="Google Shape;199;p7"/>
          <p:cNvSpPr txBox="1">
            <a:spLocks noGrp="1"/>
          </p:cNvSpPr>
          <p:nvPr>
            <p:ph type="title"/>
          </p:nvPr>
        </p:nvSpPr>
        <p:spPr>
          <a:xfrm>
            <a:off x="1035267" y="536933"/>
            <a:ext cx="4783200" cy="1142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7"/>
          <p:cNvSpPr txBox="1">
            <a:spLocks noGrp="1"/>
          </p:cNvSpPr>
          <p:nvPr>
            <p:ph type="body" idx="1"/>
          </p:nvPr>
        </p:nvSpPr>
        <p:spPr>
          <a:xfrm>
            <a:off x="1035267" y="2032500"/>
            <a:ext cx="3103600" cy="410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❑"/>
              <a:defRPr sz="2133"/>
            </a:lvl1pPr>
            <a:lvl2pPr marL="1219170" lvl="1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2pPr>
            <a:lvl3pPr marL="1828754" lvl="2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3pPr>
            <a:lvl4pPr marL="2438339" lvl="3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4pPr>
            <a:lvl5pPr marL="3047924" lvl="4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5pPr>
            <a:lvl6pPr marL="3657509" lvl="5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6pPr>
            <a:lvl7pPr marL="4267093" lvl="6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7pPr>
            <a:lvl8pPr marL="4876678" lvl="7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8pPr>
            <a:lvl9pPr marL="5486263" lvl="8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9pPr>
          </a:lstStyle>
          <a:p>
            <a:endParaRPr/>
          </a:p>
        </p:txBody>
      </p:sp>
      <p:sp>
        <p:nvSpPr>
          <p:cNvPr id="201" name="Google Shape;201;p7"/>
          <p:cNvSpPr txBox="1">
            <a:spLocks noGrp="1"/>
          </p:cNvSpPr>
          <p:nvPr>
            <p:ph type="body" idx="2"/>
          </p:nvPr>
        </p:nvSpPr>
        <p:spPr>
          <a:xfrm>
            <a:off x="4501416" y="2032500"/>
            <a:ext cx="3103600" cy="410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❑"/>
              <a:defRPr sz="2133"/>
            </a:lvl1pPr>
            <a:lvl2pPr marL="1219170" lvl="1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2pPr>
            <a:lvl3pPr marL="1828754" lvl="2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3pPr>
            <a:lvl4pPr marL="2438339" lvl="3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4pPr>
            <a:lvl5pPr marL="3047924" lvl="4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5pPr>
            <a:lvl6pPr marL="3657509" lvl="5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6pPr>
            <a:lvl7pPr marL="4267093" lvl="6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7pPr>
            <a:lvl8pPr marL="4876678" lvl="7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8pPr>
            <a:lvl9pPr marL="5486263" lvl="8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9pPr>
          </a:lstStyle>
          <a:p>
            <a:endParaRPr/>
          </a:p>
        </p:txBody>
      </p:sp>
      <p:sp>
        <p:nvSpPr>
          <p:cNvPr id="202" name="Google Shape;202;p7"/>
          <p:cNvSpPr txBox="1">
            <a:spLocks noGrp="1"/>
          </p:cNvSpPr>
          <p:nvPr>
            <p:ph type="body" idx="3"/>
          </p:nvPr>
        </p:nvSpPr>
        <p:spPr>
          <a:xfrm>
            <a:off x="7967565" y="2032500"/>
            <a:ext cx="3103600" cy="410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❑"/>
              <a:defRPr sz="2133"/>
            </a:lvl1pPr>
            <a:lvl2pPr marL="1219170" lvl="1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2pPr>
            <a:lvl3pPr marL="1828754" lvl="2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3pPr>
            <a:lvl4pPr marL="2438339" lvl="3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4pPr>
            <a:lvl5pPr marL="3047924" lvl="4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5pPr>
            <a:lvl6pPr marL="3657509" lvl="5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6pPr>
            <a:lvl7pPr marL="4267093" lvl="6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7pPr>
            <a:lvl8pPr marL="4876678" lvl="7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8pPr>
            <a:lvl9pPr marL="5486263" lvl="8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9pPr>
          </a:lstStyle>
          <a:p>
            <a:endParaRPr/>
          </a:p>
        </p:txBody>
      </p:sp>
      <p:sp>
        <p:nvSpPr>
          <p:cNvPr id="203" name="Google Shape;203;p7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0412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8"/>
          <p:cNvGrpSpPr/>
          <p:nvPr/>
        </p:nvGrpSpPr>
        <p:grpSpPr>
          <a:xfrm flipH="1">
            <a:off x="5818365" y="-4283"/>
            <a:ext cx="6373635" cy="2821561"/>
            <a:chOff x="0" y="0"/>
            <a:chExt cx="5072935" cy="2245751"/>
          </a:xfrm>
        </p:grpSpPr>
        <p:pic>
          <p:nvPicPr>
            <p:cNvPr id="206" name="Google Shape;206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" name="Google Shape;207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8" name="Google Shape;208;p8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209" name="Google Shape;209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0" name="Google Shape;210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1" name="Google Shape;211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2" name="Google Shape;212;p8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213" name="Google Shape;213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4" name="Google Shape;214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5" name="Google Shape;215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6" name="Google Shape;216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7" name="Google Shape;217;p8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218" name="Google Shape;218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9" name="Google Shape;219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0" name="Google Shape;220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1" name="Google Shape;221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22" name="Google Shape;222;p8"/>
          <p:cNvGrpSpPr/>
          <p:nvPr/>
        </p:nvGrpSpPr>
        <p:grpSpPr>
          <a:xfrm flipH="1">
            <a:off x="8" y="5270900"/>
            <a:ext cx="3186885" cy="1757937"/>
            <a:chOff x="6607482" y="3879952"/>
            <a:chExt cx="2536521" cy="1399186"/>
          </a:xfrm>
        </p:grpSpPr>
        <p:grpSp>
          <p:nvGrpSpPr>
            <p:cNvPr id="223" name="Google Shape;223;p8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224" name="Google Shape;224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5" name="Google Shape;225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6" name="Google Shape;226;p8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227" name="Google Shape;227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8" name="Google Shape;228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29" name="Google Shape;229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0" name="Google Shape;230;p8"/>
          <p:cNvSpPr txBox="1">
            <a:spLocks noGrp="1"/>
          </p:cNvSpPr>
          <p:nvPr>
            <p:ph type="title"/>
          </p:nvPr>
        </p:nvSpPr>
        <p:spPr>
          <a:xfrm>
            <a:off x="1035267" y="536933"/>
            <a:ext cx="4783200" cy="1142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8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434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3"/>
          <p:cNvGrpSpPr/>
          <p:nvPr/>
        </p:nvGrpSpPr>
        <p:grpSpPr>
          <a:xfrm flipH="1">
            <a:off x="1216968" y="0"/>
            <a:ext cx="10975033" cy="5775400"/>
            <a:chOff x="0" y="0"/>
            <a:chExt cx="8231275" cy="4331550"/>
          </a:xfrm>
        </p:grpSpPr>
        <p:pic>
          <p:nvPicPr>
            <p:cNvPr id="42" name="Google Shape;42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343487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" name="Google Shape;43;p3"/>
            <p:cNvGrpSpPr/>
            <p:nvPr/>
          </p:nvGrpSpPr>
          <p:grpSpPr>
            <a:xfrm>
              <a:off x="0" y="2747250"/>
              <a:ext cx="3429750" cy="896675"/>
              <a:chOff x="0" y="0"/>
              <a:chExt cx="3429750" cy="896675"/>
            </a:xfrm>
          </p:grpSpPr>
          <p:pic>
            <p:nvPicPr>
              <p:cNvPr id="44" name="Google Shape;4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" name="Google Shape;4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6" name="Google Shape;46;p3"/>
            <p:cNvGrpSpPr/>
            <p:nvPr/>
          </p:nvGrpSpPr>
          <p:grpSpPr>
            <a:xfrm>
              <a:off x="685975" y="2061250"/>
              <a:ext cx="3429750" cy="896675"/>
              <a:chOff x="0" y="0"/>
              <a:chExt cx="3429750" cy="896675"/>
            </a:xfrm>
          </p:grpSpPr>
          <p:pic>
            <p:nvPicPr>
              <p:cNvPr id="47" name="Google Shape;47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" name="Google Shape;4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9" name="Google Shape;49;p3"/>
            <p:cNvGrpSpPr/>
            <p:nvPr/>
          </p:nvGrpSpPr>
          <p:grpSpPr>
            <a:xfrm>
              <a:off x="0" y="1373625"/>
              <a:ext cx="3429750" cy="896675"/>
              <a:chOff x="0" y="0"/>
              <a:chExt cx="3429750" cy="896675"/>
            </a:xfrm>
          </p:grpSpPr>
          <p:pic>
            <p:nvPicPr>
              <p:cNvPr id="50" name="Google Shape;50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1" name="Google Shape;51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2" name="Google Shape;52;p3"/>
            <p:cNvGrpSpPr/>
            <p:nvPr/>
          </p:nvGrpSpPr>
          <p:grpSpPr>
            <a:xfrm>
              <a:off x="685975" y="687625"/>
              <a:ext cx="7545300" cy="896675"/>
              <a:chOff x="0" y="0"/>
              <a:chExt cx="7545300" cy="896675"/>
            </a:xfrm>
          </p:grpSpPr>
          <p:pic>
            <p:nvPicPr>
              <p:cNvPr id="53" name="Google Shape;53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" name="Google Shape;5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5" name="Google Shape;5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6" name="Google Shape;56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7" name="Google Shape;57;p3"/>
            <p:cNvGrpSpPr/>
            <p:nvPr/>
          </p:nvGrpSpPr>
          <p:grpSpPr>
            <a:xfrm>
              <a:off x="0" y="0"/>
              <a:ext cx="7545300" cy="896675"/>
              <a:chOff x="0" y="0"/>
              <a:chExt cx="7545300" cy="896675"/>
            </a:xfrm>
          </p:grpSpPr>
          <p:pic>
            <p:nvPicPr>
              <p:cNvPr id="58" name="Google Shape;5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" name="Google Shape;59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0" name="Google Shape;60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1" name="Google Shape;61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62" name="Google Shape;62;p3"/>
          <p:cNvGrpSpPr/>
          <p:nvPr/>
        </p:nvGrpSpPr>
        <p:grpSpPr>
          <a:xfrm flipH="1">
            <a:off x="1" y="4117464"/>
            <a:ext cx="5487633" cy="3027067"/>
            <a:chOff x="4115550" y="2061250"/>
            <a:chExt cx="4115725" cy="2270300"/>
          </a:xfrm>
        </p:grpSpPr>
        <p:grpSp>
          <p:nvGrpSpPr>
            <p:cNvPr id="63" name="Google Shape;63;p3"/>
            <p:cNvGrpSpPr/>
            <p:nvPr/>
          </p:nvGrpSpPr>
          <p:grpSpPr>
            <a:xfrm>
              <a:off x="4801525" y="3434875"/>
              <a:ext cx="3429750" cy="896675"/>
              <a:chOff x="4115550" y="0"/>
              <a:chExt cx="3429750" cy="896675"/>
            </a:xfrm>
          </p:grpSpPr>
          <p:pic>
            <p:nvPicPr>
              <p:cNvPr id="64" name="Google Shape;6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" name="Google Shape;6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6" name="Google Shape;66;p3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67" name="Google Shape;67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6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9" name="Google Shape;69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0" name="Google Shape;70;p3"/>
          <p:cNvSpPr txBox="1">
            <a:spLocks noGrp="1"/>
          </p:cNvSpPr>
          <p:nvPr>
            <p:ph type="ctrTitle"/>
          </p:nvPr>
        </p:nvSpPr>
        <p:spPr>
          <a:xfrm>
            <a:off x="2703500" y="2172529"/>
            <a:ext cx="6784800" cy="154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71" name="Google Shape;71;p3"/>
          <p:cNvSpPr txBox="1">
            <a:spLocks noGrp="1"/>
          </p:cNvSpPr>
          <p:nvPr>
            <p:ph type="subTitle" idx="1"/>
          </p:nvPr>
        </p:nvSpPr>
        <p:spPr>
          <a:xfrm>
            <a:off x="2703500" y="3848135"/>
            <a:ext cx="6784800" cy="104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1465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9"/>
          <p:cNvGrpSpPr/>
          <p:nvPr/>
        </p:nvGrpSpPr>
        <p:grpSpPr>
          <a:xfrm flipH="1">
            <a:off x="5818365" y="-4283"/>
            <a:ext cx="6373635" cy="2821561"/>
            <a:chOff x="0" y="0"/>
            <a:chExt cx="5072935" cy="2245751"/>
          </a:xfrm>
        </p:grpSpPr>
        <p:pic>
          <p:nvPicPr>
            <p:cNvPr id="234" name="Google Shape;234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6" name="Google Shape;236;p9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237" name="Google Shape;237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8" name="Google Shape;238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9" name="Google Shape;239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0" name="Google Shape;240;p9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241" name="Google Shape;241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2" name="Google Shape;242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3" name="Google Shape;243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4" name="Google Shape;244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5" name="Google Shape;245;p9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246" name="Google Shape;246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7" name="Google Shape;247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8" name="Google Shape;248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9" name="Google Shape;249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50" name="Google Shape;250;p9"/>
          <p:cNvGrpSpPr/>
          <p:nvPr/>
        </p:nvGrpSpPr>
        <p:grpSpPr>
          <a:xfrm flipH="1">
            <a:off x="8" y="5270900"/>
            <a:ext cx="3186885" cy="1757937"/>
            <a:chOff x="6607482" y="3879952"/>
            <a:chExt cx="2536521" cy="1399186"/>
          </a:xfrm>
        </p:grpSpPr>
        <p:grpSp>
          <p:nvGrpSpPr>
            <p:cNvPr id="251" name="Google Shape;251;p9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252" name="Google Shape;252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3" name="Google Shape;253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4" name="Google Shape;254;p9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255" name="Google Shape;255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6" name="Google Shape;256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57" name="Google Shape;257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8" name="Google Shape;258;p9"/>
          <p:cNvSpPr txBox="1">
            <a:spLocks noGrp="1"/>
          </p:cNvSpPr>
          <p:nvPr>
            <p:ph type="body" idx="1"/>
          </p:nvPr>
        </p:nvSpPr>
        <p:spPr>
          <a:xfrm>
            <a:off x="1717433" y="5260239"/>
            <a:ext cx="8645200" cy="69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>
              <a:spcBef>
                <a:spcPts val="480"/>
              </a:spcBef>
              <a:spcAft>
                <a:spcPts val="0"/>
              </a:spcAft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259" name="Google Shape;259;p9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3267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ig emboss" type="blank">
  <p:cSld name="Blank big emboss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0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  <p:grpSp>
        <p:nvGrpSpPr>
          <p:cNvPr id="262" name="Google Shape;262;p10"/>
          <p:cNvGrpSpPr/>
          <p:nvPr/>
        </p:nvGrpSpPr>
        <p:grpSpPr>
          <a:xfrm flipH="1">
            <a:off x="7619000" y="1"/>
            <a:ext cx="4573000" cy="4858567"/>
            <a:chOff x="0" y="0"/>
            <a:chExt cx="3429750" cy="3643925"/>
          </a:xfrm>
        </p:grpSpPr>
        <p:pic>
          <p:nvPicPr>
            <p:cNvPr id="263" name="Google Shape;263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2747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37362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68762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7" name="Google Shape;267;p10"/>
            <p:cNvGrpSpPr/>
            <p:nvPr/>
          </p:nvGrpSpPr>
          <p:grpSpPr>
            <a:xfrm>
              <a:off x="0" y="0"/>
              <a:ext cx="3429750" cy="896675"/>
              <a:chOff x="0" y="0"/>
              <a:chExt cx="3429750" cy="896675"/>
            </a:xfrm>
          </p:grpSpPr>
          <p:pic>
            <p:nvPicPr>
              <p:cNvPr id="268" name="Google Shape;268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9" name="Google Shape;269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70" name="Google Shape;270;p10"/>
          <p:cNvGrpSpPr/>
          <p:nvPr/>
        </p:nvGrpSpPr>
        <p:grpSpPr>
          <a:xfrm flipH="1">
            <a:off x="1" y="4127220"/>
            <a:ext cx="7316700" cy="3027067"/>
            <a:chOff x="2743750" y="2061250"/>
            <a:chExt cx="5487525" cy="2270300"/>
          </a:xfrm>
        </p:grpSpPr>
        <p:grpSp>
          <p:nvGrpSpPr>
            <p:cNvPr id="271" name="Google Shape;271;p10"/>
            <p:cNvGrpSpPr/>
            <p:nvPr/>
          </p:nvGrpSpPr>
          <p:grpSpPr>
            <a:xfrm>
              <a:off x="2743750" y="3434875"/>
              <a:ext cx="5487525" cy="896675"/>
              <a:chOff x="2057775" y="0"/>
              <a:chExt cx="5487525" cy="896675"/>
            </a:xfrm>
          </p:grpSpPr>
          <p:pic>
            <p:nvPicPr>
              <p:cNvPr id="272" name="Google Shape;272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3" name="Google Shape;273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4" name="Google Shape;274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5" name="Google Shape;275;p10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276" name="Google Shape;276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7" name="Google Shape;277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78" name="Google Shape;278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3571861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1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  <p:grpSp>
        <p:nvGrpSpPr>
          <p:cNvPr id="281" name="Google Shape;281;p11"/>
          <p:cNvGrpSpPr/>
          <p:nvPr/>
        </p:nvGrpSpPr>
        <p:grpSpPr>
          <a:xfrm>
            <a:off x="-5" y="3657584"/>
            <a:ext cx="4248808" cy="3365507"/>
            <a:chOff x="4364071" y="-3213"/>
            <a:chExt cx="3186606" cy="2524130"/>
          </a:xfrm>
        </p:grpSpPr>
        <p:grpSp>
          <p:nvGrpSpPr>
            <p:cNvPr id="282" name="Google Shape;282;p11"/>
            <p:cNvGrpSpPr/>
            <p:nvPr/>
          </p:nvGrpSpPr>
          <p:grpSpPr>
            <a:xfrm flipH="1">
              <a:off x="4364072" y="2000218"/>
              <a:ext cx="3186606" cy="520699"/>
              <a:chOff x="2057775" y="0"/>
              <a:chExt cx="5487525" cy="896675"/>
            </a:xfrm>
          </p:grpSpPr>
          <p:pic>
            <p:nvPicPr>
              <p:cNvPr id="283" name="Google Shape;283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4" name="Google Shape;284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5" name="Google Shape;285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6" name="Google Shape;286;p11"/>
            <p:cNvGrpSpPr/>
            <p:nvPr/>
          </p:nvGrpSpPr>
          <p:grpSpPr>
            <a:xfrm flipH="1">
              <a:off x="4762444" y="1600887"/>
              <a:ext cx="1991656" cy="520699"/>
              <a:chOff x="4115550" y="0"/>
              <a:chExt cx="3429750" cy="896675"/>
            </a:xfrm>
          </p:grpSpPr>
          <p:pic>
            <p:nvPicPr>
              <p:cNvPr id="287" name="Google Shape;287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8" name="Google Shape;288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9" name="Google Shape;289;p11"/>
            <p:cNvGrpSpPr/>
            <p:nvPr/>
          </p:nvGrpSpPr>
          <p:grpSpPr>
            <a:xfrm flipH="1">
              <a:off x="4364072" y="1198193"/>
              <a:ext cx="1991656" cy="520699"/>
              <a:chOff x="4115550" y="0"/>
              <a:chExt cx="3429750" cy="896675"/>
            </a:xfrm>
          </p:grpSpPr>
          <p:pic>
            <p:nvPicPr>
              <p:cNvPr id="290" name="Google Shape;290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1" name="Google Shape;291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92" name="Google Shape;292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798862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" name="Google Shape;293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364071" y="396118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" name="Google Shape;294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-321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5" name="Google Shape;295;p11"/>
          <p:cNvGrpSpPr/>
          <p:nvPr/>
        </p:nvGrpSpPr>
        <p:grpSpPr>
          <a:xfrm>
            <a:off x="7943192" y="-4283"/>
            <a:ext cx="4248808" cy="2833065"/>
            <a:chOff x="5957394" y="-3213"/>
            <a:chExt cx="3186606" cy="2124799"/>
          </a:xfrm>
        </p:grpSpPr>
        <p:grpSp>
          <p:nvGrpSpPr>
            <p:cNvPr id="296" name="Google Shape;296;p11"/>
            <p:cNvGrpSpPr/>
            <p:nvPr/>
          </p:nvGrpSpPr>
          <p:grpSpPr>
            <a:xfrm flipH="1">
              <a:off x="5957394" y="-3213"/>
              <a:ext cx="3186606" cy="520699"/>
              <a:chOff x="0" y="0"/>
              <a:chExt cx="5487525" cy="896675"/>
            </a:xfrm>
          </p:grpSpPr>
          <p:pic>
            <p:nvPicPr>
              <p:cNvPr id="297" name="Google Shape;297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8" name="Google Shape;298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9" name="Google Shape;299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00" name="Google Shape;300;p11"/>
            <p:cNvGrpSpPr/>
            <p:nvPr/>
          </p:nvGrpSpPr>
          <p:grpSpPr>
            <a:xfrm flipH="1">
              <a:off x="6753972" y="396118"/>
              <a:ext cx="1991656" cy="520699"/>
              <a:chOff x="0" y="0"/>
              <a:chExt cx="3429750" cy="896675"/>
            </a:xfrm>
          </p:grpSpPr>
          <p:pic>
            <p:nvPicPr>
              <p:cNvPr id="301" name="Google Shape;301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2" name="Google Shape;302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03" name="Google Shape;303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8347294" y="1600887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4" name="Google Shape;304;p11"/>
            <p:cNvGrpSpPr/>
            <p:nvPr/>
          </p:nvGrpSpPr>
          <p:grpSpPr>
            <a:xfrm flipH="1">
              <a:off x="7152344" y="798862"/>
              <a:ext cx="1991656" cy="520699"/>
              <a:chOff x="0" y="0"/>
              <a:chExt cx="3429750" cy="896675"/>
            </a:xfrm>
          </p:grpSpPr>
          <p:pic>
            <p:nvPicPr>
              <p:cNvPr id="305" name="Google Shape;305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6" name="Google Shape;306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42417529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314E-4401-4B3F-A137-E7D4E8334826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19.10.2022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1B63B-21D3-4038-A7C4-095A6E195750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5623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23F5BBB-F1F1-4335-B6DF-DF2971509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1813BA2-F74D-4319-BA38-0903820EAA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9911189-2B2A-4909-856E-3EDBD9D6A2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77B95A-B9CB-4559-9CAA-2EB49AEBDF5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19.10.2022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4F1044A-8462-4A5E-9C77-8516FEE81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849498D-FBC9-4E8A-ABEA-92F183635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9FE5B-393C-4BCD-BAF2-FE5245688FF3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7476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 flipH="1">
            <a:off x="1216968" y="0"/>
            <a:ext cx="10975033" cy="5775400"/>
            <a:chOff x="0" y="0"/>
            <a:chExt cx="8231275" cy="4331550"/>
          </a:xfrm>
        </p:grpSpPr>
        <p:pic>
          <p:nvPicPr>
            <p:cNvPr id="11" name="Google Shape;11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343487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" name="Google Shape;12;p2"/>
            <p:cNvGrpSpPr/>
            <p:nvPr/>
          </p:nvGrpSpPr>
          <p:grpSpPr>
            <a:xfrm>
              <a:off x="0" y="2747250"/>
              <a:ext cx="3429750" cy="896675"/>
              <a:chOff x="0" y="0"/>
              <a:chExt cx="3429750" cy="896675"/>
            </a:xfrm>
          </p:grpSpPr>
          <p:pic>
            <p:nvPicPr>
              <p:cNvPr id="13" name="Google Shape;13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Google Shape;1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" name="Google Shape;15;p2"/>
            <p:cNvGrpSpPr/>
            <p:nvPr/>
          </p:nvGrpSpPr>
          <p:grpSpPr>
            <a:xfrm>
              <a:off x="685975" y="2061250"/>
              <a:ext cx="3429750" cy="896675"/>
              <a:chOff x="0" y="0"/>
              <a:chExt cx="3429750" cy="896675"/>
            </a:xfrm>
          </p:grpSpPr>
          <p:pic>
            <p:nvPicPr>
              <p:cNvPr id="16" name="Google Shape;16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Google Shape;1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" name="Google Shape;18;p2"/>
            <p:cNvGrpSpPr/>
            <p:nvPr/>
          </p:nvGrpSpPr>
          <p:grpSpPr>
            <a:xfrm>
              <a:off x="0" y="1373625"/>
              <a:ext cx="3429750" cy="896675"/>
              <a:chOff x="0" y="0"/>
              <a:chExt cx="3429750" cy="896675"/>
            </a:xfrm>
          </p:grpSpPr>
          <p:pic>
            <p:nvPicPr>
              <p:cNvPr id="19" name="Google Shape;19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20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" name="Google Shape;21;p2"/>
            <p:cNvGrpSpPr/>
            <p:nvPr/>
          </p:nvGrpSpPr>
          <p:grpSpPr>
            <a:xfrm>
              <a:off x="685975" y="687625"/>
              <a:ext cx="7545300" cy="896675"/>
              <a:chOff x="0" y="0"/>
              <a:chExt cx="7545300" cy="896675"/>
            </a:xfrm>
          </p:grpSpPr>
          <p:pic>
            <p:nvPicPr>
              <p:cNvPr id="22" name="Google Shape;22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" name="Google Shape;23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2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25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6" name="Google Shape;26;p2"/>
            <p:cNvGrpSpPr/>
            <p:nvPr/>
          </p:nvGrpSpPr>
          <p:grpSpPr>
            <a:xfrm>
              <a:off x="0" y="0"/>
              <a:ext cx="7545300" cy="896675"/>
              <a:chOff x="0" y="0"/>
              <a:chExt cx="7545300" cy="896675"/>
            </a:xfrm>
          </p:grpSpPr>
          <p:pic>
            <p:nvPicPr>
              <p:cNvPr id="27" name="Google Shape;2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" name="Google Shape;28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" name="Google Shape;29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Google Shape;30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1" name="Google Shape;31;p2"/>
          <p:cNvSpPr txBox="1">
            <a:spLocks noGrp="1"/>
          </p:cNvSpPr>
          <p:nvPr>
            <p:ph type="ctrTitle"/>
          </p:nvPr>
        </p:nvSpPr>
        <p:spPr>
          <a:xfrm>
            <a:off x="2703496" y="2604420"/>
            <a:ext cx="6764400" cy="15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32" name="Google Shape;32;p2"/>
          <p:cNvGrpSpPr/>
          <p:nvPr/>
        </p:nvGrpSpPr>
        <p:grpSpPr>
          <a:xfrm flipH="1">
            <a:off x="1" y="4117464"/>
            <a:ext cx="5487633" cy="3027067"/>
            <a:chOff x="4115550" y="2061250"/>
            <a:chExt cx="4115725" cy="2270300"/>
          </a:xfrm>
        </p:grpSpPr>
        <p:grpSp>
          <p:nvGrpSpPr>
            <p:cNvPr id="33" name="Google Shape;33;p2"/>
            <p:cNvGrpSpPr/>
            <p:nvPr/>
          </p:nvGrpSpPr>
          <p:grpSpPr>
            <a:xfrm>
              <a:off x="4801525" y="3434875"/>
              <a:ext cx="3429750" cy="896675"/>
              <a:chOff x="4115550" y="0"/>
              <a:chExt cx="3429750" cy="896675"/>
            </a:xfrm>
          </p:grpSpPr>
          <p:pic>
            <p:nvPicPr>
              <p:cNvPr id="34" name="Google Shape;34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" name="Google Shape;35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6" name="Google Shape;36;p2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37" name="Google Shape;37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" name="Google Shape;38;p2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9" name="Google Shape;39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835793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3"/>
          <p:cNvGrpSpPr/>
          <p:nvPr/>
        </p:nvGrpSpPr>
        <p:grpSpPr>
          <a:xfrm flipH="1">
            <a:off x="1216968" y="0"/>
            <a:ext cx="10975033" cy="5775400"/>
            <a:chOff x="0" y="0"/>
            <a:chExt cx="8231275" cy="4331550"/>
          </a:xfrm>
        </p:grpSpPr>
        <p:pic>
          <p:nvPicPr>
            <p:cNvPr id="42" name="Google Shape;42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343487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" name="Google Shape;43;p3"/>
            <p:cNvGrpSpPr/>
            <p:nvPr/>
          </p:nvGrpSpPr>
          <p:grpSpPr>
            <a:xfrm>
              <a:off x="0" y="2747250"/>
              <a:ext cx="3429750" cy="896675"/>
              <a:chOff x="0" y="0"/>
              <a:chExt cx="3429750" cy="896675"/>
            </a:xfrm>
          </p:grpSpPr>
          <p:pic>
            <p:nvPicPr>
              <p:cNvPr id="44" name="Google Shape;4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" name="Google Shape;4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6" name="Google Shape;46;p3"/>
            <p:cNvGrpSpPr/>
            <p:nvPr/>
          </p:nvGrpSpPr>
          <p:grpSpPr>
            <a:xfrm>
              <a:off x="685975" y="2061250"/>
              <a:ext cx="3429750" cy="896675"/>
              <a:chOff x="0" y="0"/>
              <a:chExt cx="3429750" cy="896675"/>
            </a:xfrm>
          </p:grpSpPr>
          <p:pic>
            <p:nvPicPr>
              <p:cNvPr id="47" name="Google Shape;47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" name="Google Shape;4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9" name="Google Shape;49;p3"/>
            <p:cNvGrpSpPr/>
            <p:nvPr/>
          </p:nvGrpSpPr>
          <p:grpSpPr>
            <a:xfrm>
              <a:off x="0" y="1373625"/>
              <a:ext cx="3429750" cy="896675"/>
              <a:chOff x="0" y="0"/>
              <a:chExt cx="3429750" cy="896675"/>
            </a:xfrm>
          </p:grpSpPr>
          <p:pic>
            <p:nvPicPr>
              <p:cNvPr id="50" name="Google Shape;50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1" name="Google Shape;51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2" name="Google Shape;52;p3"/>
            <p:cNvGrpSpPr/>
            <p:nvPr/>
          </p:nvGrpSpPr>
          <p:grpSpPr>
            <a:xfrm>
              <a:off x="685975" y="687625"/>
              <a:ext cx="7545300" cy="896675"/>
              <a:chOff x="0" y="0"/>
              <a:chExt cx="7545300" cy="896675"/>
            </a:xfrm>
          </p:grpSpPr>
          <p:pic>
            <p:nvPicPr>
              <p:cNvPr id="53" name="Google Shape;53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" name="Google Shape;5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5" name="Google Shape;5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6" name="Google Shape;56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7" name="Google Shape;57;p3"/>
            <p:cNvGrpSpPr/>
            <p:nvPr/>
          </p:nvGrpSpPr>
          <p:grpSpPr>
            <a:xfrm>
              <a:off x="0" y="0"/>
              <a:ext cx="7545300" cy="896675"/>
              <a:chOff x="0" y="0"/>
              <a:chExt cx="7545300" cy="896675"/>
            </a:xfrm>
          </p:grpSpPr>
          <p:pic>
            <p:nvPicPr>
              <p:cNvPr id="58" name="Google Shape;5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" name="Google Shape;59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0" name="Google Shape;60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1" name="Google Shape;61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62" name="Google Shape;62;p3"/>
          <p:cNvGrpSpPr/>
          <p:nvPr/>
        </p:nvGrpSpPr>
        <p:grpSpPr>
          <a:xfrm flipH="1">
            <a:off x="1" y="4117464"/>
            <a:ext cx="5487633" cy="3027067"/>
            <a:chOff x="4115550" y="2061250"/>
            <a:chExt cx="4115725" cy="2270300"/>
          </a:xfrm>
        </p:grpSpPr>
        <p:grpSp>
          <p:nvGrpSpPr>
            <p:cNvPr id="63" name="Google Shape;63;p3"/>
            <p:cNvGrpSpPr/>
            <p:nvPr/>
          </p:nvGrpSpPr>
          <p:grpSpPr>
            <a:xfrm>
              <a:off x="4801525" y="3434875"/>
              <a:ext cx="3429750" cy="896675"/>
              <a:chOff x="4115550" y="0"/>
              <a:chExt cx="3429750" cy="896675"/>
            </a:xfrm>
          </p:grpSpPr>
          <p:pic>
            <p:nvPicPr>
              <p:cNvPr id="64" name="Google Shape;6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" name="Google Shape;6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6" name="Google Shape;66;p3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67" name="Google Shape;67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6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9" name="Google Shape;69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0" name="Google Shape;70;p3"/>
          <p:cNvSpPr txBox="1">
            <a:spLocks noGrp="1"/>
          </p:cNvSpPr>
          <p:nvPr>
            <p:ph type="ctrTitle"/>
          </p:nvPr>
        </p:nvSpPr>
        <p:spPr>
          <a:xfrm>
            <a:off x="2703500" y="2172529"/>
            <a:ext cx="6784800" cy="154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71" name="Google Shape;71;p3"/>
          <p:cNvSpPr txBox="1">
            <a:spLocks noGrp="1"/>
          </p:cNvSpPr>
          <p:nvPr>
            <p:ph type="subTitle" idx="1"/>
          </p:nvPr>
        </p:nvSpPr>
        <p:spPr>
          <a:xfrm>
            <a:off x="2703500" y="3848135"/>
            <a:ext cx="6784800" cy="104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9865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4"/>
          <p:cNvGrpSpPr/>
          <p:nvPr/>
        </p:nvGrpSpPr>
        <p:grpSpPr>
          <a:xfrm>
            <a:off x="5818365" y="-4284"/>
            <a:ext cx="6373635" cy="3365507"/>
            <a:chOff x="4363774" y="-3213"/>
            <a:chExt cx="4780226" cy="2524130"/>
          </a:xfrm>
        </p:grpSpPr>
        <p:pic>
          <p:nvPicPr>
            <p:cNvPr id="74" name="Google Shape;74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7948921" y="2000218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5" name="Google Shape;75;p4"/>
            <p:cNvGrpSpPr/>
            <p:nvPr/>
          </p:nvGrpSpPr>
          <p:grpSpPr>
            <a:xfrm flipH="1">
              <a:off x="7152344" y="1600887"/>
              <a:ext cx="1991656" cy="520699"/>
              <a:chOff x="0" y="0"/>
              <a:chExt cx="3429750" cy="896675"/>
            </a:xfrm>
          </p:grpSpPr>
          <p:pic>
            <p:nvPicPr>
              <p:cNvPr id="76" name="Google Shape;7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7" name="Google Shape;7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8" name="Google Shape;78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7948921" y="119819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9" name="Google Shape;79;p4"/>
            <p:cNvGrpSpPr/>
            <p:nvPr/>
          </p:nvGrpSpPr>
          <p:grpSpPr>
            <a:xfrm flipH="1">
              <a:off x="5957394" y="798862"/>
              <a:ext cx="3186606" cy="520699"/>
              <a:chOff x="0" y="0"/>
              <a:chExt cx="5487525" cy="896675"/>
            </a:xfrm>
          </p:grpSpPr>
          <p:pic>
            <p:nvPicPr>
              <p:cNvPr id="80" name="Google Shape;8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1" name="Google Shape;8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2" name="Google Shape;8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3" name="Google Shape;83;p4"/>
            <p:cNvGrpSpPr/>
            <p:nvPr/>
          </p:nvGrpSpPr>
          <p:grpSpPr>
            <a:xfrm flipH="1">
              <a:off x="4363774" y="396118"/>
              <a:ext cx="4381854" cy="520735"/>
              <a:chOff x="0" y="0"/>
              <a:chExt cx="7545300" cy="896675"/>
            </a:xfrm>
          </p:grpSpPr>
          <p:pic>
            <p:nvPicPr>
              <p:cNvPr id="84" name="Google Shape;84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5" name="Google Shape;8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6" name="Google Shape;8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7" name="Google Shape;8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8" name="Google Shape;88;p4"/>
            <p:cNvGrpSpPr/>
            <p:nvPr/>
          </p:nvGrpSpPr>
          <p:grpSpPr>
            <a:xfrm flipH="1">
              <a:off x="4762146" y="-3213"/>
              <a:ext cx="4381854" cy="520735"/>
              <a:chOff x="0" y="0"/>
              <a:chExt cx="7545300" cy="896675"/>
            </a:xfrm>
          </p:grpSpPr>
          <p:pic>
            <p:nvPicPr>
              <p:cNvPr id="89" name="Google Shape;89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0" name="Google Shape;9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1" name="Google Shape;9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2" name="Google Shape;9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93" name="Google Shape;93;p4"/>
          <p:cNvGrpSpPr/>
          <p:nvPr/>
        </p:nvGrpSpPr>
        <p:grpSpPr>
          <a:xfrm>
            <a:off x="-4" y="3657584"/>
            <a:ext cx="5842075" cy="3365507"/>
            <a:chOff x="4364072" y="-3213"/>
            <a:chExt cx="4381556" cy="2524130"/>
          </a:xfrm>
        </p:grpSpPr>
        <p:grpSp>
          <p:nvGrpSpPr>
            <p:cNvPr id="94" name="Google Shape;94;p4"/>
            <p:cNvGrpSpPr/>
            <p:nvPr/>
          </p:nvGrpSpPr>
          <p:grpSpPr>
            <a:xfrm flipH="1">
              <a:off x="4364072" y="2000218"/>
              <a:ext cx="4381556" cy="520699"/>
              <a:chOff x="0" y="0"/>
              <a:chExt cx="7545300" cy="896675"/>
            </a:xfrm>
          </p:grpSpPr>
          <p:pic>
            <p:nvPicPr>
              <p:cNvPr id="95" name="Google Shape;9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6" name="Google Shape;9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7" name="Google Shape;9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" name="Google Shape;98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9" name="Google Shape;99;p4"/>
            <p:cNvGrpSpPr/>
            <p:nvPr/>
          </p:nvGrpSpPr>
          <p:grpSpPr>
            <a:xfrm flipH="1">
              <a:off x="4762444" y="1600887"/>
              <a:ext cx="3186606" cy="520699"/>
              <a:chOff x="2057775" y="0"/>
              <a:chExt cx="5487525" cy="896675"/>
            </a:xfrm>
          </p:grpSpPr>
          <p:pic>
            <p:nvPicPr>
              <p:cNvPr id="100" name="Google Shape;10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1" name="Google Shape;10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2" name="Google Shape;10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3" name="Google Shape;103;p4"/>
            <p:cNvGrpSpPr/>
            <p:nvPr/>
          </p:nvGrpSpPr>
          <p:grpSpPr>
            <a:xfrm flipH="1">
              <a:off x="4364072" y="1198193"/>
              <a:ext cx="3186606" cy="520699"/>
              <a:chOff x="2057775" y="0"/>
              <a:chExt cx="5487525" cy="896675"/>
            </a:xfrm>
          </p:grpSpPr>
          <p:pic>
            <p:nvPicPr>
              <p:cNvPr id="104" name="Google Shape;104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5" name="Google Shape;10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6" name="Google Shape;10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07" name="Google Shape;107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798862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8" name="Google Shape;108;p4"/>
            <p:cNvGrpSpPr/>
            <p:nvPr/>
          </p:nvGrpSpPr>
          <p:grpSpPr>
            <a:xfrm flipH="1">
              <a:off x="4364072" y="396118"/>
              <a:ext cx="1991656" cy="520699"/>
              <a:chOff x="4115550" y="0"/>
              <a:chExt cx="3429750" cy="896675"/>
            </a:xfrm>
          </p:grpSpPr>
          <p:pic>
            <p:nvPicPr>
              <p:cNvPr id="109" name="Google Shape;109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0" name="Google Shape;11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1" name="Google Shape;111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-321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" name="Google Shape;112;p4"/>
          <p:cNvSpPr txBox="1">
            <a:spLocks noGrp="1"/>
          </p:cNvSpPr>
          <p:nvPr>
            <p:ph type="body" idx="1"/>
          </p:nvPr>
        </p:nvSpPr>
        <p:spPr>
          <a:xfrm>
            <a:off x="3316867" y="1624033"/>
            <a:ext cx="5558400" cy="361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507987" algn="ctr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❑"/>
              <a:defRPr sz="3200" b="1">
                <a:latin typeface="Montserrat"/>
                <a:ea typeface="Montserrat"/>
                <a:cs typeface="Montserrat"/>
                <a:sym typeface="Montserrat"/>
              </a:defRPr>
            </a:lvl1pPr>
            <a:lvl2pPr marL="1219170" lvl="1" indent="-507987" algn="ctr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❏"/>
              <a:defRPr sz="3200" b="1">
                <a:latin typeface="Montserrat"/>
                <a:ea typeface="Montserrat"/>
                <a:cs typeface="Montserrat"/>
                <a:sym typeface="Montserrat"/>
              </a:defRPr>
            </a:lvl2pPr>
            <a:lvl3pPr marL="1828754" lvl="2" indent="-507987" algn="ctr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❏"/>
              <a:defRPr sz="3200" b="1">
                <a:latin typeface="Montserrat"/>
                <a:ea typeface="Montserrat"/>
                <a:cs typeface="Montserrat"/>
                <a:sym typeface="Montserrat"/>
              </a:defRPr>
            </a:lvl3pPr>
            <a:lvl4pPr marL="2438339" lvl="3" indent="-507987" algn="ctr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❏"/>
              <a:defRPr sz="3200" b="1">
                <a:latin typeface="Montserrat"/>
                <a:ea typeface="Montserrat"/>
                <a:cs typeface="Montserrat"/>
                <a:sym typeface="Montserrat"/>
              </a:defRPr>
            </a:lvl4pPr>
            <a:lvl5pPr marL="3047924" lvl="4" indent="-507987" algn="ctr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❏"/>
              <a:defRPr sz="3200" b="1">
                <a:latin typeface="Montserrat"/>
                <a:ea typeface="Montserrat"/>
                <a:cs typeface="Montserrat"/>
                <a:sym typeface="Montserrat"/>
              </a:defRPr>
            </a:lvl5pPr>
            <a:lvl6pPr marL="3657509" lvl="5" indent="-507987" algn="ctr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❏"/>
              <a:defRPr sz="3200" b="1">
                <a:latin typeface="Montserrat"/>
                <a:ea typeface="Montserrat"/>
                <a:cs typeface="Montserrat"/>
                <a:sym typeface="Montserrat"/>
              </a:defRPr>
            </a:lvl6pPr>
            <a:lvl7pPr marL="4267093" lvl="6" indent="-507987" algn="ctr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❏"/>
              <a:defRPr sz="3200" b="1">
                <a:latin typeface="Montserrat"/>
                <a:ea typeface="Montserrat"/>
                <a:cs typeface="Montserrat"/>
                <a:sym typeface="Montserrat"/>
              </a:defRPr>
            </a:lvl7pPr>
            <a:lvl8pPr marL="4876678" lvl="7" indent="-507987" algn="ctr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❏"/>
              <a:defRPr sz="3200" b="1">
                <a:latin typeface="Montserrat"/>
                <a:ea typeface="Montserrat"/>
                <a:cs typeface="Montserrat"/>
                <a:sym typeface="Montserrat"/>
              </a:defRPr>
            </a:lvl8pPr>
            <a:lvl9pPr marL="5486263" lvl="8" indent="-507987" algn="ctr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❏"/>
              <a:defRPr sz="32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3" name="Google Shape;113;p4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4924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5"/>
          <p:cNvGrpSpPr/>
          <p:nvPr/>
        </p:nvGrpSpPr>
        <p:grpSpPr>
          <a:xfrm flipH="1">
            <a:off x="5818365" y="-4283"/>
            <a:ext cx="6373635" cy="2821561"/>
            <a:chOff x="0" y="0"/>
            <a:chExt cx="5072935" cy="2245751"/>
          </a:xfrm>
        </p:grpSpPr>
        <p:pic>
          <p:nvPicPr>
            <p:cNvPr id="116" name="Google Shape;116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8" name="Google Shape;118;p5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19" name="Google Shape;119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0" name="Google Shape;120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1" name="Google Shape;121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2" name="Google Shape;122;p5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23" name="Google Shape;123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4" name="Google Shape;124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5" name="Google Shape;125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6" name="Google Shape;126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7" name="Google Shape;127;p5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28" name="Google Shape;128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9" name="Google Shape;129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0" name="Google Shape;130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1" name="Google Shape;131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32" name="Google Shape;132;p5"/>
          <p:cNvGrpSpPr/>
          <p:nvPr/>
        </p:nvGrpSpPr>
        <p:grpSpPr>
          <a:xfrm flipH="1">
            <a:off x="8" y="5270900"/>
            <a:ext cx="3186885" cy="1757937"/>
            <a:chOff x="6607482" y="3879952"/>
            <a:chExt cx="2536521" cy="1399186"/>
          </a:xfrm>
        </p:grpSpPr>
        <p:grpSp>
          <p:nvGrpSpPr>
            <p:cNvPr id="133" name="Google Shape;133;p5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34" name="Google Shape;134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5" name="Google Shape;135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6" name="Google Shape;136;p5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37" name="Google Shape;137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8" name="Google Shape;138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9" name="Google Shape;139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0" name="Google Shape;140;p5"/>
          <p:cNvSpPr txBox="1">
            <a:spLocks noGrp="1"/>
          </p:cNvSpPr>
          <p:nvPr>
            <p:ph type="title"/>
          </p:nvPr>
        </p:nvSpPr>
        <p:spPr>
          <a:xfrm>
            <a:off x="1035267" y="536933"/>
            <a:ext cx="4783200" cy="1142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body" idx="1"/>
          </p:nvPr>
        </p:nvSpPr>
        <p:spPr>
          <a:xfrm>
            <a:off x="1035267" y="2032500"/>
            <a:ext cx="10121600" cy="391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❑"/>
              <a:defRPr/>
            </a:lvl1pPr>
            <a:lvl2pPr marL="1219170" lvl="1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2pPr>
            <a:lvl3pPr marL="1828754" lvl="2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3pPr>
            <a:lvl4pPr marL="2438339" lvl="3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4pPr>
            <a:lvl5pPr marL="3047924" lvl="4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5pPr>
            <a:lvl6pPr marL="3657509" lvl="5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6pPr>
            <a:lvl7pPr marL="4267093" lvl="6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7pPr>
            <a:lvl8pPr marL="4876678" lvl="7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8pPr>
            <a:lvl9pPr marL="5486263" lvl="8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43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6"/>
          <p:cNvGrpSpPr/>
          <p:nvPr/>
        </p:nvGrpSpPr>
        <p:grpSpPr>
          <a:xfrm flipH="1">
            <a:off x="5818365" y="-4283"/>
            <a:ext cx="6373635" cy="2821561"/>
            <a:chOff x="0" y="0"/>
            <a:chExt cx="5072935" cy="2245751"/>
          </a:xfrm>
        </p:grpSpPr>
        <p:pic>
          <p:nvPicPr>
            <p:cNvPr id="145" name="Google Shape;145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7" name="Google Shape;147;p6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48" name="Google Shape;148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9" name="Google Shape;149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0" name="Google Shape;150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1" name="Google Shape;151;p6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52" name="Google Shape;152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3" name="Google Shape;153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4" name="Google Shape;154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5" name="Google Shape;155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6" name="Google Shape;156;p6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57" name="Google Shape;157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8" name="Google Shape;158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9" name="Google Shape;159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0" name="Google Shape;160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61" name="Google Shape;161;p6"/>
          <p:cNvGrpSpPr/>
          <p:nvPr/>
        </p:nvGrpSpPr>
        <p:grpSpPr>
          <a:xfrm flipH="1">
            <a:off x="8" y="5270900"/>
            <a:ext cx="3186885" cy="1757937"/>
            <a:chOff x="6607482" y="3879952"/>
            <a:chExt cx="2536521" cy="1399186"/>
          </a:xfrm>
        </p:grpSpPr>
        <p:grpSp>
          <p:nvGrpSpPr>
            <p:cNvPr id="162" name="Google Shape;162;p6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63" name="Google Shape;163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4" name="Google Shape;164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5" name="Google Shape;165;p6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66" name="Google Shape;166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7" name="Google Shape;167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68" name="Google Shape;168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9" name="Google Shape;169;p6"/>
          <p:cNvSpPr txBox="1">
            <a:spLocks noGrp="1"/>
          </p:cNvSpPr>
          <p:nvPr>
            <p:ph type="title"/>
          </p:nvPr>
        </p:nvSpPr>
        <p:spPr>
          <a:xfrm>
            <a:off x="1035267" y="536933"/>
            <a:ext cx="4783200" cy="1142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6"/>
          <p:cNvSpPr txBox="1">
            <a:spLocks noGrp="1"/>
          </p:cNvSpPr>
          <p:nvPr>
            <p:ph type="body" idx="1"/>
          </p:nvPr>
        </p:nvSpPr>
        <p:spPr>
          <a:xfrm>
            <a:off x="1035267" y="2032500"/>
            <a:ext cx="4783200" cy="410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❑"/>
              <a:defRPr/>
            </a:lvl1pPr>
            <a:lvl2pPr marL="1219170" lvl="1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2pPr>
            <a:lvl3pPr marL="1828754" lvl="2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3pPr>
            <a:lvl4pPr marL="2438339" lvl="3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4pPr>
            <a:lvl5pPr marL="3047924" lvl="4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5pPr>
            <a:lvl6pPr marL="3657509" lvl="5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6pPr>
            <a:lvl7pPr marL="4267093" lvl="6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7pPr>
            <a:lvl8pPr marL="4876678" lvl="7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8pPr>
            <a:lvl9pPr marL="5486263" lvl="8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71" name="Google Shape;171;p6"/>
          <p:cNvSpPr txBox="1">
            <a:spLocks noGrp="1"/>
          </p:cNvSpPr>
          <p:nvPr>
            <p:ph type="body" idx="2"/>
          </p:nvPr>
        </p:nvSpPr>
        <p:spPr>
          <a:xfrm>
            <a:off x="6373533" y="2032500"/>
            <a:ext cx="4783200" cy="410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❑"/>
              <a:defRPr/>
            </a:lvl1pPr>
            <a:lvl2pPr marL="1219170" lvl="1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2pPr>
            <a:lvl3pPr marL="1828754" lvl="2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3pPr>
            <a:lvl4pPr marL="2438339" lvl="3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4pPr>
            <a:lvl5pPr marL="3047924" lvl="4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5pPr>
            <a:lvl6pPr marL="3657509" lvl="5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6pPr>
            <a:lvl7pPr marL="4267093" lvl="6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7pPr>
            <a:lvl8pPr marL="4876678" lvl="7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8pPr>
            <a:lvl9pPr marL="5486263" lvl="8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72" name="Google Shape;172;p6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209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4"/>
          <p:cNvGrpSpPr/>
          <p:nvPr/>
        </p:nvGrpSpPr>
        <p:grpSpPr>
          <a:xfrm>
            <a:off x="5818365" y="-4284"/>
            <a:ext cx="6373635" cy="3365507"/>
            <a:chOff x="4363774" y="-3213"/>
            <a:chExt cx="4780226" cy="2524130"/>
          </a:xfrm>
        </p:grpSpPr>
        <p:pic>
          <p:nvPicPr>
            <p:cNvPr id="74" name="Google Shape;74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7948921" y="2000218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5" name="Google Shape;75;p4"/>
            <p:cNvGrpSpPr/>
            <p:nvPr/>
          </p:nvGrpSpPr>
          <p:grpSpPr>
            <a:xfrm flipH="1">
              <a:off x="7152344" y="1600887"/>
              <a:ext cx="1991656" cy="520699"/>
              <a:chOff x="0" y="0"/>
              <a:chExt cx="3429750" cy="896675"/>
            </a:xfrm>
          </p:grpSpPr>
          <p:pic>
            <p:nvPicPr>
              <p:cNvPr id="76" name="Google Shape;7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7" name="Google Shape;7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8" name="Google Shape;78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7948921" y="119819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9" name="Google Shape;79;p4"/>
            <p:cNvGrpSpPr/>
            <p:nvPr/>
          </p:nvGrpSpPr>
          <p:grpSpPr>
            <a:xfrm flipH="1">
              <a:off x="5957394" y="798862"/>
              <a:ext cx="3186606" cy="520699"/>
              <a:chOff x="0" y="0"/>
              <a:chExt cx="5487525" cy="896675"/>
            </a:xfrm>
          </p:grpSpPr>
          <p:pic>
            <p:nvPicPr>
              <p:cNvPr id="80" name="Google Shape;8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1" name="Google Shape;8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2" name="Google Shape;8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3" name="Google Shape;83;p4"/>
            <p:cNvGrpSpPr/>
            <p:nvPr/>
          </p:nvGrpSpPr>
          <p:grpSpPr>
            <a:xfrm flipH="1">
              <a:off x="4363774" y="396118"/>
              <a:ext cx="4381854" cy="520735"/>
              <a:chOff x="0" y="0"/>
              <a:chExt cx="7545300" cy="896675"/>
            </a:xfrm>
          </p:grpSpPr>
          <p:pic>
            <p:nvPicPr>
              <p:cNvPr id="84" name="Google Shape;84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5" name="Google Shape;8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6" name="Google Shape;8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7" name="Google Shape;8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8" name="Google Shape;88;p4"/>
            <p:cNvGrpSpPr/>
            <p:nvPr/>
          </p:nvGrpSpPr>
          <p:grpSpPr>
            <a:xfrm flipH="1">
              <a:off x="4762146" y="-3213"/>
              <a:ext cx="4381854" cy="520735"/>
              <a:chOff x="0" y="0"/>
              <a:chExt cx="7545300" cy="896675"/>
            </a:xfrm>
          </p:grpSpPr>
          <p:pic>
            <p:nvPicPr>
              <p:cNvPr id="89" name="Google Shape;89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0" name="Google Shape;9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1" name="Google Shape;9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2" name="Google Shape;9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93" name="Google Shape;93;p4"/>
          <p:cNvGrpSpPr/>
          <p:nvPr/>
        </p:nvGrpSpPr>
        <p:grpSpPr>
          <a:xfrm>
            <a:off x="-4" y="3657584"/>
            <a:ext cx="5842075" cy="3365507"/>
            <a:chOff x="4364072" y="-3213"/>
            <a:chExt cx="4381556" cy="2524130"/>
          </a:xfrm>
        </p:grpSpPr>
        <p:grpSp>
          <p:nvGrpSpPr>
            <p:cNvPr id="94" name="Google Shape;94;p4"/>
            <p:cNvGrpSpPr/>
            <p:nvPr/>
          </p:nvGrpSpPr>
          <p:grpSpPr>
            <a:xfrm flipH="1">
              <a:off x="4364072" y="2000218"/>
              <a:ext cx="4381556" cy="520699"/>
              <a:chOff x="0" y="0"/>
              <a:chExt cx="7545300" cy="896675"/>
            </a:xfrm>
          </p:grpSpPr>
          <p:pic>
            <p:nvPicPr>
              <p:cNvPr id="95" name="Google Shape;9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6" name="Google Shape;9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7" name="Google Shape;97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8" name="Google Shape;98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9" name="Google Shape;99;p4"/>
            <p:cNvGrpSpPr/>
            <p:nvPr/>
          </p:nvGrpSpPr>
          <p:grpSpPr>
            <a:xfrm flipH="1">
              <a:off x="4762444" y="1600887"/>
              <a:ext cx="3186606" cy="520699"/>
              <a:chOff x="2057775" y="0"/>
              <a:chExt cx="5487525" cy="896675"/>
            </a:xfrm>
          </p:grpSpPr>
          <p:pic>
            <p:nvPicPr>
              <p:cNvPr id="100" name="Google Shape;10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1" name="Google Shape;101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2" name="Google Shape;102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3" name="Google Shape;103;p4"/>
            <p:cNvGrpSpPr/>
            <p:nvPr/>
          </p:nvGrpSpPr>
          <p:grpSpPr>
            <a:xfrm flipH="1">
              <a:off x="4364072" y="1198193"/>
              <a:ext cx="3186606" cy="520699"/>
              <a:chOff x="2057775" y="0"/>
              <a:chExt cx="5487525" cy="896675"/>
            </a:xfrm>
          </p:grpSpPr>
          <p:pic>
            <p:nvPicPr>
              <p:cNvPr id="104" name="Google Shape;104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5" name="Google Shape;105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6" name="Google Shape;106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07" name="Google Shape;107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798862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8" name="Google Shape;108;p4"/>
            <p:cNvGrpSpPr/>
            <p:nvPr/>
          </p:nvGrpSpPr>
          <p:grpSpPr>
            <a:xfrm flipH="1">
              <a:off x="4364072" y="396118"/>
              <a:ext cx="1991656" cy="520699"/>
              <a:chOff x="4115550" y="0"/>
              <a:chExt cx="3429750" cy="896675"/>
            </a:xfrm>
          </p:grpSpPr>
          <p:pic>
            <p:nvPicPr>
              <p:cNvPr id="109" name="Google Shape;109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0" name="Google Shape;110;p4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1" name="Google Shape;111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4762444" y="-3213"/>
              <a:ext cx="796706" cy="5206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" name="Google Shape;112;p4"/>
          <p:cNvSpPr txBox="1">
            <a:spLocks noGrp="1"/>
          </p:cNvSpPr>
          <p:nvPr>
            <p:ph type="body" idx="1"/>
          </p:nvPr>
        </p:nvSpPr>
        <p:spPr>
          <a:xfrm>
            <a:off x="3316867" y="1624033"/>
            <a:ext cx="5558400" cy="361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507987" algn="ctr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❑"/>
              <a:defRPr sz="3200" b="1">
                <a:latin typeface="Montserrat"/>
                <a:ea typeface="Montserrat"/>
                <a:cs typeface="Montserrat"/>
                <a:sym typeface="Montserrat"/>
              </a:defRPr>
            </a:lvl1pPr>
            <a:lvl2pPr marL="1219170" lvl="1" indent="-507987" algn="ctr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❏"/>
              <a:defRPr sz="3200" b="1">
                <a:latin typeface="Montserrat"/>
                <a:ea typeface="Montserrat"/>
                <a:cs typeface="Montserrat"/>
                <a:sym typeface="Montserrat"/>
              </a:defRPr>
            </a:lvl2pPr>
            <a:lvl3pPr marL="1828754" lvl="2" indent="-507987" algn="ctr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❏"/>
              <a:defRPr sz="3200" b="1">
                <a:latin typeface="Montserrat"/>
                <a:ea typeface="Montserrat"/>
                <a:cs typeface="Montserrat"/>
                <a:sym typeface="Montserrat"/>
              </a:defRPr>
            </a:lvl3pPr>
            <a:lvl4pPr marL="2438339" lvl="3" indent="-507987" algn="ctr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❏"/>
              <a:defRPr sz="3200" b="1">
                <a:latin typeface="Montserrat"/>
                <a:ea typeface="Montserrat"/>
                <a:cs typeface="Montserrat"/>
                <a:sym typeface="Montserrat"/>
              </a:defRPr>
            </a:lvl4pPr>
            <a:lvl5pPr marL="3047924" lvl="4" indent="-507987" algn="ctr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❏"/>
              <a:defRPr sz="3200" b="1">
                <a:latin typeface="Montserrat"/>
                <a:ea typeface="Montserrat"/>
                <a:cs typeface="Montserrat"/>
                <a:sym typeface="Montserrat"/>
              </a:defRPr>
            </a:lvl5pPr>
            <a:lvl6pPr marL="3657509" lvl="5" indent="-507987" algn="ctr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❏"/>
              <a:defRPr sz="3200" b="1">
                <a:latin typeface="Montserrat"/>
                <a:ea typeface="Montserrat"/>
                <a:cs typeface="Montserrat"/>
                <a:sym typeface="Montserrat"/>
              </a:defRPr>
            </a:lvl6pPr>
            <a:lvl7pPr marL="4267093" lvl="6" indent="-507987" algn="ctr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❏"/>
              <a:defRPr sz="3200" b="1">
                <a:latin typeface="Montserrat"/>
                <a:ea typeface="Montserrat"/>
                <a:cs typeface="Montserrat"/>
                <a:sym typeface="Montserrat"/>
              </a:defRPr>
            </a:lvl7pPr>
            <a:lvl8pPr marL="4876678" lvl="7" indent="-507987" algn="ctr" rtl="0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❏"/>
              <a:defRPr sz="3200" b="1">
                <a:latin typeface="Montserrat"/>
                <a:ea typeface="Montserrat"/>
                <a:cs typeface="Montserrat"/>
                <a:sym typeface="Montserrat"/>
              </a:defRPr>
            </a:lvl8pPr>
            <a:lvl9pPr marL="5486263" lvl="8" indent="-507987" algn="ctr">
              <a:spcBef>
                <a:spcPts val="800"/>
              </a:spcBef>
              <a:spcAft>
                <a:spcPts val="0"/>
              </a:spcAft>
              <a:buSzPts val="2400"/>
              <a:buFont typeface="Montserrat"/>
              <a:buChar char="❏"/>
              <a:defRPr sz="32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3" name="Google Shape;113;p4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0840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7"/>
          <p:cNvGrpSpPr/>
          <p:nvPr/>
        </p:nvGrpSpPr>
        <p:grpSpPr>
          <a:xfrm flipH="1">
            <a:off x="5818365" y="-4283"/>
            <a:ext cx="6373635" cy="2821561"/>
            <a:chOff x="0" y="0"/>
            <a:chExt cx="5072935" cy="2245751"/>
          </a:xfrm>
        </p:grpSpPr>
        <p:pic>
          <p:nvPicPr>
            <p:cNvPr id="175" name="Google Shape;175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7" name="Google Shape;177;p7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78" name="Google Shape;178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9" name="Google Shape;179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0" name="Google Shape;180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1" name="Google Shape;181;p7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82" name="Google Shape;182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3" name="Google Shape;183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4" name="Google Shape;184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5" name="Google Shape;185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6" name="Google Shape;186;p7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87" name="Google Shape;187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8" name="Google Shape;188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9" name="Google Shape;189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0" name="Google Shape;190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91" name="Google Shape;191;p7"/>
          <p:cNvGrpSpPr/>
          <p:nvPr/>
        </p:nvGrpSpPr>
        <p:grpSpPr>
          <a:xfrm flipH="1">
            <a:off x="8" y="5270900"/>
            <a:ext cx="3186885" cy="1757937"/>
            <a:chOff x="6607482" y="3879952"/>
            <a:chExt cx="2536521" cy="1399186"/>
          </a:xfrm>
        </p:grpSpPr>
        <p:grpSp>
          <p:nvGrpSpPr>
            <p:cNvPr id="192" name="Google Shape;192;p7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93" name="Google Shape;193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4" name="Google Shape;194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5" name="Google Shape;195;p7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96" name="Google Shape;196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7" name="Google Shape;197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98" name="Google Shape;198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9" name="Google Shape;199;p7"/>
          <p:cNvSpPr txBox="1">
            <a:spLocks noGrp="1"/>
          </p:cNvSpPr>
          <p:nvPr>
            <p:ph type="title"/>
          </p:nvPr>
        </p:nvSpPr>
        <p:spPr>
          <a:xfrm>
            <a:off x="1035267" y="536933"/>
            <a:ext cx="4783200" cy="1142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7"/>
          <p:cNvSpPr txBox="1">
            <a:spLocks noGrp="1"/>
          </p:cNvSpPr>
          <p:nvPr>
            <p:ph type="body" idx="1"/>
          </p:nvPr>
        </p:nvSpPr>
        <p:spPr>
          <a:xfrm>
            <a:off x="1035267" y="2032500"/>
            <a:ext cx="3103600" cy="410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❑"/>
              <a:defRPr sz="2133"/>
            </a:lvl1pPr>
            <a:lvl2pPr marL="1219170" lvl="1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2pPr>
            <a:lvl3pPr marL="1828754" lvl="2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3pPr>
            <a:lvl4pPr marL="2438339" lvl="3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4pPr>
            <a:lvl5pPr marL="3047924" lvl="4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5pPr>
            <a:lvl6pPr marL="3657509" lvl="5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6pPr>
            <a:lvl7pPr marL="4267093" lvl="6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7pPr>
            <a:lvl8pPr marL="4876678" lvl="7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8pPr>
            <a:lvl9pPr marL="5486263" lvl="8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9pPr>
          </a:lstStyle>
          <a:p>
            <a:endParaRPr/>
          </a:p>
        </p:txBody>
      </p:sp>
      <p:sp>
        <p:nvSpPr>
          <p:cNvPr id="201" name="Google Shape;201;p7"/>
          <p:cNvSpPr txBox="1">
            <a:spLocks noGrp="1"/>
          </p:cNvSpPr>
          <p:nvPr>
            <p:ph type="body" idx="2"/>
          </p:nvPr>
        </p:nvSpPr>
        <p:spPr>
          <a:xfrm>
            <a:off x="4501416" y="2032500"/>
            <a:ext cx="3103600" cy="410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❑"/>
              <a:defRPr sz="2133"/>
            </a:lvl1pPr>
            <a:lvl2pPr marL="1219170" lvl="1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2pPr>
            <a:lvl3pPr marL="1828754" lvl="2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3pPr>
            <a:lvl4pPr marL="2438339" lvl="3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4pPr>
            <a:lvl5pPr marL="3047924" lvl="4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5pPr>
            <a:lvl6pPr marL="3657509" lvl="5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6pPr>
            <a:lvl7pPr marL="4267093" lvl="6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7pPr>
            <a:lvl8pPr marL="4876678" lvl="7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8pPr>
            <a:lvl9pPr marL="5486263" lvl="8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9pPr>
          </a:lstStyle>
          <a:p>
            <a:endParaRPr/>
          </a:p>
        </p:txBody>
      </p:sp>
      <p:sp>
        <p:nvSpPr>
          <p:cNvPr id="202" name="Google Shape;202;p7"/>
          <p:cNvSpPr txBox="1">
            <a:spLocks noGrp="1"/>
          </p:cNvSpPr>
          <p:nvPr>
            <p:ph type="body" idx="3"/>
          </p:nvPr>
        </p:nvSpPr>
        <p:spPr>
          <a:xfrm>
            <a:off x="7967565" y="2032500"/>
            <a:ext cx="3103600" cy="410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❑"/>
              <a:defRPr sz="2133"/>
            </a:lvl1pPr>
            <a:lvl2pPr marL="1219170" lvl="1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2pPr>
            <a:lvl3pPr marL="1828754" lvl="2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3pPr>
            <a:lvl4pPr marL="2438339" lvl="3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4pPr>
            <a:lvl5pPr marL="3047924" lvl="4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5pPr>
            <a:lvl6pPr marL="3657509" lvl="5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6pPr>
            <a:lvl7pPr marL="4267093" lvl="6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7pPr>
            <a:lvl8pPr marL="4876678" lvl="7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8pPr>
            <a:lvl9pPr marL="5486263" lvl="8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9pPr>
          </a:lstStyle>
          <a:p>
            <a:endParaRPr/>
          </a:p>
        </p:txBody>
      </p:sp>
      <p:sp>
        <p:nvSpPr>
          <p:cNvPr id="203" name="Google Shape;203;p7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8018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8"/>
          <p:cNvGrpSpPr/>
          <p:nvPr/>
        </p:nvGrpSpPr>
        <p:grpSpPr>
          <a:xfrm flipH="1">
            <a:off x="5818365" y="-4283"/>
            <a:ext cx="6373635" cy="2821561"/>
            <a:chOff x="0" y="0"/>
            <a:chExt cx="5072935" cy="2245751"/>
          </a:xfrm>
        </p:grpSpPr>
        <p:pic>
          <p:nvPicPr>
            <p:cNvPr id="206" name="Google Shape;206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" name="Google Shape;207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8" name="Google Shape;208;p8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209" name="Google Shape;209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0" name="Google Shape;210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1" name="Google Shape;211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2" name="Google Shape;212;p8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213" name="Google Shape;213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4" name="Google Shape;214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5" name="Google Shape;215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6" name="Google Shape;216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7" name="Google Shape;217;p8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218" name="Google Shape;218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9" name="Google Shape;219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0" name="Google Shape;220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1" name="Google Shape;221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22" name="Google Shape;222;p8"/>
          <p:cNvGrpSpPr/>
          <p:nvPr/>
        </p:nvGrpSpPr>
        <p:grpSpPr>
          <a:xfrm flipH="1">
            <a:off x="8" y="5270900"/>
            <a:ext cx="3186885" cy="1757937"/>
            <a:chOff x="6607482" y="3879952"/>
            <a:chExt cx="2536521" cy="1399186"/>
          </a:xfrm>
        </p:grpSpPr>
        <p:grpSp>
          <p:nvGrpSpPr>
            <p:cNvPr id="223" name="Google Shape;223;p8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224" name="Google Shape;224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5" name="Google Shape;225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6" name="Google Shape;226;p8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227" name="Google Shape;227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8" name="Google Shape;228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29" name="Google Shape;229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0" name="Google Shape;230;p8"/>
          <p:cNvSpPr txBox="1">
            <a:spLocks noGrp="1"/>
          </p:cNvSpPr>
          <p:nvPr>
            <p:ph type="title"/>
          </p:nvPr>
        </p:nvSpPr>
        <p:spPr>
          <a:xfrm>
            <a:off x="1035267" y="536933"/>
            <a:ext cx="4783200" cy="1142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8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7101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9"/>
          <p:cNvGrpSpPr/>
          <p:nvPr/>
        </p:nvGrpSpPr>
        <p:grpSpPr>
          <a:xfrm flipH="1">
            <a:off x="5818365" y="-4283"/>
            <a:ext cx="6373635" cy="2821561"/>
            <a:chOff x="0" y="0"/>
            <a:chExt cx="5072935" cy="2245751"/>
          </a:xfrm>
        </p:grpSpPr>
        <p:pic>
          <p:nvPicPr>
            <p:cNvPr id="234" name="Google Shape;234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6" name="Google Shape;236;p9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237" name="Google Shape;237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8" name="Google Shape;238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9" name="Google Shape;239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0" name="Google Shape;240;p9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241" name="Google Shape;241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2" name="Google Shape;242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3" name="Google Shape;243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4" name="Google Shape;244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5" name="Google Shape;245;p9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246" name="Google Shape;246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7" name="Google Shape;247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8" name="Google Shape;248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9" name="Google Shape;249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50" name="Google Shape;250;p9"/>
          <p:cNvGrpSpPr/>
          <p:nvPr/>
        </p:nvGrpSpPr>
        <p:grpSpPr>
          <a:xfrm flipH="1">
            <a:off x="8" y="5270900"/>
            <a:ext cx="3186885" cy="1757937"/>
            <a:chOff x="6607482" y="3879952"/>
            <a:chExt cx="2536521" cy="1399186"/>
          </a:xfrm>
        </p:grpSpPr>
        <p:grpSp>
          <p:nvGrpSpPr>
            <p:cNvPr id="251" name="Google Shape;251;p9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252" name="Google Shape;252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3" name="Google Shape;253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4" name="Google Shape;254;p9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255" name="Google Shape;255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6" name="Google Shape;256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57" name="Google Shape;257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8" name="Google Shape;258;p9"/>
          <p:cNvSpPr txBox="1">
            <a:spLocks noGrp="1"/>
          </p:cNvSpPr>
          <p:nvPr>
            <p:ph type="body" idx="1"/>
          </p:nvPr>
        </p:nvSpPr>
        <p:spPr>
          <a:xfrm>
            <a:off x="1717433" y="5260239"/>
            <a:ext cx="8645200" cy="69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>
              <a:spcBef>
                <a:spcPts val="480"/>
              </a:spcBef>
              <a:spcAft>
                <a:spcPts val="0"/>
              </a:spcAft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259" name="Google Shape;259;p9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600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ig emboss" type="blank">
  <p:cSld name="Blank big emboss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0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  <p:grpSp>
        <p:nvGrpSpPr>
          <p:cNvPr id="262" name="Google Shape;262;p10"/>
          <p:cNvGrpSpPr/>
          <p:nvPr/>
        </p:nvGrpSpPr>
        <p:grpSpPr>
          <a:xfrm flipH="1">
            <a:off x="7619000" y="1"/>
            <a:ext cx="4573000" cy="4858567"/>
            <a:chOff x="0" y="0"/>
            <a:chExt cx="3429750" cy="3643925"/>
          </a:xfrm>
        </p:grpSpPr>
        <p:pic>
          <p:nvPicPr>
            <p:cNvPr id="263" name="Google Shape;263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2747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37362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68762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7" name="Google Shape;267;p10"/>
            <p:cNvGrpSpPr/>
            <p:nvPr/>
          </p:nvGrpSpPr>
          <p:grpSpPr>
            <a:xfrm>
              <a:off x="0" y="0"/>
              <a:ext cx="3429750" cy="896675"/>
              <a:chOff x="0" y="0"/>
              <a:chExt cx="3429750" cy="896675"/>
            </a:xfrm>
          </p:grpSpPr>
          <p:pic>
            <p:nvPicPr>
              <p:cNvPr id="268" name="Google Shape;268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9" name="Google Shape;269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70" name="Google Shape;270;p10"/>
          <p:cNvGrpSpPr/>
          <p:nvPr/>
        </p:nvGrpSpPr>
        <p:grpSpPr>
          <a:xfrm flipH="1">
            <a:off x="1" y="4127220"/>
            <a:ext cx="7316700" cy="3027067"/>
            <a:chOff x="2743750" y="2061250"/>
            <a:chExt cx="5487525" cy="2270300"/>
          </a:xfrm>
        </p:grpSpPr>
        <p:grpSp>
          <p:nvGrpSpPr>
            <p:cNvPr id="271" name="Google Shape;271;p10"/>
            <p:cNvGrpSpPr/>
            <p:nvPr/>
          </p:nvGrpSpPr>
          <p:grpSpPr>
            <a:xfrm>
              <a:off x="2743750" y="3434875"/>
              <a:ext cx="5487525" cy="896675"/>
              <a:chOff x="2057775" y="0"/>
              <a:chExt cx="5487525" cy="896675"/>
            </a:xfrm>
          </p:grpSpPr>
          <p:pic>
            <p:nvPicPr>
              <p:cNvPr id="272" name="Google Shape;272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3" name="Google Shape;273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4" name="Google Shape;274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5" name="Google Shape;275;p10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276" name="Google Shape;276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7" name="Google Shape;277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78" name="Google Shape;278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3293206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23F5BBB-F1F1-4335-B6DF-DF2971509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1813BA2-F74D-4319-BA38-0903820EAA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9911189-2B2A-4909-856E-3EDBD9D6A2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77B95A-B9CB-4559-9CAA-2EB49AEBDF58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19.10.2022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4F1044A-8462-4A5E-9C77-8516FEE81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849498D-FBC9-4E8A-ABEA-92F183635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9FE5B-393C-4BCD-BAF2-FE5245688FF3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0965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E12B82-980C-412D-AFDB-D99CDD74B668}" type="datetimeFigureOut">
              <a:rPr lang="tr-TR" smtClean="0">
                <a:solidFill>
                  <a:srgbClr val="252831"/>
                </a:solidFill>
              </a:rPr>
              <a:pPr/>
              <a:t>19.10.2022</a:t>
            </a:fld>
            <a:endParaRPr lang="tr-TR">
              <a:solidFill>
                <a:srgbClr val="252831"/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r-TR">
              <a:solidFill>
                <a:srgbClr val="252831"/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2EF32-7804-432B-8C68-C76948FDFDEF}" type="slidenum">
              <a:rPr lang="tr-TR" smtClean="0">
                <a:solidFill>
                  <a:srgbClr val="68728D"/>
                </a:solidFill>
              </a:rPr>
              <a:pPr/>
              <a:t>‹#›</a:t>
            </a:fld>
            <a:endParaRPr lang="tr-TR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523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5"/>
          <p:cNvGrpSpPr/>
          <p:nvPr/>
        </p:nvGrpSpPr>
        <p:grpSpPr>
          <a:xfrm flipH="1">
            <a:off x="5818365" y="-4283"/>
            <a:ext cx="6373635" cy="2821561"/>
            <a:chOff x="0" y="0"/>
            <a:chExt cx="5072935" cy="2245751"/>
          </a:xfrm>
        </p:grpSpPr>
        <p:pic>
          <p:nvPicPr>
            <p:cNvPr id="116" name="Google Shape;116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8" name="Google Shape;118;p5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19" name="Google Shape;119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0" name="Google Shape;120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1" name="Google Shape;121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2" name="Google Shape;122;p5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23" name="Google Shape;123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4" name="Google Shape;124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5" name="Google Shape;125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6" name="Google Shape;126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7" name="Google Shape;127;p5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28" name="Google Shape;128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9" name="Google Shape;129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0" name="Google Shape;130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1" name="Google Shape;131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32" name="Google Shape;132;p5"/>
          <p:cNvGrpSpPr/>
          <p:nvPr/>
        </p:nvGrpSpPr>
        <p:grpSpPr>
          <a:xfrm flipH="1">
            <a:off x="8" y="5270900"/>
            <a:ext cx="3186885" cy="1757937"/>
            <a:chOff x="6607482" y="3879952"/>
            <a:chExt cx="2536521" cy="1399186"/>
          </a:xfrm>
        </p:grpSpPr>
        <p:grpSp>
          <p:nvGrpSpPr>
            <p:cNvPr id="133" name="Google Shape;133;p5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34" name="Google Shape;134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5" name="Google Shape;135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6" name="Google Shape;136;p5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37" name="Google Shape;137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8" name="Google Shape;138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9" name="Google Shape;139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0" name="Google Shape;140;p5"/>
          <p:cNvSpPr txBox="1">
            <a:spLocks noGrp="1"/>
          </p:cNvSpPr>
          <p:nvPr>
            <p:ph type="title"/>
          </p:nvPr>
        </p:nvSpPr>
        <p:spPr>
          <a:xfrm>
            <a:off x="1035267" y="536933"/>
            <a:ext cx="4783200" cy="1142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body" idx="1"/>
          </p:nvPr>
        </p:nvSpPr>
        <p:spPr>
          <a:xfrm>
            <a:off x="1035267" y="2032500"/>
            <a:ext cx="10121600" cy="391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❑"/>
              <a:defRPr/>
            </a:lvl1pPr>
            <a:lvl2pPr marL="1219170" lvl="1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2pPr>
            <a:lvl3pPr marL="1828754" lvl="2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3pPr>
            <a:lvl4pPr marL="2438339" lvl="3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4pPr>
            <a:lvl5pPr marL="3047924" lvl="4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5pPr>
            <a:lvl6pPr marL="3657509" lvl="5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6pPr>
            <a:lvl7pPr marL="4267093" lvl="6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7pPr>
            <a:lvl8pPr marL="4876678" lvl="7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8pPr>
            <a:lvl9pPr marL="5486263" lvl="8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404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6"/>
          <p:cNvGrpSpPr/>
          <p:nvPr/>
        </p:nvGrpSpPr>
        <p:grpSpPr>
          <a:xfrm flipH="1">
            <a:off x="5818365" y="-4283"/>
            <a:ext cx="6373635" cy="2821561"/>
            <a:chOff x="0" y="0"/>
            <a:chExt cx="5072935" cy="2245751"/>
          </a:xfrm>
        </p:grpSpPr>
        <p:pic>
          <p:nvPicPr>
            <p:cNvPr id="145" name="Google Shape;145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7" name="Google Shape;147;p6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48" name="Google Shape;148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9" name="Google Shape;149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0" name="Google Shape;150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1" name="Google Shape;151;p6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52" name="Google Shape;152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3" name="Google Shape;153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4" name="Google Shape;154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5" name="Google Shape;155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6" name="Google Shape;156;p6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57" name="Google Shape;157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8" name="Google Shape;158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9" name="Google Shape;159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0" name="Google Shape;160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61" name="Google Shape;161;p6"/>
          <p:cNvGrpSpPr/>
          <p:nvPr/>
        </p:nvGrpSpPr>
        <p:grpSpPr>
          <a:xfrm flipH="1">
            <a:off x="8" y="5270900"/>
            <a:ext cx="3186885" cy="1757937"/>
            <a:chOff x="6607482" y="3879952"/>
            <a:chExt cx="2536521" cy="1399186"/>
          </a:xfrm>
        </p:grpSpPr>
        <p:grpSp>
          <p:nvGrpSpPr>
            <p:cNvPr id="162" name="Google Shape;162;p6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63" name="Google Shape;163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4" name="Google Shape;164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5" name="Google Shape;165;p6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66" name="Google Shape;166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7" name="Google Shape;167;p6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68" name="Google Shape;168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9" name="Google Shape;169;p6"/>
          <p:cNvSpPr txBox="1">
            <a:spLocks noGrp="1"/>
          </p:cNvSpPr>
          <p:nvPr>
            <p:ph type="title"/>
          </p:nvPr>
        </p:nvSpPr>
        <p:spPr>
          <a:xfrm>
            <a:off x="1035267" y="536933"/>
            <a:ext cx="4783200" cy="1142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6"/>
          <p:cNvSpPr txBox="1">
            <a:spLocks noGrp="1"/>
          </p:cNvSpPr>
          <p:nvPr>
            <p:ph type="body" idx="1"/>
          </p:nvPr>
        </p:nvSpPr>
        <p:spPr>
          <a:xfrm>
            <a:off x="1035267" y="2032500"/>
            <a:ext cx="4783200" cy="410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❑"/>
              <a:defRPr/>
            </a:lvl1pPr>
            <a:lvl2pPr marL="1219170" lvl="1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2pPr>
            <a:lvl3pPr marL="1828754" lvl="2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3pPr>
            <a:lvl4pPr marL="2438339" lvl="3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4pPr>
            <a:lvl5pPr marL="3047924" lvl="4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5pPr>
            <a:lvl6pPr marL="3657509" lvl="5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6pPr>
            <a:lvl7pPr marL="4267093" lvl="6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7pPr>
            <a:lvl8pPr marL="4876678" lvl="7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8pPr>
            <a:lvl9pPr marL="5486263" lvl="8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71" name="Google Shape;171;p6"/>
          <p:cNvSpPr txBox="1">
            <a:spLocks noGrp="1"/>
          </p:cNvSpPr>
          <p:nvPr>
            <p:ph type="body" idx="2"/>
          </p:nvPr>
        </p:nvSpPr>
        <p:spPr>
          <a:xfrm>
            <a:off x="6373533" y="2032500"/>
            <a:ext cx="4783200" cy="410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❑"/>
              <a:defRPr/>
            </a:lvl1pPr>
            <a:lvl2pPr marL="1219170" lvl="1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2pPr>
            <a:lvl3pPr marL="1828754" lvl="2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3pPr>
            <a:lvl4pPr marL="2438339" lvl="3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4pPr>
            <a:lvl5pPr marL="3047924" lvl="4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5pPr>
            <a:lvl6pPr marL="3657509" lvl="5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6pPr>
            <a:lvl7pPr marL="4267093" lvl="6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7pPr>
            <a:lvl8pPr marL="4876678" lvl="7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8pPr>
            <a:lvl9pPr marL="5486263" lvl="8" indent="-474121">
              <a:spcBef>
                <a:spcPts val="800"/>
              </a:spcBef>
              <a:spcAft>
                <a:spcPts val="0"/>
              </a:spcAft>
              <a:buSzPts val="2000"/>
              <a:buChar char="❏"/>
              <a:defRPr/>
            </a:lvl9pPr>
          </a:lstStyle>
          <a:p>
            <a:endParaRPr/>
          </a:p>
        </p:txBody>
      </p:sp>
      <p:sp>
        <p:nvSpPr>
          <p:cNvPr id="172" name="Google Shape;172;p6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511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7"/>
          <p:cNvGrpSpPr/>
          <p:nvPr/>
        </p:nvGrpSpPr>
        <p:grpSpPr>
          <a:xfrm flipH="1">
            <a:off x="5818365" y="-4283"/>
            <a:ext cx="6373635" cy="2821561"/>
            <a:chOff x="0" y="0"/>
            <a:chExt cx="5072935" cy="2245751"/>
          </a:xfrm>
        </p:grpSpPr>
        <p:pic>
          <p:nvPicPr>
            <p:cNvPr id="175" name="Google Shape;175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7" name="Google Shape;177;p7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178" name="Google Shape;178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9" name="Google Shape;179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0" name="Google Shape;180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1" name="Google Shape;181;p7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182" name="Google Shape;182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3" name="Google Shape;183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4" name="Google Shape;184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5" name="Google Shape;185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6" name="Google Shape;186;p7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187" name="Google Shape;187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8" name="Google Shape;188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9" name="Google Shape;189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0" name="Google Shape;190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91" name="Google Shape;191;p7"/>
          <p:cNvGrpSpPr/>
          <p:nvPr/>
        </p:nvGrpSpPr>
        <p:grpSpPr>
          <a:xfrm flipH="1">
            <a:off x="8" y="5270900"/>
            <a:ext cx="3186885" cy="1757937"/>
            <a:chOff x="6607482" y="3879952"/>
            <a:chExt cx="2536521" cy="1399186"/>
          </a:xfrm>
        </p:grpSpPr>
        <p:grpSp>
          <p:nvGrpSpPr>
            <p:cNvPr id="192" name="Google Shape;192;p7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193" name="Google Shape;193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4" name="Google Shape;194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5" name="Google Shape;195;p7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196" name="Google Shape;196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7" name="Google Shape;197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98" name="Google Shape;198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9" name="Google Shape;199;p7"/>
          <p:cNvSpPr txBox="1">
            <a:spLocks noGrp="1"/>
          </p:cNvSpPr>
          <p:nvPr>
            <p:ph type="title"/>
          </p:nvPr>
        </p:nvSpPr>
        <p:spPr>
          <a:xfrm>
            <a:off x="1035267" y="536933"/>
            <a:ext cx="4783200" cy="1142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7"/>
          <p:cNvSpPr txBox="1">
            <a:spLocks noGrp="1"/>
          </p:cNvSpPr>
          <p:nvPr>
            <p:ph type="body" idx="1"/>
          </p:nvPr>
        </p:nvSpPr>
        <p:spPr>
          <a:xfrm>
            <a:off x="1035267" y="2032500"/>
            <a:ext cx="3103600" cy="410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❑"/>
              <a:defRPr sz="2133"/>
            </a:lvl1pPr>
            <a:lvl2pPr marL="1219170" lvl="1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2pPr>
            <a:lvl3pPr marL="1828754" lvl="2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3pPr>
            <a:lvl4pPr marL="2438339" lvl="3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4pPr>
            <a:lvl5pPr marL="3047924" lvl="4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5pPr>
            <a:lvl6pPr marL="3657509" lvl="5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6pPr>
            <a:lvl7pPr marL="4267093" lvl="6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7pPr>
            <a:lvl8pPr marL="4876678" lvl="7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8pPr>
            <a:lvl9pPr marL="5486263" lvl="8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9pPr>
          </a:lstStyle>
          <a:p>
            <a:endParaRPr/>
          </a:p>
        </p:txBody>
      </p:sp>
      <p:sp>
        <p:nvSpPr>
          <p:cNvPr id="201" name="Google Shape;201;p7"/>
          <p:cNvSpPr txBox="1">
            <a:spLocks noGrp="1"/>
          </p:cNvSpPr>
          <p:nvPr>
            <p:ph type="body" idx="2"/>
          </p:nvPr>
        </p:nvSpPr>
        <p:spPr>
          <a:xfrm>
            <a:off x="4501416" y="2032500"/>
            <a:ext cx="3103600" cy="410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❑"/>
              <a:defRPr sz="2133"/>
            </a:lvl1pPr>
            <a:lvl2pPr marL="1219170" lvl="1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2pPr>
            <a:lvl3pPr marL="1828754" lvl="2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3pPr>
            <a:lvl4pPr marL="2438339" lvl="3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4pPr>
            <a:lvl5pPr marL="3047924" lvl="4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5pPr>
            <a:lvl6pPr marL="3657509" lvl="5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6pPr>
            <a:lvl7pPr marL="4267093" lvl="6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7pPr>
            <a:lvl8pPr marL="4876678" lvl="7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8pPr>
            <a:lvl9pPr marL="5486263" lvl="8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9pPr>
          </a:lstStyle>
          <a:p>
            <a:endParaRPr/>
          </a:p>
        </p:txBody>
      </p:sp>
      <p:sp>
        <p:nvSpPr>
          <p:cNvPr id="202" name="Google Shape;202;p7"/>
          <p:cNvSpPr txBox="1">
            <a:spLocks noGrp="1"/>
          </p:cNvSpPr>
          <p:nvPr>
            <p:ph type="body" idx="3"/>
          </p:nvPr>
        </p:nvSpPr>
        <p:spPr>
          <a:xfrm>
            <a:off x="7967565" y="2032500"/>
            <a:ext cx="3103600" cy="410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❑"/>
              <a:defRPr sz="2133"/>
            </a:lvl1pPr>
            <a:lvl2pPr marL="1219170" lvl="1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2pPr>
            <a:lvl3pPr marL="1828754" lvl="2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3pPr>
            <a:lvl4pPr marL="2438339" lvl="3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4pPr>
            <a:lvl5pPr marL="3047924" lvl="4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5pPr>
            <a:lvl6pPr marL="3657509" lvl="5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6pPr>
            <a:lvl7pPr marL="4267093" lvl="6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7pPr>
            <a:lvl8pPr marL="4876678" lvl="7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8pPr>
            <a:lvl9pPr marL="5486263" lvl="8" indent="-440256" rtl="0">
              <a:spcBef>
                <a:spcPts val="800"/>
              </a:spcBef>
              <a:spcAft>
                <a:spcPts val="0"/>
              </a:spcAft>
              <a:buSzPts val="1600"/>
              <a:buChar char="❏"/>
              <a:defRPr sz="2133"/>
            </a:lvl9pPr>
          </a:lstStyle>
          <a:p>
            <a:endParaRPr/>
          </a:p>
        </p:txBody>
      </p:sp>
      <p:sp>
        <p:nvSpPr>
          <p:cNvPr id="203" name="Google Shape;203;p7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507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8"/>
          <p:cNvGrpSpPr/>
          <p:nvPr/>
        </p:nvGrpSpPr>
        <p:grpSpPr>
          <a:xfrm flipH="1">
            <a:off x="5818365" y="-4283"/>
            <a:ext cx="6373635" cy="2821561"/>
            <a:chOff x="0" y="0"/>
            <a:chExt cx="5072935" cy="2245751"/>
          </a:xfrm>
        </p:grpSpPr>
        <p:pic>
          <p:nvPicPr>
            <p:cNvPr id="206" name="Google Shape;206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" name="Google Shape;207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8" name="Google Shape;208;p8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209" name="Google Shape;209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0" name="Google Shape;210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1" name="Google Shape;211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2" name="Google Shape;212;p8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213" name="Google Shape;213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4" name="Google Shape;214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5" name="Google Shape;215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6" name="Google Shape;216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7" name="Google Shape;217;p8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218" name="Google Shape;218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9" name="Google Shape;219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0" name="Google Shape;220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1" name="Google Shape;221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22" name="Google Shape;222;p8"/>
          <p:cNvGrpSpPr/>
          <p:nvPr/>
        </p:nvGrpSpPr>
        <p:grpSpPr>
          <a:xfrm flipH="1">
            <a:off x="8" y="5270900"/>
            <a:ext cx="3186885" cy="1757937"/>
            <a:chOff x="6607482" y="3879952"/>
            <a:chExt cx="2536521" cy="1399186"/>
          </a:xfrm>
        </p:grpSpPr>
        <p:grpSp>
          <p:nvGrpSpPr>
            <p:cNvPr id="223" name="Google Shape;223;p8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224" name="Google Shape;224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5" name="Google Shape;225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6" name="Google Shape;226;p8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227" name="Google Shape;227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8" name="Google Shape;228;p8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29" name="Google Shape;229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0" name="Google Shape;230;p8"/>
          <p:cNvSpPr txBox="1">
            <a:spLocks noGrp="1"/>
          </p:cNvSpPr>
          <p:nvPr>
            <p:ph type="title"/>
          </p:nvPr>
        </p:nvSpPr>
        <p:spPr>
          <a:xfrm>
            <a:off x="1035267" y="536933"/>
            <a:ext cx="4783200" cy="1142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8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942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9"/>
          <p:cNvGrpSpPr/>
          <p:nvPr/>
        </p:nvGrpSpPr>
        <p:grpSpPr>
          <a:xfrm flipH="1">
            <a:off x="5818365" y="-4283"/>
            <a:ext cx="6373635" cy="2821561"/>
            <a:chOff x="0" y="0"/>
            <a:chExt cx="5072935" cy="2245751"/>
          </a:xfrm>
        </p:grpSpPr>
        <p:pic>
          <p:nvPicPr>
            <p:cNvPr id="234" name="Google Shape;234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693130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2766" y="1270348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6" name="Google Shape;236;p9"/>
            <p:cNvGrpSpPr/>
            <p:nvPr/>
          </p:nvGrpSpPr>
          <p:grpSpPr>
            <a:xfrm>
              <a:off x="0" y="846565"/>
              <a:ext cx="3381962" cy="552621"/>
              <a:chOff x="0" y="0"/>
              <a:chExt cx="5487525" cy="896675"/>
            </a:xfrm>
          </p:grpSpPr>
          <p:pic>
            <p:nvPicPr>
              <p:cNvPr id="237" name="Google Shape;237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8" name="Google Shape;238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9" name="Google Shape;239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0" name="Google Shape;240;p9"/>
            <p:cNvGrpSpPr/>
            <p:nvPr/>
          </p:nvGrpSpPr>
          <p:grpSpPr>
            <a:xfrm>
              <a:off x="422766" y="423783"/>
              <a:ext cx="4650168" cy="552621"/>
              <a:chOff x="0" y="0"/>
              <a:chExt cx="7545300" cy="896675"/>
            </a:xfrm>
          </p:grpSpPr>
          <p:pic>
            <p:nvPicPr>
              <p:cNvPr id="241" name="Google Shape;241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2" name="Google Shape;242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3" name="Google Shape;243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4" name="Google Shape;244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5" name="Google Shape;245;p9"/>
            <p:cNvGrpSpPr/>
            <p:nvPr/>
          </p:nvGrpSpPr>
          <p:grpSpPr>
            <a:xfrm>
              <a:off x="0" y="0"/>
              <a:ext cx="4650168" cy="552621"/>
              <a:chOff x="0" y="0"/>
              <a:chExt cx="7545300" cy="896675"/>
            </a:xfrm>
          </p:grpSpPr>
          <p:pic>
            <p:nvPicPr>
              <p:cNvPr id="246" name="Google Shape;246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7" name="Google Shape;247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8" name="Google Shape;248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9" name="Google Shape;249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50" name="Google Shape;250;p9"/>
          <p:cNvGrpSpPr/>
          <p:nvPr/>
        </p:nvGrpSpPr>
        <p:grpSpPr>
          <a:xfrm flipH="1">
            <a:off x="8" y="5270900"/>
            <a:ext cx="3186885" cy="1757937"/>
            <a:chOff x="6607482" y="3879952"/>
            <a:chExt cx="2536521" cy="1399186"/>
          </a:xfrm>
        </p:grpSpPr>
        <p:grpSp>
          <p:nvGrpSpPr>
            <p:cNvPr id="251" name="Google Shape;251;p9"/>
            <p:cNvGrpSpPr/>
            <p:nvPr/>
          </p:nvGrpSpPr>
          <p:grpSpPr>
            <a:xfrm>
              <a:off x="6607482" y="4726517"/>
              <a:ext cx="2113755" cy="552621"/>
              <a:chOff x="2057775" y="0"/>
              <a:chExt cx="3429750" cy="896675"/>
            </a:xfrm>
          </p:grpSpPr>
          <p:pic>
            <p:nvPicPr>
              <p:cNvPr id="252" name="Google Shape;252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3" name="Google Shape;253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4" name="Google Shape;254;p9"/>
            <p:cNvGrpSpPr/>
            <p:nvPr/>
          </p:nvGrpSpPr>
          <p:grpSpPr>
            <a:xfrm>
              <a:off x="7030248" y="4303735"/>
              <a:ext cx="2113755" cy="552621"/>
              <a:chOff x="2057775" y="0"/>
              <a:chExt cx="3429750" cy="896675"/>
            </a:xfrm>
          </p:grpSpPr>
          <p:pic>
            <p:nvPicPr>
              <p:cNvPr id="255" name="Google Shape;255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6" name="Google Shape;256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57" name="Google Shape;257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75688" y="3879952"/>
              <a:ext cx="845548" cy="5526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8" name="Google Shape;258;p9"/>
          <p:cNvSpPr txBox="1">
            <a:spLocks noGrp="1"/>
          </p:cNvSpPr>
          <p:nvPr>
            <p:ph type="body" idx="1"/>
          </p:nvPr>
        </p:nvSpPr>
        <p:spPr>
          <a:xfrm>
            <a:off x="1717433" y="5260239"/>
            <a:ext cx="8645200" cy="69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>
              <a:spcBef>
                <a:spcPts val="480"/>
              </a:spcBef>
              <a:spcAft>
                <a:spcPts val="0"/>
              </a:spcAft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259" name="Google Shape;259;p9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243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ig emboss" type="blank">
  <p:cSld name="Blank big emboss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0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8728D"/>
                </a:solidFill>
              </a:rPr>
              <a:pPr/>
              <a:t>‹#›</a:t>
            </a:fld>
            <a:endParaRPr>
              <a:solidFill>
                <a:srgbClr val="68728D"/>
              </a:solidFill>
            </a:endParaRPr>
          </a:p>
        </p:txBody>
      </p:sp>
      <p:grpSp>
        <p:nvGrpSpPr>
          <p:cNvPr id="262" name="Google Shape;262;p10"/>
          <p:cNvGrpSpPr/>
          <p:nvPr/>
        </p:nvGrpSpPr>
        <p:grpSpPr>
          <a:xfrm flipH="1">
            <a:off x="7619000" y="1"/>
            <a:ext cx="4573000" cy="4858567"/>
            <a:chOff x="0" y="0"/>
            <a:chExt cx="3429750" cy="3643925"/>
          </a:xfrm>
        </p:grpSpPr>
        <p:pic>
          <p:nvPicPr>
            <p:cNvPr id="263" name="Google Shape;263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2747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137362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75" y="687625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7" name="Google Shape;267;p10"/>
            <p:cNvGrpSpPr/>
            <p:nvPr/>
          </p:nvGrpSpPr>
          <p:grpSpPr>
            <a:xfrm>
              <a:off x="0" y="0"/>
              <a:ext cx="3429750" cy="896675"/>
              <a:chOff x="0" y="0"/>
              <a:chExt cx="3429750" cy="896675"/>
            </a:xfrm>
          </p:grpSpPr>
          <p:pic>
            <p:nvPicPr>
              <p:cNvPr id="268" name="Google Shape;268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9" name="Google Shape;269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70" name="Google Shape;270;p10"/>
          <p:cNvGrpSpPr/>
          <p:nvPr/>
        </p:nvGrpSpPr>
        <p:grpSpPr>
          <a:xfrm flipH="1">
            <a:off x="1" y="4127220"/>
            <a:ext cx="7316700" cy="3027067"/>
            <a:chOff x="2743750" y="2061250"/>
            <a:chExt cx="5487525" cy="2270300"/>
          </a:xfrm>
        </p:grpSpPr>
        <p:grpSp>
          <p:nvGrpSpPr>
            <p:cNvPr id="271" name="Google Shape;271;p10"/>
            <p:cNvGrpSpPr/>
            <p:nvPr/>
          </p:nvGrpSpPr>
          <p:grpSpPr>
            <a:xfrm>
              <a:off x="2743750" y="3434875"/>
              <a:ext cx="5487525" cy="896675"/>
              <a:chOff x="2057775" y="0"/>
              <a:chExt cx="5487525" cy="896675"/>
            </a:xfrm>
          </p:grpSpPr>
          <p:pic>
            <p:nvPicPr>
              <p:cNvPr id="272" name="Google Shape;272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05777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3" name="Google Shape;273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4" name="Google Shape;274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5" name="Google Shape;275;p10"/>
            <p:cNvGrpSpPr/>
            <p:nvPr/>
          </p:nvGrpSpPr>
          <p:grpSpPr>
            <a:xfrm>
              <a:off x="4115550" y="2747250"/>
              <a:ext cx="3429750" cy="896675"/>
              <a:chOff x="4115550" y="0"/>
              <a:chExt cx="3429750" cy="896675"/>
            </a:xfrm>
          </p:grpSpPr>
          <p:pic>
            <p:nvPicPr>
              <p:cNvPr id="276" name="Google Shape;276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115550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7" name="Google Shape;277;p10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73325" y="0"/>
                <a:ext cx="1371975" cy="896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78" name="Google Shape;278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9300" y="2061250"/>
              <a:ext cx="1371975" cy="8966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91699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44000">
              <a:schemeClr val="lt2"/>
            </a:gs>
            <a:gs pos="72000">
              <a:schemeClr val="lt2"/>
            </a:gs>
            <a:gs pos="100000">
              <a:srgbClr val="D0D8E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35267" y="536933"/>
            <a:ext cx="4783200" cy="11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35267" y="2032500"/>
            <a:ext cx="10121600" cy="39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❑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>
                <a:solidFill>
                  <a:srgbClr val="68728D"/>
                </a:solidFill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7625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743" r:id="rId10"/>
    <p:sldLayoutId id="2147483745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4694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44000">
              <a:schemeClr val="lt2"/>
            </a:gs>
            <a:gs pos="72000">
              <a:schemeClr val="lt2"/>
            </a:gs>
            <a:gs pos="100000">
              <a:srgbClr val="D0D8E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35267" y="536933"/>
            <a:ext cx="4783200" cy="11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35267" y="2032500"/>
            <a:ext cx="10121600" cy="39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❑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>
                <a:solidFill>
                  <a:srgbClr val="68728D"/>
                </a:solidFill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8125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42" r:id="rId11"/>
    <p:sldLayoutId id="2147483744" r:id="rId1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44000">
              <a:schemeClr val="lt2"/>
            </a:gs>
            <a:gs pos="72000">
              <a:schemeClr val="lt2"/>
            </a:gs>
            <a:gs pos="100000">
              <a:srgbClr val="D0D8E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35267" y="536933"/>
            <a:ext cx="4783200" cy="11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35267" y="2032500"/>
            <a:ext cx="10121600" cy="39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❑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556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Montserrat Light"/>
              <a:buChar char="❏"/>
              <a:defRPr sz="20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639200" y="6312100"/>
            <a:ext cx="552800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ctr">
              <a:buNone/>
              <a:defRPr sz="1733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>
                <a:solidFill>
                  <a:srgbClr val="68728D"/>
                </a:solidFill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687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4056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05.png"/><Relationship Id="rId4" Type="http://schemas.openxmlformats.org/officeDocument/2006/relationships/image" Target="../media/image41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5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8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9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0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35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2.png"/><Relationship Id="rId5" Type="http://schemas.openxmlformats.org/officeDocument/2006/relationships/image" Target="../media/image54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6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9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.png"/><Relationship Id="rId5" Type="http://schemas.microsoft.com/office/2007/relationships/hdphoto" Target="../media/hdphoto1.wdp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7.png"/><Relationship Id="rId5" Type="http://schemas.microsoft.com/office/2007/relationships/hdphoto" Target="../media/hdphoto2.wdp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8.png"/><Relationship Id="rId9" Type="http://schemas.microsoft.com/office/2007/relationships/diagramDrawing" Target="../diagrams/drawing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0.emf"/><Relationship Id="rId5" Type="http://schemas.openxmlformats.org/officeDocument/2006/relationships/image" Target="../media/image89.emf"/><Relationship Id="rId4" Type="http://schemas.openxmlformats.org/officeDocument/2006/relationships/image" Target="../media/image8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2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3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5.emf"/><Relationship Id="rId4" Type="http://schemas.openxmlformats.org/officeDocument/2006/relationships/image" Target="../media/image94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6.png"/><Relationship Id="rId5" Type="http://schemas.openxmlformats.org/officeDocument/2006/relationships/image" Target="../media/image107.png"/><Relationship Id="rId4" Type="http://schemas.openxmlformats.org/officeDocument/2006/relationships/image" Target="../media/image5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0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99.png"/><Relationship Id="rId4" Type="http://schemas.openxmlformats.org/officeDocument/2006/relationships/image" Target="../media/image100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4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/>
          <p:cNvSpPr txBox="1"/>
          <p:nvPr/>
        </p:nvSpPr>
        <p:spPr>
          <a:xfrm>
            <a:off x="0" y="2362406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r-TR" sz="6600" b="1" spc="3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Tüm Yönleriyle </a:t>
            </a:r>
          </a:p>
          <a:p>
            <a:pPr algn="ctr"/>
            <a:r>
              <a:rPr lang="tr-TR" sz="6600" b="1" spc="3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‘‘Resmî Yazışma’’</a:t>
            </a:r>
            <a:endParaRPr lang="tr-TR" sz="6600" b="1" spc="3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10" name="Picture 2" descr="T.C. Cumhurbaşkanlığı Forsu Vector Logo - Brandsvectorlogo.com">
            <a:extLst>
              <a:ext uri="{FF2B5EF4-FFF2-40B4-BE49-F238E27FC236}">
                <a16:creationId xmlns:a16="http://schemas.microsoft.com/office/drawing/2014/main" id="{A53859AC-D953-4E4F-8953-A7B4E5413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7" y="91434"/>
            <a:ext cx="2150534" cy="161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etin kutusu 10"/>
          <p:cNvSpPr txBox="1"/>
          <p:nvPr/>
        </p:nvSpPr>
        <p:spPr>
          <a:xfrm>
            <a:off x="1" y="6385445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r-TR" sz="2400" b="1" dirty="0" smtClean="0">
                <a:ln/>
                <a:solidFill>
                  <a:srgbClr val="E7E6E6">
                    <a:lumMod val="50000"/>
                  </a:srgbClr>
                </a:solidFill>
                <a:latin typeface="Candara" panose="020E0502030303020204" pitchFamily="34" charset="0"/>
              </a:rPr>
              <a:t>Ekim, 2022</a:t>
            </a:r>
            <a:endParaRPr lang="tr-TR" sz="2400" b="1" dirty="0">
              <a:ln/>
              <a:solidFill>
                <a:srgbClr val="E7E6E6">
                  <a:lumMod val="50000"/>
                </a:srgbClr>
              </a:solidFill>
              <a:latin typeface="Candara" panose="020E0502030303020204" pitchFamily="34" charset="0"/>
            </a:endParaRPr>
          </a:p>
        </p:txBody>
      </p:sp>
      <p:cxnSp>
        <p:nvCxnSpPr>
          <p:cNvPr id="13" name="Düz Bağlayıcı 12"/>
          <p:cNvCxnSpPr/>
          <p:nvPr/>
        </p:nvCxnSpPr>
        <p:spPr>
          <a:xfrm>
            <a:off x="4136496" y="6011037"/>
            <a:ext cx="3919008" cy="16932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426" y="425722"/>
            <a:ext cx="3669241" cy="986342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3803468" y="4990130"/>
            <a:ext cx="4585063" cy="8925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r-TR" sz="2800" b="1" dirty="0" smtClean="0">
                <a:ln/>
                <a:solidFill>
                  <a:srgbClr val="E7E6E6">
                    <a:lumMod val="50000"/>
                  </a:srgbClr>
                </a:solidFill>
                <a:latin typeface="Candara" panose="020E0502030303020204" pitchFamily="34" charset="0"/>
              </a:rPr>
              <a:t>Selman SOLHAN</a:t>
            </a:r>
          </a:p>
          <a:p>
            <a:pPr algn="ctr"/>
            <a:r>
              <a:rPr lang="tr-TR" sz="2400" b="1" dirty="0" smtClean="0">
                <a:ln/>
                <a:solidFill>
                  <a:srgbClr val="E7E6E6">
                    <a:lumMod val="50000"/>
                  </a:srgbClr>
                </a:solidFill>
                <a:latin typeface="Candara" panose="020E0502030303020204" pitchFamily="34" charset="0"/>
              </a:rPr>
              <a:t>Şube Müdürü</a:t>
            </a:r>
            <a:endParaRPr lang="tr-TR" sz="2400" b="1" dirty="0">
              <a:ln/>
              <a:solidFill>
                <a:srgbClr val="E7E6E6">
                  <a:lumMod val="50000"/>
                </a:srgb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83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chemeClr val="lt1">
                <a:alpha val="89000"/>
              </a:schemeClr>
            </a:gs>
            <a:gs pos="44000">
              <a:schemeClr val="lt2"/>
            </a:gs>
            <a:gs pos="72000">
              <a:schemeClr val="lt2"/>
            </a:gs>
            <a:gs pos="100000">
              <a:srgbClr val="D0D8E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0" y="3583173"/>
            <a:ext cx="12192000" cy="327482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630957" y="659277"/>
            <a:ext cx="55067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 smtClean="0">
                <a:solidFill>
                  <a:schemeClr val="accent5">
                    <a:lumMod val="50000"/>
                  </a:schemeClr>
                </a:solidFill>
                <a:latin typeface="Vladimir Script" panose="03050402040407070305" pitchFamily="66" charset="0"/>
              </a:rPr>
              <a:t>Belge memurun,</a:t>
            </a:r>
          </a:p>
        </p:txBody>
      </p:sp>
      <p:sp>
        <p:nvSpPr>
          <p:cNvPr id="15" name="Dikdörtgen 14"/>
          <p:cNvSpPr/>
          <p:nvPr/>
        </p:nvSpPr>
        <p:spPr>
          <a:xfrm>
            <a:off x="6832334" y="311290"/>
            <a:ext cx="5155932" cy="4289586"/>
          </a:xfrm>
          <a:prstGeom prst="rect">
            <a:avLst/>
          </a:prstGeom>
          <a:solidFill>
            <a:srgbClr val="3A3E4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5180" y="560746"/>
            <a:ext cx="5239352" cy="4527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Eksi 15"/>
          <p:cNvSpPr/>
          <p:nvPr/>
        </p:nvSpPr>
        <p:spPr>
          <a:xfrm>
            <a:off x="-468428" y="4866412"/>
            <a:ext cx="8005009" cy="133940"/>
          </a:xfrm>
          <a:prstGeom prst="mathMinus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3">
            <a:clrChange>
              <a:clrFrom>
                <a:srgbClr val="D9C1BB"/>
              </a:clrFrom>
              <a:clrTo>
                <a:srgbClr val="D9C1B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27887" y="4673906"/>
            <a:ext cx="1043204" cy="82801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" name="Dikdörtgen 1"/>
          <p:cNvSpPr/>
          <p:nvPr/>
        </p:nvSpPr>
        <p:spPr>
          <a:xfrm>
            <a:off x="655432" y="1478811"/>
            <a:ext cx="306846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sz="6600" b="1" dirty="0">
                <a:solidFill>
                  <a:schemeClr val="accent5">
                    <a:lumMod val="50000"/>
                  </a:schemeClr>
                </a:solidFill>
                <a:latin typeface="Vladimir Script" panose="03050402040407070305" pitchFamily="66" charset="0"/>
              </a:rPr>
              <a:t>memur ise </a:t>
            </a:r>
          </a:p>
        </p:txBody>
      </p:sp>
      <p:sp>
        <p:nvSpPr>
          <p:cNvPr id="3" name="Dikdörtgen 2"/>
          <p:cNvSpPr/>
          <p:nvPr/>
        </p:nvSpPr>
        <p:spPr>
          <a:xfrm>
            <a:off x="448740" y="2380881"/>
            <a:ext cx="564770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sz="6600" b="1" dirty="0">
                <a:solidFill>
                  <a:schemeClr val="accent5">
                    <a:lumMod val="50000"/>
                  </a:schemeClr>
                </a:solidFill>
                <a:latin typeface="Vladimir Script" panose="03050402040407070305" pitchFamily="66" charset="0"/>
              </a:rPr>
              <a:t>kurumun kalitesini </a:t>
            </a:r>
          </a:p>
        </p:txBody>
      </p:sp>
      <p:sp>
        <p:nvSpPr>
          <p:cNvPr id="4" name="Dikdörtgen 3"/>
          <p:cNvSpPr/>
          <p:nvPr/>
        </p:nvSpPr>
        <p:spPr>
          <a:xfrm>
            <a:off x="630957" y="3256848"/>
            <a:ext cx="236795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sz="6600" b="1" dirty="0">
                <a:solidFill>
                  <a:schemeClr val="accent5">
                    <a:lumMod val="50000"/>
                  </a:schemeClr>
                </a:solidFill>
                <a:latin typeface="Vladimir Script" panose="03050402040407070305" pitchFamily="66" charset="0"/>
              </a:rPr>
              <a:t>gösterir.</a:t>
            </a:r>
          </a:p>
        </p:txBody>
      </p:sp>
    </p:spTree>
    <p:extLst>
      <p:ext uri="{BB962C8B-B14F-4D97-AF65-F5344CB8AC3E}">
        <p14:creationId xmlns:p14="http://schemas.microsoft.com/office/powerpoint/2010/main" val="243553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7318622" cy="679673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bg1"/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bg1"/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bg1"/>
                </a:solidFill>
                <a:latin typeface="Candara Light" panose="020E0502030303020204" pitchFamily="34" charset="0"/>
              </a:rPr>
              <a:t>30: Belgenin Elektronik Ortamda Gönderilmesi ve Alınması</a:t>
            </a:r>
            <a:endParaRPr lang="tr-TR" sz="2000" b="1" dirty="0">
              <a:solidFill>
                <a:schemeClr val="bg1"/>
              </a:solidFill>
              <a:latin typeface="Candara Light" panose="020E0502030303020204" pitchFamily="34" charset="0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4130383" y="1505259"/>
            <a:ext cx="3920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Güvenli elektronik imzalı belgelerin gönderimi </a:t>
            </a:r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KEP</a:t>
            </a:r>
            <a:r>
              <a:rPr lang="tr-T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veya idarelerce belirlenen usullere göre </a:t>
            </a:r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elektronik ortamda yapılmalıdır</a:t>
            </a:r>
            <a:r>
              <a:rPr lang="tr-T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Dikdörtgen 5"/>
          <p:cNvSpPr/>
          <p:nvPr/>
        </p:nvSpPr>
        <p:spPr>
          <a:xfrm>
            <a:off x="434132" y="3040623"/>
            <a:ext cx="39591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Belgelerin elektronik ortamda muhatabına gönderilmesinden sonra mükerrer kayıtlara yol açılmaması adına tekrar </a:t>
            </a:r>
            <a:r>
              <a:rPr lang="tr-T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fiziksel çıktısı gönderilmemelidir</a:t>
            </a:r>
            <a:r>
              <a:rPr lang="tr-T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Dikdörtgen 6"/>
          <p:cNvSpPr/>
          <p:nvPr/>
        </p:nvSpPr>
        <p:spPr>
          <a:xfrm>
            <a:off x="7099006" y="3161608"/>
            <a:ext cx="50221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Güvenli elektronik imzalı belgeler KEP veya belirlenen usullere göre elektronik ortamda gönderilemediğinde, belgenin e-yazışma paketinin gönderimi ve alımı veri depolama araçlarıyla kayıt tutularak gerçekleştirilebilir. </a:t>
            </a:r>
          </a:p>
          <a:p>
            <a:pPr algn="ctr"/>
            <a:r>
              <a:rPr lang="tr-T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İlgili veri depolama araçları hard disk, USB, hafıza kartı, CD olabilir.</a:t>
            </a:r>
          </a:p>
        </p:txBody>
      </p:sp>
      <p:sp>
        <p:nvSpPr>
          <p:cNvPr id="207" name="Freeform: Shape 11">
            <a:extLst>
              <a:ext uri="{FF2B5EF4-FFF2-40B4-BE49-F238E27FC236}">
                <a16:creationId xmlns:a16="http://schemas.microsoft.com/office/drawing/2014/main" id="{E42FF771-35D7-4FBB-B108-6919227C315A}"/>
              </a:ext>
            </a:extLst>
          </p:cNvPr>
          <p:cNvSpPr/>
          <p:nvPr/>
        </p:nvSpPr>
        <p:spPr>
          <a:xfrm>
            <a:off x="5758976" y="4819221"/>
            <a:ext cx="691671" cy="764120"/>
          </a:xfrm>
          <a:custGeom>
            <a:avLst/>
            <a:gdLst>
              <a:gd name="connsiteX0" fmla="*/ 321548 w 643094"/>
              <a:gd name="connsiteY0" fmla="*/ 117901 h 643094"/>
              <a:gd name="connsiteX1" fmla="*/ 525195 w 643094"/>
              <a:gd name="connsiteY1" fmla="*/ 321548 h 643094"/>
              <a:gd name="connsiteX2" fmla="*/ 321548 w 643094"/>
              <a:gd name="connsiteY2" fmla="*/ 525195 h 643094"/>
              <a:gd name="connsiteX3" fmla="*/ 117901 w 643094"/>
              <a:gd name="connsiteY3" fmla="*/ 321548 h 643094"/>
              <a:gd name="connsiteX4" fmla="*/ 321548 w 643094"/>
              <a:gd name="connsiteY4" fmla="*/ 117901 h 643094"/>
              <a:gd name="connsiteX5" fmla="*/ 321547 w 643094"/>
              <a:gd name="connsiteY5" fmla="*/ 48181 h 643094"/>
              <a:gd name="connsiteX6" fmla="*/ 48181 w 643094"/>
              <a:gd name="connsiteY6" fmla="*/ 321547 h 643094"/>
              <a:gd name="connsiteX7" fmla="*/ 321547 w 643094"/>
              <a:gd name="connsiteY7" fmla="*/ 594913 h 643094"/>
              <a:gd name="connsiteX8" fmla="*/ 594913 w 643094"/>
              <a:gd name="connsiteY8" fmla="*/ 321547 h 643094"/>
              <a:gd name="connsiteX9" fmla="*/ 321547 w 643094"/>
              <a:gd name="connsiteY9" fmla="*/ 48181 h 643094"/>
              <a:gd name="connsiteX10" fmla="*/ 321547 w 643094"/>
              <a:gd name="connsiteY10" fmla="*/ 0 h 643094"/>
              <a:gd name="connsiteX11" fmla="*/ 643094 w 643094"/>
              <a:gd name="connsiteY11" fmla="*/ 321547 h 643094"/>
              <a:gd name="connsiteX12" fmla="*/ 321547 w 643094"/>
              <a:gd name="connsiteY12" fmla="*/ 643094 h 643094"/>
              <a:gd name="connsiteX13" fmla="*/ 0 w 643094"/>
              <a:gd name="connsiteY13" fmla="*/ 321547 h 643094"/>
              <a:gd name="connsiteX14" fmla="*/ 321547 w 643094"/>
              <a:gd name="connsiteY14" fmla="*/ 0 h 643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3094" h="643094">
                <a:moveTo>
                  <a:pt x="321548" y="117901"/>
                </a:moveTo>
                <a:cubicBezTo>
                  <a:pt x="434019" y="117901"/>
                  <a:pt x="525195" y="209077"/>
                  <a:pt x="525195" y="321548"/>
                </a:cubicBezTo>
                <a:cubicBezTo>
                  <a:pt x="525195" y="434019"/>
                  <a:pt x="434019" y="525195"/>
                  <a:pt x="321548" y="525195"/>
                </a:cubicBezTo>
                <a:cubicBezTo>
                  <a:pt x="209077" y="525195"/>
                  <a:pt x="117901" y="434019"/>
                  <a:pt x="117901" y="321548"/>
                </a:cubicBezTo>
                <a:cubicBezTo>
                  <a:pt x="117901" y="209077"/>
                  <a:pt x="209077" y="117901"/>
                  <a:pt x="321548" y="117901"/>
                </a:cubicBezTo>
                <a:close/>
                <a:moveTo>
                  <a:pt x="321547" y="48181"/>
                </a:moveTo>
                <a:cubicBezTo>
                  <a:pt x="170571" y="48181"/>
                  <a:pt x="48181" y="170571"/>
                  <a:pt x="48181" y="321547"/>
                </a:cubicBezTo>
                <a:cubicBezTo>
                  <a:pt x="48181" y="472523"/>
                  <a:pt x="170571" y="594913"/>
                  <a:pt x="321547" y="594913"/>
                </a:cubicBezTo>
                <a:cubicBezTo>
                  <a:pt x="472523" y="594913"/>
                  <a:pt x="594913" y="472523"/>
                  <a:pt x="594913" y="321547"/>
                </a:cubicBezTo>
                <a:cubicBezTo>
                  <a:pt x="594913" y="170571"/>
                  <a:pt x="472523" y="48181"/>
                  <a:pt x="321547" y="48181"/>
                </a:cubicBezTo>
                <a:close/>
                <a:moveTo>
                  <a:pt x="321547" y="0"/>
                </a:moveTo>
                <a:cubicBezTo>
                  <a:pt x="499133" y="0"/>
                  <a:pt x="643094" y="143961"/>
                  <a:pt x="643094" y="321547"/>
                </a:cubicBezTo>
                <a:cubicBezTo>
                  <a:pt x="643094" y="499133"/>
                  <a:pt x="499133" y="643094"/>
                  <a:pt x="321547" y="643094"/>
                </a:cubicBezTo>
                <a:cubicBezTo>
                  <a:pt x="143961" y="643094"/>
                  <a:pt x="0" y="499133"/>
                  <a:pt x="0" y="321547"/>
                </a:cubicBezTo>
                <a:cubicBezTo>
                  <a:pt x="0" y="143961"/>
                  <a:pt x="143961" y="0"/>
                  <a:pt x="321547" y="0"/>
                </a:cubicBezTo>
                <a:close/>
              </a:path>
            </a:pathLst>
          </a:custGeom>
          <a:solidFill>
            <a:srgbClr val="2C2F4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208" name="Group 5">
            <a:extLst>
              <a:ext uri="{FF2B5EF4-FFF2-40B4-BE49-F238E27FC236}">
                <a16:creationId xmlns:a16="http://schemas.microsoft.com/office/drawing/2014/main" id="{253B1FF3-471B-4EB4-9BF7-18188DAF2FDA}"/>
              </a:ext>
            </a:extLst>
          </p:cNvPr>
          <p:cNvGrpSpPr/>
          <p:nvPr/>
        </p:nvGrpSpPr>
        <p:grpSpPr>
          <a:xfrm>
            <a:off x="5854417" y="7168296"/>
            <a:ext cx="916652" cy="1491241"/>
            <a:chOff x="4020203" y="419231"/>
            <a:chExt cx="4367084" cy="576524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09" name="Rectangle 36">
              <a:extLst>
                <a:ext uri="{FF2B5EF4-FFF2-40B4-BE49-F238E27FC236}">
                  <a16:creationId xmlns:a16="http://schemas.microsoft.com/office/drawing/2014/main" id="{8E7AEF95-B7D9-4EF6-BFB6-1AE84CB39599}"/>
                </a:ext>
              </a:extLst>
            </p:cNvPr>
            <p:cNvSpPr/>
            <p:nvPr/>
          </p:nvSpPr>
          <p:spPr>
            <a:xfrm>
              <a:off x="4045205" y="619882"/>
              <a:ext cx="4294509" cy="5398073"/>
            </a:xfrm>
            <a:custGeom>
              <a:avLst/>
              <a:gdLst/>
              <a:ahLst/>
              <a:cxnLst/>
              <a:rect l="l" t="t" r="r" b="b"/>
              <a:pathLst>
                <a:path w="4294511" h="5398073">
                  <a:moveTo>
                    <a:pt x="1162213" y="0"/>
                  </a:moveTo>
                  <a:lnTo>
                    <a:pt x="1680726" y="0"/>
                  </a:lnTo>
                  <a:lnTo>
                    <a:pt x="1680726" y="2407824"/>
                  </a:lnTo>
                  <a:lnTo>
                    <a:pt x="1881378" y="2407824"/>
                  </a:lnTo>
                  <a:lnTo>
                    <a:pt x="1881378" y="1306295"/>
                  </a:lnTo>
                  <a:lnTo>
                    <a:pt x="2508555" y="1306295"/>
                  </a:lnTo>
                  <a:lnTo>
                    <a:pt x="2508555" y="2407824"/>
                  </a:lnTo>
                  <a:lnTo>
                    <a:pt x="2683986" y="2407824"/>
                  </a:lnTo>
                  <a:lnTo>
                    <a:pt x="2683986" y="1456809"/>
                  </a:lnTo>
                  <a:lnTo>
                    <a:pt x="3311163" y="1456809"/>
                  </a:lnTo>
                  <a:lnTo>
                    <a:pt x="3311163" y="2407824"/>
                  </a:lnTo>
                  <a:lnTo>
                    <a:pt x="3320378" y="2407824"/>
                  </a:lnTo>
                  <a:lnTo>
                    <a:pt x="3320378" y="1649240"/>
                  </a:lnTo>
                  <a:lnTo>
                    <a:pt x="3940780" y="1649240"/>
                  </a:lnTo>
                  <a:lnTo>
                    <a:pt x="3940780" y="2107035"/>
                  </a:lnTo>
                  <a:lnTo>
                    <a:pt x="4294511" y="2107035"/>
                  </a:lnTo>
                  <a:lnTo>
                    <a:pt x="4294511" y="3912904"/>
                  </a:lnTo>
                  <a:lnTo>
                    <a:pt x="3940780" y="3912904"/>
                  </a:lnTo>
                  <a:lnTo>
                    <a:pt x="3940780" y="4715513"/>
                  </a:lnTo>
                  <a:lnTo>
                    <a:pt x="3847228" y="4715513"/>
                  </a:lnTo>
                  <a:lnTo>
                    <a:pt x="3847228" y="5398073"/>
                  </a:lnTo>
                  <a:lnTo>
                    <a:pt x="1083968" y="5398073"/>
                  </a:lnTo>
                  <a:lnTo>
                    <a:pt x="1083968" y="4814946"/>
                  </a:lnTo>
                  <a:lnTo>
                    <a:pt x="959432" y="4814946"/>
                  </a:lnTo>
                  <a:lnTo>
                    <a:pt x="959432" y="4325080"/>
                  </a:lnTo>
                  <a:lnTo>
                    <a:pt x="708694" y="4325080"/>
                  </a:lnTo>
                  <a:lnTo>
                    <a:pt x="708694" y="3823450"/>
                  </a:lnTo>
                  <a:lnTo>
                    <a:pt x="457956" y="3823450"/>
                  </a:lnTo>
                  <a:lnTo>
                    <a:pt x="457956" y="3319551"/>
                  </a:lnTo>
                  <a:lnTo>
                    <a:pt x="261425" y="3319551"/>
                  </a:lnTo>
                  <a:lnTo>
                    <a:pt x="261425" y="2935233"/>
                  </a:lnTo>
                  <a:lnTo>
                    <a:pt x="0" y="2935233"/>
                  </a:lnTo>
                  <a:lnTo>
                    <a:pt x="0" y="2441147"/>
                  </a:lnTo>
                  <a:lnTo>
                    <a:pt x="627177" y="2441147"/>
                  </a:lnTo>
                  <a:lnTo>
                    <a:pt x="627177" y="2470757"/>
                  </a:lnTo>
                  <a:lnTo>
                    <a:pt x="888602" y="2470757"/>
                  </a:lnTo>
                  <a:lnTo>
                    <a:pt x="888602" y="2510208"/>
                  </a:lnTo>
                  <a:lnTo>
                    <a:pt x="1083968" y="2510208"/>
                  </a:lnTo>
                  <a:lnTo>
                    <a:pt x="1083968" y="2407824"/>
                  </a:lnTo>
                  <a:lnTo>
                    <a:pt x="1162213" y="2407824"/>
                  </a:ln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1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10" name="Rectangle 14">
              <a:extLst>
                <a:ext uri="{FF2B5EF4-FFF2-40B4-BE49-F238E27FC236}">
                  <a16:creationId xmlns:a16="http://schemas.microsoft.com/office/drawing/2014/main" id="{3B495BB5-A18C-4F6A-A665-0166402A44C3}"/>
                </a:ext>
              </a:extLst>
            </p:cNvPr>
            <p:cNvSpPr/>
            <p:nvPr/>
          </p:nvSpPr>
          <p:spPr>
            <a:xfrm>
              <a:off x="4020203" y="419231"/>
              <a:ext cx="4367084" cy="5765249"/>
            </a:xfrm>
            <a:custGeom>
              <a:avLst/>
              <a:gdLst/>
              <a:ahLst/>
              <a:cxnLst/>
              <a:rect l="l" t="t" r="r" b="b"/>
              <a:pathLst>
                <a:path w="4367084" h="5765249">
                  <a:moveTo>
                    <a:pt x="3965780" y="4113557"/>
                  </a:moveTo>
                  <a:lnTo>
                    <a:pt x="4166432" y="4113557"/>
                  </a:lnTo>
                  <a:lnTo>
                    <a:pt x="4166432" y="4916165"/>
                  </a:lnTo>
                  <a:lnTo>
                    <a:pt x="3972555" y="4916165"/>
                  </a:lnTo>
                  <a:lnTo>
                    <a:pt x="3972555" y="5763466"/>
                  </a:lnTo>
                  <a:lnTo>
                    <a:pt x="3771903" y="5763466"/>
                  </a:lnTo>
                  <a:lnTo>
                    <a:pt x="3771903" y="5763465"/>
                  </a:lnTo>
                  <a:lnTo>
                    <a:pt x="1193520" y="5763465"/>
                  </a:lnTo>
                  <a:lnTo>
                    <a:pt x="1193520" y="5765249"/>
                  </a:lnTo>
                  <a:lnTo>
                    <a:pt x="992868" y="5765249"/>
                  </a:lnTo>
                  <a:lnTo>
                    <a:pt x="992868" y="5009248"/>
                  </a:lnTo>
                  <a:lnTo>
                    <a:pt x="1193520" y="5009248"/>
                  </a:lnTo>
                  <a:lnTo>
                    <a:pt x="1193520" y="5562813"/>
                  </a:lnTo>
                  <a:lnTo>
                    <a:pt x="3771903" y="5562813"/>
                  </a:lnTo>
                  <a:lnTo>
                    <a:pt x="3771903" y="4916165"/>
                  </a:lnTo>
                  <a:lnTo>
                    <a:pt x="3965780" y="4916165"/>
                  </a:lnTo>
                  <a:close/>
                  <a:moveTo>
                    <a:pt x="404924" y="3516123"/>
                  </a:moveTo>
                  <a:lnTo>
                    <a:pt x="605576" y="3516123"/>
                  </a:lnTo>
                  <a:lnTo>
                    <a:pt x="605576" y="4024102"/>
                  </a:lnTo>
                  <a:lnTo>
                    <a:pt x="794053" y="4024102"/>
                  </a:lnTo>
                  <a:lnTo>
                    <a:pt x="794053" y="4525732"/>
                  </a:lnTo>
                  <a:lnTo>
                    <a:pt x="991620" y="4525732"/>
                  </a:lnTo>
                  <a:lnTo>
                    <a:pt x="991620" y="5027362"/>
                  </a:lnTo>
                  <a:lnTo>
                    <a:pt x="790968" y="5027362"/>
                  </a:lnTo>
                  <a:lnTo>
                    <a:pt x="790968" y="4525732"/>
                  </a:lnTo>
                  <a:lnTo>
                    <a:pt x="593401" y="4525732"/>
                  </a:lnTo>
                  <a:lnTo>
                    <a:pt x="593401" y="4056122"/>
                  </a:lnTo>
                  <a:lnTo>
                    <a:pt x="404924" y="4056122"/>
                  </a:lnTo>
                  <a:close/>
                  <a:moveTo>
                    <a:pt x="4166432" y="2307688"/>
                  </a:moveTo>
                  <a:lnTo>
                    <a:pt x="4367084" y="2307688"/>
                  </a:lnTo>
                  <a:lnTo>
                    <a:pt x="4367084" y="4113556"/>
                  </a:lnTo>
                  <a:lnTo>
                    <a:pt x="4166432" y="4113556"/>
                  </a:lnTo>
                  <a:close/>
                  <a:moveTo>
                    <a:pt x="3965780" y="1906384"/>
                  </a:moveTo>
                  <a:lnTo>
                    <a:pt x="4166432" y="1906384"/>
                  </a:lnTo>
                  <a:lnTo>
                    <a:pt x="4166432" y="2307688"/>
                  </a:lnTo>
                  <a:lnTo>
                    <a:pt x="3965780" y="2307688"/>
                  </a:lnTo>
                  <a:close/>
                  <a:moveTo>
                    <a:pt x="2520856" y="1506947"/>
                  </a:moveTo>
                  <a:lnTo>
                    <a:pt x="2721508" y="1506947"/>
                  </a:lnTo>
                  <a:lnTo>
                    <a:pt x="3336164" y="1506947"/>
                  </a:lnTo>
                  <a:lnTo>
                    <a:pt x="3336164" y="1685040"/>
                  </a:lnTo>
                  <a:lnTo>
                    <a:pt x="3464150" y="1685040"/>
                  </a:lnTo>
                  <a:lnTo>
                    <a:pt x="3464150" y="1682197"/>
                  </a:lnTo>
                  <a:lnTo>
                    <a:pt x="3965780" y="1682197"/>
                  </a:lnTo>
                  <a:lnTo>
                    <a:pt x="3965780" y="1882849"/>
                  </a:lnTo>
                  <a:lnTo>
                    <a:pt x="3536816" y="1882849"/>
                  </a:lnTo>
                  <a:lnTo>
                    <a:pt x="3536816" y="2788626"/>
                  </a:lnTo>
                  <a:lnTo>
                    <a:pt x="3336164" y="2788626"/>
                  </a:lnTo>
                  <a:lnTo>
                    <a:pt x="3336164" y="1707599"/>
                  </a:lnTo>
                  <a:lnTo>
                    <a:pt x="2721508" y="1707599"/>
                  </a:lnTo>
                  <a:lnTo>
                    <a:pt x="2721508" y="2710859"/>
                  </a:lnTo>
                  <a:lnTo>
                    <a:pt x="2520856" y="2710859"/>
                  </a:lnTo>
                  <a:close/>
                  <a:moveTo>
                    <a:pt x="1705727" y="200652"/>
                  </a:moveTo>
                  <a:lnTo>
                    <a:pt x="1906379" y="200652"/>
                  </a:lnTo>
                  <a:lnTo>
                    <a:pt x="1906379" y="1306295"/>
                  </a:lnTo>
                  <a:lnTo>
                    <a:pt x="2508335" y="1306295"/>
                  </a:lnTo>
                  <a:lnTo>
                    <a:pt x="2508335" y="1506947"/>
                  </a:lnTo>
                  <a:lnTo>
                    <a:pt x="1906379" y="1506947"/>
                  </a:lnTo>
                  <a:lnTo>
                    <a:pt x="1906379" y="2608477"/>
                  </a:lnTo>
                  <a:lnTo>
                    <a:pt x="1705727" y="2608477"/>
                  </a:lnTo>
                  <a:close/>
                  <a:moveTo>
                    <a:pt x="986562" y="200652"/>
                  </a:moveTo>
                  <a:lnTo>
                    <a:pt x="1187214" y="200652"/>
                  </a:lnTo>
                  <a:lnTo>
                    <a:pt x="1187214" y="3612116"/>
                  </a:lnTo>
                  <a:lnTo>
                    <a:pt x="986562" y="3612116"/>
                  </a:lnTo>
                  <a:lnTo>
                    <a:pt x="986562" y="2838909"/>
                  </a:lnTo>
                  <a:lnTo>
                    <a:pt x="600014" y="2838909"/>
                  </a:lnTo>
                  <a:lnTo>
                    <a:pt x="600014" y="2641799"/>
                  </a:lnTo>
                  <a:lnTo>
                    <a:pt x="200652" y="2641799"/>
                  </a:lnTo>
                  <a:lnTo>
                    <a:pt x="200652" y="3118899"/>
                  </a:lnTo>
                  <a:lnTo>
                    <a:pt x="384605" y="3118899"/>
                  </a:lnTo>
                  <a:lnTo>
                    <a:pt x="384605" y="3520203"/>
                  </a:lnTo>
                  <a:lnTo>
                    <a:pt x="183953" y="3520203"/>
                  </a:lnTo>
                  <a:lnTo>
                    <a:pt x="183953" y="3141857"/>
                  </a:lnTo>
                  <a:lnTo>
                    <a:pt x="0" y="3141857"/>
                  </a:lnTo>
                  <a:lnTo>
                    <a:pt x="0" y="2439575"/>
                  </a:lnTo>
                  <a:lnTo>
                    <a:pt x="200652" y="2439575"/>
                  </a:lnTo>
                  <a:lnTo>
                    <a:pt x="200652" y="2441147"/>
                  </a:lnTo>
                  <a:lnTo>
                    <a:pt x="610687" y="2441147"/>
                  </a:lnTo>
                  <a:lnTo>
                    <a:pt x="610687" y="2638257"/>
                  </a:lnTo>
                  <a:lnTo>
                    <a:pt x="986562" y="2638257"/>
                  </a:lnTo>
                  <a:close/>
                  <a:moveTo>
                    <a:pt x="1187214" y="0"/>
                  </a:moveTo>
                  <a:lnTo>
                    <a:pt x="1688844" y="0"/>
                  </a:lnTo>
                  <a:lnTo>
                    <a:pt x="1688844" y="200652"/>
                  </a:lnTo>
                  <a:lnTo>
                    <a:pt x="1187214" y="200652"/>
                  </a:lnTo>
                  <a:close/>
                </a:path>
              </a:pathLst>
            </a:custGeom>
            <a:solidFill>
              <a:srgbClr val="E6260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1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211" name="Group 24">
            <a:extLst>
              <a:ext uri="{FF2B5EF4-FFF2-40B4-BE49-F238E27FC236}">
                <a16:creationId xmlns:a16="http://schemas.microsoft.com/office/drawing/2014/main" id="{F2F31484-D5D2-4D3F-B23E-DE3CD570CE82}"/>
              </a:ext>
            </a:extLst>
          </p:cNvPr>
          <p:cNvGrpSpPr/>
          <p:nvPr/>
        </p:nvGrpSpPr>
        <p:grpSpPr>
          <a:xfrm>
            <a:off x="3813509" y="4211658"/>
            <a:ext cx="662923" cy="1219313"/>
            <a:chOff x="756338" y="2636912"/>
            <a:chExt cx="1152128" cy="1918185"/>
          </a:xfrm>
        </p:grpSpPr>
        <p:grpSp>
          <p:nvGrpSpPr>
            <p:cNvPr id="212" name="Group 25">
              <a:extLst>
                <a:ext uri="{FF2B5EF4-FFF2-40B4-BE49-F238E27FC236}">
                  <a16:creationId xmlns:a16="http://schemas.microsoft.com/office/drawing/2014/main" id="{8A999EFD-2350-4AFB-A260-FF0E07533A4A}"/>
                </a:ext>
              </a:extLst>
            </p:cNvPr>
            <p:cNvGrpSpPr/>
            <p:nvPr/>
          </p:nvGrpSpPr>
          <p:grpSpPr>
            <a:xfrm>
              <a:off x="756338" y="2636912"/>
              <a:ext cx="1152128" cy="1918185"/>
              <a:chOff x="3631246" y="4903910"/>
              <a:chExt cx="446244" cy="742954"/>
            </a:xfrm>
          </p:grpSpPr>
          <p:sp>
            <p:nvSpPr>
              <p:cNvPr id="215" name="Freeform 6">
                <a:extLst>
                  <a:ext uri="{FF2B5EF4-FFF2-40B4-BE49-F238E27FC236}">
                    <a16:creationId xmlns:a16="http://schemas.microsoft.com/office/drawing/2014/main" id="{7E549C2A-2700-453C-9984-35257E246D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31246" y="4903910"/>
                <a:ext cx="446244" cy="742954"/>
              </a:xfrm>
              <a:custGeom>
                <a:avLst/>
                <a:gdLst>
                  <a:gd name="T0" fmla="*/ 530 w 566"/>
                  <a:gd name="T1" fmla="*/ 0 h 1053"/>
                  <a:gd name="T2" fmla="*/ 36 w 566"/>
                  <a:gd name="T3" fmla="*/ 0 h 1053"/>
                  <a:gd name="T4" fmla="*/ 0 w 566"/>
                  <a:gd name="T5" fmla="*/ 36 h 1053"/>
                  <a:gd name="T6" fmla="*/ 0 w 566"/>
                  <a:gd name="T7" fmla="*/ 1017 h 1053"/>
                  <a:gd name="T8" fmla="*/ 36 w 566"/>
                  <a:gd name="T9" fmla="*/ 1053 h 1053"/>
                  <a:gd name="T10" fmla="*/ 530 w 566"/>
                  <a:gd name="T11" fmla="*/ 1053 h 1053"/>
                  <a:gd name="T12" fmla="*/ 566 w 566"/>
                  <a:gd name="T13" fmla="*/ 1017 h 1053"/>
                  <a:gd name="T14" fmla="*/ 566 w 566"/>
                  <a:gd name="T15" fmla="*/ 36 h 1053"/>
                  <a:gd name="T16" fmla="*/ 530 w 566"/>
                  <a:gd name="T17" fmla="*/ 0 h 1053"/>
                  <a:gd name="T18" fmla="*/ 520 w 566"/>
                  <a:gd name="T19" fmla="*/ 911 h 1053"/>
                  <a:gd name="T20" fmla="*/ 48 w 566"/>
                  <a:gd name="T21" fmla="*/ 911 h 1053"/>
                  <a:gd name="T22" fmla="*/ 48 w 566"/>
                  <a:gd name="T23" fmla="*/ 108 h 1053"/>
                  <a:gd name="T24" fmla="*/ 520 w 566"/>
                  <a:gd name="T25" fmla="*/ 108 h 1053"/>
                  <a:gd name="T26" fmla="*/ 520 w 566"/>
                  <a:gd name="T27" fmla="*/ 911 h 10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66" h="1053">
                    <a:moveTo>
                      <a:pt x="530" y="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16" y="0"/>
                      <a:pt x="0" y="16"/>
                      <a:pt x="0" y="36"/>
                    </a:cubicBezTo>
                    <a:cubicBezTo>
                      <a:pt x="0" y="1017"/>
                      <a:pt x="0" y="1017"/>
                      <a:pt x="0" y="1017"/>
                    </a:cubicBezTo>
                    <a:cubicBezTo>
                      <a:pt x="0" y="1037"/>
                      <a:pt x="16" y="1053"/>
                      <a:pt x="36" y="1053"/>
                    </a:cubicBezTo>
                    <a:cubicBezTo>
                      <a:pt x="530" y="1053"/>
                      <a:pt x="530" y="1053"/>
                      <a:pt x="530" y="1053"/>
                    </a:cubicBezTo>
                    <a:cubicBezTo>
                      <a:pt x="550" y="1053"/>
                      <a:pt x="566" y="1037"/>
                      <a:pt x="566" y="1017"/>
                    </a:cubicBezTo>
                    <a:cubicBezTo>
                      <a:pt x="566" y="36"/>
                      <a:pt x="566" y="36"/>
                      <a:pt x="566" y="36"/>
                    </a:cubicBezTo>
                    <a:cubicBezTo>
                      <a:pt x="566" y="16"/>
                      <a:pt x="550" y="0"/>
                      <a:pt x="530" y="0"/>
                    </a:cubicBezTo>
                    <a:close/>
                    <a:moveTo>
                      <a:pt x="520" y="911"/>
                    </a:moveTo>
                    <a:cubicBezTo>
                      <a:pt x="48" y="911"/>
                      <a:pt x="48" y="911"/>
                      <a:pt x="48" y="911"/>
                    </a:cubicBezTo>
                    <a:cubicBezTo>
                      <a:pt x="48" y="108"/>
                      <a:pt x="48" y="108"/>
                      <a:pt x="48" y="108"/>
                    </a:cubicBezTo>
                    <a:cubicBezTo>
                      <a:pt x="520" y="108"/>
                      <a:pt x="520" y="108"/>
                      <a:pt x="520" y="108"/>
                    </a:cubicBezTo>
                    <a:lnTo>
                      <a:pt x="520" y="911"/>
                    </a:lnTo>
                    <a:close/>
                  </a:path>
                </a:pathLst>
              </a:custGeom>
              <a:solidFill>
                <a:srgbClr val="07A39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16" name="Rounded Rectangle 49">
                <a:extLst>
                  <a:ext uri="{FF2B5EF4-FFF2-40B4-BE49-F238E27FC236}">
                    <a16:creationId xmlns:a16="http://schemas.microsoft.com/office/drawing/2014/main" id="{CF6E753A-A6BC-456C-9258-11C45ADC14ED}"/>
                  </a:ext>
                </a:extLst>
              </p:cNvPr>
              <p:cNvSpPr/>
              <p:nvPr/>
            </p:nvSpPr>
            <p:spPr>
              <a:xfrm>
                <a:off x="3802267" y="4938019"/>
                <a:ext cx="104202" cy="20042"/>
              </a:xfrm>
              <a:prstGeom prst="roundRect">
                <a:avLst>
                  <a:gd name="adj" fmla="val 50000"/>
                </a:avLst>
              </a:prstGeom>
              <a:solidFill>
                <a:srgbClr val="87BCE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6C68D838-1FD5-45C9-BCF5-E8F239FC8DAA}"/>
                  </a:ext>
                </a:extLst>
              </p:cNvPr>
              <p:cNvSpPr/>
              <p:nvPr/>
            </p:nvSpPr>
            <p:spPr>
              <a:xfrm>
                <a:off x="3822161" y="5563917"/>
                <a:ext cx="64414" cy="64414"/>
              </a:xfrm>
              <a:prstGeom prst="ellipse">
                <a:avLst/>
              </a:prstGeom>
              <a:solidFill>
                <a:srgbClr val="87BCE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18" name="Right Triangle 3">
                <a:extLst>
                  <a:ext uri="{FF2B5EF4-FFF2-40B4-BE49-F238E27FC236}">
                    <a16:creationId xmlns:a16="http://schemas.microsoft.com/office/drawing/2014/main" id="{9046853D-0D72-4E58-AE1D-74A7ADE95560}"/>
                  </a:ext>
                </a:extLst>
              </p:cNvPr>
              <p:cNvSpPr/>
              <p:nvPr/>
            </p:nvSpPr>
            <p:spPr>
              <a:xfrm flipV="1">
                <a:off x="3667586" y="4984405"/>
                <a:ext cx="353926" cy="561866"/>
              </a:xfrm>
              <a:custGeom>
                <a:avLst/>
                <a:gdLst>
                  <a:gd name="connsiteX0" fmla="*/ 0 w 1149070"/>
                  <a:gd name="connsiteY0" fmla="*/ 660238 h 660238"/>
                  <a:gd name="connsiteX1" fmla="*/ 0 w 1149070"/>
                  <a:gd name="connsiteY1" fmla="*/ 0 h 660238"/>
                  <a:gd name="connsiteX2" fmla="*/ 1149070 w 1149070"/>
                  <a:gd name="connsiteY2" fmla="*/ 660238 h 660238"/>
                  <a:gd name="connsiteX3" fmla="*/ 0 w 1149070"/>
                  <a:gd name="connsiteY3" fmla="*/ 660238 h 660238"/>
                  <a:gd name="connsiteX0" fmla="*/ 0 w 1149070"/>
                  <a:gd name="connsiteY0" fmla="*/ 660238 h 660238"/>
                  <a:gd name="connsiteX1" fmla="*/ 0 w 1149070"/>
                  <a:gd name="connsiteY1" fmla="*/ 0 h 660238"/>
                  <a:gd name="connsiteX2" fmla="*/ 1149070 w 1149070"/>
                  <a:gd name="connsiteY2" fmla="*/ 660238 h 660238"/>
                  <a:gd name="connsiteX3" fmla="*/ 0 w 1149070"/>
                  <a:gd name="connsiteY3" fmla="*/ 660238 h 660238"/>
                  <a:gd name="connsiteX0" fmla="*/ 0 w 1149070"/>
                  <a:gd name="connsiteY0" fmla="*/ 660238 h 660238"/>
                  <a:gd name="connsiteX1" fmla="*/ 0 w 1149070"/>
                  <a:gd name="connsiteY1" fmla="*/ 0 h 660238"/>
                  <a:gd name="connsiteX2" fmla="*/ 1149070 w 1149070"/>
                  <a:gd name="connsiteY2" fmla="*/ 660238 h 660238"/>
                  <a:gd name="connsiteX3" fmla="*/ 0 w 1149070"/>
                  <a:gd name="connsiteY3" fmla="*/ 660238 h 660238"/>
                  <a:gd name="connsiteX0" fmla="*/ 0 w 1149070"/>
                  <a:gd name="connsiteY0" fmla="*/ 660238 h 660238"/>
                  <a:gd name="connsiteX1" fmla="*/ 0 w 1149070"/>
                  <a:gd name="connsiteY1" fmla="*/ 0 h 660238"/>
                  <a:gd name="connsiteX2" fmla="*/ 1149070 w 1149070"/>
                  <a:gd name="connsiteY2" fmla="*/ 660238 h 660238"/>
                  <a:gd name="connsiteX3" fmla="*/ 0 w 1149070"/>
                  <a:gd name="connsiteY3" fmla="*/ 660238 h 660238"/>
                  <a:gd name="connsiteX0" fmla="*/ 0 w 1149070"/>
                  <a:gd name="connsiteY0" fmla="*/ 660238 h 660238"/>
                  <a:gd name="connsiteX1" fmla="*/ 0 w 1149070"/>
                  <a:gd name="connsiteY1" fmla="*/ 0 h 660238"/>
                  <a:gd name="connsiteX2" fmla="*/ 1149070 w 1149070"/>
                  <a:gd name="connsiteY2" fmla="*/ 660238 h 660238"/>
                  <a:gd name="connsiteX3" fmla="*/ 0 w 1149070"/>
                  <a:gd name="connsiteY3" fmla="*/ 660238 h 660238"/>
                  <a:gd name="connsiteX0" fmla="*/ 0 w 1149070"/>
                  <a:gd name="connsiteY0" fmla="*/ 660238 h 660238"/>
                  <a:gd name="connsiteX1" fmla="*/ 0 w 1149070"/>
                  <a:gd name="connsiteY1" fmla="*/ 0 h 660238"/>
                  <a:gd name="connsiteX2" fmla="*/ 1149070 w 1149070"/>
                  <a:gd name="connsiteY2" fmla="*/ 660238 h 660238"/>
                  <a:gd name="connsiteX3" fmla="*/ 0 w 1149070"/>
                  <a:gd name="connsiteY3" fmla="*/ 660238 h 66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9070" h="660238">
                    <a:moveTo>
                      <a:pt x="0" y="660238"/>
                    </a:moveTo>
                    <a:lnTo>
                      <a:pt x="0" y="0"/>
                    </a:lnTo>
                    <a:cubicBezTo>
                      <a:pt x="179823" y="397879"/>
                      <a:pt x="710167" y="602719"/>
                      <a:pt x="1149070" y="660238"/>
                    </a:cubicBezTo>
                    <a:lnTo>
                      <a:pt x="0" y="660238"/>
                    </a:lnTo>
                    <a:close/>
                  </a:path>
                </a:pathLst>
              </a:custGeom>
              <a:solidFill>
                <a:srgbClr val="07A398">
                  <a:alpha val="22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sp>
          <p:nvSpPr>
            <p:cNvPr id="213" name="Rounded Rectangle 6">
              <a:extLst>
                <a:ext uri="{FF2B5EF4-FFF2-40B4-BE49-F238E27FC236}">
                  <a16:creationId xmlns:a16="http://schemas.microsoft.com/office/drawing/2014/main" id="{88508C12-3EC5-41EC-A9BA-37B9569ED096}"/>
                </a:ext>
              </a:extLst>
            </p:cNvPr>
            <p:cNvSpPr/>
            <p:nvPr/>
          </p:nvSpPr>
          <p:spPr>
            <a:xfrm>
              <a:off x="1141457" y="2704713"/>
              <a:ext cx="381891" cy="49373"/>
            </a:xfrm>
            <a:prstGeom prst="roundRect">
              <a:avLst>
                <a:gd name="adj" fmla="val 50000"/>
              </a:avLst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70371A0E-53DA-45CC-83CA-D13B233644DD}"/>
                </a:ext>
              </a:extLst>
            </p:cNvPr>
            <p:cNvSpPr/>
            <p:nvPr/>
          </p:nvSpPr>
          <p:spPr>
            <a:xfrm>
              <a:off x="1260394" y="4352086"/>
              <a:ext cx="144016" cy="144016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219" name="Group 50">
            <a:extLst>
              <a:ext uri="{FF2B5EF4-FFF2-40B4-BE49-F238E27FC236}">
                <a16:creationId xmlns:a16="http://schemas.microsoft.com/office/drawing/2014/main" id="{6D40BE95-5E1E-4FDD-AE74-CF543D1AA0D1}"/>
              </a:ext>
            </a:extLst>
          </p:cNvPr>
          <p:cNvGrpSpPr/>
          <p:nvPr/>
        </p:nvGrpSpPr>
        <p:grpSpPr>
          <a:xfrm>
            <a:off x="5230765" y="2796723"/>
            <a:ext cx="1539404" cy="958404"/>
            <a:chOff x="4798460" y="2075033"/>
            <a:chExt cx="1826387" cy="1029263"/>
          </a:xfrm>
        </p:grpSpPr>
        <p:sp>
          <p:nvSpPr>
            <p:cNvPr id="220" name="Freeform: Shape 49">
              <a:extLst>
                <a:ext uri="{FF2B5EF4-FFF2-40B4-BE49-F238E27FC236}">
                  <a16:creationId xmlns:a16="http://schemas.microsoft.com/office/drawing/2014/main" id="{793F0ED6-87EF-40C1-9F01-4EF9403F38F0}"/>
                </a:ext>
              </a:extLst>
            </p:cNvPr>
            <p:cNvSpPr/>
            <p:nvPr/>
          </p:nvSpPr>
          <p:spPr>
            <a:xfrm rot="10800000">
              <a:off x="4798460" y="2075033"/>
              <a:ext cx="1826387" cy="1029263"/>
            </a:xfrm>
            <a:custGeom>
              <a:avLst/>
              <a:gdLst>
                <a:gd name="connsiteX0" fmla="*/ 1826387 w 1826387"/>
                <a:gd name="connsiteY0" fmla="*/ 36528 h 1029263"/>
                <a:gd name="connsiteX1" fmla="*/ 0 w 1826387"/>
                <a:gd name="connsiteY1" fmla="*/ 36528 h 1029263"/>
                <a:gd name="connsiteX2" fmla="*/ 47432 w 1826387"/>
                <a:gd name="connsiteY2" fmla="*/ 0 h 1029263"/>
                <a:gd name="connsiteX3" fmla="*/ 1778955 w 1826387"/>
                <a:gd name="connsiteY3" fmla="*/ 0 h 1029263"/>
                <a:gd name="connsiteX4" fmla="*/ 1010101 w 1826387"/>
                <a:gd name="connsiteY4" fmla="*/ 78555 h 1029263"/>
                <a:gd name="connsiteX5" fmla="*/ 1010101 w 1826387"/>
                <a:gd name="connsiteY5" fmla="*/ 60976 h 1029263"/>
                <a:gd name="connsiteX6" fmla="*/ 816287 w 1826387"/>
                <a:gd name="connsiteY6" fmla="*/ 60976 h 1029263"/>
                <a:gd name="connsiteX7" fmla="*/ 816287 w 1826387"/>
                <a:gd name="connsiteY7" fmla="*/ 78555 h 1029263"/>
                <a:gd name="connsiteX8" fmla="*/ 1826387 w 1826387"/>
                <a:gd name="connsiteY8" fmla="*/ 93229 h 1029263"/>
                <a:gd name="connsiteX9" fmla="*/ 0 w 1826387"/>
                <a:gd name="connsiteY9" fmla="*/ 93229 h 1029263"/>
                <a:gd name="connsiteX10" fmla="*/ 0 w 1826387"/>
                <a:gd name="connsiteY10" fmla="*/ 44525 h 1029263"/>
                <a:gd name="connsiteX11" fmla="*/ 1826387 w 1826387"/>
                <a:gd name="connsiteY11" fmla="*/ 44525 h 1029263"/>
                <a:gd name="connsiteX12" fmla="*/ 1582869 w 1826387"/>
                <a:gd name="connsiteY12" fmla="*/ 980559 h 1029263"/>
                <a:gd name="connsiteX13" fmla="*/ 1582869 w 1826387"/>
                <a:gd name="connsiteY13" fmla="*/ 176949 h 1029263"/>
                <a:gd name="connsiteX14" fmla="*/ 243518 w 1826387"/>
                <a:gd name="connsiteY14" fmla="*/ 176949 h 1029263"/>
                <a:gd name="connsiteX15" fmla="*/ 243518 w 1826387"/>
                <a:gd name="connsiteY15" fmla="*/ 980559 h 1029263"/>
                <a:gd name="connsiteX16" fmla="*/ 1591216 w 1826387"/>
                <a:gd name="connsiteY16" fmla="*/ 1029263 h 1029263"/>
                <a:gd name="connsiteX17" fmla="*/ 235170 w 1826387"/>
                <a:gd name="connsiteY17" fmla="*/ 1029263 h 1029263"/>
                <a:gd name="connsiteX18" fmla="*/ 194814 w 1826387"/>
                <a:gd name="connsiteY18" fmla="*/ 988907 h 1029263"/>
                <a:gd name="connsiteX19" fmla="*/ 194814 w 1826387"/>
                <a:gd name="connsiteY19" fmla="*/ 103893 h 1029263"/>
                <a:gd name="connsiteX20" fmla="*/ 1631572 w 1826387"/>
                <a:gd name="connsiteY20" fmla="*/ 103893 h 1029263"/>
                <a:gd name="connsiteX21" fmla="*/ 1631572 w 1826387"/>
                <a:gd name="connsiteY21" fmla="*/ 988907 h 1029263"/>
                <a:gd name="connsiteX22" fmla="*/ 1591216 w 1826387"/>
                <a:gd name="connsiteY22" fmla="*/ 1029263 h 1029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26387" h="1029263">
                  <a:moveTo>
                    <a:pt x="1826387" y="36528"/>
                  </a:moveTo>
                  <a:lnTo>
                    <a:pt x="0" y="36528"/>
                  </a:lnTo>
                  <a:lnTo>
                    <a:pt x="47432" y="0"/>
                  </a:lnTo>
                  <a:lnTo>
                    <a:pt x="1778955" y="0"/>
                  </a:lnTo>
                  <a:close/>
                  <a:moveTo>
                    <a:pt x="1010101" y="78555"/>
                  </a:moveTo>
                  <a:lnTo>
                    <a:pt x="1010101" y="60976"/>
                  </a:lnTo>
                  <a:lnTo>
                    <a:pt x="816287" y="60976"/>
                  </a:lnTo>
                  <a:lnTo>
                    <a:pt x="816287" y="78555"/>
                  </a:lnTo>
                  <a:close/>
                  <a:moveTo>
                    <a:pt x="1826387" y="93229"/>
                  </a:moveTo>
                  <a:lnTo>
                    <a:pt x="0" y="93229"/>
                  </a:lnTo>
                  <a:lnTo>
                    <a:pt x="0" y="44525"/>
                  </a:lnTo>
                  <a:lnTo>
                    <a:pt x="1826387" y="44525"/>
                  </a:lnTo>
                  <a:close/>
                  <a:moveTo>
                    <a:pt x="1582869" y="980559"/>
                  </a:moveTo>
                  <a:lnTo>
                    <a:pt x="1582869" y="176949"/>
                  </a:lnTo>
                  <a:lnTo>
                    <a:pt x="243518" y="176949"/>
                  </a:lnTo>
                  <a:lnTo>
                    <a:pt x="243518" y="980559"/>
                  </a:lnTo>
                  <a:close/>
                  <a:moveTo>
                    <a:pt x="1591216" y="1029263"/>
                  </a:moveTo>
                  <a:lnTo>
                    <a:pt x="235170" y="1029263"/>
                  </a:lnTo>
                  <a:cubicBezTo>
                    <a:pt x="212882" y="1029263"/>
                    <a:pt x="194814" y="1011195"/>
                    <a:pt x="194814" y="988907"/>
                  </a:cubicBezTo>
                  <a:lnTo>
                    <a:pt x="194814" y="103893"/>
                  </a:lnTo>
                  <a:lnTo>
                    <a:pt x="1631572" y="103893"/>
                  </a:lnTo>
                  <a:lnTo>
                    <a:pt x="1631572" y="988907"/>
                  </a:lnTo>
                  <a:cubicBezTo>
                    <a:pt x="1631572" y="1011195"/>
                    <a:pt x="1613504" y="1029263"/>
                    <a:pt x="1591216" y="1029263"/>
                  </a:cubicBezTo>
                  <a:close/>
                </a:path>
              </a:pathLst>
            </a:custGeom>
            <a:solidFill>
              <a:srgbClr val="FBA2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21" name="Right Triangle 3">
              <a:extLst>
                <a:ext uri="{FF2B5EF4-FFF2-40B4-BE49-F238E27FC236}">
                  <a16:creationId xmlns:a16="http://schemas.microsoft.com/office/drawing/2014/main" id="{F7F20372-FD4E-4B08-A16A-33AAE8B729E0}"/>
                </a:ext>
              </a:extLst>
            </p:cNvPr>
            <p:cNvSpPr/>
            <p:nvPr userDrawn="1"/>
          </p:nvSpPr>
          <p:spPr>
            <a:xfrm flipV="1">
              <a:off x="5044872" y="2114425"/>
              <a:ext cx="1385161" cy="798951"/>
            </a:xfrm>
            <a:custGeom>
              <a:avLst/>
              <a:gdLst>
                <a:gd name="connsiteX0" fmla="*/ 0 w 1149070"/>
                <a:gd name="connsiteY0" fmla="*/ 660238 h 660238"/>
                <a:gd name="connsiteX1" fmla="*/ 0 w 1149070"/>
                <a:gd name="connsiteY1" fmla="*/ 0 h 660238"/>
                <a:gd name="connsiteX2" fmla="*/ 1149070 w 1149070"/>
                <a:gd name="connsiteY2" fmla="*/ 660238 h 660238"/>
                <a:gd name="connsiteX3" fmla="*/ 0 w 1149070"/>
                <a:gd name="connsiteY3" fmla="*/ 660238 h 660238"/>
                <a:gd name="connsiteX0" fmla="*/ 0 w 1149070"/>
                <a:gd name="connsiteY0" fmla="*/ 660238 h 660238"/>
                <a:gd name="connsiteX1" fmla="*/ 0 w 1149070"/>
                <a:gd name="connsiteY1" fmla="*/ 0 h 660238"/>
                <a:gd name="connsiteX2" fmla="*/ 1149070 w 1149070"/>
                <a:gd name="connsiteY2" fmla="*/ 660238 h 660238"/>
                <a:gd name="connsiteX3" fmla="*/ 0 w 1149070"/>
                <a:gd name="connsiteY3" fmla="*/ 660238 h 660238"/>
                <a:gd name="connsiteX0" fmla="*/ 0 w 1149070"/>
                <a:gd name="connsiteY0" fmla="*/ 660238 h 660238"/>
                <a:gd name="connsiteX1" fmla="*/ 0 w 1149070"/>
                <a:gd name="connsiteY1" fmla="*/ 0 h 660238"/>
                <a:gd name="connsiteX2" fmla="*/ 1149070 w 1149070"/>
                <a:gd name="connsiteY2" fmla="*/ 660238 h 660238"/>
                <a:gd name="connsiteX3" fmla="*/ 0 w 1149070"/>
                <a:gd name="connsiteY3" fmla="*/ 660238 h 660238"/>
                <a:gd name="connsiteX0" fmla="*/ 0 w 1149070"/>
                <a:gd name="connsiteY0" fmla="*/ 660238 h 660238"/>
                <a:gd name="connsiteX1" fmla="*/ 0 w 1149070"/>
                <a:gd name="connsiteY1" fmla="*/ 0 h 660238"/>
                <a:gd name="connsiteX2" fmla="*/ 1149070 w 1149070"/>
                <a:gd name="connsiteY2" fmla="*/ 660238 h 660238"/>
                <a:gd name="connsiteX3" fmla="*/ 0 w 1149070"/>
                <a:gd name="connsiteY3" fmla="*/ 660238 h 660238"/>
                <a:gd name="connsiteX0" fmla="*/ 0 w 1149070"/>
                <a:gd name="connsiteY0" fmla="*/ 660238 h 660238"/>
                <a:gd name="connsiteX1" fmla="*/ 0 w 1149070"/>
                <a:gd name="connsiteY1" fmla="*/ 0 h 660238"/>
                <a:gd name="connsiteX2" fmla="*/ 1149070 w 1149070"/>
                <a:gd name="connsiteY2" fmla="*/ 660238 h 660238"/>
                <a:gd name="connsiteX3" fmla="*/ 0 w 1149070"/>
                <a:gd name="connsiteY3" fmla="*/ 660238 h 660238"/>
                <a:gd name="connsiteX0" fmla="*/ 0 w 1149070"/>
                <a:gd name="connsiteY0" fmla="*/ 660238 h 660238"/>
                <a:gd name="connsiteX1" fmla="*/ 0 w 1149070"/>
                <a:gd name="connsiteY1" fmla="*/ 0 h 660238"/>
                <a:gd name="connsiteX2" fmla="*/ 1149070 w 1149070"/>
                <a:gd name="connsiteY2" fmla="*/ 660238 h 660238"/>
                <a:gd name="connsiteX3" fmla="*/ 0 w 1149070"/>
                <a:gd name="connsiteY3" fmla="*/ 660238 h 66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9070" h="660238">
                  <a:moveTo>
                    <a:pt x="0" y="660238"/>
                  </a:moveTo>
                  <a:lnTo>
                    <a:pt x="0" y="0"/>
                  </a:lnTo>
                  <a:cubicBezTo>
                    <a:pt x="179823" y="397879"/>
                    <a:pt x="710167" y="602719"/>
                    <a:pt x="1149070" y="660238"/>
                  </a:cubicBezTo>
                  <a:lnTo>
                    <a:pt x="0" y="660238"/>
                  </a:lnTo>
                  <a:close/>
                </a:path>
              </a:pathLst>
            </a:custGeom>
            <a:solidFill>
              <a:srgbClr val="FBA200">
                <a:alpha val="22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222" name="Group 45">
            <a:extLst>
              <a:ext uri="{FF2B5EF4-FFF2-40B4-BE49-F238E27FC236}">
                <a16:creationId xmlns:a16="http://schemas.microsoft.com/office/drawing/2014/main" id="{BCAA0952-B080-45A8-AC26-134B1E5A2FB9}"/>
              </a:ext>
            </a:extLst>
          </p:cNvPr>
          <p:cNvGrpSpPr/>
          <p:nvPr/>
        </p:nvGrpSpPr>
        <p:grpSpPr>
          <a:xfrm>
            <a:off x="7741919" y="4686916"/>
            <a:ext cx="996855" cy="896425"/>
            <a:chOff x="7922244" y="3248064"/>
            <a:chExt cx="1182693" cy="962702"/>
          </a:xfrm>
        </p:grpSpPr>
        <p:sp>
          <p:nvSpPr>
            <p:cNvPr id="223" name="Rounded Rectangle 3">
              <a:extLst>
                <a:ext uri="{FF2B5EF4-FFF2-40B4-BE49-F238E27FC236}">
                  <a16:creationId xmlns:a16="http://schemas.microsoft.com/office/drawing/2014/main" id="{E83D8C45-3C92-4CAF-BF48-E9EDF749F57C}"/>
                </a:ext>
              </a:extLst>
            </p:cNvPr>
            <p:cNvSpPr/>
            <p:nvPr/>
          </p:nvSpPr>
          <p:spPr>
            <a:xfrm>
              <a:off x="7922244" y="3248064"/>
              <a:ext cx="1182693" cy="962702"/>
            </a:xfrm>
            <a:custGeom>
              <a:avLst/>
              <a:gdLst/>
              <a:ahLst/>
              <a:cxnLst/>
              <a:rect l="l" t="t" r="r" b="b"/>
              <a:pathLst>
                <a:path w="2481182" h="2019660">
                  <a:moveTo>
                    <a:pt x="1240591" y="1481245"/>
                  </a:moveTo>
                  <a:cubicBezTo>
                    <a:pt x="1201062" y="1481245"/>
                    <a:pt x="1169018" y="1511885"/>
                    <a:pt x="1169018" y="1549682"/>
                  </a:cubicBezTo>
                  <a:cubicBezTo>
                    <a:pt x="1169018" y="1587479"/>
                    <a:pt x="1201062" y="1618119"/>
                    <a:pt x="1240591" y="1618119"/>
                  </a:cubicBezTo>
                  <a:cubicBezTo>
                    <a:pt x="1280120" y="1618119"/>
                    <a:pt x="1312164" y="1587479"/>
                    <a:pt x="1312164" y="1549682"/>
                  </a:cubicBezTo>
                  <a:cubicBezTo>
                    <a:pt x="1312164" y="1511885"/>
                    <a:pt x="1280120" y="1481245"/>
                    <a:pt x="1240591" y="1481245"/>
                  </a:cubicBezTo>
                  <a:close/>
                  <a:moveTo>
                    <a:pt x="95430" y="81527"/>
                  </a:moveTo>
                  <a:lnTo>
                    <a:pt x="95430" y="91249"/>
                  </a:lnTo>
                  <a:lnTo>
                    <a:pt x="95430" y="1336786"/>
                  </a:lnTo>
                  <a:lnTo>
                    <a:pt x="95430" y="1414360"/>
                  </a:lnTo>
                  <a:lnTo>
                    <a:pt x="2385752" y="1414360"/>
                  </a:lnTo>
                  <a:lnTo>
                    <a:pt x="2385752" y="1336786"/>
                  </a:lnTo>
                  <a:lnTo>
                    <a:pt x="2385752" y="91249"/>
                  </a:lnTo>
                  <a:lnTo>
                    <a:pt x="2385752" y="81527"/>
                  </a:lnTo>
                  <a:close/>
                  <a:moveTo>
                    <a:pt x="82232" y="0"/>
                  </a:moveTo>
                  <a:lnTo>
                    <a:pt x="2398950" y="0"/>
                  </a:lnTo>
                  <a:cubicBezTo>
                    <a:pt x="2444366" y="0"/>
                    <a:pt x="2481182" y="33399"/>
                    <a:pt x="2481182" y="74597"/>
                  </a:cubicBezTo>
                  <a:lnTo>
                    <a:pt x="2481182" y="1613510"/>
                  </a:lnTo>
                  <a:cubicBezTo>
                    <a:pt x="2481182" y="1654709"/>
                    <a:pt x="2444366" y="1688107"/>
                    <a:pt x="2398950" y="1688107"/>
                  </a:cubicBezTo>
                  <a:lnTo>
                    <a:pt x="1569038" y="1688107"/>
                  </a:lnTo>
                  <a:lnTo>
                    <a:pt x="1643796" y="1974036"/>
                  </a:lnTo>
                  <a:lnTo>
                    <a:pt x="1876791" y="1974036"/>
                  </a:lnTo>
                  <a:cubicBezTo>
                    <a:pt x="1881184" y="1974036"/>
                    <a:pt x="1884744" y="1977440"/>
                    <a:pt x="1884744" y="1981640"/>
                  </a:cubicBezTo>
                  <a:lnTo>
                    <a:pt x="1884744" y="2012056"/>
                  </a:lnTo>
                  <a:cubicBezTo>
                    <a:pt x="1884744" y="2016256"/>
                    <a:pt x="1881184" y="2019660"/>
                    <a:pt x="1876791" y="2019660"/>
                  </a:cubicBezTo>
                  <a:lnTo>
                    <a:pt x="604391" y="2019660"/>
                  </a:lnTo>
                  <a:cubicBezTo>
                    <a:pt x="599998" y="2019660"/>
                    <a:pt x="596438" y="2016256"/>
                    <a:pt x="596438" y="2012056"/>
                  </a:cubicBezTo>
                  <a:lnTo>
                    <a:pt x="596438" y="1981640"/>
                  </a:lnTo>
                  <a:cubicBezTo>
                    <a:pt x="596438" y="1977440"/>
                    <a:pt x="599998" y="1974036"/>
                    <a:pt x="604391" y="1974036"/>
                  </a:cubicBezTo>
                  <a:lnTo>
                    <a:pt x="837388" y="1974036"/>
                  </a:lnTo>
                  <a:lnTo>
                    <a:pt x="912145" y="1688107"/>
                  </a:lnTo>
                  <a:lnTo>
                    <a:pt x="82232" y="1688107"/>
                  </a:lnTo>
                  <a:cubicBezTo>
                    <a:pt x="36817" y="1688107"/>
                    <a:pt x="0" y="1654709"/>
                    <a:pt x="0" y="1613510"/>
                  </a:cubicBezTo>
                  <a:lnTo>
                    <a:pt x="0" y="74597"/>
                  </a:lnTo>
                  <a:cubicBezTo>
                    <a:pt x="0" y="33399"/>
                    <a:pt x="36817" y="0"/>
                    <a:pt x="82232" y="0"/>
                  </a:cubicBezTo>
                  <a:close/>
                </a:path>
              </a:pathLst>
            </a:custGeom>
            <a:solidFill>
              <a:srgbClr val="0680C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224" name="Right Triangle 3">
              <a:extLst>
                <a:ext uri="{FF2B5EF4-FFF2-40B4-BE49-F238E27FC236}">
                  <a16:creationId xmlns:a16="http://schemas.microsoft.com/office/drawing/2014/main" id="{ABED95C5-9C52-471B-A7EE-0CB471FF7BD7}"/>
                </a:ext>
              </a:extLst>
            </p:cNvPr>
            <p:cNvSpPr/>
            <p:nvPr/>
          </p:nvSpPr>
          <p:spPr>
            <a:xfrm flipV="1">
              <a:off x="7922244" y="3297959"/>
              <a:ext cx="1182693" cy="717954"/>
            </a:xfrm>
            <a:custGeom>
              <a:avLst/>
              <a:gdLst>
                <a:gd name="connsiteX0" fmla="*/ 0 w 1149070"/>
                <a:gd name="connsiteY0" fmla="*/ 660238 h 660238"/>
                <a:gd name="connsiteX1" fmla="*/ 0 w 1149070"/>
                <a:gd name="connsiteY1" fmla="*/ 0 h 660238"/>
                <a:gd name="connsiteX2" fmla="*/ 1149070 w 1149070"/>
                <a:gd name="connsiteY2" fmla="*/ 660238 h 660238"/>
                <a:gd name="connsiteX3" fmla="*/ 0 w 1149070"/>
                <a:gd name="connsiteY3" fmla="*/ 660238 h 660238"/>
                <a:gd name="connsiteX0" fmla="*/ 0 w 1149070"/>
                <a:gd name="connsiteY0" fmla="*/ 660238 h 660238"/>
                <a:gd name="connsiteX1" fmla="*/ 0 w 1149070"/>
                <a:gd name="connsiteY1" fmla="*/ 0 h 660238"/>
                <a:gd name="connsiteX2" fmla="*/ 1149070 w 1149070"/>
                <a:gd name="connsiteY2" fmla="*/ 660238 h 660238"/>
                <a:gd name="connsiteX3" fmla="*/ 0 w 1149070"/>
                <a:gd name="connsiteY3" fmla="*/ 660238 h 660238"/>
                <a:gd name="connsiteX0" fmla="*/ 0 w 1149070"/>
                <a:gd name="connsiteY0" fmla="*/ 660238 h 660238"/>
                <a:gd name="connsiteX1" fmla="*/ 0 w 1149070"/>
                <a:gd name="connsiteY1" fmla="*/ 0 h 660238"/>
                <a:gd name="connsiteX2" fmla="*/ 1149070 w 1149070"/>
                <a:gd name="connsiteY2" fmla="*/ 660238 h 660238"/>
                <a:gd name="connsiteX3" fmla="*/ 0 w 1149070"/>
                <a:gd name="connsiteY3" fmla="*/ 660238 h 660238"/>
                <a:gd name="connsiteX0" fmla="*/ 0 w 1149070"/>
                <a:gd name="connsiteY0" fmla="*/ 660238 h 660238"/>
                <a:gd name="connsiteX1" fmla="*/ 0 w 1149070"/>
                <a:gd name="connsiteY1" fmla="*/ 0 h 660238"/>
                <a:gd name="connsiteX2" fmla="*/ 1149070 w 1149070"/>
                <a:gd name="connsiteY2" fmla="*/ 660238 h 660238"/>
                <a:gd name="connsiteX3" fmla="*/ 0 w 1149070"/>
                <a:gd name="connsiteY3" fmla="*/ 660238 h 660238"/>
                <a:gd name="connsiteX0" fmla="*/ 0 w 1149070"/>
                <a:gd name="connsiteY0" fmla="*/ 660238 h 660238"/>
                <a:gd name="connsiteX1" fmla="*/ 0 w 1149070"/>
                <a:gd name="connsiteY1" fmla="*/ 0 h 660238"/>
                <a:gd name="connsiteX2" fmla="*/ 1149070 w 1149070"/>
                <a:gd name="connsiteY2" fmla="*/ 660238 h 660238"/>
                <a:gd name="connsiteX3" fmla="*/ 0 w 1149070"/>
                <a:gd name="connsiteY3" fmla="*/ 660238 h 660238"/>
                <a:gd name="connsiteX0" fmla="*/ 0 w 1149070"/>
                <a:gd name="connsiteY0" fmla="*/ 660238 h 660238"/>
                <a:gd name="connsiteX1" fmla="*/ 0 w 1149070"/>
                <a:gd name="connsiteY1" fmla="*/ 0 h 660238"/>
                <a:gd name="connsiteX2" fmla="*/ 1149070 w 1149070"/>
                <a:gd name="connsiteY2" fmla="*/ 660238 h 660238"/>
                <a:gd name="connsiteX3" fmla="*/ 0 w 1149070"/>
                <a:gd name="connsiteY3" fmla="*/ 660238 h 66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9070" h="660238">
                  <a:moveTo>
                    <a:pt x="0" y="660238"/>
                  </a:moveTo>
                  <a:lnTo>
                    <a:pt x="0" y="0"/>
                  </a:lnTo>
                  <a:cubicBezTo>
                    <a:pt x="179823" y="397879"/>
                    <a:pt x="710167" y="602719"/>
                    <a:pt x="1149070" y="660238"/>
                  </a:cubicBezTo>
                  <a:lnTo>
                    <a:pt x="0" y="660238"/>
                  </a:lnTo>
                  <a:close/>
                </a:path>
              </a:pathLst>
            </a:custGeom>
            <a:solidFill>
              <a:srgbClr val="0680C3">
                <a:alpha val="22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cxnSp>
        <p:nvCxnSpPr>
          <p:cNvPr id="225" name="Connector: Elbow 58">
            <a:extLst>
              <a:ext uri="{FF2B5EF4-FFF2-40B4-BE49-F238E27FC236}">
                <a16:creationId xmlns:a16="http://schemas.microsoft.com/office/drawing/2014/main" id="{CE638304-F57A-4D49-9F92-31AC568FE07F}"/>
              </a:ext>
            </a:extLst>
          </p:cNvPr>
          <p:cNvCxnSpPr>
            <a:cxnSpLocks/>
          </p:cNvCxnSpPr>
          <p:nvPr/>
        </p:nvCxnSpPr>
        <p:spPr>
          <a:xfrm>
            <a:off x="4475836" y="4848368"/>
            <a:ext cx="1273891" cy="365991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cxnSp>
        <p:nvCxnSpPr>
          <p:cNvPr id="226" name="Connector: Elbow 62">
            <a:extLst>
              <a:ext uri="{FF2B5EF4-FFF2-40B4-BE49-F238E27FC236}">
                <a16:creationId xmlns:a16="http://schemas.microsoft.com/office/drawing/2014/main" id="{B3E4C666-F0CF-44DC-91FA-1865D712F399}"/>
              </a:ext>
            </a:extLst>
          </p:cNvPr>
          <p:cNvCxnSpPr>
            <a:cxnSpLocks/>
          </p:cNvCxnSpPr>
          <p:nvPr/>
        </p:nvCxnSpPr>
        <p:spPr>
          <a:xfrm rot="16200000" flipH="1">
            <a:off x="5601392" y="4246410"/>
            <a:ext cx="981275" cy="139635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cxnSp>
        <p:nvCxnSpPr>
          <p:cNvPr id="227" name="Connector: Elbow 68">
            <a:extLst>
              <a:ext uri="{FF2B5EF4-FFF2-40B4-BE49-F238E27FC236}">
                <a16:creationId xmlns:a16="http://schemas.microsoft.com/office/drawing/2014/main" id="{E9C35AD2-F6A0-4D19-AC1D-0855D779F1B6}"/>
              </a:ext>
            </a:extLst>
          </p:cNvPr>
          <p:cNvCxnSpPr>
            <a:cxnSpLocks/>
          </p:cNvCxnSpPr>
          <p:nvPr/>
        </p:nvCxnSpPr>
        <p:spPr>
          <a:xfrm flipV="1">
            <a:off x="6456093" y="4937102"/>
            <a:ext cx="1285826" cy="264180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grpSp>
        <p:nvGrpSpPr>
          <p:cNvPr id="246" name="Google Shape;348;p13"/>
          <p:cNvGrpSpPr/>
          <p:nvPr/>
        </p:nvGrpSpPr>
        <p:grpSpPr>
          <a:xfrm flipH="1">
            <a:off x="4478012" y="4605343"/>
            <a:ext cx="805481" cy="688241"/>
            <a:chOff x="6986665" y="3298709"/>
            <a:chExt cx="1817809" cy="1077669"/>
          </a:xfrm>
        </p:grpSpPr>
        <p:sp>
          <p:nvSpPr>
            <p:cNvPr id="247" name="Google Shape;349;p13"/>
            <p:cNvSpPr/>
            <p:nvPr/>
          </p:nvSpPr>
          <p:spPr>
            <a:xfrm>
              <a:off x="6986665" y="3342725"/>
              <a:ext cx="1790318" cy="1033653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942784" y="1292066"/>
                  </a:moveTo>
                  <a:lnTo>
                    <a:pt x="0" y="747713"/>
                  </a:lnTo>
                  <a:lnTo>
                    <a:pt x="1295114" y="0"/>
                  </a:lnTo>
                  <a:lnTo>
                    <a:pt x="2237899" y="544259"/>
                  </a:lnTo>
                  <a:lnTo>
                    <a:pt x="942784" y="1292066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350;p13"/>
            <p:cNvSpPr/>
            <p:nvPr/>
          </p:nvSpPr>
          <p:spPr>
            <a:xfrm>
              <a:off x="7014156" y="3327342"/>
              <a:ext cx="1790318" cy="1033653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2206847" y="526447"/>
                  </a:moveTo>
                  <a:lnTo>
                    <a:pt x="1295210" y="0"/>
                  </a:lnTo>
                  <a:lnTo>
                    <a:pt x="31052" y="729901"/>
                  </a:lnTo>
                  <a:lnTo>
                    <a:pt x="0" y="711994"/>
                  </a:lnTo>
                  <a:lnTo>
                    <a:pt x="0" y="747808"/>
                  </a:lnTo>
                  <a:lnTo>
                    <a:pt x="942785" y="1292066"/>
                  </a:lnTo>
                  <a:lnTo>
                    <a:pt x="2237899" y="544354"/>
                  </a:lnTo>
                  <a:lnTo>
                    <a:pt x="2237899" y="508540"/>
                  </a:lnTo>
                  <a:lnTo>
                    <a:pt x="2206847" y="526447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351;p13"/>
            <p:cNvSpPr/>
            <p:nvPr/>
          </p:nvSpPr>
          <p:spPr>
            <a:xfrm>
              <a:off x="7014156" y="3298709"/>
              <a:ext cx="1790318" cy="1033653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942785" y="1292066"/>
                  </a:moveTo>
                  <a:lnTo>
                    <a:pt x="0" y="747808"/>
                  </a:lnTo>
                  <a:lnTo>
                    <a:pt x="1295210" y="0"/>
                  </a:lnTo>
                  <a:lnTo>
                    <a:pt x="2237899" y="544354"/>
                  </a:lnTo>
                  <a:lnTo>
                    <a:pt x="942785" y="1292066"/>
                  </a:lnTo>
                  <a:close/>
                </a:path>
              </a:pathLst>
            </a:custGeom>
            <a:solidFill>
              <a:srgbClr val="FA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352;p13"/>
            <p:cNvSpPr/>
            <p:nvPr/>
          </p:nvSpPr>
          <p:spPr>
            <a:xfrm>
              <a:off x="7976493" y="3396565"/>
              <a:ext cx="664692" cy="383742"/>
            </a:xfrm>
            <a:custGeom>
              <a:avLst/>
              <a:gdLst/>
              <a:ahLst/>
              <a:cxnLst/>
              <a:rect l="l" t="t" r="r" b="b"/>
              <a:pathLst>
                <a:path w="830865" h="479678" extrusionOk="0">
                  <a:moveTo>
                    <a:pt x="755904" y="479679"/>
                  </a:moveTo>
                  <a:lnTo>
                    <a:pt x="0" y="43243"/>
                  </a:lnTo>
                  <a:lnTo>
                    <a:pt x="74867" y="0"/>
                  </a:lnTo>
                  <a:lnTo>
                    <a:pt x="830866" y="436436"/>
                  </a:lnTo>
                  <a:lnTo>
                    <a:pt x="755904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353;p13"/>
            <p:cNvSpPr/>
            <p:nvPr/>
          </p:nvSpPr>
          <p:spPr>
            <a:xfrm>
              <a:off x="7912754" y="3450709"/>
              <a:ext cx="634670" cy="366446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6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354;p13"/>
            <p:cNvSpPr/>
            <p:nvPr/>
          </p:nvSpPr>
          <p:spPr>
            <a:xfrm>
              <a:off x="7863331" y="3479190"/>
              <a:ext cx="634670" cy="366446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355;p13"/>
            <p:cNvSpPr/>
            <p:nvPr/>
          </p:nvSpPr>
          <p:spPr>
            <a:xfrm>
              <a:off x="7813984" y="3507747"/>
              <a:ext cx="634670" cy="366446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356;p13"/>
            <p:cNvSpPr/>
            <p:nvPr/>
          </p:nvSpPr>
          <p:spPr>
            <a:xfrm>
              <a:off x="7451728" y="3699575"/>
              <a:ext cx="312910" cy="174618"/>
            </a:xfrm>
            <a:custGeom>
              <a:avLst/>
              <a:gdLst/>
              <a:ahLst/>
              <a:cxnLst/>
              <a:rect l="l" t="t" r="r" b="b"/>
              <a:pathLst>
                <a:path w="830770" h="479679" extrusionOk="0">
                  <a:moveTo>
                    <a:pt x="756000" y="479679"/>
                  </a:moveTo>
                  <a:lnTo>
                    <a:pt x="0" y="43244"/>
                  </a:lnTo>
                  <a:lnTo>
                    <a:pt x="74962" y="0"/>
                  </a:lnTo>
                  <a:lnTo>
                    <a:pt x="830771" y="436436"/>
                  </a:lnTo>
                  <a:lnTo>
                    <a:pt x="756000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2" name="Google Shape;348;p13"/>
          <p:cNvGrpSpPr/>
          <p:nvPr/>
        </p:nvGrpSpPr>
        <p:grpSpPr>
          <a:xfrm flipH="1">
            <a:off x="5725217" y="3988783"/>
            <a:ext cx="805481" cy="688241"/>
            <a:chOff x="6986665" y="3298709"/>
            <a:chExt cx="1817809" cy="1077669"/>
          </a:xfrm>
        </p:grpSpPr>
        <p:sp>
          <p:nvSpPr>
            <p:cNvPr id="273" name="Google Shape;349;p13"/>
            <p:cNvSpPr/>
            <p:nvPr/>
          </p:nvSpPr>
          <p:spPr>
            <a:xfrm>
              <a:off x="6986665" y="3342725"/>
              <a:ext cx="1790318" cy="1033653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942784" y="1292066"/>
                  </a:moveTo>
                  <a:lnTo>
                    <a:pt x="0" y="747713"/>
                  </a:lnTo>
                  <a:lnTo>
                    <a:pt x="1295114" y="0"/>
                  </a:lnTo>
                  <a:lnTo>
                    <a:pt x="2237899" y="544259"/>
                  </a:lnTo>
                  <a:lnTo>
                    <a:pt x="942784" y="1292066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350;p13"/>
            <p:cNvSpPr/>
            <p:nvPr/>
          </p:nvSpPr>
          <p:spPr>
            <a:xfrm>
              <a:off x="7014156" y="3327342"/>
              <a:ext cx="1790318" cy="1033653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2206847" y="526447"/>
                  </a:moveTo>
                  <a:lnTo>
                    <a:pt x="1295210" y="0"/>
                  </a:lnTo>
                  <a:lnTo>
                    <a:pt x="31052" y="729901"/>
                  </a:lnTo>
                  <a:lnTo>
                    <a:pt x="0" y="711994"/>
                  </a:lnTo>
                  <a:lnTo>
                    <a:pt x="0" y="747808"/>
                  </a:lnTo>
                  <a:lnTo>
                    <a:pt x="942785" y="1292066"/>
                  </a:lnTo>
                  <a:lnTo>
                    <a:pt x="2237899" y="544354"/>
                  </a:lnTo>
                  <a:lnTo>
                    <a:pt x="2237899" y="508540"/>
                  </a:lnTo>
                  <a:lnTo>
                    <a:pt x="2206847" y="526447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351;p13"/>
            <p:cNvSpPr/>
            <p:nvPr/>
          </p:nvSpPr>
          <p:spPr>
            <a:xfrm>
              <a:off x="7014156" y="3298709"/>
              <a:ext cx="1790318" cy="1033653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942785" y="1292066"/>
                  </a:moveTo>
                  <a:lnTo>
                    <a:pt x="0" y="747808"/>
                  </a:lnTo>
                  <a:lnTo>
                    <a:pt x="1295210" y="0"/>
                  </a:lnTo>
                  <a:lnTo>
                    <a:pt x="2237899" y="544354"/>
                  </a:lnTo>
                  <a:lnTo>
                    <a:pt x="942785" y="1292066"/>
                  </a:lnTo>
                  <a:close/>
                </a:path>
              </a:pathLst>
            </a:custGeom>
            <a:solidFill>
              <a:srgbClr val="FA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352;p13"/>
            <p:cNvSpPr/>
            <p:nvPr/>
          </p:nvSpPr>
          <p:spPr>
            <a:xfrm>
              <a:off x="7976493" y="3396565"/>
              <a:ext cx="664692" cy="383742"/>
            </a:xfrm>
            <a:custGeom>
              <a:avLst/>
              <a:gdLst/>
              <a:ahLst/>
              <a:cxnLst/>
              <a:rect l="l" t="t" r="r" b="b"/>
              <a:pathLst>
                <a:path w="830865" h="479678" extrusionOk="0">
                  <a:moveTo>
                    <a:pt x="755904" y="479679"/>
                  </a:moveTo>
                  <a:lnTo>
                    <a:pt x="0" y="43243"/>
                  </a:lnTo>
                  <a:lnTo>
                    <a:pt x="74867" y="0"/>
                  </a:lnTo>
                  <a:lnTo>
                    <a:pt x="830866" y="436436"/>
                  </a:lnTo>
                  <a:lnTo>
                    <a:pt x="755904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353;p13"/>
            <p:cNvSpPr/>
            <p:nvPr/>
          </p:nvSpPr>
          <p:spPr>
            <a:xfrm>
              <a:off x="7912754" y="3450709"/>
              <a:ext cx="634670" cy="366446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6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354;p13"/>
            <p:cNvSpPr/>
            <p:nvPr/>
          </p:nvSpPr>
          <p:spPr>
            <a:xfrm>
              <a:off x="7863331" y="3479190"/>
              <a:ext cx="634670" cy="366446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355;p13"/>
            <p:cNvSpPr/>
            <p:nvPr/>
          </p:nvSpPr>
          <p:spPr>
            <a:xfrm>
              <a:off x="7813984" y="3507747"/>
              <a:ext cx="634670" cy="366446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356;p13"/>
            <p:cNvSpPr/>
            <p:nvPr/>
          </p:nvSpPr>
          <p:spPr>
            <a:xfrm>
              <a:off x="7451728" y="3699575"/>
              <a:ext cx="312910" cy="174618"/>
            </a:xfrm>
            <a:custGeom>
              <a:avLst/>
              <a:gdLst/>
              <a:ahLst/>
              <a:cxnLst/>
              <a:rect l="l" t="t" r="r" b="b"/>
              <a:pathLst>
                <a:path w="830770" h="479679" extrusionOk="0">
                  <a:moveTo>
                    <a:pt x="756000" y="479679"/>
                  </a:moveTo>
                  <a:lnTo>
                    <a:pt x="0" y="43244"/>
                  </a:lnTo>
                  <a:lnTo>
                    <a:pt x="74962" y="0"/>
                  </a:lnTo>
                  <a:lnTo>
                    <a:pt x="830771" y="436436"/>
                  </a:lnTo>
                  <a:lnTo>
                    <a:pt x="756000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1" name="Google Shape;348;p13"/>
          <p:cNvGrpSpPr/>
          <p:nvPr/>
        </p:nvGrpSpPr>
        <p:grpSpPr>
          <a:xfrm flipH="1">
            <a:off x="6930992" y="4686916"/>
            <a:ext cx="805481" cy="688241"/>
            <a:chOff x="6986665" y="3298709"/>
            <a:chExt cx="1817809" cy="1077669"/>
          </a:xfrm>
        </p:grpSpPr>
        <p:sp>
          <p:nvSpPr>
            <p:cNvPr id="282" name="Google Shape;349;p13"/>
            <p:cNvSpPr/>
            <p:nvPr/>
          </p:nvSpPr>
          <p:spPr>
            <a:xfrm>
              <a:off x="6986665" y="3342725"/>
              <a:ext cx="1790318" cy="1033653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942784" y="1292066"/>
                  </a:moveTo>
                  <a:lnTo>
                    <a:pt x="0" y="747713"/>
                  </a:lnTo>
                  <a:lnTo>
                    <a:pt x="1295114" y="0"/>
                  </a:lnTo>
                  <a:lnTo>
                    <a:pt x="2237899" y="544259"/>
                  </a:lnTo>
                  <a:lnTo>
                    <a:pt x="942784" y="1292066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350;p13"/>
            <p:cNvSpPr/>
            <p:nvPr/>
          </p:nvSpPr>
          <p:spPr>
            <a:xfrm>
              <a:off x="7014156" y="3327342"/>
              <a:ext cx="1790318" cy="1033653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2206847" y="526447"/>
                  </a:moveTo>
                  <a:lnTo>
                    <a:pt x="1295210" y="0"/>
                  </a:lnTo>
                  <a:lnTo>
                    <a:pt x="31052" y="729901"/>
                  </a:lnTo>
                  <a:lnTo>
                    <a:pt x="0" y="711994"/>
                  </a:lnTo>
                  <a:lnTo>
                    <a:pt x="0" y="747808"/>
                  </a:lnTo>
                  <a:lnTo>
                    <a:pt x="942785" y="1292066"/>
                  </a:lnTo>
                  <a:lnTo>
                    <a:pt x="2237899" y="544354"/>
                  </a:lnTo>
                  <a:lnTo>
                    <a:pt x="2237899" y="508540"/>
                  </a:lnTo>
                  <a:lnTo>
                    <a:pt x="2206847" y="526447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351;p13"/>
            <p:cNvSpPr/>
            <p:nvPr/>
          </p:nvSpPr>
          <p:spPr>
            <a:xfrm>
              <a:off x="7014156" y="3298709"/>
              <a:ext cx="1790318" cy="1033653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942785" y="1292066"/>
                  </a:moveTo>
                  <a:lnTo>
                    <a:pt x="0" y="747808"/>
                  </a:lnTo>
                  <a:lnTo>
                    <a:pt x="1295210" y="0"/>
                  </a:lnTo>
                  <a:lnTo>
                    <a:pt x="2237899" y="544354"/>
                  </a:lnTo>
                  <a:lnTo>
                    <a:pt x="942785" y="1292066"/>
                  </a:lnTo>
                  <a:close/>
                </a:path>
              </a:pathLst>
            </a:custGeom>
            <a:solidFill>
              <a:srgbClr val="FA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352;p13"/>
            <p:cNvSpPr/>
            <p:nvPr/>
          </p:nvSpPr>
          <p:spPr>
            <a:xfrm>
              <a:off x="7976493" y="3396565"/>
              <a:ext cx="664692" cy="383742"/>
            </a:xfrm>
            <a:custGeom>
              <a:avLst/>
              <a:gdLst/>
              <a:ahLst/>
              <a:cxnLst/>
              <a:rect l="l" t="t" r="r" b="b"/>
              <a:pathLst>
                <a:path w="830865" h="479678" extrusionOk="0">
                  <a:moveTo>
                    <a:pt x="755904" y="479679"/>
                  </a:moveTo>
                  <a:lnTo>
                    <a:pt x="0" y="43243"/>
                  </a:lnTo>
                  <a:lnTo>
                    <a:pt x="74867" y="0"/>
                  </a:lnTo>
                  <a:lnTo>
                    <a:pt x="830866" y="436436"/>
                  </a:lnTo>
                  <a:lnTo>
                    <a:pt x="755904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353;p13"/>
            <p:cNvSpPr/>
            <p:nvPr/>
          </p:nvSpPr>
          <p:spPr>
            <a:xfrm>
              <a:off x="7912754" y="3450709"/>
              <a:ext cx="634670" cy="366446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6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354;p13"/>
            <p:cNvSpPr/>
            <p:nvPr/>
          </p:nvSpPr>
          <p:spPr>
            <a:xfrm>
              <a:off x="7863331" y="3479190"/>
              <a:ext cx="634670" cy="366446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355;p13"/>
            <p:cNvSpPr/>
            <p:nvPr/>
          </p:nvSpPr>
          <p:spPr>
            <a:xfrm>
              <a:off x="7813984" y="3507747"/>
              <a:ext cx="634670" cy="366446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356;p13"/>
            <p:cNvSpPr/>
            <p:nvPr/>
          </p:nvSpPr>
          <p:spPr>
            <a:xfrm>
              <a:off x="7451728" y="3699575"/>
              <a:ext cx="312910" cy="174618"/>
            </a:xfrm>
            <a:custGeom>
              <a:avLst/>
              <a:gdLst/>
              <a:ahLst/>
              <a:cxnLst/>
              <a:rect l="l" t="t" r="r" b="b"/>
              <a:pathLst>
                <a:path w="830770" h="479679" extrusionOk="0">
                  <a:moveTo>
                    <a:pt x="756000" y="479679"/>
                  </a:moveTo>
                  <a:lnTo>
                    <a:pt x="0" y="43244"/>
                  </a:lnTo>
                  <a:lnTo>
                    <a:pt x="74962" y="0"/>
                  </a:lnTo>
                  <a:lnTo>
                    <a:pt x="830771" y="436436"/>
                  </a:lnTo>
                  <a:lnTo>
                    <a:pt x="756000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182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4.81481E-6 L 0.00104 -0.287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45 0.0287 L 1.25E-6 -7.40741E-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-111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4 0.02338 L -0.00273 -0.0361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298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1 0.02292 L -0.00846 -0.0057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-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7318622" cy="679673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bg1"/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bg1"/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bg1"/>
                </a:solidFill>
                <a:latin typeface="Candara Light" panose="020E0502030303020204" pitchFamily="34" charset="0"/>
              </a:rPr>
              <a:t>31: Belgenin Fiziksel Ortamda Gönderilmesi ve Alınması</a:t>
            </a:r>
            <a:endParaRPr lang="tr-TR" sz="2000" b="1" dirty="0">
              <a:solidFill>
                <a:schemeClr val="bg1"/>
              </a:solidFill>
              <a:latin typeface="Candara Light" panose="020E0502030303020204" pitchFamily="34" charset="0"/>
            </a:endParaRPr>
          </a:p>
        </p:txBody>
      </p:sp>
      <p:grpSp>
        <p:nvGrpSpPr>
          <p:cNvPr id="69" name="Google Shape;3908;p38"/>
          <p:cNvGrpSpPr/>
          <p:nvPr/>
        </p:nvGrpSpPr>
        <p:grpSpPr>
          <a:xfrm>
            <a:off x="9642359" y="4250664"/>
            <a:ext cx="2273747" cy="2498005"/>
            <a:chOff x="2183550" y="65875"/>
            <a:chExt cx="4483981" cy="4807045"/>
          </a:xfrm>
        </p:grpSpPr>
        <p:sp>
          <p:nvSpPr>
            <p:cNvPr id="70" name="Google Shape;3909;p38"/>
            <p:cNvSpPr/>
            <p:nvPr/>
          </p:nvSpPr>
          <p:spPr>
            <a:xfrm>
              <a:off x="3889897" y="3280283"/>
              <a:ext cx="998038" cy="577710"/>
            </a:xfrm>
            <a:custGeom>
              <a:avLst/>
              <a:gdLst/>
              <a:ahLst/>
              <a:cxnLst/>
              <a:rect l="l" t="t" r="r" b="b"/>
              <a:pathLst>
                <a:path w="998038" h="577710" extrusionOk="0">
                  <a:moveTo>
                    <a:pt x="461327" y="569588"/>
                  </a:moveTo>
                  <a:lnTo>
                    <a:pt x="14055" y="310699"/>
                  </a:lnTo>
                  <a:cubicBezTo>
                    <a:pt x="-6751" y="298602"/>
                    <a:pt x="-4186" y="277552"/>
                    <a:pt x="19945" y="263645"/>
                  </a:cubicBezTo>
                  <a:lnTo>
                    <a:pt x="455437" y="11519"/>
                  </a:lnTo>
                  <a:cubicBezTo>
                    <a:pt x="479568" y="-2388"/>
                    <a:pt x="515954" y="-3912"/>
                    <a:pt x="536759" y="8090"/>
                  </a:cubicBezTo>
                  <a:lnTo>
                    <a:pt x="983936" y="266979"/>
                  </a:lnTo>
                  <a:cubicBezTo>
                    <a:pt x="1004837" y="279076"/>
                    <a:pt x="1002177" y="300126"/>
                    <a:pt x="978141" y="314033"/>
                  </a:cubicBezTo>
                  <a:lnTo>
                    <a:pt x="542554" y="566159"/>
                  </a:lnTo>
                  <a:cubicBezTo>
                    <a:pt x="518519" y="580161"/>
                    <a:pt x="482133" y="581590"/>
                    <a:pt x="461327" y="569588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3910;p38"/>
            <p:cNvSpPr/>
            <p:nvPr/>
          </p:nvSpPr>
          <p:spPr>
            <a:xfrm>
              <a:off x="2372415" y="3694995"/>
              <a:ext cx="1795739" cy="1039558"/>
            </a:xfrm>
            <a:custGeom>
              <a:avLst/>
              <a:gdLst/>
              <a:ahLst/>
              <a:cxnLst/>
              <a:rect l="l" t="t" r="r" b="b"/>
              <a:pathLst>
                <a:path w="1795739" h="1039558" extrusionOk="0">
                  <a:moveTo>
                    <a:pt x="1781394" y="0"/>
                  </a:moveTo>
                  <a:lnTo>
                    <a:pt x="1781394" y="95"/>
                  </a:lnTo>
                  <a:lnTo>
                    <a:pt x="651623" y="653987"/>
                  </a:lnTo>
                  <a:lnTo>
                    <a:pt x="0" y="1031176"/>
                  </a:lnTo>
                  <a:lnTo>
                    <a:pt x="14440" y="1039558"/>
                  </a:lnTo>
                  <a:lnTo>
                    <a:pt x="666063" y="662273"/>
                  </a:lnTo>
                  <a:lnTo>
                    <a:pt x="1795739" y="8382"/>
                  </a:lnTo>
                  <a:lnTo>
                    <a:pt x="1795739" y="8382"/>
                  </a:lnTo>
                  <a:lnTo>
                    <a:pt x="1781394" y="0"/>
                  </a:lnTo>
                  <a:close/>
                </a:path>
              </a:pathLst>
            </a:custGeom>
            <a:solidFill>
              <a:schemeClr val="tx2">
                <a:lumMod val="10000"/>
                <a:alpha val="40000"/>
              </a:schemeClr>
            </a:solidFill>
            <a:ln w="9525">
              <a:solidFill>
                <a:schemeClr val="tx1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3911;p38"/>
            <p:cNvSpPr/>
            <p:nvPr/>
          </p:nvSpPr>
          <p:spPr>
            <a:xfrm>
              <a:off x="3921527" y="3261804"/>
              <a:ext cx="998857" cy="577329"/>
            </a:xfrm>
            <a:custGeom>
              <a:avLst/>
              <a:gdLst/>
              <a:ahLst/>
              <a:cxnLst/>
              <a:rect l="l" t="t" r="r" b="b"/>
              <a:pathLst>
                <a:path w="998857" h="577329" extrusionOk="0">
                  <a:moveTo>
                    <a:pt x="998097" y="255644"/>
                  </a:moveTo>
                  <a:lnTo>
                    <a:pt x="976057" y="262407"/>
                  </a:lnTo>
                  <a:lnTo>
                    <a:pt x="536860" y="8090"/>
                  </a:lnTo>
                  <a:cubicBezTo>
                    <a:pt x="516054" y="-3912"/>
                    <a:pt x="479858" y="-2388"/>
                    <a:pt x="455632" y="11519"/>
                  </a:cubicBezTo>
                  <a:lnTo>
                    <a:pt x="20046" y="263645"/>
                  </a:lnTo>
                  <a:lnTo>
                    <a:pt x="19001" y="264312"/>
                  </a:lnTo>
                  <a:lnTo>
                    <a:pt x="0" y="258502"/>
                  </a:lnTo>
                  <a:lnTo>
                    <a:pt x="0" y="287077"/>
                  </a:lnTo>
                  <a:cubicBezTo>
                    <a:pt x="0" y="288125"/>
                    <a:pt x="0" y="289173"/>
                    <a:pt x="0" y="290316"/>
                  </a:cubicBezTo>
                  <a:lnTo>
                    <a:pt x="0" y="292601"/>
                  </a:lnTo>
                  <a:lnTo>
                    <a:pt x="0" y="292601"/>
                  </a:lnTo>
                  <a:cubicBezTo>
                    <a:pt x="1596" y="300307"/>
                    <a:pt x="6641" y="306841"/>
                    <a:pt x="13680" y="310318"/>
                  </a:cubicBezTo>
                  <a:lnTo>
                    <a:pt x="460953" y="569208"/>
                  </a:lnTo>
                  <a:cubicBezTo>
                    <a:pt x="481758" y="581209"/>
                    <a:pt x="517954" y="579780"/>
                    <a:pt x="542275" y="565778"/>
                  </a:cubicBezTo>
                  <a:lnTo>
                    <a:pt x="979097" y="314033"/>
                  </a:lnTo>
                  <a:cubicBezTo>
                    <a:pt x="989404" y="309413"/>
                    <a:pt x="996786" y="300012"/>
                    <a:pt x="998857" y="288887"/>
                  </a:cubicBezTo>
                  <a:lnTo>
                    <a:pt x="998857" y="288887"/>
                  </a:ln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3912;p38"/>
            <p:cNvSpPr/>
            <p:nvPr/>
          </p:nvSpPr>
          <p:spPr>
            <a:xfrm>
              <a:off x="3922039" y="3231825"/>
              <a:ext cx="998054" cy="577388"/>
            </a:xfrm>
            <a:custGeom>
              <a:avLst/>
              <a:gdLst/>
              <a:ahLst/>
              <a:cxnLst/>
              <a:rect l="l" t="t" r="r" b="b"/>
              <a:pathLst>
                <a:path w="998054" h="577388" extrusionOk="0">
                  <a:moveTo>
                    <a:pt x="461295" y="569183"/>
                  </a:moveTo>
                  <a:lnTo>
                    <a:pt x="14023" y="310674"/>
                  </a:lnTo>
                  <a:cubicBezTo>
                    <a:pt x="-6783" y="298673"/>
                    <a:pt x="-4123" y="277623"/>
                    <a:pt x="19913" y="263716"/>
                  </a:cubicBezTo>
                  <a:lnTo>
                    <a:pt x="455500" y="11589"/>
                  </a:lnTo>
                  <a:cubicBezTo>
                    <a:pt x="479536" y="-2412"/>
                    <a:pt x="515922" y="-3936"/>
                    <a:pt x="536727" y="8160"/>
                  </a:cubicBezTo>
                  <a:lnTo>
                    <a:pt x="984000" y="267050"/>
                  </a:lnTo>
                  <a:cubicBezTo>
                    <a:pt x="1004805" y="279147"/>
                    <a:pt x="1002240" y="300197"/>
                    <a:pt x="978110" y="314103"/>
                  </a:cubicBezTo>
                  <a:lnTo>
                    <a:pt x="542618" y="566230"/>
                  </a:lnTo>
                  <a:cubicBezTo>
                    <a:pt x="518487" y="579756"/>
                    <a:pt x="482101" y="581280"/>
                    <a:pt x="461295" y="569183"/>
                  </a:cubicBez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3913;p38"/>
            <p:cNvSpPr/>
            <p:nvPr/>
          </p:nvSpPr>
          <p:spPr>
            <a:xfrm>
              <a:off x="4231770" y="3400376"/>
              <a:ext cx="378145" cy="218912"/>
            </a:xfrm>
            <a:custGeom>
              <a:avLst/>
              <a:gdLst/>
              <a:ahLst/>
              <a:cxnLst/>
              <a:rect l="l" t="t" r="r" b="b"/>
              <a:pathLst>
                <a:path w="378145" h="218912" extrusionOk="0">
                  <a:moveTo>
                    <a:pt x="377956" y="96880"/>
                  </a:moveTo>
                  <a:lnTo>
                    <a:pt x="377956" y="58780"/>
                  </a:lnTo>
                  <a:lnTo>
                    <a:pt x="323804" y="73067"/>
                  </a:lnTo>
                  <a:lnTo>
                    <a:pt x="203341" y="3058"/>
                  </a:lnTo>
                  <a:cubicBezTo>
                    <a:pt x="193461" y="-1447"/>
                    <a:pt x="182023" y="-952"/>
                    <a:pt x="172560" y="4392"/>
                  </a:cubicBezTo>
                  <a:lnTo>
                    <a:pt x="55422" y="72210"/>
                  </a:lnTo>
                  <a:lnTo>
                    <a:pt x="36" y="57541"/>
                  </a:lnTo>
                  <a:lnTo>
                    <a:pt x="36" y="98594"/>
                  </a:lnTo>
                  <a:lnTo>
                    <a:pt x="36" y="98594"/>
                  </a:lnTo>
                  <a:lnTo>
                    <a:pt x="36" y="108119"/>
                  </a:lnTo>
                  <a:cubicBezTo>
                    <a:pt x="-12" y="108500"/>
                    <a:pt x="-12" y="108881"/>
                    <a:pt x="36" y="109262"/>
                  </a:cubicBezTo>
                  <a:lnTo>
                    <a:pt x="36" y="110215"/>
                  </a:lnTo>
                  <a:lnTo>
                    <a:pt x="36" y="110215"/>
                  </a:lnTo>
                  <a:cubicBezTo>
                    <a:pt x="644" y="113139"/>
                    <a:pt x="2572" y="115606"/>
                    <a:pt x="5261" y="116882"/>
                  </a:cubicBezTo>
                  <a:lnTo>
                    <a:pt x="174840" y="215847"/>
                  </a:lnTo>
                  <a:cubicBezTo>
                    <a:pt x="184721" y="220333"/>
                    <a:pt x="196130" y="219876"/>
                    <a:pt x="205621" y="214608"/>
                  </a:cubicBezTo>
                  <a:lnTo>
                    <a:pt x="370736" y="119358"/>
                  </a:lnTo>
                  <a:cubicBezTo>
                    <a:pt x="374621" y="117606"/>
                    <a:pt x="377395" y="114044"/>
                    <a:pt x="378146" y="109833"/>
                  </a:cubicBezTo>
                  <a:lnTo>
                    <a:pt x="378146" y="109833"/>
                  </a:lnTo>
                  <a:lnTo>
                    <a:pt x="378146" y="97261"/>
                  </a:ln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3914;p38"/>
            <p:cNvSpPr/>
            <p:nvPr/>
          </p:nvSpPr>
          <p:spPr>
            <a:xfrm>
              <a:off x="4231502" y="3348848"/>
              <a:ext cx="378432" cy="218803"/>
            </a:xfrm>
            <a:custGeom>
              <a:avLst/>
              <a:gdLst/>
              <a:ahLst/>
              <a:cxnLst/>
              <a:rect l="l" t="t" r="r" b="b"/>
              <a:pathLst>
                <a:path w="378432" h="218803" extrusionOk="0">
                  <a:moveTo>
                    <a:pt x="175108" y="215844"/>
                  </a:moveTo>
                  <a:lnTo>
                    <a:pt x="5339" y="117451"/>
                  </a:lnTo>
                  <a:cubicBezTo>
                    <a:pt x="-2547" y="112879"/>
                    <a:pt x="-1597" y="104878"/>
                    <a:pt x="7524" y="99639"/>
                  </a:cubicBezTo>
                  <a:lnTo>
                    <a:pt x="172638" y="4389"/>
                  </a:lnTo>
                  <a:cubicBezTo>
                    <a:pt x="182167" y="-992"/>
                    <a:pt x="193691" y="-1449"/>
                    <a:pt x="203609" y="3151"/>
                  </a:cubicBezTo>
                  <a:lnTo>
                    <a:pt x="373094" y="101259"/>
                  </a:lnTo>
                  <a:cubicBezTo>
                    <a:pt x="380979" y="105831"/>
                    <a:pt x="380029" y="113832"/>
                    <a:pt x="370909" y="119166"/>
                  </a:cubicBezTo>
                  <a:lnTo>
                    <a:pt x="205794" y="214416"/>
                  </a:lnTo>
                  <a:cubicBezTo>
                    <a:pt x="196360" y="219712"/>
                    <a:pt x="184988" y="220245"/>
                    <a:pt x="175108" y="215844"/>
                  </a:cubicBez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3915;p38"/>
            <p:cNvSpPr/>
            <p:nvPr/>
          </p:nvSpPr>
          <p:spPr>
            <a:xfrm>
              <a:off x="3409843" y="2513133"/>
              <a:ext cx="2024410" cy="945165"/>
            </a:xfrm>
            <a:custGeom>
              <a:avLst/>
              <a:gdLst/>
              <a:ahLst/>
              <a:cxnLst/>
              <a:rect l="l" t="t" r="r" b="b"/>
              <a:pathLst>
                <a:path w="2024410" h="945165" extrusionOk="0">
                  <a:moveTo>
                    <a:pt x="1010828" y="945166"/>
                  </a:moveTo>
                  <a:lnTo>
                    <a:pt x="0" y="38005"/>
                  </a:lnTo>
                  <a:lnTo>
                    <a:pt x="2024411" y="0"/>
                  </a:lnTo>
                  <a:lnTo>
                    <a:pt x="1010828" y="945166"/>
                  </a:lnTo>
                  <a:close/>
                </a:path>
              </a:pathLst>
            </a:custGeom>
            <a:solidFill>
              <a:srgbClr val="0097C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3916;p38"/>
            <p:cNvSpPr/>
            <p:nvPr/>
          </p:nvSpPr>
          <p:spPr>
            <a:xfrm>
              <a:off x="2963426" y="65875"/>
              <a:ext cx="2875158" cy="2882646"/>
            </a:xfrm>
            <a:custGeom>
              <a:avLst/>
              <a:gdLst/>
              <a:ahLst/>
              <a:cxnLst/>
              <a:rect l="l" t="t" r="r" b="b"/>
              <a:pathLst>
                <a:path w="2875158" h="2882646" extrusionOk="0">
                  <a:moveTo>
                    <a:pt x="2875159" y="1441323"/>
                  </a:moveTo>
                  <a:cubicBezTo>
                    <a:pt x="2875159" y="2237344"/>
                    <a:pt x="2231533" y="2882646"/>
                    <a:pt x="1437579" y="2882646"/>
                  </a:cubicBezTo>
                  <a:cubicBezTo>
                    <a:pt x="643626" y="2882646"/>
                    <a:pt x="0" y="2237344"/>
                    <a:pt x="0" y="1441323"/>
                  </a:cubicBezTo>
                  <a:cubicBezTo>
                    <a:pt x="0" y="645302"/>
                    <a:pt x="643626" y="0"/>
                    <a:pt x="1437579" y="0"/>
                  </a:cubicBezTo>
                  <a:cubicBezTo>
                    <a:pt x="2231532" y="0"/>
                    <a:pt x="2875159" y="645302"/>
                    <a:pt x="2875159" y="1441323"/>
                  </a:cubicBez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3917;p38"/>
            <p:cNvSpPr/>
            <p:nvPr/>
          </p:nvSpPr>
          <p:spPr>
            <a:xfrm>
              <a:off x="2986102" y="165506"/>
              <a:ext cx="2752826" cy="2463451"/>
            </a:xfrm>
            <a:custGeom>
              <a:avLst/>
              <a:gdLst/>
              <a:ahLst/>
              <a:cxnLst/>
              <a:rect l="l" t="t" r="r" b="b"/>
              <a:pathLst>
                <a:path w="2752826" h="2463451" extrusionOk="0">
                  <a:moveTo>
                    <a:pt x="1036794" y="484346"/>
                  </a:moveTo>
                  <a:lnTo>
                    <a:pt x="1041639" y="467297"/>
                  </a:lnTo>
                  <a:lnTo>
                    <a:pt x="1041639" y="430340"/>
                  </a:lnTo>
                  <a:cubicBezTo>
                    <a:pt x="1034789" y="431164"/>
                    <a:pt x="1027873" y="431164"/>
                    <a:pt x="1021023" y="430340"/>
                  </a:cubicBezTo>
                  <a:cubicBezTo>
                    <a:pt x="1017413" y="428720"/>
                    <a:pt x="1019883" y="418624"/>
                    <a:pt x="1019883" y="418624"/>
                  </a:cubicBezTo>
                  <a:lnTo>
                    <a:pt x="1036794" y="404051"/>
                  </a:lnTo>
                  <a:lnTo>
                    <a:pt x="1002878" y="411290"/>
                  </a:lnTo>
                  <a:lnTo>
                    <a:pt x="990717" y="430340"/>
                  </a:lnTo>
                  <a:lnTo>
                    <a:pt x="952716" y="453866"/>
                  </a:lnTo>
                  <a:lnTo>
                    <a:pt x="969722" y="463391"/>
                  </a:lnTo>
                  <a:lnTo>
                    <a:pt x="980647" y="470630"/>
                  </a:lnTo>
                  <a:lnTo>
                    <a:pt x="996988" y="473107"/>
                  </a:lnTo>
                  <a:lnTo>
                    <a:pt x="996988" y="462344"/>
                  </a:lnTo>
                  <a:cubicBezTo>
                    <a:pt x="996988" y="462344"/>
                    <a:pt x="1015988" y="457486"/>
                    <a:pt x="1020643" y="464725"/>
                  </a:cubicBezTo>
                  <a:lnTo>
                    <a:pt x="1018268" y="478155"/>
                  </a:lnTo>
                  <a:lnTo>
                    <a:pt x="1036794" y="484346"/>
                  </a:lnTo>
                  <a:close/>
                  <a:moveTo>
                    <a:pt x="616692" y="1010603"/>
                  </a:moveTo>
                  <a:cubicBezTo>
                    <a:pt x="606783" y="1006135"/>
                    <a:pt x="595440" y="1006135"/>
                    <a:pt x="585531" y="1010603"/>
                  </a:cubicBezTo>
                  <a:cubicBezTo>
                    <a:pt x="585702" y="1024414"/>
                    <a:pt x="574967" y="1035891"/>
                    <a:pt x="561211" y="1036606"/>
                  </a:cubicBezTo>
                  <a:lnTo>
                    <a:pt x="588951" y="1052132"/>
                  </a:lnTo>
                  <a:lnTo>
                    <a:pt x="616692" y="1041749"/>
                  </a:lnTo>
                  <a:lnTo>
                    <a:pt x="652983" y="1029653"/>
                  </a:lnTo>
                  <a:lnTo>
                    <a:pt x="684049" y="1052132"/>
                  </a:lnTo>
                  <a:cubicBezTo>
                    <a:pt x="707420" y="1023557"/>
                    <a:pt x="684049" y="1007078"/>
                    <a:pt x="684049" y="1007078"/>
                  </a:cubicBezTo>
                  <a:lnTo>
                    <a:pt x="616692" y="1010603"/>
                  </a:lnTo>
                  <a:close/>
                  <a:moveTo>
                    <a:pt x="1206658" y="1540478"/>
                  </a:moveTo>
                  <a:lnTo>
                    <a:pt x="1179773" y="1534763"/>
                  </a:lnTo>
                  <a:lnTo>
                    <a:pt x="1133031" y="1504950"/>
                  </a:lnTo>
                  <a:lnTo>
                    <a:pt x="1091990" y="1504950"/>
                  </a:lnTo>
                  <a:lnTo>
                    <a:pt x="1056554" y="1486567"/>
                  </a:lnTo>
                  <a:lnTo>
                    <a:pt x="1042399" y="1486567"/>
                  </a:lnTo>
                  <a:cubicBezTo>
                    <a:pt x="1042399" y="1486567"/>
                    <a:pt x="1045249" y="1466660"/>
                    <a:pt x="1040974" y="1465231"/>
                  </a:cubicBezTo>
                  <a:cubicBezTo>
                    <a:pt x="1036699" y="1463802"/>
                    <a:pt x="1005633" y="1445324"/>
                    <a:pt x="1005633" y="1445324"/>
                  </a:cubicBezTo>
                  <a:lnTo>
                    <a:pt x="981502" y="1453896"/>
                  </a:lnTo>
                  <a:lnTo>
                    <a:pt x="981502" y="1436846"/>
                  </a:lnTo>
                  <a:lnTo>
                    <a:pt x="964497" y="1429703"/>
                  </a:lnTo>
                  <a:lnTo>
                    <a:pt x="950341" y="1429703"/>
                  </a:lnTo>
                  <a:lnTo>
                    <a:pt x="951766" y="1415510"/>
                  </a:lnTo>
                  <a:cubicBezTo>
                    <a:pt x="951766" y="1415510"/>
                    <a:pt x="964497" y="1390269"/>
                    <a:pt x="957467" y="1385888"/>
                  </a:cubicBezTo>
                  <a:cubicBezTo>
                    <a:pt x="950436" y="1381506"/>
                    <a:pt x="924881" y="1324642"/>
                    <a:pt x="924881" y="1324642"/>
                  </a:cubicBezTo>
                  <a:lnTo>
                    <a:pt x="886880" y="1303306"/>
                  </a:lnTo>
                  <a:lnTo>
                    <a:pt x="845838" y="1303306"/>
                  </a:lnTo>
                  <a:lnTo>
                    <a:pt x="810403" y="1269302"/>
                  </a:lnTo>
                  <a:lnTo>
                    <a:pt x="775062" y="1240727"/>
                  </a:lnTo>
                  <a:lnTo>
                    <a:pt x="755206" y="1201007"/>
                  </a:lnTo>
                  <a:lnTo>
                    <a:pt x="733925" y="1186815"/>
                  </a:lnTo>
                  <a:cubicBezTo>
                    <a:pt x="733925" y="1186815"/>
                    <a:pt x="709890" y="1202436"/>
                    <a:pt x="704190" y="1201007"/>
                  </a:cubicBezTo>
                  <a:cubicBezTo>
                    <a:pt x="698489" y="1199579"/>
                    <a:pt x="663149" y="1186815"/>
                    <a:pt x="663149" y="1186815"/>
                  </a:cubicBezTo>
                  <a:lnTo>
                    <a:pt x="633413" y="1178338"/>
                  </a:lnTo>
                  <a:lnTo>
                    <a:pt x="596267" y="1195769"/>
                  </a:lnTo>
                  <a:lnTo>
                    <a:pt x="596267" y="1233869"/>
                  </a:lnTo>
                  <a:lnTo>
                    <a:pt x="582111" y="1224344"/>
                  </a:lnTo>
                  <a:lnTo>
                    <a:pt x="582111" y="1210056"/>
                  </a:lnTo>
                  <a:lnTo>
                    <a:pt x="594842" y="1185958"/>
                  </a:lnTo>
                  <a:lnTo>
                    <a:pt x="600542" y="1168908"/>
                  </a:lnTo>
                  <a:lnTo>
                    <a:pt x="587812" y="1163288"/>
                  </a:lnTo>
                  <a:lnTo>
                    <a:pt x="570806" y="1183100"/>
                  </a:lnTo>
                  <a:lnTo>
                    <a:pt x="528340" y="1195769"/>
                  </a:lnTo>
                  <a:lnTo>
                    <a:pt x="519790" y="1214247"/>
                  </a:lnTo>
                  <a:lnTo>
                    <a:pt x="499934" y="1232726"/>
                  </a:lnTo>
                  <a:lnTo>
                    <a:pt x="494329" y="1248347"/>
                  </a:lnTo>
                  <a:lnTo>
                    <a:pt x="463168" y="1222820"/>
                  </a:lnTo>
                  <a:cubicBezTo>
                    <a:pt x="452661" y="1228335"/>
                    <a:pt x="441773" y="1233078"/>
                    <a:pt x="430582" y="1237012"/>
                  </a:cubicBezTo>
                  <a:cubicBezTo>
                    <a:pt x="419096" y="1230897"/>
                    <a:pt x="408190" y="1223762"/>
                    <a:pt x="397996" y="1215676"/>
                  </a:cubicBezTo>
                  <a:lnTo>
                    <a:pt x="382416" y="1185863"/>
                  </a:lnTo>
                  <a:lnTo>
                    <a:pt x="390966" y="1146143"/>
                  </a:lnTo>
                  <a:lnTo>
                    <a:pt x="397996" y="1104900"/>
                  </a:lnTo>
                  <a:lnTo>
                    <a:pt x="371111" y="1087850"/>
                  </a:lnTo>
                  <a:lnTo>
                    <a:pt x="334250" y="1087850"/>
                  </a:lnTo>
                  <a:lnTo>
                    <a:pt x="305749" y="1079373"/>
                  </a:lnTo>
                  <a:lnTo>
                    <a:pt x="319049" y="1058037"/>
                  </a:lnTo>
                  <a:lnTo>
                    <a:pt x="334629" y="1026795"/>
                  </a:lnTo>
                  <a:lnTo>
                    <a:pt x="348785" y="1004126"/>
                  </a:lnTo>
                  <a:cubicBezTo>
                    <a:pt x="348785" y="1004126"/>
                    <a:pt x="352775" y="993743"/>
                    <a:pt x="357335" y="991362"/>
                  </a:cubicBezTo>
                  <a:cubicBezTo>
                    <a:pt x="375386" y="981837"/>
                    <a:pt x="357335" y="972884"/>
                    <a:pt x="357335" y="972884"/>
                  </a:cubicBezTo>
                  <a:cubicBezTo>
                    <a:pt x="357335" y="972884"/>
                    <a:pt x="319334" y="970026"/>
                    <a:pt x="313444" y="972884"/>
                  </a:cubicBezTo>
                  <a:cubicBezTo>
                    <a:pt x="307554" y="975741"/>
                    <a:pt x="292163" y="984218"/>
                    <a:pt x="292163" y="984218"/>
                  </a:cubicBezTo>
                  <a:lnTo>
                    <a:pt x="292163" y="1016889"/>
                  </a:lnTo>
                  <a:lnTo>
                    <a:pt x="263663" y="1029653"/>
                  </a:lnTo>
                  <a:lnTo>
                    <a:pt x="219771" y="1039178"/>
                  </a:lnTo>
                  <a:lnTo>
                    <a:pt x="190036" y="1009269"/>
                  </a:lnTo>
                  <a:cubicBezTo>
                    <a:pt x="185760" y="1005078"/>
                    <a:pt x="175880" y="958215"/>
                    <a:pt x="175880" y="958215"/>
                  </a:cubicBezTo>
                  <a:lnTo>
                    <a:pt x="194216" y="941165"/>
                  </a:lnTo>
                  <a:lnTo>
                    <a:pt x="202766" y="926973"/>
                  </a:lnTo>
                  <a:lnTo>
                    <a:pt x="204191" y="892874"/>
                  </a:lnTo>
                  <a:lnTo>
                    <a:pt x="222526" y="877253"/>
                  </a:lnTo>
                  <a:lnTo>
                    <a:pt x="229652" y="858774"/>
                  </a:lnTo>
                  <a:lnTo>
                    <a:pt x="250742" y="843344"/>
                  </a:lnTo>
                  <a:lnTo>
                    <a:pt x="270978" y="824770"/>
                  </a:lnTo>
                  <a:lnTo>
                    <a:pt x="289408" y="819150"/>
                  </a:lnTo>
                  <a:lnTo>
                    <a:pt x="314869" y="824770"/>
                  </a:lnTo>
                  <a:cubicBezTo>
                    <a:pt x="316294" y="815245"/>
                    <a:pt x="363035" y="819150"/>
                    <a:pt x="363035" y="819150"/>
                  </a:cubicBezTo>
                  <a:lnTo>
                    <a:pt x="381466" y="818198"/>
                  </a:lnTo>
                  <a:lnTo>
                    <a:pt x="380041" y="807815"/>
                  </a:lnTo>
                  <a:cubicBezTo>
                    <a:pt x="388591" y="800671"/>
                    <a:pt x="416902" y="807815"/>
                    <a:pt x="416902" y="807815"/>
                  </a:cubicBezTo>
                  <a:lnTo>
                    <a:pt x="454903" y="804577"/>
                  </a:lnTo>
                  <a:cubicBezTo>
                    <a:pt x="463263" y="806387"/>
                    <a:pt x="470293" y="823627"/>
                    <a:pt x="470293" y="823627"/>
                  </a:cubicBezTo>
                  <a:lnTo>
                    <a:pt x="453288" y="839248"/>
                  </a:lnTo>
                  <a:lnTo>
                    <a:pt x="464688" y="873252"/>
                  </a:lnTo>
                  <a:lnTo>
                    <a:pt x="475993" y="888873"/>
                  </a:lnTo>
                  <a:lnTo>
                    <a:pt x="471718" y="904494"/>
                  </a:lnTo>
                  <a:lnTo>
                    <a:pt x="498984" y="900494"/>
                  </a:lnTo>
                  <a:cubicBezTo>
                    <a:pt x="499427" y="891477"/>
                    <a:pt x="499871" y="882460"/>
                    <a:pt x="500314" y="873443"/>
                  </a:cubicBezTo>
                  <a:lnTo>
                    <a:pt x="501739" y="840772"/>
                  </a:lnTo>
                  <a:lnTo>
                    <a:pt x="497559" y="804958"/>
                  </a:lnTo>
                  <a:lnTo>
                    <a:pt x="523020" y="749903"/>
                  </a:lnTo>
                  <a:lnTo>
                    <a:pt x="626383" y="683228"/>
                  </a:lnTo>
                  <a:cubicBezTo>
                    <a:pt x="625908" y="675164"/>
                    <a:pt x="625432" y="667099"/>
                    <a:pt x="624957" y="659035"/>
                  </a:cubicBezTo>
                  <a:lnTo>
                    <a:pt x="631988" y="624269"/>
                  </a:lnTo>
                  <a:lnTo>
                    <a:pt x="650418" y="630650"/>
                  </a:lnTo>
                  <a:lnTo>
                    <a:pt x="683004" y="591884"/>
                  </a:lnTo>
                  <a:lnTo>
                    <a:pt x="725470" y="577787"/>
                  </a:lnTo>
                  <a:lnTo>
                    <a:pt x="750931" y="560451"/>
                  </a:lnTo>
                  <a:lnTo>
                    <a:pt x="763661" y="534829"/>
                  </a:lnTo>
                  <a:lnTo>
                    <a:pt x="810403" y="520637"/>
                  </a:lnTo>
                  <a:lnTo>
                    <a:pt x="857144" y="496538"/>
                  </a:lnTo>
                  <a:lnTo>
                    <a:pt x="835673" y="519494"/>
                  </a:lnTo>
                  <a:lnTo>
                    <a:pt x="832823" y="539401"/>
                  </a:lnTo>
                  <a:lnTo>
                    <a:pt x="858284" y="533686"/>
                  </a:lnTo>
                  <a:lnTo>
                    <a:pt x="880990" y="520922"/>
                  </a:lnTo>
                  <a:lnTo>
                    <a:pt x="900750" y="515302"/>
                  </a:lnTo>
                  <a:lnTo>
                    <a:pt x="919180" y="509588"/>
                  </a:lnTo>
                  <a:lnTo>
                    <a:pt x="924881" y="496824"/>
                  </a:lnTo>
                  <a:lnTo>
                    <a:pt x="912150" y="496824"/>
                  </a:lnTo>
                  <a:lnTo>
                    <a:pt x="892295" y="489680"/>
                  </a:lnTo>
                  <a:lnTo>
                    <a:pt x="863794" y="468440"/>
                  </a:lnTo>
                  <a:cubicBezTo>
                    <a:pt x="863196" y="463742"/>
                    <a:pt x="864734" y="459023"/>
                    <a:pt x="867974" y="455581"/>
                  </a:cubicBezTo>
                  <a:lnTo>
                    <a:pt x="880799" y="444056"/>
                  </a:lnTo>
                  <a:cubicBezTo>
                    <a:pt x="880799" y="444056"/>
                    <a:pt x="886405" y="437198"/>
                    <a:pt x="882224" y="437198"/>
                  </a:cubicBezTo>
                  <a:cubicBezTo>
                    <a:pt x="878044" y="437198"/>
                    <a:pt x="846789" y="430340"/>
                    <a:pt x="846789" y="430340"/>
                  </a:cubicBezTo>
                  <a:lnTo>
                    <a:pt x="812778" y="444056"/>
                  </a:lnTo>
                  <a:lnTo>
                    <a:pt x="793492" y="444056"/>
                  </a:lnTo>
                  <a:lnTo>
                    <a:pt x="817623" y="423005"/>
                  </a:lnTo>
                  <a:lnTo>
                    <a:pt x="844508" y="423005"/>
                  </a:lnTo>
                  <a:lnTo>
                    <a:pt x="874244" y="415862"/>
                  </a:lnTo>
                  <a:lnTo>
                    <a:pt x="935996" y="415862"/>
                  </a:lnTo>
                  <a:lnTo>
                    <a:pt x="970007" y="408718"/>
                  </a:lnTo>
                  <a:lnTo>
                    <a:pt x="994233" y="395669"/>
                  </a:lnTo>
                  <a:lnTo>
                    <a:pt x="1023968" y="392621"/>
                  </a:lnTo>
                  <a:lnTo>
                    <a:pt x="1032519" y="360712"/>
                  </a:lnTo>
                  <a:lnTo>
                    <a:pt x="1012663" y="343662"/>
                  </a:lnTo>
                  <a:lnTo>
                    <a:pt x="984162" y="328898"/>
                  </a:lnTo>
                  <a:lnTo>
                    <a:pt x="978462" y="295370"/>
                  </a:lnTo>
                  <a:lnTo>
                    <a:pt x="962882" y="261271"/>
                  </a:lnTo>
                  <a:lnTo>
                    <a:pt x="948726" y="261271"/>
                  </a:lnTo>
                  <a:lnTo>
                    <a:pt x="947301" y="279749"/>
                  </a:lnTo>
                  <a:lnTo>
                    <a:pt x="924691" y="279749"/>
                  </a:lnTo>
                  <a:lnTo>
                    <a:pt x="918991" y="291084"/>
                  </a:lnTo>
                  <a:lnTo>
                    <a:pt x="910535" y="296799"/>
                  </a:lnTo>
                  <a:lnTo>
                    <a:pt x="896380" y="299656"/>
                  </a:lnTo>
                  <a:lnTo>
                    <a:pt x="883555" y="286798"/>
                  </a:lnTo>
                  <a:lnTo>
                    <a:pt x="900560" y="268415"/>
                  </a:lnTo>
                  <a:lnTo>
                    <a:pt x="880799" y="249936"/>
                  </a:lnTo>
                  <a:lnTo>
                    <a:pt x="856669" y="237173"/>
                  </a:lnTo>
                  <a:lnTo>
                    <a:pt x="831493" y="237173"/>
                  </a:lnTo>
                  <a:lnTo>
                    <a:pt x="813063" y="242792"/>
                  </a:lnTo>
                  <a:lnTo>
                    <a:pt x="787602" y="272606"/>
                  </a:lnTo>
                  <a:lnTo>
                    <a:pt x="767746" y="289655"/>
                  </a:lnTo>
                  <a:lnTo>
                    <a:pt x="773447" y="305276"/>
                  </a:lnTo>
                  <a:lnTo>
                    <a:pt x="766226" y="328994"/>
                  </a:lnTo>
                  <a:lnTo>
                    <a:pt x="770501" y="338519"/>
                  </a:lnTo>
                  <a:lnTo>
                    <a:pt x="746371" y="347091"/>
                  </a:lnTo>
                  <a:lnTo>
                    <a:pt x="719485" y="352711"/>
                  </a:lnTo>
                  <a:lnTo>
                    <a:pt x="708180" y="349853"/>
                  </a:lnTo>
                  <a:lnTo>
                    <a:pt x="699629" y="361283"/>
                  </a:lnTo>
                  <a:lnTo>
                    <a:pt x="715210" y="393192"/>
                  </a:lnTo>
                  <a:lnTo>
                    <a:pt x="699629" y="403860"/>
                  </a:lnTo>
                  <a:lnTo>
                    <a:pt x="678444" y="403860"/>
                  </a:lnTo>
                  <a:lnTo>
                    <a:pt x="660488" y="380714"/>
                  </a:lnTo>
                  <a:lnTo>
                    <a:pt x="656213" y="367570"/>
                  </a:lnTo>
                  <a:lnTo>
                    <a:pt x="668944" y="360521"/>
                  </a:lnTo>
                  <a:lnTo>
                    <a:pt x="659443" y="343472"/>
                  </a:lnTo>
                  <a:lnTo>
                    <a:pt x="629708" y="342043"/>
                  </a:lnTo>
                  <a:lnTo>
                    <a:pt x="590091" y="317373"/>
                  </a:lnTo>
                  <a:lnTo>
                    <a:pt x="571661" y="317373"/>
                  </a:lnTo>
                  <a:lnTo>
                    <a:pt x="567386" y="302228"/>
                  </a:lnTo>
                  <a:lnTo>
                    <a:pt x="554656" y="296609"/>
                  </a:lnTo>
                  <a:lnTo>
                    <a:pt x="573086" y="275273"/>
                  </a:lnTo>
                  <a:lnTo>
                    <a:pt x="599972" y="259652"/>
                  </a:lnTo>
                  <a:lnTo>
                    <a:pt x="646713" y="242602"/>
                  </a:lnTo>
                  <a:lnTo>
                    <a:pt x="663718" y="236982"/>
                  </a:lnTo>
                  <a:lnTo>
                    <a:pt x="700485" y="228409"/>
                  </a:lnTo>
                  <a:lnTo>
                    <a:pt x="725185" y="214694"/>
                  </a:lnTo>
                  <a:lnTo>
                    <a:pt x="747796" y="194786"/>
                  </a:lnTo>
                  <a:lnTo>
                    <a:pt x="777532" y="194786"/>
                  </a:lnTo>
                  <a:lnTo>
                    <a:pt x="812968" y="185833"/>
                  </a:lnTo>
                  <a:lnTo>
                    <a:pt x="835673" y="185833"/>
                  </a:lnTo>
                  <a:lnTo>
                    <a:pt x="845174" y="159353"/>
                  </a:lnTo>
                  <a:lnTo>
                    <a:pt x="799857" y="159353"/>
                  </a:lnTo>
                  <a:lnTo>
                    <a:pt x="782852" y="172403"/>
                  </a:lnTo>
                  <a:lnTo>
                    <a:pt x="753116" y="172403"/>
                  </a:lnTo>
                  <a:cubicBezTo>
                    <a:pt x="746798" y="166154"/>
                    <a:pt x="738980" y="161657"/>
                    <a:pt x="730410" y="159353"/>
                  </a:cubicBezTo>
                  <a:lnTo>
                    <a:pt x="730410" y="148876"/>
                  </a:lnTo>
                  <a:lnTo>
                    <a:pt x="745991" y="134684"/>
                  </a:lnTo>
                  <a:lnTo>
                    <a:pt x="766226" y="119444"/>
                  </a:lnTo>
                  <a:cubicBezTo>
                    <a:pt x="773304" y="110380"/>
                    <a:pt x="779023" y="100338"/>
                    <a:pt x="783232" y="89630"/>
                  </a:cubicBezTo>
                  <a:lnTo>
                    <a:pt x="824273" y="103823"/>
                  </a:lnTo>
                  <a:lnTo>
                    <a:pt x="855339" y="102203"/>
                  </a:lnTo>
                  <a:lnTo>
                    <a:pt x="876714" y="100965"/>
                  </a:lnTo>
                  <a:lnTo>
                    <a:pt x="903600" y="102394"/>
                  </a:lnTo>
                  <a:lnTo>
                    <a:pt x="919180" y="108109"/>
                  </a:lnTo>
                  <a:cubicBezTo>
                    <a:pt x="914905" y="119444"/>
                    <a:pt x="897995" y="110966"/>
                    <a:pt x="897995" y="110966"/>
                  </a:cubicBezTo>
                  <a:lnTo>
                    <a:pt x="846979" y="116586"/>
                  </a:lnTo>
                  <a:lnTo>
                    <a:pt x="824273" y="128969"/>
                  </a:lnTo>
                  <a:lnTo>
                    <a:pt x="831398" y="113348"/>
                  </a:lnTo>
                  <a:lnTo>
                    <a:pt x="807267" y="114776"/>
                  </a:lnTo>
                  <a:lnTo>
                    <a:pt x="778767" y="133160"/>
                  </a:lnTo>
                  <a:lnTo>
                    <a:pt x="798622" y="143161"/>
                  </a:lnTo>
                  <a:lnTo>
                    <a:pt x="845364" y="143161"/>
                  </a:lnTo>
                  <a:lnTo>
                    <a:pt x="870824" y="152686"/>
                  </a:lnTo>
                  <a:lnTo>
                    <a:pt x="892105" y="144209"/>
                  </a:lnTo>
                  <a:lnTo>
                    <a:pt x="914715" y="152686"/>
                  </a:lnTo>
                  <a:lnTo>
                    <a:pt x="941696" y="161258"/>
                  </a:lnTo>
                  <a:lnTo>
                    <a:pt x="909110" y="171450"/>
                  </a:lnTo>
                  <a:lnTo>
                    <a:pt x="880609" y="184880"/>
                  </a:lnTo>
                  <a:lnTo>
                    <a:pt x="852109" y="191072"/>
                  </a:lnTo>
                  <a:lnTo>
                    <a:pt x="829498" y="199549"/>
                  </a:lnTo>
                  <a:lnTo>
                    <a:pt x="838998" y="219456"/>
                  </a:lnTo>
                  <a:lnTo>
                    <a:pt x="898470" y="218027"/>
                  </a:lnTo>
                  <a:lnTo>
                    <a:pt x="935996" y="241173"/>
                  </a:lnTo>
                  <a:lnTo>
                    <a:pt x="967157" y="241173"/>
                  </a:lnTo>
                  <a:lnTo>
                    <a:pt x="968582" y="228409"/>
                  </a:lnTo>
                  <a:lnTo>
                    <a:pt x="975612" y="215646"/>
                  </a:lnTo>
                  <a:lnTo>
                    <a:pt x="989862" y="212789"/>
                  </a:lnTo>
                  <a:lnTo>
                    <a:pt x="978462" y="197168"/>
                  </a:lnTo>
                  <a:lnTo>
                    <a:pt x="974282" y="185357"/>
                  </a:lnTo>
                  <a:lnTo>
                    <a:pt x="991192" y="185357"/>
                  </a:lnTo>
                  <a:lnTo>
                    <a:pt x="1005443" y="195739"/>
                  </a:lnTo>
                  <a:cubicBezTo>
                    <a:pt x="1016748" y="204311"/>
                    <a:pt x="1040784" y="185357"/>
                    <a:pt x="1040784" y="185357"/>
                  </a:cubicBezTo>
                  <a:lnTo>
                    <a:pt x="1076220" y="171926"/>
                  </a:lnTo>
                  <a:lnTo>
                    <a:pt x="1032329" y="158877"/>
                  </a:lnTo>
                  <a:lnTo>
                    <a:pt x="1018173" y="144685"/>
                  </a:lnTo>
                  <a:cubicBezTo>
                    <a:pt x="1022353" y="136112"/>
                    <a:pt x="971432" y="123349"/>
                    <a:pt x="971432" y="123349"/>
                  </a:cubicBezTo>
                  <a:lnTo>
                    <a:pt x="931721" y="99250"/>
                  </a:lnTo>
                  <a:lnTo>
                    <a:pt x="922221" y="89249"/>
                  </a:lnTo>
                  <a:lnTo>
                    <a:pt x="888495" y="89249"/>
                  </a:lnTo>
                  <a:lnTo>
                    <a:pt x="915380" y="77914"/>
                  </a:lnTo>
                  <a:lnTo>
                    <a:pt x="981882" y="84963"/>
                  </a:lnTo>
                  <a:lnTo>
                    <a:pt x="1015893" y="77914"/>
                  </a:lnTo>
                  <a:lnTo>
                    <a:pt x="1093795" y="58007"/>
                  </a:lnTo>
                  <a:lnTo>
                    <a:pt x="1146142" y="45244"/>
                  </a:lnTo>
                  <a:lnTo>
                    <a:pt x="1184143" y="31052"/>
                  </a:lnTo>
                  <a:lnTo>
                    <a:pt x="1140157" y="24194"/>
                  </a:lnTo>
                  <a:cubicBezTo>
                    <a:pt x="1140157" y="24194"/>
                    <a:pt x="1108996" y="32766"/>
                    <a:pt x="1104721" y="32766"/>
                  </a:cubicBezTo>
                  <a:cubicBezTo>
                    <a:pt x="1100445" y="32766"/>
                    <a:pt x="1063680" y="35623"/>
                    <a:pt x="1059404" y="35623"/>
                  </a:cubicBezTo>
                  <a:lnTo>
                    <a:pt x="960222" y="35623"/>
                  </a:lnTo>
                  <a:lnTo>
                    <a:pt x="929156" y="42672"/>
                  </a:lnTo>
                  <a:lnTo>
                    <a:pt x="957657" y="49816"/>
                  </a:lnTo>
                  <a:lnTo>
                    <a:pt x="940651" y="59341"/>
                  </a:lnTo>
                  <a:lnTo>
                    <a:pt x="910915" y="59341"/>
                  </a:lnTo>
                  <a:lnTo>
                    <a:pt x="893910" y="65056"/>
                  </a:lnTo>
                  <a:lnTo>
                    <a:pt x="916520" y="48006"/>
                  </a:lnTo>
                  <a:lnTo>
                    <a:pt x="892485" y="42291"/>
                  </a:lnTo>
                  <a:lnTo>
                    <a:pt x="862749" y="49435"/>
                  </a:lnTo>
                  <a:lnTo>
                    <a:pt x="825888" y="70675"/>
                  </a:lnTo>
                  <a:lnTo>
                    <a:pt x="842893" y="76390"/>
                  </a:lnTo>
                  <a:lnTo>
                    <a:pt x="867024" y="66865"/>
                  </a:lnTo>
                  <a:lnTo>
                    <a:pt x="886785" y="71057"/>
                  </a:lnTo>
                  <a:lnTo>
                    <a:pt x="865599" y="76772"/>
                  </a:lnTo>
                  <a:lnTo>
                    <a:pt x="857049" y="88106"/>
                  </a:lnTo>
                  <a:lnTo>
                    <a:pt x="871204" y="92393"/>
                  </a:lnTo>
                  <a:lnTo>
                    <a:pt x="833203" y="95250"/>
                  </a:lnTo>
                  <a:lnTo>
                    <a:pt x="766701" y="83915"/>
                  </a:lnTo>
                  <a:lnTo>
                    <a:pt x="739816" y="116491"/>
                  </a:lnTo>
                  <a:lnTo>
                    <a:pt x="685949" y="154591"/>
                  </a:lnTo>
                  <a:lnTo>
                    <a:pt x="700105" y="165925"/>
                  </a:lnTo>
                  <a:lnTo>
                    <a:pt x="690604" y="171926"/>
                  </a:lnTo>
                  <a:lnTo>
                    <a:pt x="677874" y="178689"/>
                  </a:lnTo>
                  <a:lnTo>
                    <a:pt x="641013" y="171926"/>
                  </a:lnTo>
                  <a:lnTo>
                    <a:pt x="590091" y="185357"/>
                  </a:lnTo>
                  <a:lnTo>
                    <a:pt x="477559" y="240252"/>
                  </a:lnTo>
                  <a:cubicBezTo>
                    <a:pt x="181848" y="530352"/>
                    <a:pt x="102036" y="696627"/>
                    <a:pt x="0" y="1091502"/>
                  </a:cubicBezTo>
                  <a:lnTo>
                    <a:pt x="114699" y="1064800"/>
                  </a:lnTo>
                  <a:lnTo>
                    <a:pt x="134554" y="1086041"/>
                  </a:lnTo>
                  <a:lnTo>
                    <a:pt x="168565" y="1091756"/>
                  </a:lnTo>
                  <a:lnTo>
                    <a:pt x="191271" y="1105948"/>
                  </a:lnTo>
                  <a:lnTo>
                    <a:pt x="215306" y="1096423"/>
                  </a:lnTo>
                  <a:lnTo>
                    <a:pt x="235162" y="1116330"/>
                  </a:lnTo>
                  <a:lnTo>
                    <a:pt x="279053" y="1140428"/>
                  </a:lnTo>
                  <a:lnTo>
                    <a:pt x="321519" y="1146143"/>
                  </a:lnTo>
                  <a:lnTo>
                    <a:pt x="334250" y="1188720"/>
                  </a:lnTo>
                  <a:cubicBezTo>
                    <a:pt x="334250" y="1188720"/>
                    <a:pt x="363985" y="1215676"/>
                    <a:pt x="362750" y="1221391"/>
                  </a:cubicBezTo>
                  <a:cubicBezTo>
                    <a:pt x="361515" y="1227106"/>
                    <a:pt x="372251" y="1252633"/>
                    <a:pt x="378331" y="1252633"/>
                  </a:cubicBezTo>
                  <a:cubicBezTo>
                    <a:pt x="392505" y="1257710"/>
                    <a:pt x="406252" y="1263891"/>
                    <a:pt x="419467" y="1271111"/>
                  </a:cubicBezTo>
                  <a:lnTo>
                    <a:pt x="443503" y="1273874"/>
                  </a:lnTo>
                  <a:lnTo>
                    <a:pt x="453003" y="1252633"/>
                  </a:lnTo>
                  <a:lnTo>
                    <a:pt x="474283" y="1252633"/>
                  </a:lnTo>
                  <a:lnTo>
                    <a:pt x="474283" y="1273874"/>
                  </a:lnTo>
                  <a:lnTo>
                    <a:pt x="482834" y="1285304"/>
                  </a:lnTo>
                  <a:lnTo>
                    <a:pt x="485589" y="1317879"/>
                  </a:lnTo>
                  <a:lnTo>
                    <a:pt x="494139" y="1342073"/>
                  </a:lnTo>
                  <a:lnTo>
                    <a:pt x="479983" y="1357694"/>
                  </a:lnTo>
                  <a:lnTo>
                    <a:pt x="457278" y="1386269"/>
                  </a:lnTo>
                  <a:lnTo>
                    <a:pt x="428777" y="1425797"/>
                  </a:lnTo>
                  <a:lnTo>
                    <a:pt x="431627" y="1463897"/>
                  </a:lnTo>
                  <a:lnTo>
                    <a:pt x="424502" y="1489424"/>
                  </a:lnTo>
                  <a:lnTo>
                    <a:pt x="445782" y="1496568"/>
                  </a:lnTo>
                  <a:lnTo>
                    <a:pt x="427352" y="1522095"/>
                  </a:lnTo>
                  <a:cubicBezTo>
                    <a:pt x="431114" y="1532801"/>
                    <a:pt x="434287" y="1543707"/>
                    <a:pt x="436852" y="1554766"/>
                  </a:cubicBezTo>
                  <a:cubicBezTo>
                    <a:pt x="441251" y="1566948"/>
                    <a:pt x="446457" y="1578816"/>
                    <a:pt x="452433" y="1590294"/>
                  </a:cubicBezTo>
                  <a:lnTo>
                    <a:pt x="472288" y="1607344"/>
                  </a:lnTo>
                  <a:lnTo>
                    <a:pt x="480838" y="1635919"/>
                  </a:lnTo>
                  <a:lnTo>
                    <a:pt x="529005" y="1735265"/>
                  </a:lnTo>
                  <a:lnTo>
                    <a:pt x="562921" y="1763840"/>
                  </a:lnTo>
                  <a:lnTo>
                    <a:pt x="612512" y="1789367"/>
                  </a:lnTo>
                  <a:cubicBezTo>
                    <a:pt x="612512" y="1789367"/>
                    <a:pt x="643673" y="1823466"/>
                    <a:pt x="645098" y="1827467"/>
                  </a:cubicBezTo>
                  <a:cubicBezTo>
                    <a:pt x="646523" y="1831467"/>
                    <a:pt x="662103" y="1894142"/>
                    <a:pt x="662103" y="1894142"/>
                  </a:cubicBezTo>
                  <a:cubicBezTo>
                    <a:pt x="661882" y="1905826"/>
                    <a:pt x="661660" y="1917510"/>
                    <a:pt x="661439" y="1929194"/>
                  </a:cubicBezTo>
                  <a:lnTo>
                    <a:pt x="670939" y="1966055"/>
                  </a:lnTo>
                  <a:lnTo>
                    <a:pt x="673789" y="2007299"/>
                  </a:lnTo>
                  <a:lnTo>
                    <a:pt x="678064" y="2064449"/>
                  </a:lnTo>
                  <a:lnTo>
                    <a:pt x="692219" y="2109883"/>
                  </a:lnTo>
                  <a:lnTo>
                    <a:pt x="704950" y="2169509"/>
                  </a:lnTo>
                  <a:lnTo>
                    <a:pt x="689369" y="2189417"/>
                  </a:lnTo>
                  <a:lnTo>
                    <a:pt x="698869" y="2218849"/>
                  </a:lnTo>
                  <a:lnTo>
                    <a:pt x="710270" y="2261807"/>
                  </a:lnTo>
                  <a:lnTo>
                    <a:pt x="730030" y="2283143"/>
                  </a:lnTo>
                  <a:cubicBezTo>
                    <a:pt x="729587" y="2294509"/>
                    <a:pt x="729143" y="2305876"/>
                    <a:pt x="728700" y="2317242"/>
                  </a:cubicBezTo>
                  <a:lnTo>
                    <a:pt x="732880" y="2351246"/>
                  </a:lnTo>
                  <a:lnTo>
                    <a:pt x="820758" y="2444972"/>
                  </a:lnTo>
                  <a:lnTo>
                    <a:pt x="837668" y="2463451"/>
                  </a:lnTo>
                  <a:lnTo>
                    <a:pt x="837668" y="2419445"/>
                  </a:lnTo>
                  <a:lnTo>
                    <a:pt x="866169" y="2402967"/>
                  </a:lnTo>
                  <a:lnTo>
                    <a:pt x="866169" y="2376869"/>
                  </a:lnTo>
                  <a:lnTo>
                    <a:pt x="837668" y="2364105"/>
                  </a:lnTo>
                  <a:lnTo>
                    <a:pt x="837668" y="2344198"/>
                  </a:lnTo>
                  <a:lnTo>
                    <a:pt x="851634" y="2331434"/>
                  </a:lnTo>
                  <a:lnTo>
                    <a:pt x="865694" y="2308670"/>
                  </a:lnTo>
                  <a:lnTo>
                    <a:pt x="865694" y="2290191"/>
                  </a:lnTo>
                  <a:cubicBezTo>
                    <a:pt x="877379" y="2286000"/>
                    <a:pt x="865694" y="2273141"/>
                    <a:pt x="865694" y="2273141"/>
                  </a:cubicBezTo>
                  <a:lnTo>
                    <a:pt x="846219" y="2273141"/>
                  </a:lnTo>
                  <a:lnTo>
                    <a:pt x="844793" y="2254758"/>
                  </a:lnTo>
                  <a:lnTo>
                    <a:pt x="863224" y="2254758"/>
                  </a:lnTo>
                  <a:lnTo>
                    <a:pt x="870824" y="2266093"/>
                  </a:lnTo>
                  <a:lnTo>
                    <a:pt x="885835" y="2254758"/>
                  </a:lnTo>
                  <a:lnTo>
                    <a:pt x="874529" y="2231993"/>
                  </a:lnTo>
                  <a:cubicBezTo>
                    <a:pt x="877379" y="2224945"/>
                    <a:pt x="897235" y="2231993"/>
                    <a:pt x="897235" y="2231993"/>
                  </a:cubicBezTo>
                  <a:lnTo>
                    <a:pt x="931151" y="2212086"/>
                  </a:lnTo>
                  <a:lnTo>
                    <a:pt x="945306" y="2195132"/>
                  </a:lnTo>
                  <a:lnTo>
                    <a:pt x="945306" y="2172367"/>
                  </a:lnTo>
                  <a:lnTo>
                    <a:pt x="929156" y="2157794"/>
                  </a:lnTo>
                  <a:lnTo>
                    <a:pt x="914905" y="2135029"/>
                  </a:lnTo>
                  <a:lnTo>
                    <a:pt x="931911" y="2135029"/>
                  </a:lnTo>
                  <a:cubicBezTo>
                    <a:pt x="931911" y="2135029"/>
                    <a:pt x="957467" y="2147888"/>
                    <a:pt x="965922" y="2135029"/>
                  </a:cubicBezTo>
                  <a:cubicBezTo>
                    <a:pt x="974377" y="2122170"/>
                    <a:pt x="987202" y="2105216"/>
                    <a:pt x="987202" y="2105216"/>
                  </a:cubicBezTo>
                  <a:lnTo>
                    <a:pt x="1002783" y="2068354"/>
                  </a:lnTo>
                  <a:cubicBezTo>
                    <a:pt x="1002783" y="2068354"/>
                    <a:pt x="1032519" y="2014347"/>
                    <a:pt x="1035369" y="2010061"/>
                  </a:cubicBezTo>
                  <a:cubicBezTo>
                    <a:pt x="1038219" y="2005774"/>
                    <a:pt x="1035369" y="1952911"/>
                    <a:pt x="1035369" y="1952911"/>
                  </a:cubicBezTo>
                  <a:lnTo>
                    <a:pt x="1082110" y="1914811"/>
                  </a:lnTo>
                  <a:lnTo>
                    <a:pt x="1113271" y="1914811"/>
                  </a:lnTo>
                  <a:lnTo>
                    <a:pt x="1138732" y="1872139"/>
                  </a:lnTo>
                  <a:lnTo>
                    <a:pt x="1158587" y="1844135"/>
                  </a:lnTo>
                  <a:lnTo>
                    <a:pt x="1158587" y="1796510"/>
                  </a:lnTo>
                  <a:lnTo>
                    <a:pt x="1165617" y="1751076"/>
                  </a:lnTo>
                  <a:lnTo>
                    <a:pt x="1154502" y="1706690"/>
                  </a:lnTo>
                  <a:lnTo>
                    <a:pt x="1194118" y="1654112"/>
                  </a:lnTo>
                  <a:lnTo>
                    <a:pt x="1223854" y="1625537"/>
                  </a:lnTo>
                  <a:lnTo>
                    <a:pt x="1212549" y="1573054"/>
                  </a:lnTo>
                  <a:lnTo>
                    <a:pt x="1206658" y="1540478"/>
                  </a:lnTo>
                  <a:close/>
                  <a:moveTo>
                    <a:pt x="1522257" y="424720"/>
                  </a:moveTo>
                  <a:lnTo>
                    <a:pt x="1531757" y="430340"/>
                  </a:lnTo>
                  <a:lnTo>
                    <a:pt x="1544678" y="419100"/>
                  </a:lnTo>
                  <a:lnTo>
                    <a:pt x="1563013" y="419100"/>
                  </a:lnTo>
                  <a:lnTo>
                    <a:pt x="1579924" y="413385"/>
                  </a:lnTo>
                  <a:lnTo>
                    <a:pt x="1587524" y="402907"/>
                  </a:lnTo>
                  <a:lnTo>
                    <a:pt x="1583914" y="388430"/>
                  </a:lnTo>
                  <a:lnTo>
                    <a:pt x="1591134" y="380714"/>
                  </a:lnTo>
                  <a:cubicBezTo>
                    <a:pt x="1591989" y="368999"/>
                    <a:pt x="1573463" y="360521"/>
                    <a:pt x="1573463" y="360521"/>
                  </a:cubicBezTo>
                  <a:lnTo>
                    <a:pt x="1563013" y="360521"/>
                  </a:lnTo>
                  <a:lnTo>
                    <a:pt x="1550093" y="375476"/>
                  </a:lnTo>
                  <a:lnTo>
                    <a:pt x="1536412" y="375476"/>
                  </a:lnTo>
                  <a:lnTo>
                    <a:pt x="1531567" y="392430"/>
                  </a:lnTo>
                  <a:lnTo>
                    <a:pt x="1533562" y="405194"/>
                  </a:lnTo>
                  <a:lnTo>
                    <a:pt x="1522257" y="412242"/>
                  </a:lnTo>
                  <a:lnTo>
                    <a:pt x="1522257" y="424720"/>
                  </a:lnTo>
                  <a:close/>
                  <a:moveTo>
                    <a:pt x="1607759" y="317373"/>
                  </a:moveTo>
                  <a:lnTo>
                    <a:pt x="1593319" y="323850"/>
                  </a:lnTo>
                  <a:lnTo>
                    <a:pt x="1593319" y="345662"/>
                  </a:lnTo>
                  <a:lnTo>
                    <a:pt x="1594934" y="351282"/>
                  </a:lnTo>
                  <a:cubicBezTo>
                    <a:pt x="1595988" y="355778"/>
                    <a:pt x="1596530" y="360379"/>
                    <a:pt x="1596549" y="364998"/>
                  </a:cubicBezTo>
                  <a:lnTo>
                    <a:pt x="1606999" y="372237"/>
                  </a:lnTo>
                  <a:lnTo>
                    <a:pt x="1617450" y="378714"/>
                  </a:lnTo>
                  <a:lnTo>
                    <a:pt x="1622295" y="388239"/>
                  </a:lnTo>
                  <a:cubicBezTo>
                    <a:pt x="1622295" y="388239"/>
                    <a:pt x="1620680" y="397764"/>
                    <a:pt x="1615075" y="397764"/>
                  </a:cubicBezTo>
                  <a:lnTo>
                    <a:pt x="1602154" y="401860"/>
                  </a:lnTo>
                  <a:lnTo>
                    <a:pt x="1606999" y="410718"/>
                  </a:lnTo>
                  <a:cubicBezTo>
                    <a:pt x="1606999" y="410718"/>
                    <a:pt x="1597499" y="415576"/>
                    <a:pt x="1596549" y="419576"/>
                  </a:cubicBezTo>
                  <a:lnTo>
                    <a:pt x="1605384" y="426053"/>
                  </a:lnTo>
                  <a:lnTo>
                    <a:pt x="1597309" y="434150"/>
                  </a:lnTo>
                  <a:lnTo>
                    <a:pt x="1579639" y="434150"/>
                  </a:lnTo>
                  <a:lnTo>
                    <a:pt x="1579639" y="443675"/>
                  </a:lnTo>
                  <a:lnTo>
                    <a:pt x="1616690" y="443675"/>
                  </a:lnTo>
                  <a:lnTo>
                    <a:pt x="1631985" y="434150"/>
                  </a:lnTo>
                  <a:lnTo>
                    <a:pt x="1654501" y="438150"/>
                  </a:lnTo>
                  <a:cubicBezTo>
                    <a:pt x="1654501" y="438150"/>
                    <a:pt x="1673026" y="434150"/>
                    <a:pt x="1677016" y="434150"/>
                  </a:cubicBezTo>
                  <a:lnTo>
                    <a:pt x="1673786" y="430054"/>
                  </a:lnTo>
                  <a:lnTo>
                    <a:pt x="1679486" y="422815"/>
                  </a:lnTo>
                  <a:lnTo>
                    <a:pt x="1688322" y="412337"/>
                  </a:lnTo>
                  <a:lnTo>
                    <a:pt x="1677016" y="407765"/>
                  </a:lnTo>
                  <a:lnTo>
                    <a:pt x="1664191" y="403765"/>
                  </a:lnTo>
                  <a:lnTo>
                    <a:pt x="1665806" y="390049"/>
                  </a:lnTo>
                  <a:lnTo>
                    <a:pt x="1653646" y="380524"/>
                  </a:lnTo>
                  <a:lnTo>
                    <a:pt x="1635215" y="370427"/>
                  </a:lnTo>
                  <a:lnTo>
                    <a:pt x="1633600" y="351854"/>
                  </a:lnTo>
                  <a:lnTo>
                    <a:pt x="1635215" y="335756"/>
                  </a:lnTo>
                  <a:lnTo>
                    <a:pt x="1616215" y="335756"/>
                  </a:lnTo>
                  <a:lnTo>
                    <a:pt x="1612224" y="327660"/>
                  </a:lnTo>
                  <a:lnTo>
                    <a:pt x="1623435" y="317182"/>
                  </a:lnTo>
                  <a:lnTo>
                    <a:pt x="1607759" y="317373"/>
                  </a:lnTo>
                  <a:close/>
                  <a:moveTo>
                    <a:pt x="1713212" y="386810"/>
                  </a:moveTo>
                  <a:lnTo>
                    <a:pt x="1713212" y="380714"/>
                  </a:lnTo>
                  <a:lnTo>
                    <a:pt x="1726133" y="380714"/>
                  </a:lnTo>
                  <a:lnTo>
                    <a:pt x="1733353" y="375476"/>
                  </a:lnTo>
                  <a:lnTo>
                    <a:pt x="1733353" y="355282"/>
                  </a:lnTo>
                  <a:lnTo>
                    <a:pt x="1742853" y="350425"/>
                  </a:lnTo>
                  <a:lnTo>
                    <a:pt x="1739623" y="334328"/>
                  </a:lnTo>
                  <a:lnTo>
                    <a:pt x="1724518" y="328994"/>
                  </a:lnTo>
                  <a:lnTo>
                    <a:pt x="1702002" y="336232"/>
                  </a:lnTo>
                  <a:lnTo>
                    <a:pt x="1702002" y="348044"/>
                  </a:lnTo>
                  <a:lnTo>
                    <a:pt x="1688322" y="349663"/>
                  </a:lnTo>
                  <a:lnTo>
                    <a:pt x="1685092" y="360521"/>
                  </a:lnTo>
                  <a:lnTo>
                    <a:pt x="1694592" y="364998"/>
                  </a:lnTo>
                  <a:lnTo>
                    <a:pt x="1679296" y="373856"/>
                  </a:lnTo>
                  <a:lnTo>
                    <a:pt x="1675211" y="380714"/>
                  </a:lnTo>
                  <a:lnTo>
                    <a:pt x="1688132" y="392430"/>
                  </a:lnTo>
                  <a:lnTo>
                    <a:pt x="1713212" y="386810"/>
                  </a:lnTo>
                  <a:close/>
                  <a:moveTo>
                    <a:pt x="2524534" y="876110"/>
                  </a:moveTo>
                  <a:lnTo>
                    <a:pt x="2577736" y="904685"/>
                  </a:lnTo>
                  <a:lnTo>
                    <a:pt x="2605192" y="894017"/>
                  </a:lnTo>
                  <a:lnTo>
                    <a:pt x="2623432" y="919925"/>
                  </a:lnTo>
                  <a:lnTo>
                    <a:pt x="2672169" y="930688"/>
                  </a:lnTo>
                  <a:lnTo>
                    <a:pt x="2693449" y="941356"/>
                  </a:lnTo>
                  <a:lnTo>
                    <a:pt x="2752826" y="809593"/>
                  </a:lnTo>
                  <a:cubicBezTo>
                    <a:pt x="2662503" y="608118"/>
                    <a:pt x="2543606" y="384419"/>
                    <a:pt x="2300883" y="208344"/>
                  </a:cubicBezTo>
                  <a:lnTo>
                    <a:pt x="2251877" y="211265"/>
                  </a:lnTo>
                  <a:lnTo>
                    <a:pt x="2241237" y="232696"/>
                  </a:lnTo>
                  <a:lnTo>
                    <a:pt x="2218531" y="224219"/>
                  </a:lnTo>
                  <a:lnTo>
                    <a:pt x="2207796" y="205169"/>
                  </a:lnTo>
                  <a:lnTo>
                    <a:pt x="2186420" y="205169"/>
                  </a:lnTo>
                  <a:lnTo>
                    <a:pt x="2195920" y="214694"/>
                  </a:lnTo>
                  <a:lnTo>
                    <a:pt x="2203616" y="230029"/>
                  </a:lnTo>
                  <a:lnTo>
                    <a:pt x="2170080" y="230029"/>
                  </a:lnTo>
                  <a:lnTo>
                    <a:pt x="2170080" y="248983"/>
                  </a:lnTo>
                  <a:lnTo>
                    <a:pt x="2146139" y="245459"/>
                  </a:lnTo>
                  <a:lnTo>
                    <a:pt x="2131604" y="243269"/>
                  </a:lnTo>
                  <a:lnTo>
                    <a:pt x="2123433" y="247364"/>
                  </a:lnTo>
                  <a:lnTo>
                    <a:pt x="2131034" y="252031"/>
                  </a:lnTo>
                  <a:lnTo>
                    <a:pt x="2141579" y="254413"/>
                  </a:lnTo>
                  <a:lnTo>
                    <a:pt x="2132079" y="257937"/>
                  </a:lnTo>
                  <a:lnTo>
                    <a:pt x="2119348" y="252794"/>
                  </a:lnTo>
                  <a:lnTo>
                    <a:pt x="2103483" y="247459"/>
                  </a:lnTo>
                  <a:lnTo>
                    <a:pt x="2098733" y="236887"/>
                  </a:lnTo>
                  <a:lnTo>
                    <a:pt x="2087048" y="227362"/>
                  </a:lnTo>
                  <a:lnTo>
                    <a:pt x="2073557" y="225552"/>
                  </a:lnTo>
                  <a:lnTo>
                    <a:pt x="2064057" y="214408"/>
                  </a:lnTo>
                  <a:lnTo>
                    <a:pt x="2084768" y="216218"/>
                  </a:lnTo>
                  <a:lnTo>
                    <a:pt x="2103008" y="224409"/>
                  </a:lnTo>
                  <a:lnTo>
                    <a:pt x="2118208" y="226219"/>
                  </a:lnTo>
                  <a:cubicBezTo>
                    <a:pt x="2118208" y="226219"/>
                    <a:pt x="2127709" y="223837"/>
                    <a:pt x="2128754" y="225552"/>
                  </a:cubicBezTo>
                  <a:cubicBezTo>
                    <a:pt x="2136021" y="227877"/>
                    <a:pt x="2143498" y="229473"/>
                    <a:pt x="2151079" y="230315"/>
                  </a:cubicBezTo>
                  <a:lnTo>
                    <a:pt x="2163430" y="220790"/>
                  </a:lnTo>
                  <a:lnTo>
                    <a:pt x="2142529" y="205169"/>
                  </a:lnTo>
                  <a:lnTo>
                    <a:pt x="2105478" y="194215"/>
                  </a:lnTo>
                  <a:lnTo>
                    <a:pt x="2040306" y="185833"/>
                  </a:lnTo>
                  <a:cubicBezTo>
                    <a:pt x="2031376" y="183581"/>
                    <a:pt x="2022560" y="180879"/>
                    <a:pt x="2013895" y="177737"/>
                  </a:cubicBezTo>
                  <a:lnTo>
                    <a:pt x="1992235" y="172403"/>
                  </a:lnTo>
                  <a:lnTo>
                    <a:pt x="1944734" y="172403"/>
                  </a:lnTo>
                  <a:lnTo>
                    <a:pt x="1872531" y="185833"/>
                  </a:lnTo>
                  <a:lnTo>
                    <a:pt x="1832631" y="211265"/>
                  </a:lnTo>
                  <a:lnTo>
                    <a:pt x="1785129" y="254222"/>
                  </a:lnTo>
                  <a:lnTo>
                    <a:pt x="1741713" y="260699"/>
                  </a:lnTo>
                  <a:cubicBezTo>
                    <a:pt x="1734977" y="266327"/>
                    <a:pt x="1728631" y="272405"/>
                    <a:pt x="1722712" y="278892"/>
                  </a:cubicBezTo>
                  <a:lnTo>
                    <a:pt x="1732213" y="299561"/>
                  </a:lnTo>
                  <a:lnTo>
                    <a:pt x="1729838" y="309086"/>
                  </a:lnTo>
                  <a:lnTo>
                    <a:pt x="1736298" y="314325"/>
                  </a:lnTo>
                  <a:lnTo>
                    <a:pt x="1741048" y="323850"/>
                  </a:lnTo>
                  <a:lnTo>
                    <a:pt x="1747508" y="333375"/>
                  </a:lnTo>
                  <a:lnTo>
                    <a:pt x="1771544" y="329851"/>
                  </a:lnTo>
                  <a:lnTo>
                    <a:pt x="1797385" y="315182"/>
                  </a:lnTo>
                  <a:lnTo>
                    <a:pt x="1817335" y="325755"/>
                  </a:lnTo>
                  <a:lnTo>
                    <a:pt x="1832631" y="352235"/>
                  </a:lnTo>
                  <a:lnTo>
                    <a:pt x="1835481" y="368141"/>
                  </a:lnTo>
                  <a:lnTo>
                    <a:pt x="1853721" y="371666"/>
                  </a:lnTo>
                  <a:lnTo>
                    <a:pt x="1866071" y="361093"/>
                  </a:lnTo>
                  <a:lnTo>
                    <a:pt x="1878992" y="358140"/>
                  </a:lnTo>
                  <a:lnTo>
                    <a:pt x="1886022" y="336899"/>
                  </a:lnTo>
                  <a:lnTo>
                    <a:pt x="1887162" y="320421"/>
                  </a:lnTo>
                  <a:lnTo>
                    <a:pt x="1904833" y="315182"/>
                  </a:lnTo>
                  <a:lnTo>
                    <a:pt x="1904833" y="304324"/>
                  </a:lnTo>
                  <a:lnTo>
                    <a:pt x="1898372" y="299656"/>
                  </a:lnTo>
                  <a:lnTo>
                    <a:pt x="1890107" y="294323"/>
                  </a:lnTo>
                  <a:lnTo>
                    <a:pt x="1887162" y="275273"/>
                  </a:lnTo>
                  <a:lnTo>
                    <a:pt x="1914048" y="258223"/>
                  </a:lnTo>
                  <a:cubicBezTo>
                    <a:pt x="1914048" y="258223"/>
                    <a:pt x="1928298" y="245269"/>
                    <a:pt x="1928298" y="242983"/>
                  </a:cubicBezTo>
                  <a:cubicBezTo>
                    <a:pt x="1928298" y="240697"/>
                    <a:pt x="1935328" y="232886"/>
                    <a:pt x="1935328" y="232886"/>
                  </a:cubicBezTo>
                  <a:cubicBezTo>
                    <a:pt x="1935328" y="232886"/>
                    <a:pt x="1946539" y="233553"/>
                    <a:pt x="1950054" y="234125"/>
                  </a:cubicBezTo>
                  <a:cubicBezTo>
                    <a:pt x="1953569" y="234696"/>
                    <a:pt x="1972284" y="241173"/>
                    <a:pt x="1972284" y="241173"/>
                  </a:cubicBezTo>
                  <a:lnTo>
                    <a:pt x="1979409" y="246507"/>
                  </a:lnTo>
                  <a:lnTo>
                    <a:pt x="1957654" y="257080"/>
                  </a:lnTo>
                  <a:lnTo>
                    <a:pt x="1944829" y="270034"/>
                  </a:lnTo>
                  <a:lnTo>
                    <a:pt x="1935328" y="276511"/>
                  </a:lnTo>
                  <a:lnTo>
                    <a:pt x="1944164" y="297085"/>
                  </a:lnTo>
                  <a:lnTo>
                    <a:pt x="1967059" y="308896"/>
                  </a:lnTo>
                  <a:lnTo>
                    <a:pt x="1987580" y="304705"/>
                  </a:lnTo>
                  <a:lnTo>
                    <a:pt x="2020166" y="303086"/>
                  </a:lnTo>
                  <a:cubicBezTo>
                    <a:pt x="2020166" y="303086"/>
                    <a:pt x="2057502" y="310610"/>
                    <a:pt x="2059212" y="311849"/>
                  </a:cubicBezTo>
                  <a:cubicBezTo>
                    <a:pt x="2060922" y="313087"/>
                    <a:pt x="2048476" y="317087"/>
                    <a:pt x="2048476" y="317087"/>
                  </a:cubicBezTo>
                  <a:lnTo>
                    <a:pt x="2033941" y="321183"/>
                  </a:lnTo>
                  <a:lnTo>
                    <a:pt x="2025771" y="326517"/>
                  </a:lnTo>
                  <a:lnTo>
                    <a:pt x="2011900" y="319469"/>
                  </a:lnTo>
                  <a:cubicBezTo>
                    <a:pt x="2006305" y="315543"/>
                    <a:pt x="1999721" y="313296"/>
                    <a:pt x="1992900" y="312992"/>
                  </a:cubicBezTo>
                  <a:cubicBezTo>
                    <a:pt x="1987152" y="314112"/>
                    <a:pt x="1981728" y="316521"/>
                    <a:pt x="1977034" y="320040"/>
                  </a:cubicBezTo>
                  <a:lnTo>
                    <a:pt x="1985870" y="333566"/>
                  </a:lnTo>
                  <a:lnTo>
                    <a:pt x="1998125" y="341852"/>
                  </a:lnTo>
                  <a:cubicBezTo>
                    <a:pt x="1998125" y="341852"/>
                    <a:pt x="1992900" y="357092"/>
                    <a:pt x="1989385" y="356521"/>
                  </a:cubicBezTo>
                  <a:cubicBezTo>
                    <a:pt x="1985870" y="355949"/>
                    <a:pt x="1979885" y="345377"/>
                    <a:pt x="1979885" y="345377"/>
                  </a:cubicBezTo>
                  <a:lnTo>
                    <a:pt x="1966299" y="340043"/>
                  </a:lnTo>
                  <a:lnTo>
                    <a:pt x="1957559" y="345377"/>
                  </a:lnTo>
                  <a:lnTo>
                    <a:pt x="1958699" y="358331"/>
                  </a:lnTo>
                  <a:lnTo>
                    <a:pt x="1954899" y="376619"/>
                  </a:lnTo>
                  <a:lnTo>
                    <a:pt x="1940268" y="386144"/>
                  </a:lnTo>
                  <a:lnTo>
                    <a:pt x="1929628" y="394430"/>
                  </a:lnTo>
                  <a:lnTo>
                    <a:pt x="1915568" y="386144"/>
                  </a:lnTo>
                  <a:lnTo>
                    <a:pt x="1897422" y="391478"/>
                  </a:lnTo>
                  <a:lnTo>
                    <a:pt x="1865691" y="389668"/>
                  </a:lnTo>
                  <a:lnTo>
                    <a:pt x="1858661" y="396145"/>
                  </a:lnTo>
                  <a:lnTo>
                    <a:pt x="1847451" y="391478"/>
                  </a:lnTo>
                  <a:cubicBezTo>
                    <a:pt x="1847451" y="391478"/>
                    <a:pt x="1819900" y="392621"/>
                    <a:pt x="1818095" y="393192"/>
                  </a:cubicBezTo>
                  <a:cubicBezTo>
                    <a:pt x="1811797" y="391068"/>
                    <a:pt x="1805716" y="388324"/>
                    <a:pt x="1799950" y="385001"/>
                  </a:cubicBezTo>
                  <a:lnTo>
                    <a:pt x="1792920" y="369094"/>
                  </a:lnTo>
                  <a:lnTo>
                    <a:pt x="1801660" y="358521"/>
                  </a:lnTo>
                  <a:lnTo>
                    <a:pt x="1797575" y="353759"/>
                  </a:lnTo>
                  <a:lnTo>
                    <a:pt x="1794060" y="344996"/>
                  </a:lnTo>
                  <a:lnTo>
                    <a:pt x="1799950" y="337852"/>
                  </a:lnTo>
                  <a:lnTo>
                    <a:pt x="1791114" y="335566"/>
                  </a:lnTo>
                  <a:lnTo>
                    <a:pt x="1776484" y="350234"/>
                  </a:lnTo>
                  <a:cubicBezTo>
                    <a:pt x="1776262" y="354965"/>
                    <a:pt x="1776041" y="359696"/>
                    <a:pt x="1775819" y="364427"/>
                  </a:cubicBezTo>
                  <a:cubicBezTo>
                    <a:pt x="1775819" y="364427"/>
                    <a:pt x="1783514" y="377952"/>
                    <a:pt x="1784084" y="379667"/>
                  </a:cubicBezTo>
                  <a:cubicBezTo>
                    <a:pt x="1784521" y="383779"/>
                    <a:pt x="1784711" y="387914"/>
                    <a:pt x="1784654" y="392049"/>
                  </a:cubicBezTo>
                  <a:lnTo>
                    <a:pt x="1770024" y="397955"/>
                  </a:lnTo>
                  <a:lnTo>
                    <a:pt x="1754158" y="402622"/>
                  </a:lnTo>
                  <a:lnTo>
                    <a:pt x="1757103" y="408527"/>
                  </a:lnTo>
                  <a:lnTo>
                    <a:pt x="1773539" y="411480"/>
                  </a:lnTo>
                  <a:lnTo>
                    <a:pt x="1768219" y="421005"/>
                  </a:lnTo>
                  <a:lnTo>
                    <a:pt x="1758719" y="421577"/>
                  </a:lnTo>
                  <a:lnTo>
                    <a:pt x="1754063" y="433388"/>
                  </a:lnTo>
                  <a:lnTo>
                    <a:pt x="1751118" y="439865"/>
                  </a:lnTo>
                  <a:lnTo>
                    <a:pt x="1738198" y="436340"/>
                  </a:lnTo>
                  <a:lnTo>
                    <a:pt x="1738768" y="428054"/>
                  </a:lnTo>
                  <a:lnTo>
                    <a:pt x="1739338" y="417481"/>
                  </a:lnTo>
                  <a:lnTo>
                    <a:pt x="1734113" y="412147"/>
                  </a:lnTo>
                  <a:lnTo>
                    <a:pt x="1726418" y="420434"/>
                  </a:lnTo>
                  <a:lnTo>
                    <a:pt x="1718247" y="431006"/>
                  </a:lnTo>
                  <a:lnTo>
                    <a:pt x="1699247" y="434531"/>
                  </a:lnTo>
                  <a:lnTo>
                    <a:pt x="1690412" y="441579"/>
                  </a:lnTo>
                  <a:lnTo>
                    <a:pt x="1684522" y="454533"/>
                  </a:lnTo>
                  <a:lnTo>
                    <a:pt x="1670461" y="461010"/>
                  </a:lnTo>
                  <a:lnTo>
                    <a:pt x="1659346" y="468059"/>
                  </a:lnTo>
                  <a:lnTo>
                    <a:pt x="1642245" y="459296"/>
                  </a:lnTo>
                  <a:lnTo>
                    <a:pt x="1639965" y="463391"/>
                  </a:lnTo>
                  <a:lnTo>
                    <a:pt x="1643480" y="472154"/>
                  </a:lnTo>
                  <a:lnTo>
                    <a:pt x="1639395" y="476917"/>
                  </a:lnTo>
                  <a:lnTo>
                    <a:pt x="1617070" y="475107"/>
                  </a:lnTo>
                  <a:lnTo>
                    <a:pt x="1604719" y="473393"/>
                  </a:lnTo>
                  <a:lnTo>
                    <a:pt x="1602914" y="489871"/>
                  </a:lnTo>
                  <a:lnTo>
                    <a:pt x="1624670" y="493395"/>
                  </a:lnTo>
                  <a:lnTo>
                    <a:pt x="1635215" y="502920"/>
                  </a:lnTo>
                  <a:cubicBezTo>
                    <a:pt x="1635215" y="502920"/>
                    <a:pt x="1643480" y="512921"/>
                    <a:pt x="1645190" y="512921"/>
                  </a:cubicBezTo>
                  <a:cubicBezTo>
                    <a:pt x="1646900" y="512921"/>
                    <a:pt x="1658776" y="515874"/>
                    <a:pt x="1658776" y="515874"/>
                  </a:cubicBezTo>
                  <a:lnTo>
                    <a:pt x="1654026" y="541782"/>
                  </a:lnTo>
                  <a:lnTo>
                    <a:pt x="1643480" y="565880"/>
                  </a:lnTo>
                  <a:lnTo>
                    <a:pt x="1599399" y="565309"/>
                  </a:lnTo>
                  <a:lnTo>
                    <a:pt x="1551328" y="564166"/>
                  </a:lnTo>
                  <a:lnTo>
                    <a:pt x="1536032" y="569976"/>
                  </a:lnTo>
                  <a:lnTo>
                    <a:pt x="1531282" y="583502"/>
                  </a:lnTo>
                  <a:lnTo>
                    <a:pt x="1535462" y="597694"/>
                  </a:lnTo>
                  <a:lnTo>
                    <a:pt x="1526912" y="624269"/>
                  </a:lnTo>
                  <a:lnTo>
                    <a:pt x="1523397" y="638461"/>
                  </a:lnTo>
                  <a:cubicBezTo>
                    <a:pt x="1523416" y="643299"/>
                    <a:pt x="1523958" y="648122"/>
                    <a:pt x="1525012" y="652844"/>
                  </a:cubicBezTo>
                  <a:cubicBezTo>
                    <a:pt x="1526247" y="654558"/>
                    <a:pt x="1533277" y="666941"/>
                    <a:pt x="1533277" y="666941"/>
                  </a:cubicBezTo>
                  <a:lnTo>
                    <a:pt x="1527957" y="686943"/>
                  </a:lnTo>
                  <a:lnTo>
                    <a:pt x="1543823" y="691706"/>
                  </a:lnTo>
                  <a:lnTo>
                    <a:pt x="1570233" y="693420"/>
                  </a:lnTo>
                  <a:lnTo>
                    <a:pt x="1584294" y="701135"/>
                  </a:lnTo>
                  <a:lnTo>
                    <a:pt x="1594934" y="702850"/>
                  </a:lnTo>
                  <a:lnTo>
                    <a:pt x="1612510" y="695230"/>
                  </a:lnTo>
                  <a:lnTo>
                    <a:pt x="1638920" y="691706"/>
                  </a:lnTo>
                  <a:lnTo>
                    <a:pt x="1663621" y="671036"/>
                  </a:lnTo>
                  <a:lnTo>
                    <a:pt x="1659536" y="645795"/>
                  </a:lnTo>
                  <a:lnTo>
                    <a:pt x="1674736" y="626745"/>
                  </a:lnTo>
                  <a:lnTo>
                    <a:pt x="1707037" y="606171"/>
                  </a:lnTo>
                  <a:lnTo>
                    <a:pt x="1721098" y="601409"/>
                  </a:lnTo>
                  <a:lnTo>
                    <a:pt x="1719387" y="580263"/>
                  </a:lnTo>
                  <a:lnTo>
                    <a:pt x="1738388" y="569024"/>
                  </a:lnTo>
                  <a:lnTo>
                    <a:pt x="1757388" y="575501"/>
                  </a:lnTo>
                  <a:lnTo>
                    <a:pt x="1770309" y="568452"/>
                  </a:lnTo>
                  <a:lnTo>
                    <a:pt x="1810020" y="556260"/>
                  </a:lnTo>
                  <a:lnTo>
                    <a:pt x="1849351" y="592836"/>
                  </a:lnTo>
                  <a:lnTo>
                    <a:pt x="1903313" y="629888"/>
                  </a:lnTo>
                  <a:cubicBezTo>
                    <a:pt x="1903313" y="629888"/>
                    <a:pt x="1914523" y="652272"/>
                    <a:pt x="1915093" y="653987"/>
                  </a:cubicBezTo>
                  <a:cubicBezTo>
                    <a:pt x="1912946" y="659405"/>
                    <a:pt x="1910172" y="664553"/>
                    <a:pt x="1906828" y="669322"/>
                  </a:cubicBezTo>
                  <a:lnTo>
                    <a:pt x="1876522" y="669322"/>
                  </a:lnTo>
                  <a:lnTo>
                    <a:pt x="1865121" y="671894"/>
                  </a:lnTo>
                  <a:cubicBezTo>
                    <a:pt x="1865121" y="671894"/>
                    <a:pt x="1868637" y="680657"/>
                    <a:pt x="1870917" y="680657"/>
                  </a:cubicBezTo>
                  <a:cubicBezTo>
                    <a:pt x="1873197" y="680657"/>
                    <a:pt x="1897422" y="691896"/>
                    <a:pt x="1897422" y="691896"/>
                  </a:cubicBezTo>
                  <a:lnTo>
                    <a:pt x="1905022" y="697802"/>
                  </a:lnTo>
                  <a:lnTo>
                    <a:pt x="1909108" y="696563"/>
                  </a:lnTo>
                  <a:lnTo>
                    <a:pt x="1908538" y="685419"/>
                  </a:lnTo>
                  <a:lnTo>
                    <a:pt x="1910913" y="674846"/>
                  </a:lnTo>
                  <a:lnTo>
                    <a:pt x="1919083" y="675989"/>
                  </a:lnTo>
                  <a:cubicBezTo>
                    <a:pt x="1922417" y="672357"/>
                    <a:pt x="1925372" y="668401"/>
                    <a:pt x="1927918" y="664178"/>
                  </a:cubicBezTo>
                  <a:cubicBezTo>
                    <a:pt x="1930379" y="658963"/>
                    <a:pt x="1933105" y="653877"/>
                    <a:pt x="1936088" y="648938"/>
                  </a:cubicBezTo>
                  <a:lnTo>
                    <a:pt x="1929628" y="636556"/>
                  </a:lnTo>
                  <a:lnTo>
                    <a:pt x="1933238" y="628269"/>
                  </a:lnTo>
                  <a:lnTo>
                    <a:pt x="1942739" y="629507"/>
                  </a:lnTo>
                  <a:lnTo>
                    <a:pt x="1943879" y="641794"/>
                  </a:lnTo>
                  <a:lnTo>
                    <a:pt x="1947394" y="641794"/>
                  </a:lnTo>
                  <a:lnTo>
                    <a:pt x="1946254" y="626555"/>
                  </a:lnTo>
                  <a:lnTo>
                    <a:pt x="1936753" y="620649"/>
                  </a:lnTo>
                  <a:lnTo>
                    <a:pt x="1924023" y="612172"/>
                  </a:lnTo>
                  <a:lnTo>
                    <a:pt x="1915188" y="599313"/>
                  </a:lnTo>
                  <a:lnTo>
                    <a:pt x="1899892" y="595122"/>
                  </a:lnTo>
                  <a:lnTo>
                    <a:pt x="1882317" y="582740"/>
                  </a:lnTo>
                  <a:lnTo>
                    <a:pt x="1878232" y="568643"/>
                  </a:lnTo>
                  <a:lnTo>
                    <a:pt x="1861796" y="560451"/>
                  </a:lnTo>
                  <a:lnTo>
                    <a:pt x="1857521" y="547497"/>
                  </a:lnTo>
                  <a:lnTo>
                    <a:pt x="1862271" y="533971"/>
                  </a:lnTo>
                  <a:lnTo>
                    <a:pt x="1872816" y="532162"/>
                  </a:lnTo>
                  <a:cubicBezTo>
                    <a:pt x="1873006" y="536480"/>
                    <a:pt x="1873197" y="540798"/>
                    <a:pt x="1873387" y="545116"/>
                  </a:cubicBezTo>
                  <a:lnTo>
                    <a:pt x="1883932" y="548640"/>
                  </a:lnTo>
                  <a:lnTo>
                    <a:pt x="1891057" y="544544"/>
                  </a:lnTo>
                  <a:lnTo>
                    <a:pt x="1901603" y="563594"/>
                  </a:lnTo>
                  <a:lnTo>
                    <a:pt x="1923263" y="575882"/>
                  </a:lnTo>
                  <a:lnTo>
                    <a:pt x="1940363" y="585407"/>
                  </a:lnTo>
                  <a:lnTo>
                    <a:pt x="1950909" y="586645"/>
                  </a:lnTo>
                  <a:lnTo>
                    <a:pt x="1968484" y="605695"/>
                  </a:lnTo>
                  <a:lnTo>
                    <a:pt x="1972664" y="630365"/>
                  </a:lnTo>
                  <a:lnTo>
                    <a:pt x="2005535" y="664559"/>
                  </a:lnTo>
                  <a:lnTo>
                    <a:pt x="2010190" y="688658"/>
                  </a:lnTo>
                  <a:lnTo>
                    <a:pt x="2033656" y="705136"/>
                  </a:lnTo>
                  <a:lnTo>
                    <a:pt x="2040116" y="699802"/>
                  </a:lnTo>
                  <a:lnTo>
                    <a:pt x="2036601" y="684562"/>
                  </a:lnTo>
                  <a:lnTo>
                    <a:pt x="2049521" y="677513"/>
                  </a:lnTo>
                  <a:lnTo>
                    <a:pt x="2045436" y="666845"/>
                  </a:lnTo>
                  <a:lnTo>
                    <a:pt x="2032421" y="662369"/>
                  </a:lnTo>
                  <a:lnTo>
                    <a:pt x="2027101" y="651796"/>
                  </a:lnTo>
                  <a:lnTo>
                    <a:pt x="2029476" y="634651"/>
                  </a:lnTo>
                  <a:lnTo>
                    <a:pt x="2021876" y="625888"/>
                  </a:lnTo>
                  <a:lnTo>
                    <a:pt x="2028906" y="627031"/>
                  </a:lnTo>
                  <a:lnTo>
                    <a:pt x="2034131" y="633508"/>
                  </a:lnTo>
                  <a:lnTo>
                    <a:pt x="2042396" y="622364"/>
                  </a:lnTo>
                  <a:lnTo>
                    <a:pt x="2056457" y="622935"/>
                  </a:lnTo>
                  <a:lnTo>
                    <a:pt x="2070612" y="628841"/>
                  </a:lnTo>
                  <a:lnTo>
                    <a:pt x="2081157" y="643319"/>
                  </a:lnTo>
                  <a:lnTo>
                    <a:pt x="2091703" y="659797"/>
                  </a:lnTo>
                  <a:cubicBezTo>
                    <a:pt x="2091703" y="659797"/>
                    <a:pt x="2084673" y="663893"/>
                    <a:pt x="2084102" y="665702"/>
                  </a:cubicBezTo>
                  <a:cubicBezTo>
                    <a:pt x="2085499" y="670258"/>
                    <a:pt x="2087475" y="674613"/>
                    <a:pt x="2089993" y="678656"/>
                  </a:cubicBezTo>
                  <a:lnTo>
                    <a:pt x="2103483" y="690944"/>
                  </a:lnTo>
                  <a:lnTo>
                    <a:pt x="2114028" y="705803"/>
                  </a:lnTo>
                  <a:lnTo>
                    <a:pt x="2135119" y="705231"/>
                  </a:lnTo>
                  <a:lnTo>
                    <a:pt x="2137494" y="714756"/>
                  </a:lnTo>
                  <a:lnTo>
                    <a:pt x="2152789" y="716471"/>
                  </a:lnTo>
                  <a:lnTo>
                    <a:pt x="2167420" y="712946"/>
                  </a:lnTo>
                  <a:lnTo>
                    <a:pt x="2171600" y="703421"/>
                  </a:lnTo>
                  <a:lnTo>
                    <a:pt x="2178060" y="712280"/>
                  </a:lnTo>
                  <a:lnTo>
                    <a:pt x="2195065" y="718185"/>
                  </a:lnTo>
                  <a:lnTo>
                    <a:pt x="2209696" y="717042"/>
                  </a:lnTo>
                  <a:lnTo>
                    <a:pt x="2222046" y="703421"/>
                  </a:lnTo>
                  <a:lnTo>
                    <a:pt x="2233162" y="708184"/>
                  </a:lnTo>
                  <a:lnTo>
                    <a:pt x="2241427" y="713423"/>
                  </a:lnTo>
                  <a:lnTo>
                    <a:pt x="2238482" y="725234"/>
                  </a:lnTo>
                  <a:lnTo>
                    <a:pt x="2245797" y="749427"/>
                  </a:lnTo>
                  <a:lnTo>
                    <a:pt x="2235157" y="773906"/>
                  </a:lnTo>
                  <a:lnTo>
                    <a:pt x="2235157" y="805910"/>
                  </a:lnTo>
                  <a:lnTo>
                    <a:pt x="2171030" y="805910"/>
                  </a:lnTo>
                  <a:lnTo>
                    <a:pt x="2146709" y="815435"/>
                  </a:lnTo>
                  <a:lnTo>
                    <a:pt x="2107283" y="795719"/>
                  </a:lnTo>
                  <a:lnTo>
                    <a:pt x="2081442" y="798767"/>
                  </a:lnTo>
                  <a:lnTo>
                    <a:pt x="2037266" y="782765"/>
                  </a:lnTo>
                  <a:lnTo>
                    <a:pt x="2002305" y="782765"/>
                  </a:lnTo>
                  <a:lnTo>
                    <a:pt x="1991665" y="792290"/>
                  </a:lnTo>
                  <a:lnTo>
                    <a:pt x="1997745" y="809054"/>
                  </a:lnTo>
                  <a:lnTo>
                    <a:pt x="1984065" y="822769"/>
                  </a:lnTo>
                  <a:lnTo>
                    <a:pt x="1949009" y="801434"/>
                  </a:lnTo>
                  <a:lnTo>
                    <a:pt x="1921648" y="804482"/>
                  </a:lnTo>
                  <a:lnTo>
                    <a:pt x="1911008" y="786194"/>
                  </a:lnTo>
                  <a:lnTo>
                    <a:pt x="1869871" y="774002"/>
                  </a:lnTo>
                  <a:lnTo>
                    <a:pt x="1841371" y="760190"/>
                  </a:lnTo>
                  <a:lnTo>
                    <a:pt x="1819520" y="749427"/>
                  </a:lnTo>
                  <a:lnTo>
                    <a:pt x="1845361" y="718947"/>
                  </a:lnTo>
                  <a:lnTo>
                    <a:pt x="1837761" y="693039"/>
                  </a:lnTo>
                  <a:lnTo>
                    <a:pt x="1819520" y="682276"/>
                  </a:lnTo>
                  <a:lnTo>
                    <a:pt x="1711407" y="694563"/>
                  </a:lnTo>
                  <a:lnTo>
                    <a:pt x="1668846" y="711327"/>
                  </a:lnTo>
                  <a:lnTo>
                    <a:pt x="1641390" y="712851"/>
                  </a:lnTo>
                  <a:lnTo>
                    <a:pt x="1612890" y="723519"/>
                  </a:lnTo>
                  <a:lnTo>
                    <a:pt x="1577929" y="715899"/>
                  </a:lnTo>
                  <a:lnTo>
                    <a:pt x="1555033" y="743331"/>
                  </a:lnTo>
                  <a:lnTo>
                    <a:pt x="1527672" y="761619"/>
                  </a:lnTo>
                  <a:lnTo>
                    <a:pt x="1502971" y="813530"/>
                  </a:lnTo>
                  <a:lnTo>
                    <a:pt x="1509432" y="836390"/>
                  </a:lnTo>
                  <a:lnTo>
                    <a:pt x="1477511" y="866966"/>
                  </a:lnTo>
                  <a:lnTo>
                    <a:pt x="1445590" y="879158"/>
                  </a:lnTo>
                  <a:lnTo>
                    <a:pt x="1430389" y="907733"/>
                  </a:lnTo>
                  <a:cubicBezTo>
                    <a:pt x="1430389" y="907733"/>
                    <a:pt x="1396854" y="982504"/>
                    <a:pt x="1393814" y="988600"/>
                  </a:cubicBezTo>
                  <a:cubicBezTo>
                    <a:pt x="1390773" y="994696"/>
                    <a:pt x="1393814" y="1032891"/>
                    <a:pt x="1393814" y="1032891"/>
                  </a:cubicBezTo>
                  <a:lnTo>
                    <a:pt x="1407494" y="1077087"/>
                  </a:lnTo>
                  <a:lnTo>
                    <a:pt x="1375573" y="1151858"/>
                  </a:lnTo>
                  <a:lnTo>
                    <a:pt x="1387733" y="1188530"/>
                  </a:lnTo>
                  <a:lnTo>
                    <a:pt x="1404454" y="1222058"/>
                  </a:lnTo>
                  <a:lnTo>
                    <a:pt x="1448630" y="1284637"/>
                  </a:lnTo>
                  <a:cubicBezTo>
                    <a:pt x="1448187" y="1295114"/>
                    <a:pt x="1447743" y="1305592"/>
                    <a:pt x="1447300" y="1316069"/>
                  </a:cubicBezTo>
                  <a:lnTo>
                    <a:pt x="1538312" y="1385507"/>
                  </a:lnTo>
                  <a:lnTo>
                    <a:pt x="1599304" y="1360932"/>
                  </a:lnTo>
                  <a:lnTo>
                    <a:pt x="1658016" y="1379601"/>
                  </a:lnTo>
                  <a:lnTo>
                    <a:pt x="1730978" y="1339977"/>
                  </a:lnTo>
                  <a:cubicBezTo>
                    <a:pt x="1730978" y="1339977"/>
                    <a:pt x="1755393" y="1339977"/>
                    <a:pt x="1762994" y="1353693"/>
                  </a:cubicBezTo>
                  <a:cubicBezTo>
                    <a:pt x="1770594" y="1367409"/>
                    <a:pt x="1775154" y="1379601"/>
                    <a:pt x="1802515" y="1379601"/>
                  </a:cubicBezTo>
                  <a:cubicBezTo>
                    <a:pt x="1829875" y="1379601"/>
                    <a:pt x="1843651" y="1410176"/>
                    <a:pt x="1843651" y="1410176"/>
                  </a:cubicBezTo>
                  <a:lnTo>
                    <a:pt x="1831491" y="1445228"/>
                  </a:lnTo>
                  <a:lnTo>
                    <a:pt x="1837571" y="1463516"/>
                  </a:lnTo>
                  <a:lnTo>
                    <a:pt x="1825410" y="1492091"/>
                  </a:lnTo>
                  <a:lnTo>
                    <a:pt x="1853911" y="1551527"/>
                  </a:lnTo>
                  <a:lnTo>
                    <a:pt x="1875192" y="1597343"/>
                  </a:lnTo>
                  <a:lnTo>
                    <a:pt x="1895047" y="1641634"/>
                  </a:lnTo>
                  <a:lnTo>
                    <a:pt x="1899607" y="1698022"/>
                  </a:lnTo>
                  <a:lnTo>
                    <a:pt x="1895047" y="1730121"/>
                  </a:lnTo>
                  <a:lnTo>
                    <a:pt x="1859991" y="1791176"/>
                  </a:lnTo>
                  <a:lnTo>
                    <a:pt x="1870632" y="1885760"/>
                  </a:lnTo>
                  <a:lnTo>
                    <a:pt x="1882792" y="1907095"/>
                  </a:lnTo>
                  <a:lnTo>
                    <a:pt x="1878232" y="1922336"/>
                  </a:lnTo>
                  <a:lnTo>
                    <a:pt x="1899607" y="1945291"/>
                  </a:lnTo>
                  <a:lnTo>
                    <a:pt x="1913288" y="1998631"/>
                  </a:lnTo>
                  <a:lnTo>
                    <a:pt x="1901127" y="2049018"/>
                  </a:lnTo>
                  <a:lnTo>
                    <a:pt x="1919368" y="2087118"/>
                  </a:lnTo>
                  <a:cubicBezTo>
                    <a:pt x="1919368" y="2087118"/>
                    <a:pt x="1936088" y="2128361"/>
                    <a:pt x="1937608" y="2132933"/>
                  </a:cubicBezTo>
                  <a:cubicBezTo>
                    <a:pt x="1939128" y="2137505"/>
                    <a:pt x="1949769" y="2152745"/>
                    <a:pt x="1948249" y="2160365"/>
                  </a:cubicBezTo>
                  <a:cubicBezTo>
                    <a:pt x="1946729" y="2167985"/>
                    <a:pt x="1942169" y="2187893"/>
                    <a:pt x="1942169" y="2187893"/>
                  </a:cubicBezTo>
                  <a:lnTo>
                    <a:pt x="1948249" y="2218373"/>
                  </a:lnTo>
                  <a:lnTo>
                    <a:pt x="2025866" y="2218373"/>
                  </a:lnTo>
                  <a:lnTo>
                    <a:pt x="2062442" y="2206181"/>
                  </a:lnTo>
                  <a:lnTo>
                    <a:pt x="2152219" y="2114645"/>
                  </a:lnTo>
                  <a:cubicBezTo>
                    <a:pt x="2160428" y="2104920"/>
                    <a:pt x="2168037" y="2094709"/>
                    <a:pt x="2175020" y="2084070"/>
                  </a:cubicBezTo>
                  <a:cubicBezTo>
                    <a:pt x="2176540" y="2079498"/>
                    <a:pt x="2188700" y="2023110"/>
                    <a:pt x="2188700" y="2023110"/>
                  </a:cubicBezTo>
                  <a:lnTo>
                    <a:pt x="2252637" y="1997107"/>
                  </a:lnTo>
                  <a:lnTo>
                    <a:pt x="2252637" y="1947291"/>
                  </a:lnTo>
                  <a:lnTo>
                    <a:pt x="2238957" y="1907572"/>
                  </a:lnTo>
                  <a:lnTo>
                    <a:pt x="2272398" y="1875568"/>
                  </a:lnTo>
                  <a:lnTo>
                    <a:pt x="2362270" y="1823657"/>
                  </a:lnTo>
                  <a:lnTo>
                    <a:pt x="2369870" y="1783937"/>
                  </a:lnTo>
                  <a:lnTo>
                    <a:pt x="2369870" y="1715357"/>
                  </a:lnTo>
                  <a:lnTo>
                    <a:pt x="2353055" y="1663446"/>
                  </a:lnTo>
                  <a:lnTo>
                    <a:pt x="2357615" y="1631442"/>
                  </a:lnTo>
                  <a:lnTo>
                    <a:pt x="2342035" y="1617631"/>
                  </a:lnTo>
                  <a:lnTo>
                    <a:pt x="2371010" y="1574959"/>
                  </a:lnTo>
                  <a:lnTo>
                    <a:pt x="2381651" y="1518476"/>
                  </a:lnTo>
                  <a:lnTo>
                    <a:pt x="2424212" y="1492568"/>
                  </a:lnTo>
                  <a:lnTo>
                    <a:pt x="2433712" y="1466564"/>
                  </a:lnTo>
                  <a:lnTo>
                    <a:pt x="2511329" y="1385888"/>
                  </a:lnTo>
                  <a:lnTo>
                    <a:pt x="2535745" y="1309116"/>
                  </a:lnTo>
                  <a:lnTo>
                    <a:pt x="2558546" y="1266730"/>
                  </a:lnTo>
                  <a:lnTo>
                    <a:pt x="2558546" y="1220915"/>
                  </a:lnTo>
                  <a:lnTo>
                    <a:pt x="2537265" y="1213295"/>
                  </a:lnTo>
                  <a:lnTo>
                    <a:pt x="2512849" y="1233107"/>
                  </a:lnTo>
                  <a:lnTo>
                    <a:pt x="2479408" y="1236155"/>
                  </a:lnTo>
                  <a:lnTo>
                    <a:pt x="2444447" y="1245680"/>
                  </a:lnTo>
                  <a:lnTo>
                    <a:pt x="2415472" y="1227296"/>
                  </a:lnTo>
                  <a:lnTo>
                    <a:pt x="2418511" y="1204436"/>
                  </a:lnTo>
                  <a:lnTo>
                    <a:pt x="2382031" y="1163288"/>
                  </a:lnTo>
                  <a:lnTo>
                    <a:pt x="2345454" y="1141857"/>
                  </a:lnTo>
                  <a:lnTo>
                    <a:pt x="2328734" y="1086993"/>
                  </a:lnTo>
                  <a:lnTo>
                    <a:pt x="2293013" y="1052894"/>
                  </a:lnTo>
                  <a:lnTo>
                    <a:pt x="2289973" y="1010221"/>
                  </a:lnTo>
                  <a:lnTo>
                    <a:pt x="2264037" y="972121"/>
                  </a:lnTo>
                  <a:lnTo>
                    <a:pt x="2232116" y="900494"/>
                  </a:lnTo>
                  <a:lnTo>
                    <a:pt x="2198581" y="866966"/>
                  </a:lnTo>
                  <a:lnTo>
                    <a:pt x="2195540" y="839438"/>
                  </a:lnTo>
                  <a:lnTo>
                    <a:pt x="2209316" y="845630"/>
                  </a:lnTo>
                  <a:lnTo>
                    <a:pt x="2224516" y="857821"/>
                  </a:lnTo>
                  <a:lnTo>
                    <a:pt x="2230596" y="880682"/>
                  </a:lnTo>
                  <a:cubicBezTo>
                    <a:pt x="2242757" y="880682"/>
                    <a:pt x="2247317" y="857821"/>
                    <a:pt x="2247317" y="857821"/>
                  </a:cubicBezTo>
                  <a:lnTo>
                    <a:pt x="2257957" y="880682"/>
                  </a:lnTo>
                  <a:lnTo>
                    <a:pt x="2268597" y="909257"/>
                  </a:lnTo>
                  <a:lnTo>
                    <a:pt x="2302133" y="959644"/>
                  </a:lnTo>
                  <a:lnTo>
                    <a:pt x="2320374" y="962692"/>
                  </a:lnTo>
                  <a:lnTo>
                    <a:pt x="2341654" y="1006983"/>
                  </a:lnTo>
                  <a:lnTo>
                    <a:pt x="2340134" y="1026795"/>
                  </a:lnTo>
                  <a:lnTo>
                    <a:pt x="2401031" y="1089374"/>
                  </a:lnTo>
                  <a:lnTo>
                    <a:pt x="2411671" y="1147286"/>
                  </a:lnTo>
                  <a:lnTo>
                    <a:pt x="2422312" y="1173290"/>
                  </a:lnTo>
                  <a:lnTo>
                    <a:pt x="2442167" y="1193102"/>
                  </a:lnTo>
                  <a:lnTo>
                    <a:pt x="2533465" y="1168718"/>
                  </a:lnTo>
                  <a:lnTo>
                    <a:pt x="2550185" y="1153382"/>
                  </a:lnTo>
                  <a:lnTo>
                    <a:pt x="2589706" y="1141190"/>
                  </a:lnTo>
                  <a:lnTo>
                    <a:pt x="2589706" y="1122902"/>
                  </a:lnTo>
                  <a:lnTo>
                    <a:pt x="2635403" y="1092422"/>
                  </a:lnTo>
                  <a:lnTo>
                    <a:pt x="2654403" y="1056989"/>
                  </a:lnTo>
                  <a:lnTo>
                    <a:pt x="2665423" y="1038987"/>
                  </a:lnTo>
                  <a:lnTo>
                    <a:pt x="2680719" y="1017651"/>
                  </a:lnTo>
                  <a:lnTo>
                    <a:pt x="2655543" y="982885"/>
                  </a:lnTo>
                  <a:lnTo>
                    <a:pt x="2620392" y="953071"/>
                  </a:lnTo>
                  <a:lnTo>
                    <a:pt x="2609182" y="924496"/>
                  </a:lnTo>
                  <a:lnTo>
                    <a:pt x="2596262" y="927544"/>
                  </a:lnTo>
                  <a:lnTo>
                    <a:pt x="2586761" y="954977"/>
                  </a:lnTo>
                  <a:lnTo>
                    <a:pt x="2551800" y="964502"/>
                  </a:lnTo>
                  <a:lnTo>
                    <a:pt x="2533560" y="952310"/>
                  </a:lnTo>
                  <a:lnTo>
                    <a:pt x="2527479" y="926402"/>
                  </a:lnTo>
                  <a:lnTo>
                    <a:pt x="2515319" y="929450"/>
                  </a:lnTo>
                  <a:lnTo>
                    <a:pt x="2496984" y="895826"/>
                  </a:lnTo>
                  <a:lnTo>
                    <a:pt x="2480263" y="886301"/>
                  </a:lnTo>
                  <a:lnTo>
                    <a:pt x="2458983" y="851249"/>
                  </a:lnTo>
                  <a:lnTo>
                    <a:pt x="2474183" y="834390"/>
                  </a:lnTo>
                  <a:lnTo>
                    <a:pt x="2524534" y="876110"/>
                  </a:lnTo>
                  <a:close/>
                  <a:moveTo>
                    <a:pt x="1812015" y="651510"/>
                  </a:moveTo>
                  <a:lnTo>
                    <a:pt x="1815245" y="636937"/>
                  </a:lnTo>
                  <a:lnTo>
                    <a:pt x="1815245" y="615982"/>
                  </a:lnTo>
                  <a:cubicBezTo>
                    <a:pt x="1811948" y="613046"/>
                    <a:pt x="1807901" y="611098"/>
                    <a:pt x="1803560" y="610362"/>
                  </a:cubicBezTo>
                  <a:cubicBezTo>
                    <a:pt x="1800444" y="610367"/>
                    <a:pt x="1797432" y="611519"/>
                    <a:pt x="1795104" y="613601"/>
                  </a:cubicBezTo>
                  <a:lnTo>
                    <a:pt x="1795104" y="636937"/>
                  </a:lnTo>
                  <a:cubicBezTo>
                    <a:pt x="1795921" y="641759"/>
                    <a:pt x="1795921" y="646688"/>
                    <a:pt x="1795104" y="651510"/>
                  </a:cubicBezTo>
                  <a:lnTo>
                    <a:pt x="1812015" y="651510"/>
                  </a:lnTo>
                  <a:close/>
                  <a:moveTo>
                    <a:pt x="1812015" y="588550"/>
                  </a:moveTo>
                  <a:cubicBezTo>
                    <a:pt x="1812642" y="583327"/>
                    <a:pt x="1808927" y="578583"/>
                    <a:pt x="1803721" y="577954"/>
                  </a:cubicBezTo>
                  <a:cubicBezTo>
                    <a:pt x="1802714" y="577832"/>
                    <a:pt x="1801698" y="577872"/>
                    <a:pt x="1800710" y="578072"/>
                  </a:cubicBezTo>
                  <a:lnTo>
                    <a:pt x="1795104" y="594169"/>
                  </a:lnTo>
                  <a:lnTo>
                    <a:pt x="1800710" y="606266"/>
                  </a:lnTo>
                  <a:lnTo>
                    <a:pt x="1812015" y="606266"/>
                  </a:lnTo>
                  <a:lnTo>
                    <a:pt x="1812015" y="588550"/>
                  </a:lnTo>
                  <a:close/>
                  <a:moveTo>
                    <a:pt x="1396854" y="171926"/>
                  </a:moveTo>
                  <a:lnTo>
                    <a:pt x="1453855" y="171926"/>
                  </a:lnTo>
                  <a:lnTo>
                    <a:pt x="1484921" y="127063"/>
                  </a:lnTo>
                  <a:lnTo>
                    <a:pt x="1556458" y="127063"/>
                  </a:lnTo>
                  <a:lnTo>
                    <a:pt x="1567953" y="98488"/>
                  </a:lnTo>
                  <a:lnTo>
                    <a:pt x="1611939" y="75152"/>
                  </a:lnTo>
                  <a:cubicBezTo>
                    <a:pt x="1632745" y="56960"/>
                    <a:pt x="1611939" y="24003"/>
                    <a:pt x="1611939" y="24003"/>
                  </a:cubicBezTo>
                  <a:lnTo>
                    <a:pt x="1522257" y="12764"/>
                  </a:lnTo>
                  <a:lnTo>
                    <a:pt x="1433145" y="24194"/>
                  </a:lnTo>
                  <a:lnTo>
                    <a:pt x="1303561" y="0"/>
                  </a:lnTo>
                  <a:lnTo>
                    <a:pt x="1223664" y="36385"/>
                  </a:lnTo>
                  <a:cubicBezTo>
                    <a:pt x="1223664" y="36385"/>
                    <a:pt x="1166187" y="67532"/>
                    <a:pt x="1158397" y="64961"/>
                  </a:cubicBezTo>
                  <a:cubicBezTo>
                    <a:pt x="1142874" y="63646"/>
                    <a:pt x="1127274" y="63646"/>
                    <a:pt x="1111751" y="64961"/>
                  </a:cubicBezTo>
                  <a:cubicBezTo>
                    <a:pt x="1111751" y="64961"/>
                    <a:pt x="1140252" y="90869"/>
                    <a:pt x="1153172" y="93536"/>
                  </a:cubicBezTo>
                  <a:cubicBezTo>
                    <a:pt x="1162615" y="94992"/>
                    <a:pt x="1172229" y="94992"/>
                    <a:pt x="1181673" y="93536"/>
                  </a:cubicBezTo>
                  <a:cubicBezTo>
                    <a:pt x="1181673" y="93536"/>
                    <a:pt x="1181673" y="118872"/>
                    <a:pt x="1186898" y="124682"/>
                  </a:cubicBezTo>
                  <a:cubicBezTo>
                    <a:pt x="1205043" y="145542"/>
                    <a:pt x="1167897" y="161068"/>
                    <a:pt x="1167897" y="161068"/>
                  </a:cubicBezTo>
                  <a:lnTo>
                    <a:pt x="1167897" y="185642"/>
                  </a:lnTo>
                  <a:cubicBezTo>
                    <a:pt x="1167897" y="185642"/>
                    <a:pt x="1171982" y="232029"/>
                    <a:pt x="1179678" y="229933"/>
                  </a:cubicBezTo>
                  <a:cubicBezTo>
                    <a:pt x="1187373" y="227838"/>
                    <a:pt x="1200008" y="254603"/>
                    <a:pt x="1200008" y="254603"/>
                  </a:cubicBezTo>
                  <a:lnTo>
                    <a:pt x="1223854" y="280606"/>
                  </a:lnTo>
                  <a:lnTo>
                    <a:pt x="1267460" y="280606"/>
                  </a:lnTo>
                  <a:lnTo>
                    <a:pt x="1321897" y="215646"/>
                  </a:lnTo>
                  <a:lnTo>
                    <a:pt x="1375478" y="192310"/>
                  </a:lnTo>
                  <a:lnTo>
                    <a:pt x="1396854" y="171926"/>
                  </a:lnTo>
                  <a:close/>
                  <a:moveTo>
                    <a:pt x="2516459" y="1725835"/>
                  </a:moveTo>
                  <a:lnTo>
                    <a:pt x="2509429" y="1706785"/>
                  </a:lnTo>
                  <a:lnTo>
                    <a:pt x="2501354" y="1714786"/>
                  </a:lnTo>
                  <a:lnTo>
                    <a:pt x="2494324" y="1730978"/>
                  </a:lnTo>
                  <a:lnTo>
                    <a:pt x="2478268" y="1740503"/>
                  </a:lnTo>
                  <a:lnTo>
                    <a:pt x="2471238" y="1761744"/>
                  </a:lnTo>
                  <a:lnTo>
                    <a:pt x="2461168" y="1786890"/>
                  </a:lnTo>
                  <a:lnTo>
                    <a:pt x="2421932" y="1798987"/>
                  </a:lnTo>
                  <a:lnTo>
                    <a:pt x="2404831" y="1828229"/>
                  </a:lnTo>
                  <a:lnTo>
                    <a:pt x="2400841" y="1876616"/>
                  </a:lnTo>
                  <a:lnTo>
                    <a:pt x="2386781" y="1900619"/>
                  </a:lnTo>
                  <a:lnTo>
                    <a:pt x="2370725" y="1917764"/>
                  </a:lnTo>
                  <a:lnTo>
                    <a:pt x="2376710" y="1946339"/>
                  </a:lnTo>
                  <a:lnTo>
                    <a:pt x="2387826" y="1959483"/>
                  </a:lnTo>
                  <a:lnTo>
                    <a:pt x="2376710" y="1974533"/>
                  </a:lnTo>
                  <a:lnTo>
                    <a:pt x="2387826" y="1984058"/>
                  </a:lnTo>
                  <a:lnTo>
                    <a:pt x="2424972" y="1984058"/>
                  </a:lnTo>
                  <a:lnTo>
                    <a:pt x="2446062" y="1952816"/>
                  </a:lnTo>
                  <a:cubicBezTo>
                    <a:pt x="2446062" y="1952816"/>
                    <a:pt x="2463163" y="1916525"/>
                    <a:pt x="2463163" y="1913477"/>
                  </a:cubicBezTo>
                  <a:cubicBezTo>
                    <a:pt x="2463163" y="1910429"/>
                    <a:pt x="2471238" y="1877187"/>
                    <a:pt x="2471238" y="1877187"/>
                  </a:cubicBezTo>
                  <a:lnTo>
                    <a:pt x="2500309" y="1839087"/>
                  </a:lnTo>
                  <a:lnTo>
                    <a:pt x="2500309" y="1786319"/>
                  </a:lnTo>
                  <a:lnTo>
                    <a:pt x="2520449" y="1786319"/>
                  </a:lnTo>
                  <a:lnTo>
                    <a:pt x="2514464" y="1748981"/>
                  </a:lnTo>
                  <a:lnTo>
                    <a:pt x="2516459" y="1725835"/>
                  </a:lnTo>
                  <a:close/>
                  <a:moveTo>
                    <a:pt x="487109" y="952881"/>
                  </a:moveTo>
                  <a:lnTo>
                    <a:pt x="443027" y="937832"/>
                  </a:lnTo>
                  <a:cubicBezTo>
                    <a:pt x="443027" y="937832"/>
                    <a:pt x="430772" y="939546"/>
                    <a:pt x="416427" y="942975"/>
                  </a:cubicBezTo>
                  <a:cubicBezTo>
                    <a:pt x="405872" y="945099"/>
                    <a:pt x="395564" y="948290"/>
                    <a:pt x="385646" y="952500"/>
                  </a:cubicBezTo>
                  <a:lnTo>
                    <a:pt x="448158" y="973836"/>
                  </a:lnTo>
                  <a:lnTo>
                    <a:pt x="473428" y="973836"/>
                  </a:lnTo>
                  <a:lnTo>
                    <a:pt x="515609" y="1010221"/>
                  </a:lnTo>
                  <a:lnTo>
                    <a:pt x="544110" y="1010221"/>
                  </a:lnTo>
                  <a:cubicBezTo>
                    <a:pt x="544110" y="1010221"/>
                    <a:pt x="567386" y="999839"/>
                    <a:pt x="559596" y="981646"/>
                  </a:cubicBezTo>
                  <a:lnTo>
                    <a:pt x="523400" y="968597"/>
                  </a:lnTo>
                  <a:lnTo>
                    <a:pt x="487109" y="952881"/>
                  </a:lnTo>
                  <a:close/>
                </a:path>
              </a:pathLst>
            </a:custGeom>
            <a:solidFill>
              <a:srgbClr val="0097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3918;p38"/>
            <p:cNvSpPr/>
            <p:nvPr/>
          </p:nvSpPr>
          <p:spPr>
            <a:xfrm>
              <a:off x="2963026" y="773963"/>
              <a:ext cx="2815611" cy="2175092"/>
            </a:xfrm>
            <a:custGeom>
              <a:avLst/>
              <a:gdLst/>
              <a:ahLst/>
              <a:cxnLst/>
              <a:rect l="l" t="t" r="r" b="b"/>
              <a:pathLst>
                <a:path w="2815611" h="2175092" extrusionOk="0">
                  <a:moveTo>
                    <a:pt x="1577728" y="1854137"/>
                  </a:moveTo>
                  <a:cubicBezTo>
                    <a:pt x="783307" y="1853603"/>
                    <a:pt x="139725" y="1207484"/>
                    <a:pt x="140258" y="410994"/>
                  </a:cubicBezTo>
                  <a:cubicBezTo>
                    <a:pt x="140350" y="271815"/>
                    <a:pt x="160537" y="133380"/>
                    <a:pt x="200190" y="0"/>
                  </a:cubicBezTo>
                  <a:cubicBezTo>
                    <a:pt x="-203778" y="685400"/>
                    <a:pt x="22925" y="1569358"/>
                    <a:pt x="706545" y="1974380"/>
                  </a:cubicBezTo>
                  <a:cubicBezTo>
                    <a:pt x="1390164" y="2379402"/>
                    <a:pt x="2271836" y="2152107"/>
                    <a:pt x="2675797" y="1466707"/>
                  </a:cubicBezTo>
                  <a:cubicBezTo>
                    <a:pt x="2735230" y="1365885"/>
                    <a:pt x="2782181" y="1258167"/>
                    <a:pt x="2815612" y="1145953"/>
                  </a:cubicBezTo>
                  <a:cubicBezTo>
                    <a:pt x="2557081" y="1585036"/>
                    <a:pt x="2086286" y="1854375"/>
                    <a:pt x="1577728" y="1854137"/>
                  </a:cubicBezTo>
                  <a:close/>
                </a:path>
              </a:pathLst>
            </a:custGeom>
            <a:solidFill>
              <a:srgbClr val="000000">
                <a:alpha val="47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3919;p38"/>
            <p:cNvSpPr/>
            <p:nvPr/>
          </p:nvSpPr>
          <p:spPr>
            <a:xfrm>
              <a:off x="2183550" y="4458424"/>
              <a:ext cx="644687" cy="369950"/>
            </a:xfrm>
            <a:custGeom>
              <a:avLst/>
              <a:gdLst/>
              <a:ahLst/>
              <a:cxnLst/>
              <a:rect l="l" t="t" r="r" b="b"/>
              <a:pathLst>
                <a:path w="644687" h="369950" extrusionOk="0">
                  <a:moveTo>
                    <a:pt x="258217" y="369951"/>
                  </a:moveTo>
                  <a:lnTo>
                    <a:pt x="0" y="221837"/>
                  </a:lnTo>
                  <a:lnTo>
                    <a:pt x="386471" y="0"/>
                  </a:lnTo>
                  <a:lnTo>
                    <a:pt x="644688" y="148114"/>
                  </a:lnTo>
                  <a:lnTo>
                    <a:pt x="258217" y="369951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3920;p38"/>
            <p:cNvSpPr/>
            <p:nvPr/>
          </p:nvSpPr>
          <p:spPr>
            <a:xfrm>
              <a:off x="2233331" y="4282211"/>
              <a:ext cx="427701" cy="247554"/>
            </a:xfrm>
            <a:custGeom>
              <a:avLst/>
              <a:gdLst/>
              <a:ahLst/>
              <a:cxnLst/>
              <a:rect l="l" t="t" r="r" b="b"/>
              <a:pathLst>
                <a:path w="427701" h="247554" extrusionOk="0">
                  <a:moveTo>
                    <a:pt x="213851" y="247555"/>
                  </a:moveTo>
                  <a:lnTo>
                    <a:pt x="0" y="123730"/>
                  </a:lnTo>
                  <a:lnTo>
                    <a:pt x="213851" y="0"/>
                  </a:lnTo>
                  <a:lnTo>
                    <a:pt x="427702" y="123730"/>
                  </a:lnTo>
                  <a:lnTo>
                    <a:pt x="213851" y="247555"/>
                  </a:ln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3921;p38"/>
            <p:cNvSpPr/>
            <p:nvPr/>
          </p:nvSpPr>
          <p:spPr>
            <a:xfrm>
              <a:off x="2233331" y="4405941"/>
              <a:ext cx="213850" cy="371379"/>
            </a:xfrm>
            <a:custGeom>
              <a:avLst/>
              <a:gdLst/>
              <a:ahLst/>
              <a:cxnLst/>
              <a:rect l="l" t="t" r="r" b="b"/>
              <a:pathLst>
                <a:path w="213850" h="371379" extrusionOk="0">
                  <a:moveTo>
                    <a:pt x="213851" y="371380"/>
                  </a:moveTo>
                  <a:lnTo>
                    <a:pt x="0" y="247555"/>
                  </a:lnTo>
                  <a:lnTo>
                    <a:pt x="0" y="0"/>
                  </a:lnTo>
                  <a:lnTo>
                    <a:pt x="213851" y="123825"/>
                  </a:lnTo>
                  <a:lnTo>
                    <a:pt x="213851" y="371380"/>
                  </a:lnTo>
                  <a:close/>
                </a:path>
              </a:pathLst>
            </a:custGeom>
            <a:solidFill>
              <a:srgbClr val="C5C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3922;p38"/>
            <p:cNvSpPr/>
            <p:nvPr/>
          </p:nvSpPr>
          <p:spPr>
            <a:xfrm>
              <a:off x="2447182" y="4405941"/>
              <a:ext cx="213850" cy="371379"/>
            </a:xfrm>
            <a:custGeom>
              <a:avLst/>
              <a:gdLst/>
              <a:ahLst/>
              <a:cxnLst/>
              <a:rect l="l" t="t" r="r" b="b"/>
              <a:pathLst>
                <a:path w="213850" h="371379" extrusionOk="0">
                  <a:moveTo>
                    <a:pt x="213851" y="247555"/>
                  </a:moveTo>
                  <a:lnTo>
                    <a:pt x="0" y="371380"/>
                  </a:lnTo>
                  <a:lnTo>
                    <a:pt x="0" y="123825"/>
                  </a:lnTo>
                  <a:lnTo>
                    <a:pt x="213851" y="0"/>
                  </a:lnTo>
                  <a:lnTo>
                    <a:pt x="213851" y="247555"/>
                  </a:ln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3923;p38"/>
            <p:cNvSpPr/>
            <p:nvPr/>
          </p:nvSpPr>
          <p:spPr>
            <a:xfrm>
              <a:off x="2726476" y="4553957"/>
              <a:ext cx="159649" cy="89989"/>
            </a:xfrm>
            <a:custGeom>
              <a:avLst/>
              <a:gdLst/>
              <a:ahLst/>
              <a:cxnLst/>
              <a:rect l="l" t="t" r="r" b="b"/>
              <a:pathLst>
                <a:path w="159649" h="89989" extrusionOk="0">
                  <a:moveTo>
                    <a:pt x="8089" y="21720"/>
                  </a:moveTo>
                  <a:cubicBezTo>
                    <a:pt x="26619" y="26806"/>
                    <a:pt x="46400" y="24415"/>
                    <a:pt x="63190" y="15052"/>
                  </a:cubicBezTo>
                  <a:cubicBezTo>
                    <a:pt x="76395" y="15052"/>
                    <a:pt x="148692" y="-15523"/>
                    <a:pt x="158193" y="10480"/>
                  </a:cubicBezTo>
                  <a:cubicBezTo>
                    <a:pt x="166743" y="33150"/>
                    <a:pt x="135582" y="54200"/>
                    <a:pt x="118862" y="58105"/>
                  </a:cubicBezTo>
                  <a:cubicBezTo>
                    <a:pt x="82476" y="66963"/>
                    <a:pt x="55590" y="85156"/>
                    <a:pt x="40959" y="88204"/>
                  </a:cubicBezTo>
                  <a:cubicBezTo>
                    <a:pt x="30034" y="90490"/>
                    <a:pt x="15974" y="92014"/>
                    <a:pt x="7329" y="83442"/>
                  </a:cubicBezTo>
                  <a:cubicBezTo>
                    <a:pt x="-3027" y="73345"/>
                    <a:pt x="-2077" y="35245"/>
                    <a:pt x="8089" y="21720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3924;p38"/>
            <p:cNvSpPr/>
            <p:nvPr/>
          </p:nvSpPr>
          <p:spPr>
            <a:xfrm>
              <a:off x="2729149" y="4569009"/>
              <a:ext cx="157010" cy="75128"/>
            </a:xfrm>
            <a:custGeom>
              <a:avLst/>
              <a:gdLst/>
              <a:ahLst/>
              <a:cxnLst/>
              <a:rect l="l" t="t" r="r" b="b"/>
              <a:pathLst>
                <a:path w="157010" h="75128" extrusionOk="0">
                  <a:moveTo>
                    <a:pt x="38381" y="67056"/>
                  </a:moveTo>
                  <a:cubicBezTo>
                    <a:pt x="53011" y="63913"/>
                    <a:pt x="79897" y="45815"/>
                    <a:pt x="116283" y="36957"/>
                  </a:cubicBezTo>
                  <a:cubicBezTo>
                    <a:pt x="130249" y="33528"/>
                    <a:pt x="154284" y="17907"/>
                    <a:pt x="156754" y="0"/>
                  </a:cubicBezTo>
                  <a:cubicBezTo>
                    <a:pt x="159984" y="20860"/>
                    <a:pt x="131864" y="39434"/>
                    <a:pt x="116283" y="43244"/>
                  </a:cubicBezTo>
                  <a:cubicBezTo>
                    <a:pt x="79897" y="52102"/>
                    <a:pt x="53011" y="70295"/>
                    <a:pt x="38381" y="73343"/>
                  </a:cubicBezTo>
                  <a:cubicBezTo>
                    <a:pt x="27456" y="75629"/>
                    <a:pt x="13395" y="77153"/>
                    <a:pt x="4750" y="68580"/>
                  </a:cubicBezTo>
                  <a:cubicBezTo>
                    <a:pt x="2496" y="66075"/>
                    <a:pt x="867" y="63075"/>
                    <a:pt x="0" y="59817"/>
                  </a:cubicBezTo>
                  <a:cubicBezTo>
                    <a:pt x="10928" y="68189"/>
                    <a:pt x="25166" y="70876"/>
                    <a:pt x="38381" y="67056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3925;p38"/>
            <p:cNvSpPr/>
            <p:nvPr/>
          </p:nvSpPr>
          <p:spPr>
            <a:xfrm>
              <a:off x="2596621" y="4484615"/>
              <a:ext cx="159662" cy="89989"/>
            </a:xfrm>
            <a:custGeom>
              <a:avLst/>
              <a:gdLst/>
              <a:ahLst/>
              <a:cxnLst/>
              <a:rect l="l" t="t" r="r" b="b"/>
              <a:pathLst>
                <a:path w="159662" h="89989" extrusionOk="0">
                  <a:moveTo>
                    <a:pt x="8075" y="21720"/>
                  </a:moveTo>
                  <a:cubicBezTo>
                    <a:pt x="26602" y="26863"/>
                    <a:pt x="46403" y="24463"/>
                    <a:pt x="63177" y="15052"/>
                  </a:cubicBezTo>
                  <a:cubicBezTo>
                    <a:pt x="76382" y="15052"/>
                    <a:pt x="148679" y="-15523"/>
                    <a:pt x="158179" y="10480"/>
                  </a:cubicBezTo>
                  <a:cubicBezTo>
                    <a:pt x="166825" y="33245"/>
                    <a:pt x="135569" y="54295"/>
                    <a:pt x="118943" y="58105"/>
                  </a:cubicBezTo>
                  <a:cubicBezTo>
                    <a:pt x="82557" y="66963"/>
                    <a:pt x="55672" y="85156"/>
                    <a:pt x="41041" y="88204"/>
                  </a:cubicBezTo>
                  <a:cubicBezTo>
                    <a:pt x="30116" y="90490"/>
                    <a:pt x="16055" y="92014"/>
                    <a:pt x="7410" y="83442"/>
                  </a:cubicBezTo>
                  <a:cubicBezTo>
                    <a:pt x="-3040" y="73345"/>
                    <a:pt x="-2090" y="35245"/>
                    <a:pt x="8075" y="21720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3926;p38"/>
            <p:cNvSpPr/>
            <p:nvPr/>
          </p:nvSpPr>
          <p:spPr>
            <a:xfrm>
              <a:off x="2599186" y="4499667"/>
              <a:ext cx="157105" cy="75128"/>
            </a:xfrm>
            <a:custGeom>
              <a:avLst/>
              <a:gdLst/>
              <a:ahLst/>
              <a:cxnLst/>
              <a:rect l="l" t="t" r="r" b="b"/>
              <a:pathLst>
                <a:path w="157105" h="75128" extrusionOk="0">
                  <a:moveTo>
                    <a:pt x="38476" y="67056"/>
                  </a:moveTo>
                  <a:cubicBezTo>
                    <a:pt x="53106" y="64008"/>
                    <a:pt x="79992" y="45815"/>
                    <a:pt x="116378" y="36957"/>
                  </a:cubicBezTo>
                  <a:cubicBezTo>
                    <a:pt x="130344" y="33528"/>
                    <a:pt x="154379" y="17907"/>
                    <a:pt x="156849" y="0"/>
                  </a:cubicBezTo>
                  <a:cubicBezTo>
                    <a:pt x="160079" y="20955"/>
                    <a:pt x="131959" y="39434"/>
                    <a:pt x="116378" y="43244"/>
                  </a:cubicBezTo>
                  <a:cubicBezTo>
                    <a:pt x="79992" y="52102"/>
                    <a:pt x="53106" y="70295"/>
                    <a:pt x="38476" y="73343"/>
                  </a:cubicBezTo>
                  <a:cubicBezTo>
                    <a:pt x="27551" y="75629"/>
                    <a:pt x="13490" y="77153"/>
                    <a:pt x="4845" y="68580"/>
                  </a:cubicBezTo>
                  <a:cubicBezTo>
                    <a:pt x="2578" y="66113"/>
                    <a:pt x="919" y="63141"/>
                    <a:pt x="0" y="59912"/>
                  </a:cubicBezTo>
                  <a:cubicBezTo>
                    <a:pt x="10998" y="68209"/>
                    <a:pt x="25243" y="70856"/>
                    <a:pt x="38476" y="67056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3927;p38"/>
            <p:cNvSpPr/>
            <p:nvPr/>
          </p:nvSpPr>
          <p:spPr>
            <a:xfrm>
              <a:off x="2302147" y="4142110"/>
              <a:ext cx="514696" cy="443940"/>
            </a:xfrm>
            <a:custGeom>
              <a:avLst/>
              <a:gdLst/>
              <a:ahLst/>
              <a:cxnLst/>
              <a:rect l="l" t="t" r="r" b="b"/>
              <a:pathLst>
                <a:path w="514696" h="443940" extrusionOk="0">
                  <a:moveTo>
                    <a:pt x="99908" y="274309"/>
                  </a:moveTo>
                  <a:cubicBezTo>
                    <a:pt x="156055" y="299074"/>
                    <a:pt x="209066" y="302884"/>
                    <a:pt x="252388" y="279643"/>
                  </a:cubicBezTo>
                  <a:lnTo>
                    <a:pt x="297134" y="253735"/>
                  </a:lnTo>
                  <a:cubicBezTo>
                    <a:pt x="299794" y="311647"/>
                    <a:pt x="302359" y="367273"/>
                    <a:pt x="302359" y="367273"/>
                  </a:cubicBezTo>
                  <a:cubicBezTo>
                    <a:pt x="302359" y="367273"/>
                    <a:pt x="336655" y="393371"/>
                    <a:pt x="363351" y="370130"/>
                  </a:cubicBezTo>
                  <a:cubicBezTo>
                    <a:pt x="363351" y="370130"/>
                    <a:pt x="368956" y="288787"/>
                    <a:pt x="374656" y="208872"/>
                  </a:cubicBezTo>
                  <a:lnTo>
                    <a:pt x="421872" y="181440"/>
                  </a:lnTo>
                  <a:cubicBezTo>
                    <a:pt x="420813" y="185707"/>
                    <a:pt x="420239" y="190089"/>
                    <a:pt x="420162" y="194489"/>
                  </a:cubicBezTo>
                  <a:cubicBezTo>
                    <a:pt x="420162" y="209729"/>
                    <a:pt x="430992" y="435472"/>
                    <a:pt x="430992" y="435472"/>
                  </a:cubicBezTo>
                  <a:cubicBezTo>
                    <a:pt x="430992" y="435472"/>
                    <a:pt x="465573" y="456141"/>
                    <a:pt x="492269" y="432900"/>
                  </a:cubicBezTo>
                  <a:cubicBezTo>
                    <a:pt x="492269" y="432900"/>
                    <a:pt x="510225" y="171248"/>
                    <a:pt x="514405" y="129434"/>
                  </a:cubicBezTo>
                  <a:cubicBezTo>
                    <a:pt x="519060" y="82475"/>
                    <a:pt x="466903" y="59329"/>
                    <a:pt x="434033" y="71331"/>
                  </a:cubicBezTo>
                  <a:lnTo>
                    <a:pt x="383681" y="90381"/>
                  </a:lnTo>
                  <a:cubicBezTo>
                    <a:pt x="384726" y="77236"/>
                    <a:pt x="385581" y="67045"/>
                    <a:pt x="386151" y="61330"/>
                  </a:cubicBezTo>
                  <a:cubicBezTo>
                    <a:pt x="390806" y="14276"/>
                    <a:pt x="338650" y="-8870"/>
                    <a:pt x="305874" y="3132"/>
                  </a:cubicBezTo>
                  <a:cubicBezTo>
                    <a:pt x="275853" y="14086"/>
                    <a:pt x="73213" y="90286"/>
                    <a:pt x="73213" y="90286"/>
                  </a:cubicBezTo>
                  <a:cubicBezTo>
                    <a:pt x="74494" y="109831"/>
                    <a:pt x="76873" y="129300"/>
                    <a:pt x="80338" y="148579"/>
                  </a:cubicBezTo>
                  <a:lnTo>
                    <a:pt x="346" y="141816"/>
                  </a:lnTo>
                  <a:cubicBezTo>
                    <a:pt x="-4594" y="217254"/>
                    <a:pt x="44142" y="249544"/>
                    <a:pt x="99908" y="274309"/>
                  </a:cubicBezTo>
                  <a:close/>
                  <a:moveTo>
                    <a:pt x="240132" y="144293"/>
                  </a:moveTo>
                  <a:lnTo>
                    <a:pt x="293714" y="113241"/>
                  </a:lnTo>
                  <a:cubicBezTo>
                    <a:pt x="292795" y="117022"/>
                    <a:pt x="292191" y="120880"/>
                    <a:pt x="291909" y="124766"/>
                  </a:cubicBezTo>
                  <a:close/>
                </a:path>
              </a:pathLst>
            </a:custGeom>
            <a:solidFill>
              <a:srgbClr val="616E8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3928;p38"/>
            <p:cNvSpPr/>
            <p:nvPr/>
          </p:nvSpPr>
          <p:spPr>
            <a:xfrm>
              <a:off x="2258507" y="4054849"/>
              <a:ext cx="110678" cy="194691"/>
            </a:xfrm>
            <a:custGeom>
              <a:avLst/>
              <a:gdLst/>
              <a:ahLst/>
              <a:cxnLst/>
              <a:rect l="l" t="t" r="r" b="b"/>
              <a:pathLst>
                <a:path w="110678" h="194691" extrusionOk="0">
                  <a:moveTo>
                    <a:pt x="0" y="0"/>
                  </a:moveTo>
                  <a:cubicBezTo>
                    <a:pt x="0" y="0"/>
                    <a:pt x="6555" y="99917"/>
                    <a:pt x="19666" y="114300"/>
                  </a:cubicBezTo>
                  <a:cubicBezTo>
                    <a:pt x="32776" y="128683"/>
                    <a:pt x="76667" y="138493"/>
                    <a:pt x="76667" y="138493"/>
                  </a:cubicBezTo>
                  <a:lnTo>
                    <a:pt x="110678" y="194691"/>
                  </a:lnTo>
                  <a:cubicBezTo>
                    <a:pt x="110678" y="194691"/>
                    <a:pt x="79612" y="16192"/>
                    <a:pt x="72677" y="11906"/>
                  </a:cubicBezTo>
                  <a:cubicBezTo>
                    <a:pt x="65742" y="76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3929;p38"/>
            <p:cNvSpPr/>
            <p:nvPr/>
          </p:nvSpPr>
          <p:spPr>
            <a:xfrm>
              <a:off x="2250051" y="3940511"/>
              <a:ext cx="73912" cy="142900"/>
            </a:xfrm>
            <a:custGeom>
              <a:avLst/>
              <a:gdLst/>
              <a:ahLst/>
              <a:cxnLst/>
              <a:rect l="l" t="t" r="r" b="b"/>
              <a:pathLst>
                <a:path w="73912" h="142900" extrusionOk="0">
                  <a:moveTo>
                    <a:pt x="73912" y="3467"/>
                  </a:moveTo>
                  <a:cubicBezTo>
                    <a:pt x="56731" y="-4505"/>
                    <a:pt x="36318" y="1677"/>
                    <a:pt x="26411" y="17850"/>
                  </a:cubicBezTo>
                  <a:cubicBezTo>
                    <a:pt x="13965" y="38614"/>
                    <a:pt x="950" y="109957"/>
                    <a:pt x="0" y="122149"/>
                  </a:cubicBezTo>
                  <a:cubicBezTo>
                    <a:pt x="0" y="122149"/>
                    <a:pt x="17575" y="146533"/>
                    <a:pt x="43891" y="142437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3930;p38"/>
            <p:cNvSpPr/>
            <p:nvPr/>
          </p:nvSpPr>
          <p:spPr>
            <a:xfrm>
              <a:off x="2326123" y="3751123"/>
              <a:ext cx="169201" cy="272154"/>
            </a:xfrm>
            <a:custGeom>
              <a:avLst/>
              <a:gdLst/>
              <a:ahLst/>
              <a:cxnLst/>
              <a:rect l="l" t="t" r="r" b="b"/>
              <a:pathLst>
                <a:path w="169201" h="272154" extrusionOk="0">
                  <a:moveTo>
                    <a:pt x="9431" y="194093"/>
                  </a:moveTo>
                  <a:cubicBezTo>
                    <a:pt x="26626" y="194951"/>
                    <a:pt x="39452" y="199427"/>
                    <a:pt x="41542" y="194093"/>
                  </a:cubicBezTo>
                  <a:cubicBezTo>
                    <a:pt x="43431" y="185197"/>
                    <a:pt x="44764" y="176196"/>
                    <a:pt x="45532" y="167138"/>
                  </a:cubicBezTo>
                  <a:cubicBezTo>
                    <a:pt x="43537" y="162185"/>
                    <a:pt x="41827" y="156755"/>
                    <a:pt x="41827" y="156755"/>
                  </a:cubicBezTo>
                  <a:cubicBezTo>
                    <a:pt x="20166" y="143420"/>
                    <a:pt x="13326" y="119989"/>
                    <a:pt x="10571" y="92748"/>
                  </a:cubicBezTo>
                  <a:cubicBezTo>
                    <a:pt x="5726" y="46170"/>
                    <a:pt x="30806" y="5308"/>
                    <a:pt x="77073" y="450"/>
                  </a:cubicBezTo>
                  <a:cubicBezTo>
                    <a:pt x="120774" y="-4122"/>
                    <a:pt x="153075" y="26644"/>
                    <a:pt x="161530" y="68935"/>
                  </a:cubicBezTo>
                  <a:cubicBezTo>
                    <a:pt x="166185" y="89890"/>
                    <a:pt x="175400" y="129324"/>
                    <a:pt x="162955" y="163613"/>
                  </a:cubicBezTo>
                  <a:cubicBezTo>
                    <a:pt x="156020" y="182663"/>
                    <a:pt x="146995" y="198094"/>
                    <a:pt x="138064" y="201047"/>
                  </a:cubicBezTo>
                  <a:cubicBezTo>
                    <a:pt x="129411" y="200818"/>
                    <a:pt x="120781" y="200056"/>
                    <a:pt x="112224" y="198761"/>
                  </a:cubicBezTo>
                  <a:lnTo>
                    <a:pt x="112224" y="198761"/>
                  </a:lnTo>
                  <a:cubicBezTo>
                    <a:pt x="112224" y="198761"/>
                    <a:pt x="109943" y="211715"/>
                    <a:pt x="108328" y="220097"/>
                  </a:cubicBezTo>
                  <a:cubicBezTo>
                    <a:pt x="106713" y="228479"/>
                    <a:pt x="107378" y="232765"/>
                    <a:pt x="123814" y="242957"/>
                  </a:cubicBezTo>
                  <a:cubicBezTo>
                    <a:pt x="140249" y="253149"/>
                    <a:pt x="98923" y="274103"/>
                    <a:pt x="71847" y="272008"/>
                  </a:cubicBezTo>
                  <a:cubicBezTo>
                    <a:pt x="44772" y="269912"/>
                    <a:pt x="14276" y="253625"/>
                    <a:pt x="5916" y="236003"/>
                  </a:cubicBezTo>
                  <a:cubicBezTo>
                    <a:pt x="-2825" y="216668"/>
                    <a:pt x="-2065" y="193522"/>
                    <a:pt x="9431" y="194093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2" name="Google Shape;3931;p38"/>
            <p:cNvGrpSpPr/>
            <p:nvPr/>
          </p:nvGrpSpPr>
          <p:grpSpPr>
            <a:xfrm>
              <a:off x="2428704" y="3970322"/>
              <a:ext cx="350131" cy="370523"/>
              <a:chOff x="4512354" y="4952197"/>
              <a:chExt cx="350131" cy="370523"/>
            </a:xfrm>
          </p:grpSpPr>
          <p:grpSp>
            <p:nvGrpSpPr>
              <p:cNvPr id="128" name="Google Shape;3932;p38"/>
              <p:cNvGrpSpPr/>
              <p:nvPr/>
            </p:nvGrpSpPr>
            <p:grpSpPr>
              <a:xfrm>
                <a:off x="4512354" y="5116449"/>
                <a:ext cx="343196" cy="206271"/>
                <a:chOff x="4512354" y="5116449"/>
                <a:chExt cx="343196" cy="206271"/>
              </a:xfrm>
            </p:grpSpPr>
            <p:sp>
              <p:nvSpPr>
                <p:cNvPr id="139" name="Google Shape;3933;p38"/>
                <p:cNvSpPr/>
                <p:nvPr/>
              </p:nvSpPr>
              <p:spPr>
                <a:xfrm>
                  <a:off x="4512496" y="5200650"/>
                  <a:ext cx="343054" cy="122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054" h="122070" extrusionOk="0">
                      <a:moveTo>
                        <a:pt x="343054" y="31909"/>
                      </a:moveTo>
                      <a:lnTo>
                        <a:pt x="343054" y="31909"/>
                      </a:lnTo>
                      <a:cubicBezTo>
                        <a:pt x="343053" y="36890"/>
                        <a:pt x="340413" y="41500"/>
                        <a:pt x="336119" y="44005"/>
                      </a:cubicBezTo>
                      <a:lnTo>
                        <a:pt x="204921" y="120205"/>
                      </a:lnTo>
                      <a:cubicBezTo>
                        <a:pt x="200594" y="122692"/>
                        <a:pt x="195282" y="122692"/>
                        <a:pt x="190955" y="120205"/>
                      </a:cubicBezTo>
                      <a:lnTo>
                        <a:pt x="7030" y="13526"/>
                      </a:lnTo>
                      <a:cubicBezTo>
                        <a:pt x="2686" y="11059"/>
                        <a:pt x="0" y="6439"/>
                        <a:pt x="0" y="142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5E5E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" name="Google Shape;3934;p38"/>
                <p:cNvSpPr/>
                <p:nvPr/>
              </p:nvSpPr>
              <p:spPr>
                <a:xfrm>
                  <a:off x="4710387" y="5232749"/>
                  <a:ext cx="145163" cy="89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163" h="89916" extrusionOk="0">
                      <a:moveTo>
                        <a:pt x="138229" y="11906"/>
                      </a:moveTo>
                      <a:lnTo>
                        <a:pt x="7030" y="88106"/>
                      </a:lnTo>
                      <a:cubicBezTo>
                        <a:pt x="4885" y="89316"/>
                        <a:pt x="2461" y="89945"/>
                        <a:pt x="0" y="89916"/>
                      </a:cubicBezTo>
                      <a:lnTo>
                        <a:pt x="0" y="0"/>
                      </a:lnTo>
                      <a:lnTo>
                        <a:pt x="145164" y="0"/>
                      </a:lnTo>
                      <a:cubicBezTo>
                        <a:pt x="145097" y="4915"/>
                        <a:pt x="142464" y="9430"/>
                        <a:pt x="138229" y="11906"/>
                      </a:cubicBezTo>
                      <a:close/>
                    </a:path>
                  </a:pathLst>
                </a:custGeom>
                <a:solidFill>
                  <a:srgbClr val="E5E5E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" name="Google Shape;3935;p38"/>
                <p:cNvSpPr/>
                <p:nvPr/>
              </p:nvSpPr>
              <p:spPr>
                <a:xfrm>
                  <a:off x="4512354" y="5116449"/>
                  <a:ext cx="343006" cy="198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006" h="198541" extrusionOk="0">
                      <a:moveTo>
                        <a:pt x="202973" y="197263"/>
                      </a:moveTo>
                      <a:cubicBezTo>
                        <a:pt x="200034" y="198968"/>
                        <a:pt x="196412" y="198968"/>
                        <a:pt x="193473" y="197263"/>
                      </a:cubicBezTo>
                      <a:lnTo>
                        <a:pt x="1853" y="86582"/>
                      </a:lnTo>
                      <a:cubicBezTo>
                        <a:pt x="-618" y="85249"/>
                        <a:pt x="-618" y="82963"/>
                        <a:pt x="1853" y="81534"/>
                      </a:cubicBezTo>
                      <a:lnTo>
                        <a:pt x="142551" y="0"/>
                      </a:lnTo>
                      <a:lnTo>
                        <a:pt x="343007" y="116110"/>
                      </a:lnTo>
                      <a:close/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42" name="Google Shape;3936;p38"/>
                <p:cNvGrpSpPr/>
                <p:nvPr/>
              </p:nvGrpSpPr>
              <p:grpSpPr>
                <a:xfrm>
                  <a:off x="4592868" y="5212556"/>
                  <a:ext cx="96807" cy="56007"/>
                  <a:chOff x="4592868" y="5212556"/>
                  <a:chExt cx="96807" cy="56007"/>
                </a:xfrm>
              </p:grpSpPr>
              <p:sp>
                <p:nvSpPr>
                  <p:cNvPr id="228" name="Google Shape;3937;p38"/>
                  <p:cNvSpPr/>
                  <p:nvPr/>
                </p:nvSpPr>
                <p:spPr>
                  <a:xfrm>
                    <a:off x="4592868" y="5212556"/>
                    <a:ext cx="96807" cy="560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07" h="56007" extrusionOk="0">
                        <a:moveTo>
                          <a:pt x="0" y="20003"/>
                        </a:moveTo>
                        <a:lnTo>
                          <a:pt x="950" y="20479"/>
                        </a:lnTo>
                        <a:lnTo>
                          <a:pt x="62227" y="56007"/>
                        </a:lnTo>
                        <a:lnTo>
                          <a:pt x="95858" y="36481"/>
                        </a:lnTo>
                        <a:lnTo>
                          <a:pt x="96808" y="36004"/>
                        </a:lnTo>
                        <a:lnTo>
                          <a:pt x="34581" y="0"/>
                        </a:lnTo>
                        <a:lnTo>
                          <a:pt x="0" y="20003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9" name="Google Shape;3938;p38"/>
                  <p:cNvSpPr/>
                  <p:nvPr/>
                </p:nvSpPr>
                <p:spPr>
                  <a:xfrm>
                    <a:off x="4593818" y="5213603"/>
                    <a:ext cx="94907" cy="549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907" h="54959" extrusionOk="0">
                        <a:moveTo>
                          <a:pt x="0" y="19431"/>
                        </a:moveTo>
                        <a:lnTo>
                          <a:pt x="61277" y="54959"/>
                        </a:lnTo>
                        <a:lnTo>
                          <a:pt x="94908" y="35433"/>
                        </a:lnTo>
                        <a:lnTo>
                          <a:pt x="33631" y="0"/>
                        </a:lnTo>
                        <a:lnTo>
                          <a:pt x="0" y="19431"/>
                        </a:lnTo>
                        <a:close/>
                      </a:path>
                    </a:pathLst>
                  </a:custGeom>
                  <a:solidFill>
                    <a:srgbClr val="E5E5E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3" name="Google Shape;3939;p38"/>
                <p:cNvSpPr/>
                <p:nvPr/>
              </p:nvSpPr>
              <p:spPr>
                <a:xfrm>
                  <a:off x="4803130" y="5231915"/>
                  <a:ext cx="21235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5" h="12299" extrusionOk="0">
                      <a:moveTo>
                        <a:pt x="454" y="6834"/>
                      </a:moveTo>
                      <a:lnTo>
                        <a:pt x="9289" y="11978"/>
                      </a:lnTo>
                      <a:cubicBezTo>
                        <a:pt x="10191" y="12406"/>
                        <a:pt x="11238" y="12406"/>
                        <a:pt x="12139" y="11978"/>
                      </a:cubicBezTo>
                      <a:lnTo>
                        <a:pt x="20594" y="7120"/>
                      </a:lnTo>
                      <a:cubicBezTo>
                        <a:pt x="21449" y="7120"/>
                        <a:pt x="21449" y="5882"/>
                        <a:pt x="20594" y="5501"/>
                      </a:cubicBezTo>
                      <a:lnTo>
                        <a:pt x="11759" y="357"/>
                      </a:lnTo>
                      <a:cubicBezTo>
                        <a:pt x="10868" y="-119"/>
                        <a:pt x="9800" y="-119"/>
                        <a:pt x="8909" y="357"/>
                      </a:cubicBezTo>
                      <a:lnTo>
                        <a:pt x="549" y="5215"/>
                      </a:lnTo>
                      <a:cubicBezTo>
                        <a:pt x="-116" y="5215"/>
                        <a:pt x="-211" y="5882"/>
                        <a:pt x="45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4" name="Google Shape;3940;p38"/>
                <p:cNvSpPr/>
                <p:nvPr/>
              </p:nvSpPr>
              <p:spPr>
                <a:xfrm>
                  <a:off x="4790604" y="5224200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6644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358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" name="Google Shape;3941;p38"/>
                <p:cNvSpPr/>
                <p:nvPr/>
              </p:nvSpPr>
              <p:spPr>
                <a:xfrm>
                  <a:off x="4778123" y="5216961"/>
                  <a:ext cx="2119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97" h="12299" extrusionOk="0">
                      <a:moveTo>
                        <a:pt x="475" y="6834"/>
                      </a:moveTo>
                      <a:lnTo>
                        <a:pt x="9310" y="11978"/>
                      </a:lnTo>
                      <a:cubicBezTo>
                        <a:pt x="10212" y="12406"/>
                        <a:pt x="11259" y="12406"/>
                        <a:pt x="12160" y="11978"/>
                      </a:cubicBezTo>
                      <a:lnTo>
                        <a:pt x="20521" y="7120"/>
                      </a:lnTo>
                      <a:cubicBezTo>
                        <a:pt x="21376" y="6644"/>
                        <a:pt x="21471" y="5881"/>
                        <a:pt x="20521" y="5501"/>
                      </a:cubicBezTo>
                      <a:lnTo>
                        <a:pt x="11685" y="357"/>
                      </a:lnTo>
                      <a:cubicBezTo>
                        <a:pt x="10794" y="-119"/>
                        <a:pt x="9726" y="-119"/>
                        <a:pt x="8835" y="357"/>
                      </a:cubicBezTo>
                      <a:lnTo>
                        <a:pt x="380" y="5215"/>
                      </a:lnTo>
                      <a:cubicBezTo>
                        <a:pt x="-95" y="5691"/>
                        <a:pt x="-190" y="6358"/>
                        <a:pt x="47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" name="Google Shape;3942;p38"/>
                <p:cNvSpPr/>
                <p:nvPr/>
              </p:nvSpPr>
              <p:spPr>
                <a:xfrm>
                  <a:off x="4765618" y="5209722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6644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54" y="-119"/>
                        <a:pt x="9786" y="-119"/>
                        <a:pt x="8895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358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7" name="Google Shape;3943;p38"/>
                <p:cNvSpPr/>
                <p:nvPr/>
              </p:nvSpPr>
              <p:spPr>
                <a:xfrm>
                  <a:off x="4753078" y="5202483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6644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358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" name="Google Shape;3944;p38"/>
                <p:cNvSpPr/>
                <p:nvPr/>
              </p:nvSpPr>
              <p:spPr>
                <a:xfrm>
                  <a:off x="4740609" y="5195244"/>
                  <a:ext cx="21210" cy="12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8" extrusionOk="0">
                      <a:moveTo>
                        <a:pt x="464" y="6834"/>
                      </a:moveTo>
                      <a:lnTo>
                        <a:pt x="9299" y="11978"/>
                      </a:lnTo>
                      <a:cubicBezTo>
                        <a:pt x="10201" y="12406"/>
                        <a:pt x="11248" y="12406"/>
                        <a:pt x="12149" y="11978"/>
                      </a:cubicBezTo>
                      <a:lnTo>
                        <a:pt x="20604" y="7120"/>
                      </a:lnTo>
                      <a:cubicBezTo>
                        <a:pt x="21364" y="6644"/>
                        <a:pt x="21459" y="5881"/>
                        <a:pt x="20604" y="5501"/>
                      </a:cubicBezTo>
                      <a:lnTo>
                        <a:pt x="11769" y="357"/>
                      </a:lnTo>
                      <a:cubicBezTo>
                        <a:pt x="10878" y="-119"/>
                        <a:pt x="9810" y="-119"/>
                        <a:pt x="8919" y="357"/>
                      </a:cubicBezTo>
                      <a:lnTo>
                        <a:pt x="464" y="5215"/>
                      </a:lnTo>
                      <a:cubicBezTo>
                        <a:pt x="-106" y="5405"/>
                        <a:pt x="-201" y="6358"/>
                        <a:pt x="46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" name="Google Shape;3945;p38"/>
                <p:cNvSpPr/>
                <p:nvPr/>
              </p:nvSpPr>
              <p:spPr>
                <a:xfrm>
                  <a:off x="4728092" y="5188005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39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7120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54" y="-119"/>
                        <a:pt x="9786" y="-119"/>
                        <a:pt x="8895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358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" name="Google Shape;3946;p38"/>
                <p:cNvSpPr/>
                <p:nvPr/>
              </p:nvSpPr>
              <p:spPr>
                <a:xfrm>
                  <a:off x="4715552" y="5180766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72" y="12406"/>
                        <a:pt x="11319" y="12406"/>
                        <a:pt x="12220" y="11978"/>
                      </a:cubicBezTo>
                      <a:lnTo>
                        <a:pt x="20581" y="7120"/>
                      </a:lnTo>
                      <a:cubicBezTo>
                        <a:pt x="21436" y="6644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358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3947;p38"/>
                <p:cNvSpPr/>
                <p:nvPr/>
              </p:nvSpPr>
              <p:spPr>
                <a:xfrm>
                  <a:off x="4703083" y="5173527"/>
                  <a:ext cx="21210" cy="12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8" extrusionOk="0">
                      <a:moveTo>
                        <a:pt x="464" y="6834"/>
                      </a:moveTo>
                      <a:lnTo>
                        <a:pt x="9299" y="11978"/>
                      </a:lnTo>
                      <a:cubicBezTo>
                        <a:pt x="10201" y="12406"/>
                        <a:pt x="11248" y="12406"/>
                        <a:pt x="12149" y="11978"/>
                      </a:cubicBezTo>
                      <a:lnTo>
                        <a:pt x="20604" y="7120"/>
                      </a:lnTo>
                      <a:cubicBezTo>
                        <a:pt x="21364" y="6644"/>
                        <a:pt x="21459" y="5881"/>
                        <a:pt x="20604" y="5501"/>
                      </a:cubicBezTo>
                      <a:lnTo>
                        <a:pt x="11769" y="357"/>
                      </a:lnTo>
                      <a:cubicBezTo>
                        <a:pt x="10878" y="-119"/>
                        <a:pt x="9810" y="-119"/>
                        <a:pt x="8919" y="357"/>
                      </a:cubicBezTo>
                      <a:lnTo>
                        <a:pt x="464" y="5215"/>
                      </a:lnTo>
                      <a:cubicBezTo>
                        <a:pt x="-106" y="5691"/>
                        <a:pt x="-201" y="6358"/>
                        <a:pt x="46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" name="Google Shape;3948;p38"/>
                <p:cNvSpPr/>
                <p:nvPr/>
              </p:nvSpPr>
              <p:spPr>
                <a:xfrm>
                  <a:off x="4690566" y="5166324"/>
                  <a:ext cx="21257" cy="1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63" extrusionOk="0">
                      <a:moveTo>
                        <a:pt x="535" y="6798"/>
                      </a:moveTo>
                      <a:lnTo>
                        <a:pt x="9370" y="11942"/>
                      </a:lnTo>
                      <a:cubicBezTo>
                        <a:pt x="10239" y="12371"/>
                        <a:pt x="11256" y="12371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1"/>
                      </a:lnTo>
                      <a:cubicBezTo>
                        <a:pt x="10876" y="-107"/>
                        <a:pt x="9860" y="-107"/>
                        <a:pt x="8990" y="321"/>
                      </a:cubicBezTo>
                      <a:lnTo>
                        <a:pt x="535" y="5275"/>
                      </a:lnTo>
                      <a:cubicBezTo>
                        <a:pt x="-130" y="5751"/>
                        <a:pt x="-225" y="6322"/>
                        <a:pt x="535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" name="Google Shape;3949;p38"/>
                <p:cNvSpPr/>
                <p:nvPr/>
              </p:nvSpPr>
              <p:spPr>
                <a:xfrm>
                  <a:off x="4678026" y="5159085"/>
                  <a:ext cx="21257" cy="1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63" extrusionOk="0">
                      <a:moveTo>
                        <a:pt x="535" y="6798"/>
                      </a:moveTo>
                      <a:lnTo>
                        <a:pt x="9370" y="11942"/>
                      </a:lnTo>
                      <a:cubicBezTo>
                        <a:pt x="10272" y="12371"/>
                        <a:pt x="11319" y="12371"/>
                        <a:pt x="12220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60" y="-107"/>
                        <a:pt x="8990" y="322"/>
                      </a:cubicBezTo>
                      <a:lnTo>
                        <a:pt x="535" y="5274"/>
                      </a:lnTo>
                      <a:cubicBezTo>
                        <a:pt x="-130" y="5656"/>
                        <a:pt x="-225" y="6322"/>
                        <a:pt x="535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3950;p38"/>
                <p:cNvSpPr/>
                <p:nvPr/>
              </p:nvSpPr>
              <p:spPr>
                <a:xfrm>
                  <a:off x="4665615" y="5151846"/>
                  <a:ext cx="21342" cy="1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42" h="12263" extrusionOk="0">
                      <a:moveTo>
                        <a:pt x="596" y="6798"/>
                      </a:moveTo>
                      <a:lnTo>
                        <a:pt x="9431" y="11942"/>
                      </a:lnTo>
                      <a:cubicBezTo>
                        <a:pt x="10333" y="12371"/>
                        <a:pt x="11380" y="12371"/>
                        <a:pt x="12281" y="11942"/>
                      </a:cubicBezTo>
                      <a:lnTo>
                        <a:pt x="20736" y="7084"/>
                      </a:lnTo>
                      <a:cubicBezTo>
                        <a:pt x="21496" y="6608"/>
                        <a:pt x="21591" y="5846"/>
                        <a:pt x="20736" y="5465"/>
                      </a:cubicBezTo>
                      <a:lnTo>
                        <a:pt x="11901" y="322"/>
                      </a:lnTo>
                      <a:cubicBezTo>
                        <a:pt x="10999" y="-107"/>
                        <a:pt x="9953" y="-107"/>
                        <a:pt x="9051" y="322"/>
                      </a:cubicBezTo>
                      <a:lnTo>
                        <a:pt x="691" y="5274"/>
                      </a:lnTo>
                      <a:cubicBezTo>
                        <a:pt x="-164" y="5656"/>
                        <a:pt x="-259" y="6322"/>
                        <a:pt x="596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5" name="Google Shape;3951;p38"/>
                <p:cNvSpPr/>
                <p:nvPr/>
              </p:nvSpPr>
              <p:spPr>
                <a:xfrm>
                  <a:off x="4653040" y="5144512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7084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60" y="-107"/>
                        <a:pt x="8990" y="322"/>
                      </a:cubicBezTo>
                      <a:lnTo>
                        <a:pt x="535" y="5274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" name="Google Shape;3952;p38"/>
                <p:cNvSpPr/>
                <p:nvPr/>
              </p:nvSpPr>
              <p:spPr>
                <a:xfrm>
                  <a:off x="4634503" y="5133808"/>
                  <a:ext cx="27254" cy="157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54" h="15763" extrusionOk="0">
                      <a:moveTo>
                        <a:pt x="546" y="6834"/>
                      </a:moveTo>
                      <a:lnTo>
                        <a:pt x="15367" y="15407"/>
                      </a:lnTo>
                      <a:cubicBezTo>
                        <a:pt x="16258" y="15883"/>
                        <a:pt x="17326" y="15883"/>
                        <a:pt x="18217" y="15407"/>
                      </a:cubicBezTo>
                      <a:lnTo>
                        <a:pt x="26577" y="10549"/>
                      </a:lnTo>
                      <a:cubicBezTo>
                        <a:pt x="27432" y="10073"/>
                        <a:pt x="27527" y="9311"/>
                        <a:pt x="26577" y="8930"/>
                      </a:cubicBezTo>
                      <a:lnTo>
                        <a:pt x="11662" y="357"/>
                      </a:lnTo>
                      <a:cubicBezTo>
                        <a:pt x="10805" y="-119"/>
                        <a:pt x="9763" y="-119"/>
                        <a:pt x="8906" y="357"/>
                      </a:cubicBezTo>
                      <a:lnTo>
                        <a:pt x="451" y="5215"/>
                      </a:lnTo>
                      <a:cubicBezTo>
                        <a:pt x="-119" y="5691"/>
                        <a:pt x="-214" y="6453"/>
                        <a:pt x="546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" name="Google Shape;3953;p38"/>
                <p:cNvSpPr/>
                <p:nvPr/>
              </p:nvSpPr>
              <p:spPr>
                <a:xfrm>
                  <a:off x="4772458" y="5227665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1"/>
                      </a:lnTo>
                      <a:cubicBezTo>
                        <a:pt x="10844" y="-107"/>
                        <a:pt x="9797" y="-107"/>
                        <a:pt x="8895" y="321"/>
                      </a:cubicBezTo>
                      <a:lnTo>
                        <a:pt x="535" y="5275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" name="Google Shape;3954;p38"/>
                <p:cNvSpPr/>
                <p:nvPr/>
              </p:nvSpPr>
              <p:spPr>
                <a:xfrm>
                  <a:off x="4759918" y="5220426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1"/>
                      </a:lnTo>
                      <a:cubicBezTo>
                        <a:pt x="10876" y="-107"/>
                        <a:pt x="9860" y="-107"/>
                        <a:pt x="8990" y="321"/>
                      </a:cubicBezTo>
                      <a:lnTo>
                        <a:pt x="535" y="5275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" name="Google Shape;3955;p38"/>
                <p:cNvSpPr/>
                <p:nvPr/>
              </p:nvSpPr>
              <p:spPr>
                <a:xfrm>
                  <a:off x="4747378" y="5212806"/>
                  <a:ext cx="21257" cy="12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8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1"/>
                      </a:lnTo>
                      <a:cubicBezTo>
                        <a:pt x="10876" y="-107"/>
                        <a:pt x="9860" y="-107"/>
                        <a:pt x="8990" y="321"/>
                      </a:cubicBezTo>
                      <a:lnTo>
                        <a:pt x="535" y="5179"/>
                      </a:lnTo>
                      <a:cubicBezTo>
                        <a:pt x="-130" y="6036"/>
                        <a:pt x="-225" y="6894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" name="Google Shape;3956;p38"/>
                <p:cNvSpPr/>
                <p:nvPr/>
              </p:nvSpPr>
              <p:spPr>
                <a:xfrm>
                  <a:off x="4734837" y="5205912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72" y="12406"/>
                        <a:pt x="11319" y="12406"/>
                        <a:pt x="12220" y="11978"/>
                      </a:cubicBezTo>
                      <a:lnTo>
                        <a:pt x="20581" y="7120"/>
                      </a:lnTo>
                      <a:cubicBezTo>
                        <a:pt x="21436" y="6644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" name="Google Shape;3957;p38"/>
                <p:cNvSpPr/>
                <p:nvPr/>
              </p:nvSpPr>
              <p:spPr>
                <a:xfrm>
                  <a:off x="4722523" y="5198768"/>
                  <a:ext cx="21411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11" h="12299" extrusionOk="0">
                      <a:moveTo>
                        <a:pt x="689" y="6834"/>
                      </a:moveTo>
                      <a:lnTo>
                        <a:pt x="9524" y="11978"/>
                      </a:lnTo>
                      <a:cubicBezTo>
                        <a:pt x="10426" y="12406"/>
                        <a:pt x="11473" y="12406"/>
                        <a:pt x="12374" y="11978"/>
                      </a:cubicBezTo>
                      <a:lnTo>
                        <a:pt x="20734" y="7120"/>
                      </a:lnTo>
                      <a:cubicBezTo>
                        <a:pt x="21589" y="7120"/>
                        <a:pt x="21684" y="5882"/>
                        <a:pt x="20734" y="5501"/>
                      </a:cubicBezTo>
                      <a:lnTo>
                        <a:pt x="11899" y="357"/>
                      </a:lnTo>
                      <a:cubicBezTo>
                        <a:pt x="11008" y="-119"/>
                        <a:pt x="9940" y="-119"/>
                        <a:pt x="9049" y="357"/>
                      </a:cubicBezTo>
                      <a:lnTo>
                        <a:pt x="594" y="5215"/>
                      </a:lnTo>
                      <a:cubicBezTo>
                        <a:pt x="-166" y="5691"/>
                        <a:pt x="-261" y="6358"/>
                        <a:pt x="689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" name="Google Shape;3958;p38"/>
                <p:cNvSpPr/>
                <p:nvPr/>
              </p:nvSpPr>
              <p:spPr>
                <a:xfrm>
                  <a:off x="4709923" y="5191470"/>
                  <a:ext cx="21210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9" extrusionOk="0">
                      <a:moveTo>
                        <a:pt x="464" y="6894"/>
                      </a:moveTo>
                      <a:lnTo>
                        <a:pt x="9299" y="11942"/>
                      </a:lnTo>
                      <a:cubicBezTo>
                        <a:pt x="10190" y="12418"/>
                        <a:pt x="11258" y="12418"/>
                        <a:pt x="12149" y="11942"/>
                      </a:cubicBezTo>
                      <a:lnTo>
                        <a:pt x="20604" y="7084"/>
                      </a:lnTo>
                      <a:cubicBezTo>
                        <a:pt x="21364" y="7084"/>
                        <a:pt x="21459" y="5846"/>
                        <a:pt x="20604" y="5465"/>
                      </a:cubicBezTo>
                      <a:lnTo>
                        <a:pt x="11769" y="322"/>
                      </a:lnTo>
                      <a:cubicBezTo>
                        <a:pt x="10868" y="-107"/>
                        <a:pt x="9821" y="-107"/>
                        <a:pt x="8919" y="322"/>
                      </a:cubicBezTo>
                      <a:lnTo>
                        <a:pt x="464" y="5274"/>
                      </a:lnTo>
                      <a:cubicBezTo>
                        <a:pt x="-106" y="5751"/>
                        <a:pt x="-201" y="6417"/>
                        <a:pt x="464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" name="Google Shape;3959;p38"/>
                <p:cNvSpPr/>
                <p:nvPr/>
              </p:nvSpPr>
              <p:spPr>
                <a:xfrm>
                  <a:off x="4697392" y="5184231"/>
                  <a:ext cx="21235" cy="12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5" h="12298" extrusionOk="0">
                      <a:moveTo>
                        <a:pt x="454" y="6894"/>
                      </a:moveTo>
                      <a:lnTo>
                        <a:pt x="9289" y="11942"/>
                      </a:lnTo>
                      <a:cubicBezTo>
                        <a:pt x="10180" y="12418"/>
                        <a:pt x="11248" y="12418"/>
                        <a:pt x="12139" y="11942"/>
                      </a:cubicBezTo>
                      <a:lnTo>
                        <a:pt x="20594" y="7084"/>
                      </a:lnTo>
                      <a:cubicBezTo>
                        <a:pt x="21449" y="6608"/>
                        <a:pt x="21449" y="5846"/>
                        <a:pt x="20594" y="5465"/>
                      </a:cubicBezTo>
                      <a:lnTo>
                        <a:pt x="11759" y="321"/>
                      </a:lnTo>
                      <a:cubicBezTo>
                        <a:pt x="10858" y="-107"/>
                        <a:pt x="9811" y="-107"/>
                        <a:pt x="8909" y="321"/>
                      </a:cubicBezTo>
                      <a:lnTo>
                        <a:pt x="549" y="5179"/>
                      </a:lnTo>
                      <a:cubicBezTo>
                        <a:pt x="-116" y="5751"/>
                        <a:pt x="-211" y="6894"/>
                        <a:pt x="454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" name="Google Shape;3960;p38"/>
                <p:cNvSpPr/>
                <p:nvPr/>
              </p:nvSpPr>
              <p:spPr>
                <a:xfrm>
                  <a:off x="4684958" y="5176992"/>
                  <a:ext cx="20976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76" h="12299" extrusionOk="0">
                      <a:moveTo>
                        <a:pt x="253" y="6799"/>
                      </a:moveTo>
                      <a:lnTo>
                        <a:pt x="9089" y="11942"/>
                      </a:lnTo>
                      <a:cubicBezTo>
                        <a:pt x="9946" y="12418"/>
                        <a:pt x="10987" y="12418"/>
                        <a:pt x="11844" y="11942"/>
                      </a:cubicBezTo>
                      <a:lnTo>
                        <a:pt x="20299" y="7084"/>
                      </a:lnTo>
                      <a:cubicBezTo>
                        <a:pt x="21154" y="6608"/>
                        <a:pt x="21249" y="5846"/>
                        <a:pt x="20299" y="5465"/>
                      </a:cubicBezTo>
                      <a:lnTo>
                        <a:pt x="11464" y="321"/>
                      </a:lnTo>
                      <a:cubicBezTo>
                        <a:pt x="10562" y="-107"/>
                        <a:pt x="9515" y="-107"/>
                        <a:pt x="8614" y="321"/>
                      </a:cubicBezTo>
                      <a:lnTo>
                        <a:pt x="253" y="5179"/>
                      </a:lnTo>
                      <a:cubicBezTo>
                        <a:pt x="253" y="5655"/>
                        <a:pt x="-317" y="6417"/>
                        <a:pt x="253" y="6799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" name="Google Shape;3961;p38"/>
                <p:cNvSpPr/>
                <p:nvPr/>
              </p:nvSpPr>
              <p:spPr>
                <a:xfrm>
                  <a:off x="4672326" y="5169717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6549"/>
                        <a:pt x="21531" y="5882"/>
                        <a:pt x="20581" y="5406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" name="Google Shape;3962;p38"/>
                <p:cNvSpPr/>
                <p:nvPr/>
              </p:nvSpPr>
              <p:spPr>
                <a:xfrm>
                  <a:off x="4659785" y="5162478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025"/>
                      </a:lnTo>
                      <a:cubicBezTo>
                        <a:pt x="21436" y="6548"/>
                        <a:pt x="21531" y="5881"/>
                        <a:pt x="20581" y="5405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7" name="Google Shape;3963;p38"/>
                <p:cNvSpPr/>
                <p:nvPr/>
              </p:nvSpPr>
              <p:spPr>
                <a:xfrm>
                  <a:off x="4647352" y="5155656"/>
                  <a:ext cx="21150" cy="12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50" h="12358" extrusionOk="0">
                      <a:moveTo>
                        <a:pt x="428" y="6894"/>
                      </a:moveTo>
                      <a:lnTo>
                        <a:pt x="9263" y="12037"/>
                      </a:lnTo>
                      <a:cubicBezTo>
                        <a:pt x="10164" y="12466"/>
                        <a:pt x="11211" y="12466"/>
                        <a:pt x="12113" y="12037"/>
                      </a:cubicBezTo>
                      <a:lnTo>
                        <a:pt x="20473" y="7084"/>
                      </a:lnTo>
                      <a:cubicBezTo>
                        <a:pt x="21328" y="7084"/>
                        <a:pt x="21423" y="5941"/>
                        <a:pt x="20473" y="5465"/>
                      </a:cubicBezTo>
                      <a:lnTo>
                        <a:pt x="11638" y="321"/>
                      </a:lnTo>
                      <a:cubicBezTo>
                        <a:pt x="10769" y="-107"/>
                        <a:pt x="9752" y="-107"/>
                        <a:pt x="8883" y="321"/>
                      </a:cubicBezTo>
                      <a:lnTo>
                        <a:pt x="428" y="5179"/>
                      </a:lnTo>
                      <a:cubicBezTo>
                        <a:pt x="-143" y="5274"/>
                        <a:pt x="-143" y="6036"/>
                        <a:pt x="428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8" name="Google Shape;3964;p38"/>
                <p:cNvSpPr/>
                <p:nvPr/>
              </p:nvSpPr>
              <p:spPr>
                <a:xfrm>
                  <a:off x="4634693" y="5148036"/>
                  <a:ext cx="21269" cy="1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69" h="12263" extrusionOk="0">
                      <a:moveTo>
                        <a:pt x="546" y="6798"/>
                      </a:moveTo>
                      <a:lnTo>
                        <a:pt x="9381" y="11942"/>
                      </a:lnTo>
                      <a:cubicBezTo>
                        <a:pt x="10283" y="12371"/>
                        <a:pt x="11330" y="12371"/>
                        <a:pt x="12232" y="11942"/>
                      </a:cubicBezTo>
                      <a:lnTo>
                        <a:pt x="20592" y="7084"/>
                      </a:lnTo>
                      <a:cubicBezTo>
                        <a:pt x="21447" y="6608"/>
                        <a:pt x="21542" y="5846"/>
                        <a:pt x="20592" y="5465"/>
                      </a:cubicBezTo>
                      <a:lnTo>
                        <a:pt x="11757" y="322"/>
                      </a:lnTo>
                      <a:cubicBezTo>
                        <a:pt x="10855" y="-107"/>
                        <a:pt x="9808" y="-107"/>
                        <a:pt x="8906" y="322"/>
                      </a:cubicBezTo>
                      <a:lnTo>
                        <a:pt x="451" y="5179"/>
                      </a:lnTo>
                      <a:cubicBezTo>
                        <a:pt x="-119" y="5656"/>
                        <a:pt x="-214" y="6417"/>
                        <a:pt x="546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9" name="Google Shape;3965;p38"/>
                <p:cNvSpPr/>
                <p:nvPr/>
              </p:nvSpPr>
              <p:spPr>
                <a:xfrm>
                  <a:off x="4784985" y="5234904"/>
                  <a:ext cx="27256" cy="15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56" h="15823" extrusionOk="0">
                      <a:moveTo>
                        <a:pt x="454" y="6894"/>
                      </a:moveTo>
                      <a:lnTo>
                        <a:pt x="15369" y="15466"/>
                      </a:lnTo>
                      <a:cubicBezTo>
                        <a:pt x="16226" y="15942"/>
                        <a:pt x="17267" y="15942"/>
                        <a:pt x="18124" y="15466"/>
                      </a:cubicBezTo>
                      <a:lnTo>
                        <a:pt x="26580" y="10608"/>
                      </a:lnTo>
                      <a:cubicBezTo>
                        <a:pt x="27435" y="10132"/>
                        <a:pt x="27530" y="9370"/>
                        <a:pt x="26580" y="8989"/>
                      </a:cubicBezTo>
                      <a:lnTo>
                        <a:pt x="11759" y="322"/>
                      </a:lnTo>
                      <a:cubicBezTo>
                        <a:pt x="10858" y="-107"/>
                        <a:pt x="9811" y="-107"/>
                        <a:pt x="8909" y="322"/>
                      </a:cubicBezTo>
                      <a:lnTo>
                        <a:pt x="549" y="5179"/>
                      </a:lnTo>
                      <a:cubicBezTo>
                        <a:pt x="-116" y="5751"/>
                        <a:pt x="-211" y="6513"/>
                        <a:pt x="454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" name="Google Shape;3966;p38"/>
                <p:cNvSpPr/>
                <p:nvPr/>
              </p:nvSpPr>
              <p:spPr>
                <a:xfrm>
                  <a:off x="4610064" y="5140680"/>
                  <a:ext cx="33535" cy="17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35" h="17487" extrusionOk="0">
                      <a:moveTo>
                        <a:pt x="24131" y="343"/>
                      </a:moveTo>
                      <a:lnTo>
                        <a:pt x="32966" y="5487"/>
                      </a:lnTo>
                      <a:cubicBezTo>
                        <a:pt x="33726" y="5487"/>
                        <a:pt x="33726" y="6534"/>
                        <a:pt x="32966" y="6915"/>
                      </a:cubicBezTo>
                      <a:lnTo>
                        <a:pt x="24036" y="12154"/>
                      </a:lnTo>
                      <a:cubicBezTo>
                        <a:pt x="23222" y="12535"/>
                        <a:pt x="22284" y="12535"/>
                        <a:pt x="21471" y="12154"/>
                      </a:cubicBezTo>
                      <a:lnTo>
                        <a:pt x="20711" y="11678"/>
                      </a:lnTo>
                      <a:cubicBezTo>
                        <a:pt x="19963" y="11306"/>
                        <a:pt x="19083" y="11306"/>
                        <a:pt x="18336" y="11678"/>
                      </a:cubicBezTo>
                      <a:lnTo>
                        <a:pt x="8835" y="17202"/>
                      </a:lnTo>
                      <a:cubicBezTo>
                        <a:pt x="7990" y="17583"/>
                        <a:pt x="7021" y="17583"/>
                        <a:pt x="6175" y="17202"/>
                      </a:cubicBezTo>
                      <a:lnTo>
                        <a:pt x="570" y="13964"/>
                      </a:lnTo>
                      <a:cubicBezTo>
                        <a:pt x="-190" y="13487"/>
                        <a:pt x="-190" y="12821"/>
                        <a:pt x="570" y="12440"/>
                      </a:cubicBezTo>
                      <a:lnTo>
                        <a:pt x="9405" y="7296"/>
                      </a:lnTo>
                      <a:lnTo>
                        <a:pt x="11210" y="6248"/>
                      </a:lnTo>
                      <a:lnTo>
                        <a:pt x="12540" y="5487"/>
                      </a:lnTo>
                      <a:lnTo>
                        <a:pt x="13870" y="4725"/>
                      </a:lnTo>
                      <a:lnTo>
                        <a:pt x="21471" y="343"/>
                      </a:lnTo>
                      <a:cubicBezTo>
                        <a:pt x="22298" y="-114"/>
                        <a:pt x="23302" y="-114"/>
                        <a:pt x="24131" y="343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" name="Google Shape;3967;p38"/>
                <p:cNvSpPr/>
                <p:nvPr/>
              </p:nvSpPr>
              <p:spPr>
                <a:xfrm>
                  <a:off x="4754598" y="5259443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025"/>
                      </a:lnTo>
                      <a:cubicBezTo>
                        <a:pt x="21436" y="7025"/>
                        <a:pt x="21531" y="5882"/>
                        <a:pt x="20581" y="5405"/>
                      </a:cubicBezTo>
                      <a:lnTo>
                        <a:pt x="11745" y="357"/>
                      </a:lnTo>
                      <a:cubicBezTo>
                        <a:pt x="10854" y="-119"/>
                        <a:pt x="9786" y="-119"/>
                        <a:pt x="8895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" name="Google Shape;3968;p38"/>
                <p:cNvSpPr/>
                <p:nvPr/>
              </p:nvSpPr>
              <p:spPr>
                <a:xfrm>
                  <a:off x="4742212" y="5252239"/>
                  <a:ext cx="20746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46" h="12299" extrusionOk="0">
                      <a:moveTo>
                        <a:pt x="0" y="6798"/>
                      </a:moveTo>
                      <a:lnTo>
                        <a:pt x="8835" y="11942"/>
                      </a:lnTo>
                      <a:cubicBezTo>
                        <a:pt x="9726" y="12418"/>
                        <a:pt x="10794" y="12418"/>
                        <a:pt x="11685" y="11942"/>
                      </a:cubicBezTo>
                      <a:lnTo>
                        <a:pt x="20141" y="7084"/>
                      </a:lnTo>
                      <a:cubicBezTo>
                        <a:pt x="20901" y="7084"/>
                        <a:pt x="20996" y="5846"/>
                        <a:pt x="20141" y="5465"/>
                      </a:cubicBezTo>
                      <a:lnTo>
                        <a:pt x="11305" y="322"/>
                      </a:lnTo>
                      <a:cubicBezTo>
                        <a:pt x="10404" y="-107"/>
                        <a:pt x="9357" y="-107"/>
                        <a:pt x="8455" y="322"/>
                      </a:cubicBezTo>
                      <a:lnTo>
                        <a:pt x="0" y="5179"/>
                      </a:lnTo>
                      <a:cubicBezTo>
                        <a:pt x="0" y="5560"/>
                        <a:pt x="0" y="6417"/>
                        <a:pt x="0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" name="Google Shape;3969;p38"/>
                <p:cNvSpPr/>
                <p:nvPr/>
              </p:nvSpPr>
              <p:spPr>
                <a:xfrm>
                  <a:off x="4729612" y="5245000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61" y="12418"/>
                        <a:pt x="11329" y="12418"/>
                        <a:pt x="12220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59" y="-107"/>
                        <a:pt x="8990" y="322"/>
                      </a:cubicBezTo>
                      <a:lnTo>
                        <a:pt x="535" y="5274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" name="Google Shape;3970;p38"/>
                <p:cNvSpPr/>
                <p:nvPr/>
              </p:nvSpPr>
              <p:spPr>
                <a:xfrm>
                  <a:off x="4623423" y="5183528"/>
                  <a:ext cx="21234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4" h="12299" extrusionOk="0">
                      <a:moveTo>
                        <a:pt x="511" y="6834"/>
                      </a:moveTo>
                      <a:lnTo>
                        <a:pt x="9347" y="11978"/>
                      </a:lnTo>
                      <a:cubicBezTo>
                        <a:pt x="10248" y="12406"/>
                        <a:pt x="11295" y="12406"/>
                        <a:pt x="12197" y="11978"/>
                      </a:cubicBezTo>
                      <a:lnTo>
                        <a:pt x="20557" y="7025"/>
                      </a:lnTo>
                      <a:cubicBezTo>
                        <a:pt x="21412" y="6549"/>
                        <a:pt x="21507" y="5882"/>
                        <a:pt x="20557" y="5405"/>
                      </a:cubicBezTo>
                      <a:lnTo>
                        <a:pt x="11722" y="357"/>
                      </a:lnTo>
                      <a:cubicBezTo>
                        <a:pt x="10831" y="-119"/>
                        <a:pt x="9763" y="-119"/>
                        <a:pt x="8872" y="357"/>
                      </a:cubicBezTo>
                      <a:lnTo>
                        <a:pt x="416" y="5215"/>
                      </a:lnTo>
                      <a:cubicBezTo>
                        <a:pt x="-154" y="5691"/>
                        <a:pt x="-154" y="6453"/>
                        <a:pt x="511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" name="Google Shape;3971;p38"/>
                <p:cNvSpPr/>
                <p:nvPr/>
              </p:nvSpPr>
              <p:spPr>
                <a:xfrm>
                  <a:off x="4610954" y="5176325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798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59" y="-107"/>
                        <a:pt x="8990" y="322"/>
                      </a:cubicBezTo>
                      <a:lnTo>
                        <a:pt x="535" y="5179"/>
                      </a:lnTo>
                      <a:cubicBezTo>
                        <a:pt x="-130" y="5274"/>
                        <a:pt x="-225" y="6417"/>
                        <a:pt x="535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" name="Google Shape;3972;p38"/>
                <p:cNvSpPr/>
                <p:nvPr/>
              </p:nvSpPr>
              <p:spPr>
                <a:xfrm>
                  <a:off x="4598509" y="5169086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44" y="-107"/>
                        <a:pt x="9797" y="-107"/>
                        <a:pt x="8895" y="322"/>
                      </a:cubicBezTo>
                      <a:lnTo>
                        <a:pt x="535" y="5274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" name="Google Shape;3973;p38"/>
                <p:cNvSpPr/>
                <p:nvPr/>
              </p:nvSpPr>
              <p:spPr>
                <a:xfrm>
                  <a:off x="4586039" y="5161907"/>
                  <a:ext cx="21210" cy="12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8" extrusionOk="0">
                      <a:moveTo>
                        <a:pt x="464" y="6834"/>
                      </a:moveTo>
                      <a:lnTo>
                        <a:pt x="9299" y="11978"/>
                      </a:lnTo>
                      <a:cubicBezTo>
                        <a:pt x="10201" y="12406"/>
                        <a:pt x="11248" y="12406"/>
                        <a:pt x="12149" y="11978"/>
                      </a:cubicBezTo>
                      <a:lnTo>
                        <a:pt x="20604" y="7120"/>
                      </a:lnTo>
                      <a:cubicBezTo>
                        <a:pt x="21364" y="6644"/>
                        <a:pt x="21459" y="5881"/>
                        <a:pt x="20604" y="5501"/>
                      </a:cubicBezTo>
                      <a:lnTo>
                        <a:pt x="11769" y="357"/>
                      </a:lnTo>
                      <a:cubicBezTo>
                        <a:pt x="10878" y="-119"/>
                        <a:pt x="9810" y="-119"/>
                        <a:pt x="8919" y="357"/>
                      </a:cubicBezTo>
                      <a:lnTo>
                        <a:pt x="464" y="5215"/>
                      </a:lnTo>
                      <a:cubicBezTo>
                        <a:pt x="-106" y="5691"/>
                        <a:pt x="-201" y="6358"/>
                        <a:pt x="46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" name="Google Shape;3974;p38"/>
                <p:cNvSpPr/>
                <p:nvPr/>
              </p:nvSpPr>
              <p:spPr>
                <a:xfrm>
                  <a:off x="4713902" y="5236011"/>
                  <a:ext cx="24523" cy="14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23" h="14108" extrusionOk="0">
                      <a:moveTo>
                        <a:pt x="570" y="6739"/>
                      </a:moveTo>
                      <a:lnTo>
                        <a:pt x="12635" y="13787"/>
                      </a:lnTo>
                      <a:cubicBezTo>
                        <a:pt x="13505" y="14216"/>
                        <a:pt x="14521" y="14216"/>
                        <a:pt x="15390" y="13787"/>
                      </a:cubicBezTo>
                      <a:lnTo>
                        <a:pt x="23846" y="8930"/>
                      </a:lnTo>
                      <a:cubicBezTo>
                        <a:pt x="24701" y="8453"/>
                        <a:pt x="24796" y="7691"/>
                        <a:pt x="23846" y="7310"/>
                      </a:cubicBezTo>
                      <a:lnTo>
                        <a:pt x="11780" y="357"/>
                      </a:lnTo>
                      <a:cubicBezTo>
                        <a:pt x="10923" y="-119"/>
                        <a:pt x="9882" y="-119"/>
                        <a:pt x="9025" y="357"/>
                      </a:cubicBezTo>
                      <a:lnTo>
                        <a:pt x="570" y="5215"/>
                      </a:lnTo>
                      <a:cubicBezTo>
                        <a:pt x="-190" y="5596"/>
                        <a:pt x="-190" y="6358"/>
                        <a:pt x="570" y="6739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9" name="Google Shape;3975;p38"/>
                <p:cNvSpPr/>
                <p:nvPr/>
              </p:nvSpPr>
              <p:spPr>
                <a:xfrm>
                  <a:off x="4635943" y="5190803"/>
                  <a:ext cx="24413" cy="14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13" h="14108" extrusionOk="0">
                      <a:moveTo>
                        <a:pt x="436" y="6798"/>
                      </a:moveTo>
                      <a:lnTo>
                        <a:pt x="12502" y="13752"/>
                      </a:lnTo>
                      <a:cubicBezTo>
                        <a:pt x="13393" y="14228"/>
                        <a:pt x="14461" y="14228"/>
                        <a:pt x="15352" y="13752"/>
                      </a:cubicBezTo>
                      <a:lnTo>
                        <a:pt x="23807" y="8894"/>
                      </a:lnTo>
                      <a:cubicBezTo>
                        <a:pt x="24567" y="8418"/>
                        <a:pt x="24662" y="7656"/>
                        <a:pt x="23807" y="7275"/>
                      </a:cubicBezTo>
                      <a:lnTo>
                        <a:pt x="11932" y="322"/>
                      </a:lnTo>
                      <a:cubicBezTo>
                        <a:pt x="11030" y="-107"/>
                        <a:pt x="9983" y="-107"/>
                        <a:pt x="9082" y="322"/>
                      </a:cubicBezTo>
                      <a:lnTo>
                        <a:pt x="721" y="5179"/>
                      </a:lnTo>
                      <a:cubicBezTo>
                        <a:pt x="-134" y="5656"/>
                        <a:pt x="-229" y="6418"/>
                        <a:pt x="436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0" name="Google Shape;3976;p38"/>
                <p:cNvSpPr/>
                <p:nvPr/>
              </p:nvSpPr>
              <p:spPr>
                <a:xfrm>
                  <a:off x="4651601" y="5199816"/>
                  <a:ext cx="71148" cy="41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148" h="41195" extrusionOk="0">
                      <a:moveTo>
                        <a:pt x="454" y="6834"/>
                      </a:moveTo>
                      <a:lnTo>
                        <a:pt x="59260" y="40839"/>
                      </a:lnTo>
                      <a:cubicBezTo>
                        <a:pt x="60117" y="41315"/>
                        <a:pt x="61159" y="41315"/>
                        <a:pt x="62016" y="40839"/>
                      </a:cubicBezTo>
                      <a:lnTo>
                        <a:pt x="70471" y="35981"/>
                      </a:lnTo>
                      <a:cubicBezTo>
                        <a:pt x="71326" y="35505"/>
                        <a:pt x="71421" y="34742"/>
                        <a:pt x="70471" y="34361"/>
                      </a:cubicBezTo>
                      <a:lnTo>
                        <a:pt x="11759" y="357"/>
                      </a:lnTo>
                      <a:cubicBezTo>
                        <a:pt x="10868" y="-119"/>
                        <a:pt x="9800" y="-119"/>
                        <a:pt x="8909" y="357"/>
                      </a:cubicBezTo>
                      <a:lnTo>
                        <a:pt x="549" y="5215"/>
                      </a:lnTo>
                      <a:cubicBezTo>
                        <a:pt x="-116" y="5691"/>
                        <a:pt x="-211" y="6453"/>
                        <a:pt x="45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1" name="Google Shape;3977;p38"/>
                <p:cNvSpPr/>
                <p:nvPr/>
              </p:nvSpPr>
              <p:spPr>
                <a:xfrm>
                  <a:off x="4756949" y="5232713"/>
                  <a:ext cx="21210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9" extrusionOk="0">
                      <a:moveTo>
                        <a:pt x="464" y="6894"/>
                      </a:moveTo>
                      <a:lnTo>
                        <a:pt x="9299" y="11942"/>
                      </a:lnTo>
                      <a:cubicBezTo>
                        <a:pt x="10190" y="12418"/>
                        <a:pt x="11258" y="12418"/>
                        <a:pt x="12149" y="11942"/>
                      </a:cubicBezTo>
                      <a:lnTo>
                        <a:pt x="20604" y="7084"/>
                      </a:lnTo>
                      <a:cubicBezTo>
                        <a:pt x="21364" y="6608"/>
                        <a:pt x="21459" y="5846"/>
                        <a:pt x="20604" y="5465"/>
                      </a:cubicBezTo>
                      <a:lnTo>
                        <a:pt x="11769" y="321"/>
                      </a:lnTo>
                      <a:cubicBezTo>
                        <a:pt x="10868" y="-107"/>
                        <a:pt x="9821" y="-107"/>
                        <a:pt x="8919" y="321"/>
                      </a:cubicBezTo>
                      <a:lnTo>
                        <a:pt x="464" y="5275"/>
                      </a:lnTo>
                      <a:cubicBezTo>
                        <a:pt x="-106" y="6036"/>
                        <a:pt x="-201" y="6036"/>
                        <a:pt x="464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2" name="Google Shape;3978;p38"/>
                <p:cNvSpPr/>
                <p:nvPr/>
              </p:nvSpPr>
              <p:spPr>
                <a:xfrm>
                  <a:off x="4744433" y="5225534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7120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358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3" name="Google Shape;3979;p38"/>
                <p:cNvSpPr/>
                <p:nvPr/>
              </p:nvSpPr>
              <p:spPr>
                <a:xfrm>
                  <a:off x="4732035" y="5218330"/>
                  <a:ext cx="21424" cy="1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4" h="12263" extrusionOk="0">
                      <a:moveTo>
                        <a:pt x="677" y="6798"/>
                      </a:moveTo>
                      <a:lnTo>
                        <a:pt x="9513" y="11942"/>
                      </a:lnTo>
                      <a:cubicBezTo>
                        <a:pt x="10414" y="12371"/>
                        <a:pt x="11461" y="12371"/>
                        <a:pt x="12363" y="11942"/>
                      </a:cubicBezTo>
                      <a:lnTo>
                        <a:pt x="20818" y="7084"/>
                      </a:lnTo>
                      <a:cubicBezTo>
                        <a:pt x="21578" y="6608"/>
                        <a:pt x="21673" y="5846"/>
                        <a:pt x="20818" y="5465"/>
                      </a:cubicBezTo>
                      <a:lnTo>
                        <a:pt x="11983" y="322"/>
                      </a:lnTo>
                      <a:cubicBezTo>
                        <a:pt x="11081" y="-107"/>
                        <a:pt x="10034" y="-107"/>
                        <a:pt x="9133" y="322"/>
                      </a:cubicBezTo>
                      <a:lnTo>
                        <a:pt x="677" y="5179"/>
                      </a:lnTo>
                      <a:cubicBezTo>
                        <a:pt x="-178" y="5656"/>
                        <a:pt x="-273" y="6417"/>
                        <a:pt x="677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4" name="Google Shape;3980;p38"/>
                <p:cNvSpPr/>
                <p:nvPr/>
              </p:nvSpPr>
              <p:spPr>
                <a:xfrm>
                  <a:off x="4719447" y="5211091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798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941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59" y="-107"/>
                        <a:pt x="8990" y="322"/>
                      </a:cubicBezTo>
                      <a:lnTo>
                        <a:pt x="535" y="5179"/>
                      </a:lnTo>
                      <a:cubicBezTo>
                        <a:pt x="-130" y="5656"/>
                        <a:pt x="-225" y="6417"/>
                        <a:pt x="535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5" name="Google Shape;3981;p38"/>
                <p:cNvSpPr/>
                <p:nvPr/>
              </p:nvSpPr>
              <p:spPr>
                <a:xfrm>
                  <a:off x="4706978" y="5203817"/>
                  <a:ext cx="21210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9" extrusionOk="0">
                      <a:moveTo>
                        <a:pt x="464" y="6834"/>
                      </a:moveTo>
                      <a:lnTo>
                        <a:pt x="9299" y="11978"/>
                      </a:lnTo>
                      <a:cubicBezTo>
                        <a:pt x="10201" y="12406"/>
                        <a:pt x="11248" y="12406"/>
                        <a:pt x="12149" y="11978"/>
                      </a:cubicBezTo>
                      <a:lnTo>
                        <a:pt x="20604" y="7025"/>
                      </a:lnTo>
                      <a:cubicBezTo>
                        <a:pt x="21364" y="6548"/>
                        <a:pt x="21459" y="5882"/>
                        <a:pt x="20604" y="5405"/>
                      </a:cubicBezTo>
                      <a:lnTo>
                        <a:pt x="11769" y="357"/>
                      </a:lnTo>
                      <a:cubicBezTo>
                        <a:pt x="10878" y="-119"/>
                        <a:pt x="9810" y="-119"/>
                        <a:pt x="8919" y="357"/>
                      </a:cubicBezTo>
                      <a:lnTo>
                        <a:pt x="464" y="5215"/>
                      </a:lnTo>
                      <a:cubicBezTo>
                        <a:pt x="-106" y="5691"/>
                        <a:pt x="-201" y="6358"/>
                        <a:pt x="46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6" name="Google Shape;3982;p38"/>
                <p:cNvSpPr/>
                <p:nvPr/>
              </p:nvSpPr>
              <p:spPr>
                <a:xfrm>
                  <a:off x="4694711" y="5196578"/>
                  <a:ext cx="20722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22" h="12299" extrusionOk="0">
                      <a:moveTo>
                        <a:pt x="0" y="6834"/>
                      </a:moveTo>
                      <a:lnTo>
                        <a:pt x="8835" y="11978"/>
                      </a:lnTo>
                      <a:cubicBezTo>
                        <a:pt x="9705" y="12406"/>
                        <a:pt x="10721" y="12406"/>
                        <a:pt x="11590" y="11978"/>
                      </a:cubicBezTo>
                      <a:lnTo>
                        <a:pt x="20046" y="7025"/>
                      </a:lnTo>
                      <a:cubicBezTo>
                        <a:pt x="20901" y="6549"/>
                        <a:pt x="20996" y="5882"/>
                        <a:pt x="20046" y="5406"/>
                      </a:cubicBezTo>
                      <a:lnTo>
                        <a:pt x="11210" y="357"/>
                      </a:lnTo>
                      <a:cubicBezTo>
                        <a:pt x="10353" y="-119"/>
                        <a:pt x="9312" y="-119"/>
                        <a:pt x="8455" y="357"/>
                      </a:cubicBezTo>
                      <a:lnTo>
                        <a:pt x="0" y="5215"/>
                      </a:lnTo>
                      <a:cubicBezTo>
                        <a:pt x="0" y="5691"/>
                        <a:pt x="0" y="6453"/>
                        <a:pt x="0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7" name="Google Shape;3983;p38"/>
                <p:cNvSpPr/>
                <p:nvPr/>
              </p:nvSpPr>
              <p:spPr>
                <a:xfrm>
                  <a:off x="4681992" y="5189338"/>
                  <a:ext cx="21210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9" extrusionOk="0">
                      <a:moveTo>
                        <a:pt x="464" y="6834"/>
                      </a:moveTo>
                      <a:lnTo>
                        <a:pt x="9299" y="11978"/>
                      </a:lnTo>
                      <a:cubicBezTo>
                        <a:pt x="10201" y="12406"/>
                        <a:pt x="11248" y="12406"/>
                        <a:pt x="12149" y="11978"/>
                      </a:cubicBezTo>
                      <a:lnTo>
                        <a:pt x="20604" y="7025"/>
                      </a:lnTo>
                      <a:cubicBezTo>
                        <a:pt x="21364" y="6549"/>
                        <a:pt x="21459" y="5882"/>
                        <a:pt x="20604" y="5406"/>
                      </a:cubicBezTo>
                      <a:lnTo>
                        <a:pt x="11769" y="357"/>
                      </a:lnTo>
                      <a:cubicBezTo>
                        <a:pt x="10878" y="-119"/>
                        <a:pt x="9810" y="-119"/>
                        <a:pt x="8919" y="357"/>
                      </a:cubicBezTo>
                      <a:lnTo>
                        <a:pt x="464" y="5215"/>
                      </a:lnTo>
                      <a:cubicBezTo>
                        <a:pt x="-106" y="5691"/>
                        <a:pt x="-201" y="6453"/>
                        <a:pt x="46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8" name="Google Shape;3984;p38"/>
                <p:cNvSpPr/>
                <p:nvPr/>
              </p:nvSpPr>
              <p:spPr>
                <a:xfrm>
                  <a:off x="4669476" y="5182100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6644"/>
                        <a:pt x="21531" y="5882"/>
                        <a:pt x="20581" y="5405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9" name="Google Shape;3985;p38"/>
                <p:cNvSpPr/>
                <p:nvPr/>
              </p:nvSpPr>
              <p:spPr>
                <a:xfrm>
                  <a:off x="4656900" y="5174765"/>
                  <a:ext cx="21316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16" h="12299" extrusionOk="0">
                      <a:moveTo>
                        <a:pt x="570" y="6834"/>
                      </a:moveTo>
                      <a:lnTo>
                        <a:pt x="9405" y="11978"/>
                      </a:lnTo>
                      <a:cubicBezTo>
                        <a:pt x="10307" y="12406"/>
                        <a:pt x="11354" y="12406"/>
                        <a:pt x="12255" y="11978"/>
                      </a:cubicBezTo>
                      <a:lnTo>
                        <a:pt x="20711" y="7120"/>
                      </a:lnTo>
                      <a:cubicBezTo>
                        <a:pt x="21471" y="7120"/>
                        <a:pt x="21566" y="5882"/>
                        <a:pt x="20711" y="5501"/>
                      </a:cubicBezTo>
                      <a:lnTo>
                        <a:pt x="11875" y="357"/>
                      </a:lnTo>
                      <a:cubicBezTo>
                        <a:pt x="10984" y="-119"/>
                        <a:pt x="9916" y="-119"/>
                        <a:pt x="9025" y="357"/>
                      </a:cubicBezTo>
                      <a:lnTo>
                        <a:pt x="570" y="5215"/>
                      </a:lnTo>
                      <a:cubicBezTo>
                        <a:pt x="-190" y="5787"/>
                        <a:pt x="-190" y="6834"/>
                        <a:pt x="570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0" name="Google Shape;3986;p38"/>
                <p:cNvSpPr/>
                <p:nvPr/>
              </p:nvSpPr>
              <p:spPr>
                <a:xfrm>
                  <a:off x="4644490" y="5167657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7084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59" y="-107"/>
                        <a:pt x="8990" y="322"/>
                      </a:cubicBezTo>
                      <a:lnTo>
                        <a:pt x="535" y="5179"/>
                      </a:lnTo>
                      <a:cubicBezTo>
                        <a:pt x="-130" y="5656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" name="Google Shape;3987;p38"/>
                <p:cNvSpPr/>
                <p:nvPr/>
              </p:nvSpPr>
              <p:spPr>
                <a:xfrm>
                  <a:off x="4632021" y="5160418"/>
                  <a:ext cx="21210" cy="12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8" extrusionOk="0">
                      <a:moveTo>
                        <a:pt x="464" y="6894"/>
                      </a:moveTo>
                      <a:lnTo>
                        <a:pt x="9299" y="11942"/>
                      </a:lnTo>
                      <a:cubicBezTo>
                        <a:pt x="10190" y="12418"/>
                        <a:pt x="11258" y="12418"/>
                        <a:pt x="12149" y="11942"/>
                      </a:cubicBezTo>
                      <a:lnTo>
                        <a:pt x="20604" y="7084"/>
                      </a:lnTo>
                      <a:cubicBezTo>
                        <a:pt x="21364" y="6608"/>
                        <a:pt x="21459" y="5846"/>
                        <a:pt x="20604" y="5465"/>
                      </a:cubicBezTo>
                      <a:lnTo>
                        <a:pt x="11769" y="321"/>
                      </a:lnTo>
                      <a:cubicBezTo>
                        <a:pt x="10868" y="-107"/>
                        <a:pt x="9821" y="-107"/>
                        <a:pt x="8919" y="321"/>
                      </a:cubicBezTo>
                      <a:lnTo>
                        <a:pt x="464" y="5179"/>
                      </a:lnTo>
                      <a:cubicBezTo>
                        <a:pt x="-106" y="5751"/>
                        <a:pt x="-201" y="6417"/>
                        <a:pt x="464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" name="Google Shape;3988;p38"/>
                <p:cNvSpPr/>
                <p:nvPr/>
              </p:nvSpPr>
              <p:spPr>
                <a:xfrm>
                  <a:off x="4619504" y="5153179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1"/>
                      </a:lnTo>
                      <a:cubicBezTo>
                        <a:pt x="10876" y="-107"/>
                        <a:pt x="9859" y="-107"/>
                        <a:pt x="8990" y="321"/>
                      </a:cubicBezTo>
                      <a:lnTo>
                        <a:pt x="535" y="5275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" name="Google Shape;3989;p38"/>
                <p:cNvSpPr/>
                <p:nvPr/>
              </p:nvSpPr>
              <p:spPr>
                <a:xfrm>
                  <a:off x="4769418" y="5240428"/>
                  <a:ext cx="30663" cy="17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63" h="17728" extrusionOk="0">
                      <a:moveTo>
                        <a:pt x="535" y="6417"/>
                      </a:moveTo>
                      <a:lnTo>
                        <a:pt x="18775" y="17371"/>
                      </a:lnTo>
                      <a:cubicBezTo>
                        <a:pt x="19667" y="17847"/>
                        <a:pt x="20734" y="17847"/>
                        <a:pt x="21626" y="17371"/>
                      </a:cubicBezTo>
                      <a:lnTo>
                        <a:pt x="29986" y="12513"/>
                      </a:lnTo>
                      <a:cubicBezTo>
                        <a:pt x="30841" y="12037"/>
                        <a:pt x="30936" y="11370"/>
                        <a:pt x="29986" y="10894"/>
                      </a:cubicBezTo>
                      <a:lnTo>
                        <a:pt x="11745" y="321"/>
                      </a:lnTo>
                      <a:cubicBezTo>
                        <a:pt x="10876" y="-107"/>
                        <a:pt x="9860" y="-107"/>
                        <a:pt x="8990" y="321"/>
                      </a:cubicBezTo>
                      <a:lnTo>
                        <a:pt x="535" y="5275"/>
                      </a:lnTo>
                      <a:cubicBezTo>
                        <a:pt x="-130" y="5275"/>
                        <a:pt x="-225" y="5941"/>
                        <a:pt x="535" y="6417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" name="Google Shape;3990;p38"/>
                <p:cNvSpPr/>
                <p:nvPr/>
              </p:nvSpPr>
              <p:spPr>
                <a:xfrm>
                  <a:off x="4751035" y="5243345"/>
                  <a:ext cx="21400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12299" extrusionOk="0">
                      <a:moveTo>
                        <a:pt x="677" y="6834"/>
                      </a:moveTo>
                      <a:lnTo>
                        <a:pt x="9513" y="11978"/>
                      </a:lnTo>
                      <a:cubicBezTo>
                        <a:pt x="10382" y="12406"/>
                        <a:pt x="11398" y="12406"/>
                        <a:pt x="12268" y="11978"/>
                      </a:cubicBezTo>
                      <a:lnTo>
                        <a:pt x="20723" y="7025"/>
                      </a:lnTo>
                      <a:cubicBezTo>
                        <a:pt x="21578" y="7025"/>
                        <a:pt x="21673" y="5882"/>
                        <a:pt x="20723" y="5405"/>
                      </a:cubicBezTo>
                      <a:lnTo>
                        <a:pt x="11888" y="357"/>
                      </a:lnTo>
                      <a:cubicBezTo>
                        <a:pt x="11031" y="-119"/>
                        <a:pt x="9990" y="-119"/>
                        <a:pt x="9133" y="357"/>
                      </a:cubicBezTo>
                      <a:lnTo>
                        <a:pt x="677" y="4929"/>
                      </a:lnTo>
                      <a:cubicBezTo>
                        <a:pt x="-178" y="5691"/>
                        <a:pt x="-273" y="6453"/>
                        <a:pt x="677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" name="Google Shape;3991;p38"/>
                <p:cNvSpPr/>
                <p:nvPr/>
              </p:nvSpPr>
              <p:spPr>
                <a:xfrm>
                  <a:off x="4738529" y="5236106"/>
                  <a:ext cx="21200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0" h="12299" extrusionOk="0">
                      <a:moveTo>
                        <a:pt x="454" y="6834"/>
                      </a:moveTo>
                      <a:lnTo>
                        <a:pt x="9289" y="11978"/>
                      </a:lnTo>
                      <a:cubicBezTo>
                        <a:pt x="10191" y="12406"/>
                        <a:pt x="11238" y="12406"/>
                        <a:pt x="12139" y="11978"/>
                      </a:cubicBezTo>
                      <a:lnTo>
                        <a:pt x="20594" y="7025"/>
                      </a:lnTo>
                      <a:cubicBezTo>
                        <a:pt x="21354" y="6549"/>
                        <a:pt x="21449" y="5882"/>
                        <a:pt x="20594" y="5406"/>
                      </a:cubicBezTo>
                      <a:lnTo>
                        <a:pt x="11759" y="357"/>
                      </a:lnTo>
                      <a:cubicBezTo>
                        <a:pt x="10868" y="-119"/>
                        <a:pt x="9800" y="-119"/>
                        <a:pt x="8909" y="357"/>
                      </a:cubicBezTo>
                      <a:lnTo>
                        <a:pt x="549" y="5215"/>
                      </a:lnTo>
                      <a:cubicBezTo>
                        <a:pt x="-116" y="5691"/>
                        <a:pt x="-211" y="6453"/>
                        <a:pt x="45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" name="Google Shape;3992;p38"/>
                <p:cNvSpPr/>
                <p:nvPr/>
              </p:nvSpPr>
              <p:spPr>
                <a:xfrm>
                  <a:off x="4726002" y="5228867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39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6548"/>
                        <a:pt x="21531" y="5881"/>
                        <a:pt x="20581" y="5405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" name="Google Shape;3993;p38"/>
                <p:cNvSpPr/>
                <p:nvPr/>
              </p:nvSpPr>
              <p:spPr>
                <a:xfrm>
                  <a:off x="4713712" y="5221628"/>
                  <a:ext cx="20781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81" h="12299" extrusionOk="0">
                      <a:moveTo>
                        <a:pt x="0" y="6834"/>
                      </a:moveTo>
                      <a:lnTo>
                        <a:pt x="8835" y="11978"/>
                      </a:lnTo>
                      <a:cubicBezTo>
                        <a:pt x="9737" y="12406"/>
                        <a:pt x="10784" y="12406"/>
                        <a:pt x="11685" y="11978"/>
                      </a:cubicBezTo>
                      <a:lnTo>
                        <a:pt x="20141" y="7120"/>
                      </a:lnTo>
                      <a:cubicBezTo>
                        <a:pt x="20996" y="6644"/>
                        <a:pt x="20996" y="5882"/>
                        <a:pt x="20141" y="5501"/>
                      </a:cubicBezTo>
                      <a:lnTo>
                        <a:pt x="11305" y="357"/>
                      </a:lnTo>
                      <a:cubicBezTo>
                        <a:pt x="10414" y="-119"/>
                        <a:pt x="9346" y="-119"/>
                        <a:pt x="8455" y="357"/>
                      </a:cubicBezTo>
                      <a:lnTo>
                        <a:pt x="95" y="5215"/>
                      </a:lnTo>
                      <a:cubicBezTo>
                        <a:pt x="0" y="5691"/>
                        <a:pt x="0" y="6453"/>
                        <a:pt x="0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" name="Google Shape;3994;p38"/>
                <p:cNvSpPr/>
                <p:nvPr/>
              </p:nvSpPr>
              <p:spPr>
                <a:xfrm>
                  <a:off x="4701016" y="5214425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798"/>
                      </a:moveTo>
                      <a:lnTo>
                        <a:pt x="9370" y="11942"/>
                      </a:lnTo>
                      <a:cubicBezTo>
                        <a:pt x="10261" y="12418"/>
                        <a:pt x="11329" y="12418"/>
                        <a:pt x="12220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59" y="-107"/>
                        <a:pt x="8990" y="322"/>
                      </a:cubicBezTo>
                      <a:lnTo>
                        <a:pt x="535" y="5179"/>
                      </a:lnTo>
                      <a:cubicBezTo>
                        <a:pt x="-130" y="5274"/>
                        <a:pt x="-225" y="6417"/>
                        <a:pt x="535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" name="Google Shape;3995;p38"/>
                <p:cNvSpPr/>
                <p:nvPr/>
              </p:nvSpPr>
              <p:spPr>
                <a:xfrm>
                  <a:off x="4688557" y="5207186"/>
                  <a:ext cx="21271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1" h="12299" extrusionOk="0">
                      <a:moveTo>
                        <a:pt x="454" y="6894"/>
                      </a:moveTo>
                      <a:lnTo>
                        <a:pt x="9289" y="11942"/>
                      </a:lnTo>
                      <a:cubicBezTo>
                        <a:pt x="10180" y="12418"/>
                        <a:pt x="11248" y="12418"/>
                        <a:pt x="12139" y="11942"/>
                      </a:cubicBezTo>
                      <a:lnTo>
                        <a:pt x="20594" y="7084"/>
                      </a:lnTo>
                      <a:cubicBezTo>
                        <a:pt x="21449" y="6608"/>
                        <a:pt x="21544" y="5846"/>
                        <a:pt x="20594" y="5465"/>
                      </a:cubicBezTo>
                      <a:lnTo>
                        <a:pt x="11759" y="322"/>
                      </a:lnTo>
                      <a:cubicBezTo>
                        <a:pt x="10858" y="-107"/>
                        <a:pt x="9811" y="-107"/>
                        <a:pt x="8909" y="322"/>
                      </a:cubicBezTo>
                      <a:lnTo>
                        <a:pt x="549" y="5274"/>
                      </a:lnTo>
                      <a:cubicBezTo>
                        <a:pt x="-116" y="5751"/>
                        <a:pt x="-211" y="6417"/>
                        <a:pt x="454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" name="Google Shape;3996;p38"/>
                <p:cNvSpPr/>
                <p:nvPr/>
              </p:nvSpPr>
              <p:spPr>
                <a:xfrm>
                  <a:off x="4675924" y="5199947"/>
                  <a:ext cx="21364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4" h="12299" extrusionOk="0">
                      <a:moveTo>
                        <a:pt x="641" y="6894"/>
                      </a:moveTo>
                      <a:lnTo>
                        <a:pt x="9477" y="11942"/>
                      </a:lnTo>
                      <a:cubicBezTo>
                        <a:pt x="10368" y="12418"/>
                        <a:pt x="11435" y="12418"/>
                        <a:pt x="12327" y="11942"/>
                      </a:cubicBezTo>
                      <a:lnTo>
                        <a:pt x="20687" y="7084"/>
                      </a:lnTo>
                      <a:cubicBezTo>
                        <a:pt x="21542" y="6608"/>
                        <a:pt x="21637" y="5846"/>
                        <a:pt x="20687" y="5465"/>
                      </a:cubicBezTo>
                      <a:lnTo>
                        <a:pt x="11852" y="321"/>
                      </a:lnTo>
                      <a:cubicBezTo>
                        <a:pt x="10982" y="-107"/>
                        <a:pt x="9966" y="-107"/>
                        <a:pt x="9096" y="321"/>
                      </a:cubicBezTo>
                      <a:lnTo>
                        <a:pt x="641" y="5275"/>
                      </a:lnTo>
                      <a:cubicBezTo>
                        <a:pt x="-214" y="5751"/>
                        <a:pt x="-214" y="6417"/>
                        <a:pt x="641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" name="Google Shape;3997;p38"/>
                <p:cNvSpPr/>
                <p:nvPr/>
              </p:nvSpPr>
              <p:spPr>
                <a:xfrm>
                  <a:off x="4663585" y="5192708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7084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44" y="-107"/>
                        <a:pt x="9797" y="-107"/>
                        <a:pt x="8895" y="322"/>
                      </a:cubicBezTo>
                      <a:lnTo>
                        <a:pt x="535" y="5274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" name="Google Shape;3998;p38"/>
                <p:cNvSpPr/>
                <p:nvPr/>
              </p:nvSpPr>
              <p:spPr>
                <a:xfrm>
                  <a:off x="4651034" y="5185529"/>
                  <a:ext cx="21269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69" h="12299" extrusionOk="0">
                      <a:moveTo>
                        <a:pt x="546" y="6834"/>
                      </a:moveTo>
                      <a:lnTo>
                        <a:pt x="9381" y="11978"/>
                      </a:lnTo>
                      <a:cubicBezTo>
                        <a:pt x="10283" y="12406"/>
                        <a:pt x="11330" y="12406"/>
                        <a:pt x="12232" y="11978"/>
                      </a:cubicBezTo>
                      <a:lnTo>
                        <a:pt x="20592" y="7120"/>
                      </a:lnTo>
                      <a:cubicBezTo>
                        <a:pt x="21447" y="6644"/>
                        <a:pt x="21542" y="5882"/>
                        <a:pt x="20592" y="5501"/>
                      </a:cubicBezTo>
                      <a:lnTo>
                        <a:pt x="11757" y="357"/>
                      </a:lnTo>
                      <a:cubicBezTo>
                        <a:pt x="10865" y="-119"/>
                        <a:pt x="9798" y="-119"/>
                        <a:pt x="8906" y="357"/>
                      </a:cubicBezTo>
                      <a:lnTo>
                        <a:pt x="451" y="5215"/>
                      </a:lnTo>
                      <a:cubicBezTo>
                        <a:pt x="-119" y="5596"/>
                        <a:pt x="-214" y="6358"/>
                        <a:pt x="546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" name="Google Shape;3999;p38"/>
                <p:cNvSpPr/>
                <p:nvPr/>
              </p:nvSpPr>
              <p:spPr>
                <a:xfrm>
                  <a:off x="4638600" y="5178325"/>
                  <a:ext cx="21257" cy="1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63" extrusionOk="0">
                      <a:moveTo>
                        <a:pt x="535" y="6798"/>
                      </a:moveTo>
                      <a:lnTo>
                        <a:pt x="9370" y="11942"/>
                      </a:lnTo>
                      <a:cubicBezTo>
                        <a:pt x="10240" y="12371"/>
                        <a:pt x="11256" y="12371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44" y="-107"/>
                        <a:pt x="9797" y="-107"/>
                        <a:pt x="8895" y="322"/>
                      </a:cubicBezTo>
                      <a:lnTo>
                        <a:pt x="535" y="5179"/>
                      </a:lnTo>
                      <a:cubicBezTo>
                        <a:pt x="-130" y="5656"/>
                        <a:pt x="-225" y="6417"/>
                        <a:pt x="535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" name="Google Shape;4000;p38"/>
                <p:cNvSpPr/>
                <p:nvPr/>
              </p:nvSpPr>
              <p:spPr>
                <a:xfrm>
                  <a:off x="4626083" y="5171051"/>
                  <a:ext cx="21234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4" h="12299" extrusionOk="0">
                      <a:moveTo>
                        <a:pt x="511" y="6834"/>
                      </a:moveTo>
                      <a:lnTo>
                        <a:pt x="9347" y="11978"/>
                      </a:lnTo>
                      <a:cubicBezTo>
                        <a:pt x="10248" y="12406"/>
                        <a:pt x="11295" y="12406"/>
                        <a:pt x="12197" y="11978"/>
                      </a:cubicBezTo>
                      <a:lnTo>
                        <a:pt x="20557" y="7025"/>
                      </a:lnTo>
                      <a:cubicBezTo>
                        <a:pt x="21412" y="6548"/>
                        <a:pt x="21507" y="5882"/>
                        <a:pt x="20557" y="5405"/>
                      </a:cubicBezTo>
                      <a:lnTo>
                        <a:pt x="11722" y="357"/>
                      </a:lnTo>
                      <a:cubicBezTo>
                        <a:pt x="10831" y="-119"/>
                        <a:pt x="9763" y="-119"/>
                        <a:pt x="8872" y="357"/>
                      </a:cubicBezTo>
                      <a:lnTo>
                        <a:pt x="416" y="5215"/>
                      </a:lnTo>
                      <a:cubicBezTo>
                        <a:pt x="-154" y="5691"/>
                        <a:pt x="-154" y="6453"/>
                        <a:pt x="511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5" name="Google Shape;4001;p38"/>
                <p:cNvSpPr/>
                <p:nvPr/>
              </p:nvSpPr>
              <p:spPr>
                <a:xfrm>
                  <a:off x="4598129" y="5154858"/>
                  <a:ext cx="36743" cy="21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3" h="21252" extrusionOk="0">
                      <a:moveTo>
                        <a:pt x="535" y="6834"/>
                      </a:moveTo>
                      <a:lnTo>
                        <a:pt x="24856" y="20931"/>
                      </a:lnTo>
                      <a:cubicBezTo>
                        <a:pt x="25725" y="21360"/>
                        <a:pt x="26741" y="21360"/>
                        <a:pt x="27611" y="20931"/>
                      </a:cubicBezTo>
                      <a:lnTo>
                        <a:pt x="36066" y="15978"/>
                      </a:lnTo>
                      <a:cubicBezTo>
                        <a:pt x="36921" y="15502"/>
                        <a:pt x="37016" y="14835"/>
                        <a:pt x="36066" y="14359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" name="Google Shape;4002;p38"/>
                <p:cNvSpPr/>
                <p:nvPr/>
              </p:nvSpPr>
              <p:spPr>
                <a:xfrm>
                  <a:off x="4763493" y="5250906"/>
                  <a:ext cx="24428" cy="14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28" h="14204" extrusionOk="0">
                      <a:moveTo>
                        <a:pt x="475" y="6894"/>
                      </a:moveTo>
                      <a:lnTo>
                        <a:pt x="12540" y="13847"/>
                      </a:lnTo>
                      <a:cubicBezTo>
                        <a:pt x="13431" y="14323"/>
                        <a:pt x="14499" y="14323"/>
                        <a:pt x="15390" y="13847"/>
                      </a:cubicBezTo>
                      <a:lnTo>
                        <a:pt x="23751" y="8989"/>
                      </a:lnTo>
                      <a:cubicBezTo>
                        <a:pt x="24606" y="8513"/>
                        <a:pt x="24701" y="7751"/>
                        <a:pt x="23751" y="7370"/>
                      </a:cubicBezTo>
                      <a:lnTo>
                        <a:pt x="11685" y="321"/>
                      </a:lnTo>
                      <a:cubicBezTo>
                        <a:pt x="10784" y="-107"/>
                        <a:pt x="9737" y="-107"/>
                        <a:pt x="8835" y="321"/>
                      </a:cubicBezTo>
                      <a:lnTo>
                        <a:pt x="380" y="5179"/>
                      </a:lnTo>
                      <a:cubicBezTo>
                        <a:pt x="-95" y="5370"/>
                        <a:pt x="-190" y="6132"/>
                        <a:pt x="47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9" name="Google Shape;4003;p38"/>
              <p:cNvGrpSpPr/>
              <p:nvPr/>
            </p:nvGrpSpPr>
            <p:grpSpPr>
              <a:xfrm>
                <a:off x="4655095" y="4952197"/>
                <a:ext cx="207390" cy="280361"/>
                <a:chOff x="4655095" y="4952197"/>
                <a:chExt cx="207390" cy="280361"/>
              </a:xfrm>
            </p:grpSpPr>
            <p:grpSp>
              <p:nvGrpSpPr>
                <p:cNvPr id="130" name="Google Shape;4004;p38"/>
                <p:cNvGrpSpPr/>
                <p:nvPr/>
              </p:nvGrpSpPr>
              <p:grpSpPr>
                <a:xfrm>
                  <a:off x="4655095" y="4952197"/>
                  <a:ext cx="207390" cy="280361"/>
                  <a:chOff x="4655095" y="4952197"/>
                  <a:chExt cx="207390" cy="280361"/>
                </a:xfrm>
              </p:grpSpPr>
              <p:sp>
                <p:nvSpPr>
                  <p:cNvPr id="134" name="Google Shape;4005;p38"/>
                  <p:cNvSpPr/>
                  <p:nvPr/>
                </p:nvSpPr>
                <p:spPr>
                  <a:xfrm>
                    <a:off x="4655095" y="4952197"/>
                    <a:ext cx="207390" cy="2803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390" h="280361" extrusionOk="0">
                        <a:moveTo>
                          <a:pt x="200455" y="280361"/>
                        </a:moveTo>
                        <a:lnTo>
                          <a:pt x="200455" y="280361"/>
                        </a:lnTo>
                        <a:lnTo>
                          <a:pt x="0" y="164251"/>
                        </a:lnTo>
                        <a:lnTo>
                          <a:pt x="0" y="6232"/>
                        </a:lnTo>
                        <a:lnTo>
                          <a:pt x="1520" y="2612"/>
                        </a:lnTo>
                        <a:lnTo>
                          <a:pt x="3230" y="1850"/>
                        </a:lnTo>
                        <a:lnTo>
                          <a:pt x="3230" y="1850"/>
                        </a:lnTo>
                        <a:cubicBezTo>
                          <a:pt x="7492" y="-617"/>
                          <a:pt x="12744" y="-617"/>
                          <a:pt x="17005" y="1850"/>
                        </a:cubicBezTo>
                        <a:lnTo>
                          <a:pt x="200455" y="108054"/>
                        </a:lnTo>
                        <a:cubicBezTo>
                          <a:pt x="204734" y="110530"/>
                          <a:pt x="207375" y="115102"/>
                          <a:pt x="207391" y="120055"/>
                        </a:cubicBezTo>
                        <a:lnTo>
                          <a:pt x="207391" y="268360"/>
                        </a:lnTo>
                        <a:cubicBezTo>
                          <a:pt x="206156" y="275980"/>
                          <a:pt x="204731" y="277885"/>
                          <a:pt x="200455" y="280361"/>
                        </a:cubicBezTo>
                        <a:close/>
                      </a:path>
                    </a:pathLst>
                  </a:custGeom>
                  <a:solidFill>
                    <a:srgbClr val="E5E5E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" name="Google Shape;4006;p38"/>
                  <p:cNvSpPr/>
                  <p:nvPr/>
                </p:nvSpPr>
                <p:spPr>
                  <a:xfrm>
                    <a:off x="4655095" y="4952197"/>
                    <a:ext cx="205775" cy="1271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5775" h="127104" extrusionOk="0">
                        <a:moveTo>
                          <a:pt x="182120" y="127104"/>
                        </a:moveTo>
                        <a:lnTo>
                          <a:pt x="0" y="11470"/>
                        </a:lnTo>
                        <a:lnTo>
                          <a:pt x="0" y="6232"/>
                        </a:lnTo>
                        <a:lnTo>
                          <a:pt x="1520" y="2612"/>
                        </a:lnTo>
                        <a:lnTo>
                          <a:pt x="3230" y="1850"/>
                        </a:lnTo>
                        <a:cubicBezTo>
                          <a:pt x="7492" y="-617"/>
                          <a:pt x="12744" y="-617"/>
                          <a:pt x="17005" y="1850"/>
                        </a:cubicBezTo>
                        <a:lnTo>
                          <a:pt x="200455" y="108054"/>
                        </a:lnTo>
                        <a:cubicBezTo>
                          <a:pt x="202698" y="109330"/>
                          <a:pt x="204541" y="111216"/>
                          <a:pt x="205776" y="113483"/>
                        </a:cubicBezTo>
                        <a:close/>
                      </a:path>
                    </a:pathLst>
                  </a:custGeom>
                  <a:solidFill>
                    <a:srgbClr val="E5E5E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" name="Google Shape;4007;p38"/>
                  <p:cNvSpPr/>
                  <p:nvPr/>
                </p:nvSpPr>
                <p:spPr>
                  <a:xfrm>
                    <a:off x="4655095" y="4954417"/>
                    <a:ext cx="200455" cy="2781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455" h="278140" extrusionOk="0">
                        <a:moveTo>
                          <a:pt x="4655" y="392"/>
                        </a:moveTo>
                        <a:lnTo>
                          <a:pt x="197130" y="111834"/>
                        </a:lnTo>
                        <a:cubicBezTo>
                          <a:pt x="199185" y="113044"/>
                          <a:pt x="200449" y="115254"/>
                          <a:pt x="200455" y="117645"/>
                        </a:cubicBezTo>
                        <a:lnTo>
                          <a:pt x="200455" y="278141"/>
                        </a:lnTo>
                        <a:lnTo>
                          <a:pt x="0" y="162031"/>
                        </a:lnTo>
                        <a:lnTo>
                          <a:pt x="0" y="3059"/>
                        </a:lnTo>
                        <a:cubicBezTo>
                          <a:pt x="45" y="1325"/>
                          <a:pt x="1485" y="-46"/>
                          <a:pt x="3215" y="1"/>
                        </a:cubicBezTo>
                        <a:cubicBezTo>
                          <a:pt x="3720" y="11"/>
                          <a:pt x="4213" y="144"/>
                          <a:pt x="4655" y="392"/>
                        </a:cubicBezTo>
                        <a:close/>
                      </a:path>
                    </a:pathLst>
                  </a:custGeom>
                  <a:solidFill>
                    <a:srgbClr val="DCEE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" name="Google Shape;4008;p38"/>
                  <p:cNvSpPr/>
                  <p:nvPr/>
                </p:nvSpPr>
                <p:spPr>
                  <a:xfrm>
                    <a:off x="4655095" y="4954417"/>
                    <a:ext cx="200455" cy="2781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455" h="278140" extrusionOk="0">
                        <a:moveTo>
                          <a:pt x="4655" y="392"/>
                        </a:moveTo>
                        <a:lnTo>
                          <a:pt x="197130" y="111834"/>
                        </a:lnTo>
                        <a:cubicBezTo>
                          <a:pt x="199185" y="113044"/>
                          <a:pt x="200449" y="115254"/>
                          <a:pt x="200455" y="117645"/>
                        </a:cubicBezTo>
                        <a:lnTo>
                          <a:pt x="200455" y="278141"/>
                        </a:lnTo>
                        <a:lnTo>
                          <a:pt x="0" y="162031"/>
                        </a:lnTo>
                        <a:lnTo>
                          <a:pt x="0" y="3059"/>
                        </a:lnTo>
                        <a:cubicBezTo>
                          <a:pt x="45" y="1325"/>
                          <a:pt x="1485" y="-46"/>
                          <a:pt x="3215" y="1"/>
                        </a:cubicBezTo>
                        <a:cubicBezTo>
                          <a:pt x="3720" y="11"/>
                          <a:pt x="4213" y="144"/>
                          <a:pt x="4655" y="392"/>
                        </a:cubicBezTo>
                        <a:close/>
                      </a:path>
                    </a:pathLst>
                  </a:custGeom>
                  <a:solidFill>
                    <a:srgbClr val="F4F4F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" name="Google Shape;4009;p38"/>
                  <p:cNvSpPr/>
                  <p:nvPr/>
                </p:nvSpPr>
                <p:spPr>
                  <a:xfrm>
                    <a:off x="4655095" y="5110733"/>
                    <a:ext cx="200455" cy="121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455" h="121824" extrusionOk="0">
                        <a:moveTo>
                          <a:pt x="200455" y="121825"/>
                        </a:moveTo>
                        <a:lnTo>
                          <a:pt x="200455" y="116014"/>
                        </a:lnTo>
                        <a:lnTo>
                          <a:pt x="0" y="0"/>
                        </a:lnTo>
                        <a:lnTo>
                          <a:pt x="0" y="5715"/>
                        </a:lnTo>
                        <a:lnTo>
                          <a:pt x="200455" y="121825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1" name="Google Shape;4010;p38"/>
                <p:cNvSpPr/>
                <p:nvPr/>
              </p:nvSpPr>
              <p:spPr>
                <a:xfrm>
                  <a:off x="4660320" y="4963096"/>
                  <a:ext cx="2375" cy="144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5" h="144970" extrusionOk="0">
                      <a:moveTo>
                        <a:pt x="0" y="144971"/>
                      </a:moveTo>
                      <a:lnTo>
                        <a:pt x="0" y="0"/>
                      </a:lnTo>
                      <a:lnTo>
                        <a:pt x="2375" y="1429"/>
                      </a:lnTo>
                      <a:lnTo>
                        <a:pt x="2375" y="143732"/>
                      </a:lnTo>
                      <a:lnTo>
                        <a:pt x="0" y="14497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" name="Google Shape;4011;p38"/>
                <p:cNvSpPr/>
                <p:nvPr/>
              </p:nvSpPr>
              <p:spPr>
                <a:xfrm>
                  <a:off x="4662695" y="4964525"/>
                  <a:ext cx="186490" cy="249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490" h="249936" extrusionOk="0">
                      <a:moveTo>
                        <a:pt x="0" y="0"/>
                      </a:moveTo>
                      <a:lnTo>
                        <a:pt x="0" y="142304"/>
                      </a:lnTo>
                      <a:lnTo>
                        <a:pt x="186490" y="249936"/>
                      </a:lnTo>
                      <a:lnTo>
                        <a:pt x="186490" y="1079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" name="Google Shape;4012;p38"/>
                <p:cNvSpPr/>
                <p:nvPr/>
              </p:nvSpPr>
              <p:spPr>
                <a:xfrm>
                  <a:off x="4660320" y="5106828"/>
                  <a:ext cx="188865" cy="110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65" h="110490" extrusionOk="0">
                      <a:moveTo>
                        <a:pt x="0" y="1238"/>
                      </a:moveTo>
                      <a:lnTo>
                        <a:pt x="188865" y="110490"/>
                      </a:lnTo>
                      <a:lnTo>
                        <a:pt x="188865" y="107633"/>
                      </a:lnTo>
                      <a:lnTo>
                        <a:pt x="2375" y="0"/>
                      </a:lnTo>
                      <a:lnTo>
                        <a:pt x="0" y="123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93" name="Google Shape;4013;p38"/>
            <p:cNvSpPr/>
            <p:nvPr/>
          </p:nvSpPr>
          <p:spPr>
            <a:xfrm>
              <a:off x="2270876" y="3943763"/>
              <a:ext cx="260754" cy="432930"/>
            </a:xfrm>
            <a:custGeom>
              <a:avLst/>
              <a:gdLst/>
              <a:ahLst/>
              <a:cxnLst/>
              <a:rect l="l" t="t" r="r" b="b"/>
              <a:pathLst>
                <a:path w="260754" h="432930" extrusionOk="0">
                  <a:moveTo>
                    <a:pt x="89949" y="4025"/>
                  </a:moveTo>
                  <a:cubicBezTo>
                    <a:pt x="85198" y="15931"/>
                    <a:pt x="97264" y="30504"/>
                    <a:pt x="129565" y="40696"/>
                  </a:cubicBezTo>
                  <a:cubicBezTo>
                    <a:pt x="161866" y="50888"/>
                    <a:pt x="164811" y="37839"/>
                    <a:pt x="164811" y="37839"/>
                  </a:cubicBezTo>
                  <a:cubicBezTo>
                    <a:pt x="186348" y="47478"/>
                    <a:pt x="207342" y="58289"/>
                    <a:pt x="227702" y="70224"/>
                  </a:cubicBezTo>
                  <a:cubicBezTo>
                    <a:pt x="246703" y="83844"/>
                    <a:pt x="255633" y="123183"/>
                    <a:pt x="258293" y="189667"/>
                  </a:cubicBezTo>
                  <a:cubicBezTo>
                    <a:pt x="261333" y="266534"/>
                    <a:pt x="261523" y="380167"/>
                    <a:pt x="259053" y="400265"/>
                  </a:cubicBezTo>
                  <a:cubicBezTo>
                    <a:pt x="259053" y="400265"/>
                    <a:pt x="222762" y="436460"/>
                    <a:pt x="176401" y="432650"/>
                  </a:cubicBezTo>
                  <a:cubicBezTo>
                    <a:pt x="130040" y="428840"/>
                    <a:pt x="51948" y="387692"/>
                    <a:pt x="32947" y="355878"/>
                  </a:cubicBezTo>
                  <a:cubicBezTo>
                    <a:pt x="33517" y="288441"/>
                    <a:pt x="41307" y="277488"/>
                    <a:pt x="30477" y="238626"/>
                  </a:cubicBezTo>
                  <a:cubicBezTo>
                    <a:pt x="5586" y="149757"/>
                    <a:pt x="-7524" y="113372"/>
                    <a:pt x="4541" y="54317"/>
                  </a:cubicBezTo>
                  <a:cubicBezTo>
                    <a:pt x="14517" y="5644"/>
                    <a:pt x="28482" y="-452"/>
                    <a:pt x="47672" y="24"/>
                  </a:cubicBezTo>
                  <a:cubicBezTo>
                    <a:pt x="61825" y="605"/>
                    <a:pt x="75937" y="1939"/>
                    <a:pt x="89949" y="4025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4014;p38"/>
            <p:cNvSpPr/>
            <p:nvPr/>
          </p:nvSpPr>
          <p:spPr>
            <a:xfrm>
              <a:off x="2458935" y="4016678"/>
              <a:ext cx="330765" cy="258321"/>
            </a:xfrm>
            <a:custGeom>
              <a:avLst/>
              <a:gdLst/>
              <a:ahLst/>
              <a:cxnLst/>
              <a:rect l="l" t="t" r="r" b="b"/>
              <a:pathLst>
                <a:path w="330765" h="258321" extrusionOk="0">
                  <a:moveTo>
                    <a:pt x="146521" y="199144"/>
                  </a:moveTo>
                  <a:cubicBezTo>
                    <a:pt x="108520" y="208669"/>
                    <a:pt x="99495" y="184666"/>
                    <a:pt x="94460" y="164759"/>
                  </a:cubicBezTo>
                  <a:cubicBezTo>
                    <a:pt x="82394" y="116467"/>
                    <a:pt x="75459" y="72938"/>
                    <a:pt x="66814" y="45506"/>
                  </a:cubicBezTo>
                  <a:cubicBezTo>
                    <a:pt x="56174" y="13216"/>
                    <a:pt x="45058" y="8073"/>
                    <a:pt x="29383" y="1786"/>
                  </a:cubicBezTo>
                  <a:cubicBezTo>
                    <a:pt x="11047" y="-5643"/>
                    <a:pt x="-4818" y="9977"/>
                    <a:pt x="1357" y="51031"/>
                  </a:cubicBezTo>
                  <a:cubicBezTo>
                    <a:pt x="8834" y="98770"/>
                    <a:pt x="20501" y="145747"/>
                    <a:pt x="36223" y="191429"/>
                  </a:cubicBezTo>
                  <a:cubicBezTo>
                    <a:pt x="40973" y="206478"/>
                    <a:pt x="51614" y="233148"/>
                    <a:pt x="67479" y="246102"/>
                  </a:cubicBezTo>
                  <a:cubicBezTo>
                    <a:pt x="87144" y="262009"/>
                    <a:pt x="116690" y="261342"/>
                    <a:pt x="161437" y="250103"/>
                  </a:cubicBezTo>
                  <a:cubicBezTo>
                    <a:pt x="180437" y="245340"/>
                    <a:pt x="201528" y="233910"/>
                    <a:pt x="237439" y="217051"/>
                  </a:cubicBezTo>
                  <a:cubicBezTo>
                    <a:pt x="246939" y="212479"/>
                    <a:pt x="254634" y="209526"/>
                    <a:pt x="273255" y="200763"/>
                  </a:cubicBezTo>
                  <a:cubicBezTo>
                    <a:pt x="291856" y="192334"/>
                    <a:pt x="308153" y="179523"/>
                    <a:pt x="320756" y="163425"/>
                  </a:cubicBezTo>
                  <a:cubicBezTo>
                    <a:pt x="330256" y="149328"/>
                    <a:pt x="331776" y="142661"/>
                    <a:pt x="330256" y="139423"/>
                  </a:cubicBezTo>
                  <a:cubicBezTo>
                    <a:pt x="328736" y="136184"/>
                    <a:pt x="323321" y="136279"/>
                    <a:pt x="318096" y="142185"/>
                  </a:cubicBezTo>
                  <a:cubicBezTo>
                    <a:pt x="310637" y="152300"/>
                    <a:pt x="301357" y="160920"/>
                    <a:pt x="290735" y="167616"/>
                  </a:cubicBezTo>
                  <a:cubicBezTo>
                    <a:pt x="290735" y="167616"/>
                    <a:pt x="302800" y="155139"/>
                    <a:pt x="309261" y="147042"/>
                  </a:cubicBezTo>
                  <a:cubicBezTo>
                    <a:pt x="315140" y="139908"/>
                    <a:pt x="320001" y="131993"/>
                    <a:pt x="323701" y="123516"/>
                  </a:cubicBezTo>
                  <a:cubicBezTo>
                    <a:pt x="327121" y="115229"/>
                    <a:pt x="319996" y="103989"/>
                    <a:pt x="314201" y="109895"/>
                  </a:cubicBezTo>
                  <a:cubicBezTo>
                    <a:pt x="308406" y="115800"/>
                    <a:pt x="306221" y="121801"/>
                    <a:pt x="296340" y="133612"/>
                  </a:cubicBezTo>
                  <a:cubicBezTo>
                    <a:pt x="291172" y="139918"/>
                    <a:pt x="285271" y="145576"/>
                    <a:pt x="278765" y="150471"/>
                  </a:cubicBezTo>
                  <a:cubicBezTo>
                    <a:pt x="284870" y="142194"/>
                    <a:pt x="290302" y="133431"/>
                    <a:pt x="295010" y="124277"/>
                  </a:cubicBezTo>
                  <a:cubicBezTo>
                    <a:pt x="299192" y="117096"/>
                    <a:pt x="301237" y="108866"/>
                    <a:pt x="300900" y="100560"/>
                  </a:cubicBezTo>
                  <a:cubicBezTo>
                    <a:pt x="300900" y="96274"/>
                    <a:pt x="294535" y="91035"/>
                    <a:pt x="288835" y="99322"/>
                  </a:cubicBezTo>
                  <a:cubicBezTo>
                    <a:pt x="283306" y="110552"/>
                    <a:pt x="276448" y="121077"/>
                    <a:pt x="268409" y="130659"/>
                  </a:cubicBezTo>
                  <a:cubicBezTo>
                    <a:pt x="259669" y="139708"/>
                    <a:pt x="252354" y="144852"/>
                    <a:pt x="252069" y="142375"/>
                  </a:cubicBezTo>
                  <a:cubicBezTo>
                    <a:pt x="251784" y="139899"/>
                    <a:pt x="257389" y="134946"/>
                    <a:pt x="260429" y="124373"/>
                  </a:cubicBezTo>
                  <a:cubicBezTo>
                    <a:pt x="263469" y="113800"/>
                    <a:pt x="260429" y="102656"/>
                    <a:pt x="254634" y="101513"/>
                  </a:cubicBezTo>
                  <a:cubicBezTo>
                    <a:pt x="248839" y="100370"/>
                    <a:pt x="249979" y="100560"/>
                    <a:pt x="245134" y="110466"/>
                  </a:cubicBezTo>
                  <a:cubicBezTo>
                    <a:pt x="238797" y="120601"/>
                    <a:pt x="233117" y="131126"/>
                    <a:pt x="228128" y="141994"/>
                  </a:cubicBezTo>
                  <a:cubicBezTo>
                    <a:pt x="225144" y="152138"/>
                    <a:pt x="219767" y="161416"/>
                    <a:pt x="212453" y="169045"/>
                  </a:cubicBezTo>
                  <a:cubicBezTo>
                    <a:pt x="203428" y="178951"/>
                    <a:pt x="182717" y="190000"/>
                    <a:pt x="146521" y="199144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4015;p38"/>
            <p:cNvSpPr/>
            <p:nvPr/>
          </p:nvSpPr>
          <p:spPr>
            <a:xfrm>
              <a:off x="2447141" y="4011203"/>
              <a:ext cx="100743" cy="148055"/>
            </a:xfrm>
            <a:custGeom>
              <a:avLst/>
              <a:gdLst/>
              <a:ahLst/>
              <a:cxnLst/>
              <a:rect l="l" t="t" r="r" b="b"/>
              <a:pathLst>
                <a:path w="100743" h="148055" extrusionOk="0">
                  <a:moveTo>
                    <a:pt x="27117" y="689"/>
                  </a:moveTo>
                  <a:cubicBezTo>
                    <a:pt x="52482" y="-3121"/>
                    <a:pt x="70438" y="8404"/>
                    <a:pt x="81743" y="46981"/>
                  </a:cubicBezTo>
                  <a:cubicBezTo>
                    <a:pt x="93049" y="85557"/>
                    <a:pt x="100744" y="117370"/>
                    <a:pt x="100744" y="117370"/>
                  </a:cubicBezTo>
                  <a:cubicBezTo>
                    <a:pt x="90684" y="132001"/>
                    <a:pt x="75423" y="142231"/>
                    <a:pt x="58088" y="145945"/>
                  </a:cubicBezTo>
                  <a:cubicBezTo>
                    <a:pt x="27687" y="153375"/>
                    <a:pt x="16761" y="138801"/>
                    <a:pt x="16761" y="138801"/>
                  </a:cubicBezTo>
                  <a:cubicBezTo>
                    <a:pt x="16761" y="138801"/>
                    <a:pt x="8306" y="98320"/>
                    <a:pt x="3081" y="70793"/>
                  </a:cubicBezTo>
                  <a:cubicBezTo>
                    <a:pt x="-2144" y="43266"/>
                    <a:pt x="-4329" y="5356"/>
                    <a:pt x="27117" y="689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4016;p38"/>
            <p:cNvSpPr/>
            <p:nvPr/>
          </p:nvSpPr>
          <p:spPr>
            <a:xfrm>
              <a:off x="2331622" y="3739152"/>
              <a:ext cx="164429" cy="181621"/>
            </a:xfrm>
            <a:custGeom>
              <a:avLst/>
              <a:gdLst/>
              <a:ahLst/>
              <a:cxnLst/>
              <a:rect l="l" t="t" r="r" b="b"/>
              <a:pathLst>
                <a:path w="164429" h="181621" extrusionOk="0">
                  <a:moveTo>
                    <a:pt x="155175" y="75001"/>
                  </a:moveTo>
                  <a:cubicBezTo>
                    <a:pt x="155175" y="75001"/>
                    <a:pt x="195362" y="13755"/>
                    <a:pt x="108244" y="1277"/>
                  </a:cubicBezTo>
                  <a:cubicBezTo>
                    <a:pt x="45447" y="-7771"/>
                    <a:pt x="5166" y="32710"/>
                    <a:pt x="511" y="76620"/>
                  </a:cubicBezTo>
                  <a:cubicBezTo>
                    <a:pt x="-3954" y="118530"/>
                    <a:pt x="21792" y="162345"/>
                    <a:pt x="40412" y="179300"/>
                  </a:cubicBezTo>
                  <a:cubicBezTo>
                    <a:pt x="58682" y="183929"/>
                    <a:pt x="78014" y="181586"/>
                    <a:pt x="94659" y="172727"/>
                  </a:cubicBezTo>
                  <a:cubicBezTo>
                    <a:pt x="95657" y="161326"/>
                    <a:pt x="96038" y="149877"/>
                    <a:pt x="95799" y="138437"/>
                  </a:cubicBezTo>
                  <a:cubicBezTo>
                    <a:pt x="95799" y="138437"/>
                    <a:pt x="65208" y="73858"/>
                    <a:pt x="155175" y="75001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4017;p38"/>
            <p:cNvSpPr/>
            <p:nvPr/>
          </p:nvSpPr>
          <p:spPr>
            <a:xfrm>
              <a:off x="2515394" y="4404988"/>
              <a:ext cx="145638" cy="201549"/>
            </a:xfrm>
            <a:custGeom>
              <a:avLst/>
              <a:gdLst/>
              <a:ahLst/>
              <a:cxnLst/>
              <a:rect l="l" t="t" r="r" b="b"/>
              <a:pathLst>
                <a:path w="145638" h="201549" extrusionOk="0">
                  <a:moveTo>
                    <a:pt x="145639" y="183928"/>
                  </a:moveTo>
                  <a:lnTo>
                    <a:pt x="145639" y="0"/>
                  </a:lnTo>
                  <a:lnTo>
                    <a:pt x="0" y="85249"/>
                  </a:lnTo>
                  <a:lnTo>
                    <a:pt x="56052" y="201549"/>
                  </a:lnTo>
                  <a:lnTo>
                    <a:pt x="145639" y="183928"/>
                  </a:ln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4018;p38"/>
            <p:cNvSpPr/>
            <p:nvPr/>
          </p:nvSpPr>
          <p:spPr>
            <a:xfrm>
              <a:off x="2565555" y="4383081"/>
              <a:ext cx="95477" cy="55816"/>
            </a:xfrm>
            <a:custGeom>
              <a:avLst/>
              <a:gdLst/>
              <a:ahLst/>
              <a:cxnLst/>
              <a:rect l="l" t="t" r="r" b="b"/>
              <a:pathLst>
                <a:path w="95477" h="55816" extrusionOk="0">
                  <a:moveTo>
                    <a:pt x="0" y="32480"/>
                  </a:moveTo>
                  <a:lnTo>
                    <a:pt x="55862" y="0"/>
                  </a:lnTo>
                  <a:lnTo>
                    <a:pt x="95478" y="22860"/>
                  </a:lnTo>
                  <a:lnTo>
                    <a:pt x="37526" y="55816"/>
                  </a:lnTo>
                  <a:lnTo>
                    <a:pt x="0" y="32480"/>
                  </a:ln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4019;p38"/>
            <p:cNvSpPr/>
            <p:nvPr/>
          </p:nvSpPr>
          <p:spPr>
            <a:xfrm>
              <a:off x="4383145" y="3435820"/>
              <a:ext cx="77712" cy="44958"/>
            </a:xfrm>
            <a:custGeom>
              <a:avLst/>
              <a:gdLst/>
              <a:ahLst/>
              <a:cxnLst/>
              <a:rect l="l" t="t" r="r" b="b"/>
              <a:pathLst>
                <a:path w="77712" h="44958" extrusionOk="0">
                  <a:moveTo>
                    <a:pt x="77712" y="22479"/>
                  </a:moveTo>
                  <a:cubicBezTo>
                    <a:pt x="77712" y="34894"/>
                    <a:pt x="60316" y="44958"/>
                    <a:pt x="38856" y="44958"/>
                  </a:cubicBezTo>
                  <a:cubicBezTo>
                    <a:pt x="17396" y="44958"/>
                    <a:pt x="0" y="34894"/>
                    <a:pt x="0" y="22479"/>
                  </a:cubicBezTo>
                  <a:cubicBezTo>
                    <a:pt x="0" y="10064"/>
                    <a:pt x="17397" y="0"/>
                    <a:pt x="38856" y="0"/>
                  </a:cubicBezTo>
                  <a:cubicBezTo>
                    <a:pt x="60316" y="0"/>
                    <a:pt x="77712" y="10064"/>
                    <a:pt x="77712" y="22479"/>
                  </a:cubicBez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4020;p38"/>
            <p:cNvSpPr/>
            <p:nvPr/>
          </p:nvSpPr>
          <p:spPr>
            <a:xfrm flipH="1">
              <a:off x="4682927" y="3694995"/>
              <a:ext cx="1795739" cy="1039558"/>
            </a:xfrm>
            <a:custGeom>
              <a:avLst/>
              <a:gdLst/>
              <a:ahLst/>
              <a:cxnLst/>
              <a:rect l="l" t="t" r="r" b="b"/>
              <a:pathLst>
                <a:path w="1795739" h="1039558" extrusionOk="0">
                  <a:moveTo>
                    <a:pt x="1781394" y="0"/>
                  </a:moveTo>
                  <a:lnTo>
                    <a:pt x="1781394" y="95"/>
                  </a:lnTo>
                  <a:lnTo>
                    <a:pt x="651623" y="653987"/>
                  </a:lnTo>
                  <a:lnTo>
                    <a:pt x="0" y="1031176"/>
                  </a:lnTo>
                  <a:lnTo>
                    <a:pt x="14440" y="1039558"/>
                  </a:lnTo>
                  <a:lnTo>
                    <a:pt x="666063" y="662273"/>
                  </a:lnTo>
                  <a:lnTo>
                    <a:pt x="1795739" y="8382"/>
                  </a:lnTo>
                  <a:lnTo>
                    <a:pt x="1795739" y="8382"/>
                  </a:lnTo>
                  <a:lnTo>
                    <a:pt x="1781394" y="0"/>
                  </a:lnTo>
                  <a:close/>
                </a:path>
              </a:pathLst>
            </a:custGeom>
            <a:solidFill>
              <a:schemeClr val="tx2">
                <a:lumMod val="10000"/>
                <a:alpha val="40000"/>
              </a:schemeClr>
            </a:solidFill>
            <a:ln w="9525">
              <a:solidFill>
                <a:schemeClr val="tx1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4021;p38"/>
            <p:cNvSpPr/>
            <p:nvPr/>
          </p:nvSpPr>
          <p:spPr>
            <a:xfrm rot="10800000">
              <a:off x="6022844" y="4502970"/>
              <a:ext cx="644687" cy="369950"/>
            </a:xfrm>
            <a:custGeom>
              <a:avLst/>
              <a:gdLst/>
              <a:ahLst/>
              <a:cxnLst/>
              <a:rect l="l" t="t" r="r" b="b"/>
              <a:pathLst>
                <a:path w="644687" h="369950" extrusionOk="0">
                  <a:moveTo>
                    <a:pt x="258217" y="369951"/>
                  </a:moveTo>
                  <a:lnTo>
                    <a:pt x="0" y="221837"/>
                  </a:lnTo>
                  <a:lnTo>
                    <a:pt x="386471" y="0"/>
                  </a:lnTo>
                  <a:lnTo>
                    <a:pt x="644688" y="148114"/>
                  </a:lnTo>
                  <a:lnTo>
                    <a:pt x="258217" y="369951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4022;p38"/>
            <p:cNvSpPr/>
            <p:nvPr/>
          </p:nvSpPr>
          <p:spPr>
            <a:xfrm flipH="1">
              <a:off x="6190049" y="4282211"/>
              <a:ext cx="427701" cy="247554"/>
            </a:xfrm>
            <a:custGeom>
              <a:avLst/>
              <a:gdLst/>
              <a:ahLst/>
              <a:cxnLst/>
              <a:rect l="l" t="t" r="r" b="b"/>
              <a:pathLst>
                <a:path w="427701" h="247554" extrusionOk="0">
                  <a:moveTo>
                    <a:pt x="213851" y="247555"/>
                  </a:moveTo>
                  <a:lnTo>
                    <a:pt x="0" y="123730"/>
                  </a:lnTo>
                  <a:lnTo>
                    <a:pt x="213851" y="0"/>
                  </a:lnTo>
                  <a:lnTo>
                    <a:pt x="427702" y="123730"/>
                  </a:lnTo>
                  <a:lnTo>
                    <a:pt x="213851" y="247555"/>
                  </a:ln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4023;p38"/>
            <p:cNvSpPr/>
            <p:nvPr/>
          </p:nvSpPr>
          <p:spPr>
            <a:xfrm flipH="1">
              <a:off x="6403900" y="4405941"/>
              <a:ext cx="213850" cy="371379"/>
            </a:xfrm>
            <a:custGeom>
              <a:avLst/>
              <a:gdLst/>
              <a:ahLst/>
              <a:cxnLst/>
              <a:rect l="l" t="t" r="r" b="b"/>
              <a:pathLst>
                <a:path w="213850" h="371379" extrusionOk="0">
                  <a:moveTo>
                    <a:pt x="213851" y="371380"/>
                  </a:moveTo>
                  <a:lnTo>
                    <a:pt x="0" y="247555"/>
                  </a:lnTo>
                  <a:lnTo>
                    <a:pt x="0" y="0"/>
                  </a:lnTo>
                  <a:lnTo>
                    <a:pt x="213851" y="123825"/>
                  </a:lnTo>
                  <a:lnTo>
                    <a:pt x="213851" y="371380"/>
                  </a:lnTo>
                  <a:close/>
                </a:path>
              </a:pathLst>
            </a:custGeom>
            <a:solidFill>
              <a:srgbClr val="C5C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4024;p38"/>
            <p:cNvSpPr/>
            <p:nvPr/>
          </p:nvSpPr>
          <p:spPr>
            <a:xfrm flipH="1">
              <a:off x="6190049" y="4405941"/>
              <a:ext cx="213850" cy="371379"/>
            </a:xfrm>
            <a:custGeom>
              <a:avLst/>
              <a:gdLst/>
              <a:ahLst/>
              <a:cxnLst/>
              <a:rect l="l" t="t" r="r" b="b"/>
              <a:pathLst>
                <a:path w="213850" h="371379" extrusionOk="0">
                  <a:moveTo>
                    <a:pt x="213851" y="247555"/>
                  </a:moveTo>
                  <a:lnTo>
                    <a:pt x="0" y="371380"/>
                  </a:lnTo>
                  <a:lnTo>
                    <a:pt x="0" y="123825"/>
                  </a:lnTo>
                  <a:lnTo>
                    <a:pt x="213851" y="0"/>
                  </a:lnTo>
                  <a:lnTo>
                    <a:pt x="213851" y="247555"/>
                  </a:ln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4025;p38"/>
            <p:cNvSpPr/>
            <p:nvPr/>
          </p:nvSpPr>
          <p:spPr>
            <a:xfrm>
              <a:off x="6351541" y="3874743"/>
              <a:ext cx="217302" cy="317702"/>
            </a:xfrm>
            <a:custGeom>
              <a:avLst/>
              <a:gdLst/>
              <a:ahLst/>
              <a:cxnLst/>
              <a:rect l="l" t="t" r="r" b="b"/>
              <a:pathLst>
                <a:path w="205002" h="299719" extrusionOk="0">
                  <a:moveTo>
                    <a:pt x="72307" y="9903"/>
                  </a:moveTo>
                  <a:cubicBezTo>
                    <a:pt x="80498" y="-3146"/>
                    <a:pt x="142792" y="-11814"/>
                    <a:pt x="163271" y="41050"/>
                  </a:cubicBezTo>
                  <a:cubicBezTo>
                    <a:pt x="171081" y="61052"/>
                    <a:pt x="169843" y="112201"/>
                    <a:pt x="176320" y="144396"/>
                  </a:cubicBezTo>
                  <a:cubicBezTo>
                    <a:pt x="182797" y="176590"/>
                    <a:pt x="198227" y="194783"/>
                    <a:pt x="203657" y="220596"/>
                  </a:cubicBezTo>
                  <a:cubicBezTo>
                    <a:pt x="209086" y="246409"/>
                    <a:pt x="200228" y="290414"/>
                    <a:pt x="136982" y="298129"/>
                  </a:cubicBezTo>
                  <a:cubicBezTo>
                    <a:pt x="73736" y="305845"/>
                    <a:pt x="26111" y="284032"/>
                    <a:pt x="11252" y="263935"/>
                  </a:cubicBezTo>
                  <a:cubicBezTo>
                    <a:pt x="-3607" y="243837"/>
                    <a:pt x="-3893" y="201260"/>
                    <a:pt x="11252" y="178210"/>
                  </a:cubicBezTo>
                  <a:cubicBezTo>
                    <a:pt x="26396" y="155159"/>
                    <a:pt x="38398" y="136776"/>
                    <a:pt x="38017" y="10696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4026;p38"/>
            <p:cNvSpPr/>
            <p:nvPr/>
          </p:nvSpPr>
          <p:spPr>
            <a:xfrm>
              <a:off x="6368017" y="3871983"/>
              <a:ext cx="104086" cy="128266"/>
            </a:xfrm>
            <a:custGeom>
              <a:avLst/>
              <a:gdLst/>
              <a:ahLst/>
              <a:cxnLst/>
              <a:rect l="l" t="t" r="r" b="b"/>
              <a:pathLst>
                <a:path w="98194" h="121006" extrusionOk="0">
                  <a:moveTo>
                    <a:pt x="98195" y="3459"/>
                  </a:moveTo>
                  <a:cubicBezTo>
                    <a:pt x="98195" y="3459"/>
                    <a:pt x="50570" y="-9685"/>
                    <a:pt x="22471" y="15270"/>
                  </a:cubicBezTo>
                  <a:cubicBezTo>
                    <a:pt x="3316" y="32880"/>
                    <a:pt x="-4399" y="59709"/>
                    <a:pt x="2468" y="84803"/>
                  </a:cubicBezTo>
                  <a:cubicBezTo>
                    <a:pt x="6278" y="99662"/>
                    <a:pt x="13803" y="119855"/>
                    <a:pt x="25614" y="120998"/>
                  </a:cubicBezTo>
                  <a:cubicBezTo>
                    <a:pt x="37425" y="122141"/>
                    <a:pt x="98195" y="3459"/>
                    <a:pt x="98195" y="3459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4027;p38"/>
            <p:cNvSpPr/>
            <p:nvPr/>
          </p:nvSpPr>
          <p:spPr>
            <a:xfrm>
              <a:off x="6388363" y="4011215"/>
              <a:ext cx="128390" cy="143694"/>
            </a:xfrm>
            <a:custGeom>
              <a:avLst/>
              <a:gdLst/>
              <a:ahLst/>
              <a:cxnLst/>
              <a:rect l="l" t="t" r="r" b="b"/>
              <a:pathLst>
                <a:path w="121123" h="135560" extrusionOk="0">
                  <a:moveTo>
                    <a:pt x="96617" y="0"/>
                  </a:moveTo>
                  <a:cubicBezTo>
                    <a:pt x="96617" y="0"/>
                    <a:pt x="93569" y="52387"/>
                    <a:pt x="94522" y="56197"/>
                  </a:cubicBezTo>
                  <a:cubicBezTo>
                    <a:pt x="95474" y="60008"/>
                    <a:pt x="115000" y="63722"/>
                    <a:pt x="120525" y="68294"/>
                  </a:cubicBezTo>
                  <a:cubicBezTo>
                    <a:pt x="126049" y="72866"/>
                    <a:pt x="91950" y="125921"/>
                    <a:pt x="74805" y="133826"/>
                  </a:cubicBezTo>
                  <a:cubicBezTo>
                    <a:pt x="57660" y="141732"/>
                    <a:pt x="4129" y="121539"/>
                    <a:pt x="414" y="94964"/>
                  </a:cubicBezTo>
                  <a:cubicBezTo>
                    <a:pt x="-3015" y="70580"/>
                    <a:pt x="15750" y="51530"/>
                    <a:pt x="22989" y="44863"/>
                  </a:cubicBezTo>
                  <a:cubicBezTo>
                    <a:pt x="27875" y="44509"/>
                    <a:pt x="32771" y="44509"/>
                    <a:pt x="37657" y="44863"/>
                  </a:cubicBezTo>
                  <a:lnTo>
                    <a:pt x="39276" y="19526"/>
                  </a:lnTo>
                  <a:cubicBezTo>
                    <a:pt x="62613" y="11335"/>
                    <a:pt x="96617" y="0"/>
                    <a:pt x="96617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4028;p38"/>
            <p:cNvSpPr/>
            <p:nvPr/>
          </p:nvSpPr>
          <p:spPr>
            <a:xfrm>
              <a:off x="6169126" y="4068541"/>
              <a:ext cx="242294" cy="344916"/>
            </a:xfrm>
            <a:custGeom>
              <a:avLst/>
              <a:gdLst/>
              <a:ahLst/>
              <a:cxnLst/>
              <a:rect l="l" t="t" r="r" b="b"/>
              <a:pathLst>
                <a:path w="228579" h="325392" extrusionOk="0">
                  <a:moveTo>
                    <a:pt x="149659" y="225085"/>
                  </a:moveTo>
                  <a:cubicBezTo>
                    <a:pt x="134829" y="245426"/>
                    <a:pt x="117303" y="263658"/>
                    <a:pt x="97557" y="279282"/>
                  </a:cubicBezTo>
                  <a:cubicBezTo>
                    <a:pt x="91252" y="285914"/>
                    <a:pt x="85308" y="292878"/>
                    <a:pt x="79746" y="300142"/>
                  </a:cubicBezTo>
                  <a:cubicBezTo>
                    <a:pt x="70392" y="310933"/>
                    <a:pt x="58276" y="318969"/>
                    <a:pt x="44694" y="323383"/>
                  </a:cubicBezTo>
                  <a:cubicBezTo>
                    <a:pt x="32883" y="326431"/>
                    <a:pt x="27930" y="325669"/>
                    <a:pt x="25644" y="323383"/>
                  </a:cubicBezTo>
                  <a:cubicBezTo>
                    <a:pt x="23358" y="321097"/>
                    <a:pt x="24596" y="317858"/>
                    <a:pt x="29739" y="315763"/>
                  </a:cubicBezTo>
                  <a:cubicBezTo>
                    <a:pt x="38150" y="313277"/>
                    <a:pt x="45961" y="309096"/>
                    <a:pt x="52695" y="303475"/>
                  </a:cubicBezTo>
                  <a:cubicBezTo>
                    <a:pt x="52695" y="303475"/>
                    <a:pt x="41741" y="308524"/>
                    <a:pt x="34788" y="310905"/>
                  </a:cubicBezTo>
                  <a:cubicBezTo>
                    <a:pt x="28644" y="313041"/>
                    <a:pt x="22234" y="314323"/>
                    <a:pt x="15738" y="314715"/>
                  </a:cubicBezTo>
                  <a:cubicBezTo>
                    <a:pt x="9165" y="314715"/>
                    <a:pt x="2403" y="307190"/>
                    <a:pt x="7546" y="305190"/>
                  </a:cubicBezTo>
                  <a:cubicBezTo>
                    <a:pt x="12690" y="303190"/>
                    <a:pt x="17071" y="302713"/>
                    <a:pt x="27549" y="298999"/>
                  </a:cubicBezTo>
                  <a:cubicBezTo>
                    <a:pt x="32921" y="297080"/>
                    <a:pt x="38017" y="294454"/>
                    <a:pt x="42693" y="291188"/>
                  </a:cubicBezTo>
                  <a:cubicBezTo>
                    <a:pt x="35655" y="293262"/>
                    <a:pt x="28454" y="294759"/>
                    <a:pt x="21167" y="295665"/>
                  </a:cubicBezTo>
                  <a:cubicBezTo>
                    <a:pt x="15090" y="296657"/>
                    <a:pt x="8851" y="295932"/>
                    <a:pt x="3165" y="293569"/>
                  </a:cubicBezTo>
                  <a:cubicBezTo>
                    <a:pt x="117" y="292236"/>
                    <a:pt x="-2550" y="286711"/>
                    <a:pt x="4308" y="284902"/>
                  </a:cubicBezTo>
                  <a:cubicBezTo>
                    <a:pt x="13166" y="284041"/>
                    <a:pt x="21881" y="282023"/>
                    <a:pt x="30216" y="278901"/>
                  </a:cubicBezTo>
                  <a:cubicBezTo>
                    <a:pt x="38217" y="275281"/>
                    <a:pt x="43265" y="271471"/>
                    <a:pt x="41455" y="270709"/>
                  </a:cubicBezTo>
                  <a:cubicBezTo>
                    <a:pt x="39645" y="269947"/>
                    <a:pt x="35169" y="272424"/>
                    <a:pt x="27168" y="271852"/>
                  </a:cubicBezTo>
                  <a:cubicBezTo>
                    <a:pt x="19167" y="271281"/>
                    <a:pt x="11642" y="266137"/>
                    <a:pt x="11737" y="262327"/>
                  </a:cubicBezTo>
                  <a:cubicBezTo>
                    <a:pt x="11832" y="258517"/>
                    <a:pt x="13452" y="260422"/>
                    <a:pt x="21262" y="259756"/>
                  </a:cubicBezTo>
                  <a:cubicBezTo>
                    <a:pt x="29559" y="257716"/>
                    <a:pt x="37998" y="256284"/>
                    <a:pt x="46503" y="255469"/>
                  </a:cubicBezTo>
                  <a:cubicBezTo>
                    <a:pt x="54924" y="255791"/>
                    <a:pt x="63344" y="254795"/>
                    <a:pt x="71459" y="252517"/>
                  </a:cubicBezTo>
                  <a:cubicBezTo>
                    <a:pt x="79936" y="249945"/>
                    <a:pt x="99081" y="226990"/>
                    <a:pt x="113750" y="205939"/>
                  </a:cubicBezTo>
                  <a:cubicBezTo>
                    <a:pt x="129714" y="182391"/>
                    <a:pt x="142344" y="156747"/>
                    <a:pt x="151278" y="129739"/>
                  </a:cubicBezTo>
                  <a:cubicBezTo>
                    <a:pt x="160041" y="101164"/>
                    <a:pt x="170328" y="46586"/>
                    <a:pt x="178044" y="27727"/>
                  </a:cubicBezTo>
                  <a:cubicBezTo>
                    <a:pt x="185759" y="8867"/>
                    <a:pt x="198427" y="390"/>
                    <a:pt x="210714" y="9"/>
                  </a:cubicBezTo>
                  <a:cubicBezTo>
                    <a:pt x="225097" y="-467"/>
                    <a:pt x="231289" y="18487"/>
                    <a:pt x="227478" y="34870"/>
                  </a:cubicBezTo>
                  <a:cubicBezTo>
                    <a:pt x="220811" y="62969"/>
                    <a:pt x="188807" y="173650"/>
                    <a:pt x="149659" y="225085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4029;p38"/>
            <p:cNvSpPr/>
            <p:nvPr/>
          </p:nvSpPr>
          <p:spPr>
            <a:xfrm>
              <a:off x="6350989" y="4058254"/>
              <a:ext cx="187162" cy="246878"/>
            </a:xfrm>
            <a:custGeom>
              <a:avLst/>
              <a:gdLst/>
              <a:ahLst/>
              <a:cxnLst/>
              <a:rect l="l" t="t" r="r" b="b"/>
              <a:pathLst>
                <a:path w="176568" h="232904" extrusionOk="0">
                  <a:moveTo>
                    <a:pt x="139122" y="16859"/>
                  </a:moveTo>
                  <a:cubicBezTo>
                    <a:pt x="153790" y="19145"/>
                    <a:pt x="170554" y="26955"/>
                    <a:pt x="172840" y="35051"/>
                  </a:cubicBezTo>
                  <a:cubicBezTo>
                    <a:pt x="178965" y="64011"/>
                    <a:pt x="177526" y="94062"/>
                    <a:pt x="168649" y="122300"/>
                  </a:cubicBezTo>
                  <a:cubicBezTo>
                    <a:pt x="155981" y="156019"/>
                    <a:pt x="141503" y="216693"/>
                    <a:pt x="134264" y="231266"/>
                  </a:cubicBezTo>
                  <a:cubicBezTo>
                    <a:pt x="96383" y="236540"/>
                    <a:pt x="57826" y="228996"/>
                    <a:pt x="24726" y="209835"/>
                  </a:cubicBezTo>
                  <a:cubicBezTo>
                    <a:pt x="24726" y="209835"/>
                    <a:pt x="21678" y="151352"/>
                    <a:pt x="21488" y="132016"/>
                  </a:cubicBezTo>
                  <a:cubicBezTo>
                    <a:pt x="-26137" y="90773"/>
                    <a:pt x="14630" y="39814"/>
                    <a:pt x="54635" y="285"/>
                  </a:cubicBezTo>
                  <a:cubicBezTo>
                    <a:pt x="59455" y="-95"/>
                    <a:pt x="64293" y="-95"/>
                    <a:pt x="69113" y="285"/>
                  </a:cubicBezTo>
                  <a:cubicBezTo>
                    <a:pt x="69113" y="285"/>
                    <a:pt x="33394" y="42576"/>
                    <a:pt x="58159" y="66960"/>
                  </a:cubicBezTo>
                  <a:cubicBezTo>
                    <a:pt x="111499" y="50291"/>
                    <a:pt x="122072" y="26384"/>
                    <a:pt x="139122" y="168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4030;p38"/>
            <p:cNvSpPr/>
            <p:nvPr/>
          </p:nvSpPr>
          <p:spPr>
            <a:xfrm>
              <a:off x="6384325" y="3881810"/>
              <a:ext cx="137686" cy="169616"/>
            </a:xfrm>
            <a:custGeom>
              <a:avLst/>
              <a:gdLst/>
              <a:ahLst/>
              <a:cxnLst/>
              <a:rect l="l" t="t" r="r" b="b"/>
              <a:pathLst>
                <a:path w="129892" h="160015" extrusionOk="0">
                  <a:moveTo>
                    <a:pt x="2701" y="57241"/>
                  </a:moveTo>
                  <a:lnTo>
                    <a:pt x="2701" y="57241"/>
                  </a:lnTo>
                  <a:cubicBezTo>
                    <a:pt x="8035" y="23618"/>
                    <a:pt x="32324" y="-1719"/>
                    <a:pt x="66995" y="91"/>
                  </a:cubicBezTo>
                  <a:cubicBezTo>
                    <a:pt x="103761" y="2178"/>
                    <a:pt x="131870" y="33673"/>
                    <a:pt x="129784" y="70438"/>
                  </a:cubicBezTo>
                  <a:cubicBezTo>
                    <a:pt x="129774" y="70547"/>
                    <a:pt x="129774" y="70657"/>
                    <a:pt x="129765" y="70767"/>
                  </a:cubicBezTo>
                  <a:cubicBezTo>
                    <a:pt x="128441" y="91415"/>
                    <a:pt x="117601" y="110276"/>
                    <a:pt x="100428" y="121821"/>
                  </a:cubicBezTo>
                  <a:cubicBezTo>
                    <a:pt x="99228" y="126932"/>
                    <a:pt x="97437" y="131886"/>
                    <a:pt x="95094" y="136584"/>
                  </a:cubicBezTo>
                  <a:cubicBezTo>
                    <a:pt x="82806" y="150872"/>
                    <a:pt x="50231" y="159921"/>
                    <a:pt x="39468" y="160016"/>
                  </a:cubicBezTo>
                  <a:cubicBezTo>
                    <a:pt x="29943" y="160016"/>
                    <a:pt x="22132" y="151443"/>
                    <a:pt x="13369" y="137061"/>
                  </a:cubicBezTo>
                  <a:cubicBezTo>
                    <a:pt x="-4728" y="107247"/>
                    <a:pt x="-156" y="73910"/>
                    <a:pt x="2701" y="57241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4031;p38"/>
            <p:cNvSpPr/>
            <p:nvPr/>
          </p:nvSpPr>
          <p:spPr>
            <a:xfrm>
              <a:off x="6389913" y="3881145"/>
              <a:ext cx="138230" cy="130098"/>
            </a:xfrm>
            <a:custGeom>
              <a:avLst/>
              <a:gdLst/>
              <a:ahLst/>
              <a:cxnLst/>
              <a:rect l="l" t="t" r="r" b="b"/>
              <a:pathLst>
                <a:path w="130406" h="122734" extrusionOk="0">
                  <a:moveTo>
                    <a:pt x="72390" y="1671"/>
                  </a:moveTo>
                  <a:cubicBezTo>
                    <a:pt x="96679" y="6339"/>
                    <a:pt x="116681" y="13197"/>
                    <a:pt x="123254" y="37104"/>
                  </a:cubicBezTo>
                  <a:cubicBezTo>
                    <a:pt x="127825" y="53487"/>
                    <a:pt x="133731" y="84729"/>
                    <a:pt x="128111" y="98064"/>
                  </a:cubicBezTo>
                  <a:lnTo>
                    <a:pt x="124587" y="107589"/>
                  </a:lnTo>
                  <a:lnTo>
                    <a:pt x="95155" y="122734"/>
                  </a:lnTo>
                  <a:cubicBezTo>
                    <a:pt x="95155" y="122734"/>
                    <a:pt x="81439" y="111304"/>
                    <a:pt x="85630" y="77776"/>
                  </a:cubicBezTo>
                  <a:cubicBezTo>
                    <a:pt x="85506" y="73249"/>
                    <a:pt x="84077" y="68853"/>
                    <a:pt x="81534" y="65108"/>
                  </a:cubicBezTo>
                  <a:cubicBezTo>
                    <a:pt x="79667" y="61944"/>
                    <a:pt x="78315" y="58504"/>
                    <a:pt x="77533" y="54916"/>
                  </a:cubicBezTo>
                  <a:cubicBezTo>
                    <a:pt x="74028" y="45886"/>
                    <a:pt x="67218" y="38529"/>
                    <a:pt x="58483" y="34342"/>
                  </a:cubicBezTo>
                  <a:cubicBezTo>
                    <a:pt x="39653" y="26020"/>
                    <a:pt x="18002" y="27007"/>
                    <a:pt x="0" y="37009"/>
                  </a:cubicBezTo>
                  <a:cubicBezTo>
                    <a:pt x="12706" y="9565"/>
                    <a:pt x="42939" y="-5191"/>
                    <a:pt x="72390" y="1671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4032;p38"/>
            <p:cNvSpPr/>
            <p:nvPr/>
          </p:nvSpPr>
          <p:spPr>
            <a:xfrm>
              <a:off x="6223986" y="4735273"/>
              <a:ext cx="108702" cy="82916"/>
            </a:xfrm>
            <a:custGeom>
              <a:avLst/>
              <a:gdLst/>
              <a:ahLst/>
              <a:cxnLst/>
              <a:rect l="l" t="t" r="r" b="b"/>
              <a:pathLst>
                <a:path w="102549" h="78223" extrusionOk="0">
                  <a:moveTo>
                    <a:pt x="95132" y="3"/>
                  </a:moveTo>
                  <a:cubicBezTo>
                    <a:pt x="82845" y="9528"/>
                    <a:pt x="63699" y="3051"/>
                    <a:pt x="62747" y="4003"/>
                  </a:cubicBezTo>
                  <a:cubicBezTo>
                    <a:pt x="48374" y="16282"/>
                    <a:pt x="33334" y="27761"/>
                    <a:pt x="17694" y="38388"/>
                  </a:cubicBezTo>
                  <a:cubicBezTo>
                    <a:pt x="10074" y="44389"/>
                    <a:pt x="-1928" y="52485"/>
                    <a:pt x="263" y="64106"/>
                  </a:cubicBezTo>
                  <a:cubicBezTo>
                    <a:pt x="4168" y="84775"/>
                    <a:pt x="37315" y="78393"/>
                    <a:pt x="49888" y="72107"/>
                  </a:cubicBezTo>
                  <a:cubicBezTo>
                    <a:pt x="62461" y="65820"/>
                    <a:pt x="72558" y="55248"/>
                    <a:pt x="84464" y="47913"/>
                  </a:cubicBezTo>
                  <a:cubicBezTo>
                    <a:pt x="92846" y="42675"/>
                    <a:pt x="101228" y="39912"/>
                    <a:pt x="102466" y="28863"/>
                  </a:cubicBezTo>
                  <a:cubicBezTo>
                    <a:pt x="103323" y="22767"/>
                    <a:pt x="97323" y="-283"/>
                    <a:pt x="95132" y="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4033;p38"/>
            <p:cNvSpPr/>
            <p:nvPr/>
          </p:nvSpPr>
          <p:spPr>
            <a:xfrm>
              <a:off x="6224466" y="4761723"/>
              <a:ext cx="108209" cy="56495"/>
            </a:xfrm>
            <a:custGeom>
              <a:avLst/>
              <a:gdLst/>
              <a:ahLst/>
              <a:cxnLst/>
              <a:rect l="l" t="t" r="r" b="b"/>
              <a:pathLst>
                <a:path w="102084" h="53297" extrusionOk="0">
                  <a:moveTo>
                    <a:pt x="101917" y="0"/>
                  </a:moveTo>
                  <a:cubicBezTo>
                    <a:pt x="100298" y="10192"/>
                    <a:pt x="92392" y="13049"/>
                    <a:pt x="83725" y="18193"/>
                  </a:cubicBezTo>
                  <a:cubicBezTo>
                    <a:pt x="71628" y="25717"/>
                    <a:pt x="61055" y="36481"/>
                    <a:pt x="48482" y="42863"/>
                  </a:cubicBezTo>
                  <a:cubicBezTo>
                    <a:pt x="35909" y="49244"/>
                    <a:pt x="8096" y="54483"/>
                    <a:pt x="0" y="39719"/>
                  </a:cubicBezTo>
                  <a:cubicBezTo>
                    <a:pt x="4381" y="59722"/>
                    <a:pt x="36957" y="53435"/>
                    <a:pt x="49435" y="47149"/>
                  </a:cubicBezTo>
                  <a:cubicBezTo>
                    <a:pt x="61913" y="40862"/>
                    <a:pt x="72104" y="30289"/>
                    <a:pt x="84010" y="22955"/>
                  </a:cubicBezTo>
                  <a:cubicBezTo>
                    <a:pt x="92392" y="17716"/>
                    <a:pt x="100775" y="14954"/>
                    <a:pt x="102013" y="3905"/>
                  </a:cubicBezTo>
                  <a:cubicBezTo>
                    <a:pt x="102137" y="2604"/>
                    <a:pt x="102098" y="1293"/>
                    <a:pt x="101917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4034;p38"/>
            <p:cNvSpPr/>
            <p:nvPr/>
          </p:nvSpPr>
          <p:spPr>
            <a:xfrm>
              <a:off x="6169601" y="4699543"/>
              <a:ext cx="99502" cy="77082"/>
            </a:xfrm>
            <a:custGeom>
              <a:avLst/>
              <a:gdLst/>
              <a:ahLst/>
              <a:cxnLst/>
              <a:rect l="l" t="t" r="r" b="b"/>
              <a:pathLst>
                <a:path w="93870" h="72719" extrusionOk="0">
                  <a:moveTo>
                    <a:pt x="86537" y="0"/>
                  </a:moveTo>
                  <a:cubicBezTo>
                    <a:pt x="75297" y="9525"/>
                    <a:pt x="57962" y="4000"/>
                    <a:pt x="57390" y="4858"/>
                  </a:cubicBezTo>
                  <a:cubicBezTo>
                    <a:pt x="44255" y="16047"/>
                    <a:pt x="30520" y="26508"/>
                    <a:pt x="16242" y="36195"/>
                  </a:cubicBezTo>
                  <a:cubicBezTo>
                    <a:pt x="9194" y="41719"/>
                    <a:pt x="-1760" y="49149"/>
                    <a:pt x="240" y="59722"/>
                  </a:cubicBezTo>
                  <a:cubicBezTo>
                    <a:pt x="3764" y="78772"/>
                    <a:pt x="34149" y="72866"/>
                    <a:pt x="45674" y="67056"/>
                  </a:cubicBezTo>
                  <a:cubicBezTo>
                    <a:pt x="57200" y="61246"/>
                    <a:pt x="66439" y="51625"/>
                    <a:pt x="77297" y="44958"/>
                  </a:cubicBezTo>
                  <a:cubicBezTo>
                    <a:pt x="85013" y="40100"/>
                    <a:pt x="92633" y="37624"/>
                    <a:pt x="93871" y="27813"/>
                  </a:cubicBezTo>
                  <a:cubicBezTo>
                    <a:pt x="93547" y="18108"/>
                    <a:pt x="91042" y="8600"/>
                    <a:pt x="86537" y="0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4035;p38"/>
            <p:cNvSpPr/>
            <p:nvPr/>
          </p:nvSpPr>
          <p:spPr>
            <a:xfrm>
              <a:off x="6170058" y="4724979"/>
              <a:ext cx="99108" cy="51736"/>
            </a:xfrm>
            <a:custGeom>
              <a:avLst/>
              <a:gdLst/>
              <a:ahLst/>
              <a:cxnLst/>
              <a:rect l="l" t="t" r="r" b="b"/>
              <a:pathLst>
                <a:path w="93498" h="48808" extrusionOk="0">
                  <a:moveTo>
                    <a:pt x="93345" y="0"/>
                  </a:moveTo>
                  <a:cubicBezTo>
                    <a:pt x="91821" y="9525"/>
                    <a:pt x="84296" y="11906"/>
                    <a:pt x="76581" y="16669"/>
                  </a:cubicBezTo>
                  <a:cubicBezTo>
                    <a:pt x="65913" y="23622"/>
                    <a:pt x="56388" y="33147"/>
                    <a:pt x="44387" y="39243"/>
                  </a:cubicBezTo>
                  <a:cubicBezTo>
                    <a:pt x="32385" y="45339"/>
                    <a:pt x="7429" y="49911"/>
                    <a:pt x="0" y="36385"/>
                  </a:cubicBezTo>
                  <a:cubicBezTo>
                    <a:pt x="4000" y="54674"/>
                    <a:pt x="33814" y="48959"/>
                    <a:pt x="45244" y="43148"/>
                  </a:cubicBezTo>
                  <a:cubicBezTo>
                    <a:pt x="56674" y="37338"/>
                    <a:pt x="66008" y="27718"/>
                    <a:pt x="76867" y="21050"/>
                  </a:cubicBezTo>
                  <a:cubicBezTo>
                    <a:pt x="84582" y="16193"/>
                    <a:pt x="92202" y="13716"/>
                    <a:pt x="93440" y="3905"/>
                  </a:cubicBezTo>
                  <a:cubicBezTo>
                    <a:pt x="93545" y="2604"/>
                    <a:pt x="93507" y="1295"/>
                    <a:pt x="93345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4036;p38"/>
            <p:cNvSpPr/>
            <p:nvPr/>
          </p:nvSpPr>
          <p:spPr>
            <a:xfrm>
              <a:off x="6206498" y="4301929"/>
              <a:ext cx="236938" cy="408660"/>
            </a:xfrm>
            <a:custGeom>
              <a:avLst/>
              <a:gdLst/>
              <a:ahLst/>
              <a:cxnLst/>
              <a:rect l="l" t="t" r="r" b="b"/>
              <a:pathLst>
                <a:path w="223526" h="385528" extrusionOk="0">
                  <a:moveTo>
                    <a:pt x="222028" y="14192"/>
                  </a:moveTo>
                  <a:cubicBezTo>
                    <a:pt x="188671" y="18631"/>
                    <a:pt x="154743" y="13718"/>
                    <a:pt x="124016" y="0"/>
                  </a:cubicBezTo>
                  <a:cubicBezTo>
                    <a:pt x="124587" y="10477"/>
                    <a:pt x="125158" y="19717"/>
                    <a:pt x="125158" y="19717"/>
                  </a:cubicBezTo>
                  <a:cubicBezTo>
                    <a:pt x="85249" y="48292"/>
                    <a:pt x="5239" y="95345"/>
                    <a:pt x="0" y="128111"/>
                  </a:cubicBezTo>
                  <a:cubicBezTo>
                    <a:pt x="5239" y="231553"/>
                    <a:pt x="20955" y="379381"/>
                    <a:pt x="25432" y="381476"/>
                  </a:cubicBezTo>
                  <a:cubicBezTo>
                    <a:pt x="37909" y="387477"/>
                    <a:pt x="46672" y="386525"/>
                    <a:pt x="52578" y="380524"/>
                  </a:cubicBezTo>
                  <a:cubicBezTo>
                    <a:pt x="52578" y="380524"/>
                    <a:pt x="77724" y="292894"/>
                    <a:pt x="70390" y="164306"/>
                  </a:cubicBezTo>
                  <a:cubicBezTo>
                    <a:pt x="70390" y="164306"/>
                    <a:pt x="209931" y="102489"/>
                    <a:pt x="219075" y="69056"/>
                  </a:cubicBezTo>
                  <a:cubicBezTo>
                    <a:pt x="223152" y="55420"/>
                    <a:pt x="224447" y="41103"/>
                    <a:pt x="222885" y="26956"/>
                  </a:cubicBezTo>
                  <a:cubicBezTo>
                    <a:pt x="222790" y="22765"/>
                    <a:pt x="222504" y="18288"/>
                    <a:pt x="222028" y="14192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4037;p38"/>
            <p:cNvSpPr/>
            <p:nvPr/>
          </p:nvSpPr>
          <p:spPr>
            <a:xfrm>
              <a:off x="6271102" y="4302737"/>
              <a:ext cx="235887" cy="442489"/>
            </a:xfrm>
            <a:custGeom>
              <a:avLst/>
              <a:gdLst/>
              <a:ahLst/>
              <a:cxnLst/>
              <a:rect l="l" t="t" r="r" b="b"/>
              <a:pathLst>
                <a:path w="222535" h="417442" extrusionOk="0">
                  <a:moveTo>
                    <a:pt x="207359" y="0"/>
                  </a:moveTo>
                  <a:cubicBezTo>
                    <a:pt x="180927" y="11882"/>
                    <a:pt x="151600" y="15820"/>
                    <a:pt x="122968" y="11335"/>
                  </a:cubicBezTo>
                  <a:cubicBezTo>
                    <a:pt x="122968" y="25146"/>
                    <a:pt x="124968" y="51149"/>
                    <a:pt x="124968" y="51149"/>
                  </a:cubicBezTo>
                  <a:cubicBezTo>
                    <a:pt x="84868" y="79153"/>
                    <a:pt x="5144" y="126778"/>
                    <a:pt x="0" y="159544"/>
                  </a:cubicBezTo>
                  <a:cubicBezTo>
                    <a:pt x="5144" y="263081"/>
                    <a:pt x="14859" y="412909"/>
                    <a:pt x="19050" y="414814"/>
                  </a:cubicBezTo>
                  <a:cubicBezTo>
                    <a:pt x="29994" y="419399"/>
                    <a:pt x="42529" y="417917"/>
                    <a:pt x="52102" y="410909"/>
                  </a:cubicBezTo>
                  <a:cubicBezTo>
                    <a:pt x="52102" y="410909"/>
                    <a:pt x="77343" y="324326"/>
                    <a:pt x="70009" y="195739"/>
                  </a:cubicBezTo>
                  <a:cubicBezTo>
                    <a:pt x="70009" y="193358"/>
                    <a:pt x="189643" y="134398"/>
                    <a:pt x="204788" y="118872"/>
                  </a:cubicBezTo>
                  <a:cubicBezTo>
                    <a:pt x="219932" y="103346"/>
                    <a:pt x="222885" y="80105"/>
                    <a:pt x="222504" y="58103"/>
                  </a:cubicBezTo>
                  <a:cubicBezTo>
                    <a:pt x="221466" y="37907"/>
                    <a:pt x="216313" y="18135"/>
                    <a:pt x="207359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4038;p38"/>
            <p:cNvSpPr/>
            <p:nvPr/>
          </p:nvSpPr>
          <p:spPr>
            <a:xfrm>
              <a:off x="6183254" y="4274877"/>
              <a:ext cx="352749" cy="324700"/>
            </a:xfrm>
            <a:custGeom>
              <a:avLst/>
              <a:gdLst/>
              <a:ahLst/>
              <a:cxnLst/>
              <a:rect l="l" t="t" r="r" b="b"/>
              <a:pathLst>
                <a:path w="332782" h="306321" extrusionOk="0">
                  <a:moveTo>
                    <a:pt x="319589" y="48292"/>
                  </a:moveTo>
                  <a:cubicBezTo>
                    <a:pt x="319589" y="48292"/>
                    <a:pt x="363881" y="126682"/>
                    <a:pt x="290157" y="166973"/>
                  </a:cubicBezTo>
                  <a:cubicBezTo>
                    <a:pt x="212338" y="209455"/>
                    <a:pt x="164999" y="219361"/>
                    <a:pt x="164999" y="219361"/>
                  </a:cubicBezTo>
                  <a:lnTo>
                    <a:pt x="153283" y="222123"/>
                  </a:lnTo>
                  <a:cubicBezTo>
                    <a:pt x="156950" y="249145"/>
                    <a:pt x="156950" y="276539"/>
                    <a:pt x="153283" y="303562"/>
                  </a:cubicBezTo>
                  <a:cubicBezTo>
                    <a:pt x="153283" y="303562"/>
                    <a:pt x="97752" y="322612"/>
                    <a:pt x="26981" y="260604"/>
                  </a:cubicBezTo>
                  <a:lnTo>
                    <a:pt x="3550" y="185071"/>
                  </a:lnTo>
                  <a:lnTo>
                    <a:pt x="788" y="165068"/>
                  </a:lnTo>
                  <a:cubicBezTo>
                    <a:pt x="-1936" y="151189"/>
                    <a:pt x="2502" y="136869"/>
                    <a:pt x="12599" y="126968"/>
                  </a:cubicBezTo>
                  <a:cubicBezTo>
                    <a:pt x="29553" y="111538"/>
                    <a:pt x="83369" y="72104"/>
                    <a:pt x="116802" y="49625"/>
                  </a:cubicBezTo>
                  <a:cubicBezTo>
                    <a:pt x="150235" y="27146"/>
                    <a:pt x="177286" y="5429"/>
                    <a:pt x="177286" y="5429"/>
                  </a:cubicBezTo>
                  <a:lnTo>
                    <a:pt x="183096" y="0"/>
                  </a:lnTo>
                  <a:cubicBezTo>
                    <a:pt x="183096" y="0"/>
                    <a:pt x="222815" y="31623"/>
                    <a:pt x="295301" y="21050"/>
                  </a:cubicBezTo>
                  <a:cubicBezTo>
                    <a:pt x="304826" y="28750"/>
                    <a:pt x="313027" y="37951"/>
                    <a:pt x="319589" y="48292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4039;p38"/>
            <p:cNvSpPr/>
            <p:nvPr/>
          </p:nvSpPr>
          <p:spPr>
            <a:xfrm>
              <a:off x="6466820" y="4083042"/>
              <a:ext cx="122590" cy="429780"/>
            </a:xfrm>
            <a:custGeom>
              <a:avLst/>
              <a:gdLst/>
              <a:ahLst/>
              <a:cxnLst/>
              <a:rect l="l" t="t" r="r" b="b"/>
              <a:pathLst>
                <a:path w="115651" h="405453" extrusionOk="0">
                  <a:moveTo>
                    <a:pt x="8203" y="345513"/>
                  </a:moveTo>
                  <a:cubicBezTo>
                    <a:pt x="14946" y="339437"/>
                    <a:pt x="22071" y="333806"/>
                    <a:pt x="29539" y="328654"/>
                  </a:cubicBezTo>
                  <a:cubicBezTo>
                    <a:pt x="37482" y="324626"/>
                    <a:pt x="44769" y="319424"/>
                    <a:pt x="51160" y="313223"/>
                  </a:cubicBezTo>
                  <a:cubicBezTo>
                    <a:pt x="57923" y="306460"/>
                    <a:pt x="67924" y="277981"/>
                    <a:pt x="73163" y="250263"/>
                  </a:cubicBezTo>
                  <a:cubicBezTo>
                    <a:pt x="77992" y="219257"/>
                    <a:pt x="77478" y="187654"/>
                    <a:pt x="71639" y="156823"/>
                  </a:cubicBezTo>
                  <a:cubicBezTo>
                    <a:pt x="62447" y="119935"/>
                    <a:pt x="50046" y="83921"/>
                    <a:pt x="34587" y="49190"/>
                  </a:cubicBezTo>
                  <a:cubicBezTo>
                    <a:pt x="25062" y="28426"/>
                    <a:pt x="30301" y="15757"/>
                    <a:pt x="39254" y="6518"/>
                  </a:cubicBezTo>
                  <a:cubicBezTo>
                    <a:pt x="49827" y="-4245"/>
                    <a:pt x="60781" y="-3959"/>
                    <a:pt x="73354" y="24997"/>
                  </a:cubicBezTo>
                  <a:cubicBezTo>
                    <a:pt x="90984" y="65646"/>
                    <a:pt x="104015" y="108137"/>
                    <a:pt x="112216" y="151679"/>
                  </a:cubicBezTo>
                  <a:cubicBezTo>
                    <a:pt x="117207" y="183273"/>
                    <a:pt x="116759" y="215488"/>
                    <a:pt x="110882" y="246929"/>
                  </a:cubicBezTo>
                  <a:cubicBezTo>
                    <a:pt x="105701" y="274524"/>
                    <a:pt x="97195" y="301390"/>
                    <a:pt x="85546" y="326939"/>
                  </a:cubicBezTo>
                  <a:cubicBezTo>
                    <a:pt x="82307" y="334464"/>
                    <a:pt x="81736" y="340750"/>
                    <a:pt x="77259" y="355514"/>
                  </a:cubicBezTo>
                  <a:cubicBezTo>
                    <a:pt x="72992" y="370530"/>
                    <a:pt x="65143" y="384289"/>
                    <a:pt x="54399" y="395614"/>
                  </a:cubicBezTo>
                  <a:cubicBezTo>
                    <a:pt x="44874" y="404568"/>
                    <a:pt x="39921" y="406282"/>
                    <a:pt x="37349" y="405139"/>
                  </a:cubicBezTo>
                  <a:cubicBezTo>
                    <a:pt x="34777" y="403996"/>
                    <a:pt x="34206" y="400186"/>
                    <a:pt x="38111" y="395614"/>
                  </a:cubicBezTo>
                  <a:cubicBezTo>
                    <a:pt x="44836" y="388828"/>
                    <a:pt x="50284" y="380892"/>
                    <a:pt x="54208" y="372183"/>
                  </a:cubicBezTo>
                  <a:cubicBezTo>
                    <a:pt x="54208" y="372183"/>
                    <a:pt x="46112" y="382565"/>
                    <a:pt x="40778" y="388375"/>
                  </a:cubicBezTo>
                  <a:cubicBezTo>
                    <a:pt x="36044" y="393624"/>
                    <a:pt x="30596" y="398178"/>
                    <a:pt x="24586" y="401901"/>
                  </a:cubicBezTo>
                  <a:cubicBezTo>
                    <a:pt x="18775" y="405425"/>
                    <a:pt x="9536" y="401234"/>
                    <a:pt x="13346" y="396567"/>
                  </a:cubicBezTo>
                  <a:cubicBezTo>
                    <a:pt x="17156" y="391900"/>
                    <a:pt x="21442" y="389233"/>
                    <a:pt x="29253" y="380470"/>
                  </a:cubicBezTo>
                  <a:cubicBezTo>
                    <a:pt x="33444" y="375880"/>
                    <a:pt x="37063" y="370793"/>
                    <a:pt x="40016" y="365325"/>
                  </a:cubicBezTo>
                  <a:cubicBezTo>
                    <a:pt x="34473" y="370853"/>
                    <a:pt x="28481" y="375918"/>
                    <a:pt x="22109" y="380470"/>
                  </a:cubicBezTo>
                  <a:cubicBezTo>
                    <a:pt x="17156" y="384430"/>
                    <a:pt x="11174" y="386907"/>
                    <a:pt x="4869" y="387613"/>
                  </a:cubicBezTo>
                  <a:cubicBezTo>
                    <a:pt x="1630" y="387613"/>
                    <a:pt x="-2942" y="383803"/>
                    <a:pt x="2583" y="378565"/>
                  </a:cubicBezTo>
                  <a:cubicBezTo>
                    <a:pt x="10451" y="373116"/>
                    <a:pt x="17613" y="366718"/>
                    <a:pt x="23919" y="359515"/>
                  </a:cubicBezTo>
                  <a:cubicBezTo>
                    <a:pt x="29824" y="351990"/>
                    <a:pt x="32872" y="345799"/>
                    <a:pt x="30967" y="345989"/>
                  </a:cubicBezTo>
                  <a:cubicBezTo>
                    <a:pt x="29062" y="346180"/>
                    <a:pt x="25919" y="350752"/>
                    <a:pt x="18394" y="354276"/>
                  </a:cubicBezTo>
                  <a:cubicBezTo>
                    <a:pt x="10870" y="357800"/>
                    <a:pt x="2011" y="356562"/>
                    <a:pt x="487" y="352371"/>
                  </a:cubicBezTo>
                  <a:cubicBezTo>
                    <a:pt x="-1037" y="348180"/>
                    <a:pt x="1249" y="350085"/>
                    <a:pt x="8203" y="345513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4040;p38"/>
            <p:cNvSpPr/>
            <p:nvPr/>
          </p:nvSpPr>
          <p:spPr>
            <a:xfrm>
              <a:off x="6490841" y="4077626"/>
              <a:ext cx="74124" cy="94270"/>
            </a:xfrm>
            <a:custGeom>
              <a:avLst/>
              <a:gdLst/>
              <a:ahLst/>
              <a:cxnLst/>
              <a:rect l="l" t="t" r="r" b="b"/>
              <a:pathLst>
                <a:path w="69928" h="88934" extrusionOk="0">
                  <a:moveTo>
                    <a:pt x="69928" y="69255"/>
                  </a:moveTo>
                  <a:cubicBezTo>
                    <a:pt x="69928" y="69255"/>
                    <a:pt x="43163" y="93068"/>
                    <a:pt x="13350" y="88305"/>
                  </a:cubicBezTo>
                  <a:lnTo>
                    <a:pt x="1348" y="38299"/>
                  </a:lnTo>
                  <a:cubicBezTo>
                    <a:pt x="1348" y="38299"/>
                    <a:pt x="-6558" y="12105"/>
                    <a:pt x="15921" y="2104"/>
                  </a:cubicBezTo>
                  <a:cubicBezTo>
                    <a:pt x="38400" y="-7897"/>
                    <a:pt x="60212" y="18296"/>
                    <a:pt x="69928" y="692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4041;p38"/>
            <p:cNvSpPr/>
            <p:nvPr/>
          </p:nvSpPr>
          <p:spPr>
            <a:xfrm>
              <a:off x="6345497" y="4058119"/>
              <a:ext cx="63405" cy="66570"/>
            </a:xfrm>
            <a:custGeom>
              <a:avLst/>
              <a:gdLst/>
              <a:ahLst/>
              <a:cxnLst/>
              <a:rect l="l" t="t" r="r" b="b"/>
              <a:pathLst>
                <a:path w="59816" h="62802" extrusionOk="0">
                  <a:moveTo>
                    <a:pt x="59817" y="413"/>
                  </a:moveTo>
                  <a:cubicBezTo>
                    <a:pt x="59817" y="413"/>
                    <a:pt x="30766" y="-8445"/>
                    <a:pt x="0" y="55849"/>
                  </a:cubicBezTo>
                  <a:lnTo>
                    <a:pt x="11525" y="62802"/>
                  </a:lnTo>
                  <a:cubicBezTo>
                    <a:pt x="25917" y="40743"/>
                    <a:pt x="42072" y="19879"/>
                    <a:pt x="59817" y="4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2" name="Google Shape;4042;p38"/>
            <p:cNvGrpSpPr/>
            <p:nvPr/>
          </p:nvGrpSpPr>
          <p:grpSpPr>
            <a:xfrm>
              <a:off x="6161836" y="4215479"/>
              <a:ext cx="350682" cy="265782"/>
              <a:chOff x="6621095" y="1452181"/>
              <a:chExt cx="330894" cy="250785"/>
            </a:xfrm>
          </p:grpSpPr>
          <p:sp>
            <p:nvSpPr>
              <p:cNvPr id="123" name="Google Shape;4043;p38"/>
              <p:cNvSpPr/>
              <p:nvPr/>
            </p:nvSpPr>
            <p:spPr>
              <a:xfrm>
                <a:off x="6648789" y="1521520"/>
                <a:ext cx="303199" cy="174500"/>
              </a:xfrm>
              <a:custGeom>
                <a:avLst/>
                <a:gdLst/>
                <a:ahLst/>
                <a:cxnLst/>
                <a:rect l="l" t="t" r="r" b="b"/>
                <a:pathLst>
                  <a:path w="303199" h="174500" extrusionOk="0">
                    <a:moveTo>
                      <a:pt x="0" y="63249"/>
                    </a:moveTo>
                    <a:lnTo>
                      <a:pt x="107878" y="860"/>
                    </a:lnTo>
                    <a:cubicBezTo>
                      <a:pt x="109779" y="-287"/>
                      <a:pt x="112155" y="-287"/>
                      <a:pt x="114056" y="860"/>
                    </a:cubicBezTo>
                    <a:lnTo>
                      <a:pt x="303200" y="110302"/>
                    </a:lnTo>
                    <a:lnTo>
                      <a:pt x="192280" y="174501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4044;p38"/>
              <p:cNvSpPr/>
              <p:nvPr/>
            </p:nvSpPr>
            <p:spPr>
              <a:xfrm>
                <a:off x="6790409" y="1564671"/>
                <a:ext cx="79173" cy="45815"/>
              </a:xfrm>
              <a:custGeom>
                <a:avLst/>
                <a:gdLst/>
                <a:ahLst/>
                <a:cxnLst/>
                <a:rect l="l" t="t" r="r" b="b"/>
                <a:pathLst>
                  <a:path w="79173" h="45815" extrusionOk="0">
                    <a:moveTo>
                      <a:pt x="79174" y="29242"/>
                    </a:moveTo>
                    <a:lnTo>
                      <a:pt x="50660" y="45815"/>
                    </a:lnTo>
                    <a:lnTo>
                      <a:pt x="0" y="16478"/>
                    </a:lnTo>
                    <a:lnTo>
                      <a:pt x="28514" y="0"/>
                    </a:lnTo>
                    <a:lnTo>
                      <a:pt x="79174" y="29242"/>
                    </a:ln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4045;p38"/>
              <p:cNvSpPr/>
              <p:nvPr/>
            </p:nvSpPr>
            <p:spPr>
              <a:xfrm>
                <a:off x="6648780" y="1584674"/>
                <a:ext cx="303209" cy="118292"/>
              </a:xfrm>
              <a:custGeom>
                <a:avLst/>
                <a:gdLst/>
                <a:ahLst/>
                <a:cxnLst/>
                <a:rect l="l" t="t" r="r" b="b"/>
                <a:pathLst>
                  <a:path w="303209" h="118292" extrusionOk="0">
                    <a:moveTo>
                      <a:pt x="303209" y="47149"/>
                    </a:moveTo>
                    <a:lnTo>
                      <a:pt x="303209" y="49721"/>
                    </a:lnTo>
                    <a:cubicBezTo>
                      <a:pt x="303237" y="53440"/>
                      <a:pt x="301279" y="56892"/>
                      <a:pt x="298076" y="58769"/>
                    </a:cubicBezTo>
                    <a:lnTo>
                      <a:pt x="197517" y="116872"/>
                    </a:lnTo>
                    <a:cubicBezTo>
                      <a:pt x="194323" y="118766"/>
                      <a:pt x="190350" y="118766"/>
                      <a:pt x="187157" y="116872"/>
                    </a:cubicBezTo>
                    <a:lnTo>
                      <a:pt x="5237" y="12097"/>
                    </a:lnTo>
                    <a:cubicBezTo>
                      <a:pt x="1863" y="10147"/>
                      <a:pt x="-153" y="6475"/>
                      <a:pt x="9" y="2572"/>
                    </a:cubicBezTo>
                    <a:lnTo>
                      <a:pt x="9" y="0"/>
                    </a:lnTo>
                    <a:lnTo>
                      <a:pt x="192289" y="11125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4046;p38"/>
              <p:cNvSpPr/>
              <p:nvPr/>
            </p:nvSpPr>
            <p:spPr>
              <a:xfrm>
                <a:off x="6621095" y="1454086"/>
                <a:ext cx="217122" cy="244320"/>
              </a:xfrm>
              <a:custGeom>
                <a:avLst/>
                <a:gdLst/>
                <a:ahLst/>
                <a:cxnLst/>
                <a:rect l="l" t="t" r="r" b="b"/>
                <a:pathLst>
                  <a:path w="217122" h="244320" extrusionOk="0">
                    <a:moveTo>
                      <a:pt x="217123" y="243459"/>
                    </a:moveTo>
                    <a:cubicBezTo>
                      <a:pt x="213644" y="244834"/>
                      <a:pt x="209728" y="244552"/>
                      <a:pt x="206478" y="242697"/>
                    </a:cubicBezTo>
                    <a:lnTo>
                      <a:pt x="25888" y="137922"/>
                    </a:lnTo>
                    <a:cubicBezTo>
                      <a:pt x="22695" y="136081"/>
                      <a:pt x="20499" y="132899"/>
                      <a:pt x="19900" y="129254"/>
                    </a:cubicBezTo>
                    <a:lnTo>
                      <a:pt x="36" y="10763"/>
                    </a:lnTo>
                    <a:cubicBezTo>
                      <a:pt x="-12" y="10097"/>
                      <a:pt x="-12" y="9429"/>
                      <a:pt x="36" y="8763"/>
                    </a:cubicBezTo>
                    <a:cubicBezTo>
                      <a:pt x="26" y="5457"/>
                      <a:pt x="1366" y="2291"/>
                      <a:pt x="3743" y="0"/>
                    </a:cubicBezTo>
                    <a:lnTo>
                      <a:pt x="191935" y="108871"/>
                    </a:lnTo>
                    <a:cubicBezTo>
                      <a:pt x="194226" y="110281"/>
                      <a:pt x="195813" y="112601"/>
                      <a:pt x="196307" y="115252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4047;p38"/>
              <p:cNvSpPr/>
              <p:nvPr/>
            </p:nvSpPr>
            <p:spPr>
              <a:xfrm>
                <a:off x="6624647" y="1452181"/>
                <a:ext cx="216421" cy="245364"/>
              </a:xfrm>
              <a:custGeom>
                <a:avLst/>
                <a:gdLst/>
                <a:ahLst/>
                <a:cxnLst/>
                <a:rect l="l" t="t" r="r" b="b"/>
                <a:pathLst>
                  <a:path w="216421" h="245364" extrusionOk="0">
                    <a:moveTo>
                      <a:pt x="216422" y="243840"/>
                    </a:moveTo>
                    <a:lnTo>
                      <a:pt x="215186" y="244602"/>
                    </a:lnTo>
                    <a:lnTo>
                      <a:pt x="213570" y="245364"/>
                    </a:lnTo>
                    <a:lnTo>
                      <a:pt x="192090" y="117157"/>
                    </a:lnTo>
                    <a:cubicBezTo>
                      <a:pt x="191596" y="114506"/>
                      <a:pt x="190008" y="112186"/>
                      <a:pt x="187718" y="110776"/>
                    </a:cubicBezTo>
                    <a:lnTo>
                      <a:pt x="0" y="1905"/>
                    </a:lnTo>
                    <a:cubicBezTo>
                      <a:pt x="694" y="1117"/>
                      <a:pt x="1530" y="471"/>
                      <a:pt x="2471" y="0"/>
                    </a:cubicBezTo>
                    <a:lnTo>
                      <a:pt x="191044" y="109061"/>
                    </a:lnTo>
                    <a:cubicBezTo>
                      <a:pt x="193373" y="110453"/>
                      <a:pt x="194998" y="112774"/>
                      <a:pt x="195512" y="115443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30" name="Picture 2" descr="Türkiye haritası vektörler ve grafikleri | Depositphotos®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5231">
            <a:off x="11099266" y="4606681"/>
            <a:ext cx="187326" cy="7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1" name="Çarpma 230"/>
          <p:cNvSpPr/>
          <p:nvPr/>
        </p:nvSpPr>
        <p:spPr>
          <a:xfrm rot="20813291">
            <a:off x="10000074" y="6015944"/>
            <a:ext cx="651456" cy="651456"/>
          </a:xfrm>
          <a:prstGeom prst="mathMultiply">
            <a:avLst>
              <a:gd name="adj1" fmla="val 7437"/>
            </a:avLst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2" name="Çarpma 231"/>
          <p:cNvSpPr/>
          <p:nvPr/>
        </p:nvSpPr>
        <p:spPr>
          <a:xfrm rot="707170">
            <a:off x="10942916" y="5996826"/>
            <a:ext cx="651456" cy="651456"/>
          </a:xfrm>
          <a:prstGeom prst="mathMultiply">
            <a:avLst>
              <a:gd name="adj1" fmla="val 7437"/>
            </a:avLst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1157076" y="1958507"/>
            <a:ext cx="95877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Elektronik ortamda hazırlanan bir belgenin elektronik olarak iletiminin mümkün olmadığı durumlarda yetkilendirilmiş görevli tarafından çıktısı alınarak muhatabına iletilebilir. </a:t>
            </a:r>
          </a:p>
        </p:txBody>
      </p:sp>
      <p:sp>
        <p:nvSpPr>
          <p:cNvPr id="8" name="Dikdörtgen 7"/>
          <p:cNvSpPr/>
          <p:nvPr/>
        </p:nvSpPr>
        <p:spPr>
          <a:xfrm>
            <a:off x="3314400" y="3200501"/>
            <a:ext cx="88776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Söz konusu belgenin çıktısında yer alan </a:t>
            </a:r>
            <a:r>
              <a:rPr lang="tr-TR" sz="2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karekod</a:t>
            </a:r>
            <a:r>
              <a:rPr lang="tr-T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 doğrulama kodu bilgileri ile belgenin Dijital Türkiye (e-Devlet) üzerinden doğrulaması yapılarak kaydedilmelidir. </a:t>
            </a:r>
          </a:p>
          <a:p>
            <a:pPr>
              <a:spcAft>
                <a:spcPts val="600"/>
              </a:spcAft>
            </a:pPr>
            <a:r>
              <a:rPr lang="tr-TR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Doğrulanamayan belgeye ait 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çıktı, </a:t>
            </a:r>
            <a:r>
              <a:rPr lang="tr-TR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işleme alınmamalıdır.</a:t>
            </a:r>
          </a:p>
        </p:txBody>
      </p:sp>
      <p:sp>
        <p:nvSpPr>
          <p:cNvPr id="233" name="Freeform: Shape 96">
            <a:extLst>
              <a:ext uri="{FF2B5EF4-FFF2-40B4-BE49-F238E27FC236}">
                <a16:creationId xmlns:a16="http://schemas.microsoft.com/office/drawing/2014/main" id="{DF375085-4E9E-4CD4-B48E-19513A46CF85}"/>
              </a:ext>
            </a:extLst>
          </p:cNvPr>
          <p:cNvSpPr/>
          <p:nvPr/>
        </p:nvSpPr>
        <p:spPr>
          <a:xfrm flipV="1">
            <a:off x="2591619" y="3536726"/>
            <a:ext cx="105815" cy="410680"/>
          </a:xfrm>
          <a:custGeom>
            <a:avLst/>
            <a:gdLst>
              <a:gd name="connsiteX0" fmla="*/ 25050 w 439253"/>
              <a:gd name="connsiteY0" fmla="*/ 443420 h 1392068"/>
              <a:gd name="connsiteX1" fmla="*/ 413483 w 439253"/>
              <a:gd name="connsiteY1" fmla="*/ 443420 h 1392068"/>
              <a:gd name="connsiteX2" fmla="*/ 413483 w 439253"/>
              <a:gd name="connsiteY2" fmla="*/ 1392068 h 1392068"/>
              <a:gd name="connsiteX3" fmla="*/ 25050 w 439253"/>
              <a:gd name="connsiteY3" fmla="*/ 1392068 h 1392068"/>
              <a:gd name="connsiteX4" fmla="*/ 25050 w 439253"/>
              <a:gd name="connsiteY4" fmla="*/ 443420 h 1392068"/>
              <a:gd name="connsiteX5" fmla="*/ 230242 w 439253"/>
              <a:gd name="connsiteY5" fmla="*/ 103 h 1392068"/>
              <a:gd name="connsiteX6" fmla="*/ 328232 w 439253"/>
              <a:gd name="connsiteY6" fmla="*/ 21015 h 1392068"/>
              <a:gd name="connsiteX7" fmla="*/ 439121 w 439253"/>
              <a:gd name="connsiteY7" fmla="*/ 174849 h 1392068"/>
              <a:gd name="connsiteX8" fmla="*/ 335924 w 439253"/>
              <a:gd name="connsiteY8" fmla="*/ 343427 h 1392068"/>
              <a:gd name="connsiteX9" fmla="*/ 217984 w 439253"/>
              <a:gd name="connsiteY9" fmla="*/ 374194 h 1392068"/>
              <a:gd name="connsiteX10" fmla="*/ 101966 w 439253"/>
              <a:gd name="connsiteY10" fmla="*/ 340222 h 1392068"/>
              <a:gd name="connsiteX11" fmla="*/ 692 w 439253"/>
              <a:gd name="connsiteY11" fmla="*/ 169722 h 1392068"/>
              <a:gd name="connsiteX12" fmla="*/ 130811 w 439253"/>
              <a:gd name="connsiteY12" fmla="*/ 13323 h 1392068"/>
              <a:gd name="connsiteX13" fmla="*/ 230242 w 439253"/>
              <a:gd name="connsiteY13" fmla="*/ 103 h 139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9253" h="1392068">
                <a:moveTo>
                  <a:pt x="25050" y="443420"/>
                </a:moveTo>
                <a:cubicBezTo>
                  <a:pt x="154528" y="443420"/>
                  <a:pt x="282724" y="443420"/>
                  <a:pt x="413483" y="443420"/>
                </a:cubicBezTo>
                <a:cubicBezTo>
                  <a:pt x="413483" y="759422"/>
                  <a:pt x="413483" y="1074783"/>
                  <a:pt x="413483" y="1392068"/>
                </a:cubicBezTo>
                <a:cubicBezTo>
                  <a:pt x="285287" y="1392068"/>
                  <a:pt x="156451" y="1392068"/>
                  <a:pt x="25050" y="1392068"/>
                </a:cubicBezTo>
                <a:cubicBezTo>
                  <a:pt x="25050" y="1074143"/>
                  <a:pt x="25050" y="760063"/>
                  <a:pt x="25050" y="443420"/>
                </a:cubicBezTo>
                <a:close/>
                <a:moveTo>
                  <a:pt x="230242" y="103"/>
                </a:moveTo>
                <a:cubicBezTo>
                  <a:pt x="263333" y="984"/>
                  <a:pt x="296183" y="7554"/>
                  <a:pt x="328232" y="21015"/>
                </a:cubicBezTo>
                <a:cubicBezTo>
                  <a:pt x="395534" y="49218"/>
                  <a:pt x="435916" y="99214"/>
                  <a:pt x="439121" y="174849"/>
                </a:cubicBezTo>
                <a:cubicBezTo>
                  <a:pt x="441685" y="253690"/>
                  <a:pt x="407072" y="312019"/>
                  <a:pt x="335924" y="343427"/>
                </a:cubicBezTo>
                <a:cubicBezTo>
                  <a:pt x="300670" y="358810"/>
                  <a:pt x="259647" y="363938"/>
                  <a:pt x="217984" y="374194"/>
                </a:cubicBezTo>
                <a:cubicBezTo>
                  <a:pt x="178243" y="362656"/>
                  <a:pt x="137861" y="356887"/>
                  <a:pt x="101966" y="340222"/>
                </a:cubicBezTo>
                <a:cubicBezTo>
                  <a:pt x="32741" y="308173"/>
                  <a:pt x="-5718" y="238307"/>
                  <a:pt x="692" y="169722"/>
                </a:cubicBezTo>
                <a:cubicBezTo>
                  <a:pt x="8384" y="92164"/>
                  <a:pt x="53893" y="35758"/>
                  <a:pt x="130811" y="13323"/>
                </a:cubicBezTo>
                <a:cubicBezTo>
                  <a:pt x="163821" y="4029"/>
                  <a:pt x="197152" y="-778"/>
                  <a:pt x="230242" y="103"/>
                </a:cubicBezTo>
                <a:close/>
              </a:path>
            </a:pathLst>
          </a:custGeom>
          <a:solidFill>
            <a:srgbClr val="C00000"/>
          </a:solidFill>
          <a:ln w="9525" cap="flat">
            <a:noFill/>
            <a:prstDash val="solid"/>
            <a:miter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pic>
        <p:nvPicPr>
          <p:cNvPr id="234" name="Picture 3" descr="D:\Fullppt\005-PNG이미지\magnifying-glass-189254.png">
            <a:extLst>
              <a:ext uri="{FF2B5EF4-FFF2-40B4-BE49-F238E27FC236}">
                <a16:creationId xmlns:a16="http://schemas.microsoft.com/office/drawing/2014/main" id="{F7A82109-9EDB-492D-AFC4-DDEFEE76D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4310">
            <a:off x="551133" y="2276139"/>
            <a:ext cx="3694640" cy="363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8847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23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3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5000">
              <a:schemeClr val="accent6">
                <a:lumMod val="0"/>
                <a:lumOff val="100000"/>
              </a:schemeClr>
            </a:gs>
            <a:gs pos="64000">
              <a:schemeClr val="accent6">
                <a:lumMod val="100000"/>
                <a:alpha val="5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/>
          <a:srcRect l="1117" t="2754" r="910" b="4114"/>
          <a:stretch/>
        </p:blipFill>
        <p:spPr>
          <a:xfrm>
            <a:off x="2971800" y="2027583"/>
            <a:ext cx="6261652" cy="2723322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" name="Resim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7229170" cy="679673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31: Belgenin Fiziksel Ortamda Gönderilmesi ve Alınması</a:t>
            </a:r>
            <a:endParaRPr lang="tr-TR" sz="2000" b="1" dirty="0">
              <a:solidFill>
                <a:schemeClr val="tx1">
                  <a:lumMod val="90000"/>
                  <a:lumOff val="10000"/>
                </a:schemeClr>
              </a:solidFill>
              <a:latin typeface="Candara Light" panose="020E0502030303020204" pitchFamily="34" charset="0"/>
            </a:endParaRP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Dikdörtgen 23"/>
          <p:cNvSpPr/>
          <p:nvPr/>
        </p:nvSpPr>
        <p:spPr>
          <a:xfrm>
            <a:off x="2980546" y="2159941"/>
            <a:ext cx="2505853" cy="93112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25" name="Düz Ok Bağlayıcısı 24"/>
          <p:cNvCxnSpPr/>
          <p:nvPr/>
        </p:nvCxnSpPr>
        <p:spPr>
          <a:xfrm flipH="1" flipV="1">
            <a:off x="2305878" y="2625505"/>
            <a:ext cx="674669" cy="41438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Dikdörtgen 25"/>
          <p:cNvSpPr/>
          <p:nvPr/>
        </p:nvSpPr>
        <p:spPr>
          <a:xfrm>
            <a:off x="5267739" y="3590967"/>
            <a:ext cx="2216426" cy="54426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27" name="Düz Ok Bağlayıcısı 26"/>
          <p:cNvCxnSpPr/>
          <p:nvPr/>
        </p:nvCxnSpPr>
        <p:spPr>
          <a:xfrm>
            <a:off x="6475645" y="4156503"/>
            <a:ext cx="0" cy="112117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Dikdörtgen 27"/>
          <p:cNvSpPr/>
          <p:nvPr/>
        </p:nvSpPr>
        <p:spPr>
          <a:xfrm>
            <a:off x="8496697" y="2123412"/>
            <a:ext cx="637364" cy="20708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29" name="Düz Ok Bağlayıcısı 28"/>
          <p:cNvCxnSpPr/>
          <p:nvPr/>
        </p:nvCxnSpPr>
        <p:spPr>
          <a:xfrm>
            <a:off x="9134061" y="2226955"/>
            <a:ext cx="894522" cy="39855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Metin kutusu 29"/>
          <p:cNvSpPr txBox="1"/>
          <p:nvPr/>
        </p:nvSpPr>
        <p:spPr>
          <a:xfrm>
            <a:off x="-163353" y="1132789"/>
            <a:ext cx="3313523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tr-TR" sz="1400" b="1" dirty="0" smtClean="0">
                <a:solidFill>
                  <a:schemeClr val="tx2">
                    <a:lumMod val="25000"/>
                  </a:schemeClr>
                </a:solidFill>
              </a:rPr>
              <a:t>Sol Üst Köşede</a:t>
            </a:r>
            <a:endParaRPr lang="tr-TR" sz="1400" b="1" dirty="0">
              <a:solidFill>
                <a:schemeClr val="tx2">
                  <a:lumMod val="25000"/>
                </a:schemeClr>
              </a:solidFill>
            </a:endParaRPr>
          </a:p>
          <a:p>
            <a:pPr algn="ctr"/>
            <a:r>
              <a:rPr lang="tr-TR" sz="1400" dirty="0" smtClean="0">
                <a:solidFill>
                  <a:schemeClr val="tx2">
                    <a:lumMod val="25000"/>
                  </a:schemeClr>
                </a:solidFill>
              </a:rPr>
              <a:t>Gönderen idarenin adı, </a:t>
            </a:r>
          </a:p>
          <a:p>
            <a:pPr algn="ctr"/>
            <a:r>
              <a:rPr lang="tr-TR" sz="1400" dirty="0" smtClean="0">
                <a:solidFill>
                  <a:schemeClr val="tx2">
                    <a:lumMod val="25000"/>
                  </a:schemeClr>
                </a:solidFill>
              </a:rPr>
              <a:t>belgenin tarihi ve sayısına yer verilir.</a:t>
            </a:r>
          </a:p>
          <a:p>
            <a:pPr algn="ctr"/>
            <a:r>
              <a:rPr lang="tr-TR" sz="1400" dirty="0" smtClean="0">
                <a:solidFill>
                  <a:schemeClr val="tx2">
                    <a:lumMod val="25000"/>
                  </a:schemeClr>
                </a:solidFill>
              </a:rPr>
              <a:t>İhtiyaç duyulması halinde gönderen idarenin adres bilgisi belirtilebilir.  </a:t>
            </a:r>
            <a:endParaRPr lang="tr-TR" sz="1400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31" name="Metin kutusu 30"/>
          <p:cNvSpPr txBox="1"/>
          <p:nvPr/>
        </p:nvSpPr>
        <p:spPr>
          <a:xfrm>
            <a:off x="5108593" y="5147822"/>
            <a:ext cx="273410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tr-TR" sz="1400" b="1" dirty="0" smtClean="0">
                <a:solidFill>
                  <a:schemeClr val="tx2">
                    <a:lumMod val="25000"/>
                  </a:schemeClr>
                </a:solidFill>
              </a:rPr>
              <a:t>Zarfın Ortasında</a:t>
            </a:r>
            <a:endParaRPr lang="tr-TR" sz="1400" b="1" dirty="0">
              <a:solidFill>
                <a:schemeClr val="tx2">
                  <a:lumMod val="25000"/>
                </a:schemeClr>
              </a:solidFill>
            </a:endParaRPr>
          </a:p>
          <a:p>
            <a:pPr algn="ctr"/>
            <a:r>
              <a:rPr lang="tr-TR" sz="1400" dirty="0" smtClean="0">
                <a:solidFill>
                  <a:schemeClr val="tx2">
                    <a:lumMod val="25000"/>
                  </a:schemeClr>
                </a:solidFill>
              </a:rPr>
              <a:t>M</a:t>
            </a:r>
            <a:r>
              <a:rPr lang="es-ES" sz="1400" dirty="0" smtClean="0">
                <a:solidFill>
                  <a:schemeClr val="tx2">
                    <a:lumMod val="25000"/>
                  </a:schemeClr>
                </a:solidFill>
              </a:rPr>
              <a:t>uhatabın </a:t>
            </a:r>
            <a:r>
              <a:rPr lang="es-ES" sz="1400" dirty="0">
                <a:solidFill>
                  <a:schemeClr val="tx2">
                    <a:lumMod val="25000"/>
                  </a:schemeClr>
                </a:solidFill>
              </a:rPr>
              <a:t>adı ve adres </a:t>
            </a:r>
            <a:r>
              <a:rPr lang="es-ES" sz="1400" dirty="0" smtClean="0">
                <a:solidFill>
                  <a:schemeClr val="tx2">
                    <a:lumMod val="25000"/>
                  </a:schemeClr>
                </a:solidFill>
              </a:rPr>
              <a:t>bilgisi </a:t>
            </a:r>
            <a:r>
              <a:rPr lang="tr-TR" sz="1400" dirty="0" smtClean="0">
                <a:solidFill>
                  <a:schemeClr val="tx2">
                    <a:lumMod val="25000"/>
                  </a:schemeClr>
                </a:solidFill>
              </a:rPr>
              <a:t>kısaltma kullanılmadan kullanılır.</a:t>
            </a:r>
            <a:endParaRPr lang="tr-TR" sz="1400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32" name="Metin kutusu 31"/>
          <p:cNvSpPr txBox="1"/>
          <p:nvPr/>
        </p:nvSpPr>
        <p:spPr>
          <a:xfrm>
            <a:off x="9298895" y="2452433"/>
            <a:ext cx="273410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tr-TR" sz="1400" b="1" dirty="0" smtClean="0">
                <a:solidFill>
                  <a:schemeClr val="tx2">
                    <a:lumMod val="25000"/>
                  </a:schemeClr>
                </a:solidFill>
              </a:rPr>
              <a:t>Sağ Üst Köşede</a:t>
            </a:r>
            <a:endParaRPr lang="tr-TR" sz="1400" b="1" dirty="0">
              <a:solidFill>
                <a:schemeClr val="tx2">
                  <a:lumMod val="25000"/>
                </a:schemeClr>
              </a:solidFill>
            </a:endParaRPr>
          </a:p>
          <a:p>
            <a:pPr algn="ctr"/>
            <a:r>
              <a:rPr lang="tr-TR" sz="1400" dirty="0" smtClean="0">
                <a:solidFill>
                  <a:schemeClr val="tx2">
                    <a:lumMod val="25000"/>
                  </a:schemeClr>
                </a:solidFill>
              </a:rPr>
              <a:t>Varsa süre ve kişiye özel bilgisi, kırmızı renkli ve büyük harfle belirtilir. </a:t>
            </a:r>
            <a:endParaRPr lang="tr-TR" sz="1400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66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grpSp>
        <p:nvGrpSpPr>
          <p:cNvPr id="37" name="Group 153">
            <a:extLst>
              <a:ext uri="{FF2B5EF4-FFF2-40B4-BE49-F238E27FC236}">
                <a16:creationId xmlns:a16="http://schemas.microsoft.com/office/drawing/2014/main" id="{49E10B0A-6209-4D88-AB90-CE6A36AD1E45}"/>
              </a:ext>
            </a:extLst>
          </p:cNvPr>
          <p:cNvGrpSpPr/>
          <p:nvPr/>
        </p:nvGrpSpPr>
        <p:grpSpPr>
          <a:xfrm flipH="1">
            <a:off x="10060723" y="963175"/>
            <a:ext cx="1764009" cy="2812283"/>
            <a:chOff x="4541135" y="1347759"/>
            <a:chExt cx="2995907" cy="4586561"/>
          </a:xfrm>
          <a:solidFill>
            <a:schemeClr val="bg1">
              <a:lumMod val="85000"/>
            </a:schemeClr>
          </a:solidFill>
        </p:grpSpPr>
        <p:sp>
          <p:nvSpPr>
            <p:cNvPr id="44" name="Freeform: Shape 160">
              <a:extLst>
                <a:ext uri="{FF2B5EF4-FFF2-40B4-BE49-F238E27FC236}">
                  <a16:creationId xmlns:a16="http://schemas.microsoft.com/office/drawing/2014/main" id="{26EDA61D-202B-431E-BE59-C2DB0C7BBF8B}"/>
                </a:ext>
              </a:extLst>
            </p:cNvPr>
            <p:cNvSpPr/>
            <p:nvPr/>
          </p:nvSpPr>
          <p:spPr>
            <a:xfrm>
              <a:off x="4575819" y="2982028"/>
              <a:ext cx="1688483" cy="668950"/>
            </a:xfrm>
            <a:custGeom>
              <a:avLst/>
              <a:gdLst>
                <a:gd name="connsiteX0" fmla="*/ 2006961 w 2006960"/>
                <a:gd name="connsiteY0" fmla="*/ 386180 h 795126"/>
                <a:gd name="connsiteX1" fmla="*/ 1776293 w 2006960"/>
                <a:gd name="connsiteY1" fmla="*/ 777142 h 795126"/>
                <a:gd name="connsiteX2" fmla="*/ 1763000 w 2006960"/>
                <a:gd name="connsiteY2" fmla="*/ 795126 h 795126"/>
                <a:gd name="connsiteX3" fmla="*/ 1613653 w 2006960"/>
                <a:gd name="connsiteY3" fmla="*/ 789653 h 795126"/>
                <a:gd name="connsiteX4" fmla="*/ 1613653 w 2006960"/>
                <a:gd name="connsiteY4" fmla="*/ 789653 h 795126"/>
                <a:gd name="connsiteX5" fmla="*/ 1548753 w 2006960"/>
                <a:gd name="connsiteY5" fmla="*/ 732572 h 795126"/>
                <a:gd name="connsiteX6" fmla="*/ 1515912 w 2006960"/>
                <a:gd name="connsiteY6" fmla="*/ 766977 h 795126"/>
                <a:gd name="connsiteX7" fmla="*/ 1454922 w 2006960"/>
                <a:gd name="connsiteY7" fmla="*/ 786525 h 795126"/>
                <a:gd name="connsiteX8" fmla="*/ 412617 w 2006960"/>
                <a:gd name="connsiteY8" fmla="*/ 777924 h 795126"/>
                <a:gd name="connsiteX9" fmla="*/ 296110 w 2006960"/>
                <a:gd name="connsiteY9" fmla="*/ 752902 h 795126"/>
                <a:gd name="connsiteX10" fmla="*/ 219481 w 2006960"/>
                <a:gd name="connsiteY10" fmla="*/ 701295 h 795126"/>
                <a:gd name="connsiteX11" fmla="*/ 213226 w 2006960"/>
                <a:gd name="connsiteY11" fmla="*/ 696604 h 795126"/>
                <a:gd name="connsiteX12" fmla="*/ 157709 w 2006960"/>
                <a:gd name="connsiteY12" fmla="*/ 598863 h 795126"/>
                <a:gd name="connsiteX13" fmla="*/ 10707 w 2006960"/>
                <a:gd name="connsiteY13" fmla="*/ 145347 h 795126"/>
                <a:gd name="connsiteX14" fmla="*/ 2888 w 2006960"/>
                <a:gd name="connsiteY14" fmla="*/ 94522 h 795126"/>
                <a:gd name="connsiteX15" fmla="*/ 16963 w 2006960"/>
                <a:gd name="connsiteY15" fmla="*/ 71064 h 795126"/>
                <a:gd name="connsiteX16" fmla="*/ 321913 w 2006960"/>
                <a:gd name="connsiteY16" fmla="*/ 28058 h 795126"/>
                <a:gd name="connsiteX17" fmla="*/ 504884 w 2006960"/>
                <a:gd name="connsiteY17" fmla="*/ 691 h 795126"/>
                <a:gd name="connsiteX18" fmla="*/ 529905 w 2006960"/>
                <a:gd name="connsiteY18" fmla="*/ 17893 h 795126"/>
                <a:gd name="connsiteX19" fmla="*/ 566656 w 2006960"/>
                <a:gd name="connsiteY19" fmla="*/ 251689 h 795126"/>
                <a:gd name="connsiteX20" fmla="*/ 554927 w 2006960"/>
                <a:gd name="connsiteY20" fmla="*/ 354903 h 795126"/>
                <a:gd name="connsiteX21" fmla="*/ 567438 w 2006960"/>
                <a:gd name="connsiteY21" fmla="*/ 379142 h 795126"/>
                <a:gd name="connsiteX22" fmla="*/ 898974 w 2006960"/>
                <a:gd name="connsiteY22" fmla="*/ 507378 h 795126"/>
                <a:gd name="connsiteX23" fmla="*/ 1110875 w 2006960"/>
                <a:gd name="connsiteY23" fmla="*/ 566804 h 795126"/>
                <a:gd name="connsiteX24" fmla="*/ 1325123 w 2006960"/>
                <a:gd name="connsiteY24" fmla="*/ 550384 h 795126"/>
                <a:gd name="connsiteX25" fmla="*/ 1545625 w 2006960"/>
                <a:gd name="connsiteY25" fmla="*/ 497995 h 795126"/>
                <a:gd name="connsiteX26" fmla="*/ 1684026 w 2006960"/>
                <a:gd name="connsiteY26" fmla="*/ 502686 h 795126"/>
                <a:gd name="connsiteX27" fmla="*/ 1699665 w 2006960"/>
                <a:gd name="connsiteY27" fmla="*/ 487048 h 795126"/>
                <a:gd name="connsiteX28" fmla="*/ 1615217 w 2006960"/>
                <a:gd name="connsiteY28" fmla="*/ 100777 h 795126"/>
                <a:gd name="connsiteX29" fmla="*/ 1630073 w 2006960"/>
                <a:gd name="connsiteY29" fmla="*/ 77319 h 795126"/>
                <a:gd name="connsiteX30" fmla="*/ 1838065 w 2006960"/>
                <a:gd name="connsiteY30" fmla="*/ 26494 h 795126"/>
                <a:gd name="connsiteX31" fmla="*/ 1985067 w 2006960"/>
                <a:gd name="connsiteY31" fmla="*/ 308769 h 795126"/>
                <a:gd name="connsiteX32" fmla="*/ 2006961 w 2006960"/>
                <a:gd name="connsiteY32" fmla="*/ 386180 h 79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06960" h="795126">
                  <a:moveTo>
                    <a:pt x="2006961" y="386180"/>
                  </a:moveTo>
                  <a:cubicBezTo>
                    <a:pt x="1963173" y="461244"/>
                    <a:pt x="1809134" y="721625"/>
                    <a:pt x="1776293" y="777142"/>
                  </a:cubicBezTo>
                  <a:cubicBezTo>
                    <a:pt x="1772383" y="783397"/>
                    <a:pt x="1770038" y="791216"/>
                    <a:pt x="1763000" y="795126"/>
                  </a:cubicBezTo>
                  <a:cubicBezTo>
                    <a:pt x="1712957" y="793562"/>
                    <a:pt x="1663696" y="791216"/>
                    <a:pt x="1613653" y="789653"/>
                  </a:cubicBezTo>
                  <a:lnTo>
                    <a:pt x="1613653" y="789653"/>
                  </a:lnTo>
                  <a:cubicBezTo>
                    <a:pt x="1594105" y="769323"/>
                    <a:pt x="1568301" y="756030"/>
                    <a:pt x="1548753" y="732572"/>
                  </a:cubicBezTo>
                  <a:cubicBezTo>
                    <a:pt x="1542498" y="751338"/>
                    <a:pt x="1529987" y="759939"/>
                    <a:pt x="1515912" y="766977"/>
                  </a:cubicBezTo>
                  <a:cubicBezTo>
                    <a:pt x="1496364" y="776360"/>
                    <a:pt x="1475252" y="780270"/>
                    <a:pt x="1454922" y="786525"/>
                  </a:cubicBezTo>
                  <a:cubicBezTo>
                    <a:pt x="1390804" y="781833"/>
                    <a:pt x="466569" y="790434"/>
                    <a:pt x="412617" y="777924"/>
                  </a:cubicBezTo>
                  <a:cubicBezTo>
                    <a:pt x="373520" y="769323"/>
                    <a:pt x="335206" y="759157"/>
                    <a:pt x="296110" y="752902"/>
                  </a:cubicBezTo>
                  <a:cubicBezTo>
                    <a:pt x="261705" y="747429"/>
                    <a:pt x="232774" y="737264"/>
                    <a:pt x="219481" y="701295"/>
                  </a:cubicBezTo>
                  <a:cubicBezTo>
                    <a:pt x="218699" y="698949"/>
                    <a:pt x="215571" y="698167"/>
                    <a:pt x="213226" y="696604"/>
                  </a:cubicBezTo>
                  <a:cubicBezTo>
                    <a:pt x="199151" y="661417"/>
                    <a:pt x="176475" y="630922"/>
                    <a:pt x="157709" y="598863"/>
                  </a:cubicBezTo>
                  <a:cubicBezTo>
                    <a:pt x="113921" y="522234"/>
                    <a:pt x="19308" y="217284"/>
                    <a:pt x="10707" y="145347"/>
                  </a:cubicBezTo>
                  <a:cubicBezTo>
                    <a:pt x="8361" y="128145"/>
                    <a:pt x="2888" y="111724"/>
                    <a:pt x="2888" y="94522"/>
                  </a:cubicBezTo>
                  <a:cubicBezTo>
                    <a:pt x="-4149" y="79665"/>
                    <a:pt x="2106" y="72628"/>
                    <a:pt x="16963" y="71064"/>
                  </a:cubicBezTo>
                  <a:cubicBezTo>
                    <a:pt x="118613" y="56989"/>
                    <a:pt x="220263" y="42133"/>
                    <a:pt x="321913" y="28058"/>
                  </a:cubicBezTo>
                  <a:cubicBezTo>
                    <a:pt x="382903" y="19457"/>
                    <a:pt x="443893" y="10856"/>
                    <a:pt x="504884" y="691"/>
                  </a:cubicBezTo>
                  <a:cubicBezTo>
                    <a:pt x="520522" y="-1655"/>
                    <a:pt x="525996" y="1473"/>
                    <a:pt x="529905" y="17893"/>
                  </a:cubicBezTo>
                  <a:cubicBezTo>
                    <a:pt x="548671" y="94522"/>
                    <a:pt x="564310" y="171932"/>
                    <a:pt x="566656" y="251689"/>
                  </a:cubicBezTo>
                  <a:cubicBezTo>
                    <a:pt x="567438" y="286093"/>
                    <a:pt x="565874" y="321280"/>
                    <a:pt x="554927" y="354903"/>
                  </a:cubicBezTo>
                  <a:cubicBezTo>
                    <a:pt x="551017" y="367413"/>
                    <a:pt x="554145" y="373669"/>
                    <a:pt x="567438" y="379142"/>
                  </a:cubicBezTo>
                  <a:cubicBezTo>
                    <a:pt x="677689" y="422930"/>
                    <a:pt x="787158" y="468282"/>
                    <a:pt x="898974" y="507378"/>
                  </a:cubicBezTo>
                  <a:cubicBezTo>
                    <a:pt x="968565" y="531617"/>
                    <a:pt x="1037374" y="556639"/>
                    <a:pt x="1110875" y="566804"/>
                  </a:cubicBezTo>
                  <a:cubicBezTo>
                    <a:pt x="1183594" y="576969"/>
                    <a:pt x="1254749" y="571496"/>
                    <a:pt x="1325123" y="550384"/>
                  </a:cubicBezTo>
                  <a:cubicBezTo>
                    <a:pt x="1397842" y="528490"/>
                    <a:pt x="1469779" y="505814"/>
                    <a:pt x="1545625" y="497995"/>
                  </a:cubicBezTo>
                  <a:cubicBezTo>
                    <a:pt x="1591759" y="493303"/>
                    <a:pt x="1638674" y="493303"/>
                    <a:pt x="1684026" y="502686"/>
                  </a:cubicBezTo>
                  <a:cubicBezTo>
                    <a:pt x="1699665" y="505814"/>
                    <a:pt x="1703574" y="502686"/>
                    <a:pt x="1699665" y="487048"/>
                  </a:cubicBezTo>
                  <a:cubicBezTo>
                    <a:pt x="1671515" y="358812"/>
                    <a:pt x="1643366" y="229795"/>
                    <a:pt x="1615217" y="100777"/>
                  </a:cubicBezTo>
                  <a:cubicBezTo>
                    <a:pt x="1612089" y="85920"/>
                    <a:pt x="1615217" y="81229"/>
                    <a:pt x="1630073" y="77319"/>
                  </a:cubicBezTo>
                  <a:cubicBezTo>
                    <a:pt x="1699665" y="60899"/>
                    <a:pt x="1768474" y="43697"/>
                    <a:pt x="1838065" y="26494"/>
                  </a:cubicBezTo>
                  <a:cubicBezTo>
                    <a:pt x="1847448" y="55425"/>
                    <a:pt x="1958481" y="236832"/>
                    <a:pt x="1985067" y="308769"/>
                  </a:cubicBezTo>
                  <a:cubicBezTo>
                    <a:pt x="1995232" y="332227"/>
                    <a:pt x="2003051" y="358812"/>
                    <a:pt x="2006961" y="386180"/>
                  </a:cubicBezTo>
                  <a:close/>
                </a:path>
              </a:pathLst>
            </a:custGeom>
            <a:grpFill/>
            <a:ln w="80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8" name="Freeform: Shape 154">
              <a:extLst>
                <a:ext uri="{FF2B5EF4-FFF2-40B4-BE49-F238E27FC236}">
                  <a16:creationId xmlns:a16="http://schemas.microsoft.com/office/drawing/2014/main" id="{D5818817-5DF5-40C7-8F82-676755963382}"/>
                </a:ext>
              </a:extLst>
            </p:cNvPr>
            <p:cNvSpPr/>
            <p:nvPr/>
          </p:nvSpPr>
          <p:spPr>
            <a:xfrm>
              <a:off x="4583584" y="2143207"/>
              <a:ext cx="2247783" cy="2272800"/>
            </a:xfrm>
            <a:custGeom>
              <a:avLst/>
              <a:gdLst>
                <a:gd name="connsiteX0" fmla="*/ 2671750 w 2671755"/>
                <a:gd name="connsiteY0" fmla="*/ 2220579 h 2701490"/>
                <a:gd name="connsiteX1" fmla="*/ 2391821 w 2671755"/>
                <a:gd name="connsiteY1" fmla="*/ 2027444 h 2701490"/>
                <a:gd name="connsiteX2" fmla="*/ 1756116 w 2671755"/>
                <a:gd name="connsiteY2" fmla="*/ 1949252 h 2701490"/>
                <a:gd name="connsiteX3" fmla="*/ 1485570 w 2671755"/>
                <a:gd name="connsiteY3" fmla="*/ 187576 h 2701490"/>
                <a:gd name="connsiteX4" fmla="*/ 1238482 w 2671755"/>
                <a:gd name="connsiteY4" fmla="*/ 2259 h 2701490"/>
                <a:gd name="connsiteX5" fmla="*/ 187576 w 2671755"/>
                <a:gd name="connsiteY5" fmla="*/ 28063 h 2701490"/>
                <a:gd name="connsiteX6" fmla="*/ 2259 w 2671755"/>
                <a:gd name="connsiteY6" fmla="*/ 275151 h 2701490"/>
                <a:gd name="connsiteX7" fmla="*/ 216507 w 2671755"/>
                <a:gd name="connsiteY7" fmla="*/ 1768627 h 2701490"/>
                <a:gd name="connsiteX8" fmla="*/ 220416 w 2671755"/>
                <a:gd name="connsiteY8" fmla="*/ 1850729 h 2701490"/>
                <a:gd name="connsiteX9" fmla="*/ 282188 w 2671755"/>
                <a:gd name="connsiteY9" fmla="*/ 2273750 h 2701490"/>
                <a:gd name="connsiteX10" fmla="*/ 580102 w 2671755"/>
                <a:gd name="connsiteY10" fmla="*/ 2543514 h 2701490"/>
                <a:gd name="connsiteX11" fmla="*/ 852212 w 2671755"/>
                <a:gd name="connsiteY11" fmla="*/ 2562281 h 2701490"/>
                <a:gd name="connsiteX12" fmla="*/ 1053948 w 2671755"/>
                <a:gd name="connsiteY12" fmla="*/ 2616233 h 2701490"/>
                <a:gd name="connsiteX13" fmla="*/ 1127449 w 2671755"/>
                <a:gd name="connsiteY13" fmla="*/ 2663149 h 2701490"/>
                <a:gd name="connsiteX14" fmla="*/ 1209551 w 2671755"/>
                <a:gd name="connsiteY14" fmla="*/ 2696771 h 2701490"/>
                <a:gd name="connsiteX15" fmla="*/ 1401905 w 2671755"/>
                <a:gd name="connsiteY15" fmla="*/ 2685043 h 2701490"/>
                <a:gd name="connsiteX16" fmla="*/ 2526312 w 2671755"/>
                <a:gd name="connsiteY16" fmla="*/ 2345687 h 2701490"/>
                <a:gd name="connsiteX17" fmla="*/ 2671750 w 2671755"/>
                <a:gd name="connsiteY17" fmla="*/ 2220579 h 2701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671755" h="2701490">
                  <a:moveTo>
                    <a:pt x="2671750" y="2220579"/>
                  </a:moveTo>
                  <a:cubicBezTo>
                    <a:pt x="2638909" y="2073578"/>
                    <a:pt x="2539605" y="1993821"/>
                    <a:pt x="2391821" y="2027444"/>
                  </a:cubicBezTo>
                  <a:cubicBezTo>
                    <a:pt x="2391821" y="2027444"/>
                    <a:pt x="1760808" y="1980529"/>
                    <a:pt x="1756116" y="1949252"/>
                  </a:cubicBezTo>
                  <a:lnTo>
                    <a:pt x="1485570" y="187576"/>
                  </a:lnTo>
                  <a:cubicBezTo>
                    <a:pt x="1468368" y="67941"/>
                    <a:pt x="1357335" y="-14943"/>
                    <a:pt x="1238482" y="2259"/>
                  </a:cubicBezTo>
                  <a:lnTo>
                    <a:pt x="187576" y="28063"/>
                  </a:lnTo>
                  <a:cubicBezTo>
                    <a:pt x="67941" y="45265"/>
                    <a:pt x="-14943" y="156299"/>
                    <a:pt x="2259" y="275151"/>
                  </a:cubicBezTo>
                  <a:lnTo>
                    <a:pt x="216507" y="1768627"/>
                  </a:lnTo>
                  <a:cubicBezTo>
                    <a:pt x="218071" y="1795994"/>
                    <a:pt x="218853" y="1823362"/>
                    <a:pt x="220416" y="1850729"/>
                  </a:cubicBezTo>
                  <a:cubicBezTo>
                    <a:pt x="225890" y="1993821"/>
                    <a:pt x="239965" y="2136132"/>
                    <a:pt x="282188" y="2273750"/>
                  </a:cubicBezTo>
                  <a:cubicBezTo>
                    <a:pt x="328322" y="2423880"/>
                    <a:pt x="423717" y="2516929"/>
                    <a:pt x="580102" y="2543514"/>
                  </a:cubicBezTo>
                  <a:cubicBezTo>
                    <a:pt x="670023" y="2559153"/>
                    <a:pt x="760726" y="2560717"/>
                    <a:pt x="852212" y="2562281"/>
                  </a:cubicBezTo>
                  <a:cubicBezTo>
                    <a:pt x="924149" y="2563063"/>
                    <a:pt x="992958" y="2575573"/>
                    <a:pt x="1053948" y="2616233"/>
                  </a:cubicBezTo>
                  <a:cubicBezTo>
                    <a:pt x="1078188" y="2632654"/>
                    <a:pt x="1103209" y="2646728"/>
                    <a:pt x="1127449" y="2663149"/>
                  </a:cubicBezTo>
                  <a:cubicBezTo>
                    <a:pt x="1152471" y="2680351"/>
                    <a:pt x="1179838" y="2691298"/>
                    <a:pt x="1209551" y="2696771"/>
                  </a:cubicBezTo>
                  <a:cubicBezTo>
                    <a:pt x="1274451" y="2708500"/>
                    <a:pt x="1337787" y="2695990"/>
                    <a:pt x="1401905" y="2685043"/>
                  </a:cubicBezTo>
                  <a:cubicBezTo>
                    <a:pt x="1424580" y="2674096"/>
                    <a:pt x="2526312" y="2345687"/>
                    <a:pt x="2526312" y="2345687"/>
                  </a:cubicBezTo>
                  <a:cubicBezTo>
                    <a:pt x="2674878" y="2312847"/>
                    <a:pt x="2671750" y="2220579"/>
                    <a:pt x="2671750" y="2220579"/>
                  </a:cubicBezTo>
                  <a:close/>
                </a:path>
              </a:pathLst>
            </a:custGeom>
            <a:grpFill/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9" name="Freeform: Shape 155">
              <a:extLst>
                <a:ext uri="{FF2B5EF4-FFF2-40B4-BE49-F238E27FC236}">
                  <a16:creationId xmlns:a16="http://schemas.microsoft.com/office/drawing/2014/main" id="{BB91E589-24EC-4F4D-89CE-4327A73D7B4E}"/>
                </a:ext>
              </a:extLst>
            </p:cNvPr>
            <p:cNvSpPr/>
            <p:nvPr/>
          </p:nvSpPr>
          <p:spPr>
            <a:xfrm>
              <a:off x="5078126" y="1347759"/>
              <a:ext cx="592981" cy="1121006"/>
            </a:xfrm>
            <a:custGeom>
              <a:avLst/>
              <a:gdLst>
                <a:gd name="connsiteX0" fmla="*/ 637368 w 704828"/>
                <a:gd name="connsiteY0" fmla="*/ 121248 h 1332448"/>
                <a:gd name="connsiteX1" fmla="*/ 186980 w 704828"/>
                <a:gd name="connsiteY1" fmla="*/ 51657 h 1332448"/>
                <a:gd name="connsiteX2" fmla="*/ 48579 w 704828"/>
                <a:gd name="connsiteY2" fmla="*/ 289362 h 1332448"/>
                <a:gd name="connsiteX3" fmla="*/ 36068 w 704828"/>
                <a:gd name="connsiteY3" fmla="*/ 438709 h 1332448"/>
                <a:gd name="connsiteX4" fmla="*/ 6355 w 704828"/>
                <a:gd name="connsiteY4" fmla="*/ 467640 h 1332448"/>
                <a:gd name="connsiteX5" fmla="*/ 17302 w 704828"/>
                <a:gd name="connsiteY5" fmla="*/ 595094 h 1332448"/>
                <a:gd name="connsiteX6" fmla="*/ 79856 w 704828"/>
                <a:gd name="connsiteY6" fmla="*/ 696744 h 1332448"/>
                <a:gd name="connsiteX7" fmla="*/ 98622 w 704828"/>
                <a:gd name="connsiteY7" fmla="*/ 720984 h 1332448"/>
                <a:gd name="connsiteX8" fmla="*/ 104878 w 704828"/>
                <a:gd name="connsiteY8" fmla="*/ 817943 h 1332448"/>
                <a:gd name="connsiteX9" fmla="*/ 68127 w 704828"/>
                <a:gd name="connsiteY9" fmla="*/ 963381 h 1332448"/>
                <a:gd name="connsiteX10" fmla="*/ 11047 w 704828"/>
                <a:gd name="connsiteY10" fmla="*/ 1005605 h 1332448"/>
                <a:gd name="connsiteX11" fmla="*/ 11828 w 704828"/>
                <a:gd name="connsiteY11" fmla="*/ 1050174 h 1332448"/>
                <a:gd name="connsiteX12" fmla="*/ 455962 w 704828"/>
                <a:gd name="connsiteY12" fmla="*/ 1332449 h 1332448"/>
                <a:gd name="connsiteX13" fmla="*/ 563085 w 704828"/>
                <a:gd name="connsiteY13" fmla="*/ 1039227 h 1332448"/>
                <a:gd name="connsiteX14" fmla="*/ 526335 w 704828"/>
                <a:gd name="connsiteY14" fmla="*/ 1023589 h 1332448"/>
                <a:gd name="connsiteX15" fmla="*/ 549793 w 704828"/>
                <a:gd name="connsiteY15" fmla="*/ 953216 h 1332448"/>
                <a:gd name="connsiteX16" fmla="*/ 568559 w 704828"/>
                <a:gd name="connsiteY16" fmla="*/ 928976 h 1332448"/>
                <a:gd name="connsiteX17" fmla="*/ 649097 w 704828"/>
                <a:gd name="connsiteY17" fmla="*/ 767899 h 1332448"/>
                <a:gd name="connsiteX18" fmla="*/ 677246 w 704828"/>
                <a:gd name="connsiteY18" fmla="*/ 669377 h 1332448"/>
                <a:gd name="connsiteX19" fmla="*/ 694449 w 704828"/>
                <a:gd name="connsiteY19" fmla="*/ 366772 h 1332448"/>
                <a:gd name="connsiteX20" fmla="*/ 701486 w 704828"/>
                <a:gd name="connsiteY20" fmla="*/ 344878 h 1332448"/>
                <a:gd name="connsiteX21" fmla="*/ 637368 w 704828"/>
                <a:gd name="connsiteY21" fmla="*/ 121248 h 1332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04828" h="1332448">
                  <a:moveTo>
                    <a:pt x="637368" y="121248"/>
                  </a:moveTo>
                  <a:cubicBezTo>
                    <a:pt x="524771" y="-26536"/>
                    <a:pt x="312088" y="-25754"/>
                    <a:pt x="186980" y="51657"/>
                  </a:cubicBezTo>
                  <a:cubicBezTo>
                    <a:pt x="98622" y="106391"/>
                    <a:pt x="64217" y="191621"/>
                    <a:pt x="48579" y="289362"/>
                  </a:cubicBezTo>
                  <a:cubicBezTo>
                    <a:pt x="40760" y="338623"/>
                    <a:pt x="42324" y="388666"/>
                    <a:pt x="36068" y="438709"/>
                  </a:cubicBezTo>
                  <a:cubicBezTo>
                    <a:pt x="16520" y="437927"/>
                    <a:pt x="7919" y="448092"/>
                    <a:pt x="6355" y="467640"/>
                  </a:cubicBezTo>
                  <a:cubicBezTo>
                    <a:pt x="2445" y="510646"/>
                    <a:pt x="7137" y="553652"/>
                    <a:pt x="17302" y="595094"/>
                  </a:cubicBezTo>
                  <a:cubicBezTo>
                    <a:pt x="26685" y="634972"/>
                    <a:pt x="39978" y="674069"/>
                    <a:pt x="79856" y="696744"/>
                  </a:cubicBezTo>
                  <a:cubicBezTo>
                    <a:pt x="88457" y="701436"/>
                    <a:pt x="96276" y="710037"/>
                    <a:pt x="98622" y="720984"/>
                  </a:cubicBezTo>
                  <a:cubicBezTo>
                    <a:pt x="104096" y="753043"/>
                    <a:pt x="109569" y="785102"/>
                    <a:pt x="104878" y="817943"/>
                  </a:cubicBezTo>
                  <a:cubicBezTo>
                    <a:pt x="97840" y="867986"/>
                    <a:pt x="87675" y="916465"/>
                    <a:pt x="68127" y="963381"/>
                  </a:cubicBezTo>
                  <a:cubicBezTo>
                    <a:pt x="64999" y="970418"/>
                    <a:pt x="18084" y="1000131"/>
                    <a:pt x="11047" y="1005605"/>
                  </a:cubicBezTo>
                  <a:cubicBezTo>
                    <a:pt x="-3810" y="1016552"/>
                    <a:pt x="-3810" y="1039227"/>
                    <a:pt x="11828" y="1050174"/>
                  </a:cubicBezTo>
                  <a:cubicBezTo>
                    <a:pt x="124426" y="1128367"/>
                    <a:pt x="442669" y="1311337"/>
                    <a:pt x="455962" y="1332449"/>
                  </a:cubicBezTo>
                  <a:cubicBezTo>
                    <a:pt x="462217" y="1311337"/>
                    <a:pt x="550575" y="1039227"/>
                    <a:pt x="563085" y="1039227"/>
                  </a:cubicBezTo>
                  <a:cubicBezTo>
                    <a:pt x="556830" y="1034536"/>
                    <a:pt x="524771" y="1038445"/>
                    <a:pt x="526335" y="1023589"/>
                  </a:cubicBezTo>
                  <a:cubicBezTo>
                    <a:pt x="527899" y="997785"/>
                    <a:pt x="527899" y="972764"/>
                    <a:pt x="549793" y="953216"/>
                  </a:cubicBezTo>
                  <a:cubicBezTo>
                    <a:pt x="557612" y="946960"/>
                    <a:pt x="562303" y="936795"/>
                    <a:pt x="568559" y="928976"/>
                  </a:cubicBezTo>
                  <a:cubicBezTo>
                    <a:pt x="603745" y="879715"/>
                    <a:pt x="628767" y="824980"/>
                    <a:pt x="649097" y="767899"/>
                  </a:cubicBezTo>
                  <a:cubicBezTo>
                    <a:pt x="660826" y="735841"/>
                    <a:pt x="674901" y="704564"/>
                    <a:pt x="677246" y="669377"/>
                  </a:cubicBezTo>
                  <a:cubicBezTo>
                    <a:pt x="682720" y="568509"/>
                    <a:pt x="688975" y="467640"/>
                    <a:pt x="694449" y="366772"/>
                  </a:cubicBezTo>
                  <a:cubicBezTo>
                    <a:pt x="699140" y="360517"/>
                    <a:pt x="699922" y="352698"/>
                    <a:pt x="701486" y="344878"/>
                  </a:cubicBezTo>
                  <a:cubicBezTo>
                    <a:pt x="714779" y="259649"/>
                    <a:pt x="687411" y="187711"/>
                    <a:pt x="637368" y="121248"/>
                  </a:cubicBezTo>
                  <a:close/>
                </a:path>
              </a:pathLst>
            </a:custGeom>
            <a:grpFill/>
            <a:ln w="80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0" name="Freeform: Shape 156">
              <a:extLst>
                <a:ext uri="{FF2B5EF4-FFF2-40B4-BE49-F238E27FC236}">
                  <a16:creationId xmlns:a16="http://schemas.microsoft.com/office/drawing/2014/main" id="{333946B5-ABAA-4795-B1BB-23535ABBDFA3}"/>
                </a:ext>
              </a:extLst>
            </p:cNvPr>
            <p:cNvSpPr/>
            <p:nvPr/>
          </p:nvSpPr>
          <p:spPr>
            <a:xfrm>
              <a:off x="4541135" y="2173300"/>
              <a:ext cx="1596083" cy="1866789"/>
            </a:xfrm>
            <a:custGeom>
              <a:avLst/>
              <a:gdLst>
                <a:gd name="connsiteX0" fmla="*/ 1894930 w 1897132"/>
                <a:gd name="connsiteY0" fmla="*/ 968917 h 2218898"/>
                <a:gd name="connsiteX1" fmla="*/ 1703358 w 1897132"/>
                <a:gd name="connsiteY1" fmla="*/ 455193 h 2218898"/>
                <a:gd name="connsiteX2" fmla="*/ 1625166 w 1897132"/>
                <a:gd name="connsiteY2" fmla="*/ 362144 h 2218898"/>
                <a:gd name="connsiteX3" fmla="*/ 1236549 w 1897132"/>
                <a:gd name="connsiteY3" fmla="*/ 172136 h 2218898"/>
                <a:gd name="connsiteX4" fmla="*/ 1220911 w 1897132"/>
                <a:gd name="connsiteY4" fmla="*/ 152588 h 2218898"/>
                <a:gd name="connsiteX5" fmla="*/ 1213091 w 1897132"/>
                <a:gd name="connsiteY5" fmla="*/ 69704 h 2218898"/>
                <a:gd name="connsiteX6" fmla="*/ 1199799 w 1897132"/>
                <a:gd name="connsiteY6" fmla="*/ 56411 h 2218898"/>
                <a:gd name="connsiteX7" fmla="*/ 1181032 w 1897132"/>
                <a:gd name="connsiteY7" fmla="*/ 55630 h 2218898"/>
                <a:gd name="connsiteX8" fmla="*/ 1159138 w 1897132"/>
                <a:gd name="connsiteY8" fmla="*/ 73614 h 2218898"/>
                <a:gd name="connsiteX9" fmla="*/ 1092675 w 1897132"/>
                <a:gd name="connsiteY9" fmla="*/ 349633 h 2218898"/>
                <a:gd name="connsiteX10" fmla="*/ 952710 w 1897132"/>
                <a:gd name="connsiteY10" fmla="*/ 126785 h 2218898"/>
                <a:gd name="connsiteX11" fmla="*/ 646196 w 1897132"/>
                <a:gd name="connsiteY11" fmla="*/ 7150 h 2218898"/>
                <a:gd name="connsiteX12" fmla="*/ 579732 w 1897132"/>
                <a:gd name="connsiteY12" fmla="*/ 7150 h 2218898"/>
                <a:gd name="connsiteX13" fmla="*/ 560966 w 1897132"/>
                <a:gd name="connsiteY13" fmla="*/ 74396 h 2218898"/>
                <a:gd name="connsiteX14" fmla="*/ 542982 w 1897132"/>
                <a:gd name="connsiteY14" fmla="*/ 97853 h 2218898"/>
                <a:gd name="connsiteX15" fmla="*/ 121524 w 1897132"/>
                <a:gd name="connsiteY15" fmla="*/ 367617 h 2218898"/>
                <a:gd name="connsiteX16" fmla="*/ 1108 w 1897132"/>
                <a:gd name="connsiteY16" fmla="*/ 756234 h 2218898"/>
                <a:gd name="connsiteX17" fmla="*/ 15183 w 1897132"/>
                <a:gd name="connsiteY17" fmla="*/ 1043200 h 2218898"/>
                <a:gd name="connsiteX18" fmla="*/ 43332 w 1897132"/>
                <a:gd name="connsiteY18" fmla="*/ 1065876 h 2218898"/>
                <a:gd name="connsiteX19" fmla="*/ 545328 w 1897132"/>
                <a:gd name="connsiteY19" fmla="*/ 972045 h 2218898"/>
                <a:gd name="connsiteX20" fmla="*/ 453842 w 1897132"/>
                <a:gd name="connsiteY20" fmla="*/ 1750842 h 2218898"/>
                <a:gd name="connsiteX21" fmla="*/ 457752 w 1897132"/>
                <a:gd name="connsiteY21" fmla="*/ 1857184 h 2218898"/>
                <a:gd name="connsiteX22" fmla="*/ 553147 w 1897132"/>
                <a:gd name="connsiteY22" fmla="*/ 2203576 h 2218898"/>
                <a:gd name="connsiteX23" fmla="*/ 573477 w 1897132"/>
                <a:gd name="connsiteY23" fmla="*/ 2217651 h 2218898"/>
                <a:gd name="connsiteX24" fmla="*/ 605536 w 1897132"/>
                <a:gd name="connsiteY24" fmla="*/ 2075341 h 2218898"/>
                <a:gd name="connsiteX25" fmla="*/ 836986 w 1897132"/>
                <a:gd name="connsiteY25" fmla="*/ 1801667 h 2218898"/>
                <a:gd name="connsiteX26" fmla="*/ 836204 w 1897132"/>
                <a:gd name="connsiteY26" fmla="*/ 1801667 h 2218898"/>
                <a:gd name="connsiteX27" fmla="*/ 1803444 w 1897132"/>
                <a:gd name="connsiteY27" fmla="*/ 1706272 h 2218898"/>
                <a:gd name="connsiteX28" fmla="*/ 1656443 w 1897132"/>
                <a:gd name="connsiteY28" fmla="*/ 1072132 h 2218898"/>
                <a:gd name="connsiteX29" fmla="*/ 1671299 w 1897132"/>
                <a:gd name="connsiteY29" fmla="*/ 1048674 h 2218898"/>
                <a:gd name="connsiteX30" fmla="*/ 1879291 w 1897132"/>
                <a:gd name="connsiteY30" fmla="*/ 997849 h 2218898"/>
                <a:gd name="connsiteX31" fmla="*/ 1894930 w 1897132"/>
                <a:gd name="connsiteY31" fmla="*/ 968917 h 2218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97132" h="2218898">
                  <a:moveTo>
                    <a:pt x="1894930" y="968917"/>
                  </a:moveTo>
                  <a:cubicBezTo>
                    <a:pt x="1890238" y="954061"/>
                    <a:pt x="1779205" y="605322"/>
                    <a:pt x="1703358" y="455193"/>
                  </a:cubicBezTo>
                  <a:cubicBezTo>
                    <a:pt x="1684592" y="418443"/>
                    <a:pt x="1669735" y="382474"/>
                    <a:pt x="1625166" y="362144"/>
                  </a:cubicBezTo>
                  <a:cubicBezTo>
                    <a:pt x="1493802" y="301936"/>
                    <a:pt x="1365567" y="236254"/>
                    <a:pt x="1236549" y="172136"/>
                  </a:cubicBezTo>
                  <a:cubicBezTo>
                    <a:pt x="1227948" y="168227"/>
                    <a:pt x="1221692" y="163535"/>
                    <a:pt x="1220911" y="152588"/>
                  </a:cubicBezTo>
                  <a:cubicBezTo>
                    <a:pt x="1218565" y="125221"/>
                    <a:pt x="1214655" y="97071"/>
                    <a:pt x="1213091" y="69704"/>
                  </a:cubicBezTo>
                  <a:cubicBezTo>
                    <a:pt x="1212309" y="60321"/>
                    <a:pt x="1209964" y="55630"/>
                    <a:pt x="1199799" y="56411"/>
                  </a:cubicBezTo>
                  <a:cubicBezTo>
                    <a:pt x="1193543" y="56411"/>
                    <a:pt x="1187288" y="55630"/>
                    <a:pt x="1181032" y="55630"/>
                  </a:cubicBezTo>
                  <a:cubicBezTo>
                    <a:pt x="1168522" y="55630"/>
                    <a:pt x="1159138" y="57975"/>
                    <a:pt x="1159138" y="73614"/>
                  </a:cubicBezTo>
                  <a:cubicBezTo>
                    <a:pt x="1158357" y="151024"/>
                    <a:pt x="1098930" y="328521"/>
                    <a:pt x="1092675" y="349633"/>
                  </a:cubicBezTo>
                  <a:cubicBezTo>
                    <a:pt x="1076255" y="323830"/>
                    <a:pt x="983987" y="177610"/>
                    <a:pt x="952710" y="126785"/>
                  </a:cubicBezTo>
                  <a:cubicBezTo>
                    <a:pt x="947237" y="117402"/>
                    <a:pt x="653233" y="6368"/>
                    <a:pt x="646196" y="7150"/>
                  </a:cubicBezTo>
                  <a:cubicBezTo>
                    <a:pt x="623520" y="9496"/>
                    <a:pt x="595371" y="-10052"/>
                    <a:pt x="579732" y="7150"/>
                  </a:cubicBezTo>
                  <a:cubicBezTo>
                    <a:pt x="565658" y="22789"/>
                    <a:pt x="565658" y="50938"/>
                    <a:pt x="560966" y="74396"/>
                  </a:cubicBezTo>
                  <a:cubicBezTo>
                    <a:pt x="558620" y="85343"/>
                    <a:pt x="552365" y="92380"/>
                    <a:pt x="542982" y="97853"/>
                  </a:cubicBezTo>
                  <a:cubicBezTo>
                    <a:pt x="430385" y="159625"/>
                    <a:pt x="150456" y="330085"/>
                    <a:pt x="121524" y="367617"/>
                  </a:cubicBezTo>
                  <a:cubicBezTo>
                    <a:pt x="50369" y="459885"/>
                    <a:pt x="18310" y="625653"/>
                    <a:pt x="1108" y="756234"/>
                  </a:cubicBezTo>
                  <a:cubicBezTo>
                    <a:pt x="-4365" y="809405"/>
                    <a:pt x="12055" y="1000194"/>
                    <a:pt x="15183" y="1043200"/>
                  </a:cubicBezTo>
                  <a:cubicBezTo>
                    <a:pt x="16747" y="1063530"/>
                    <a:pt x="24566" y="1069786"/>
                    <a:pt x="43332" y="1065876"/>
                  </a:cubicBezTo>
                  <a:cubicBezTo>
                    <a:pt x="36295" y="1051019"/>
                    <a:pt x="484338" y="981428"/>
                    <a:pt x="545328" y="972045"/>
                  </a:cubicBezTo>
                  <a:cubicBezTo>
                    <a:pt x="560966" y="969699"/>
                    <a:pt x="467135" y="1753970"/>
                    <a:pt x="453842" y="1750842"/>
                  </a:cubicBezTo>
                  <a:cubicBezTo>
                    <a:pt x="454624" y="1786029"/>
                    <a:pt x="454624" y="1821997"/>
                    <a:pt x="457752" y="1857184"/>
                  </a:cubicBezTo>
                  <a:cubicBezTo>
                    <a:pt x="467135" y="1979164"/>
                    <a:pt x="482774" y="2098798"/>
                    <a:pt x="553147" y="2203576"/>
                  </a:cubicBezTo>
                  <a:cubicBezTo>
                    <a:pt x="559402" y="2212959"/>
                    <a:pt x="572695" y="2222343"/>
                    <a:pt x="573477" y="2217651"/>
                  </a:cubicBezTo>
                  <a:cubicBezTo>
                    <a:pt x="572695" y="2167608"/>
                    <a:pt x="585988" y="2120692"/>
                    <a:pt x="605536" y="2075341"/>
                  </a:cubicBezTo>
                  <a:cubicBezTo>
                    <a:pt x="656361" y="1961962"/>
                    <a:pt x="742373" y="1878296"/>
                    <a:pt x="836986" y="1801667"/>
                  </a:cubicBezTo>
                  <a:cubicBezTo>
                    <a:pt x="836986" y="1801667"/>
                    <a:pt x="836204" y="1801667"/>
                    <a:pt x="836204" y="1801667"/>
                  </a:cubicBezTo>
                  <a:cubicBezTo>
                    <a:pt x="945673" y="1781337"/>
                    <a:pt x="1807354" y="1721911"/>
                    <a:pt x="1803444" y="1706272"/>
                  </a:cubicBezTo>
                  <a:cubicBezTo>
                    <a:pt x="1775295" y="1578037"/>
                    <a:pt x="1684592" y="1201149"/>
                    <a:pt x="1656443" y="1072132"/>
                  </a:cubicBezTo>
                  <a:cubicBezTo>
                    <a:pt x="1653315" y="1057275"/>
                    <a:pt x="1656443" y="1052583"/>
                    <a:pt x="1671299" y="1048674"/>
                  </a:cubicBezTo>
                  <a:cubicBezTo>
                    <a:pt x="1740890" y="1032253"/>
                    <a:pt x="1809700" y="1015051"/>
                    <a:pt x="1879291" y="997849"/>
                  </a:cubicBezTo>
                  <a:cubicBezTo>
                    <a:pt x="1899621" y="995503"/>
                    <a:pt x="1898839" y="982992"/>
                    <a:pt x="1894930" y="968917"/>
                  </a:cubicBezTo>
                  <a:close/>
                </a:path>
              </a:pathLst>
            </a:custGeom>
            <a:grpFill/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1" name="Freeform: Shape 157">
              <a:extLst>
                <a:ext uri="{FF2B5EF4-FFF2-40B4-BE49-F238E27FC236}">
                  <a16:creationId xmlns:a16="http://schemas.microsoft.com/office/drawing/2014/main" id="{23DB7096-4288-46A2-917D-75BEFB49985F}"/>
                </a:ext>
              </a:extLst>
            </p:cNvPr>
            <p:cNvSpPr/>
            <p:nvPr/>
          </p:nvSpPr>
          <p:spPr>
            <a:xfrm>
              <a:off x="4915430" y="4123901"/>
              <a:ext cx="1634743" cy="1735494"/>
            </a:xfrm>
            <a:custGeom>
              <a:avLst/>
              <a:gdLst>
                <a:gd name="connsiteX0" fmla="*/ 1907462 w 1943085"/>
                <a:gd name="connsiteY0" fmla="*/ 1491130 h 2062839"/>
                <a:gd name="connsiteX1" fmla="*/ 1884004 w 1943085"/>
                <a:gd name="connsiteY1" fmla="*/ 1471582 h 2062839"/>
                <a:gd name="connsiteX2" fmla="*/ 1878531 w 1943085"/>
                <a:gd name="connsiteY2" fmla="*/ 1437959 h 2062839"/>
                <a:gd name="connsiteX3" fmla="*/ 1821450 w 1943085"/>
                <a:gd name="connsiteY3" fmla="*/ 1380097 h 2062839"/>
                <a:gd name="connsiteX4" fmla="*/ 1545431 w 1943085"/>
                <a:gd name="connsiteY4" fmla="*/ 1334745 h 2062839"/>
                <a:gd name="connsiteX5" fmla="*/ 1200602 w 1943085"/>
                <a:gd name="connsiteY5" fmla="*/ 1280792 h 2062839"/>
                <a:gd name="connsiteX6" fmla="*/ 1108335 w 1943085"/>
                <a:gd name="connsiteY6" fmla="*/ 1261244 h 2062839"/>
                <a:gd name="connsiteX7" fmla="*/ 1109117 w 1943085"/>
                <a:gd name="connsiteY7" fmla="*/ 1254989 h 2062839"/>
                <a:gd name="connsiteX8" fmla="*/ 1173234 w 1943085"/>
                <a:gd name="connsiteY8" fmla="*/ 1245606 h 2062839"/>
                <a:gd name="connsiteX9" fmla="*/ 1184181 w 1943085"/>
                <a:gd name="connsiteY9" fmla="*/ 1249515 h 2062839"/>
                <a:gd name="connsiteX10" fmla="*/ 1203730 w 1943085"/>
                <a:gd name="connsiteY10" fmla="*/ 1264372 h 2062839"/>
                <a:gd name="connsiteX11" fmla="*/ 1355423 w 1943085"/>
                <a:gd name="connsiteY11" fmla="*/ 1259680 h 2062839"/>
                <a:gd name="connsiteX12" fmla="*/ 1382790 w 1943085"/>
                <a:gd name="connsiteY12" fmla="*/ 1222930 h 2062839"/>
                <a:gd name="connsiteX13" fmla="*/ 1389828 w 1943085"/>
                <a:gd name="connsiteY13" fmla="*/ 1169759 h 2062839"/>
                <a:gd name="connsiteX14" fmla="*/ 1361678 w 1943085"/>
                <a:gd name="connsiteY14" fmla="*/ 1109551 h 2062839"/>
                <a:gd name="connsiteX15" fmla="*/ 1338221 w 1943085"/>
                <a:gd name="connsiteY15" fmla="*/ 1070455 h 2062839"/>
                <a:gd name="connsiteX16" fmla="*/ 1335875 w 1943085"/>
                <a:gd name="connsiteY16" fmla="*/ 1041524 h 2062839"/>
                <a:gd name="connsiteX17" fmla="*/ 1303816 w 1943085"/>
                <a:gd name="connsiteY17" fmla="*/ 1029795 h 2062839"/>
                <a:gd name="connsiteX18" fmla="*/ 1224060 w 1943085"/>
                <a:gd name="connsiteY18" fmla="*/ 1075146 h 2062839"/>
                <a:gd name="connsiteX19" fmla="*/ 1055164 w 1943085"/>
                <a:gd name="connsiteY19" fmla="*/ 1167413 h 2062839"/>
                <a:gd name="connsiteX20" fmla="*/ 1017631 w 1943085"/>
                <a:gd name="connsiteY20" fmla="*/ 1143956 h 2062839"/>
                <a:gd name="connsiteX21" fmla="*/ 1011376 w 1943085"/>
                <a:gd name="connsiteY21" fmla="*/ 0 h 2062839"/>
                <a:gd name="connsiteX22" fmla="*/ 816677 w 1943085"/>
                <a:gd name="connsiteY22" fmla="*/ 0 h 2062839"/>
                <a:gd name="connsiteX23" fmla="*/ 814331 w 1943085"/>
                <a:gd name="connsiteY23" fmla="*/ 1155684 h 2062839"/>
                <a:gd name="connsiteX24" fmla="*/ 803384 w 1943085"/>
                <a:gd name="connsiteY24" fmla="*/ 1169759 h 2062839"/>
                <a:gd name="connsiteX25" fmla="*/ 662638 w 1943085"/>
                <a:gd name="connsiteY25" fmla="*/ 1156467 h 2062839"/>
                <a:gd name="connsiteX26" fmla="*/ 356123 w 1943085"/>
                <a:gd name="connsiteY26" fmla="*/ 1056380 h 2062839"/>
                <a:gd name="connsiteX27" fmla="*/ 291223 w 1943085"/>
                <a:gd name="connsiteY27" fmla="*/ 1079056 h 2062839"/>
                <a:gd name="connsiteX28" fmla="*/ 286532 w 1943085"/>
                <a:gd name="connsiteY28" fmla="*/ 1102514 h 2062839"/>
                <a:gd name="connsiteX29" fmla="*/ 285750 w 1943085"/>
                <a:gd name="connsiteY29" fmla="*/ 1211983 h 2062839"/>
                <a:gd name="connsiteX30" fmla="*/ 303734 w 1943085"/>
                <a:gd name="connsiteY30" fmla="*/ 1263590 h 2062839"/>
                <a:gd name="connsiteX31" fmla="*/ 313899 w 1943085"/>
                <a:gd name="connsiteY31" fmla="*/ 1287048 h 2062839"/>
                <a:gd name="connsiteX32" fmla="*/ 342049 w 1943085"/>
                <a:gd name="connsiteY32" fmla="*/ 1344129 h 2062839"/>
                <a:gd name="connsiteX33" fmla="*/ 351432 w 1943085"/>
                <a:gd name="connsiteY33" fmla="*/ 1362113 h 2062839"/>
                <a:gd name="connsiteX34" fmla="*/ 336575 w 1943085"/>
                <a:gd name="connsiteY34" fmla="*/ 1372278 h 2062839"/>
                <a:gd name="connsiteX35" fmla="*/ 65247 w 1943085"/>
                <a:gd name="connsiteY35" fmla="*/ 1437959 h 2062839"/>
                <a:gd name="connsiteX36" fmla="*/ 348 w 1943085"/>
                <a:gd name="connsiteY36" fmla="*/ 1513024 h 2062839"/>
                <a:gd name="connsiteX37" fmla="*/ 348 w 1943085"/>
                <a:gd name="connsiteY37" fmla="*/ 1624839 h 2062839"/>
                <a:gd name="connsiteX38" fmla="*/ 21459 w 1943085"/>
                <a:gd name="connsiteY38" fmla="*/ 1677228 h 2062839"/>
                <a:gd name="connsiteX39" fmla="*/ 53518 w 1943085"/>
                <a:gd name="connsiteY39" fmla="*/ 1735091 h 2062839"/>
                <a:gd name="connsiteX40" fmla="*/ 68375 w 1943085"/>
                <a:gd name="connsiteY40" fmla="*/ 1749947 h 2062839"/>
                <a:gd name="connsiteX41" fmla="*/ 192701 w 1943085"/>
                <a:gd name="connsiteY41" fmla="*/ 1731181 h 2062839"/>
                <a:gd name="connsiteX42" fmla="*/ 234143 w 1943085"/>
                <a:gd name="connsiteY42" fmla="*/ 1630313 h 2062839"/>
                <a:gd name="connsiteX43" fmla="*/ 201302 w 1943085"/>
                <a:gd name="connsiteY43" fmla="*/ 1574796 h 2062839"/>
                <a:gd name="connsiteX44" fmla="*/ 191919 w 1943085"/>
                <a:gd name="connsiteY44" fmla="*/ 1548992 h 2062839"/>
                <a:gd name="connsiteX45" fmla="*/ 213813 w 1943085"/>
                <a:gd name="connsiteY45" fmla="*/ 1538046 h 2062839"/>
                <a:gd name="connsiteX46" fmla="*/ 491396 w 1943085"/>
                <a:gd name="connsiteY46" fmla="*/ 1492694 h 2062839"/>
                <a:gd name="connsiteX47" fmla="*/ 678276 w 1943085"/>
                <a:gd name="connsiteY47" fmla="*/ 1459853 h 2062839"/>
                <a:gd name="connsiteX48" fmla="*/ 819023 w 1943085"/>
                <a:gd name="connsiteY48" fmla="*/ 1446560 h 2062839"/>
                <a:gd name="connsiteX49" fmla="*/ 882358 w 1943085"/>
                <a:gd name="connsiteY49" fmla="*/ 1495822 h 2062839"/>
                <a:gd name="connsiteX50" fmla="*/ 954296 w 1943085"/>
                <a:gd name="connsiteY50" fmla="*/ 1720234 h 2062839"/>
                <a:gd name="connsiteX51" fmla="*/ 964461 w 1943085"/>
                <a:gd name="connsiteY51" fmla="*/ 1858635 h 2062839"/>
                <a:gd name="connsiteX52" fmla="*/ 958987 w 1943085"/>
                <a:gd name="connsiteY52" fmla="*/ 1930572 h 2062839"/>
                <a:gd name="connsiteX53" fmla="*/ 1091914 w 1943085"/>
                <a:gd name="connsiteY53" fmla="*/ 2062717 h 2062839"/>
                <a:gd name="connsiteX54" fmla="*/ 1237352 w 1943085"/>
                <a:gd name="connsiteY54" fmla="*/ 1946992 h 2062839"/>
                <a:gd name="connsiteX55" fmla="*/ 1227969 w 1943085"/>
                <a:gd name="connsiteY55" fmla="*/ 1888348 h 2062839"/>
                <a:gd name="connsiteX56" fmla="*/ 1144303 w 1943085"/>
                <a:gd name="connsiteY56" fmla="*/ 1796863 h 2062839"/>
                <a:gd name="connsiteX57" fmla="*/ 1130229 w 1943085"/>
                <a:gd name="connsiteY57" fmla="*/ 1779660 h 2062839"/>
                <a:gd name="connsiteX58" fmla="*/ 1042653 w 1943085"/>
                <a:gd name="connsiteY58" fmla="*/ 1467673 h 2062839"/>
                <a:gd name="connsiteX59" fmla="*/ 1073148 w 1943085"/>
                <a:gd name="connsiteY59" fmla="*/ 1430140 h 2062839"/>
                <a:gd name="connsiteX60" fmla="*/ 1090351 w 1943085"/>
                <a:gd name="connsiteY60" fmla="*/ 1431704 h 2062839"/>
                <a:gd name="connsiteX61" fmla="*/ 1293651 w 1943085"/>
                <a:gd name="connsiteY61" fmla="*/ 1452816 h 2062839"/>
                <a:gd name="connsiteX62" fmla="*/ 1704943 w 1943085"/>
                <a:gd name="connsiteY62" fmla="*/ 1485657 h 2062839"/>
                <a:gd name="connsiteX63" fmla="*/ 1746385 w 1943085"/>
                <a:gd name="connsiteY63" fmla="*/ 1548211 h 2062839"/>
                <a:gd name="connsiteX64" fmla="*/ 1747949 w 1943085"/>
                <a:gd name="connsiteY64" fmla="*/ 1595126 h 2062839"/>
                <a:gd name="connsiteX65" fmla="*/ 1771407 w 1943085"/>
                <a:gd name="connsiteY65" fmla="*/ 1645169 h 2062839"/>
                <a:gd name="connsiteX66" fmla="*/ 1792519 w 1943085"/>
                <a:gd name="connsiteY66" fmla="*/ 1664718 h 2062839"/>
                <a:gd name="connsiteX67" fmla="*/ 1878531 w 1943085"/>
                <a:gd name="connsiteY67" fmla="*/ 1672537 h 2062839"/>
                <a:gd name="connsiteX68" fmla="*/ 1916845 w 1943085"/>
                <a:gd name="connsiteY68" fmla="*/ 1652989 h 2062839"/>
                <a:gd name="connsiteX69" fmla="*/ 1937957 w 1943085"/>
                <a:gd name="connsiteY69" fmla="*/ 1520843 h 2062839"/>
                <a:gd name="connsiteX70" fmla="*/ 1907462 w 1943085"/>
                <a:gd name="connsiteY70" fmla="*/ 1491130 h 2062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943085" h="2062839">
                  <a:moveTo>
                    <a:pt x="1907462" y="1491130"/>
                  </a:moveTo>
                  <a:cubicBezTo>
                    <a:pt x="1894169" y="1492694"/>
                    <a:pt x="1886350" y="1484093"/>
                    <a:pt x="1884004" y="1471582"/>
                  </a:cubicBezTo>
                  <a:cubicBezTo>
                    <a:pt x="1882440" y="1460635"/>
                    <a:pt x="1880876" y="1448906"/>
                    <a:pt x="1878531" y="1437959"/>
                  </a:cubicBezTo>
                  <a:cubicBezTo>
                    <a:pt x="1872275" y="1400427"/>
                    <a:pt x="1857418" y="1386352"/>
                    <a:pt x="1821450" y="1380097"/>
                  </a:cubicBezTo>
                  <a:cubicBezTo>
                    <a:pt x="1729183" y="1365240"/>
                    <a:pt x="1637698" y="1349602"/>
                    <a:pt x="1545431" y="1334745"/>
                  </a:cubicBezTo>
                  <a:cubicBezTo>
                    <a:pt x="1430488" y="1316761"/>
                    <a:pt x="1315545" y="1299559"/>
                    <a:pt x="1200602" y="1280792"/>
                  </a:cubicBezTo>
                  <a:cubicBezTo>
                    <a:pt x="1170107" y="1275319"/>
                    <a:pt x="1141176" y="1258117"/>
                    <a:pt x="1108335" y="1261244"/>
                  </a:cubicBezTo>
                  <a:cubicBezTo>
                    <a:pt x="1109117" y="1259680"/>
                    <a:pt x="1109117" y="1256553"/>
                    <a:pt x="1109117" y="1254989"/>
                  </a:cubicBezTo>
                  <a:cubicBezTo>
                    <a:pt x="1130229" y="1251861"/>
                    <a:pt x="1152123" y="1247951"/>
                    <a:pt x="1173234" y="1245606"/>
                  </a:cubicBezTo>
                  <a:cubicBezTo>
                    <a:pt x="1177144" y="1244824"/>
                    <a:pt x="1183399" y="1240914"/>
                    <a:pt x="1184181" y="1249515"/>
                  </a:cubicBezTo>
                  <a:cubicBezTo>
                    <a:pt x="1184963" y="1262026"/>
                    <a:pt x="1195910" y="1261244"/>
                    <a:pt x="1203730" y="1264372"/>
                  </a:cubicBezTo>
                  <a:cubicBezTo>
                    <a:pt x="1254555" y="1283138"/>
                    <a:pt x="1305380" y="1271409"/>
                    <a:pt x="1355423" y="1259680"/>
                  </a:cubicBezTo>
                  <a:cubicBezTo>
                    <a:pt x="1373407" y="1255771"/>
                    <a:pt x="1379663" y="1240132"/>
                    <a:pt x="1382790" y="1222930"/>
                  </a:cubicBezTo>
                  <a:cubicBezTo>
                    <a:pt x="1385918" y="1205728"/>
                    <a:pt x="1387482" y="1187744"/>
                    <a:pt x="1389828" y="1169759"/>
                  </a:cubicBezTo>
                  <a:cubicBezTo>
                    <a:pt x="1394519" y="1139264"/>
                    <a:pt x="1389046" y="1125190"/>
                    <a:pt x="1361678" y="1109551"/>
                  </a:cubicBezTo>
                  <a:cubicBezTo>
                    <a:pt x="1346040" y="1100950"/>
                    <a:pt x="1338221" y="1088439"/>
                    <a:pt x="1338221" y="1070455"/>
                  </a:cubicBezTo>
                  <a:cubicBezTo>
                    <a:pt x="1338221" y="1061072"/>
                    <a:pt x="1338221" y="1050907"/>
                    <a:pt x="1335875" y="1041524"/>
                  </a:cubicBezTo>
                  <a:cubicBezTo>
                    <a:pt x="1331183" y="1022757"/>
                    <a:pt x="1320236" y="1020412"/>
                    <a:pt x="1303816" y="1029795"/>
                  </a:cubicBezTo>
                  <a:cubicBezTo>
                    <a:pt x="1277230" y="1045433"/>
                    <a:pt x="1251427" y="1061072"/>
                    <a:pt x="1224060" y="1075146"/>
                  </a:cubicBezTo>
                  <a:cubicBezTo>
                    <a:pt x="1167761" y="1105642"/>
                    <a:pt x="1115372" y="1142392"/>
                    <a:pt x="1055164" y="1167413"/>
                  </a:cubicBezTo>
                  <a:cubicBezTo>
                    <a:pt x="1029360" y="1178360"/>
                    <a:pt x="1019195" y="1170541"/>
                    <a:pt x="1017631" y="1143956"/>
                  </a:cubicBezTo>
                  <a:cubicBezTo>
                    <a:pt x="1016068" y="1085311"/>
                    <a:pt x="1013722" y="58644"/>
                    <a:pt x="1011376" y="0"/>
                  </a:cubicBezTo>
                  <a:lnTo>
                    <a:pt x="816677" y="0"/>
                  </a:lnTo>
                  <a:cubicBezTo>
                    <a:pt x="815895" y="62554"/>
                    <a:pt x="815113" y="1093130"/>
                    <a:pt x="814331" y="1155684"/>
                  </a:cubicBezTo>
                  <a:cubicBezTo>
                    <a:pt x="814331" y="1162722"/>
                    <a:pt x="815113" y="1170541"/>
                    <a:pt x="803384" y="1169759"/>
                  </a:cubicBezTo>
                  <a:cubicBezTo>
                    <a:pt x="756469" y="1166632"/>
                    <a:pt x="708771" y="1171323"/>
                    <a:pt x="662638" y="1156467"/>
                  </a:cubicBezTo>
                  <a:cubicBezTo>
                    <a:pt x="560988" y="1122062"/>
                    <a:pt x="458555" y="1088439"/>
                    <a:pt x="356123" y="1056380"/>
                  </a:cubicBezTo>
                  <a:cubicBezTo>
                    <a:pt x="315463" y="1043088"/>
                    <a:pt x="309208" y="1046997"/>
                    <a:pt x="291223" y="1079056"/>
                  </a:cubicBezTo>
                  <a:cubicBezTo>
                    <a:pt x="286532" y="1086875"/>
                    <a:pt x="286532" y="1093913"/>
                    <a:pt x="286532" y="1102514"/>
                  </a:cubicBezTo>
                  <a:cubicBezTo>
                    <a:pt x="286532" y="1139264"/>
                    <a:pt x="287314" y="1175233"/>
                    <a:pt x="285750" y="1211983"/>
                  </a:cubicBezTo>
                  <a:cubicBezTo>
                    <a:pt x="284968" y="1231531"/>
                    <a:pt x="286532" y="1250298"/>
                    <a:pt x="303734" y="1263590"/>
                  </a:cubicBezTo>
                  <a:cubicBezTo>
                    <a:pt x="310772" y="1269063"/>
                    <a:pt x="316245" y="1278447"/>
                    <a:pt x="313899" y="1287048"/>
                  </a:cubicBezTo>
                  <a:cubicBezTo>
                    <a:pt x="306862" y="1315197"/>
                    <a:pt x="320937" y="1330836"/>
                    <a:pt x="342049" y="1344129"/>
                  </a:cubicBezTo>
                  <a:cubicBezTo>
                    <a:pt x="349086" y="1348038"/>
                    <a:pt x="352996" y="1354293"/>
                    <a:pt x="351432" y="1362113"/>
                  </a:cubicBezTo>
                  <a:cubicBezTo>
                    <a:pt x="350650" y="1370714"/>
                    <a:pt x="342830" y="1370714"/>
                    <a:pt x="336575" y="1372278"/>
                  </a:cubicBezTo>
                  <a:cubicBezTo>
                    <a:pt x="246654" y="1395735"/>
                    <a:pt x="156732" y="1421539"/>
                    <a:pt x="65247" y="1437959"/>
                  </a:cubicBezTo>
                  <a:cubicBezTo>
                    <a:pt x="24587" y="1444997"/>
                    <a:pt x="348" y="1478619"/>
                    <a:pt x="348" y="1513024"/>
                  </a:cubicBezTo>
                  <a:cubicBezTo>
                    <a:pt x="348" y="1550556"/>
                    <a:pt x="-434" y="1587307"/>
                    <a:pt x="348" y="1624839"/>
                  </a:cubicBezTo>
                  <a:cubicBezTo>
                    <a:pt x="348" y="1645169"/>
                    <a:pt x="7385" y="1662371"/>
                    <a:pt x="21459" y="1677228"/>
                  </a:cubicBezTo>
                  <a:cubicBezTo>
                    <a:pt x="37098" y="1692867"/>
                    <a:pt x="53518" y="1710069"/>
                    <a:pt x="53518" y="1735091"/>
                  </a:cubicBezTo>
                  <a:cubicBezTo>
                    <a:pt x="53518" y="1742910"/>
                    <a:pt x="62120" y="1746037"/>
                    <a:pt x="68375" y="1749947"/>
                  </a:cubicBezTo>
                  <a:cubicBezTo>
                    <a:pt x="100434" y="1771841"/>
                    <a:pt x="158296" y="1763240"/>
                    <a:pt x="192701" y="1731181"/>
                  </a:cubicBezTo>
                  <a:cubicBezTo>
                    <a:pt x="222414" y="1703814"/>
                    <a:pt x="230233" y="1666281"/>
                    <a:pt x="234143" y="1630313"/>
                  </a:cubicBezTo>
                  <a:cubicBezTo>
                    <a:pt x="236489" y="1607637"/>
                    <a:pt x="219286" y="1588871"/>
                    <a:pt x="201302" y="1574796"/>
                  </a:cubicBezTo>
                  <a:cubicBezTo>
                    <a:pt x="193483" y="1568540"/>
                    <a:pt x="189573" y="1559158"/>
                    <a:pt x="191919" y="1548992"/>
                  </a:cubicBezTo>
                  <a:cubicBezTo>
                    <a:pt x="195047" y="1537264"/>
                    <a:pt x="205994" y="1539610"/>
                    <a:pt x="213813" y="1538046"/>
                  </a:cubicBezTo>
                  <a:cubicBezTo>
                    <a:pt x="306080" y="1523189"/>
                    <a:pt x="399911" y="1516934"/>
                    <a:pt x="491396" y="1492694"/>
                  </a:cubicBezTo>
                  <a:cubicBezTo>
                    <a:pt x="552386" y="1476273"/>
                    <a:pt x="616504" y="1470018"/>
                    <a:pt x="678276" y="1459853"/>
                  </a:cubicBezTo>
                  <a:cubicBezTo>
                    <a:pt x="725192" y="1452034"/>
                    <a:pt x="771325" y="1440305"/>
                    <a:pt x="819023" y="1446560"/>
                  </a:cubicBezTo>
                  <a:cubicBezTo>
                    <a:pt x="848736" y="1451252"/>
                    <a:pt x="871412" y="1462199"/>
                    <a:pt x="882358" y="1495822"/>
                  </a:cubicBezTo>
                  <a:cubicBezTo>
                    <a:pt x="908162" y="1570104"/>
                    <a:pt x="931620" y="1645169"/>
                    <a:pt x="954296" y="1720234"/>
                  </a:cubicBezTo>
                  <a:cubicBezTo>
                    <a:pt x="968370" y="1766368"/>
                    <a:pt x="980099" y="1810937"/>
                    <a:pt x="964461" y="1858635"/>
                  </a:cubicBezTo>
                  <a:cubicBezTo>
                    <a:pt x="957423" y="1881310"/>
                    <a:pt x="957423" y="1906332"/>
                    <a:pt x="958987" y="1930572"/>
                  </a:cubicBezTo>
                  <a:cubicBezTo>
                    <a:pt x="962897" y="1997036"/>
                    <a:pt x="1024669" y="2058807"/>
                    <a:pt x="1091914" y="2062717"/>
                  </a:cubicBezTo>
                  <a:cubicBezTo>
                    <a:pt x="1154468" y="2065845"/>
                    <a:pt x="1227187" y="2008764"/>
                    <a:pt x="1237352" y="1946992"/>
                  </a:cubicBezTo>
                  <a:cubicBezTo>
                    <a:pt x="1241262" y="1926662"/>
                    <a:pt x="1237352" y="1907114"/>
                    <a:pt x="1227969" y="1888348"/>
                  </a:cubicBezTo>
                  <a:cubicBezTo>
                    <a:pt x="1209203" y="1849252"/>
                    <a:pt x="1177144" y="1821884"/>
                    <a:pt x="1144303" y="1796863"/>
                  </a:cubicBezTo>
                  <a:cubicBezTo>
                    <a:pt x="1137266" y="1791389"/>
                    <a:pt x="1132574" y="1787479"/>
                    <a:pt x="1130229" y="1779660"/>
                  </a:cubicBezTo>
                  <a:cubicBezTo>
                    <a:pt x="1098170" y="1676446"/>
                    <a:pt x="1063765" y="1574014"/>
                    <a:pt x="1042653" y="1467673"/>
                  </a:cubicBezTo>
                  <a:cubicBezTo>
                    <a:pt x="1035616" y="1434832"/>
                    <a:pt x="1039525" y="1430140"/>
                    <a:pt x="1073148" y="1430140"/>
                  </a:cubicBezTo>
                  <a:cubicBezTo>
                    <a:pt x="1078622" y="1430140"/>
                    <a:pt x="1084095" y="1430922"/>
                    <a:pt x="1090351" y="1431704"/>
                  </a:cubicBezTo>
                  <a:cubicBezTo>
                    <a:pt x="1158378" y="1438741"/>
                    <a:pt x="1225624" y="1447342"/>
                    <a:pt x="1293651" y="1452816"/>
                  </a:cubicBezTo>
                  <a:cubicBezTo>
                    <a:pt x="1430488" y="1463763"/>
                    <a:pt x="1568106" y="1472364"/>
                    <a:pt x="1704943" y="1485657"/>
                  </a:cubicBezTo>
                  <a:cubicBezTo>
                    <a:pt x="1762024" y="1491130"/>
                    <a:pt x="1762024" y="1491130"/>
                    <a:pt x="1746385" y="1548211"/>
                  </a:cubicBezTo>
                  <a:cubicBezTo>
                    <a:pt x="1741694" y="1563849"/>
                    <a:pt x="1737002" y="1581052"/>
                    <a:pt x="1747949" y="1595126"/>
                  </a:cubicBezTo>
                  <a:cubicBezTo>
                    <a:pt x="1759678" y="1609983"/>
                    <a:pt x="1767497" y="1626403"/>
                    <a:pt x="1771407" y="1645169"/>
                  </a:cubicBezTo>
                  <a:cubicBezTo>
                    <a:pt x="1773753" y="1656898"/>
                    <a:pt x="1780790" y="1661590"/>
                    <a:pt x="1792519" y="1664718"/>
                  </a:cubicBezTo>
                  <a:cubicBezTo>
                    <a:pt x="1820668" y="1670973"/>
                    <a:pt x="1849599" y="1670191"/>
                    <a:pt x="1878531" y="1672537"/>
                  </a:cubicBezTo>
                  <a:cubicBezTo>
                    <a:pt x="1898079" y="1674100"/>
                    <a:pt x="1908244" y="1665499"/>
                    <a:pt x="1916845" y="1652989"/>
                  </a:cubicBezTo>
                  <a:cubicBezTo>
                    <a:pt x="1944212" y="1612329"/>
                    <a:pt x="1948122" y="1566977"/>
                    <a:pt x="1937957" y="1520843"/>
                  </a:cubicBezTo>
                  <a:cubicBezTo>
                    <a:pt x="1937175" y="1504423"/>
                    <a:pt x="1928574" y="1488785"/>
                    <a:pt x="1907462" y="1491130"/>
                  </a:cubicBezTo>
                  <a:close/>
                </a:path>
              </a:pathLst>
            </a:custGeom>
            <a:grpFill/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2" name="Freeform: Shape 158">
              <a:extLst>
                <a:ext uri="{FF2B5EF4-FFF2-40B4-BE49-F238E27FC236}">
                  <a16:creationId xmlns:a16="http://schemas.microsoft.com/office/drawing/2014/main" id="{474040CB-0AC0-49D2-A2B4-DB61687F7D19}"/>
                </a:ext>
              </a:extLst>
            </p:cNvPr>
            <p:cNvSpPr/>
            <p:nvPr/>
          </p:nvSpPr>
          <p:spPr>
            <a:xfrm>
              <a:off x="5023582" y="3566707"/>
              <a:ext cx="2291304" cy="1908560"/>
            </a:xfrm>
            <a:custGeom>
              <a:avLst/>
              <a:gdLst>
                <a:gd name="connsiteX0" fmla="*/ 2323913 w 2723485"/>
                <a:gd name="connsiteY0" fmla="*/ 180625 h 2268548"/>
                <a:gd name="connsiteX1" fmla="*/ 2609315 w 2723485"/>
                <a:gd name="connsiteY1" fmla="*/ 362813 h 2268548"/>
                <a:gd name="connsiteX2" fmla="*/ 2721130 w 2723485"/>
                <a:gd name="connsiteY2" fmla="*/ 698259 h 2268548"/>
                <a:gd name="connsiteX3" fmla="*/ 2581166 w 2723485"/>
                <a:gd name="connsiteY3" fmla="*/ 2227703 h 2268548"/>
                <a:gd name="connsiteX4" fmla="*/ 2538160 w 2723485"/>
                <a:gd name="connsiteY4" fmla="*/ 2231613 h 2268548"/>
                <a:gd name="connsiteX5" fmla="*/ 1925913 w 2723485"/>
                <a:gd name="connsiteY5" fmla="*/ 2268363 h 2268548"/>
                <a:gd name="connsiteX6" fmla="*/ 1883689 w 2723485"/>
                <a:gd name="connsiteY6" fmla="*/ 2248815 h 2268548"/>
                <a:gd name="connsiteX7" fmla="*/ 1789858 w 2723485"/>
                <a:gd name="connsiteY7" fmla="*/ 1972014 h 2268548"/>
                <a:gd name="connsiteX8" fmla="*/ 1701501 w 2723485"/>
                <a:gd name="connsiteY8" fmla="*/ 1803118 h 2268548"/>
                <a:gd name="connsiteX9" fmla="*/ 1379348 w 2723485"/>
                <a:gd name="connsiteY9" fmla="*/ 1356639 h 2268548"/>
                <a:gd name="connsiteX10" fmla="*/ 1256586 w 2723485"/>
                <a:gd name="connsiteY10" fmla="*/ 1059508 h 2268548"/>
                <a:gd name="connsiteX11" fmla="*/ 1232346 w 2723485"/>
                <a:gd name="connsiteY11" fmla="*/ 1018848 h 2268548"/>
                <a:gd name="connsiteX12" fmla="*/ 588040 w 2723485"/>
                <a:gd name="connsiteY12" fmla="*/ 789744 h 2268548"/>
                <a:gd name="connsiteX13" fmla="*/ 25054 w 2723485"/>
                <a:gd name="connsiteY13" fmla="*/ 659163 h 2268548"/>
                <a:gd name="connsiteX14" fmla="*/ 5506 w 2723485"/>
                <a:gd name="connsiteY14" fmla="*/ 637269 h 2268548"/>
                <a:gd name="connsiteX15" fmla="*/ 33 w 2723485"/>
                <a:gd name="connsiteY15" fmla="*/ 558294 h 2268548"/>
                <a:gd name="connsiteX16" fmla="*/ 32092 w 2723485"/>
                <a:gd name="connsiteY16" fmla="*/ 415984 h 2268548"/>
                <a:gd name="connsiteX17" fmla="*/ 263541 w 2723485"/>
                <a:gd name="connsiteY17" fmla="*/ 142310 h 2268548"/>
                <a:gd name="connsiteX18" fmla="*/ 1183085 w 2723485"/>
                <a:gd name="connsiteY18" fmla="*/ 0 h 2268548"/>
                <a:gd name="connsiteX19" fmla="*/ 2323913 w 2723485"/>
                <a:gd name="connsiteY19" fmla="*/ 180625 h 2268548"/>
                <a:gd name="connsiteX20" fmla="*/ 2148762 w 2723485"/>
                <a:gd name="connsiteY20" fmla="*/ 1605291 h 2268548"/>
                <a:gd name="connsiteX21" fmla="*/ 2080734 w 2723485"/>
                <a:gd name="connsiteY21" fmla="*/ 921107 h 2268548"/>
                <a:gd name="connsiteX22" fmla="*/ 1854758 w 2723485"/>
                <a:gd name="connsiteY22" fmla="*/ 906251 h 2268548"/>
                <a:gd name="connsiteX23" fmla="*/ 1843811 w 2723485"/>
                <a:gd name="connsiteY23" fmla="*/ 927363 h 2268548"/>
                <a:gd name="connsiteX24" fmla="*/ 2148762 w 2723485"/>
                <a:gd name="connsiteY24" fmla="*/ 1605291 h 2268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23485" h="2268548">
                  <a:moveTo>
                    <a:pt x="2323913" y="180625"/>
                  </a:moveTo>
                  <a:cubicBezTo>
                    <a:pt x="2429473" y="225976"/>
                    <a:pt x="2527995" y="279929"/>
                    <a:pt x="2609315" y="362813"/>
                  </a:cubicBezTo>
                  <a:cubicBezTo>
                    <a:pt x="2701582" y="456644"/>
                    <a:pt x="2732859" y="570023"/>
                    <a:pt x="2721130" y="698259"/>
                  </a:cubicBezTo>
                  <a:cubicBezTo>
                    <a:pt x="2709402" y="818675"/>
                    <a:pt x="2586640" y="2166713"/>
                    <a:pt x="2581166" y="2227703"/>
                  </a:cubicBezTo>
                  <a:cubicBezTo>
                    <a:pt x="2566309" y="2225358"/>
                    <a:pt x="2552235" y="2230831"/>
                    <a:pt x="2538160" y="2231613"/>
                  </a:cubicBezTo>
                  <a:cubicBezTo>
                    <a:pt x="2488117" y="2233959"/>
                    <a:pt x="1953281" y="2271491"/>
                    <a:pt x="1925913" y="2268363"/>
                  </a:cubicBezTo>
                  <a:cubicBezTo>
                    <a:pt x="1909493" y="2266800"/>
                    <a:pt x="1889945" y="2266017"/>
                    <a:pt x="1883689" y="2248815"/>
                  </a:cubicBezTo>
                  <a:cubicBezTo>
                    <a:pt x="1872742" y="2222230"/>
                    <a:pt x="1803151" y="1978269"/>
                    <a:pt x="1789858" y="1972014"/>
                  </a:cubicBezTo>
                  <a:cubicBezTo>
                    <a:pt x="1767182" y="1911806"/>
                    <a:pt x="1736687" y="1856289"/>
                    <a:pt x="1701501" y="1803118"/>
                  </a:cubicBezTo>
                  <a:cubicBezTo>
                    <a:pt x="1599851" y="1649861"/>
                    <a:pt x="1490381" y="1502859"/>
                    <a:pt x="1379348" y="1356639"/>
                  </a:cubicBezTo>
                  <a:cubicBezTo>
                    <a:pt x="1312102" y="1268282"/>
                    <a:pt x="1285517" y="1163504"/>
                    <a:pt x="1256586" y="1059508"/>
                  </a:cubicBezTo>
                  <a:cubicBezTo>
                    <a:pt x="1261277" y="1049343"/>
                    <a:pt x="1244857" y="1018848"/>
                    <a:pt x="1232346" y="1018848"/>
                  </a:cubicBezTo>
                  <a:cubicBezTo>
                    <a:pt x="1208888" y="1018848"/>
                    <a:pt x="651376" y="806946"/>
                    <a:pt x="588040" y="789744"/>
                  </a:cubicBezTo>
                  <a:cubicBezTo>
                    <a:pt x="554417" y="780361"/>
                    <a:pt x="75879" y="669327"/>
                    <a:pt x="25054" y="659163"/>
                  </a:cubicBezTo>
                  <a:cubicBezTo>
                    <a:pt x="10980" y="656035"/>
                    <a:pt x="6288" y="650561"/>
                    <a:pt x="5506" y="637269"/>
                  </a:cubicBezTo>
                  <a:cubicBezTo>
                    <a:pt x="5506" y="627886"/>
                    <a:pt x="10980" y="574715"/>
                    <a:pt x="33" y="558294"/>
                  </a:cubicBezTo>
                  <a:cubicBezTo>
                    <a:pt x="-749" y="508251"/>
                    <a:pt x="12544" y="461335"/>
                    <a:pt x="32092" y="415984"/>
                  </a:cubicBezTo>
                  <a:cubicBezTo>
                    <a:pt x="82917" y="302605"/>
                    <a:pt x="168928" y="218939"/>
                    <a:pt x="263541" y="142310"/>
                  </a:cubicBezTo>
                  <a:cubicBezTo>
                    <a:pt x="268233" y="140746"/>
                    <a:pt x="1126004" y="782"/>
                    <a:pt x="1183085" y="0"/>
                  </a:cubicBezTo>
                  <a:cubicBezTo>
                    <a:pt x="1199505" y="1564"/>
                    <a:pt x="2058840" y="105560"/>
                    <a:pt x="2323913" y="180625"/>
                  </a:cubicBezTo>
                  <a:close/>
                  <a:moveTo>
                    <a:pt x="2148762" y="1605291"/>
                  </a:moveTo>
                  <a:cubicBezTo>
                    <a:pt x="2146416" y="1552120"/>
                    <a:pt x="2085426" y="945347"/>
                    <a:pt x="2080734" y="921107"/>
                  </a:cubicBezTo>
                  <a:cubicBezTo>
                    <a:pt x="2077606" y="903123"/>
                    <a:pt x="1861795" y="905469"/>
                    <a:pt x="1854758" y="906251"/>
                  </a:cubicBezTo>
                  <a:cubicBezTo>
                    <a:pt x="1839119" y="907032"/>
                    <a:pt x="1835210" y="914070"/>
                    <a:pt x="1843811" y="927363"/>
                  </a:cubicBezTo>
                  <a:cubicBezTo>
                    <a:pt x="1856322" y="943783"/>
                    <a:pt x="2129214" y="1561503"/>
                    <a:pt x="2148762" y="1605291"/>
                  </a:cubicBezTo>
                  <a:close/>
                </a:path>
              </a:pathLst>
            </a:custGeom>
            <a:grpFill/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3" name="Freeform: Shape 159">
              <a:extLst>
                <a:ext uri="{FF2B5EF4-FFF2-40B4-BE49-F238E27FC236}">
                  <a16:creationId xmlns:a16="http://schemas.microsoft.com/office/drawing/2014/main" id="{E8E68409-A58A-4C52-B849-66F5261CE787}"/>
                </a:ext>
              </a:extLst>
            </p:cNvPr>
            <p:cNvSpPr/>
            <p:nvPr/>
          </p:nvSpPr>
          <p:spPr>
            <a:xfrm>
              <a:off x="5443298" y="2914036"/>
              <a:ext cx="1969012" cy="900773"/>
            </a:xfrm>
            <a:custGeom>
              <a:avLst/>
              <a:gdLst>
                <a:gd name="connsiteX0" fmla="*/ 1795395 w 2340403"/>
                <a:gd name="connsiteY0" fmla="*/ 996280 h 1070675"/>
                <a:gd name="connsiteX1" fmla="*/ 1771155 w 2340403"/>
                <a:gd name="connsiteY1" fmla="*/ 1015046 h 1070675"/>
                <a:gd name="connsiteX2" fmla="*/ 729632 w 2340403"/>
                <a:gd name="connsiteY2" fmla="*/ 1069781 h 1070675"/>
                <a:gd name="connsiteX3" fmla="*/ 577938 w 2340403"/>
                <a:gd name="connsiteY3" fmla="*/ 1051014 h 1070675"/>
                <a:gd name="connsiteX4" fmla="*/ 24336 w 2340403"/>
                <a:gd name="connsiteY4" fmla="*/ 950928 h 1070675"/>
                <a:gd name="connsiteX5" fmla="*/ 878 w 2340403"/>
                <a:gd name="connsiteY5" fmla="*/ 921215 h 1070675"/>
                <a:gd name="connsiteX6" fmla="*/ 878 w 2340403"/>
                <a:gd name="connsiteY6" fmla="*/ 906358 h 1070675"/>
                <a:gd name="connsiteX7" fmla="*/ 572465 w 2340403"/>
                <a:gd name="connsiteY7" fmla="*/ 880555 h 1070675"/>
                <a:gd name="connsiteX8" fmla="*/ 721812 w 2340403"/>
                <a:gd name="connsiteY8" fmla="*/ 886028 h 1070675"/>
                <a:gd name="connsiteX9" fmla="*/ 1229282 w 2340403"/>
                <a:gd name="connsiteY9" fmla="*/ 37640 h 1070675"/>
                <a:gd name="connsiteX10" fmla="*/ 1248830 w 2340403"/>
                <a:gd name="connsiteY10" fmla="*/ 25911 h 1070675"/>
                <a:gd name="connsiteX11" fmla="*/ 2323194 w 2340403"/>
                <a:gd name="connsiteY11" fmla="*/ 890 h 1070675"/>
                <a:gd name="connsiteX12" fmla="*/ 2340396 w 2340403"/>
                <a:gd name="connsiteY12" fmla="*/ 3235 h 1070675"/>
                <a:gd name="connsiteX13" fmla="*/ 1795395 w 2340403"/>
                <a:gd name="connsiteY13" fmla="*/ 996280 h 1070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40403" h="1070675">
                  <a:moveTo>
                    <a:pt x="1795395" y="996280"/>
                  </a:moveTo>
                  <a:cubicBezTo>
                    <a:pt x="1790703" y="1009572"/>
                    <a:pt x="1785230" y="1015046"/>
                    <a:pt x="1771155" y="1015046"/>
                  </a:cubicBezTo>
                  <a:cubicBezTo>
                    <a:pt x="1679670" y="1018955"/>
                    <a:pt x="804696" y="1062743"/>
                    <a:pt x="729632" y="1069781"/>
                  </a:cubicBezTo>
                  <a:cubicBezTo>
                    <a:pt x="677243" y="1074472"/>
                    <a:pt x="627982" y="1059616"/>
                    <a:pt x="577938" y="1051014"/>
                  </a:cubicBezTo>
                  <a:cubicBezTo>
                    <a:pt x="419208" y="1022865"/>
                    <a:pt x="50139" y="954056"/>
                    <a:pt x="24336" y="950928"/>
                  </a:cubicBezTo>
                  <a:cubicBezTo>
                    <a:pt x="6351" y="948582"/>
                    <a:pt x="-3032" y="941545"/>
                    <a:pt x="878" y="921215"/>
                  </a:cubicBezTo>
                  <a:cubicBezTo>
                    <a:pt x="1660" y="916523"/>
                    <a:pt x="878" y="911832"/>
                    <a:pt x="878" y="906358"/>
                  </a:cubicBezTo>
                  <a:cubicBezTo>
                    <a:pt x="75161" y="900103"/>
                    <a:pt x="524767" y="879773"/>
                    <a:pt x="572465" y="880555"/>
                  </a:cubicBezTo>
                  <a:cubicBezTo>
                    <a:pt x="572465" y="880555"/>
                    <a:pt x="685062" y="891502"/>
                    <a:pt x="721812" y="886028"/>
                  </a:cubicBezTo>
                  <a:cubicBezTo>
                    <a:pt x="728850" y="882119"/>
                    <a:pt x="1197223" y="92375"/>
                    <a:pt x="1229282" y="37640"/>
                  </a:cubicBezTo>
                  <a:cubicBezTo>
                    <a:pt x="1233973" y="29039"/>
                    <a:pt x="1239447" y="25911"/>
                    <a:pt x="1248830" y="25911"/>
                  </a:cubicBezTo>
                  <a:cubicBezTo>
                    <a:pt x="1392704" y="26693"/>
                    <a:pt x="2244220" y="890"/>
                    <a:pt x="2323194" y="890"/>
                  </a:cubicBezTo>
                  <a:cubicBezTo>
                    <a:pt x="2329449" y="890"/>
                    <a:pt x="2337269" y="-2238"/>
                    <a:pt x="2340396" y="3235"/>
                  </a:cubicBezTo>
                  <a:cubicBezTo>
                    <a:pt x="2342742" y="11055"/>
                    <a:pt x="1799305" y="982205"/>
                    <a:pt x="1795395" y="996280"/>
                  </a:cubicBezTo>
                  <a:close/>
                </a:path>
              </a:pathLst>
            </a:custGeom>
            <a:grpFill/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5" name="Freeform: Shape 161">
              <a:extLst>
                <a:ext uri="{FF2B5EF4-FFF2-40B4-BE49-F238E27FC236}">
                  <a16:creationId xmlns:a16="http://schemas.microsoft.com/office/drawing/2014/main" id="{8A168FA1-FD47-4A44-927F-F92B4F4388D7}"/>
                </a:ext>
              </a:extLst>
            </p:cNvPr>
            <p:cNvSpPr/>
            <p:nvPr/>
          </p:nvSpPr>
          <p:spPr>
            <a:xfrm>
              <a:off x="6543886" y="5672962"/>
              <a:ext cx="834145" cy="261358"/>
            </a:xfrm>
            <a:custGeom>
              <a:avLst/>
              <a:gdLst>
                <a:gd name="connsiteX0" fmla="*/ 0 w 991480"/>
                <a:gd name="connsiteY0" fmla="*/ 4101 h 310655"/>
                <a:gd name="connsiteX1" fmla="*/ 297131 w 991480"/>
                <a:gd name="connsiteY1" fmla="*/ 50234 h 310655"/>
                <a:gd name="connsiteX2" fmla="*/ 376888 w 991480"/>
                <a:gd name="connsiteY2" fmla="*/ 72128 h 310655"/>
                <a:gd name="connsiteX3" fmla="*/ 406601 w 991480"/>
                <a:gd name="connsiteY3" fmla="*/ 65873 h 310655"/>
                <a:gd name="connsiteX4" fmla="*/ 541874 w 991480"/>
                <a:gd name="connsiteY4" fmla="*/ 13484 h 310655"/>
                <a:gd name="connsiteX5" fmla="*/ 817893 w 991480"/>
                <a:gd name="connsiteY5" fmla="*/ 29122 h 310655"/>
                <a:gd name="connsiteX6" fmla="*/ 960204 w 991480"/>
                <a:gd name="connsiteY6" fmla="*/ 108096 h 310655"/>
                <a:gd name="connsiteX7" fmla="*/ 991481 w 991480"/>
                <a:gd name="connsiteY7" fmla="*/ 169869 h 310655"/>
                <a:gd name="connsiteX8" fmla="*/ 830404 w 991480"/>
                <a:gd name="connsiteY8" fmla="*/ 289503 h 310655"/>
                <a:gd name="connsiteX9" fmla="*/ 670110 w 991480"/>
                <a:gd name="connsiteY9" fmla="*/ 304360 h 310655"/>
                <a:gd name="connsiteX10" fmla="*/ 553603 w 991480"/>
                <a:gd name="connsiteY10" fmla="*/ 262917 h 310655"/>
                <a:gd name="connsiteX11" fmla="*/ 394090 w 991480"/>
                <a:gd name="connsiteY11" fmla="*/ 210529 h 310655"/>
                <a:gd name="connsiteX12" fmla="*/ 244743 w 991480"/>
                <a:gd name="connsiteY12" fmla="*/ 200363 h 310655"/>
                <a:gd name="connsiteX13" fmla="*/ 23458 w 991480"/>
                <a:gd name="connsiteY13" fmla="*/ 66655 h 310655"/>
                <a:gd name="connsiteX14" fmla="*/ 0 w 991480"/>
                <a:gd name="connsiteY14" fmla="*/ 4101 h 310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1480" h="310655">
                  <a:moveTo>
                    <a:pt x="0" y="4101"/>
                  </a:moveTo>
                  <a:cubicBezTo>
                    <a:pt x="103996" y="-11538"/>
                    <a:pt x="200173" y="20521"/>
                    <a:pt x="297131" y="50234"/>
                  </a:cubicBezTo>
                  <a:cubicBezTo>
                    <a:pt x="323717" y="58054"/>
                    <a:pt x="349520" y="68219"/>
                    <a:pt x="376888" y="72128"/>
                  </a:cubicBezTo>
                  <a:cubicBezTo>
                    <a:pt x="387835" y="73692"/>
                    <a:pt x="398000" y="72910"/>
                    <a:pt x="406601" y="65873"/>
                  </a:cubicBezTo>
                  <a:cubicBezTo>
                    <a:pt x="444915" y="30686"/>
                    <a:pt x="492613" y="18957"/>
                    <a:pt x="541874" y="13484"/>
                  </a:cubicBezTo>
                  <a:cubicBezTo>
                    <a:pt x="634923" y="3319"/>
                    <a:pt x="727190" y="3319"/>
                    <a:pt x="817893" y="29122"/>
                  </a:cubicBezTo>
                  <a:cubicBezTo>
                    <a:pt x="871064" y="44761"/>
                    <a:pt x="920325" y="67436"/>
                    <a:pt x="960204" y="108096"/>
                  </a:cubicBezTo>
                  <a:cubicBezTo>
                    <a:pt x="976624" y="125299"/>
                    <a:pt x="989135" y="145629"/>
                    <a:pt x="991481" y="169869"/>
                  </a:cubicBezTo>
                  <a:cubicBezTo>
                    <a:pt x="949256" y="225385"/>
                    <a:pt x="893740" y="261354"/>
                    <a:pt x="830404" y="289503"/>
                  </a:cubicBezTo>
                  <a:cubicBezTo>
                    <a:pt x="778015" y="312961"/>
                    <a:pt x="724062" y="315307"/>
                    <a:pt x="670110" y="304360"/>
                  </a:cubicBezTo>
                  <a:cubicBezTo>
                    <a:pt x="630231" y="296541"/>
                    <a:pt x="592699" y="276992"/>
                    <a:pt x="553603" y="262917"/>
                  </a:cubicBezTo>
                  <a:cubicBezTo>
                    <a:pt x="501214" y="244152"/>
                    <a:pt x="449607" y="219912"/>
                    <a:pt x="394090" y="210529"/>
                  </a:cubicBezTo>
                  <a:cubicBezTo>
                    <a:pt x="344829" y="202710"/>
                    <a:pt x="294786" y="196454"/>
                    <a:pt x="244743" y="200363"/>
                  </a:cubicBezTo>
                  <a:cubicBezTo>
                    <a:pt x="137619" y="209747"/>
                    <a:pt x="71937" y="152666"/>
                    <a:pt x="23458" y="66655"/>
                  </a:cubicBezTo>
                  <a:cubicBezTo>
                    <a:pt x="14075" y="46325"/>
                    <a:pt x="782" y="27558"/>
                    <a:pt x="0" y="4101"/>
                  </a:cubicBezTo>
                  <a:close/>
                </a:path>
              </a:pathLst>
            </a:custGeom>
            <a:grpFill/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6" name="Freeform: Shape 162">
              <a:extLst>
                <a:ext uri="{FF2B5EF4-FFF2-40B4-BE49-F238E27FC236}">
                  <a16:creationId xmlns:a16="http://schemas.microsoft.com/office/drawing/2014/main" id="{B46A1697-67CC-4079-9FB6-33615872BD48}"/>
                </a:ext>
              </a:extLst>
            </p:cNvPr>
            <p:cNvSpPr/>
            <p:nvPr/>
          </p:nvSpPr>
          <p:spPr>
            <a:xfrm>
              <a:off x="5108470" y="1348417"/>
              <a:ext cx="561266" cy="457987"/>
            </a:xfrm>
            <a:custGeom>
              <a:avLst/>
              <a:gdLst>
                <a:gd name="connsiteX0" fmla="*/ 655253 w 667131"/>
                <a:gd name="connsiteY0" fmla="*/ 365208 h 544371"/>
                <a:gd name="connsiteX1" fmla="*/ 648216 w 667131"/>
                <a:gd name="connsiteY1" fmla="*/ 303436 h 544371"/>
                <a:gd name="connsiteX2" fmla="*/ 573933 w 667131"/>
                <a:gd name="connsiteY2" fmla="*/ 251047 h 544371"/>
                <a:gd name="connsiteX3" fmla="*/ 310424 w 667131"/>
                <a:gd name="connsiteY3" fmla="*/ 222116 h 544371"/>
                <a:gd name="connsiteX4" fmla="*/ 215811 w 667131"/>
                <a:gd name="connsiteY4" fmla="*/ 226808 h 544371"/>
                <a:gd name="connsiteX5" fmla="*/ 161858 w 667131"/>
                <a:gd name="connsiteY5" fmla="*/ 298745 h 544371"/>
                <a:gd name="connsiteX6" fmla="*/ 165768 w 667131"/>
                <a:gd name="connsiteY6" fmla="*/ 369118 h 544371"/>
                <a:gd name="connsiteX7" fmla="*/ 143092 w 667131"/>
                <a:gd name="connsiteY7" fmla="*/ 412124 h 544371"/>
                <a:gd name="connsiteX8" fmla="*/ 110251 w 667131"/>
                <a:gd name="connsiteY8" fmla="*/ 484843 h 544371"/>
                <a:gd name="connsiteX9" fmla="*/ 114943 w 667131"/>
                <a:gd name="connsiteY9" fmla="*/ 520029 h 544371"/>
                <a:gd name="connsiteX10" fmla="*/ 99304 w 667131"/>
                <a:gd name="connsiteY10" fmla="*/ 543487 h 544371"/>
                <a:gd name="connsiteX11" fmla="*/ 78974 w 667131"/>
                <a:gd name="connsiteY11" fmla="*/ 529413 h 544371"/>
                <a:gd name="connsiteX12" fmla="*/ 11729 w 667131"/>
                <a:gd name="connsiteY12" fmla="*/ 446529 h 544371"/>
                <a:gd name="connsiteX13" fmla="*/ 0 w 667131"/>
                <a:gd name="connsiteY13" fmla="*/ 438709 h 544371"/>
                <a:gd name="connsiteX14" fmla="*/ 12511 w 667131"/>
                <a:gd name="connsiteY14" fmla="*/ 289362 h 544371"/>
                <a:gd name="connsiteX15" fmla="*/ 150911 w 667131"/>
                <a:gd name="connsiteY15" fmla="*/ 51657 h 544371"/>
                <a:gd name="connsiteX16" fmla="*/ 601300 w 667131"/>
                <a:gd name="connsiteY16" fmla="*/ 121248 h 544371"/>
                <a:gd name="connsiteX17" fmla="*/ 662290 w 667131"/>
                <a:gd name="connsiteY17" fmla="*/ 344096 h 544371"/>
                <a:gd name="connsiteX18" fmla="*/ 655253 w 667131"/>
                <a:gd name="connsiteY18" fmla="*/ 365208 h 54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7131" h="544371">
                  <a:moveTo>
                    <a:pt x="655253" y="365208"/>
                  </a:moveTo>
                  <a:cubicBezTo>
                    <a:pt x="655253" y="344096"/>
                    <a:pt x="653689" y="323766"/>
                    <a:pt x="648216" y="303436"/>
                  </a:cubicBezTo>
                  <a:cubicBezTo>
                    <a:pt x="638832" y="266686"/>
                    <a:pt x="616939" y="247138"/>
                    <a:pt x="573933" y="251047"/>
                  </a:cubicBezTo>
                  <a:cubicBezTo>
                    <a:pt x="483229" y="260430"/>
                    <a:pt x="397218" y="240100"/>
                    <a:pt x="310424" y="222116"/>
                  </a:cubicBezTo>
                  <a:cubicBezTo>
                    <a:pt x="279147" y="215861"/>
                    <a:pt x="247088" y="216643"/>
                    <a:pt x="215811" y="226808"/>
                  </a:cubicBezTo>
                  <a:cubicBezTo>
                    <a:pt x="178279" y="238537"/>
                    <a:pt x="161858" y="259649"/>
                    <a:pt x="161858" y="298745"/>
                  </a:cubicBezTo>
                  <a:cubicBezTo>
                    <a:pt x="161858" y="322203"/>
                    <a:pt x="164204" y="345660"/>
                    <a:pt x="165768" y="369118"/>
                  </a:cubicBezTo>
                  <a:cubicBezTo>
                    <a:pt x="167332" y="388666"/>
                    <a:pt x="161077" y="403523"/>
                    <a:pt x="143092" y="412124"/>
                  </a:cubicBezTo>
                  <a:cubicBezTo>
                    <a:pt x="111033" y="426980"/>
                    <a:pt x="104778" y="452784"/>
                    <a:pt x="110251" y="484843"/>
                  </a:cubicBezTo>
                  <a:cubicBezTo>
                    <a:pt x="111815" y="496572"/>
                    <a:pt x="112597" y="508301"/>
                    <a:pt x="114943" y="520029"/>
                  </a:cubicBezTo>
                  <a:cubicBezTo>
                    <a:pt x="118071" y="534104"/>
                    <a:pt x="115725" y="540359"/>
                    <a:pt x="99304" y="543487"/>
                  </a:cubicBezTo>
                  <a:cubicBezTo>
                    <a:pt x="85230" y="545833"/>
                    <a:pt x="81320" y="544269"/>
                    <a:pt x="78974" y="529413"/>
                  </a:cubicBezTo>
                  <a:cubicBezTo>
                    <a:pt x="72719" y="489534"/>
                    <a:pt x="40660" y="468422"/>
                    <a:pt x="11729" y="446529"/>
                  </a:cubicBezTo>
                  <a:cubicBezTo>
                    <a:pt x="7819" y="443401"/>
                    <a:pt x="3910" y="441055"/>
                    <a:pt x="0" y="438709"/>
                  </a:cubicBezTo>
                  <a:cubicBezTo>
                    <a:pt x="6255" y="389448"/>
                    <a:pt x="4692" y="339405"/>
                    <a:pt x="12511" y="289362"/>
                  </a:cubicBezTo>
                  <a:cubicBezTo>
                    <a:pt x="28149" y="191621"/>
                    <a:pt x="62554" y="106391"/>
                    <a:pt x="150911" y="51657"/>
                  </a:cubicBezTo>
                  <a:cubicBezTo>
                    <a:pt x="276019" y="-25754"/>
                    <a:pt x="487921" y="-26536"/>
                    <a:pt x="601300" y="121248"/>
                  </a:cubicBezTo>
                  <a:cubicBezTo>
                    <a:pt x="652125" y="187711"/>
                    <a:pt x="678711" y="259649"/>
                    <a:pt x="662290" y="344096"/>
                  </a:cubicBezTo>
                  <a:cubicBezTo>
                    <a:pt x="660726" y="351134"/>
                    <a:pt x="660726" y="358953"/>
                    <a:pt x="655253" y="365208"/>
                  </a:cubicBezTo>
                  <a:close/>
                </a:path>
              </a:pathLst>
            </a:custGeom>
            <a:grpFill/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7" name="Freeform: Shape 163">
              <a:extLst>
                <a:ext uri="{FF2B5EF4-FFF2-40B4-BE49-F238E27FC236}">
                  <a16:creationId xmlns:a16="http://schemas.microsoft.com/office/drawing/2014/main" id="{4E75971E-9534-4177-B302-F4891ADDB9AA}"/>
                </a:ext>
              </a:extLst>
            </p:cNvPr>
            <p:cNvSpPr/>
            <p:nvPr/>
          </p:nvSpPr>
          <p:spPr>
            <a:xfrm>
              <a:off x="5932749" y="3655516"/>
              <a:ext cx="125648" cy="7653"/>
            </a:xfrm>
            <a:custGeom>
              <a:avLst/>
              <a:gdLst>
                <a:gd name="connsiteX0" fmla="*/ 0 w 149347"/>
                <a:gd name="connsiteY0" fmla="*/ 0 h 9096"/>
                <a:gd name="connsiteX1" fmla="*/ 149348 w 149347"/>
                <a:gd name="connsiteY1" fmla="*/ 5474 h 9096"/>
                <a:gd name="connsiteX2" fmla="*/ 40660 w 149347"/>
                <a:gd name="connsiteY2" fmla="*/ 6256 h 9096"/>
                <a:gd name="connsiteX3" fmla="*/ 0 w 149347"/>
                <a:gd name="connsiteY3" fmla="*/ 0 h 9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347" h="9096">
                  <a:moveTo>
                    <a:pt x="0" y="0"/>
                  </a:moveTo>
                  <a:cubicBezTo>
                    <a:pt x="50043" y="1564"/>
                    <a:pt x="99304" y="3910"/>
                    <a:pt x="149348" y="5474"/>
                  </a:cubicBezTo>
                  <a:cubicBezTo>
                    <a:pt x="113379" y="10947"/>
                    <a:pt x="76629" y="9383"/>
                    <a:pt x="40660" y="6256"/>
                  </a:cubicBezTo>
                  <a:cubicBezTo>
                    <a:pt x="27367" y="4692"/>
                    <a:pt x="11729" y="14857"/>
                    <a:pt x="0" y="0"/>
                  </a:cubicBezTo>
                  <a:close/>
                </a:path>
              </a:pathLst>
            </a:custGeom>
            <a:grpFill/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8" name="Freeform: Shape 164">
              <a:extLst>
                <a:ext uri="{FF2B5EF4-FFF2-40B4-BE49-F238E27FC236}">
                  <a16:creationId xmlns:a16="http://schemas.microsoft.com/office/drawing/2014/main" id="{F49BB79F-952E-4655-9569-40779FA8CFD5}"/>
                </a:ext>
              </a:extLst>
            </p:cNvPr>
            <p:cNvSpPr/>
            <p:nvPr/>
          </p:nvSpPr>
          <p:spPr>
            <a:xfrm>
              <a:off x="6544141" y="5441490"/>
              <a:ext cx="992901" cy="374385"/>
            </a:xfrm>
            <a:custGeom>
              <a:avLst/>
              <a:gdLst>
                <a:gd name="connsiteX0" fmla="*/ 1131142 w 1180180"/>
                <a:gd name="connsiteY0" fmla="*/ 129103 h 445000"/>
                <a:gd name="connsiteX1" fmla="*/ 1022454 w 1180180"/>
                <a:gd name="connsiteY1" fmla="*/ 82969 h 445000"/>
                <a:gd name="connsiteX2" fmla="*/ 774584 w 1180180"/>
                <a:gd name="connsiteY2" fmla="*/ 85 h 445000"/>
                <a:gd name="connsiteX3" fmla="*/ 119331 w 1180180"/>
                <a:gd name="connsiteY3" fmla="*/ 41527 h 445000"/>
                <a:gd name="connsiteX4" fmla="*/ 77107 w 1180180"/>
                <a:gd name="connsiteY4" fmla="*/ 21979 h 445000"/>
                <a:gd name="connsiteX5" fmla="*/ 479 w 1180180"/>
                <a:gd name="connsiteY5" fmla="*/ 279232 h 445000"/>
                <a:gd name="connsiteX6" fmla="*/ 297610 w 1180180"/>
                <a:gd name="connsiteY6" fmla="*/ 325366 h 445000"/>
                <a:gd name="connsiteX7" fmla="*/ 377366 w 1180180"/>
                <a:gd name="connsiteY7" fmla="*/ 347260 h 445000"/>
                <a:gd name="connsiteX8" fmla="*/ 407079 w 1180180"/>
                <a:gd name="connsiteY8" fmla="*/ 341005 h 445000"/>
                <a:gd name="connsiteX9" fmla="*/ 542352 w 1180180"/>
                <a:gd name="connsiteY9" fmla="*/ 288616 h 445000"/>
                <a:gd name="connsiteX10" fmla="*/ 818372 w 1180180"/>
                <a:gd name="connsiteY10" fmla="*/ 304254 h 445000"/>
                <a:gd name="connsiteX11" fmla="*/ 960682 w 1180180"/>
                <a:gd name="connsiteY11" fmla="*/ 383228 h 445000"/>
                <a:gd name="connsiteX12" fmla="*/ 991959 w 1180180"/>
                <a:gd name="connsiteY12" fmla="*/ 445000 h 445000"/>
                <a:gd name="connsiteX13" fmla="*/ 1160073 w 1180180"/>
                <a:gd name="connsiteY13" fmla="*/ 247955 h 445000"/>
                <a:gd name="connsiteX14" fmla="*/ 1131142 w 1180180"/>
                <a:gd name="connsiteY14" fmla="*/ 129103 h 44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80180" h="445000">
                  <a:moveTo>
                    <a:pt x="1131142" y="129103"/>
                  </a:moveTo>
                  <a:cubicBezTo>
                    <a:pt x="1096737" y="109555"/>
                    <a:pt x="1059987" y="95480"/>
                    <a:pt x="1022454" y="82969"/>
                  </a:cubicBezTo>
                  <a:cubicBezTo>
                    <a:pt x="939570" y="54820"/>
                    <a:pt x="856686" y="27453"/>
                    <a:pt x="774584" y="85"/>
                  </a:cubicBezTo>
                  <a:cubicBezTo>
                    <a:pt x="759728" y="-2261"/>
                    <a:pt x="146699" y="44655"/>
                    <a:pt x="119331" y="41527"/>
                  </a:cubicBezTo>
                  <a:cubicBezTo>
                    <a:pt x="102911" y="39964"/>
                    <a:pt x="83363" y="39181"/>
                    <a:pt x="77107" y="21979"/>
                  </a:cubicBezTo>
                  <a:cubicBezTo>
                    <a:pt x="66160" y="-4606"/>
                    <a:pt x="-6559" y="244046"/>
                    <a:pt x="479" y="279232"/>
                  </a:cubicBezTo>
                  <a:cubicBezTo>
                    <a:pt x="104475" y="263594"/>
                    <a:pt x="200651" y="295653"/>
                    <a:pt x="297610" y="325366"/>
                  </a:cubicBezTo>
                  <a:cubicBezTo>
                    <a:pt x="324195" y="333185"/>
                    <a:pt x="349999" y="343350"/>
                    <a:pt x="377366" y="347260"/>
                  </a:cubicBezTo>
                  <a:cubicBezTo>
                    <a:pt x="388313" y="348824"/>
                    <a:pt x="398478" y="348042"/>
                    <a:pt x="407079" y="341005"/>
                  </a:cubicBezTo>
                  <a:cubicBezTo>
                    <a:pt x="445394" y="305818"/>
                    <a:pt x="493091" y="294089"/>
                    <a:pt x="542352" y="288616"/>
                  </a:cubicBezTo>
                  <a:cubicBezTo>
                    <a:pt x="635402" y="278451"/>
                    <a:pt x="727669" y="278451"/>
                    <a:pt x="818372" y="304254"/>
                  </a:cubicBezTo>
                  <a:cubicBezTo>
                    <a:pt x="871543" y="319893"/>
                    <a:pt x="920804" y="342568"/>
                    <a:pt x="960682" y="383228"/>
                  </a:cubicBezTo>
                  <a:cubicBezTo>
                    <a:pt x="977102" y="400431"/>
                    <a:pt x="989613" y="420760"/>
                    <a:pt x="991959" y="445000"/>
                  </a:cubicBezTo>
                  <a:cubicBezTo>
                    <a:pt x="1007597" y="427798"/>
                    <a:pt x="1126450" y="301908"/>
                    <a:pt x="1160073" y="247955"/>
                  </a:cubicBezTo>
                  <a:cubicBezTo>
                    <a:pt x="1193696" y="194002"/>
                    <a:pt x="1185876" y="160380"/>
                    <a:pt x="1131142" y="129103"/>
                  </a:cubicBezTo>
                  <a:close/>
                </a:path>
              </a:pathLst>
            </a:custGeom>
            <a:grpFill/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7318622" cy="679673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bg1"/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bg1"/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bg1"/>
                </a:solidFill>
                <a:latin typeface="Candara Light" panose="020E0502030303020204" pitchFamily="34" charset="0"/>
              </a:rPr>
              <a:t>32: Belgenin İade Edilmesi</a:t>
            </a:r>
            <a:endParaRPr lang="tr-TR" sz="2000" b="1" dirty="0">
              <a:solidFill>
                <a:schemeClr val="bg1"/>
              </a:solidFill>
              <a:latin typeface="Candara Light" panose="020E0502030303020204" pitchFamily="34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331783" y="1277755"/>
            <a:ext cx="84882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Belgenin </a:t>
            </a:r>
            <a:r>
              <a:rPr lang="tr-TR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Muhatabının Açıkça </a:t>
            </a:r>
            <a:r>
              <a:rPr lang="tr-TR" sz="28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Belli Olmadığı Durumlarda</a:t>
            </a:r>
          </a:p>
        </p:txBody>
      </p:sp>
      <p:sp>
        <p:nvSpPr>
          <p:cNvPr id="5" name="Dikdörtgen 4"/>
          <p:cNvSpPr/>
          <p:nvPr/>
        </p:nvSpPr>
        <p:spPr>
          <a:xfrm>
            <a:off x="331783" y="1907652"/>
            <a:ext cx="114929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Elektronik ortamda gelen belgelerde </a:t>
            </a:r>
            <a:endParaRPr lang="tr-TR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tr-TR" dirty="0" smtClean="0">
                <a:solidFill>
                  <a:prstClr val="black"/>
                </a:solidFill>
              </a:rPr>
              <a:t>Belgeye </a:t>
            </a:r>
            <a:r>
              <a:rPr lang="tr-TR" dirty="0">
                <a:solidFill>
                  <a:prstClr val="black"/>
                </a:solidFill>
              </a:rPr>
              <a:t>ait tanımlayıcı bilgilerle birlikte </a:t>
            </a:r>
            <a:r>
              <a:rPr lang="tr-TR" i="1" dirty="0">
                <a:solidFill>
                  <a:srgbClr val="C00000"/>
                </a:solidFill>
              </a:rPr>
              <a:t>belgenin </a:t>
            </a:r>
            <a:r>
              <a:rPr lang="tr-TR" i="1" dirty="0" smtClean="0">
                <a:solidFill>
                  <a:srgbClr val="C00000"/>
                </a:solidFill>
              </a:rPr>
              <a:t>muhatabı </a:t>
            </a:r>
            <a:r>
              <a:rPr lang="tr-TR" i="1" dirty="0">
                <a:solidFill>
                  <a:srgbClr val="C00000"/>
                </a:solidFill>
              </a:rPr>
              <a:t>olunmadığı bilgisi resmî yazıyla</a:t>
            </a:r>
            <a:r>
              <a:rPr lang="tr-TR" dirty="0">
                <a:solidFill>
                  <a:prstClr val="black"/>
                </a:solidFill>
              </a:rPr>
              <a:t> </a:t>
            </a:r>
            <a:r>
              <a:rPr lang="tr-TR" b="1" dirty="0" smtClean="0">
                <a:solidFill>
                  <a:prstClr val="black"/>
                </a:solidFill>
              </a:rPr>
              <a:t>elektronik </a:t>
            </a:r>
            <a:r>
              <a:rPr lang="tr-TR" b="1" dirty="0">
                <a:solidFill>
                  <a:prstClr val="black"/>
                </a:solidFill>
              </a:rPr>
              <a:t>ortamda</a:t>
            </a:r>
            <a:r>
              <a:rPr lang="tr-TR" dirty="0">
                <a:solidFill>
                  <a:prstClr val="black"/>
                </a:solidFill>
              </a:rPr>
              <a:t> gönderen idareye iletilmelidir.</a:t>
            </a:r>
          </a:p>
        </p:txBody>
      </p:sp>
      <p:sp>
        <p:nvSpPr>
          <p:cNvPr id="6" name="Dikdörtgen 5"/>
          <p:cNvSpPr/>
          <p:nvPr/>
        </p:nvSpPr>
        <p:spPr>
          <a:xfrm>
            <a:off x="2279853" y="2937659"/>
            <a:ext cx="7696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Fiziksel ortamda gelen belgelerde </a:t>
            </a:r>
            <a:r>
              <a:rPr lang="tr-TR" dirty="0" smtClean="0">
                <a:solidFill>
                  <a:prstClr val="black"/>
                </a:solidFill>
              </a:rPr>
              <a:t>belge </a:t>
            </a:r>
            <a:r>
              <a:rPr lang="tr-TR" dirty="0">
                <a:solidFill>
                  <a:prstClr val="black"/>
                </a:solidFill>
              </a:rPr>
              <a:t>gönderene iade edilir. </a:t>
            </a:r>
          </a:p>
        </p:txBody>
      </p:sp>
      <p:sp>
        <p:nvSpPr>
          <p:cNvPr id="19" name="Dikdörtgen 18"/>
          <p:cNvSpPr/>
          <p:nvPr/>
        </p:nvSpPr>
        <p:spPr>
          <a:xfrm>
            <a:off x="4303536" y="4346886"/>
            <a:ext cx="84882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Muhatabın Tespit </a:t>
            </a:r>
            <a:r>
              <a:rPr lang="tr-TR" sz="28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Edilebildiği Durumlarda</a:t>
            </a:r>
          </a:p>
        </p:txBody>
      </p:sp>
      <p:sp>
        <p:nvSpPr>
          <p:cNvPr id="20" name="Dikdörtgen 19"/>
          <p:cNvSpPr/>
          <p:nvPr/>
        </p:nvSpPr>
        <p:spPr>
          <a:xfrm>
            <a:off x="4412011" y="5046683"/>
            <a:ext cx="88160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prstClr val="black"/>
                </a:solidFill>
              </a:rPr>
              <a:t>Belge asıl muhatabına iletilmeli ve gönderen idareye bilgi verilmelidir.</a:t>
            </a:r>
          </a:p>
          <a:p>
            <a:r>
              <a:rPr lang="tr-TR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</a:p>
          <a:p>
            <a:r>
              <a:rPr lang="tr-TR" dirty="0" smtClean="0">
                <a:solidFill>
                  <a:prstClr val="black"/>
                </a:solidFill>
              </a:rPr>
              <a:t>Belgenin </a:t>
            </a:r>
            <a:r>
              <a:rPr lang="tr-TR" dirty="0">
                <a:solidFill>
                  <a:prstClr val="black"/>
                </a:solidFill>
              </a:rPr>
              <a:t>bir kopyası elektronik ortamda muhafaza edilmelidir. </a:t>
            </a:r>
          </a:p>
        </p:txBody>
      </p:sp>
      <p:grpSp>
        <p:nvGrpSpPr>
          <p:cNvPr id="21" name="Group 153">
            <a:extLst>
              <a:ext uri="{FF2B5EF4-FFF2-40B4-BE49-F238E27FC236}">
                <a16:creationId xmlns:a16="http://schemas.microsoft.com/office/drawing/2014/main" id="{49E10B0A-6209-4D88-AB90-CE6A36AD1E45}"/>
              </a:ext>
            </a:extLst>
          </p:cNvPr>
          <p:cNvGrpSpPr/>
          <p:nvPr/>
        </p:nvGrpSpPr>
        <p:grpSpPr>
          <a:xfrm flipH="1">
            <a:off x="2279853" y="3875313"/>
            <a:ext cx="1817286" cy="2672662"/>
            <a:chOff x="4541135" y="1347759"/>
            <a:chExt cx="2995907" cy="4586561"/>
          </a:xfrm>
        </p:grpSpPr>
        <p:sp>
          <p:nvSpPr>
            <p:cNvPr id="22" name="Freeform: Shape 154">
              <a:extLst>
                <a:ext uri="{FF2B5EF4-FFF2-40B4-BE49-F238E27FC236}">
                  <a16:creationId xmlns:a16="http://schemas.microsoft.com/office/drawing/2014/main" id="{D5818817-5DF5-40C7-8F82-676755963382}"/>
                </a:ext>
              </a:extLst>
            </p:cNvPr>
            <p:cNvSpPr/>
            <p:nvPr/>
          </p:nvSpPr>
          <p:spPr>
            <a:xfrm>
              <a:off x="4583584" y="2143207"/>
              <a:ext cx="2247783" cy="2272800"/>
            </a:xfrm>
            <a:custGeom>
              <a:avLst/>
              <a:gdLst>
                <a:gd name="connsiteX0" fmla="*/ 2671750 w 2671755"/>
                <a:gd name="connsiteY0" fmla="*/ 2220579 h 2701490"/>
                <a:gd name="connsiteX1" fmla="*/ 2391821 w 2671755"/>
                <a:gd name="connsiteY1" fmla="*/ 2027444 h 2701490"/>
                <a:gd name="connsiteX2" fmla="*/ 1756116 w 2671755"/>
                <a:gd name="connsiteY2" fmla="*/ 1949252 h 2701490"/>
                <a:gd name="connsiteX3" fmla="*/ 1485570 w 2671755"/>
                <a:gd name="connsiteY3" fmla="*/ 187576 h 2701490"/>
                <a:gd name="connsiteX4" fmla="*/ 1238482 w 2671755"/>
                <a:gd name="connsiteY4" fmla="*/ 2259 h 2701490"/>
                <a:gd name="connsiteX5" fmla="*/ 187576 w 2671755"/>
                <a:gd name="connsiteY5" fmla="*/ 28063 h 2701490"/>
                <a:gd name="connsiteX6" fmla="*/ 2259 w 2671755"/>
                <a:gd name="connsiteY6" fmla="*/ 275151 h 2701490"/>
                <a:gd name="connsiteX7" fmla="*/ 216507 w 2671755"/>
                <a:gd name="connsiteY7" fmla="*/ 1768627 h 2701490"/>
                <a:gd name="connsiteX8" fmla="*/ 220416 w 2671755"/>
                <a:gd name="connsiteY8" fmla="*/ 1850729 h 2701490"/>
                <a:gd name="connsiteX9" fmla="*/ 282188 w 2671755"/>
                <a:gd name="connsiteY9" fmla="*/ 2273750 h 2701490"/>
                <a:gd name="connsiteX10" fmla="*/ 580102 w 2671755"/>
                <a:gd name="connsiteY10" fmla="*/ 2543514 h 2701490"/>
                <a:gd name="connsiteX11" fmla="*/ 852212 w 2671755"/>
                <a:gd name="connsiteY11" fmla="*/ 2562281 h 2701490"/>
                <a:gd name="connsiteX12" fmla="*/ 1053948 w 2671755"/>
                <a:gd name="connsiteY12" fmla="*/ 2616233 h 2701490"/>
                <a:gd name="connsiteX13" fmla="*/ 1127449 w 2671755"/>
                <a:gd name="connsiteY13" fmla="*/ 2663149 h 2701490"/>
                <a:gd name="connsiteX14" fmla="*/ 1209551 w 2671755"/>
                <a:gd name="connsiteY14" fmla="*/ 2696771 h 2701490"/>
                <a:gd name="connsiteX15" fmla="*/ 1401905 w 2671755"/>
                <a:gd name="connsiteY15" fmla="*/ 2685043 h 2701490"/>
                <a:gd name="connsiteX16" fmla="*/ 2526312 w 2671755"/>
                <a:gd name="connsiteY16" fmla="*/ 2345687 h 2701490"/>
                <a:gd name="connsiteX17" fmla="*/ 2671750 w 2671755"/>
                <a:gd name="connsiteY17" fmla="*/ 2220579 h 2701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671755" h="2701490">
                  <a:moveTo>
                    <a:pt x="2671750" y="2220579"/>
                  </a:moveTo>
                  <a:cubicBezTo>
                    <a:pt x="2638909" y="2073578"/>
                    <a:pt x="2539605" y="1993821"/>
                    <a:pt x="2391821" y="2027444"/>
                  </a:cubicBezTo>
                  <a:cubicBezTo>
                    <a:pt x="2391821" y="2027444"/>
                    <a:pt x="1760808" y="1980529"/>
                    <a:pt x="1756116" y="1949252"/>
                  </a:cubicBezTo>
                  <a:lnTo>
                    <a:pt x="1485570" y="187576"/>
                  </a:lnTo>
                  <a:cubicBezTo>
                    <a:pt x="1468368" y="67941"/>
                    <a:pt x="1357335" y="-14943"/>
                    <a:pt x="1238482" y="2259"/>
                  </a:cubicBezTo>
                  <a:lnTo>
                    <a:pt x="187576" y="28063"/>
                  </a:lnTo>
                  <a:cubicBezTo>
                    <a:pt x="67941" y="45265"/>
                    <a:pt x="-14943" y="156299"/>
                    <a:pt x="2259" y="275151"/>
                  </a:cubicBezTo>
                  <a:lnTo>
                    <a:pt x="216507" y="1768627"/>
                  </a:lnTo>
                  <a:cubicBezTo>
                    <a:pt x="218071" y="1795994"/>
                    <a:pt x="218853" y="1823362"/>
                    <a:pt x="220416" y="1850729"/>
                  </a:cubicBezTo>
                  <a:cubicBezTo>
                    <a:pt x="225890" y="1993821"/>
                    <a:pt x="239965" y="2136132"/>
                    <a:pt x="282188" y="2273750"/>
                  </a:cubicBezTo>
                  <a:cubicBezTo>
                    <a:pt x="328322" y="2423880"/>
                    <a:pt x="423717" y="2516929"/>
                    <a:pt x="580102" y="2543514"/>
                  </a:cubicBezTo>
                  <a:cubicBezTo>
                    <a:pt x="670023" y="2559153"/>
                    <a:pt x="760726" y="2560717"/>
                    <a:pt x="852212" y="2562281"/>
                  </a:cubicBezTo>
                  <a:cubicBezTo>
                    <a:pt x="924149" y="2563063"/>
                    <a:pt x="992958" y="2575573"/>
                    <a:pt x="1053948" y="2616233"/>
                  </a:cubicBezTo>
                  <a:cubicBezTo>
                    <a:pt x="1078188" y="2632654"/>
                    <a:pt x="1103209" y="2646728"/>
                    <a:pt x="1127449" y="2663149"/>
                  </a:cubicBezTo>
                  <a:cubicBezTo>
                    <a:pt x="1152471" y="2680351"/>
                    <a:pt x="1179838" y="2691298"/>
                    <a:pt x="1209551" y="2696771"/>
                  </a:cubicBezTo>
                  <a:cubicBezTo>
                    <a:pt x="1274451" y="2708500"/>
                    <a:pt x="1337787" y="2695990"/>
                    <a:pt x="1401905" y="2685043"/>
                  </a:cubicBezTo>
                  <a:cubicBezTo>
                    <a:pt x="1424580" y="2674096"/>
                    <a:pt x="2526312" y="2345687"/>
                    <a:pt x="2526312" y="2345687"/>
                  </a:cubicBezTo>
                  <a:cubicBezTo>
                    <a:pt x="2674878" y="2312847"/>
                    <a:pt x="2671750" y="2220579"/>
                    <a:pt x="2671750" y="2220579"/>
                  </a:cubicBezTo>
                  <a:close/>
                </a:path>
              </a:pathLst>
            </a:custGeom>
            <a:solidFill>
              <a:srgbClr val="000101"/>
            </a:solidFill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: Shape 155">
              <a:extLst>
                <a:ext uri="{FF2B5EF4-FFF2-40B4-BE49-F238E27FC236}">
                  <a16:creationId xmlns:a16="http://schemas.microsoft.com/office/drawing/2014/main" id="{BB91E589-24EC-4F4D-89CE-4327A73D7B4E}"/>
                </a:ext>
              </a:extLst>
            </p:cNvPr>
            <p:cNvSpPr/>
            <p:nvPr/>
          </p:nvSpPr>
          <p:spPr>
            <a:xfrm>
              <a:off x="5078126" y="1347759"/>
              <a:ext cx="592981" cy="1121006"/>
            </a:xfrm>
            <a:custGeom>
              <a:avLst/>
              <a:gdLst>
                <a:gd name="connsiteX0" fmla="*/ 637368 w 704828"/>
                <a:gd name="connsiteY0" fmla="*/ 121248 h 1332448"/>
                <a:gd name="connsiteX1" fmla="*/ 186980 w 704828"/>
                <a:gd name="connsiteY1" fmla="*/ 51657 h 1332448"/>
                <a:gd name="connsiteX2" fmla="*/ 48579 w 704828"/>
                <a:gd name="connsiteY2" fmla="*/ 289362 h 1332448"/>
                <a:gd name="connsiteX3" fmla="*/ 36068 w 704828"/>
                <a:gd name="connsiteY3" fmla="*/ 438709 h 1332448"/>
                <a:gd name="connsiteX4" fmla="*/ 6355 w 704828"/>
                <a:gd name="connsiteY4" fmla="*/ 467640 h 1332448"/>
                <a:gd name="connsiteX5" fmla="*/ 17302 w 704828"/>
                <a:gd name="connsiteY5" fmla="*/ 595094 h 1332448"/>
                <a:gd name="connsiteX6" fmla="*/ 79856 w 704828"/>
                <a:gd name="connsiteY6" fmla="*/ 696744 h 1332448"/>
                <a:gd name="connsiteX7" fmla="*/ 98622 w 704828"/>
                <a:gd name="connsiteY7" fmla="*/ 720984 h 1332448"/>
                <a:gd name="connsiteX8" fmla="*/ 104878 w 704828"/>
                <a:gd name="connsiteY8" fmla="*/ 817943 h 1332448"/>
                <a:gd name="connsiteX9" fmla="*/ 68127 w 704828"/>
                <a:gd name="connsiteY9" fmla="*/ 963381 h 1332448"/>
                <a:gd name="connsiteX10" fmla="*/ 11047 w 704828"/>
                <a:gd name="connsiteY10" fmla="*/ 1005605 h 1332448"/>
                <a:gd name="connsiteX11" fmla="*/ 11828 w 704828"/>
                <a:gd name="connsiteY11" fmla="*/ 1050174 h 1332448"/>
                <a:gd name="connsiteX12" fmla="*/ 455962 w 704828"/>
                <a:gd name="connsiteY12" fmla="*/ 1332449 h 1332448"/>
                <a:gd name="connsiteX13" fmla="*/ 563085 w 704828"/>
                <a:gd name="connsiteY13" fmla="*/ 1039227 h 1332448"/>
                <a:gd name="connsiteX14" fmla="*/ 526335 w 704828"/>
                <a:gd name="connsiteY14" fmla="*/ 1023589 h 1332448"/>
                <a:gd name="connsiteX15" fmla="*/ 549793 w 704828"/>
                <a:gd name="connsiteY15" fmla="*/ 953216 h 1332448"/>
                <a:gd name="connsiteX16" fmla="*/ 568559 w 704828"/>
                <a:gd name="connsiteY16" fmla="*/ 928976 h 1332448"/>
                <a:gd name="connsiteX17" fmla="*/ 649097 w 704828"/>
                <a:gd name="connsiteY17" fmla="*/ 767899 h 1332448"/>
                <a:gd name="connsiteX18" fmla="*/ 677246 w 704828"/>
                <a:gd name="connsiteY18" fmla="*/ 669377 h 1332448"/>
                <a:gd name="connsiteX19" fmla="*/ 694449 w 704828"/>
                <a:gd name="connsiteY19" fmla="*/ 366772 h 1332448"/>
                <a:gd name="connsiteX20" fmla="*/ 701486 w 704828"/>
                <a:gd name="connsiteY20" fmla="*/ 344878 h 1332448"/>
                <a:gd name="connsiteX21" fmla="*/ 637368 w 704828"/>
                <a:gd name="connsiteY21" fmla="*/ 121248 h 1332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04828" h="1332448">
                  <a:moveTo>
                    <a:pt x="637368" y="121248"/>
                  </a:moveTo>
                  <a:cubicBezTo>
                    <a:pt x="524771" y="-26536"/>
                    <a:pt x="312088" y="-25754"/>
                    <a:pt x="186980" y="51657"/>
                  </a:cubicBezTo>
                  <a:cubicBezTo>
                    <a:pt x="98622" y="106391"/>
                    <a:pt x="64217" y="191621"/>
                    <a:pt x="48579" y="289362"/>
                  </a:cubicBezTo>
                  <a:cubicBezTo>
                    <a:pt x="40760" y="338623"/>
                    <a:pt x="42324" y="388666"/>
                    <a:pt x="36068" y="438709"/>
                  </a:cubicBezTo>
                  <a:cubicBezTo>
                    <a:pt x="16520" y="437927"/>
                    <a:pt x="7919" y="448092"/>
                    <a:pt x="6355" y="467640"/>
                  </a:cubicBezTo>
                  <a:cubicBezTo>
                    <a:pt x="2445" y="510646"/>
                    <a:pt x="7137" y="553652"/>
                    <a:pt x="17302" y="595094"/>
                  </a:cubicBezTo>
                  <a:cubicBezTo>
                    <a:pt x="26685" y="634972"/>
                    <a:pt x="39978" y="674069"/>
                    <a:pt x="79856" y="696744"/>
                  </a:cubicBezTo>
                  <a:cubicBezTo>
                    <a:pt x="88457" y="701436"/>
                    <a:pt x="96276" y="710037"/>
                    <a:pt x="98622" y="720984"/>
                  </a:cubicBezTo>
                  <a:cubicBezTo>
                    <a:pt x="104096" y="753043"/>
                    <a:pt x="109569" y="785102"/>
                    <a:pt x="104878" y="817943"/>
                  </a:cubicBezTo>
                  <a:cubicBezTo>
                    <a:pt x="97840" y="867986"/>
                    <a:pt x="87675" y="916465"/>
                    <a:pt x="68127" y="963381"/>
                  </a:cubicBezTo>
                  <a:cubicBezTo>
                    <a:pt x="64999" y="970418"/>
                    <a:pt x="18084" y="1000131"/>
                    <a:pt x="11047" y="1005605"/>
                  </a:cubicBezTo>
                  <a:cubicBezTo>
                    <a:pt x="-3810" y="1016552"/>
                    <a:pt x="-3810" y="1039227"/>
                    <a:pt x="11828" y="1050174"/>
                  </a:cubicBezTo>
                  <a:cubicBezTo>
                    <a:pt x="124426" y="1128367"/>
                    <a:pt x="442669" y="1311337"/>
                    <a:pt x="455962" y="1332449"/>
                  </a:cubicBezTo>
                  <a:cubicBezTo>
                    <a:pt x="462217" y="1311337"/>
                    <a:pt x="550575" y="1039227"/>
                    <a:pt x="563085" y="1039227"/>
                  </a:cubicBezTo>
                  <a:cubicBezTo>
                    <a:pt x="556830" y="1034536"/>
                    <a:pt x="524771" y="1038445"/>
                    <a:pt x="526335" y="1023589"/>
                  </a:cubicBezTo>
                  <a:cubicBezTo>
                    <a:pt x="527899" y="997785"/>
                    <a:pt x="527899" y="972764"/>
                    <a:pt x="549793" y="953216"/>
                  </a:cubicBezTo>
                  <a:cubicBezTo>
                    <a:pt x="557612" y="946960"/>
                    <a:pt x="562303" y="936795"/>
                    <a:pt x="568559" y="928976"/>
                  </a:cubicBezTo>
                  <a:cubicBezTo>
                    <a:pt x="603745" y="879715"/>
                    <a:pt x="628767" y="824980"/>
                    <a:pt x="649097" y="767899"/>
                  </a:cubicBezTo>
                  <a:cubicBezTo>
                    <a:pt x="660826" y="735841"/>
                    <a:pt x="674901" y="704564"/>
                    <a:pt x="677246" y="669377"/>
                  </a:cubicBezTo>
                  <a:cubicBezTo>
                    <a:pt x="682720" y="568509"/>
                    <a:pt x="688975" y="467640"/>
                    <a:pt x="694449" y="366772"/>
                  </a:cubicBezTo>
                  <a:cubicBezTo>
                    <a:pt x="699140" y="360517"/>
                    <a:pt x="699922" y="352698"/>
                    <a:pt x="701486" y="344878"/>
                  </a:cubicBezTo>
                  <a:cubicBezTo>
                    <a:pt x="714779" y="259649"/>
                    <a:pt x="687411" y="187711"/>
                    <a:pt x="637368" y="121248"/>
                  </a:cubicBezTo>
                  <a:close/>
                </a:path>
              </a:pathLst>
            </a:custGeom>
            <a:solidFill>
              <a:srgbClr val="FEC18A"/>
            </a:solidFill>
            <a:ln w="80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: Shape 156">
              <a:extLst>
                <a:ext uri="{FF2B5EF4-FFF2-40B4-BE49-F238E27FC236}">
                  <a16:creationId xmlns:a16="http://schemas.microsoft.com/office/drawing/2014/main" id="{333946B5-ABAA-4795-B1BB-23535ABBDFA3}"/>
                </a:ext>
              </a:extLst>
            </p:cNvPr>
            <p:cNvSpPr/>
            <p:nvPr/>
          </p:nvSpPr>
          <p:spPr>
            <a:xfrm>
              <a:off x="4541135" y="2173300"/>
              <a:ext cx="1596083" cy="1866789"/>
            </a:xfrm>
            <a:custGeom>
              <a:avLst/>
              <a:gdLst>
                <a:gd name="connsiteX0" fmla="*/ 1894930 w 1897132"/>
                <a:gd name="connsiteY0" fmla="*/ 968917 h 2218898"/>
                <a:gd name="connsiteX1" fmla="*/ 1703358 w 1897132"/>
                <a:gd name="connsiteY1" fmla="*/ 455193 h 2218898"/>
                <a:gd name="connsiteX2" fmla="*/ 1625166 w 1897132"/>
                <a:gd name="connsiteY2" fmla="*/ 362144 h 2218898"/>
                <a:gd name="connsiteX3" fmla="*/ 1236549 w 1897132"/>
                <a:gd name="connsiteY3" fmla="*/ 172136 h 2218898"/>
                <a:gd name="connsiteX4" fmla="*/ 1220911 w 1897132"/>
                <a:gd name="connsiteY4" fmla="*/ 152588 h 2218898"/>
                <a:gd name="connsiteX5" fmla="*/ 1213091 w 1897132"/>
                <a:gd name="connsiteY5" fmla="*/ 69704 h 2218898"/>
                <a:gd name="connsiteX6" fmla="*/ 1199799 w 1897132"/>
                <a:gd name="connsiteY6" fmla="*/ 56411 h 2218898"/>
                <a:gd name="connsiteX7" fmla="*/ 1181032 w 1897132"/>
                <a:gd name="connsiteY7" fmla="*/ 55630 h 2218898"/>
                <a:gd name="connsiteX8" fmla="*/ 1159138 w 1897132"/>
                <a:gd name="connsiteY8" fmla="*/ 73614 h 2218898"/>
                <a:gd name="connsiteX9" fmla="*/ 1092675 w 1897132"/>
                <a:gd name="connsiteY9" fmla="*/ 349633 h 2218898"/>
                <a:gd name="connsiteX10" fmla="*/ 952710 w 1897132"/>
                <a:gd name="connsiteY10" fmla="*/ 126785 h 2218898"/>
                <a:gd name="connsiteX11" fmla="*/ 646196 w 1897132"/>
                <a:gd name="connsiteY11" fmla="*/ 7150 h 2218898"/>
                <a:gd name="connsiteX12" fmla="*/ 579732 w 1897132"/>
                <a:gd name="connsiteY12" fmla="*/ 7150 h 2218898"/>
                <a:gd name="connsiteX13" fmla="*/ 560966 w 1897132"/>
                <a:gd name="connsiteY13" fmla="*/ 74396 h 2218898"/>
                <a:gd name="connsiteX14" fmla="*/ 542982 w 1897132"/>
                <a:gd name="connsiteY14" fmla="*/ 97853 h 2218898"/>
                <a:gd name="connsiteX15" fmla="*/ 121524 w 1897132"/>
                <a:gd name="connsiteY15" fmla="*/ 367617 h 2218898"/>
                <a:gd name="connsiteX16" fmla="*/ 1108 w 1897132"/>
                <a:gd name="connsiteY16" fmla="*/ 756234 h 2218898"/>
                <a:gd name="connsiteX17" fmla="*/ 15183 w 1897132"/>
                <a:gd name="connsiteY17" fmla="*/ 1043200 h 2218898"/>
                <a:gd name="connsiteX18" fmla="*/ 43332 w 1897132"/>
                <a:gd name="connsiteY18" fmla="*/ 1065876 h 2218898"/>
                <a:gd name="connsiteX19" fmla="*/ 545328 w 1897132"/>
                <a:gd name="connsiteY19" fmla="*/ 972045 h 2218898"/>
                <a:gd name="connsiteX20" fmla="*/ 453842 w 1897132"/>
                <a:gd name="connsiteY20" fmla="*/ 1750842 h 2218898"/>
                <a:gd name="connsiteX21" fmla="*/ 457752 w 1897132"/>
                <a:gd name="connsiteY21" fmla="*/ 1857184 h 2218898"/>
                <a:gd name="connsiteX22" fmla="*/ 553147 w 1897132"/>
                <a:gd name="connsiteY22" fmla="*/ 2203576 h 2218898"/>
                <a:gd name="connsiteX23" fmla="*/ 573477 w 1897132"/>
                <a:gd name="connsiteY23" fmla="*/ 2217651 h 2218898"/>
                <a:gd name="connsiteX24" fmla="*/ 605536 w 1897132"/>
                <a:gd name="connsiteY24" fmla="*/ 2075341 h 2218898"/>
                <a:gd name="connsiteX25" fmla="*/ 836986 w 1897132"/>
                <a:gd name="connsiteY25" fmla="*/ 1801667 h 2218898"/>
                <a:gd name="connsiteX26" fmla="*/ 836204 w 1897132"/>
                <a:gd name="connsiteY26" fmla="*/ 1801667 h 2218898"/>
                <a:gd name="connsiteX27" fmla="*/ 1803444 w 1897132"/>
                <a:gd name="connsiteY27" fmla="*/ 1706272 h 2218898"/>
                <a:gd name="connsiteX28" fmla="*/ 1656443 w 1897132"/>
                <a:gd name="connsiteY28" fmla="*/ 1072132 h 2218898"/>
                <a:gd name="connsiteX29" fmla="*/ 1671299 w 1897132"/>
                <a:gd name="connsiteY29" fmla="*/ 1048674 h 2218898"/>
                <a:gd name="connsiteX30" fmla="*/ 1879291 w 1897132"/>
                <a:gd name="connsiteY30" fmla="*/ 997849 h 2218898"/>
                <a:gd name="connsiteX31" fmla="*/ 1894930 w 1897132"/>
                <a:gd name="connsiteY31" fmla="*/ 968917 h 2218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97132" h="2218898">
                  <a:moveTo>
                    <a:pt x="1894930" y="968917"/>
                  </a:moveTo>
                  <a:cubicBezTo>
                    <a:pt x="1890238" y="954061"/>
                    <a:pt x="1779205" y="605322"/>
                    <a:pt x="1703358" y="455193"/>
                  </a:cubicBezTo>
                  <a:cubicBezTo>
                    <a:pt x="1684592" y="418443"/>
                    <a:pt x="1669735" y="382474"/>
                    <a:pt x="1625166" y="362144"/>
                  </a:cubicBezTo>
                  <a:cubicBezTo>
                    <a:pt x="1493802" y="301936"/>
                    <a:pt x="1365567" y="236254"/>
                    <a:pt x="1236549" y="172136"/>
                  </a:cubicBezTo>
                  <a:cubicBezTo>
                    <a:pt x="1227948" y="168227"/>
                    <a:pt x="1221692" y="163535"/>
                    <a:pt x="1220911" y="152588"/>
                  </a:cubicBezTo>
                  <a:cubicBezTo>
                    <a:pt x="1218565" y="125221"/>
                    <a:pt x="1214655" y="97071"/>
                    <a:pt x="1213091" y="69704"/>
                  </a:cubicBezTo>
                  <a:cubicBezTo>
                    <a:pt x="1212309" y="60321"/>
                    <a:pt x="1209964" y="55630"/>
                    <a:pt x="1199799" y="56411"/>
                  </a:cubicBezTo>
                  <a:cubicBezTo>
                    <a:pt x="1193543" y="56411"/>
                    <a:pt x="1187288" y="55630"/>
                    <a:pt x="1181032" y="55630"/>
                  </a:cubicBezTo>
                  <a:cubicBezTo>
                    <a:pt x="1168522" y="55630"/>
                    <a:pt x="1159138" y="57975"/>
                    <a:pt x="1159138" y="73614"/>
                  </a:cubicBezTo>
                  <a:cubicBezTo>
                    <a:pt x="1158357" y="151024"/>
                    <a:pt x="1098930" y="328521"/>
                    <a:pt x="1092675" y="349633"/>
                  </a:cubicBezTo>
                  <a:cubicBezTo>
                    <a:pt x="1076255" y="323830"/>
                    <a:pt x="983987" y="177610"/>
                    <a:pt x="952710" y="126785"/>
                  </a:cubicBezTo>
                  <a:cubicBezTo>
                    <a:pt x="947237" y="117402"/>
                    <a:pt x="653233" y="6368"/>
                    <a:pt x="646196" y="7150"/>
                  </a:cubicBezTo>
                  <a:cubicBezTo>
                    <a:pt x="623520" y="9496"/>
                    <a:pt x="595371" y="-10052"/>
                    <a:pt x="579732" y="7150"/>
                  </a:cubicBezTo>
                  <a:cubicBezTo>
                    <a:pt x="565658" y="22789"/>
                    <a:pt x="565658" y="50938"/>
                    <a:pt x="560966" y="74396"/>
                  </a:cubicBezTo>
                  <a:cubicBezTo>
                    <a:pt x="558620" y="85343"/>
                    <a:pt x="552365" y="92380"/>
                    <a:pt x="542982" y="97853"/>
                  </a:cubicBezTo>
                  <a:cubicBezTo>
                    <a:pt x="430385" y="159625"/>
                    <a:pt x="150456" y="330085"/>
                    <a:pt x="121524" y="367617"/>
                  </a:cubicBezTo>
                  <a:cubicBezTo>
                    <a:pt x="50369" y="459885"/>
                    <a:pt x="18310" y="625653"/>
                    <a:pt x="1108" y="756234"/>
                  </a:cubicBezTo>
                  <a:cubicBezTo>
                    <a:pt x="-4365" y="809405"/>
                    <a:pt x="12055" y="1000194"/>
                    <a:pt x="15183" y="1043200"/>
                  </a:cubicBezTo>
                  <a:cubicBezTo>
                    <a:pt x="16747" y="1063530"/>
                    <a:pt x="24566" y="1069786"/>
                    <a:pt x="43332" y="1065876"/>
                  </a:cubicBezTo>
                  <a:cubicBezTo>
                    <a:pt x="36295" y="1051019"/>
                    <a:pt x="484338" y="981428"/>
                    <a:pt x="545328" y="972045"/>
                  </a:cubicBezTo>
                  <a:cubicBezTo>
                    <a:pt x="560966" y="969699"/>
                    <a:pt x="467135" y="1753970"/>
                    <a:pt x="453842" y="1750842"/>
                  </a:cubicBezTo>
                  <a:cubicBezTo>
                    <a:pt x="454624" y="1786029"/>
                    <a:pt x="454624" y="1821997"/>
                    <a:pt x="457752" y="1857184"/>
                  </a:cubicBezTo>
                  <a:cubicBezTo>
                    <a:pt x="467135" y="1979164"/>
                    <a:pt x="482774" y="2098798"/>
                    <a:pt x="553147" y="2203576"/>
                  </a:cubicBezTo>
                  <a:cubicBezTo>
                    <a:pt x="559402" y="2212959"/>
                    <a:pt x="572695" y="2222343"/>
                    <a:pt x="573477" y="2217651"/>
                  </a:cubicBezTo>
                  <a:cubicBezTo>
                    <a:pt x="572695" y="2167608"/>
                    <a:pt x="585988" y="2120692"/>
                    <a:pt x="605536" y="2075341"/>
                  </a:cubicBezTo>
                  <a:cubicBezTo>
                    <a:pt x="656361" y="1961962"/>
                    <a:pt x="742373" y="1878296"/>
                    <a:pt x="836986" y="1801667"/>
                  </a:cubicBezTo>
                  <a:cubicBezTo>
                    <a:pt x="836986" y="1801667"/>
                    <a:pt x="836204" y="1801667"/>
                    <a:pt x="836204" y="1801667"/>
                  </a:cubicBezTo>
                  <a:cubicBezTo>
                    <a:pt x="945673" y="1781337"/>
                    <a:pt x="1807354" y="1721911"/>
                    <a:pt x="1803444" y="1706272"/>
                  </a:cubicBezTo>
                  <a:cubicBezTo>
                    <a:pt x="1775295" y="1578037"/>
                    <a:pt x="1684592" y="1201149"/>
                    <a:pt x="1656443" y="1072132"/>
                  </a:cubicBezTo>
                  <a:cubicBezTo>
                    <a:pt x="1653315" y="1057275"/>
                    <a:pt x="1656443" y="1052583"/>
                    <a:pt x="1671299" y="1048674"/>
                  </a:cubicBezTo>
                  <a:cubicBezTo>
                    <a:pt x="1740890" y="1032253"/>
                    <a:pt x="1809700" y="1015051"/>
                    <a:pt x="1879291" y="997849"/>
                  </a:cubicBezTo>
                  <a:cubicBezTo>
                    <a:pt x="1899621" y="995503"/>
                    <a:pt x="1898839" y="982992"/>
                    <a:pt x="1894930" y="968917"/>
                  </a:cubicBezTo>
                  <a:close/>
                </a:path>
              </a:pathLst>
            </a:custGeom>
            <a:solidFill>
              <a:schemeClr val="bg1"/>
            </a:solidFill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: Shape 157">
              <a:extLst>
                <a:ext uri="{FF2B5EF4-FFF2-40B4-BE49-F238E27FC236}">
                  <a16:creationId xmlns:a16="http://schemas.microsoft.com/office/drawing/2014/main" id="{23DB7096-4288-46A2-917D-75BEFB49985F}"/>
                </a:ext>
              </a:extLst>
            </p:cNvPr>
            <p:cNvSpPr/>
            <p:nvPr/>
          </p:nvSpPr>
          <p:spPr>
            <a:xfrm>
              <a:off x="4915430" y="4123901"/>
              <a:ext cx="1634743" cy="1735494"/>
            </a:xfrm>
            <a:custGeom>
              <a:avLst/>
              <a:gdLst>
                <a:gd name="connsiteX0" fmla="*/ 1907462 w 1943085"/>
                <a:gd name="connsiteY0" fmla="*/ 1491130 h 2062839"/>
                <a:gd name="connsiteX1" fmla="*/ 1884004 w 1943085"/>
                <a:gd name="connsiteY1" fmla="*/ 1471582 h 2062839"/>
                <a:gd name="connsiteX2" fmla="*/ 1878531 w 1943085"/>
                <a:gd name="connsiteY2" fmla="*/ 1437959 h 2062839"/>
                <a:gd name="connsiteX3" fmla="*/ 1821450 w 1943085"/>
                <a:gd name="connsiteY3" fmla="*/ 1380097 h 2062839"/>
                <a:gd name="connsiteX4" fmla="*/ 1545431 w 1943085"/>
                <a:gd name="connsiteY4" fmla="*/ 1334745 h 2062839"/>
                <a:gd name="connsiteX5" fmla="*/ 1200602 w 1943085"/>
                <a:gd name="connsiteY5" fmla="*/ 1280792 h 2062839"/>
                <a:gd name="connsiteX6" fmla="*/ 1108335 w 1943085"/>
                <a:gd name="connsiteY6" fmla="*/ 1261244 h 2062839"/>
                <a:gd name="connsiteX7" fmla="*/ 1109117 w 1943085"/>
                <a:gd name="connsiteY7" fmla="*/ 1254989 h 2062839"/>
                <a:gd name="connsiteX8" fmla="*/ 1173234 w 1943085"/>
                <a:gd name="connsiteY8" fmla="*/ 1245606 h 2062839"/>
                <a:gd name="connsiteX9" fmla="*/ 1184181 w 1943085"/>
                <a:gd name="connsiteY9" fmla="*/ 1249515 h 2062839"/>
                <a:gd name="connsiteX10" fmla="*/ 1203730 w 1943085"/>
                <a:gd name="connsiteY10" fmla="*/ 1264372 h 2062839"/>
                <a:gd name="connsiteX11" fmla="*/ 1355423 w 1943085"/>
                <a:gd name="connsiteY11" fmla="*/ 1259680 h 2062839"/>
                <a:gd name="connsiteX12" fmla="*/ 1382790 w 1943085"/>
                <a:gd name="connsiteY12" fmla="*/ 1222930 h 2062839"/>
                <a:gd name="connsiteX13" fmla="*/ 1389828 w 1943085"/>
                <a:gd name="connsiteY13" fmla="*/ 1169759 h 2062839"/>
                <a:gd name="connsiteX14" fmla="*/ 1361678 w 1943085"/>
                <a:gd name="connsiteY14" fmla="*/ 1109551 h 2062839"/>
                <a:gd name="connsiteX15" fmla="*/ 1338221 w 1943085"/>
                <a:gd name="connsiteY15" fmla="*/ 1070455 h 2062839"/>
                <a:gd name="connsiteX16" fmla="*/ 1335875 w 1943085"/>
                <a:gd name="connsiteY16" fmla="*/ 1041524 h 2062839"/>
                <a:gd name="connsiteX17" fmla="*/ 1303816 w 1943085"/>
                <a:gd name="connsiteY17" fmla="*/ 1029795 h 2062839"/>
                <a:gd name="connsiteX18" fmla="*/ 1224060 w 1943085"/>
                <a:gd name="connsiteY18" fmla="*/ 1075146 h 2062839"/>
                <a:gd name="connsiteX19" fmla="*/ 1055164 w 1943085"/>
                <a:gd name="connsiteY19" fmla="*/ 1167413 h 2062839"/>
                <a:gd name="connsiteX20" fmla="*/ 1017631 w 1943085"/>
                <a:gd name="connsiteY20" fmla="*/ 1143956 h 2062839"/>
                <a:gd name="connsiteX21" fmla="*/ 1011376 w 1943085"/>
                <a:gd name="connsiteY21" fmla="*/ 0 h 2062839"/>
                <a:gd name="connsiteX22" fmla="*/ 816677 w 1943085"/>
                <a:gd name="connsiteY22" fmla="*/ 0 h 2062839"/>
                <a:gd name="connsiteX23" fmla="*/ 814331 w 1943085"/>
                <a:gd name="connsiteY23" fmla="*/ 1155684 h 2062839"/>
                <a:gd name="connsiteX24" fmla="*/ 803384 w 1943085"/>
                <a:gd name="connsiteY24" fmla="*/ 1169759 h 2062839"/>
                <a:gd name="connsiteX25" fmla="*/ 662638 w 1943085"/>
                <a:gd name="connsiteY25" fmla="*/ 1156467 h 2062839"/>
                <a:gd name="connsiteX26" fmla="*/ 356123 w 1943085"/>
                <a:gd name="connsiteY26" fmla="*/ 1056380 h 2062839"/>
                <a:gd name="connsiteX27" fmla="*/ 291223 w 1943085"/>
                <a:gd name="connsiteY27" fmla="*/ 1079056 h 2062839"/>
                <a:gd name="connsiteX28" fmla="*/ 286532 w 1943085"/>
                <a:gd name="connsiteY28" fmla="*/ 1102514 h 2062839"/>
                <a:gd name="connsiteX29" fmla="*/ 285750 w 1943085"/>
                <a:gd name="connsiteY29" fmla="*/ 1211983 h 2062839"/>
                <a:gd name="connsiteX30" fmla="*/ 303734 w 1943085"/>
                <a:gd name="connsiteY30" fmla="*/ 1263590 h 2062839"/>
                <a:gd name="connsiteX31" fmla="*/ 313899 w 1943085"/>
                <a:gd name="connsiteY31" fmla="*/ 1287048 h 2062839"/>
                <a:gd name="connsiteX32" fmla="*/ 342049 w 1943085"/>
                <a:gd name="connsiteY32" fmla="*/ 1344129 h 2062839"/>
                <a:gd name="connsiteX33" fmla="*/ 351432 w 1943085"/>
                <a:gd name="connsiteY33" fmla="*/ 1362113 h 2062839"/>
                <a:gd name="connsiteX34" fmla="*/ 336575 w 1943085"/>
                <a:gd name="connsiteY34" fmla="*/ 1372278 h 2062839"/>
                <a:gd name="connsiteX35" fmla="*/ 65247 w 1943085"/>
                <a:gd name="connsiteY35" fmla="*/ 1437959 h 2062839"/>
                <a:gd name="connsiteX36" fmla="*/ 348 w 1943085"/>
                <a:gd name="connsiteY36" fmla="*/ 1513024 h 2062839"/>
                <a:gd name="connsiteX37" fmla="*/ 348 w 1943085"/>
                <a:gd name="connsiteY37" fmla="*/ 1624839 h 2062839"/>
                <a:gd name="connsiteX38" fmla="*/ 21459 w 1943085"/>
                <a:gd name="connsiteY38" fmla="*/ 1677228 h 2062839"/>
                <a:gd name="connsiteX39" fmla="*/ 53518 w 1943085"/>
                <a:gd name="connsiteY39" fmla="*/ 1735091 h 2062839"/>
                <a:gd name="connsiteX40" fmla="*/ 68375 w 1943085"/>
                <a:gd name="connsiteY40" fmla="*/ 1749947 h 2062839"/>
                <a:gd name="connsiteX41" fmla="*/ 192701 w 1943085"/>
                <a:gd name="connsiteY41" fmla="*/ 1731181 h 2062839"/>
                <a:gd name="connsiteX42" fmla="*/ 234143 w 1943085"/>
                <a:gd name="connsiteY42" fmla="*/ 1630313 h 2062839"/>
                <a:gd name="connsiteX43" fmla="*/ 201302 w 1943085"/>
                <a:gd name="connsiteY43" fmla="*/ 1574796 h 2062839"/>
                <a:gd name="connsiteX44" fmla="*/ 191919 w 1943085"/>
                <a:gd name="connsiteY44" fmla="*/ 1548992 h 2062839"/>
                <a:gd name="connsiteX45" fmla="*/ 213813 w 1943085"/>
                <a:gd name="connsiteY45" fmla="*/ 1538046 h 2062839"/>
                <a:gd name="connsiteX46" fmla="*/ 491396 w 1943085"/>
                <a:gd name="connsiteY46" fmla="*/ 1492694 h 2062839"/>
                <a:gd name="connsiteX47" fmla="*/ 678276 w 1943085"/>
                <a:gd name="connsiteY47" fmla="*/ 1459853 h 2062839"/>
                <a:gd name="connsiteX48" fmla="*/ 819023 w 1943085"/>
                <a:gd name="connsiteY48" fmla="*/ 1446560 h 2062839"/>
                <a:gd name="connsiteX49" fmla="*/ 882358 w 1943085"/>
                <a:gd name="connsiteY49" fmla="*/ 1495822 h 2062839"/>
                <a:gd name="connsiteX50" fmla="*/ 954296 w 1943085"/>
                <a:gd name="connsiteY50" fmla="*/ 1720234 h 2062839"/>
                <a:gd name="connsiteX51" fmla="*/ 964461 w 1943085"/>
                <a:gd name="connsiteY51" fmla="*/ 1858635 h 2062839"/>
                <a:gd name="connsiteX52" fmla="*/ 958987 w 1943085"/>
                <a:gd name="connsiteY52" fmla="*/ 1930572 h 2062839"/>
                <a:gd name="connsiteX53" fmla="*/ 1091914 w 1943085"/>
                <a:gd name="connsiteY53" fmla="*/ 2062717 h 2062839"/>
                <a:gd name="connsiteX54" fmla="*/ 1237352 w 1943085"/>
                <a:gd name="connsiteY54" fmla="*/ 1946992 h 2062839"/>
                <a:gd name="connsiteX55" fmla="*/ 1227969 w 1943085"/>
                <a:gd name="connsiteY55" fmla="*/ 1888348 h 2062839"/>
                <a:gd name="connsiteX56" fmla="*/ 1144303 w 1943085"/>
                <a:gd name="connsiteY56" fmla="*/ 1796863 h 2062839"/>
                <a:gd name="connsiteX57" fmla="*/ 1130229 w 1943085"/>
                <a:gd name="connsiteY57" fmla="*/ 1779660 h 2062839"/>
                <a:gd name="connsiteX58" fmla="*/ 1042653 w 1943085"/>
                <a:gd name="connsiteY58" fmla="*/ 1467673 h 2062839"/>
                <a:gd name="connsiteX59" fmla="*/ 1073148 w 1943085"/>
                <a:gd name="connsiteY59" fmla="*/ 1430140 h 2062839"/>
                <a:gd name="connsiteX60" fmla="*/ 1090351 w 1943085"/>
                <a:gd name="connsiteY60" fmla="*/ 1431704 h 2062839"/>
                <a:gd name="connsiteX61" fmla="*/ 1293651 w 1943085"/>
                <a:gd name="connsiteY61" fmla="*/ 1452816 h 2062839"/>
                <a:gd name="connsiteX62" fmla="*/ 1704943 w 1943085"/>
                <a:gd name="connsiteY62" fmla="*/ 1485657 h 2062839"/>
                <a:gd name="connsiteX63" fmla="*/ 1746385 w 1943085"/>
                <a:gd name="connsiteY63" fmla="*/ 1548211 h 2062839"/>
                <a:gd name="connsiteX64" fmla="*/ 1747949 w 1943085"/>
                <a:gd name="connsiteY64" fmla="*/ 1595126 h 2062839"/>
                <a:gd name="connsiteX65" fmla="*/ 1771407 w 1943085"/>
                <a:gd name="connsiteY65" fmla="*/ 1645169 h 2062839"/>
                <a:gd name="connsiteX66" fmla="*/ 1792519 w 1943085"/>
                <a:gd name="connsiteY66" fmla="*/ 1664718 h 2062839"/>
                <a:gd name="connsiteX67" fmla="*/ 1878531 w 1943085"/>
                <a:gd name="connsiteY67" fmla="*/ 1672537 h 2062839"/>
                <a:gd name="connsiteX68" fmla="*/ 1916845 w 1943085"/>
                <a:gd name="connsiteY68" fmla="*/ 1652989 h 2062839"/>
                <a:gd name="connsiteX69" fmla="*/ 1937957 w 1943085"/>
                <a:gd name="connsiteY69" fmla="*/ 1520843 h 2062839"/>
                <a:gd name="connsiteX70" fmla="*/ 1907462 w 1943085"/>
                <a:gd name="connsiteY70" fmla="*/ 1491130 h 2062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943085" h="2062839">
                  <a:moveTo>
                    <a:pt x="1907462" y="1491130"/>
                  </a:moveTo>
                  <a:cubicBezTo>
                    <a:pt x="1894169" y="1492694"/>
                    <a:pt x="1886350" y="1484093"/>
                    <a:pt x="1884004" y="1471582"/>
                  </a:cubicBezTo>
                  <a:cubicBezTo>
                    <a:pt x="1882440" y="1460635"/>
                    <a:pt x="1880876" y="1448906"/>
                    <a:pt x="1878531" y="1437959"/>
                  </a:cubicBezTo>
                  <a:cubicBezTo>
                    <a:pt x="1872275" y="1400427"/>
                    <a:pt x="1857418" y="1386352"/>
                    <a:pt x="1821450" y="1380097"/>
                  </a:cubicBezTo>
                  <a:cubicBezTo>
                    <a:pt x="1729183" y="1365240"/>
                    <a:pt x="1637698" y="1349602"/>
                    <a:pt x="1545431" y="1334745"/>
                  </a:cubicBezTo>
                  <a:cubicBezTo>
                    <a:pt x="1430488" y="1316761"/>
                    <a:pt x="1315545" y="1299559"/>
                    <a:pt x="1200602" y="1280792"/>
                  </a:cubicBezTo>
                  <a:cubicBezTo>
                    <a:pt x="1170107" y="1275319"/>
                    <a:pt x="1141176" y="1258117"/>
                    <a:pt x="1108335" y="1261244"/>
                  </a:cubicBezTo>
                  <a:cubicBezTo>
                    <a:pt x="1109117" y="1259680"/>
                    <a:pt x="1109117" y="1256553"/>
                    <a:pt x="1109117" y="1254989"/>
                  </a:cubicBezTo>
                  <a:cubicBezTo>
                    <a:pt x="1130229" y="1251861"/>
                    <a:pt x="1152123" y="1247951"/>
                    <a:pt x="1173234" y="1245606"/>
                  </a:cubicBezTo>
                  <a:cubicBezTo>
                    <a:pt x="1177144" y="1244824"/>
                    <a:pt x="1183399" y="1240914"/>
                    <a:pt x="1184181" y="1249515"/>
                  </a:cubicBezTo>
                  <a:cubicBezTo>
                    <a:pt x="1184963" y="1262026"/>
                    <a:pt x="1195910" y="1261244"/>
                    <a:pt x="1203730" y="1264372"/>
                  </a:cubicBezTo>
                  <a:cubicBezTo>
                    <a:pt x="1254555" y="1283138"/>
                    <a:pt x="1305380" y="1271409"/>
                    <a:pt x="1355423" y="1259680"/>
                  </a:cubicBezTo>
                  <a:cubicBezTo>
                    <a:pt x="1373407" y="1255771"/>
                    <a:pt x="1379663" y="1240132"/>
                    <a:pt x="1382790" y="1222930"/>
                  </a:cubicBezTo>
                  <a:cubicBezTo>
                    <a:pt x="1385918" y="1205728"/>
                    <a:pt x="1387482" y="1187744"/>
                    <a:pt x="1389828" y="1169759"/>
                  </a:cubicBezTo>
                  <a:cubicBezTo>
                    <a:pt x="1394519" y="1139264"/>
                    <a:pt x="1389046" y="1125190"/>
                    <a:pt x="1361678" y="1109551"/>
                  </a:cubicBezTo>
                  <a:cubicBezTo>
                    <a:pt x="1346040" y="1100950"/>
                    <a:pt x="1338221" y="1088439"/>
                    <a:pt x="1338221" y="1070455"/>
                  </a:cubicBezTo>
                  <a:cubicBezTo>
                    <a:pt x="1338221" y="1061072"/>
                    <a:pt x="1338221" y="1050907"/>
                    <a:pt x="1335875" y="1041524"/>
                  </a:cubicBezTo>
                  <a:cubicBezTo>
                    <a:pt x="1331183" y="1022757"/>
                    <a:pt x="1320236" y="1020412"/>
                    <a:pt x="1303816" y="1029795"/>
                  </a:cubicBezTo>
                  <a:cubicBezTo>
                    <a:pt x="1277230" y="1045433"/>
                    <a:pt x="1251427" y="1061072"/>
                    <a:pt x="1224060" y="1075146"/>
                  </a:cubicBezTo>
                  <a:cubicBezTo>
                    <a:pt x="1167761" y="1105642"/>
                    <a:pt x="1115372" y="1142392"/>
                    <a:pt x="1055164" y="1167413"/>
                  </a:cubicBezTo>
                  <a:cubicBezTo>
                    <a:pt x="1029360" y="1178360"/>
                    <a:pt x="1019195" y="1170541"/>
                    <a:pt x="1017631" y="1143956"/>
                  </a:cubicBezTo>
                  <a:cubicBezTo>
                    <a:pt x="1016068" y="1085311"/>
                    <a:pt x="1013722" y="58644"/>
                    <a:pt x="1011376" y="0"/>
                  </a:cubicBezTo>
                  <a:lnTo>
                    <a:pt x="816677" y="0"/>
                  </a:lnTo>
                  <a:cubicBezTo>
                    <a:pt x="815895" y="62554"/>
                    <a:pt x="815113" y="1093130"/>
                    <a:pt x="814331" y="1155684"/>
                  </a:cubicBezTo>
                  <a:cubicBezTo>
                    <a:pt x="814331" y="1162722"/>
                    <a:pt x="815113" y="1170541"/>
                    <a:pt x="803384" y="1169759"/>
                  </a:cubicBezTo>
                  <a:cubicBezTo>
                    <a:pt x="756469" y="1166632"/>
                    <a:pt x="708771" y="1171323"/>
                    <a:pt x="662638" y="1156467"/>
                  </a:cubicBezTo>
                  <a:cubicBezTo>
                    <a:pt x="560988" y="1122062"/>
                    <a:pt x="458555" y="1088439"/>
                    <a:pt x="356123" y="1056380"/>
                  </a:cubicBezTo>
                  <a:cubicBezTo>
                    <a:pt x="315463" y="1043088"/>
                    <a:pt x="309208" y="1046997"/>
                    <a:pt x="291223" y="1079056"/>
                  </a:cubicBezTo>
                  <a:cubicBezTo>
                    <a:pt x="286532" y="1086875"/>
                    <a:pt x="286532" y="1093913"/>
                    <a:pt x="286532" y="1102514"/>
                  </a:cubicBezTo>
                  <a:cubicBezTo>
                    <a:pt x="286532" y="1139264"/>
                    <a:pt x="287314" y="1175233"/>
                    <a:pt x="285750" y="1211983"/>
                  </a:cubicBezTo>
                  <a:cubicBezTo>
                    <a:pt x="284968" y="1231531"/>
                    <a:pt x="286532" y="1250298"/>
                    <a:pt x="303734" y="1263590"/>
                  </a:cubicBezTo>
                  <a:cubicBezTo>
                    <a:pt x="310772" y="1269063"/>
                    <a:pt x="316245" y="1278447"/>
                    <a:pt x="313899" y="1287048"/>
                  </a:cubicBezTo>
                  <a:cubicBezTo>
                    <a:pt x="306862" y="1315197"/>
                    <a:pt x="320937" y="1330836"/>
                    <a:pt x="342049" y="1344129"/>
                  </a:cubicBezTo>
                  <a:cubicBezTo>
                    <a:pt x="349086" y="1348038"/>
                    <a:pt x="352996" y="1354293"/>
                    <a:pt x="351432" y="1362113"/>
                  </a:cubicBezTo>
                  <a:cubicBezTo>
                    <a:pt x="350650" y="1370714"/>
                    <a:pt x="342830" y="1370714"/>
                    <a:pt x="336575" y="1372278"/>
                  </a:cubicBezTo>
                  <a:cubicBezTo>
                    <a:pt x="246654" y="1395735"/>
                    <a:pt x="156732" y="1421539"/>
                    <a:pt x="65247" y="1437959"/>
                  </a:cubicBezTo>
                  <a:cubicBezTo>
                    <a:pt x="24587" y="1444997"/>
                    <a:pt x="348" y="1478619"/>
                    <a:pt x="348" y="1513024"/>
                  </a:cubicBezTo>
                  <a:cubicBezTo>
                    <a:pt x="348" y="1550556"/>
                    <a:pt x="-434" y="1587307"/>
                    <a:pt x="348" y="1624839"/>
                  </a:cubicBezTo>
                  <a:cubicBezTo>
                    <a:pt x="348" y="1645169"/>
                    <a:pt x="7385" y="1662371"/>
                    <a:pt x="21459" y="1677228"/>
                  </a:cubicBezTo>
                  <a:cubicBezTo>
                    <a:pt x="37098" y="1692867"/>
                    <a:pt x="53518" y="1710069"/>
                    <a:pt x="53518" y="1735091"/>
                  </a:cubicBezTo>
                  <a:cubicBezTo>
                    <a:pt x="53518" y="1742910"/>
                    <a:pt x="62120" y="1746037"/>
                    <a:pt x="68375" y="1749947"/>
                  </a:cubicBezTo>
                  <a:cubicBezTo>
                    <a:pt x="100434" y="1771841"/>
                    <a:pt x="158296" y="1763240"/>
                    <a:pt x="192701" y="1731181"/>
                  </a:cubicBezTo>
                  <a:cubicBezTo>
                    <a:pt x="222414" y="1703814"/>
                    <a:pt x="230233" y="1666281"/>
                    <a:pt x="234143" y="1630313"/>
                  </a:cubicBezTo>
                  <a:cubicBezTo>
                    <a:pt x="236489" y="1607637"/>
                    <a:pt x="219286" y="1588871"/>
                    <a:pt x="201302" y="1574796"/>
                  </a:cubicBezTo>
                  <a:cubicBezTo>
                    <a:pt x="193483" y="1568540"/>
                    <a:pt x="189573" y="1559158"/>
                    <a:pt x="191919" y="1548992"/>
                  </a:cubicBezTo>
                  <a:cubicBezTo>
                    <a:pt x="195047" y="1537264"/>
                    <a:pt x="205994" y="1539610"/>
                    <a:pt x="213813" y="1538046"/>
                  </a:cubicBezTo>
                  <a:cubicBezTo>
                    <a:pt x="306080" y="1523189"/>
                    <a:pt x="399911" y="1516934"/>
                    <a:pt x="491396" y="1492694"/>
                  </a:cubicBezTo>
                  <a:cubicBezTo>
                    <a:pt x="552386" y="1476273"/>
                    <a:pt x="616504" y="1470018"/>
                    <a:pt x="678276" y="1459853"/>
                  </a:cubicBezTo>
                  <a:cubicBezTo>
                    <a:pt x="725192" y="1452034"/>
                    <a:pt x="771325" y="1440305"/>
                    <a:pt x="819023" y="1446560"/>
                  </a:cubicBezTo>
                  <a:cubicBezTo>
                    <a:pt x="848736" y="1451252"/>
                    <a:pt x="871412" y="1462199"/>
                    <a:pt x="882358" y="1495822"/>
                  </a:cubicBezTo>
                  <a:cubicBezTo>
                    <a:pt x="908162" y="1570104"/>
                    <a:pt x="931620" y="1645169"/>
                    <a:pt x="954296" y="1720234"/>
                  </a:cubicBezTo>
                  <a:cubicBezTo>
                    <a:pt x="968370" y="1766368"/>
                    <a:pt x="980099" y="1810937"/>
                    <a:pt x="964461" y="1858635"/>
                  </a:cubicBezTo>
                  <a:cubicBezTo>
                    <a:pt x="957423" y="1881310"/>
                    <a:pt x="957423" y="1906332"/>
                    <a:pt x="958987" y="1930572"/>
                  </a:cubicBezTo>
                  <a:cubicBezTo>
                    <a:pt x="962897" y="1997036"/>
                    <a:pt x="1024669" y="2058807"/>
                    <a:pt x="1091914" y="2062717"/>
                  </a:cubicBezTo>
                  <a:cubicBezTo>
                    <a:pt x="1154468" y="2065845"/>
                    <a:pt x="1227187" y="2008764"/>
                    <a:pt x="1237352" y="1946992"/>
                  </a:cubicBezTo>
                  <a:cubicBezTo>
                    <a:pt x="1241262" y="1926662"/>
                    <a:pt x="1237352" y="1907114"/>
                    <a:pt x="1227969" y="1888348"/>
                  </a:cubicBezTo>
                  <a:cubicBezTo>
                    <a:pt x="1209203" y="1849252"/>
                    <a:pt x="1177144" y="1821884"/>
                    <a:pt x="1144303" y="1796863"/>
                  </a:cubicBezTo>
                  <a:cubicBezTo>
                    <a:pt x="1137266" y="1791389"/>
                    <a:pt x="1132574" y="1787479"/>
                    <a:pt x="1130229" y="1779660"/>
                  </a:cubicBezTo>
                  <a:cubicBezTo>
                    <a:pt x="1098170" y="1676446"/>
                    <a:pt x="1063765" y="1574014"/>
                    <a:pt x="1042653" y="1467673"/>
                  </a:cubicBezTo>
                  <a:cubicBezTo>
                    <a:pt x="1035616" y="1434832"/>
                    <a:pt x="1039525" y="1430140"/>
                    <a:pt x="1073148" y="1430140"/>
                  </a:cubicBezTo>
                  <a:cubicBezTo>
                    <a:pt x="1078622" y="1430140"/>
                    <a:pt x="1084095" y="1430922"/>
                    <a:pt x="1090351" y="1431704"/>
                  </a:cubicBezTo>
                  <a:cubicBezTo>
                    <a:pt x="1158378" y="1438741"/>
                    <a:pt x="1225624" y="1447342"/>
                    <a:pt x="1293651" y="1452816"/>
                  </a:cubicBezTo>
                  <a:cubicBezTo>
                    <a:pt x="1430488" y="1463763"/>
                    <a:pt x="1568106" y="1472364"/>
                    <a:pt x="1704943" y="1485657"/>
                  </a:cubicBezTo>
                  <a:cubicBezTo>
                    <a:pt x="1762024" y="1491130"/>
                    <a:pt x="1762024" y="1491130"/>
                    <a:pt x="1746385" y="1548211"/>
                  </a:cubicBezTo>
                  <a:cubicBezTo>
                    <a:pt x="1741694" y="1563849"/>
                    <a:pt x="1737002" y="1581052"/>
                    <a:pt x="1747949" y="1595126"/>
                  </a:cubicBezTo>
                  <a:cubicBezTo>
                    <a:pt x="1759678" y="1609983"/>
                    <a:pt x="1767497" y="1626403"/>
                    <a:pt x="1771407" y="1645169"/>
                  </a:cubicBezTo>
                  <a:cubicBezTo>
                    <a:pt x="1773753" y="1656898"/>
                    <a:pt x="1780790" y="1661590"/>
                    <a:pt x="1792519" y="1664718"/>
                  </a:cubicBezTo>
                  <a:cubicBezTo>
                    <a:pt x="1820668" y="1670973"/>
                    <a:pt x="1849599" y="1670191"/>
                    <a:pt x="1878531" y="1672537"/>
                  </a:cubicBezTo>
                  <a:cubicBezTo>
                    <a:pt x="1898079" y="1674100"/>
                    <a:pt x="1908244" y="1665499"/>
                    <a:pt x="1916845" y="1652989"/>
                  </a:cubicBezTo>
                  <a:cubicBezTo>
                    <a:pt x="1944212" y="1612329"/>
                    <a:pt x="1948122" y="1566977"/>
                    <a:pt x="1937957" y="1520843"/>
                  </a:cubicBezTo>
                  <a:cubicBezTo>
                    <a:pt x="1937175" y="1504423"/>
                    <a:pt x="1928574" y="1488785"/>
                    <a:pt x="1907462" y="1491130"/>
                  </a:cubicBezTo>
                  <a:close/>
                </a:path>
              </a:pathLst>
            </a:custGeom>
            <a:solidFill>
              <a:srgbClr val="000000"/>
            </a:solidFill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: Shape 158">
              <a:extLst>
                <a:ext uri="{FF2B5EF4-FFF2-40B4-BE49-F238E27FC236}">
                  <a16:creationId xmlns:a16="http://schemas.microsoft.com/office/drawing/2014/main" id="{474040CB-0AC0-49D2-A2B4-DB61687F7D19}"/>
                </a:ext>
              </a:extLst>
            </p:cNvPr>
            <p:cNvSpPr/>
            <p:nvPr/>
          </p:nvSpPr>
          <p:spPr>
            <a:xfrm>
              <a:off x="5023582" y="3566707"/>
              <a:ext cx="2291304" cy="1908560"/>
            </a:xfrm>
            <a:custGeom>
              <a:avLst/>
              <a:gdLst>
                <a:gd name="connsiteX0" fmla="*/ 2323913 w 2723485"/>
                <a:gd name="connsiteY0" fmla="*/ 180625 h 2268548"/>
                <a:gd name="connsiteX1" fmla="*/ 2609315 w 2723485"/>
                <a:gd name="connsiteY1" fmla="*/ 362813 h 2268548"/>
                <a:gd name="connsiteX2" fmla="*/ 2721130 w 2723485"/>
                <a:gd name="connsiteY2" fmla="*/ 698259 h 2268548"/>
                <a:gd name="connsiteX3" fmla="*/ 2581166 w 2723485"/>
                <a:gd name="connsiteY3" fmla="*/ 2227703 h 2268548"/>
                <a:gd name="connsiteX4" fmla="*/ 2538160 w 2723485"/>
                <a:gd name="connsiteY4" fmla="*/ 2231613 h 2268548"/>
                <a:gd name="connsiteX5" fmla="*/ 1925913 w 2723485"/>
                <a:gd name="connsiteY5" fmla="*/ 2268363 h 2268548"/>
                <a:gd name="connsiteX6" fmla="*/ 1883689 w 2723485"/>
                <a:gd name="connsiteY6" fmla="*/ 2248815 h 2268548"/>
                <a:gd name="connsiteX7" fmla="*/ 1789858 w 2723485"/>
                <a:gd name="connsiteY7" fmla="*/ 1972014 h 2268548"/>
                <a:gd name="connsiteX8" fmla="*/ 1701501 w 2723485"/>
                <a:gd name="connsiteY8" fmla="*/ 1803118 h 2268548"/>
                <a:gd name="connsiteX9" fmla="*/ 1379348 w 2723485"/>
                <a:gd name="connsiteY9" fmla="*/ 1356639 h 2268548"/>
                <a:gd name="connsiteX10" fmla="*/ 1256586 w 2723485"/>
                <a:gd name="connsiteY10" fmla="*/ 1059508 h 2268548"/>
                <a:gd name="connsiteX11" fmla="*/ 1232346 w 2723485"/>
                <a:gd name="connsiteY11" fmla="*/ 1018848 h 2268548"/>
                <a:gd name="connsiteX12" fmla="*/ 588040 w 2723485"/>
                <a:gd name="connsiteY12" fmla="*/ 789744 h 2268548"/>
                <a:gd name="connsiteX13" fmla="*/ 25054 w 2723485"/>
                <a:gd name="connsiteY13" fmla="*/ 659163 h 2268548"/>
                <a:gd name="connsiteX14" fmla="*/ 5506 w 2723485"/>
                <a:gd name="connsiteY14" fmla="*/ 637269 h 2268548"/>
                <a:gd name="connsiteX15" fmla="*/ 33 w 2723485"/>
                <a:gd name="connsiteY15" fmla="*/ 558294 h 2268548"/>
                <a:gd name="connsiteX16" fmla="*/ 32092 w 2723485"/>
                <a:gd name="connsiteY16" fmla="*/ 415984 h 2268548"/>
                <a:gd name="connsiteX17" fmla="*/ 263541 w 2723485"/>
                <a:gd name="connsiteY17" fmla="*/ 142310 h 2268548"/>
                <a:gd name="connsiteX18" fmla="*/ 1183085 w 2723485"/>
                <a:gd name="connsiteY18" fmla="*/ 0 h 2268548"/>
                <a:gd name="connsiteX19" fmla="*/ 2323913 w 2723485"/>
                <a:gd name="connsiteY19" fmla="*/ 180625 h 2268548"/>
                <a:gd name="connsiteX20" fmla="*/ 2148762 w 2723485"/>
                <a:gd name="connsiteY20" fmla="*/ 1605291 h 2268548"/>
                <a:gd name="connsiteX21" fmla="*/ 2080734 w 2723485"/>
                <a:gd name="connsiteY21" fmla="*/ 921107 h 2268548"/>
                <a:gd name="connsiteX22" fmla="*/ 1854758 w 2723485"/>
                <a:gd name="connsiteY22" fmla="*/ 906251 h 2268548"/>
                <a:gd name="connsiteX23" fmla="*/ 1843811 w 2723485"/>
                <a:gd name="connsiteY23" fmla="*/ 927363 h 2268548"/>
                <a:gd name="connsiteX24" fmla="*/ 2148762 w 2723485"/>
                <a:gd name="connsiteY24" fmla="*/ 1605291 h 2268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23485" h="2268548">
                  <a:moveTo>
                    <a:pt x="2323913" y="180625"/>
                  </a:moveTo>
                  <a:cubicBezTo>
                    <a:pt x="2429473" y="225976"/>
                    <a:pt x="2527995" y="279929"/>
                    <a:pt x="2609315" y="362813"/>
                  </a:cubicBezTo>
                  <a:cubicBezTo>
                    <a:pt x="2701582" y="456644"/>
                    <a:pt x="2732859" y="570023"/>
                    <a:pt x="2721130" y="698259"/>
                  </a:cubicBezTo>
                  <a:cubicBezTo>
                    <a:pt x="2709402" y="818675"/>
                    <a:pt x="2586640" y="2166713"/>
                    <a:pt x="2581166" y="2227703"/>
                  </a:cubicBezTo>
                  <a:cubicBezTo>
                    <a:pt x="2566309" y="2225358"/>
                    <a:pt x="2552235" y="2230831"/>
                    <a:pt x="2538160" y="2231613"/>
                  </a:cubicBezTo>
                  <a:cubicBezTo>
                    <a:pt x="2488117" y="2233959"/>
                    <a:pt x="1953281" y="2271491"/>
                    <a:pt x="1925913" y="2268363"/>
                  </a:cubicBezTo>
                  <a:cubicBezTo>
                    <a:pt x="1909493" y="2266800"/>
                    <a:pt x="1889945" y="2266017"/>
                    <a:pt x="1883689" y="2248815"/>
                  </a:cubicBezTo>
                  <a:cubicBezTo>
                    <a:pt x="1872742" y="2222230"/>
                    <a:pt x="1803151" y="1978269"/>
                    <a:pt x="1789858" y="1972014"/>
                  </a:cubicBezTo>
                  <a:cubicBezTo>
                    <a:pt x="1767182" y="1911806"/>
                    <a:pt x="1736687" y="1856289"/>
                    <a:pt x="1701501" y="1803118"/>
                  </a:cubicBezTo>
                  <a:cubicBezTo>
                    <a:pt x="1599851" y="1649861"/>
                    <a:pt x="1490381" y="1502859"/>
                    <a:pt x="1379348" y="1356639"/>
                  </a:cubicBezTo>
                  <a:cubicBezTo>
                    <a:pt x="1312102" y="1268282"/>
                    <a:pt x="1285517" y="1163504"/>
                    <a:pt x="1256586" y="1059508"/>
                  </a:cubicBezTo>
                  <a:cubicBezTo>
                    <a:pt x="1261277" y="1049343"/>
                    <a:pt x="1244857" y="1018848"/>
                    <a:pt x="1232346" y="1018848"/>
                  </a:cubicBezTo>
                  <a:cubicBezTo>
                    <a:pt x="1208888" y="1018848"/>
                    <a:pt x="651376" y="806946"/>
                    <a:pt x="588040" y="789744"/>
                  </a:cubicBezTo>
                  <a:cubicBezTo>
                    <a:pt x="554417" y="780361"/>
                    <a:pt x="75879" y="669327"/>
                    <a:pt x="25054" y="659163"/>
                  </a:cubicBezTo>
                  <a:cubicBezTo>
                    <a:pt x="10980" y="656035"/>
                    <a:pt x="6288" y="650561"/>
                    <a:pt x="5506" y="637269"/>
                  </a:cubicBezTo>
                  <a:cubicBezTo>
                    <a:pt x="5506" y="627886"/>
                    <a:pt x="10980" y="574715"/>
                    <a:pt x="33" y="558294"/>
                  </a:cubicBezTo>
                  <a:cubicBezTo>
                    <a:pt x="-749" y="508251"/>
                    <a:pt x="12544" y="461335"/>
                    <a:pt x="32092" y="415984"/>
                  </a:cubicBezTo>
                  <a:cubicBezTo>
                    <a:pt x="82917" y="302605"/>
                    <a:pt x="168928" y="218939"/>
                    <a:pt x="263541" y="142310"/>
                  </a:cubicBezTo>
                  <a:cubicBezTo>
                    <a:pt x="268233" y="140746"/>
                    <a:pt x="1126004" y="782"/>
                    <a:pt x="1183085" y="0"/>
                  </a:cubicBezTo>
                  <a:cubicBezTo>
                    <a:pt x="1199505" y="1564"/>
                    <a:pt x="2058840" y="105560"/>
                    <a:pt x="2323913" y="180625"/>
                  </a:cubicBezTo>
                  <a:close/>
                  <a:moveTo>
                    <a:pt x="2148762" y="1605291"/>
                  </a:moveTo>
                  <a:cubicBezTo>
                    <a:pt x="2146416" y="1552120"/>
                    <a:pt x="2085426" y="945347"/>
                    <a:pt x="2080734" y="921107"/>
                  </a:cubicBezTo>
                  <a:cubicBezTo>
                    <a:pt x="2077606" y="903123"/>
                    <a:pt x="1861795" y="905469"/>
                    <a:pt x="1854758" y="906251"/>
                  </a:cubicBezTo>
                  <a:cubicBezTo>
                    <a:pt x="1839119" y="907032"/>
                    <a:pt x="1835210" y="914070"/>
                    <a:pt x="1843811" y="927363"/>
                  </a:cubicBezTo>
                  <a:cubicBezTo>
                    <a:pt x="1856322" y="943783"/>
                    <a:pt x="2129214" y="1561503"/>
                    <a:pt x="2148762" y="1605291"/>
                  </a:cubicBezTo>
                  <a:close/>
                </a:path>
              </a:pathLst>
            </a:custGeom>
            <a:solidFill>
              <a:srgbClr val="120202"/>
            </a:solidFill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: Shape 159">
              <a:extLst>
                <a:ext uri="{FF2B5EF4-FFF2-40B4-BE49-F238E27FC236}">
                  <a16:creationId xmlns:a16="http://schemas.microsoft.com/office/drawing/2014/main" id="{E8E68409-A58A-4C52-B849-66F5261CE787}"/>
                </a:ext>
              </a:extLst>
            </p:cNvPr>
            <p:cNvSpPr/>
            <p:nvPr/>
          </p:nvSpPr>
          <p:spPr>
            <a:xfrm>
              <a:off x="5443298" y="2914036"/>
              <a:ext cx="1969012" cy="900773"/>
            </a:xfrm>
            <a:custGeom>
              <a:avLst/>
              <a:gdLst>
                <a:gd name="connsiteX0" fmla="*/ 1795395 w 2340403"/>
                <a:gd name="connsiteY0" fmla="*/ 996280 h 1070675"/>
                <a:gd name="connsiteX1" fmla="*/ 1771155 w 2340403"/>
                <a:gd name="connsiteY1" fmla="*/ 1015046 h 1070675"/>
                <a:gd name="connsiteX2" fmla="*/ 729632 w 2340403"/>
                <a:gd name="connsiteY2" fmla="*/ 1069781 h 1070675"/>
                <a:gd name="connsiteX3" fmla="*/ 577938 w 2340403"/>
                <a:gd name="connsiteY3" fmla="*/ 1051014 h 1070675"/>
                <a:gd name="connsiteX4" fmla="*/ 24336 w 2340403"/>
                <a:gd name="connsiteY4" fmla="*/ 950928 h 1070675"/>
                <a:gd name="connsiteX5" fmla="*/ 878 w 2340403"/>
                <a:gd name="connsiteY5" fmla="*/ 921215 h 1070675"/>
                <a:gd name="connsiteX6" fmla="*/ 878 w 2340403"/>
                <a:gd name="connsiteY6" fmla="*/ 906358 h 1070675"/>
                <a:gd name="connsiteX7" fmla="*/ 572465 w 2340403"/>
                <a:gd name="connsiteY7" fmla="*/ 880555 h 1070675"/>
                <a:gd name="connsiteX8" fmla="*/ 721812 w 2340403"/>
                <a:gd name="connsiteY8" fmla="*/ 886028 h 1070675"/>
                <a:gd name="connsiteX9" fmla="*/ 1229282 w 2340403"/>
                <a:gd name="connsiteY9" fmla="*/ 37640 h 1070675"/>
                <a:gd name="connsiteX10" fmla="*/ 1248830 w 2340403"/>
                <a:gd name="connsiteY10" fmla="*/ 25911 h 1070675"/>
                <a:gd name="connsiteX11" fmla="*/ 2323194 w 2340403"/>
                <a:gd name="connsiteY11" fmla="*/ 890 h 1070675"/>
                <a:gd name="connsiteX12" fmla="*/ 2340396 w 2340403"/>
                <a:gd name="connsiteY12" fmla="*/ 3235 h 1070675"/>
                <a:gd name="connsiteX13" fmla="*/ 1795395 w 2340403"/>
                <a:gd name="connsiteY13" fmla="*/ 996280 h 1070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40403" h="1070675">
                  <a:moveTo>
                    <a:pt x="1795395" y="996280"/>
                  </a:moveTo>
                  <a:cubicBezTo>
                    <a:pt x="1790703" y="1009572"/>
                    <a:pt x="1785230" y="1015046"/>
                    <a:pt x="1771155" y="1015046"/>
                  </a:cubicBezTo>
                  <a:cubicBezTo>
                    <a:pt x="1679670" y="1018955"/>
                    <a:pt x="804696" y="1062743"/>
                    <a:pt x="729632" y="1069781"/>
                  </a:cubicBezTo>
                  <a:cubicBezTo>
                    <a:pt x="677243" y="1074472"/>
                    <a:pt x="627982" y="1059616"/>
                    <a:pt x="577938" y="1051014"/>
                  </a:cubicBezTo>
                  <a:cubicBezTo>
                    <a:pt x="419208" y="1022865"/>
                    <a:pt x="50139" y="954056"/>
                    <a:pt x="24336" y="950928"/>
                  </a:cubicBezTo>
                  <a:cubicBezTo>
                    <a:pt x="6351" y="948582"/>
                    <a:pt x="-3032" y="941545"/>
                    <a:pt x="878" y="921215"/>
                  </a:cubicBezTo>
                  <a:cubicBezTo>
                    <a:pt x="1660" y="916523"/>
                    <a:pt x="878" y="911832"/>
                    <a:pt x="878" y="906358"/>
                  </a:cubicBezTo>
                  <a:cubicBezTo>
                    <a:pt x="75161" y="900103"/>
                    <a:pt x="524767" y="879773"/>
                    <a:pt x="572465" y="880555"/>
                  </a:cubicBezTo>
                  <a:cubicBezTo>
                    <a:pt x="572465" y="880555"/>
                    <a:pt x="685062" y="891502"/>
                    <a:pt x="721812" y="886028"/>
                  </a:cubicBezTo>
                  <a:cubicBezTo>
                    <a:pt x="728850" y="882119"/>
                    <a:pt x="1197223" y="92375"/>
                    <a:pt x="1229282" y="37640"/>
                  </a:cubicBezTo>
                  <a:cubicBezTo>
                    <a:pt x="1233973" y="29039"/>
                    <a:pt x="1239447" y="25911"/>
                    <a:pt x="1248830" y="25911"/>
                  </a:cubicBezTo>
                  <a:cubicBezTo>
                    <a:pt x="1392704" y="26693"/>
                    <a:pt x="2244220" y="890"/>
                    <a:pt x="2323194" y="890"/>
                  </a:cubicBezTo>
                  <a:cubicBezTo>
                    <a:pt x="2329449" y="890"/>
                    <a:pt x="2337269" y="-2238"/>
                    <a:pt x="2340396" y="3235"/>
                  </a:cubicBezTo>
                  <a:cubicBezTo>
                    <a:pt x="2342742" y="11055"/>
                    <a:pt x="1799305" y="982205"/>
                    <a:pt x="1795395" y="996280"/>
                  </a:cubicBezTo>
                  <a:close/>
                </a:path>
              </a:pathLst>
            </a:custGeom>
            <a:solidFill>
              <a:srgbClr val="372F2E"/>
            </a:solidFill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: Shape 160">
              <a:extLst>
                <a:ext uri="{FF2B5EF4-FFF2-40B4-BE49-F238E27FC236}">
                  <a16:creationId xmlns:a16="http://schemas.microsoft.com/office/drawing/2014/main" id="{26EDA61D-202B-431E-BE59-C2DB0C7BBF8B}"/>
                </a:ext>
              </a:extLst>
            </p:cNvPr>
            <p:cNvSpPr/>
            <p:nvPr/>
          </p:nvSpPr>
          <p:spPr>
            <a:xfrm>
              <a:off x="4575819" y="2982028"/>
              <a:ext cx="1688483" cy="668950"/>
            </a:xfrm>
            <a:custGeom>
              <a:avLst/>
              <a:gdLst>
                <a:gd name="connsiteX0" fmla="*/ 2006961 w 2006960"/>
                <a:gd name="connsiteY0" fmla="*/ 386180 h 795126"/>
                <a:gd name="connsiteX1" fmla="*/ 1776293 w 2006960"/>
                <a:gd name="connsiteY1" fmla="*/ 777142 h 795126"/>
                <a:gd name="connsiteX2" fmla="*/ 1763000 w 2006960"/>
                <a:gd name="connsiteY2" fmla="*/ 795126 h 795126"/>
                <a:gd name="connsiteX3" fmla="*/ 1613653 w 2006960"/>
                <a:gd name="connsiteY3" fmla="*/ 789653 h 795126"/>
                <a:gd name="connsiteX4" fmla="*/ 1613653 w 2006960"/>
                <a:gd name="connsiteY4" fmla="*/ 789653 h 795126"/>
                <a:gd name="connsiteX5" fmla="*/ 1548753 w 2006960"/>
                <a:gd name="connsiteY5" fmla="*/ 732572 h 795126"/>
                <a:gd name="connsiteX6" fmla="*/ 1515912 w 2006960"/>
                <a:gd name="connsiteY6" fmla="*/ 766977 h 795126"/>
                <a:gd name="connsiteX7" fmla="*/ 1454922 w 2006960"/>
                <a:gd name="connsiteY7" fmla="*/ 786525 h 795126"/>
                <a:gd name="connsiteX8" fmla="*/ 412617 w 2006960"/>
                <a:gd name="connsiteY8" fmla="*/ 777924 h 795126"/>
                <a:gd name="connsiteX9" fmla="*/ 296110 w 2006960"/>
                <a:gd name="connsiteY9" fmla="*/ 752902 h 795126"/>
                <a:gd name="connsiteX10" fmla="*/ 219481 w 2006960"/>
                <a:gd name="connsiteY10" fmla="*/ 701295 h 795126"/>
                <a:gd name="connsiteX11" fmla="*/ 213226 w 2006960"/>
                <a:gd name="connsiteY11" fmla="*/ 696604 h 795126"/>
                <a:gd name="connsiteX12" fmla="*/ 157709 w 2006960"/>
                <a:gd name="connsiteY12" fmla="*/ 598863 h 795126"/>
                <a:gd name="connsiteX13" fmla="*/ 10707 w 2006960"/>
                <a:gd name="connsiteY13" fmla="*/ 145347 h 795126"/>
                <a:gd name="connsiteX14" fmla="*/ 2888 w 2006960"/>
                <a:gd name="connsiteY14" fmla="*/ 94522 h 795126"/>
                <a:gd name="connsiteX15" fmla="*/ 16963 w 2006960"/>
                <a:gd name="connsiteY15" fmla="*/ 71064 h 795126"/>
                <a:gd name="connsiteX16" fmla="*/ 321913 w 2006960"/>
                <a:gd name="connsiteY16" fmla="*/ 28058 h 795126"/>
                <a:gd name="connsiteX17" fmla="*/ 504884 w 2006960"/>
                <a:gd name="connsiteY17" fmla="*/ 691 h 795126"/>
                <a:gd name="connsiteX18" fmla="*/ 529905 w 2006960"/>
                <a:gd name="connsiteY18" fmla="*/ 17893 h 795126"/>
                <a:gd name="connsiteX19" fmla="*/ 566656 w 2006960"/>
                <a:gd name="connsiteY19" fmla="*/ 251689 h 795126"/>
                <a:gd name="connsiteX20" fmla="*/ 554927 w 2006960"/>
                <a:gd name="connsiteY20" fmla="*/ 354903 h 795126"/>
                <a:gd name="connsiteX21" fmla="*/ 567438 w 2006960"/>
                <a:gd name="connsiteY21" fmla="*/ 379142 h 795126"/>
                <a:gd name="connsiteX22" fmla="*/ 898974 w 2006960"/>
                <a:gd name="connsiteY22" fmla="*/ 507378 h 795126"/>
                <a:gd name="connsiteX23" fmla="*/ 1110875 w 2006960"/>
                <a:gd name="connsiteY23" fmla="*/ 566804 h 795126"/>
                <a:gd name="connsiteX24" fmla="*/ 1325123 w 2006960"/>
                <a:gd name="connsiteY24" fmla="*/ 550384 h 795126"/>
                <a:gd name="connsiteX25" fmla="*/ 1545625 w 2006960"/>
                <a:gd name="connsiteY25" fmla="*/ 497995 h 795126"/>
                <a:gd name="connsiteX26" fmla="*/ 1684026 w 2006960"/>
                <a:gd name="connsiteY26" fmla="*/ 502686 h 795126"/>
                <a:gd name="connsiteX27" fmla="*/ 1699665 w 2006960"/>
                <a:gd name="connsiteY27" fmla="*/ 487048 h 795126"/>
                <a:gd name="connsiteX28" fmla="*/ 1615217 w 2006960"/>
                <a:gd name="connsiteY28" fmla="*/ 100777 h 795126"/>
                <a:gd name="connsiteX29" fmla="*/ 1630073 w 2006960"/>
                <a:gd name="connsiteY29" fmla="*/ 77319 h 795126"/>
                <a:gd name="connsiteX30" fmla="*/ 1838065 w 2006960"/>
                <a:gd name="connsiteY30" fmla="*/ 26494 h 795126"/>
                <a:gd name="connsiteX31" fmla="*/ 1985067 w 2006960"/>
                <a:gd name="connsiteY31" fmla="*/ 308769 h 795126"/>
                <a:gd name="connsiteX32" fmla="*/ 2006961 w 2006960"/>
                <a:gd name="connsiteY32" fmla="*/ 386180 h 79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06960" h="795126">
                  <a:moveTo>
                    <a:pt x="2006961" y="386180"/>
                  </a:moveTo>
                  <a:cubicBezTo>
                    <a:pt x="1963173" y="461244"/>
                    <a:pt x="1809134" y="721625"/>
                    <a:pt x="1776293" y="777142"/>
                  </a:cubicBezTo>
                  <a:cubicBezTo>
                    <a:pt x="1772383" y="783397"/>
                    <a:pt x="1770038" y="791216"/>
                    <a:pt x="1763000" y="795126"/>
                  </a:cubicBezTo>
                  <a:cubicBezTo>
                    <a:pt x="1712957" y="793562"/>
                    <a:pt x="1663696" y="791216"/>
                    <a:pt x="1613653" y="789653"/>
                  </a:cubicBezTo>
                  <a:lnTo>
                    <a:pt x="1613653" y="789653"/>
                  </a:lnTo>
                  <a:cubicBezTo>
                    <a:pt x="1594105" y="769323"/>
                    <a:pt x="1568301" y="756030"/>
                    <a:pt x="1548753" y="732572"/>
                  </a:cubicBezTo>
                  <a:cubicBezTo>
                    <a:pt x="1542498" y="751338"/>
                    <a:pt x="1529987" y="759939"/>
                    <a:pt x="1515912" y="766977"/>
                  </a:cubicBezTo>
                  <a:cubicBezTo>
                    <a:pt x="1496364" y="776360"/>
                    <a:pt x="1475252" y="780270"/>
                    <a:pt x="1454922" y="786525"/>
                  </a:cubicBezTo>
                  <a:cubicBezTo>
                    <a:pt x="1390804" y="781833"/>
                    <a:pt x="466569" y="790434"/>
                    <a:pt x="412617" y="777924"/>
                  </a:cubicBezTo>
                  <a:cubicBezTo>
                    <a:pt x="373520" y="769323"/>
                    <a:pt x="335206" y="759157"/>
                    <a:pt x="296110" y="752902"/>
                  </a:cubicBezTo>
                  <a:cubicBezTo>
                    <a:pt x="261705" y="747429"/>
                    <a:pt x="232774" y="737264"/>
                    <a:pt x="219481" y="701295"/>
                  </a:cubicBezTo>
                  <a:cubicBezTo>
                    <a:pt x="218699" y="698949"/>
                    <a:pt x="215571" y="698167"/>
                    <a:pt x="213226" y="696604"/>
                  </a:cubicBezTo>
                  <a:cubicBezTo>
                    <a:pt x="199151" y="661417"/>
                    <a:pt x="176475" y="630922"/>
                    <a:pt x="157709" y="598863"/>
                  </a:cubicBezTo>
                  <a:cubicBezTo>
                    <a:pt x="113921" y="522234"/>
                    <a:pt x="19308" y="217284"/>
                    <a:pt x="10707" y="145347"/>
                  </a:cubicBezTo>
                  <a:cubicBezTo>
                    <a:pt x="8361" y="128145"/>
                    <a:pt x="2888" y="111724"/>
                    <a:pt x="2888" y="94522"/>
                  </a:cubicBezTo>
                  <a:cubicBezTo>
                    <a:pt x="-4149" y="79665"/>
                    <a:pt x="2106" y="72628"/>
                    <a:pt x="16963" y="71064"/>
                  </a:cubicBezTo>
                  <a:cubicBezTo>
                    <a:pt x="118613" y="56989"/>
                    <a:pt x="220263" y="42133"/>
                    <a:pt x="321913" y="28058"/>
                  </a:cubicBezTo>
                  <a:cubicBezTo>
                    <a:pt x="382903" y="19457"/>
                    <a:pt x="443893" y="10856"/>
                    <a:pt x="504884" y="691"/>
                  </a:cubicBezTo>
                  <a:cubicBezTo>
                    <a:pt x="520522" y="-1655"/>
                    <a:pt x="525996" y="1473"/>
                    <a:pt x="529905" y="17893"/>
                  </a:cubicBezTo>
                  <a:cubicBezTo>
                    <a:pt x="548671" y="94522"/>
                    <a:pt x="564310" y="171932"/>
                    <a:pt x="566656" y="251689"/>
                  </a:cubicBezTo>
                  <a:cubicBezTo>
                    <a:pt x="567438" y="286093"/>
                    <a:pt x="565874" y="321280"/>
                    <a:pt x="554927" y="354903"/>
                  </a:cubicBezTo>
                  <a:cubicBezTo>
                    <a:pt x="551017" y="367413"/>
                    <a:pt x="554145" y="373669"/>
                    <a:pt x="567438" y="379142"/>
                  </a:cubicBezTo>
                  <a:cubicBezTo>
                    <a:pt x="677689" y="422930"/>
                    <a:pt x="787158" y="468282"/>
                    <a:pt x="898974" y="507378"/>
                  </a:cubicBezTo>
                  <a:cubicBezTo>
                    <a:pt x="968565" y="531617"/>
                    <a:pt x="1037374" y="556639"/>
                    <a:pt x="1110875" y="566804"/>
                  </a:cubicBezTo>
                  <a:cubicBezTo>
                    <a:pt x="1183594" y="576969"/>
                    <a:pt x="1254749" y="571496"/>
                    <a:pt x="1325123" y="550384"/>
                  </a:cubicBezTo>
                  <a:cubicBezTo>
                    <a:pt x="1397842" y="528490"/>
                    <a:pt x="1469779" y="505814"/>
                    <a:pt x="1545625" y="497995"/>
                  </a:cubicBezTo>
                  <a:cubicBezTo>
                    <a:pt x="1591759" y="493303"/>
                    <a:pt x="1638674" y="493303"/>
                    <a:pt x="1684026" y="502686"/>
                  </a:cubicBezTo>
                  <a:cubicBezTo>
                    <a:pt x="1699665" y="505814"/>
                    <a:pt x="1703574" y="502686"/>
                    <a:pt x="1699665" y="487048"/>
                  </a:cubicBezTo>
                  <a:cubicBezTo>
                    <a:pt x="1671515" y="358812"/>
                    <a:pt x="1643366" y="229795"/>
                    <a:pt x="1615217" y="100777"/>
                  </a:cubicBezTo>
                  <a:cubicBezTo>
                    <a:pt x="1612089" y="85920"/>
                    <a:pt x="1615217" y="81229"/>
                    <a:pt x="1630073" y="77319"/>
                  </a:cubicBezTo>
                  <a:cubicBezTo>
                    <a:pt x="1699665" y="60899"/>
                    <a:pt x="1768474" y="43697"/>
                    <a:pt x="1838065" y="26494"/>
                  </a:cubicBezTo>
                  <a:cubicBezTo>
                    <a:pt x="1847448" y="55425"/>
                    <a:pt x="1958481" y="236832"/>
                    <a:pt x="1985067" y="308769"/>
                  </a:cubicBezTo>
                  <a:cubicBezTo>
                    <a:pt x="1995232" y="332227"/>
                    <a:pt x="2003051" y="358812"/>
                    <a:pt x="2006961" y="386180"/>
                  </a:cubicBezTo>
                  <a:close/>
                </a:path>
              </a:pathLst>
            </a:custGeom>
            <a:solidFill>
              <a:schemeClr val="bg1"/>
            </a:solidFill>
            <a:ln w="80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9" name="Freeform: Shape 161">
              <a:extLst>
                <a:ext uri="{FF2B5EF4-FFF2-40B4-BE49-F238E27FC236}">
                  <a16:creationId xmlns:a16="http://schemas.microsoft.com/office/drawing/2014/main" id="{8A168FA1-FD47-4A44-927F-F92B4F4388D7}"/>
                </a:ext>
              </a:extLst>
            </p:cNvPr>
            <p:cNvSpPr/>
            <p:nvPr/>
          </p:nvSpPr>
          <p:spPr>
            <a:xfrm>
              <a:off x="6543886" y="5672962"/>
              <a:ext cx="834145" cy="261358"/>
            </a:xfrm>
            <a:custGeom>
              <a:avLst/>
              <a:gdLst>
                <a:gd name="connsiteX0" fmla="*/ 0 w 991480"/>
                <a:gd name="connsiteY0" fmla="*/ 4101 h 310655"/>
                <a:gd name="connsiteX1" fmla="*/ 297131 w 991480"/>
                <a:gd name="connsiteY1" fmla="*/ 50234 h 310655"/>
                <a:gd name="connsiteX2" fmla="*/ 376888 w 991480"/>
                <a:gd name="connsiteY2" fmla="*/ 72128 h 310655"/>
                <a:gd name="connsiteX3" fmla="*/ 406601 w 991480"/>
                <a:gd name="connsiteY3" fmla="*/ 65873 h 310655"/>
                <a:gd name="connsiteX4" fmla="*/ 541874 w 991480"/>
                <a:gd name="connsiteY4" fmla="*/ 13484 h 310655"/>
                <a:gd name="connsiteX5" fmla="*/ 817893 w 991480"/>
                <a:gd name="connsiteY5" fmla="*/ 29122 h 310655"/>
                <a:gd name="connsiteX6" fmla="*/ 960204 w 991480"/>
                <a:gd name="connsiteY6" fmla="*/ 108096 h 310655"/>
                <a:gd name="connsiteX7" fmla="*/ 991481 w 991480"/>
                <a:gd name="connsiteY7" fmla="*/ 169869 h 310655"/>
                <a:gd name="connsiteX8" fmla="*/ 830404 w 991480"/>
                <a:gd name="connsiteY8" fmla="*/ 289503 h 310655"/>
                <a:gd name="connsiteX9" fmla="*/ 670110 w 991480"/>
                <a:gd name="connsiteY9" fmla="*/ 304360 h 310655"/>
                <a:gd name="connsiteX10" fmla="*/ 553603 w 991480"/>
                <a:gd name="connsiteY10" fmla="*/ 262917 h 310655"/>
                <a:gd name="connsiteX11" fmla="*/ 394090 w 991480"/>
                <a:gd name="connsiteY11" fmla="*/ 210529 h 310655"/>
                <a:gd name="connsiteX12" fmla="*/ 244743 w 991480"/>
                <a:gd name="connsiteY12" fmla="*/ 200363 h 310655"/>
                <a:gd name="connsiteX13" fmla="*/ 23458 w 991480"/>
                <a:gd name="connsiteY13" fmla="*/ 66655 h 310655"/>
                <a:gd name="connsiteX14" fmla="*/ 0 w 991480"/>
                <a:gd name="connsiteY14" fmla="*/ 4101 h 310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1480" h="310655">
                  <a:moveTo>
                    <a:pt x="0" y="4101"/>
                  </a:moveTo>
                  <a:cubicBezTo>
                    <a:pt x="103996" y="-11538"/>
                    <a:pt x="200173" y="20521"/>
                    <a:pt x="297131" y="50234"/>
                  </a:cubicBezTo>
                  <a:cubicBezTo>
                    <a:pt x="323717" y="58054"/>
                    <a:pt x="349520" y="68219"/>
                    <a:pt x="376888" y="72128"/>
                  </a:cubicBezTo>
                  <a:cubicBezTo>
                    <a:pt x="387835" y="73692"/>
                    <a:pt x="398000" y="72910"/>
                    <a:pt x="406601" y="65873"/>
                  </a:cubicBezTo>
                  <a:cubicBezTo>
                    <a:pt x="444915" y="30686"/>
                    <a:pt x="492613" y="18957"/>
                    <a:pt x="541874" y="13484"/>
                  </a:cubicBezTo>
                  <a:cubicBezTo>
                    <a:pt x="634923" y="3319"/>
                    <a:pt x="727190" y="3319"/>
                    <a:pt x="817893" y="29122"/>
                  </a:cubicBezTo>
                  <a:cubicBezTo>
                    <a:pt x="871064" y="44761"/>
                    <a:pt x="920325" y="67436"/>
                    <a:pt x="960204" y="108096"/>
                  </a:cubicBezTo>
                  <a:cubicBezTo>
                    <a:pt x="976624" y="125299"/>
                    <a:pt x="989135" y="145629"/>
                    <a:pt x="991481" y="169869"/>
                  </a:cubicBezTo>
                  <a:cubicBezTo>
                    <a:pt x="949256" y="225385"/>
                    <a:pt x="893740" y="261354"/>
                    <a:pt x="830404" y="289503"/>
                  </a:cubicBezTo>
                  <a:cubicBezTo>
                    <a:pt x="778015" y="312961"/>
                    <a:pt x="724062" y="315307"/>
                    <a:pt x="670110" y="304360"/>
                  </a:cubicBezTo>
                  <a:cubicBezTo>
                    <a:pt x="630231" y="296541"/>
                    <a:pt x="592699" y="276992"/>
                    <a:pt x="553603" y="262917"/>
                  </a:cubicBezTo>
                  <a:cubicBezTo>
                    <a:pt x="501214" y="244152"/>
                    <a:pt x="449607" y="219912"/>
                    <a:pt x="394090" y="210529"/>
                  </a:cubicBezTo>
                  <a:cubicBezTo>
                    <a:pt x="344829" y="202710"/>
                    <a:pt x="294786" y="196454"/>
                    <a:pt x="244743" y="200363"/>
                  </a:cubicBezTo>
                  <a:cubicBezTo>
                    <a:pt x="137619" y="209747"/>
                    <a:pt x="71937" y="152666"/>
                    <a:pt x="23458" y="66655"/>
                  </a:cubicBezTo>
                  <a:cubicBezTo>
                    <a:pt x="14075" y="46325"/>
                    <a:pt x="782" y="27558"/>
                    <a:pt x="0" y="4101"/>
                  </a:cubicBezTo>
                  <a:close/>
                </a:path>
              </a:pathLst>
            </a:custGeom>
            <a:solidFill>
              <a:srgbClr val="372F2E"/>
            </a:solidFill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: Shape 162">
              <a:extLst>
                <a:ext uri="{FF2B5EF4-FFF2-40B4-BE49-F238E27FC236}">
                  <a16:creationId xmlns:a16="http://schemas.microsoft.com/office/drawing/2014/main" id="{B46A1697-67CC-4079-9FB6-33615872BD48}"/>
                </a:ext>
              </a:extLst>
            </p:cNvPr>
            <p:cNvSpPr/>
            <p:nvPr/>
          </p:nvSpPr>
          <p:spPr>
            <a:xfrm>
              <a:off x="5108470" y="1348417"/>
              <a:ext cx="561266" cy="457987"/>
            </a:xfrm>
            <a:custGeom>
              <a:avLst/>
              <a:gdLst>
                <a:gd name="connsiteX0" fmla="*/ 655253 w 667131"/>
                <a:gd name="connsiteY0" fmla="*/ 365208 h 544371"/>
                <a:gd name="connsiteX1" fmla="*/ 648216 w 667131"/>
                <a:gd name="connsiteY1" fmla="*/ 303436 h 544371"/>
                <a:gd name="connsiteX2" fmla="*/ 573933 w 667131"/>
                <a:gd name="connsiteY2" fmla="*/ 251047 h 544371"/>
                <a:gd name="connsiteX3" fmla="*/ 310424 w 667131"/>
                <a:gd name="connsiteY3" fmla="*/ 222116 h 544371"/>
                <a:gd name="connsiteX4" fmla="*/ 215811 w 667131"/>
                <a:gd name="connsiteY4" fmla="*/ 226808 h 544371"/>
                <a:gd name="connsiteX5" fmla="*/ 161858 w 667131"/>
                <a:gd name="connsiteY5" fmla="*/ 298745 h 544371"/>
                <a:gd name="connsiteX6" fmla="*/ 165768 w 667131"/>
                <a:gd name="connsiteY6" fmla="*/ 369118 h 544371"/>
                <a:gd name="connsiteX7" fmla="*/ 143092 w 667131"/>
                <a:gd name="connsiteY7" fmla="*/ 412124 h 544371"/>
                <a:gd name="connsiteX8" fmla="*/ 110251 w 667131"/>
                <a:gd name="connsiteY8" fmla="*/ 484843 h 544371"/>
                <a:gd name="connsiteX9" fmla="*/ 114943 w 667131"/>
                <a:gd name="connsiteY9" fmla="*/ 520029 h 544371"/>
                <a:gd name="connsiteX10" fmla="*/ 99304 w 667131"/>
                <a:gd name="connsiteY10" fmla="*/ 543487 h 544371"/>
                <a:gd name="connsiteX11" fmla="*/ 78974 w 667131"/>
                <a:gd name="connsiteY11" fmla="*/ 529413 h 544371"/>
                <a:gd name="connsiteX12" fmla="*/ 11729 w 667131"/>
                <a:gd name="connsiteY12" fmla="*/ 446529 h 544371"/>
                <a:gd name="connsiteX13" fmla="*/ 0 w 667131"/>
                <a:gd name="connsiteY13" fmla="*/ 438709 h 544371"/>
                <a:gd name="connsiteX14" fmla="*/ 12511 w 667131"/>
                <a:gd name="connsiteY14" fmla="*/ 289362 h 544371"/>
                <a:gd name="connsiteX15" fmla="*/ 150911 w 667131"/>
                <a:gd name="connsiteY15" fmla="*/ 51657 h 544371"/>
                <a:gd name="connsiteX16" fmla="*/ 601300 w 667131"/>
                <a:gd name="connsiteY16" fmla="*/ 121248 h 544371"/>
                <a:gd name="connsiteX17" fmla="*/ 662290 w 667131"/>
                <a:gd name="connsiteY17" fmla="*/ 344096 h 544371"/>
                <a:gd name="connsiteX18" fmla="*/ 655253 w 667131"/>
                <a:gd name="connsiteY18" fmla="*/ 365208 h 54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7131" h="544371">
                  <a:moveTo>
                    <a:pt x="655253" y="365208"/>
                  </a:moveTo>
                  <a:cubicBezTo>
                    <a:pt x="655253" y="344096"/>
                    <a:pt x="653689" y="323766"/>
                    <a:pt x="648216" y="303436"/>
                  </a:cubicBezTo>
                  <a:cubicBezTo>
                    <a:pt x="638832" y="266686"/>
                    <a:pt x="616939" y="247138"/>
                    <a:pt x="573933" y="251047"/>
                  </a:cubicBezTo>
                  <a:cubicBezTo>
                    <a:pt x="483229" y="260430"/>
                    <a:pt x="397218" y="240100"/>
                    <a:pt x="310424" y="222116"/>
                  </a:cubicBezTo>
                  <a:cubicBezTo>
                    <a:pt x="279147" y="215861"/>
                    <a:pt x="247088" y="216643"/>
                    <a:pt x="215811" y="226808"/>
                  </a:cubicBezTo>
                  <a:cubicBezTo>
                    <a:pt x="178279" y="238537"/>
                    <a:pt x="161858" y="259649"/>
                    <a:pt x="161858" y="298745"/>
                  </a:cubicBezTo>
                  <a:cubicBezTo>
                    <a:pt x="161858" y="322203"/>
                    <a:pt x="164204" y="345660"/>
                    <a:pt x="165768" y="369118"/>
                  </a:cubicBezTo>
                  <a:cubicBezTo>
                    <a:pt x="167332" y="388666"/>
                    <a:pt x="161077" y="403523"/>
                    <a:pt x="143092" y="412124"/>
                  </a:cubicBezTo>
                  <a:cubicBezTo>
                    <a:pt x="111033" y="426980"/>
                    <a:pt x="104778" y="452784"/>
                    <a:pt x="110251" y="484843"/>
                  </a:cubicBezTo>
                  <a:cubicBezTo>
                    <a:pt x="111815" y="496572"/>
                    <a:pt x="112597" y="508301"/>
                    <a:pt x="114943" y="520029"/>
                  </a:cubicBezTo>
                  <a:cubicBezTo>
                    <a:pt x="118071" y="534104"/>
                    <a:pt x="115725" y="540359"/>
                    <a:pt x="99304" y="543487"/>
                  </a:cubicBezTo>
                  <a:cubicBezTo>
                    <a:pt x="85230" y="545833"/>
                    <a:pt x="81320" y="544269"/>
                    <a:pt x="78974" y="529413"/>
                  </a:cubicBezTo>
                  <a:cubicBezTo>
                    <a:pt x="72719" y="489534"/>
                    <a:pt x="40660" y="468422"/>
                    <a:pt x="11729" y="446529"/>
                  </a:cubicBezTo>
                  <a:cubicBezTo>
                    <a:pt x="7819" y="443401"/>
                    <a:pt x="3910" y="441055"/>
                    <a:pt x="0" y="438709"/>
                  </a:cubicBezTo>
                  <a:cubicBezTo>
                    <a:pt x="6255" y="389448"/>
                    <a:pt x="4692" y="339405"/>
                    <a:pt x="12511" y="289362"/>
                  </a:cubicBezTo>
                  <a:cubicBezTo>
                    <a:pt x="28149" y="191621"/>
                    <a:pt x="62554" y="106391"/>
                    <a:pt x="150911" y="51657"/>
                  </a:cubicBezTo>
                  <a:cubicBezTo>
                    <a:pt x="276019" y="-25754"/>
                    <a:pt x="487921" y="-26536"/>
                    <a:pt x="601300" y="121248"/>
                  </a:cubicBezTo>
                  <a:cubicBezTo>
                    <a:pt x="652125" y="187711"/>
                    <a:pt x="678711" y="259649"/>
                    <a:pt x="662290" y="344096"/>
                  </a:cubicBezTo>
                  <a:cubicBezTo>
                    <a:pt x="660726" y="351134"/>
                    <a:pt x="660726" y="358953"/>
                    <a:pt x="655253" y="365208"/>
                  </a:cubicBezTo>
                  <a:close/>
                </a:path>
              </a:pathLst>
            </a:custGeom>
            <a:solidFill>
              <a:srgbClr val="000101"/>
            </a:solidFill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: Shape 163">
              <a:extLst>
                <a:ext uri="{FF2B5EF4-FFF2-40B4-BE49-F238E27FC236}">
                  <a16:creationId xmlns:a16="http://schemas.microsoft.com/office/drawing/2014/main" id="{4E75971E-9534-4177-B302-F4891ADDB9AA}"/>
                </a:ext>
              </a:extLst>
            </p:cNvPr>
            <p:cNvSpPr/>
            <p:nvPr/>
          </p:nvSpPr>
          <p:spPr>
            <a:xfrm>
              <a:off x="5932749" y="3655516"/>
              <a:ext cx="125648" cy="7653"/>
            </a:xfrm>
            <a:custGeom>
              <a:avLst/>
              <a:gdLst>
                <a:gd name="connsiteX0" fmla="*/ 0 w 149347"/>
                <a:gd name="connsiteY0" fmla="*/ 0 h 9096"/>
                <a:gd name="connsiteX1" fmla="*/ 149348 w 149347"/>
                <a:gd name="connsiteY1" fmla="*/ 5474 h 9096"/>
                <a:gd name="connsiteX2" fmla="*/ 40660 w 149347"/>
                <a:gd name="connsiteY2" fmla="*/ 6256 h 9096"/>
                <a:gd name="connsiteX3" fmla="*/ 0 w 149347"/>
                <a:gd name="connsiteY3" fmla="*/ 0 h 9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347" h="9096">
                  <a:moveTo>
                    <a:pt x="0" y="0"/>
                  </a:moveTo>
                  <a:cubicBezTo>
                    <a:pt x="50043" y="1564"/>
                    <a:pt x="99304" y="3910"/>
                    <a:pt x="149348" y="5474"/>
                  </a:cubicBezTo>
                  <a:cubicBezTo>
                    <a:pt x="113379" y="10947"/>
                    <a:pt x="76629" y="9383"/>
                    <a:pt x="40660" y="6256"/>
                  </a:cubicBezTo>
                  <a:cubicBezTo>
                    <a:pt x="27367" y="4692"/>
                    <a:pt x="11729" y="14857"/>
                    <a:pt x="0" y="0"/>
                  </a:cubicBezTo>
                  <a:close/>
                </a:path>
              </a:pathLst>
            </a:custGeom>
            <a:solidFill>
              <a:srgbClr val="120202"/>
            </a:solidFill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: Shape 164">
              <a:extLst>
                <a:ext uri="{FF2B5EF4-FFF2-40B4-BE49-F238E27FC236}">
                  <a16:creationId xmlns:a16="http://schemas.microsoft.com/office/drawing/2014/main" id="{F49BB79F-952E-4655-9569-40779FA8CFD5}"/>
                </a:ext>
              </a:extLst>
            </p:cNvPr>
            <p:cNvSpPr/>
            <p:nvPr/>
          </p:nvSpPr>
          <p:spPr>
            <a:xfrm>
              <a:off x="6544141" y="5441490"/>
              <a:ext cx="992901" cy="374385"/>
            </a:xfrm>
            <a:custGeom>
              <a:avLst/>
              <a:gdLst>
                <a:gd name="connsiteX0" fmla="*/ 1131142 w 1180180"/>
                <a:gd name="connsiteY0" fmla="*/ 129103 h 445000"/>
                <a:gd name="connsiteX1" fmla="*/ 1022454 w 1180180"/>
                <a:gd name="connsiteY1" fmla="*/ 82969 h 445000"/>
                <a:gd name="connsiteX2" fmla="*/ 774584 w 1180180"/>
                <a:gd name="connsiteY2" fmla="*/ 85 h 445000"/>
                <a:gd name="connsiteX3" fmla="*/ 119331 w 1180180"/>
                <a:gd name="connsiteY3" fmla="*/ 41527 h 445000"/>
                <a:gd name="connsiteX4" fmla="*/ 77107 w 1180180"/>
                <a:gd name="connsiteY4" fmla="*/ 21979 h 445000"/>
                <a:gd name="connsiteX5" fmla="*/ 479 w 1180180"/>
                <a:gd name="connsiteY5" fmla="*/ 279232 h 445000"/>
                <a:gd name="connsiteX6" fmla="*/ 297610 w 1180180"/>
                <a:gd name="connsiteY6" fmla="*/ 325366 h 445000"/>
                <a:gd name="connsiteX7" fmla="*/ 377366 w 1180180"/>
                <a:gd name="connsiteY7" fmla="*/ 347260 h 445000"/>
                <a:gd name="connsiteX8" fmla="*/ 407079 w 1180180"/>
                <a:gd name="connsiteY8" fmla="*/ 341005 h 445000"/>
                <a:gd name="connsiteX9" fmla="*/ 542352 w 1180180"/>
                <a:gd name="connsiteY9" fmla="*/ 288616 h 445000"/>
                <a:gd name="connsiteX10" fmla="*/ 818372 w 1180180"/>
                <a:gd name="connsiteY10" fmla="*/ 304254 h 445000"/>
                <a:gd name="connsiteX11" fmla="*/ 960682 w 1180180"/>
                <a:gd name="connsiteY11" fmla="*/ 383228 h 445000"/>
                <a:gd name="connsiteX12" fmla="*/ 991959 w 1180180"/>
                <a:gd name="connsiteY12" fmla="*/ 445000 h 445000"/>
                <a:gd name="connsiteX13" fmla="*/ 1160073 w 1180180"/>
                <a:gd name="connsiteY13" fmla="*/ 247955 h 445000"/>
                <a:gd name="connsiteX14" fmla="*/ 1131142 w 1180180"/>
                <a:gd name="connsiteY14" fmla="*/ 129103 h 44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80180" h="445000">
                  <a:moveTo>
                    <a:pt x="1131142" y="129103"/>
                  </a:moveTo>
                  <a:cubicBezTo>
                    <a:pt x="1096737" y="109555"/>
                    <a:pt x="1059987" y="95480"/>
                    <a:pt x="1022454" y="82969"/>
                  </a:cubicBezTo>
                  <a:cubicBezTo>
                    <a:pt x="939570" y="54820"/>
                    <a:pt x="856686" y="27453"/>
                    <a:pt x="774584" y="85"/>
                  </a:cubicBezTo>
                  <a:cubicBezTo>
                    <a:pt x="759728" y="-2261"/>
                    <a:pt x="146699" y="44655"/>
                    <a:pt x="119331" y="41527"/>
                  </a:cubicBezTo>
                  <a:cubicBezTo>
                    <a:pt x="102911" y="39964"/>
                    <a:pt x="83363" y="39181"/>
                    <a:pt x="77107" y="21979"/>
                  </a:cubicBezTo>
                  <a:cubicBezTo>
                    <a:pt x="66160" y="-4606"/>
                    <a:pt x="-6559" y="244046"/>
                    <a:pt x="479" y="279232"/>
                  </a:cubicBezTo>
                  <a:cubicBezTo>
                    <a:pt x="104475" y="263594"/>
                    <a:pt x="200651" y="295653"/>
                    <a:pt x="297610" y="325366"/>
                  </a:cubicBezTo>
                  <a:cubicBezTo>
                    <a:pt x="324195" y="333185"/>
                    <a:pt x="349999" y="343350"/>
                    <a:pt x="377366" y="347260"/>
                  </a:cubicBezTo>
                  <a:cubicBezTo>
                    <a:pt x="388313" y="348824"/>
                    <a:pt x="398478" y="348042"/>
                    <a:pt x="407079" y="341005"/>
                  </a:cubicBezTo>
                  <a:cubicBezTo>
                    <a:pt x="445394" y="305818"/>
                    <a:pt x="493091" y="294089"/>
                    <a:pt x="542352" y="288616"/>
                  </a:cubicBezTo>
                  <a:cubicBezTo>
                    <a:pt x="635402" y="278451"/>
                    <a:pt x="727669" y="278451"/>
                    <a:pt x="818372" y="304254"/>
                  </a:cubicBezTo>
                  <a:cubicBezTo>
                    <a:pt x="871543" y="319893"/>
                    <a:pt x="920804" y="342568"/>
                    <a:pt x="960682" y="383228"/>
                  </a:cubicBezTo>
                  <a:cubicBezTo>
                    <a:pt x="977102" y="400431"/>
                    <a:pt x="989613" y="420760"/>
                    <a:pt x="991959" y="445000"/>
                  </a:cubicBezTo>
                  <a:cubicBezTo>
                    <a:pt x="1007597" y="427798"/>
                    <a:pt x="1126450" y="301908"/>
                    <a:pt x="1160073" y="247955"/>
                  </a:cubicBezTo>
                  <a:cubicBezTo>
                    <a:pt x="1193696" y="194002"/>
                    <a:pt x="1185876" y="160380"/>
                    <a:pt x="1131142" y="129103"/>
                  </a:cubicBezTo>
                  <a:close/>
                </a:path>
              </a:pathLst>
            </a:custGeom>
            <a:solidFill>
              <a:srgbClr val="000101"/>
            </a:solidFill>
            <a:ln w="78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25567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96520E1-0AE0-4347-860A-FD137210E96A}"/>
              </a:ext>
            </a:extLst>
          </p:cNvPr>
          <p:cNvSpPr txBox="1">
            <a:spLocks/>
          </p:cNvSpPr>
          <p:nvPr/>
        </p:nvSpPr>
        <p:spPr>
          <a:xfrm>
            <a:off x="4204252" y="285450"/>
            <a:ext cx="7800935" cy="1681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ÇEŞİTLİ</a:t>
            </a:r>
            <a:r>
              <a:rPr kumimoji="0" lang="tr-TR" sz="5400" b="1" i="0" u="none" strike="noStrike" kern="1200" cap="none" spc="0" normalizeH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ve SON HÜKÜMLER</a:t>
            </a:r>
            <a:endParaRPr kumimoji="0" lang="tr-TR" sz="5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84D8D78-135C-417E-9CB3-F9CAA7C74A51}"/>
              </a:ext>
            </a:extLst>
          </p:cNvPr>
          <p:cNvSpPr txBox="1">
            <a:spLocks/>
          </p:cNvSpPr>
          <p:nvPr/>
        </p:nvSpPr>
        <p:spPr>
          <a:xfrm>
            <a:off x="6351104" y="531898"/>
            <a:ext cx="6418328" cy="4954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Wingdings" panose="05000000000000000000" pitchFamily="2" charset="2"/>
              <a:buChar char="§"/>
            </a:pPr>
            <a:r>
              <a:rPr lang="tr-TR" sz="3200" dirty="0">
                <a:solidFill>
                  <a:prstClr val="white"/>
                </a:solidFill>
                <a:latin typeface="Calibri" panose="020F0502020204030204"/>
              </a:rPr>
              <a:t>Görüş, Bilgi ve Belge Taleplerinde Süre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tr-TR" sz="3200" dirty="0">
                <a:solidFill>
                  <a:prstClr val="white"/>
                </a:solidFill>
                <a:latin typeface="Calibri" panose="020F0502020204030204"/>
              </a:rPr>
              <a:t>Tekit Yazısı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tr-TR" sz="3200" dirty="0">
                <a:solidFill>
                  <a:prstClr val="white"/>
                </a:solidFill>
                <a:latin typeface="Calibri" panose="020F0502020204030204"/>
              </a:rPr>
              <a:t>Uygun Yazılmayan Belgeler</a:t>
            </a:r>
          </a:p>
        </p:txBody>
      </p:sp>
    </p:spTree>
    <p:extLst>
      <p:ext uri="{BB962C8B-B14F-4D97-AF65-F5344CB8AC3E}">
        <p14:creationId xmlns:p14="http://schemas.microsoft.com/office/powerpoint/2010/main" val="22452130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7318622" cy="679673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bg1"/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bg1"/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bg1"/>
                </a:solidFill>
                <a:latin typeface="Candara Light" panose="020E0502030303020204" pitchFamily="34" charset="0"/>
              </a:rPr>
              <a:t>33: Görüş, Bilgi ve Belge Taleplerinde Süre</a:t>
            </a:r>
            <a:endParaRPr lang="tr-TR" sz="2000" b="1" dirty="0">
              <a:solidFill>
                <a:schemeClr val="bg1"/>
              </a:solidFill>
              <a:latin typeface="Candara Light" panose="020E0502030303020204" pitchFamily="34" charset="0"/>
            </a:endParaRPr>
          </a:p>
        </p:txBody>
      </p:sp>
      <p:grpSp>
        <p:nvGrpSpPr>
          <p:cNvPr id="21" name="Google Shape;348;p13"/>
          <p:cNvGrpSpPr/>
          <p:nvPr/>
        </p:nvGrpSpPr>
        <p:grpSpPr>
          <a:xfrm>
            <a:off x="609599" y="1600200"/>
            <a:ext cx="3283451" cy="2137822"/>
            <a:chOff x="6986665" y="3298709"/>
            <a:chExt cx="1817809" cy="1077669"/>
          </a:xfrm>
        </p:grpSpPr>
        <p:sp>
          <p:nvSpPr>
            <p:cNvPr id="22" name="Google Shape;349;p13"/>
            <p:cNvSpPr/>
            <p:nvPr/>
          </p:nvSpPr>
          <p:spPr>
            <a:xfrm>
              <a:off x="6986665" y="3342725"/>
              <a:ext cx="1790318" cy="1033653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942784" y="1292066"/>
                  </a:moveTo>
                  <a:lnTo>
                    <a:pt x="0" y="747713"/>
                  </a:lnTo>
                  <a:lnTo>
                    <a:pt x="1295114" y="0"/>
                  </a:lnTo>
                  <a:lnTo>
                    <a:pt x="2237899" y="544259"/>
                  </a:lnTo>
                  <a:lnTo>
                    <a:pt x="942784" y="1292066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350;p13"/>
            <p:cNvSpPr/>
            <p:nvPr/>
          </p:nvSpPr>
          <p:spPr>
            <a:xfrm>
              <a:off x="7014156" y="3327342"/>
              <a:ext cx="1790318" cy="1033653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2206847" y="526447"/>
                  </a:moveTo>
                  <a:lnTo>
                    <a:pt x="1295210" y="0"/>
                  </a:lnTo>
                  <a:lnTo>
                    <a:pt x="31052" y="729901"/>
                  </a:lnTo>
                  <a:lnTo>
                    <a:pt x="0" y="711994"/>
                  </a:lnTo>
                  <a:lnTo>
                    <a:pt x="0" y="747808"/>
                  </a:lnTo>
                  <a:lnTo>
                    <a:pt x="942785" y="1292066"/>
                  </a:lnTo>
                  <a:lnTo>
                    <a:pt x="2237899" y="544354"/>
                  </a:lnTo>
                  <a:lnTo>
                    <a:pt x="2237899" y="508540"/>
                  </a:lnTo>
                  <a:lnTo>
                    <a:pt x="2206847" y="526447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51;p13"/>
            <p:cNvSpPr/>
            <p:nvPr/>
          </p:nvSpPr>
          <p:spPr>
            <a:xfrm>
              <a:off x="7014156" y="3298709"/>
              <a:ext cx="1790318" cy="1033653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942785" y="1292066"/>
                  </a:moveTo>
                  <a:lnTo>
                    <a:pt x="0" y="747808"/>
                  </a:lnTo>
                  <a:lnTo>
                    <a:pt x="1295210" y="0"/>
                  </a:lnTo>
                  <a:lnTo>
                    <a:pt x="2237899" y="544354"/>
                  </a:lnTo>
                  <a:lnTo>
                    <a:pt x="942785" y="1292066"/>
                  </a:lnTo>
                  <a:close/>
                </a:path>
              </a:pathLst>
            </a:custGeom>
            <a:solidFill>
              <a:srgbClr val="FA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352;p13"/>
            <p:cNvSpPr/>
            <p:nvPr/>
          </p:nvSpPr>
          <p:spPr>
            <a:xfrm>
              <a:off x="7976493" y="3396565"/>
              <a:ext cx="664692" cy="383742"/>
            </a:xfrm>
            <a:custGeom>
              <a:avLst/>
              <a:gdLst/>
              <a:ahLst/>
              <a:cxnLst/>
              <a:rect l="l" t="t" r="r" b="b"/>
              <a:pathLst>
                <a:path w="830865" h="479678" extrusionOk="0">
                  <a:moveTo>
                    <a:pt x="755904" y="479679"/>
                  </a:moveTo>
                  <a:lnTo>
                    <a:pt x="0" y="43243"/>
                  </a:lnTo>
                  <a:lnTo>
                    <a:pt x="74867" y="0"/>
                  </a:lnTo>
                  <a:lnTo>
                    <a:pt x="830866" y="436436"/>
                  </a:lnTo>
                  <a:lnTo>
                    <a:pt x="755904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353;p13"/>
            <p:cNvSpPr/>
            <p:nvPr/>
          </p:nvSpPr>
          <p:spPr>
            <a:xfrm>
              <a:off x="7912754" y="3450709"/>
              <a:ext cx="634670" cy="366446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6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54;p13"/>
            <p:cNvSpPr/>
            <p:nvPr/>
          </p:nvSpPr>
          <p:spPr>
            <a:xfrm>
              <a:off x="7863331" y="3479190"/>
              <a:ext cx="634670" cy="366446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355;p13"/>
            <p:cNvSpPr/>
            <p:nvPr/>
          </p:nvSpPr>
          <p:spPr>
            <a:xfrm>
              <a:off x="7813984" y="3507747"/>
              <a:ext cx="634670" cy="366446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356;p13"/>
            <p:cNvSpPr/>
            <p:nvPr/>
          </p:nvSpPr>
          <p:spPr>
            <a:xfrm>
              <a:off x="7451727" y="3699575"/>
              <a:ext cx="664616" cy="383743"/>
            </a:xfrm>
            <a:custGeom>
              <a:avLst/>
              <a:gdLst/>
              <a:ahLst/>
              <a:cxnLst/>
              <a:rect l="l" t="t" r="r" b="b"/>
              <a:pathLst>
                <a:path w="830770" h="479679" extrusionOk="0">
                  <a:moveTo>
                    <a:pt x="756000" y="479679"/>
                  </a:moveTo>
                  <a:lnTo>
                    <a:pt x="0" y="43244"/>
                  </a:lnTo>
                  <a:lnTo>
                    <a:pt x="74962" y="0"/>
                  </a:lnTo>
                  <a:lnTo>
                    <a:pt x="830771" y="436436"/>
                  </a:lnTo>
                  <a:lnTo>
                    <a:pt x="756000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57;p13"/>
            <p:cNvSpPr/>
            <p:nvPr/>
          </p:nvSpPr>
          <p:spPr>
            <a:xfrm>
              <a:off x="7387988" y="3753643"/>
              <a:ext cx="593293" cy="342595"/>
            </a:xfrm>
            <a:custGeom>
              <a:avLst/>
              <a:gdLst/>
              <a:ahLst/>
              <a:cxnLst/>
              <a:rect l="l" t="t" r="r" b="b"/>
              <a:pathLst>
                <a:path w="741616" h="428244" extrusionOk="0">
                  <a:moveTo>
                    <a:pt x="704184" y="428244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41617" y="406622"/>
                  </a:lnTo>
                  <a:lnTo>
                    <a:pt x="704184" y="42824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58;p13"/>
            <p:cNvSpPr/>
            <p:nvPr/>
          </p:nvSpPr>
          <p:spPr>
            <a:xfrm>
              <a:off x="7338565" y="3782200"/>
              <a:ext cx="582091" cy="336042"/>
            </a:xfrm>
            <a:custGeom>
              <a:avLst/>
              <a:gdLst/>
              <a:ahLst/>
              <a:cxnLst/>
              <a:rect l="l" t="t" r="r" b="b"/>
              <a:pathLst>
                <a:path w="727614" h="420052" extrusionOk="0">
                  <a:moveTo>
                    <a:pt x="690181" y="420053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27615" y="398431"/>
                  </a:lnTo>
                  <a:lnTo>
                    <a:pt x="690181" y="420053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59;p13"/>
            <p:cNvSpPr/>
            <p:nvPr/>
          </p:nvSpPr>
          <p:spPr>
            <a:xfrm>
              <a:off x="7289218" y="3810681"/>
              <a:ext cx="496671" cy="286816"/>
            </a:xfrm>
            <a:custGeom>
              <a:avLst/>
              <a:gdLst/>
              <a:ahLst/>
              <a:cxnLst/>
              <a:rect l="l" t="t" r="r" b="b"/>
              <a:pathLst>
                <a:path w="620839" h="358520" extrusionOk="0">
                  <a:moveTo>
                    <a:pt x="583406" y="358521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620840" y="336899"/>
                  </a:lnTo>
                  <a:lnTo>
                    <a:pt x="583406" y="358521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60;p13"/>
            <p:cNvSpPr/>
            <p:nvPr/>
          </p:nvSpPr>
          <p:spPr>
            <a:xfrm>
              <a:off x="7582329" y="3561435"/>
              <a:ext cx="337413" cy="194766"/>
            </a:xfrm>
            <a:custGeom>
              <a:avLst/>
              <a:gdLst/>
              <a:ahLst/>
              <a:cxnLst/>
              <a:rect l="l" t="t" r="r" b="b"/>
              <a:pathLst>
                <a:path w="421766" h="243458" extrusionOk="0">
                  <a:moveTo>
                    <a:pt x="210883" y="243459"/>
                  </a:moveTo>
                  <a:lnTo>
                    <a:pt x="0" y="121729"/>
                  </a:lnTo>
                  <a:lnTo>
                    <a:pt x="210883" y="0"/>
                  </a:lnTo>
                  <a:lnTo>
                    <a:pt x="421767" y="121729"/>
                  </a:lnTo>
                  <a:lnTo>
                    <a:pt x="210883" y="24345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61;p13"/>
            <p:cNvSpPr/>
            <p:nvPr/>
          </p:nvSpPr>
          <p:spPr>
            <a:xfrm>
              <a:off x="7800200" y="3687162"/>
              <a:ext cx="337413" cy="194843"/>
            </a:xfrm>
            <a:custGeom>
              <a:avLst/>
              <a:gdLst/>
              <a:ahLst/>
              <a:cxnLst/>
              <a:rect l="l" t="t" r="r" b="b"/>
              <a:pathLst>
                <a:path w="421766" h="243554" extrusionOk="0">
                  <a:moveTo>
                    <a:pt x="210884" y="243554"/>
                  </a:moveTo>
                  <a:lnTo>
                    <a:pt x="0" y="121825"/>
                  </a:lnTo>
                  <a:lnTo>
                    <a:pt x="210884" y="0"/>
                  </a:lnTo>
                  <a:lnTo>
                    <a:pt x="421767" y="121825"/>
                  </a:lnTo>
                  <a:lnTo>
                    <a:pt x="210884" y="24355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62;p13"/>
            <p:cNvSpPr/>
            <p:nvPr/>
          </p:nvSpPr>
          <p:spPr>
            <a:xfrm>
              <a:off x="8018073" y="3812966"/>
              <a:ext cx="337413" cy="194843"/>
            </a:xfrm>
            <a:custGeom>
              <a:avLst/>
              <a:gdLst/>
              <a:ahLst/>
              <a:cxnLst/>
              <a:rect l="l" t="t" r="r" b="b"/>
              <a:pathLst>
                <a:path w="421766" h="243554" extrusionOk="0">
                  <a:moveTo>
                    <a:pt x="210883" y="243554"/>
                  </a:moveTo>
                  <a:lnTo>
                    <a:pt x="0" y="121729"/>
                  </a:lnTo>
                  <a:lnTo>
                    <a:pt x="210883" y="0"/>
                  </a:lnTo>
                  <a:lnTo>
                    <a:pt x="421767" y="121825"/>
                  </a:lnTo>
                  <a:lnTo>
                    <a:pt x="210883" y="24355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" name="Dikdörtgen 47"/>
          <p:cNvSpPr/>
          <p:nvPr/>
        </p:nvSpPr>
        <p:spPr>
          <a:xfrm>
            <a:off x="4058251" y="1721272"/>
            <a:ext cx="24596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Belge Talepleri </a:t>
            </a:r>
            <a:endParaRPr lang="tr-T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9" name="Elbow Connector 84">
            <a:extLst>
              <a:ext uri="{FF2B5EF4-FFF2-40B4-BE49-F238E27FC236}">
                <a16:creationId xmlns:a16="http://schemas.microsoft.com/office/drawing/2014/main" id="{CDCFB159-77EC-40CC-A6E1-837715CB4DAF}"/>
              </a:ext>
            </a:extLst>
          </p:cNvPr>
          <p:cNvCxnSpPr/>
          <p:nvPr/>
        </p:nvCxnSpPr>
        <p:spPr>
          <a:xfrm>
            <a:off x="4590055" y="2277076"/>
            <a:ext cx="1556745" cy="618524"/>
          </a:xfrm>
          <a:prstGeom prst="bentConnector3">
            <a:avLst>
              <a:gd name="adj1" fmla="val -1124"/>
            </a:avLst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Dikdörtgen 49"/>
          <p:cNvSpPr/>
          <p:nvPr/>
        </p:nvSpPr>
        <p:spPr>
          <a:xfrm>
            <a:off x="6297811" y="2586338"/>
            <a:ext cx="52845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 iş günü içinde cevaplanmalıdır.</a:t>
            </a:r>
            <a:endParaRPr lang="tr-T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Freeform: Shape 52">
            <a:extLst>
              <a:ext uri="{FF2B5EF4-FFF2-40B4-BE49-F238E27FC236}">
                <a16:creationId xmlns:a16="http://schemas.microsoft.com/office/drawing/2014/main" id="{4A6574AC-E9F9-4B3B-92C8-39DA8EF6A4DB}"/>
              </a:ext>
            </a:extLst>
          </p:cNvPr>
          <p:cNvSpPr/>
          <p:nvPr/>
        </p:nvSpPr>
        <p:spPr>
          <a:xfrm>
            <a:off x="3191450" y="4361143"/>
            <a:ext cx="1958001" cy="1247246"/>
          </a:xfrm>
          <a:custGeom>
            <a:avLst/>
            <a:gdLst>
              <a:gd name="connsiteX0" fmla="*/ 1904073 w 1929421"/>
              <a:gd name="connsiteY0" fmla="*/ 996127 h 1381560"/>
              <a:gd name="connsiteX1" fmla="*/ 1857121 w 1929421"/>
              <a:gd name="connsiteY1" fmla="*/ 805954 h 1381560"/>
              <a:gd name="connsiteX2" fmla="*/ 1707145 w 1929421"/>
              <a:gd name="connsiteY2" fmla="*/ 233747 h 1381560"/>
              <a:gd name="connsiteX3" fmla="*/ 1687553 w 1929421"/>
              <a:gd name="connsiteY3" fmla="*/ 214493 h 1381560"/>
              <a:gd name="connsiteX4" fmla="*/ 1417663 w 1929421"/>
              <a:gd name="connsiteY4" fmla="*/ 91877 h 1381560"/>
              <a:gd name="connsiteX5" fmla="*/ 1211614 w 1929421"/>
              <a:gd name="connsiteY5" fmla="*/ 0 h 1381560"/>
              <a:gd name="connsiteX6" fmla="*/ 1072109 w 1929421"/>
              <a:gd name="connsiteY6" fmla="*/ 257054 h 1381560"/>
              <a:gd name="connsiteX7" fmla="*/ 960640 w 1929421"/>
              <a:gd name="connsiteY7" fmla="*/ 380008 h 1381560"/>
              <a:gd name="connsiteX8" fmla="*/ 895448 w 1929421"/>
              <a:gd name="connsiteY8" fmla="*/ 316167 h 1381560"/>
              <a:gd name="connsiteX9" fmla="*/ 669808 w 1929421"/>
              <a:gd name="connsiteY9" fmla="*/ 12160 h 1381560"/>
              <a:gd name="connsiteX10" fmla="*/ 563405 w 1929421"/>
              <a:gd name="connsiteY10" fmla="*/ 69584 h 1381560"/>
              <a:gd name="connsiteX11" fmla="*/ 461394 w 1929421"/>
              <a:gd name="connsiteY11" fmla="*/ 110793 h 1381560"/>
              <a:gd name="connsiteX12" fmla="*/ 354654 w 1929421"/>
              <a:gd name="connsiteY12" fmla="*/ 150314 h 1381560"/>
              <a:gd name="connsiteX13" fmla="*/ 239132 w 1929421"/>
              <a:gd name="connsiteY13" fmla="*/ 214156 h 1381560"/>
              <a:gd name="connsiteX14" fmla="*/ 220216 w 1929421"/>
              <a:gd name="connsiteY14" fmla="*/ 234423 h 1381560"/>
              <a:gd name="connsiteX15" fmla="*/ 18896 w 1929421"/>
              <a:gd name="connsiteY15" fmla="*/ 997816 h 1381560"/>
              <a:gd name="connsiteX16" fmla="*/ 9776 w 1929421"/>
              <a:gd name="connsiteY16" fmla="*/ 1175491 h 1381560"/>
              <a:gd name="connsiteX17" fmla="*/ 19910 w 1929421"/>
              <a:gd name="connsiteY17" fmla="*/ 1226496 h 1381560"/>
              <a:gd name="connsiteX18" fmla="*/ 60444 w 1929421"/>
              <a:gd name="connsiteY18" fmla="*/ 1309929 h 1381560"/>
              <a:gd name="connsiteX19" fmla="*/ 83413 w 1929421"/>
              <a:gd name="connsiteY19" fmla="*/ 1374784 h 1381560"/>
              <a:gd name="connsiteX20" fmla="*/ 83413 w 1929421"/>
              <a:gd name="connsiteY20" fmla="*/ 1374784 h 1381560"/>
              <a:gd name="connsiteX21" fmla="*/ 88480 w 1929421"/>
              <a:gd name="connsiteY21" fmla="*/ 1375797 h 1381560"/>
              <a:gd name="connsiteX22" fmla="*/ 1752408 w 1929421"/>
              <a:gd name="connsiteY22" fmla="*/ 1381540 h 1381560"/>
              <a:gd name="connsiteX23" fmla="*/ 1843609 w 1929421"/>
              <a:gd name="connsiteY23" fmla="*/ 1334250 h 1381560"/>
              <a:gd name="connsiteX24" fmla="*/ 1929407 w 1929421"/>
              <a:gd name="connsiteY24" fmla="*/ 1091045 h 1381560"/>
              <a:gd name="connsiteX25" fmla="*/ 1904073 w 1929421"/>
              <a:gd name="connsiteY25" fmla="*/ 996127 h 1381560"/>
              <a:gd name="connsiteX26" fmla="*/ 1607836 w 1929421"/>
              <a:gd name="connsiteY26" fmla="*/ 333056 h 1381560"/>
              <a:gd name="connsiteX27" fmla="*/ 1609187 w 1929421"/>
              <a:gd name="connsiteY27" fmla="*/ 331029 h 1381560"/>
              <a:gd name="connsiteX28" fmla="*/ 1607836 w 1929421"/>
              <a:gd name="connsiteY28" fmla="*/ 333056 h 138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929421" h="1381560">
                <a:moveTo>
                  <a:pt x="1904073" y="996127"/>
                </a:moveTo>
                <a:cubicBezTo>
                  <a:pt x="1871984" y="917423"/>
                  <a:pt x="1874348" y="889050"/>
                  <a:pt x="1857121" y="805954"/>
                </a:cubicBezTo>
                <a:cubicBezTo>
                  <a:pt x="1828071" y="665774"/>
                  <a:pt x="1743288" y="277997"/>
                  <a:pt x="1707145" y="233747"/>
                </a:cubicBezTo>
                <a:cubicBezTo>
                  <a:pt x="1696673" y="231045"/>
                  <a:pt x="1689242" y="223276"/>
                  <a:pt x="1687553" y="214493"/>
                </a:cubicBezTo>
                <a:cubicBezTo>
                  <a:pt x="1603782" y="160110"/>
                  <a:pt x="1506838" y="134776"/>
                  <a:pt x="1417663" y="91877"/>
                </a:cubicBezTo>
                <a:cubicBezTo>
                  <a:pt x="1350444" y="59450"/>
                  <a:pt x="1275118" y="42899"/>
                  <a:pt x="1211614" y="0"/>
                </a:cubicBezTo>
                <a:cubicBezTo>
                  <a:pt x="1202494" y="3378"/>
                  <a:pt x="1073798" y="248610"/>
                  <a:pt x="1072109" y="257054"/>
                </a:cubicBezTo>
                <a:cubicBezTo>
                  <a:pt x="1066367" y="285090"/>
                  <a:pt x="966045" y="383724"/>
                  <a:pt x="960640" y="380008"/>
                </a:cubicBezTo>
                <a:cubicBezTo>
                  <a:pt x="946791" y="370212"/>
                  <a:pt x="914026" y="340487"/>
                  <a:pt x="895448" y="316167"/>
                </a:cubicBezTo>
                <a:cubicBezTo>
                  <a:pt x="884639" y="301980"/>
                  <a:pt x="695141" y="5067"/>
                  <a:pt x="669808" y="12160"/>
                </a:cubicBezTo>
                <a:cubicBezTo>
                  <a:pt x="640420" y="42899"/>
                  <a:pt x="604953" y="60126"/>
                  <a:pt x="563405" y="69584"/>
                </a:cubicBezTo>
                <a:cubicBezTo>
                  <a:pt x="527600" y="77353"/>
                  <a:pt x="492133" y="89175"/>
                  <a:pt x="461394" y="110793"/>
                </a:cubicBezTo>
                <a:cubicBezTo>
                  <a:pt x="429305" y="133425"/>
                  <a:pt x="397215" y="155043"/>
                  <a:pt x="354654" y="150314"/>
                </a:cubicBezTo>
                <a:cubicBezTo>
                  <a:pt x="346210" y="149301"/>
                  <a:pt x="268519" y="195915"/>
                  <a:pt x="239132" y="214156"/>
                </a:cubicBezTo>
                <a:cubicBezTo>
                  <a:pt x="232714" y="229018"/>
                  <a:pt x="233052" y="226991"/>
                  <a:pt x="220216" y="234423"/>
                </a:cubicBezTo>
                <a:cubicBezTo>
                  <a:pt x="143201" y="353661"/>
                  <a:pt x="54026" y="903237"/>
                  <a:pt x="18896" y="997816"/>
                </a:cubicBezTo>
                <a:cubicBezTo>
                  <a:pt x="-3735" y="1058280"/>
                  <a:pt x="-5086" y="1115365"/>
                  <a:pt x="9776" y="1175491"/>
                </a:cubicBezTo>
                <a:cubicBezTo>
                  <a:pt x="13830" y="1192380"/>
                  <a:pt x="17207" y="1209269"/>
                  <a:pt x="19910" y="1226496"/>
                </a:cubicBezTo>
                <a:cubicBezTo>
                  <a:pt x="24976" y="1258586"/>
                  <a:pt x="37474" y="1286960"/>
                  <a:pt x="60444" y="1309929"/>
                </a:cubicBezTo>
                <a:cubicBezTo>
                  <a:pt x="78684" y="1328170"/>
                  <a:pt x="86116" y="1349450"/>
                  <a:pt x="83413" y="1374784"/>
                </a:cubicBezTo>
                <a:cubicBezTo>
                  <a:pt x="83413" y="1374784"/>
                  <a:pt x="83413" y="1374784"/>
                  <a:pt x="83413" y="1374784"/>
                </a:cubicBezTo>
                <a:cubicBezTo>
                  <a:pt x="83751" y="1376811"/>
                  <a:pt x="87129" y="1377486"/>
                  <a:pt x="88480" y="1375797"/>
                </a:cubicBezTo>
                <a:cubicBezTo>
                  <a:pt x="88480" y="1354517"/>
                  <a:pt x="1710523" y="1380864"/>
                  <a:pt x="1752408" y="1381540"/>
                </a:cubicBezTo>
                <a:cubicBezTo>
                  <a:pt x="1814222" y="1382553"/>
                  <a:pt x="1831112" y="1346072"/>
                  <a:pt x="1843609" y="1334250"/>
                </a:cubicBezTo>
                <a:cubicBezTo>
                  <a:pt x="1921300" y="1261626"/>
                  <a:pt x="1917247" y="1184611"/>
                  <a:pt x="1929407" y="1091045"/>
                </a:cubicBezTo>
                <a:cubicBezTo>
                  <a:pt x="1930083" y="1085640"/>
                  <a:pt x="1906438" y="1002207"/>
                  <a:pt x="1904073" y="996127"/>
                </a:cubicBezTo>
                <a:close/>
                <a:moveTo>
                  <a:pt x="1607836" y="333056"/>
                </a:moveTo>
                <a:cubicBezTo>
                  <a:pt x="1608174" y="332380"/>
                  <a:pt x="1608849" y="331705"/>
                  <a:pt x="1609187" y="331029"/>
                </a:cubicBezTo>
                <a:cubicBezTo>
                  <a:pt x="1608849" y="331705"/>
                  <a:pt x="1608511" y="332380"/>
                  <a:pt x="1607836" y="333056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2" name="Freeform: Shape 53">
            <a:extLst>
              <a:ext uri="{FF2B5EF4-FFF2-40B4-BE49-F238E27FC236}">
                <a16:creationId xmlns:a16="http://schemas.microsoft.com/office/drawing/2014/main" id="{479DB63D-ED55-499C-AD08-BE466C9D00BE}"/>
              </a:ext>
            </a:extLst>
          </p:cNvPr>
          <p:cNvSpPr/>
          <p:nvPr/>
        </p:nvSpPr>
        <p:spPr>
          <a:xfrm>
            <a:off x="3346705" y="5112376"/>
            <a:ext cx="1705715" cy="859642"/>
          </a:xfrm>
          <a:custGeom>
            <a:avLst/>
            <a:gdLst>
              <a:gd name="connsiteX0" fmla="*/ 1637918 w 1680817"/>
              <a:gd name="connsiteY0" fmla="*/ 952215 h 952215"/>
              <a:gd name="connsiteX1" fmla="*/ 42899 w 1680817"/>
              <a:gd name="connsiteY1" fmla="*/ 952215 h 952215"/>
              <a:gd name="connsiteX2" fmla="*/ 0 w 1680817"/>
              <a:gd name="connsiteY2" fmla="*/ 909317 h 952215"/>
              <a:gd name="connsiteX3" fmla="*/ 0 w 1680817"/>
              <a:gd name="connsiteY3" fmla="*/ 42899 h 952215"/>
              <a:gd name="connsiteX4" fmla="*/ 42899 w 1680817"/>
              <a:gd name="connsiteY4" fmla="*/ 0 h 952215"/>
              <a:gd name="connsiteX5" fmla="*/ 1637918 w 1680817"/>
              <a:gd name="connsiteY5" fmla="*/ 0 h 952215"/>
              <a:gd name="connsiteX6" fmla="*/ 1680817 w 1680817"/>
              <a:gd name="connsiteY6" fmla="*/ 42899 h 952215"/>
              <a:gd name="connsiteX7" fmla="*/ 1680817 w 1680817"/>
              <a:gd name="connsiteY7" fmla="*/ 909654 h 952215"/>
              <a:gd name="connsiteX8" fmla="*/ 1637918 w 1680817"/>
              <a:gd name="connsiteY8" fmla="*/ 952215 h 952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0817" h="952215">
                <a:moveTo>
                  <a:pt x="1637918" y="952215"/>
                </a:moveTo>
                <a:lnTo>
                  <a:pt x="42899" y="952215"/>
                </a:lnTo>
                <a:cubicBezTo>
                  <a:pt x="19254" y="952215"/>
                  <a:pt x="0" y="932962"/>
                  <a:pt x="0" y="909317"/>
                </a:cubicBezTo>
                <a:lnTo>
                  <a:pt x="0" y="42899"/>
                </a:lnTo>
                <a:cubicBezTo>
                  <a:pt x="0" y="19254"/>
                  <a:pt x="19254" y="0"/>
                  <a:pt x="42899" y="0"/>
                </a:cubicBezTo>
                <a:lnTo>
                  <a:pt x="1637918" y="0"/>
                </a:lnTo>
                <a:cubicBezTo>
                  <a:pt x="1661563" y="0"/>
                  <a:pt x="1680817" y="19254"/>
                  <a:pt x="1680817" y="42899"/>
                </a:cubicBezTo>
                <a:lnTo>
                  <a:pt x="1680817" y="909654"/>
                </a:lnTo>
                <a:cubicBezTo>
                  <a:pt x="1680817" y="933299"/>
                  <a:pt x="1661563" y="952215"/>
                  <a:pt x="1637918" y="95221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3" name="Freeform: Shape 65">
            <a:extLst>
              <a:ext uri="{FF2B5EF4-FFF2-40B4-BE49-F238E27FC236}">
                <a16:creationId xmlns:a16="http://schemas.microsoft.com/office/drawing/2014/main" id="{015EEEBD-2ADF-4A24-9485-7D3F82B8A796}"/>
              </a:ext>
            </a:extLst>
          </p:cNvPr>
          <p:cNvSpPr/>
          <p:nvPr/>
        </p:nvSpPr>
        <p:spPr>
          <a:xfrm>
            <a:off x="3346705" y="5988091"/>
            <a:ext cx="1703658" cy="59160"/>
          </a:xfrm>
          <a:custGeom>
            <a:avLst/>
            <a:gdLst>
              <a:gd name="connsiteX0" fmla="*/ 1631838 w 1678790"/>
              <a:gd name="connsiteY0" fmla="*/ 65530 h 65530"/>
              <a:gd name="connsiteX1" fmla="*/ 46952 w 1678790"/>
              <a:gd name="connsiteY1" fmla="*/ 65530 h 65530"/>
              <a:gd name="connsiteX2" fmla="*/ 0 w 1678790"/>
              <a:gd name="connsiteY2" fmla="*/ 18578 h 65530"/>
              <a:gd name="connsiteX3" fmla="*/ 0 w 1678790"/>
              <a:gd name="connsiteY3" fmla="*/ 13511 h 65530"/>
              <a:gd name="connsiteX4" fmla="*/ 13511 w 1678790"/>
              <a:gd name="connsiteY4" fmla="*/ 0 h 65530"/>
              <a:gd name="connsiteX5" fmla="*/ 1665279 w 1678790"/>
              <a:gd name="connsiteY5" fmla="*/ 0 h 65530"/>
              <a:gd name="connsiteX6" fmla="*/ 1678790 w 1678790"/>
              <a:gd name="connsiteY6" fmla="*/ 13511 h 65530"/>
              <a:gd name="connsiteX7" fmla="*/ 1678790 w 1678790"/>
              <a:gd name="connsiteY7" fmla="*/ 18578 h 65530"/>
              <a:gd name="connsiteX8" fmla="*/ 1631838 w 1678790"/>
              <a:gd name="connsiteY8" fmla="*/ 65530 h 6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78790" h="65530">
                <a:moveTo>
                  <a:pt x="1631838" y="65530"/>
                </a:moveTo>
                <a:lnTo>
                  <a:pt x="46952" y="65530"/>
                </a:lnTo>
                <a:cubicBezTo>
                  <a:pt x="20943" y="65530"/>
                  <a:pt x="0" y="44587"/>
                  <a:pt x="0" y="18578"/>
                </a:cubicBezTo>
                <a:lnTo>
                  <a:pt x="0" y="13511"/>
                </a:lnTo>
                <a:cubicBezTo>
                  <a:pt x="0" y="6080"/>
                  <a:pt x="6080" y="0"/>
                  <a:pt x="13511" y="0"/>
                </a:cubicBezTo>
                <a:lnTo>
                  <a:pt x="1665279" y="0"/>
                </a:lnTo>
                <a:cubicBezTo>
                  <a:pt x="1672710" y="0"/>
                  <a:pt x="1678790" y="6080"/>
                  <a:pt x="1678790" y="13511"/>
                </a:cubicBezTo>
                <a:lnTo>
                  <a:pt x="1678790" y="18578"/>
                </a:lnTo>
                <a:cubicBezTo>
                  <a:pt x="1678790" y="44587"/>
                  <a:pt x="1657848" y="65530"/>
                  <a:pt x="1631838" y="65530"/>
                </a:cubicBezTo>
                <a:close/>
              </a:path>
            </a:pathLst>
          </a:custGeom>
          <a:gradFill>
            <a:gsLst>
              <a:gs pos="63000">
                <a:schemeClr val="tx1">
                  <a:lumMod val="65000"/>
                  <a:lumOff val="35000"/>
                </a:schemeClr>
              </a:gs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5400000" scaled="0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4" name="Freeform: Shape 226">
            <a:extLst>
              <a:ext uri="{FF2B5EF4-FFF2-40B4-BE49-F238E27FC236}">
                <a16:creationId xmlns:a16="http://schemas.microsoft.com/office/drawing/2014/main" id="{7EF56EF6-A725-4D2C-913B-3798715CD70B}"/>
              </a:ext>
            </a:extLst>
          </p:cNvPr>
          <p:cNvSpPr/>
          <p:nvPr/>
        </p:nvSpPr>
        <p:spPr>
          <a:xfrm>
            <a:off x="3415974" y="4316216"/>
            <a:ext cx="1508955" cy="629408"/>
          </a:xfrm>
          <a:custGeom>
            <a:avLst/>
            <a:gdLst>
              <a:gd name="connsiteX0" fmla="*/ 844686 w 1704865"/>
              <a:gd name="connsiteY0" fmla="*/ 508515 h 799373"/>
              <a:gd name="connsiteX1" fmla="*/ 852045 w 1704865"/>
              <a:gd name="connsiteY1" fmla="*/ 510839 h 799373"/>
              <a:gd name="connsiteX2" fmla="*/ 865600 w 1704865"/>
              <a:gd name="connsiteY2" fmla="*/ 625478 h 799373"/>
              <a:gd name="connsiteX3" fmla="*/ 874508 w 1704865"/>
              <a:gd name="connsiteY3" fmla="*/ 793176 h 799373"/>
              <a:gd name="connsiteX4" fmla="*/ 845848 w 1704865"/>
              <a:gd name="connsiteY4" fmla="*/ 745926 h 799373"/>
              <a:gd name="connsiteX5" fmla="*/ 844686 w 1704865"/>
              <a:gd name="connsiteY5" fmla="*/ 508515 h 799373"/>
              <a:gd name="connsiteX6" fmla="*/ 1682402 w 1704865"/>
              <a:gd name="connsiteY6" fmla="*/ 321840 h 799373"/>
              <a:gd name="connsiteX7" fmla="*/ 1704865 w 1704865"/>
              <a:gd name="connsiteY7" fmla="*/ 343916 h 799373"/>
              <a:gd name="connsiteX8" fmla="*/ 1535618 w 1704865"/>
              <a:gd name="connsiteY8" fmla="*/ 589847 h 799373"/>
              <a:gd name="connsiteX9" fmla="*/ 1518190 w 1704865"/>
              <a:gd name="connsiteY9" fmla="*/ 737018 h 799373"/>
              <a:gd name="connsiteX10" fmla="*/ 1510444 w 1704865"/>
              <a:gd name="connsiteY10" fmla="*/ 799373 h 799373"/>
              <a:gd name="connsiteX11" fmla="*/ 1487982 w 1704865"/>
              <a:gd name="connsiteY11" fmla="*/ 799373 h 799373"/>
              <a:gd name="connsiteX12" fmla="*/ 1487594 w 1704865"/>
              <a:gd name="connsiteY12" fmla="*/ 793176 h 799373"/>
              <a:gd name="connsiteX13" fmla="*/ 1503473 w 1704865"/>
              <a:gd name="connsiteY13" fmla="*/ 671953 h 799373"/>
              <a:gd name="connsiteX14" fmla="*/ 1628182 w 1704865"/>
              <a:gd name="connsiteY14" fmla="*/ 388067 h 799373"/>
              <a:gd name="connsiteX15" fmla="*/ 1682402 w 1704865"/>
              <a:gd name="connsiteY15" fmla="*/ 321840 h 799373"/>
              <a:gd name="connsiteX16" fmla="*/ 21688 w 1704865"/>
              <a:gd name="connsiteY16" fmla="*/ 321840 h 799373"/>
              <a:gd name="connsiteX17" fmla="*/ 70100 w 1704865"/>
              <a:gd name="connsiteY17" fmla="*/ 387680 h 799373"/>
              <a:gd name="connsiteX18" fmla="*/ 194421 w 1704865"/>
              <a:gd name="connsiteY18" fmla="*/ 799373 h 799373"/>
              <a:gd name="connsiteX19" fmla="*/ 186287 w 1704865"/>
              <a:gd name="connsiteY19" fmla="*/ 799373 h 799373"/>
              <a:gd name="connsiteX20" fmla="*/ 169247 w 1704865"/>
              <a:gd name="connsiteY20" fmla="*/ 681248 h 799373"/>
              <a:gd name="connsiteX21" fmla="*/ 22076 w 1704865"/>
              <a:gd name="connsiteY21" fmla="*/ 370252 h 799373"/>
              <a:gd name="connsiteX22" fmla="*/ 0 w 1704865"/>
              <a:gd name="connsiteY22" fmla="*/ 345078 h 799373"/>
              <a:gd name="connsiteX23" fmla="*/ 21688 w 1704865"/>
              <a:gd name="connsiteY23" fmla="*/ 321840 h 799373"/>
              <a:gd name="connsiteX24" fmla="*/ 1062734 w 1704865"/>
              <a:gd name="connsiteY24" fmla="*/ 0 h 799373"/>
              <a:gd name="connsiteX25" fmla="*/ 1136319 w 1704865"/>
              <a:gd name="connsiteY25" fmla="*/ 76297 h 799373"/>
              <a:gd name="connsiteX26" fmla="*/ 1154522 w 1704865"/>
              <a:gd name="connsiteY26" fmla="*/ 446549 h 799373"/>
              <a:gd name="connsiteX27" fmla="*/ 1097589 w 1704865"/>
              <a:gd name="connsiteY27" fmla="*/ 349726 h 799373"/>
              <a:gd name="connsiteX28" fmla="*/ 1042207 w 1704865"/>
              <a:gd name="connsiteY28" fmla="*/ 316031 h 799373"/>
              <a:gd name="connsiteX29" fmla="*/ 998443 w 1704865"/>
              <a:gd name="connsiteY29" fmla="*/ 363281 h 799373"/>
              <a:gd name="connsiteX30" fmla="*/ 903943 w 1704865"/>
              <a:gd name="connsiteY30" fmla="*/ 463977 h 799373"/>
              <a:gd name="connsiteX31" fmla="*/ 959326 w 1704865"/>
              <a:gd name="connsiteY31" fmla="*/ 345853 h 799373"/>
              <a:gd name="connsiteX32" fmla="*/ 973269 w 1704865"/>
              <a:gd name="connsiteY32" fmla="*/ 312545 h 799373"/>
              <a:gd name="connsiteX33" fmla="*/ 1062734 w 1704865"/>
              <a:gd name="connsiteY33" fmla="*/ 0 h 799373"/>
              <a:gd name="connsiteX34" fmla="*/ 596818 w 1704865"/>
              <a:gd name="connsiteY34" fmla="*/ 0 h 799373"/>
              <a:gd name="connsiteX35" fmla="*/ 735469 w 1704865"/>
              <a:gd name="connsiteY35" fmla="*/ 328812 h 799373"/>
              <a:gd name="connsiteX36" fmla="*/ 760255 w 1704865"/>
              <a:gd name="connsiteY36" fmla="*/ 368704 h 799373"/>
              <a:gd name="connsiteX37" fmla="*/ 828419 w 1704865"/>
              <a:gd name="connsiteY37" fmla="*/ 494961 h 799373"/>
              <a:gd name="connsiteX38" fmla="*/ 714168 w 1704865"/>
              <a:gd name="connsiteY38" fmla="*/ 390780 h 799373"/>
              <a:gd name="connsiteX39" fmla="*/ 664981 w 1704865"/>
              <a:gd name="connsiteY39" fmla="*/ 347015 h 799373"/>
              <a:gd name="connsiteX40" fmla="*/ 609211 w 1704865"/>
              <a:gd name="connsiteY40" fmla="*/ 374126 h 799373"/>
              <a:gd name="connsiteX41" fmla="*/ 532915 w 1704865"/>
              <a:gd name="connsiteY41" fmla="*/ 487990 h 799373"/>
              <a:gd name="connsiteX42" fmla="*/ 515874 w 1704865"/>
              <a:gd name="connsiteY42" fmla="*/ 305962 h 799373"/>
              <a:gd name="connsiteX43" fmla="*/ 518585 w 1704865"/>
              <a:gd name="connsiteY43" fmla="*/ 116188 h 799373"/>
              <a:gd name="connsiteX44" fmla="*/ 514712 w 1704865"/>
              <a:gd name="connsiteY44" fmla="*/ 90627 h 799373"/>
              <a:gd name="connsiteX45" fmla="*/ 596818 w 1704865"/>
              <a:gd name="connsiteY45" fmla="*/ 0 h 799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704865" h="799373">
                <a:moveTo>
                  <a:pt x="844686" y="508515"/>
                </a:moveTo>
                <a:cubicBezTo>
                  <a:pt x="847009" y="509290"/>
                  <a:pt x="849721" y="510064"/>
                  <a:pt x="852045" y="510839"/>
                </a:cubicBezTo>
                <a:cubicBezTo>
                  <a:pt x="863663" y="548019"/>
                  <a:pt x="861727" y="587136"/>
                  <a:pt x="865600" y="625478"/>
                </a:cubicBezTo>
                <a:cubicBezTo>
                  <a:pt x="871022" y="681248"/>
                  <a:pt x="871796" y="737019"/>
                  <a:pt x="874508" y="793176"/>
                </a:cubicBezTo>
                <a:cubicBezTo>
                  <a:pt x="843136" y="790852"/>
                  <a:pt x="846235" y="765678"/>
                  <a:pt x="845848" y="745926"/>
                </a:cubicBezTo>
                <a:cubicBezTo>
                  <a:pt x="844299" y="666918"/>
                  <a:pt x="844686" y="587911"/>
                  <a:pt x="844686" y="508515"/>
                </a:cubicBezTo>
                <a:close/>
                <a:moveTo>
                  <a:pt x="1682402" y="321840"/>
                </a:moveTo>
                <a:cubicBezTo>
                  <a:pt x="1689760" y="329199"/>
                  <a:pt x="1697119" y="336558"/>
                  <a:pt x="1704865" y="343916"/>
                </a:cubicBezTo>
                <a:cubicBezTo>
                  <a:pt x="1632441" y="414790"/>
                  <a:pt x="1570863" y="493798"/>
                  <a:pt x="1535618" y="589847"/>
                </a:cubicBezTo>
                <a:cubicBezTo>
                  <a:pt x="1518578" y="636710"/>
                  <a:pt x="1522451" y="687833"/>
                  <a:pt x="1518190" y="737018"/>
                </a:cubicBezTo>
                <a:cubicBezTo>
                  <a:pt x="1516254" y="757933"/>
                  <a:pt x="1518578" y="779234"/>
                  <a:pt x="1510444" y="799373"/>
                </a:cubicBezTo>
                <a:cubicBezTo>
                  <a:pt x="1503086" y="799373"/>
                  <a:pt x="1495727" y="799373"/>
                  <a:pt x="1487982" y="799373"/>
                </a:cubicBezTo>
                <a:cubicBezTo>
                  <a:pt x="1487982" y="797437"/>
                  <a:pt x="1487594" y="795500"/>
                  <a:pt x="1487594" y="793176"/>
                </a:cubicBezTo>
                <a:cubicBezTo>
                  <a:pt x="1498051" y="753285"/>
                  <a:pt x="1502312" y="712619"/>
                  <a:pt x="1503473" y="671953"/>
                </a:cubicBezTo>
                <a:cubicBezTo>
                  <a:pt x="1506571" y="560412"/>
                  <a:pt x="1560405" y="471336"/>
                  <a:pt x="1628182" y="388067"/>
                </a:cubicBezTo>
                <a:cubicBezTo>
                  <a:pt x="1645997" y="365991"/>
                  <a:pt x="1664200" y="343916"/>
                  <a:pt x="1682402" y="321840"/>
                </a:cubicBezTo>
                <a:close/>
                <a:moveTo>
                  <a:pt x="21688" y="321840"/>
                </a:moveTo>
                <a:cubicBezTo>
                  <a:pt x="37567" y="343916"/>
                  <a:pt x="52284" y="367154"/>
                  <a:pt x="70100" y="387680"/>
                </a:cubicBezTo>
                <a:cubicBezTo>
                  <a:pt x="171957" y="506966"/>
                  <a:pt x="187062" y="651815"/>
                  <a:pt x="194421" y="799373"/>
                </a:cubicBezTo>
                <a:cubicBezTo>
                  <a:pt x="191323" y="799373"/>
                  <a:pt x="188611" y="799373"/>
                  <a:pt x="186287" y="799373"/>
                </a:cubicBezTo>
                <a:cubicBezTo>
                  <a:pt x="180479" y="759870"/>
                  <a:pt x="173120" y="720752"/>
                  <a:pt x="169247" y="681248"/>
                </a:cubicBezTo>
                <a:cubicBezTo>
                  <a:pt x="156854" y="560026"/>
                  <a:pt x="105730" y="457393"/>
                  <a:pt x="22076" y="370252"/>
                </a:cubicBezTo>
                <a:cubicBezTo>
                  <a:pt x="14330" y="362119"/>
                  <a:pt x="7358" y="353598"/>
                  <a:pt x="0" y="345078"/>
                </a:cubicBezTo>
                <a:cubicBezTo>
                  <a:pt x="7358" y="337332"/>
                  <a:pt x="14717" y="329586"/>
                  <a:pt x="21688" y="321840"/>
                </a:cubicBezTo>
                <a:close/>
                <a:moveTo>
                  <a:pt x="1062734" y="0"/>
                </a:moveTo>
                <a:cubicBezTo>
                  <a:pt x="1104174" y="8908"/>
                  <a:pt x="1110758" y="51897"/>
                  <a:pt x="1136319" y="76297"/>
                </a:cubicBezTo>
                <a:cubicBezTo>
                  <a:pt x="1163818" y="196358"/>
                  <a:pt x="1176211" y="317194"/>
                  <a:pt x="1154522" y="446549"/>
                </a:cubicBezTo>
                <a:cubicBezTo>
                  <a:pt x="1128573" y="413242"/>
                  <a:pt x="1112694" y="381484"/>
                  <a:pt x="1097589" y="349726"/>
                </a:cubicBezTo>
                <a:cubicBezTo>
                  <a:pt x="1086359" y="325714"/>
                  <a:pt x="1070092" y="312933"/>
                  <a:pt x="1042207" y="316031"/>
                </a:cubicBezTo>
                <a:cubicBezTo>
                  <a:pt x="1013547" y="319517"/>
                  <a:pt x="1003090" y="337719"/>
                  <a:pt x="998443" y="363281"/>
                </a:cubicBezTo>
                <a:cubicBezTo>
                  <a:pt x="988761" y="417115"/>
                  <a:pt x="957777" y="451196"/>
                  <a:pt x="903943" y="463977"/>
                </a:cubicBezTo>
                <a:cubicBezTo>
                  <a:pt x="936476" y="431057"/>
                  <a:pt x="968621" y="398524"/>
                  <a:pt x="959326" y="345853"/>
                </a:cubicBezTo>
                <a:cubicBezTo>
                  <a:pt x="957003" y="333460"/>
                  <a:pt x="965136" y="322228"/>
                  <a:pt x="973269" y="312545"/>
                </a:cubicBezTo>
                <a:cubicBezTo>
                  <a:pt x="1050728" y="221920"/>
                  <a:pt x="1087520" y="119673"/>
                  <a:pt x="1062734" y="0"/>
                </a:cubicBezTo>
                <a:close/>
                <a:moveTo>
                  <a:pt x="596818" y="0"/>
                </a:moveTo>
                <a:cubicBezTo>
                  <a:pt x="579003" y="136715"/>
                  <a:pt x="657236" y="232764"/>
                  <a:pt x="735469" y="328812"/>
                </a:cubicBezTo>
                <a:cubicBezTo>
                  <a:pt x="745539" y="341205"/>
                  <a:pt x="763355" y="352050"/>
                  <a:pt x="760255" y="368704"/>
                </a:cubicBezTo>
                <a:cubicBezTo>
                  <a:pt x="749411" y="429896"/>
                  <a:pt x="790465" y="461267"/>
                  <a:pt x="828419" y="494961"/>
                </a:cubicBezTo>
                <a:cubicBezTo>
                  <a:pt x="778846" y="473273"/>
                  <a:pt x="720365" y="462041"/>
                  <a:pt x="714168" y="390780"/>
                </a:cubicBezTo>
                <a:cubicBezTo>
                  <a:pt x="711844" y="364056"/>
                  <a:pt x="690155" y="351276"/>
                  <a:pt x="664981" y="347015"/>
                </a:cubicBezTo>
                <a:cubicBezTo>
                  <a:pt x="640195" y="342756"/>
                  <a:pt x="621604" y="351663"/>
                  <a:pt x="609211" y="374126"/>
                </a:cubicBezTo>
                <a:cubicBezTo>
                  <a:pt x="587136" y="412856"/>
                  <a:pt x="564285" y="450809"/>
                  <a:pt x="532915" y="487990"/>
                </a:cubicBezTo>
                <a:cubicBezTo>
                  <a:pt x="527106" y="427185"/>
                  <a:pt x="517810" y="366767"/>
                  <a:pt x="515874" y="305962"/>
                </a:cubicBezTo>
                <a:cubicBezTo>
                  <a:pt x="513550" y="242833"/>
                  <a:pt x="511614" y="179317"/>
                  <a:pt x="518585" y="116188"/>
                </a:cubicBezTo>
                <a:cubicBezTo>
                  <a:pt x="519359" y="108055"/>
                  <a:pt x="516261" y="99147"/>
                  <a:pt x="514712" y="90627"/>
                </a:cubicBezTo>
                <a:cubicBezTo>
                  <a:pt x="545308" y="62354"/>
                  <a:pt x="555765" y="17428"/>
                  <a:pt x="596818" y="0"/>
                </a:cubicBezTo>
                <a:close/>
              </a:path>
            </a:pathLst>
          </a:custGeom>
          <a:solidFill>
            <a:schemeClr val="bg1"/>
          </a:solidFill>
          <a:ln w="337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5" name="Elbow Connector 84">
            <a:extLst>
              <a:ext uri="{FF2B5EF4-FFF2-40B4-BE49-F238E27FC236}">
                <a16:creationId xmlns:a16="http://schemas.microsoft.com/office/drawing/2014/main" id="{CDCFB159-77EC-40CC-A6E1-837715CB4DAF}"/>
              </a:ext>
            </a:extLst>
          </p:cNvPr>
          <p:cNvCxnSpPr/>
          <p:nvPr/>
        </p:nvCxnSpPr>
        <p:spPr>
          <a:xfrm>
            <a:off x="6410739" y="4610233"/>
            <a:ext cx="1083000" cy="992192"/>
          </a:xfrm>
          <a:prstGeom prst="bentConnector3">
            <a:avLst>
              <a:gd name="adj1" fmla="val 442"/>
            </a:avLst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Dikdörtgen 67"/>
          <p:cNvSpPr/>
          <p:nvPr/>
        </p:nvSpPr>
        <p:spPr>
          <a:xfrm>
            <a:off x="5273509" y="4018180"/>
            <a:ext cx="3430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Görüş ve Bilgi Talepleri </a:t>
            </a:r>
            <a:endParaRPr lang="tr-T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Dikdörtgen 70"/>
          <p:cNvSpPr/>
          <p:nvPr/>
        </p:nvSpPr>
        <p:spPr>
          <a:xfrm>
            <a:off x="7683630" y="5321241"/>
            <a:ext cx="52845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15 iş günü içinde cevaplanmalıdır.</a:t>
            </a:r>
            <a:endParaRPr lang="tr-T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Dikdörtgen 42"/>
          <p:cNvSpPr/>
          <p:nvPr/>
        </p:nvSpPr>
        <p:spPr>
          <a:xfrm>
            <a:off x="4459309" y="6213014"/>
            <a:ext cx="89615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Görüş, bilgi ve belge talebinde ek süre kullanımı tamamen kaldırılmıştır.	</a:t>
            </a:r>
          </a:p>
        </p:txBody>
      </p:sp>
    </p:spTree>
    <p:extLst>
      <p:ext uri="{BB962C8B-B14F-4D97-AF65-F5344CB8AC3E}">
        <p14:creationId xmlns:p14="http://schemas.microsoft.com/office/powerpoint/2010/main" val="141093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7318622" cy="679673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bg1"/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bg1"/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bg1"/>
                </a:solidFill>
                <a:latin typeface="Candara Light" panose="020E0502030303020204" pitchFamily="34" charset="0"/>
              </a:rPr>
              <a:t>34: Tekit Yazısı</a:t>
            </a:r>
            <a:endParaRPr lang="tr-TR" sz="2000" b="1" dirty="0">
              <a:solidFill>
                <a:schemeClr val="bg1"/>
              </a:solidFill>
              <a:latin typeface="Candara Light" panose="020E0502030303020204" pitchFamily="34" charset="0"/>
            </a:endParaRPr>
          </a:p>
        </p:txBody>
      </p:sp>
      <p:sp>
        <p:nvSpPr>
          <p:cNvPr id="36" name="Dikdörtgen 35"/>
          <p:cNvSpPr/>
          <p:nvPr/>
        </p:nvSpPr>
        <p:spPr>
          <a:xfrm>
            <a:off x="6400800" y="3160642"/>
            <a:ext cx="4899992" cy="30214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9644" y="3160642"/>
            <a:ext cx="4755874" cy="2970144"/>
          </a:xfrm>
          <a:prstGeom prst="rect">
            <a:avLst/>
          </a:prstGeom>
        </p:spPr>
      </p:pic>
      <p:sp>
        <p:nvSpPr>
          <p:cNvPr id="37" name="Google Shape;547;p33"/>
          <p:cNvSpPr/>
          <p:nvPr/>
        </p:nvSpPr>
        <p:spPr>
          <a:xfrm>
            <a:off x="6291469" y="3041374"/>
            <a:ext cx="5098773" cy="3816626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71450" dist="3810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Dikdörtgen 4"/>
          <p:cNvSpPr/>
          <p:nvPr/>
        </p:nvSpPr>
        <p:spPr>
          <a:xfrm>
            <a:off x="1229030" y="1200855"/>
            <a:ext cx="79050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Belgeye süresi içinde cevap verilmemesi </a:t>
            </a:r>
            <a:r>
              <a:rPr lang="tr-T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durumunda</a:t>
            </a:r>
            <a:endParaRPr lang="tr-T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1209365" y="1781411"/>
            <a:ext cx="81930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İdare muhataptan bahsi geçen belgeye cevap verilmesini ya da belge hakkında gereğinin yapılmasını talep edebilir</a:t>
            </a:r>
            <a:r>
              <a:rPr lang="tr-TR" sz="2000" dirty="0" smtClean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tr-TR" sz="105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Daha önceden gönderilen yazının ilgi tutulması zorunludur.</a:t>
            </a:r>
          </a:p>
        </p:txBody>
      </p:sp>
      <p:sp>
        <p:nvSpPr>
          <p:cNvPr id="42" name="Dikdörtgen 41"/>
          <p:cNvSpPr/>
          <p:nvPr/>
        </p:nvSpPr>
        <p:spPr>
          <a:xfrm>
            <a:off x="1602543" y="3672019"/>
            <a:ext cx="3913674" cy="20827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>
                <a:solidFill>
                  <a:schemeClr val="tx1"/>
                </a:solidFill>
              </a:rPr>
              <a:t>Hiyerarşi yönünden alt İdarenin üst idareye </a:t>
            </a:r>
            <a:r>
              <a:rPr lang="tr-TR" dirty="0" smtClean="0">
                <a:solidFill>
                  <a:schemeClr val="tx1"/>
                </a:solidFill>
              </a:rPr>
              <a:t>‘‘Tekit yazısı’’ </a:t>
            </a:r>
            <a:r>
              <a:rPr lang="tr-TR" dirty="0">
                <a:solidFill>
                  <a:schemeClr val="tx1"/>
                </a:solidFill>
              </a:rPr>
              <a:t>yazması uygun değildir.	</a:t>
            </a:r>
          </a:p>
        </p:txBody>
      </p:sp>
    </p:spTree>
    <p:extLst>
      <p:ext uri="{BB962C8B-B14F-4D97-AF65-F5344CB8AC3E}">
        <p14:creationId xmlns:p14="http://schemas.microsoft.com/office/powerpoint/2010/main" val="300921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7318622" cy="679673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bg1"/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bg1"/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bg1"/>
                </a:solidFill>
                <a:latin typeface="Candara Light" panose="020E0502030303020204" pitchFamily="34" charset="0"/>
              </a:rPr>
              <a:t>35: Uygun Yazılmayan Belgeler</a:t>
            </a:r>
            <a:endParaRPr lang="tr-TR" sz="2000" b="1" dirty="0">
              <a:solidFill>
                <a:schemeClr val="bg1"/>
              </a:solidFill>
              <a:latin typeface="Candara Light" panose="020E0502030303020204" pitchFamily="34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091" y="4464467"/>
            <a:ext cx="8763622" cy="1581346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566531" y="2286001"/>
            <a:ext cx="100782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Yönetmeliğe aykırı olarak hazırlanan belgenin sahibi idare şifahen veya cevabî yazıda </a:t>
            </a:r>
            <a:r>
              <a:rPr lang="tr-TR" sz="2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uyarılmalı,</a:t>
            </a:r>
          </a:p>
          <a:p>
            <a:endParaRPr lang="tr-TR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Hatanın devam etmesi durumunda ise belge iade edilmelidir.</a:t>
            </a:r>
          </a:p>
        </p:txBody>
      </p:sp>
    </p:spTree>
    <p:extLst>
      <p:ext uri="{BB962C8B-B14F-4D97-AF65-F5344CB8AC3E}">
        <p14:creationId xmlns:p14="http://schemas.microsoft.com/office/powerpoint/2010/main" val="259763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/>
          <p:cNvSpPr txBox="1"/>
          <p:nvPr/>
        </p:nvSpPr>
        <p:spPr>
          <a:xfrm>
            <a:off x="67389" y="1160112"/>
            <a:ext cx="2648896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r-TR" sz="3600" b="1" spc="3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İletişim</a:t>
            </a:r>
            <a:endParaRPr lang="tr-TR" sz="5400" b="1" spc="3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10" name="Picture 2" descr="T.C. Cumhurbaşkanlığı Forsu Vector Logo - Brandsvectorlogo.com">
            <a:extLst>
              <a:ext uri="{FF2B5EF4-FFF2-40B4-BE49-F238E27FC236}">
                <a16:creationId xmlns:a16="http://schemas.microsoft.com/office/drawing/2014/main" id="{A53859AC-D953-4E4F-8953-A7B4E5413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06" y="239996"/>
            <a:ext cx="1069372" cy="80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Düz Bağlayıcı 12"/>
          <p:cNvCxnSpPr/>
          <p:nvPr/>
        </p:nvCxnSpPr>
        <p:spPr>
          <a:xfrm>
            <a:off x="1148036" y="865526"/>
            <a:ext cx="10821542" cy="37403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etin kutusu 7"/>
          <p:cNvSpPr txBox="1"/>
          <p:nvPr/>
        </p:nvSpPr>
        <p:spPr>
          <a:xfrm>
            <a:off x="436076" y="318153"/>
            <a:ext cx="500860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tr-TR"/>
            </a:defPPr>
            <a:lvl1pPr algn="ctr">
              <a:defRPr sz="3200" b="1">
                <a:ln/>
                <a:solidFill>
                  <a:srgbClr val="E7E6E6">
                    <a:lumMod val="50000"/>
                  </a:srgbClr>
                </a:solidFill>
                <a:latin typeface="Candara" panose="020E0502030303020204" pitchFamily="34" charset="0"/>
              </a:defRPr>
            </a:lvl1pPr>
          </a:lstStyle>
          <a:p>
            <a:r>
              <a:rPr lang="tr-TR" dirty="0"/>
              <a:t>resmiyazisma.gov.tr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932" y="2744292"/>
            <a:ext cx="5429260" cy="3614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Metin kutusu 4"/>
          <p:cNvSpPr txBox="1"/>
          <p:nvPr/>
        </p:nvSpPr>
        <p:spPr>
          <a:xfrm>
            <a:off x="599958" y="5848869"/>
            <a:ext cx="1063206" cy="156517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cxnSp>
        <p:nvCxnSpPr>
          <p:cNvPr id="14" name="Düz Bağlayıcı 13"/>
          <p:cNvCxnSpPr/>
          <p:nvPr/>
        </p:nvCxnSpPr>
        <p:spPr>
          <a:xfrm>
            <a:off x="1695238" y="5927127"/>
            <a:ext cx="5581220" cy="0"/>
          </a:xfrm>
          <a:prstGeom prst="line">
            <a:avLst/>
          </a:prstGeom>
          <a:ln w="19050">
            <a:solidFill>
              <a:srgbClr val="B6242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ikdörtgen 16"/>
          <p:cNvSpPr/>
          <p:nvPr/>
        </p:nvSpPr>
        <p:spPr>
          <a:xfrm>
            <a:off x="440540" y="1806444"/>
            <a:ext cx="64627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1400" dirty="0">
                <a:solidFill>
                  <a:srgbClr val="575759"/>
                </a:solidFill>
                <a:latin typeface="Georgia" panose="02040502050405020303" pitchFamily="18" charset="0"/>
              </a:rPr>
              <a:t>Resmî Yazışmalarda Uygulanacak Usul Ve Esaslar Hakkında Yönetmelik’e ilişkin diğer sorular için aşağıdaki formun doldurarak tarafımıza iletilmesi halinde soruları mesai saatleri içerisinde cevaplandırılmaktadır.</a:t>
            </a: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6458" y="1076262"/>
            <a:ext cx="4528364" cy="5415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587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/>
          <p:cNvSpPr txBox="1"/>
          <p:nvPr/>
        </p:nvSpPr>
        <p:spPr>
          <a:xfrm>
            <a:off x="-1" y="2063922"/>
            <a:ext cx="12192000" cy="38779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r-TR" sz="6000" b="1" i="1" spc="3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Eğitime katılımınız </a:t>
            </a:r>
          </a:p>
          <a:p>
            <a:pPr algn="ctr"/>
            <a:r>
              <a:rPr lang="tr-TR" sz="6000" b="1" i="1" spc="3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için </a:t>
            </a:r>
            <a:endParaRPr lang="tr-TR" sz="6000" b="1" i="1" spc="3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  <a:p>
            <a:pPr lvl="0" algn="ctr">
              <a:defRPr/>
            </a:pPr>
            <a:r>
              <a:rPr lang="tr-TR" sz="6000" b="1" i="1" spc="3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teşekkür </a:t>
            </a:r>
            <a:r>
              <a:rPr lang="tr-TR" sz="6000" b="1" i="1" spc="3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ederim.</a:t>
            </a:r>
            <a:endParaRPr lang="tr-TR" sz="6000" b="1" i="1" spc="3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  <a:p>
            <a:pPr algn="ctr"/>
            <a:endParaRPr lang="tr-TR" sz="6600" b="1" spc="3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72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Resim 3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18" y="150512"/>
            <a:ext cx="899979" cy="885525"/>
          </a:xfrm>
          <a:prstGeom prst="rect">
            <a:avLst/>
          </a:prstGeom>
          <a:effectLst>
            <a:softEdge rad="0"/>
          </a:effectLst>
        </p:spPr>
      </p:pic>
      <p:sp>
        <p:nvSpPr>
          <p:cNvPr id="41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rgbClr val="252831">
                    <a:lumMod val="90000"/>
                    <a:lumOff val="10000"/>
                  </a:srgb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 smtClean="0">
                <a:solidFill>
                  <a:srgbClr val="252831">
                    <a:lumMod val="90000"/>
                    <a:lumOff val="10000"/>
                  </a:srgbClr>
                </a:solidFill>
                <a:latin typeface="Candara Light" panose="020E0502030303020204" pitchFamily="34" charset="0"/>
              </a:rPr>
              <a:t>Yönetmeliğin Tarihçesi</a:t>
            </a:r>
            <a:endParaRPr lang="tr-TR" sz="2000" b="1" dirty="0">
              <a:solidFill>
                <a:srgbClr val="252831">
                  <a:lumMod val="90000"/>
                  <a:lumOff val="10000"/>
                </a:srgbClr>
              </a:solidFill>
              <a:latin typeface="Candara Light" panose="020E0502030303020204" pitchFamily="34" charset="0"/>
            </a:endParaRPr>
          </a:p>
        </p:txBody>
      </p:sp>
      <p:sp>
        <p:nvSpPr>
          <p:cNvPr id="30" name="Dikdörtgen 29"/>
          <p:cNvSpPr/>
          <p:nvPr/>
        </p:nvSpPr>
        <p:spPr>
          <a:xfrm>
            <a:off x="0" y="3583173"/>
            <a:ext cx="12192000" cy="327482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2582519" y="1569781"/>
            <a:ext cx="7512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2000" dirty="0" smtClean="0">
                <a:solidFill>
                  <a:srgbClr val="68728D">
                    <a:lumMod val="75000"/>
                  </a:srgbClr>
                </a:solidFill>
                <a:latin typeface="Arial Narrow" panose="020B0606020202030204" pitchFamily="34" charset="0"/>
              </a:rPr>
              <a:t>Resmî </a:t>
            </a:r>
            <a:r>
              <a:rPr lang="tr-TR" sz="2000" dirty="0">
                <a:solidFill>
                  <a:srgbClr val="68728D">
                    <a:lumMod val="75000"/>
                  </a:srgbClr>
                </a:solidFill>
                <a:latin typeface="Arial Narrow" panose="020B0606020202030204" pitchFamily="34" charset="0"/>
              </a:rPr>
              <a:t>yazışma usul ve esasları ilk olarak 1994 yılında yayımlanan mülga Başbakanlığın 1994/9 sayılı Genelgesi ile belirlenmiştir. 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clrChange>
              <a:clrFrom>
                <a:srgbClr val="E4E4E4"/>
              </a:clrFrom>
              <a:clrTo>
                <a:srgbClr val="E4E4E4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-1138605" y="2970814"/>
            <a:ext cx="5595257" cy="1725702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147186" y="1692892"/>
            <a:ext cx="934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>
                <a:solidFill>
                  <a:srgbClr val="252831"/>
                </a:solidFill>
                <a:latin typeface="Adobe Garamond Pro Bold" panose="02020702060506020403" pitchFamily="18" charset="-94"/>
              </a:rPr>
              <a:t>1994</a:t>
            </a:r>
            <a:endParaRPr lang="tr-TR" sz="2400" dirty="0">
              <a:solidFill>
                <a:srgbClr val="252831"/>
              </a:solidFill>
              <a:latin typeface="Adobe Garamond Pro Bold" panose="02020702060506020403" pitchFamily="18" charset="-94"/>
            </a:endParaRPr>
          </a:p>
        </p:txBody>
      </p:sp>
      <p:sp>
        <p:nvSpPr>
          <p:cNvPr id="13" name="Metin kutusu 12"/>
          <p:cNvSpPr txBox="1"/>
          <p:nvPr/>
        </p:nvSpPr>
        <p:spPr>
          <a:xfrm>
            <a:off x="1039698" y="2979875"/>
            <a:ext cx="1132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>
                <a:solidFill>
                  <a:srgbClr val="252831"/>
                </a:solidFill>
                <a:latin typeface="Adobe Garamond Pro Bold" panose="02020702060506020403" pitchFamily="18" charset="-94"/>
              </a:rPr>
              <a:t>2004</a:t>
            </a:r>
            <a:endParaRPr lang="tr-TR" sz="2400" dirty="0">
              <a:solidFill>
                <a:srgbClr val="252831"/>
              </a:solidFill>
              <a:latin typeface="Adobe Garamond Pro Bold" panose="02020702060506020403" pitchFamily="18" charset="-94"/>
            </a:endParaRPr>
          </a:p>
        </p:txBody>
      </p:sp>
      <p:sp>
        <p:nvSpPr>
          <p:cNvPr id="14" name="Metin kutusu 13"/>
          <p:cNvSpPr txBox="1"/>
          <p:nvPr/>
        </p:nvSpPr>
        <p:spPr>
          <a:xfrm>
            <a:off x="1054022" y="4301883"/>
            <a:ext cx="1132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>
                <a:solidFill>
                  <a:srgbClr val="252831"/>
                </a:solidFill>
                <a:latin typeface="Adobe Garamond Pro Bold" panose="02020702060506020403" pitchFamily="18" charset="-94"/>
              </a:rPr>
              <a:t>2015</a:t>
            </a:r>
            <a:endParaRPr lang="tr-TR" sz="2400" dirty="0">
              <a:solidFill>
                <a:srgbClr val="252831"/>
              </a:solidFill>
              <a:latin typeface="Adobe Garamond Pro Bold" panose="02020702060506020403" pitchFamily="18" charset="-94"/>
            </a:endParaRPr>
          </a:p>
        </p:txBody>
      </p:sp>
      <p:sp>
        <p:nvSpPr>
          <p:cNvPr id="15" name="Metin kutusu 14"/>
          <p:cNvSpPr txBox="1"/>
          <p:nvPr/>
        </p:nvSpPr>
        <p:spPr>
          <a:xfrm>
            <a:off x="1062900" y="5588698"/>
            <a:ext cx="1132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>
                <a:solidFill>
                  <a:srgbClr val="252831"/>
                </a:solidFill>
                <a:latin typeface="Adobe Garamond Pro Bold" panose="02020702060506020403" pitchFamily="18" charset="-94"/>
              </a:rPr>
              <a:t>2020</a:t>
            </a:r>
            <a:endParaRPr lang="tr-TR" sz="2800" dirty="0">
              <a:solidFill>
                <a:srgbClr val="252831"/>
              </a:solidFill>
              <a:latin typeface="Adobe Garamond Pro Bold" panose="02020702060506020403" pitchFamily="18" charset="-94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2617354" y="4724790"/>
            <a:ext cx="75803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000" dirty="0">
                <a:solidFill>
                  <a:srgbClr val="68728D">
                    <a:lumMod val="75000"/>
                  </a:srgbClr>
                </a:solidFill>
                <a:latin typeface="Arial Narrow" panose="020B0606020202030204" pitchFamily="34" charset="0"/>
              </a:rPr>
              <a:t>2015 yılında ilk defa yönetmeliğe dâhil olan elektronik ortam kavramı, 2020 yılında yayımlanan yönetmeliğin temelini oluşturmuştur. </a:t>
            </a:r>
          </a:p>
        </p:txBody>
      </p:sp>
      <p:sp>
        <p:nvSpPr>
          <p:cNvPr id="10" name="Dikdörtgen 9"/>
          <p:cNvSpPr/>
          <p:nvPr/>
        </p:nvSpPr>
        <p:spPr>
          <a:xfrm>
            <a:off x="2582519" y="3299466"/>
            <a:ext cx="76152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000" dirty="0">
                <a:solidFill>
                  <a:srgbClr val="68728D">
                    <a:lumMod val="75000"/>
                  </a:srgbClr>
                </a:solidFill>
                <a:latin typeface="Arial Narrow" panose="020B0606020202030204" pitchFamily="34" charset="0"/>
              </a:rPr>
              <a:t>2004 ve 2015 yıllarında yayımlanan Yönetmelikler ile söz konusu usul ve esasların kapsamı genişletilmiştir. </a:t>
            </a:r>
          </a:p>
        </p:txBody>
      </p:sp>
    </p:spTree>
    <p:extLst>
      <p:ext uri="{BB962C8B-B14F-4D97-AF65-F5344CB8AC3E}">
        <p14:creationId xmlns:p14="http://schemas.microsoft.com/office/powerpoint/2010/main" val="229307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13" grpId="0"/>
      <p:bldP spid="14" grpId="0"/>
      <p:bldP spid="15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Resim 3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18" y="150512"/>
            <a:ext cx="899979" cy="885525"/>
          </a:xfrm>
          <a:prstGeom prst="rect">
            <a:avLst/>
          </a:prstGeom>
          <a:effectLst>
            <a:softEdge rad="0"/>
          </a:effectLst>
        </p:spPr>
      </p:pic>
      <p:sp>
        <p:nvSpPr>
          <p:cNvPr id="41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rgbClr val="252831">
                    <a:lumMod val="90000"/>
                    <a:lumOff val="10000"/>
                  </a:srgb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 smtClean="0">
                <a:solidFill>
                  <a:srgbClr val="252831">
                    <a:lumMod val="90000"/>
                    <a:lumOff val="10000"/>
                  </a:srgbClr>
                </a:solidFill>
                <a:latin typeface="Candara Light" panose="020E0502030303020204" pitchFamily="34" charset="0"/>
              </a:rPr>
              <a:t>Yönetmeliğin Sağladığı Kazanımlar</a:t>
            </a:r>
            <a:endParaRPr lang="tr-TR" sz="2000" b="1" dirty="0">
              <a:solidFill>
                <a:srgbClr val="252831">
                  <a:lumMod val="90000"/>
                  <a:lumOff val="10000"/>
                </a:srgbClr>
              </a:solidFill>
              <a:latin typeface="Candara Light" panose="020E0502030303020204" pitchFamily="34" charset="0"/>
            </a:endParaRPr>
          </a:p>
        </p:txBody>
      </p:sp>
      <p:sp>
        <p:nvSpPr>
          <p:cNvPr id="30" name="Dikdörtgen 29"/>
          <p:cNvSpPr/>
          <p:nvPr/>
        </p:nvSpPr>
        <p:spPr>
          <a:xfrm>
            <a:off x="0" y="3583173"/>
            <a:ext cx="12192000" cy="327482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99" y="1261855"/>
            <a:ext cx="3771900" cy="20955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99" y="3583173"/>
            <a:ext cx="3771900" cy="1794774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8870" y="1261855"/>
            <a:ext cx="3762375" cy="209550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8870" y="3556012"/>
            <a:ext cx="3771900" cy="182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0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Resim 3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18" y="150512"/>
            <a:ext cx="899979" cy="885525"/>
          </a:xfrm>
          <a:prstGeom prst="rect">
            <a:avLst/>
          </a:prstGeom>
          <a:effectLst>
            <a:softEdge rad="0"/>
          </a:effectLst>
        </p:spPr>
      </p:pic>
      <p:sp>
        <p:nvSpPr>
          <p:cNvPr id="41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rgbClr val="252831">
                    <a:lumMod val="90000"/>
                    <a:lumOff val="10000"/>
                  </a:srgb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 smtClean="0">
                <a:solidFill>
                  <a:srgbClr val="252831">
                    <a:lumMod val="90000"/>
                    <a:lumOff val="10000"/>
                  </a:srgbClr>
                </a:solidFill>
                <a:latin typeface="Candara Light" panose="020E0502030303020204" pitchFamily="34" charset="0"/>
              </a:rPr>
              <a:t>Yönetmelik Eğitimleri</a:t>
            </a:r>
            <a:endParaRPr lang="tr-TR" sz="2000" b="1" dirty="0">
              <a:solidFill>
                <a:srgbClr val="252831">
                  <a:lumMod val="90000"/>
                  <a:lumOff val="10000"/>
                </a:srgbClr>
              </a:solidFill>
              <a:latin typeface="Candara Light" panose="020E0502030303020204" pitchFamily="34" charset="0"/>
            </a:endParaRPr>
          </a:p>
        </p:txBody>
      </p:sp>
      <p:sp>
        <p:nvSpPr>
          <p:cNvPr id="30" name="Dikdörtgen 29"/>
          <p:cNvSpPr/>
          <p:nvPr/>
        </p:nvSpPr>
        <p:spPr>
          <a:xfrm>
            <a:off x="0" y="3583173"/>
            <a:ext cx="12192000" cy="327482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1365826"/>
            <a:ext cx="3886200" cy="162877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1925" y="3128092"/>
            <a:ext cx="3771900" cy="1657350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0142" y="4926642"/>
            <a:ext cx="401955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2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Resim 3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18" y="150512"/>
            <a:ext cx="899979" cy="885525"/>
          </a:xfrm>
          <a:prstGeom prst="rect">
            <a:avLst/>
          </a:prstGeom>
          <a:effectLst>
            <a:softEdge rad="0"/>
          </a:effec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rgbClr val="252831">
                    <a:lumMod val="90000"/>
                    <a:lumOff val="10000"/>
                  </a:srgb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 smtClean="0">
                <a:solidFill>
                  <a:srgbClr val="252831">
                    <a:lumMod val="90000"/>
                    <a:lumOff val="10000"/>
                  </a:srgbClr>
                </a:solidFill>
                <a:latin typeface="Candara Light" panose="020E0502030303020204" pitchFamily="34" charset="0"/>
              </a:rPr>
              <a:t>Mevzuat</a:t>
            </a:r>
            <a:endParaRPr lang="tr-TR" sz="2000" b="1" dirty="0">
              <a:solidFill>
                <a:srgbClr val="252831">
                  <a:lumMod val="90000"/>
                  <a:lumOff val="10000"/>
                </a:srgbClr>
              </a:solidFill>
              <a:latin typeface="Candara Light" panose="020E0502030303020204" pitchFamily="34" charset="0"/>
            </a:endParaRPr>
          </a:p>
        </p:txBody>
      </p:sp>
      <p:sp>
        <p:nvSpPr>
          <p:cNvPr id="30" name="Dikdörtgen 29"/>
          <p:cNvSpPr/>
          <p:nvPr/>
        </p:nvSpPr>
        <p:spPr>
          <a:xfrm>
            <a:off x="0" y="3583173"/>
            <a:ext cx="12192000" cy="327482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8" name="Metin kutusu 17"/>
          <p:cNvSpPr txBox="1"/>
          <p:nvPr/>
        </p:nvSpPr>
        <p:spPr>
          <a:xfrm>
            <a:off x="214718" y="1282948"/>
            <a:ext cx="576469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Clr>
                <a:srgbClr val="B4952E"/>
              </a:buClr>
              <a:buFont typeface="Times New Roman" panose="02020603050405020304" pitchFamily="18" charset="0"/>
              <a:buChar char="►"/>
            </a:pPr>
            <a:r>
              <a:rPr lang="tr-TR" sz="1200" dirty="0">
                <a:solidFill>
                  <a:srgbClr val="252831"/>
                </a:solidFill>
                <a:cs typeface="Arial" panose="020B0604020202020204" pitchFamily="34" charset="0"/>
              </a:rPr>
              <a:t>Mülga </a:t>
            </a:r>
            <a:r>
              <a:rPr lang="tr-TR" sz="1200" dirty="0" smtClean="0">
                <a:solidFill>
                  <a:srgbClr val="252831"/>
                </a:solidFill>
                <a:cs typeface="Arial" panose="020B0604020202020204" pitchFamily="34" charset="0"/>
              </a:rPr>
              <a:t>6/3048 </a:t>
            </a:r>
            <a:r>
              <a:rPr lang="tr-TR" sz="1200" dirty="0">
                <a:solidFill>
                  <a:srgbClr val="252831"/>
                </a:solidFill>
                <a:cs typeface="Arial" panose="020B0604020202020204" pitchFamily="34" charset="0"/>
              </a:rPr>
              <a:t>sayılı Bakanlar Kurulu Kararı </a:t>
            </a:r>
            <a:r>
              <a:rPr lang="tr-TR" sz="1200" dirty="0" smtClean="0">
                <a:solidFill>
                  <a:srgbClr val="252831"/>
                </a:solidFill>
                <a:cs typeface="Arial" panose="020B0604020202020204" pitchFamily="34" charset="0"/>
              </a:rPr>
              <a:t>Gizlilik </a:t>
            </a:r>
            <a:r>
              <a:rPr lang="tr-TR" sz="1200" dirty="0">
                <a:solidFill>
                  <a:srgbClr val="252831"/>
                </a:solidFill>
                <a:cs typeface="Arial" panose="020B0604020202020204" pitchFamily="34" charset="0"/>
              </a:rPr>
              <a:t>Dereceli Evrak ve Gerecin Güvenliği Hakkında </a:t>
            </a:r>
            <a:r>
              <a:rPr lang="tr-TR" sz="1200" dirty="0" smtClean="0">
                <a:solidFill>
                  <a:srgbClr val="252831"/>
                </a:solidFill>
                <a:cs typeface="Arial" panose="020B0604020202020204" pitchFamily="34" charset="0"/>
              </a:rPr>
              <a:t>Esaslar </a:t>
            </a:r>
            <a:r>
              <a:rPr lang="tr-TR" sz="1200" dirty="0">
                <a:solidFill>
                  <a:srgbClr val="252831"/>
                </a:solidFill>
                <a:cs typeface="Arial" panose="020B0604020202020204" pitchFamily="34" charset="0"/>
              </a:rPr>
              <a:t>(1964</a:t>
            </a:r>
            <a:r>
              <a:rPr lang="tr-TR" sz="1200" dirty="0" smtClean="0">
                <a:solidFill>
                  <a:srgbClr val="252831"/>
                </a:solidFill>
                <a:cs typeface="Arial" panose="020B0604020202020204" pitchFamily="34" charset="0"/>
              </a:rPr>
              <a:t>) </a:t>
            </a:r>
          </a:p>
          <a:p>
            <a:pPr marL="265113">
              <a:lnSpc>
                <a:spcPct val="200000"/>
              </a:lnSpc>
              <a:buClr>
                <a:srgbClr val="B4952E"/>
              </a:buClr>
            </a:pPr>
            <a:r>
              <a:rPr lang="tr-TR" sz="1200" b="1" i="1" dirty="0">
                <a:solidFill>
                  <a:srgbClr val="252831"/>
                </a:solidFill>
                <a:cs typeface="Arial" panose="020B0604020202020204" pitchFamily="34" charset="0"/>
              </a:rPr>
              <a:t>(</a:t>
            </a:r>
            <a:r>
              <a:rPr lang="tr-TR" sz="1200" b="1" i="1" dirty="0" smtClean="0"/>
              <a:t>25.04.2022 </a:t>
            </a:r>
            <a:r>
              <a:rPr lang="tr-TR" sz="1200" b="1" i="1" dirty="0"/>
              <a:t>tarihli ve 5529 sayılı Cumhurbaşkanı Kararıyla “Gizlilik Dereceli Belgelerde Uygulanacak Usul ve Esaslar Hakkında Yönetmelik” yürürlüğe konuldu</a:t>
            </a:r>
            <a:r>
              <a:rPr lang="tr-TR" sz="1200" b="1" i="1" dirty="0" smtClean="0"/>
              <a:t>.)</a:t>
            </a:r>
            <a:endParaRPr lang="tr-TR" sz="1200" b="1" i="1" dirty="0">
              <a:solidFill>
                <a:srgbClr val="252831"/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Clr>
                <a:srgbClr val="B4952E"/>
              </a:buClr>
              <a:buFont typeface="Times New Roman" panose="02020603050405020304" pitchFamily="18" charset="0"/>
              <a:buChar char="►"/>
            </a:pPr>
            <a:r>
              <a:rPr lang="tr-TR" sz="1200" dirty="0">
                <a:solidFill>
                  <a:srgbClr val="252831"/>
                </a:solidFill>
                <a:cs typeface="Arial" panose="020B0604020202020204" pitchFamily="34" charset="0"/>
              </a:rPr>
              <a:t>5070 sayılı Elektronik İmza Kanunu (2004)</a:t>
            </a:r>
          </a:p>
          <a:p>
            <a:pPr marL="285750" indent="-285750">
              <a:lnSpc>
                <a:spcPct val="200000"/>
              </a:lnSpc>
              <a:buClr>
                <a:srgbClr val="B4952E"/>
              </a:buClr>
              <a:buFont typeface="Times New Roman" panose="02020603050405020304" pitchFamily="18" charset="0"/>
              <a:buChar char="►"/>
            </a:pPr>
            <a:r>
              <a:rPr lang="tr-TR" sz="1200" dirty="0" smtClean="0">
                <a:solidFill>
                  <a:srgbClr val="252831"/>
                </a:solidFill>
                <a:cs typeface="Arial" panose="020B0604020202020204" pitchFamily="34" charset="0"/>
              </a:rPr>
              <a:t>Mülga Başbakanlığın 2005/7 </a:t>
            </a:r>
            <a:r>
              <a:rPr lang="tr-TR" sz="1200" dirty="0">
                <a:solidFill>
                  <a:srgbClr val="252831"/>
                </a:solidFill>
                <a:cs typeface="Arial" panose="020B0604020202020204" pitchFamily="34" charset="0"/>
              </a:rPr>
              <a:t>Sayılı </a:t>
            </a:r>
            <a:r>
              <a:rPr lang="tr-TR" sz="1200" dirty="0" smtClean="0">
                <a:solidFill>
                  <a:srgbClr val="252831"/>
                </a:solidFill>
                <a:cs typeface="Arial" panose="020B0604020202020204" pitchFamily="34" charset="0"/>
              </a:rPr>
              <a:t>Genelgesi </a:t>
            </a:r>
            <a:r>
              <a:rPr lang="tr-TR" sz="1200" dirty="0">
                <a:solidFill>
                  <a:srgbClr val="252831"/>
                </a:solidFill>
                <a:cs typeface="Arial" panose="020B0604020202020204" pitchFamily="34" charset="0"/>
              </a:rPr>
              <a:t>(Standart Dosya Planı)</a:t>
            </a:r>
          </a:p>
          <a:p>
            <a:pPr marL="285750" indent="-285750">
              <a:lnSpc>
                <a:spcPct val="200000"/>
              </a:lnSpc>
              <a:buClr>
                <a:srgbClr val="B4952E"/>
              </a:buClr>
              <a:buFont typeface="Times New Roman" panose="02020603050405020304" pitchFamily="18" charset="0"/>
              <a:buChar char="►"/>
            </a:pPr>
            <a:r>
              <a:rPr lang="tr-TR" sz="1200" dirty="0">
                <a:solidFill>
                  <a:srgbClr val="252831"/>
                </a:solidFill>
                <a:cs typeface="Arial" panose="020B0604020202020204" pitchFamily="34" charset="0"/>
              </a:rPr>
              <a:t>Mülga Başbakanlığın 2008/16 Sayılı </a:t>
            </a:r>
            <a:r>
              <a:rPr lang="tr-TR" sz="1200" dirty="0" smtClean="0">
                <a:solidFill>
                  <a:srgbClr val="252831"/>
                </a:solidFill>
                <a:cs typeface="Arial" panose="020B0604020202020204" pitchFamily="34" charset="0"/>
              </a:rPr>
              <a:t>Genelgesi </a:t>
            </a:r>
            <a:r>
              <a:rPr lang="tr-TR" sz="1200" dirty="0">
                <a:solidFill>
                  <a:srgbClr val="252831"/>
                </a:solidFill>
                <a:cs typeface="Arial" panose="020B0604020202020204" pitchFamily="34" charset="0"/>
              </a:rPr>
              <a:t>(Elektronik Belge Standardı)</a:t>
            </a:r>
          </a:p>
          <a:p>
            <a:pPr marL="285750" indent="-285750">
              <a:lnSpc>
                <a:spcPct val="200000"/>
              </a:lnSpc>
              <a:buClr>
                <a:srgbClr val="B4952E"/>
              </a:buClr>
              <a:buFont typeface="Times New Roman" panose="02020603050405020304" pitchFamily="18" charset="0"/>
              <a:buChar char="►"/>
            </a:pPr>
            <a:r>
              <a:rPr lang="tr-TR" sz="1200" dirty="0">
                <a:solidFill>
                  <a:srgbClr val="252831"/>
                </a:solidFill>
                <a:cs typeface="Arial" panose="020B0604020202020204" pitchFamily="34" charset="0"/>
              </a:rPr>
              <a:t>Mülga Başbakanlığın 2011/1 Sayılı </a:t>
            </a:r>
            <a:r>
              <a:rPr lang="tr-TR" sz="1200" dirty="0" smtClean="0">
                <a:solidFill>
                  <a:srgbClr val="252831"/>
                </a:solidFill>
                <a:cs typeface="Arial" panose="020B0604020202020204" pitchFamily="34" charset="0"/>
              </a:rPr>
              <a:t>Genelgesi </a:t>
            </a:r>
            <a:r>
              <a:rPr lang="tr-TR" sz="1200" dirty="0">
                <a:solidFill>
                  <a:srgbClr val="252831"/>
                </a:solidFill>
                <a:cs typeface="Arial" panose="020B0604020202020204" pitchFamily="34" charset="0"/>
              </a:rPr>
              <a:t>(Devlet Teşkilatı Veri Tabanı</a:t>
            </a:r>
            <a:r>
              <a:rPr lang="tr-TR" sz="1200" dirty="0" smtClean="0">
                <a:solidFill>
                  <a:srgbClr val="252831"/>
                </a:solidFill>
                <a:cs typeface="Arial" panose="020B0604020202020204" pitchFamily="34" charset="0"/>
              </a:rPr>
              <a:t>)</a:t>
            </a:r>
          </a:p>
          <a:p>
            <a:pPr marL="285750" indent="-285750">
              <a:lnSpc>
                <a:spcPct val="200000"/>
              </a:lnSpc>
              <a:buClr>
                <a:srgbClr val="B4952E"/>
              </a:buClr>
              <a:buFont typeface="Times New Roman" panose="02020603050405020304" pitchFamily="18" charset="0"/>
              <a:buChar char="►"/>
            </a:pPr>
            <a:r>
              <a:rPr lang="tr-TR" sz="1200" dirty="0">
                <a:solidFill>
                  <a:srgbClr val="252831"/>
                </a:solidFill>
                <a:cs typeface="Arial" panose="020B0604020202020204" pitchFamily="34" charset="0"/>
              </a:rPr>
              <a:t>Kayıtlı Elektronik Posta Sistemine İlişkin Usul ve Esaslar Hakkında Yönetmelik (25/08/2011 tarih ve 28036 sayılı Resmi Gazete</a:t>
            </a:r>
            <a:r>
              <a:rPr lang="tr-TR" sz="1200" dirty="0" smtClean="0">
                <a:solidFill>
                  <a:srgbClr val="252831"/>
                </a:solidFill>
                <a:cs typeface="Arial" panose="020B0604020202020204" pitchFamily="34" charset="0"/>
              </a:rPr>
              <a:t>)</a:t>
            </a:r>
            <a:endParaRPr lang="tr-TR" sz="1200" dirty="0">
              <a:solidFill>
                <a:srgbClr val="252831"/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Clr>
                <a:srgbClr val="B4952E"/>
              </a:buClr>
              <a:buFont typeface="Times New Roman" panose="02020603050405020304" pitchFamily="18" charset="0"/>
              <a:buChar char="►"/>
            </a:pPr>
            <a:r>
              <a:rPr lang="tr-TR" sz="1200" dirty="0" smtClean="0">
                <a:solidFill>
                  <a:srgbClr val="252831"/>
                </a:solidFill>
                <a:cs typeface="Arial" panose="020B0604020202020204" pitchFamily="34" charset="0"/>
              </a:rPr>
              <a:t>Mülga </a:t>
            </a:r>
            <a:r>
              <a:rPr lang="tr-TR" sz="1200" dirty="0">
                <a:solidFill>
                  <a:srgbClr val="252831"/>
                </a:solidFill>
                <a:cs typeface="Arial" panose="020B0604020202020204" pitchFamily="34" charset="0"/>
              </a:rPr>
              <a:t>Başbakanlığın 2017/21 Sayılı </a:t>
            </a:r>
            <a:r>
              <a:rPr lang="tr-TR" sz="1200" dirty="0" smtClean="0">
                <a:solidFill>
                  <a:srgbClr val="252831"/>
                </a:solidFill>
                <a:cs typeface="Arial" panose="020B0604020202020204" pitchFamily="34" charset="0"/>
              </a:rPr>
              <a:t>Genelgesi </a:t>
            </a:r>
            <a:r>
              <a:rPr lang="tr-TR" sz="1200" dirty="0">
                <a:solidFill>
                  <a:srgbClr val="252831"/>
                </a:solidFill>
                <a:cs typeface="Arial" panose="020B0604020202020204" pitchFamily="34" charset="0"/>
              </a:rPr>
              <a:t>(2017)</a:t>
            </a:r>
          </a:p>
          <a:p>
            <a:pPr marL="285750" indent="-285750">
              <a:lnSpc>
                <a:spcPct val="200000"/>
              </a:lnSpc>
              <a:buClr>
                <a:srgbClr val="B4952E"/>
              </a:buClr>
              <a:buFont typeface="Times New Roman" panose="02020603050405020304" pitchFamily="18" charset="0"/>
              <a:buChar char="►"/>
            </a:pPr>
            <a:r>
              <a:rPr lang="tr-TR" sz="1200" dirty="0">
                <a:solidFill>
                  <a:srgbClr val="252831"/>
                </a:solidFill>
                <a:cs typeface="Arial" panose="020B0604020202020204" pitchFamily="34" charset="0"/>
              </a:rPr>
              <a:t>2019/23 Sayılı Cumhurbaşkanlığı Genelgesi</a:t>
            </a:r>
          </a:p>
          <a:p>
            <a:pPr marL="285750" indent="-285750">
              <a:lnSpc>
                <a:spcPct val="200000"/>
              </a:lnSpc>
              <a:buClr>
                <a:srgbClr val="B4952E"/>
              </a:buClr>
              <a:buFont typeface="Times New Roman" panose="02020603050405020304" pitchFamily="18" charset="0"/>
              <a:buChar char="►"/>
            </a:pPr>
            <a:r>
              <a:rPr lang="tr-TR" sz="1200" dirty="0">
                <a:solidFill>
                  <a:srgbClr val="252831"/>
                </a:solidFill>
                <a:cs typeface="Arial" panose="020B0604020202020204" pitchFamily="34" charset="0"/>
              </a:rPr>
              <a:t>TS/ISO 15489 1-2 (Belge Yönetimi)</a:t>
            </a:r>
          </a:p>
          <a:p>
            <a:pPr marL="285750" indent="-285750">
              <a:lnSpc>
                <a:spcPct val="200000"/>
              </a:lnSpc>
              <a:buClr>
                <a:srgbClr val="B4952E"/>
              </a:buClr>
              <a:buFont typeface="Times New Roman" panose="02020603050405020304" pitchFamily="18" charset="0"/>
              <a:buChar char="►"/>
            </a:pPr>
            <a:r>
              <a:rPr lang="tr-TR" sz="1200" dirty="0">
                <a:solidFill>
                  <a:srgbClr val="252831"/>
                </a:solidFill>
                <a:cs typeface="Arial" panose="020B0604020202020204" pitchFamily="34" charset="0"/>
              </a:rPr>
              <a:t>TS 13298 (Elektronik Belge Standardı)</a:t>
            </a:r>
          </a:p>
          <a:p>
            <a:pPr marL="285750" indent="-285750">
              <a:lnSpc>
                <a:spcPct val="200000"/>
              </a:lnSpc>
              <a:buClr>
                <a:srgbClr val="C00000"/>
              </a:buClr>
              <a:buFont typeface="Times New Roman" panose="02020603050405020304" pitchFamily="18" charset="0"/>
              <a:buChar char="►"/>
            </a:pPr>
            <a:endParaRPr lang="tr-TR" sz="1200" dirty="0">
              <a:solidFill>
                <a:srgbClr val="252831"/>
              </a:solidFill>
              <a:cs typeface="Arial" panose="020B0604020202020204" pitchFamily="34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9144000" y="4928198"/>
            <a:ext cx="2647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 smtClean="0">
                <a:solidFill>
                  <a:srgbClr val="252831">
                    <a:lumMod val="75000"/>
                    <a:lumOff val="25000"/>
                  </a:srgbClr>
                </a:solidFill>
                <a:latin typeface="Elephant" panose="02020904090505020303" pitchFamily="18" charset="0"/>
              </a:rPr>
              <a:t>MEVZUAT</a:t>
            </a:r>
            <a:endParaRPr lang="tr-TR" sz="3200" dirty="0">
              <a:solidFill>
                <a:srgbClr val="252831">
                  <a:lumMod val="75000"/>
                  <a:lumOff val="25000"/>
                </a:srgbClr>
              </a:solidFill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4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96520E1-0AE0-4347-860A-FD137210E96A}"/>
              </a:ext>
            </a:extLst>
          </p:cNvPr>
          <p:cNvSpPr txBox="1">
            <a:spLocks/>
          </p:cNvSpPr>
          <p:nvPr/>
        </p:nvSpPr>
        <p:spPr>
          <a:xfrm>
            <a:off x="217996" y="119987"/>
            <a:ext cx="7049729" cy="1681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BELGENİN ÖZELLİKLERİ </a:t>
            </a:r>
            <a:endParaRPr kumimoji="0" lang="tr-TR" sz="5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84D8D78-135C-417E-9CB3-F9CAA7C74A51}"/>
              </a:ext>
            </a:extLst>
          </p:cNvPr>
          <p:cNvSpPr txBox="1">
            <a:spLocks/>
          </p:cNvSpPr>
          <p:nvPr/>
        </p:nvSpPr>
        <p:spPr>
          <a:xfrm>
            <a:off x="7060122" y="1674046"/>
            <a:ext cx="6105833" cy="33918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Resmî Yazışma Ortamları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Nüsha Sayısı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Belgenin Şeklî Özellikleri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Yazı Tipi ve Harf Büyüklüğü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9275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6ACC7FC5-891F-492E-B975-19E9C755181E}"/>
              </a:ext>
            </a:extLst>
          </p:cNvPr>
          <p:cNvSpPr/>
          <p:nvPr/>
        </p:nvSpPr>
        <p:spPr>
          <a:xfrm>
            <a:off x="211087" y="1840467"/>
            <a:ext cx="8358063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dirty="0">
                <a:solidFill>
                  <a:schemeClr val="bg1"/>
                </a:solidFill>
              </a:rPr>
              <a:t>Resmî yazışmalarda </a:t>
            </a:r>
            <a:endParaRPr lang="tr-TR" sz="2400" dirty="0" smtClean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tr-TR" sz="2800" b="1" dirty="0" smtClean="0">
                <a:solidFill>
                  <a:schemeClr val="bg1"/>
                </a:solidFill>
              </a:rPr>
              <a:t>‘‘Elektronik’’ </a:t>
            </a:r>
            <a:r>
              <a:rPr lang="tr-TR" sz="2400" dirty="0">
                <a:solidFill>
                  <a:schemeClr val="bg1"/>
                </a:solidFill>
              </a:rPr>
              <a:t>ve </a:t>
            </a:r>
            <a:r>
              <a:rPr lang="tr-TR" sz="2800" b="1" dirty="0" smtClean="0">
                <a:solidFill>
                  <a:schemeClr val="bg1"/>
                </a:solidFill>
              </a:rPr>
              <a:t>‘‘Fiziksel’’</a:t>
            </a:r>
            <a:r>
              <a:rPr lang="tr-TR" sz="2800" dirty="0" smtClean="0">
                <a:solidFill>
                  <a:schemeClr val="bg1"/>
                </a:solidFill>
              </a:rPr>
              <a:t> </a:t>
            </a:r>
          </a:p>
          <a:p>
            <a:pPr>
              <a:spcAft>
                <a:spcPts val="600"/>
              </a:spcAft>
            </a:pPr>
            <a:r>
              <a:rPr lang="tr-TR" sz="2400" dirty="0" smtClean="0">
                <a:solidFill>
                  <a:schemeClr val="bg1"/>
                </a:solidFill>
              </a:rPr>
              <a:t>olmak </a:t>
            </a:r>
            <a:r>
              <a:rPr lang="tr-TR" sz="2400" dirty="0">
                <a:solidFill>
                  <a:schemeClr val="bg1"/>
                </a:solidFill>
              </a:rPr>
              <a:t>üzere iki ortam kullanılmaktadır. </a:t>
            </a:r>
            <a:endParaRPr lang="tr-TR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bg1"/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bg1"/>
                </a:solidFill>
                <a:latin typeface="Candara Light" panose="020E0502030303020204" pitchFamily="34" charset="0"/>
              </a:rPr>
              <a:t>Madde 4: Resmî Yazışma Ortamları</a:t>
            </a:r>
          </a:p>
        </p:txBody>
      </p:sp>
      <p:grpSp>
        <p:nvGrpSpPr>
          <p:cNvPr id="92" name="Google Shape;2477;p37"/>
          <p:cNvGrpSpPr/>
          <p:nvPr/>
        </p:nvGrpSpPr>
        <p:grpSpPr>
          <a:xfrm>
            <a:off x="5690961" y="1248862"/>
            <a:ext cx="4002934" cy="3228081"/>
            <a:chOff x="2011725" y="44285"/>
            <a:chExt cx="4684870" cy="4762340"/>
          </a:xfrm>
        </p:grpSpPr>
        <p:grpSp>
          <p:nvGrpSpPr>
            <p:cNvPr id="93" name="Google Shape;2478;p37"/>
            <p:cNvGrpSpPr/>
            <p:nvPr/>
          </p:nvGrpSpPr>
          <p:grpSpPr>
            <a:xfrm>
              <a:off x="2119596" y="326448"/>
              <a:ext cx="3556490" cy="3707706"/>
              <a:chOff x="3860721" y="1330073"/>
              <a:chExt cx="3556490" cy="3707706"/>
            </a:xfrm>
          </p:grpSpPr>
          <p:sp>
            <p:nvSpPr>
              <p:cNvPr id="257" name="Google Shape;2479;p37"/>
              <p:cNvSpPr/>
              <p:nvPr/>
            </p:nvSpPr>
            <p:spPr>
              <a:xfrm>
                <a:off x="5336000" y="1330073"/>
                <a:ext cx="2069020" cy="2805419"/>
              </a:xfrm>
              <a:custGeom>
                <a:avLst/>
                <a:gdLst/>
                <a:ahLst/>
                <a:cxnLst/>
                <a:rect l="l" t="t" r="r" b="b"/>
                <a:pathLst>
                  <a:path w="2069020" h="2805419" extrusionOk="0">
                    <a:moveTo>
                      <a:pt x="2019014" y="2799395"/>
                    </a:moveTo>
                    <a:lnTo>
                      <a:pt x="50006" y="1662586"/>
                    </a:lnTo>
                    <a:cubicBezTo>
                      <a:pt x="22384" y="1646680"/>
                      <a:pt x="0" y="1603912"/>
                      <a:pt x="0" y="1567336"/>
                    </a:cubicBezTo>
                    <a:lnTo>
                      <a:pt x="0" y="43908"/>
                    </a:lnTo>
                    <a:cubicBezTo>
                      <a:pt x="0" y="7141"/>
                      <a:pt x="22384" y="-9813"/>
                      <a:pt x="50006" y="5808"/>
                    </a:cubicBezTo>
                    <a:lnTo>
                      <a:pt x="2019014" y="1142998"/>
                    </a:lnTo>
                    <a:cubicBezTo>
                      <a:pt x="2046637" y="1158904"/>
                      <a:pt x="2069020" y="1201672"/>
                      <a:pt x="2069020" y="1238248"/>
                    </a:cubicBezTo>
                    <a:lnTo>
                      <a:pt x="2069020" y="2761295"/>
                    </a:lnTo>
                    <a:cubicBezTo>
                      <a:pt x="2069020" y="2798443"/>
                      <a:pt x="2046637" y="2815397"/>
                      <a:pt x="2019014" y="2799395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480;p37"/>
              <p:cNvSpPr/>
              <p:nvPr/>
            </p:nvSpPr>
            <p:spPr>
              <a:xfrm>
                <a:off x="7365110" y="4067936"/>
                <a:ext cx="21907" cy="77247"/>
              </a:xfrm>
              <a:custGeom>
                <a:avLst/>
                <a:gdLst/>
                <a:ahLst/>
                <a:cxnLst/>
                <a:rect l="l" t="t" r="r" b="b"/>
                <a:pathLst>
                  <a:path w="21907" h="77247" extrusionOk="0">
                    <a:moveTo>
                      <a:pt x="0" y="77248"/>
                    </a:moveTo>
                    <a:lnTo>
                      <a:pt x="21908" y="64675"/>
                    </a:lnTo>
                    <a:lnTo>
                      <a:pt x="12383" y="0"/>
                    </a:lnTo>
                    <a:lnTo>
                      <a:pt x="0" y="77248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481;p37"/>
              <p:cNvSpPr/>
              <p:nvPr/>
            </p:nvSpPr>
            <p:spPr>
              <a:xfrm>
                <a:off x="5332475" y="1333214"/>
                <a:ext cx="52292" cy="22389"/>
              </a:xfrm>
              <a:custGeom>
                <a:avLst/>
                <a:gdLst/>
                <a:ahLst/>
                <a:cxnLst/>
                <a:rect l="l" t="t" r="r" b="b"/>
                <a:pathLst>
                  <a:path w="52292" h="22389" extrusionOk="0">
                    <a:moveTo>
                      <a:pt x="0" y="12383"/>
                    </a:moveTo>
                    <a:lnTo>
                      <a:pt x="21431" y="0"/>
                    </a:lnTo>
                    <a:lnTo>
                      <a:pt x="52292" y="17621"/>
                    </a:lnTo>
                    <a:cubicBezTo>
                      <a:pt x="52292" y="17621"/>
                      <a:pt x="19431" y="22574"/>
                      <a:pt x="18669" y="22384"/>
                    </a:cubicBezTo>
                    <a:cubicBezTo>
                      <a:pt x="17907" y="22193"/>
                      <a:pt x="0" y="12383"/>
                      <a:pt x="0" y="12383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" name="Google Shape;2482;p37"/>
              <p:cNvSpPr/>
              <p:nvPr/>
            </p:nvSpPr>
            <p:spPr>
              <a:xfrm>
                <a:off x="5317902" y="1340537"/>
                <a:ext cx="2069115" cy="2805383"/>
              </a:xfrm>
              <a:custGeom>
                <a:avLst/>
                <a:gdLst/>
                <a:ahLst/>
                <a:cxnLst/>
                <a:rect l="l" t="t" r="r" b="b"/>
                <a:pathLst>
                  <a:path w="2069115" h="2805383" extrusionOk="0">
                    <a:moveTo>
                      <a:pt x="2019110" y="2799409"/>
                    </a:moveTo>
                    <a:lnTo>
                      <a:pt x="50006" y="1662600"/>
                    </a:lnTo>
                    <a:cubicBezTo>
                      <a:pt x="22384" y="1646598"/>
                      <a:pt x="0" y="1603831"/>
                      <a:pt x="0" y="1567350"/>
                    </a:cubicBezTo>
                    <a:lnTo>
                      <a:pt x="0" y="43921"/>
                    </a:lnTo>
                    <a:cubicBezTo>
                      <a:pt x="0" y="7060"/>
                      <a:pt x="22384" y="-9800"/>
                      <a:pt x="50006" y="5821"/>
                    </a:cubicBezTo>
                    <a:lnTo>
                      <a:pt x="2019110" y="1142916"/>
                    </a:lnTo>
                    <a:cubicBezTo>
                      <a:pt x="2046732" y="1158823"/>
                      <a:pt x="2069116" y="1201685"/>
                      <a:pt x="2069116" y="1238166"/>
                    </a:cubicBezTo>
                    <a:lnTo>
                      <a:pt x="2069116" y="2761595"/>
                    </a:lnTo>
                    <a:cubicBezTo>
                      <a:pt x="2069116" y="2798361"/>
                      <a:pt x="2046732" y="2815315"/>
                      <a:pt x="2019110" y="2799409"/>
                    </a:cubicBezTo>
                    <a:close/>
                  </a:path>
                </a:pathLst>
              </a:custGeom>
              <a:solidFill>
                <a:srgbClr val="E4E7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2483;p37"/>
              <p:cNvSpPr/>
              <p:nvPr/>
            </p:nvSpPr>
            <p:spPr>
              <a:xfrm>
                <a:off x="5314473" y="1342497"/>
                <a:ext cx="2069020" cy="2805423"/>
              </a:xfrm>
              <a:custGeom>
                <a:avLst/>
                <a:gdLst/>
                <a:ahLst/>
                <a:cxnLst/>
                <a:rect l="l" t="t" r="r" b="b"/>
                <a:pathLst>
                  <a:path w="2069020" h="2805423" extrusionOk="0">
                    <a:moveTo>
                      <a:pt x="2019014" y="2799449"/>
                    </a:moveTo>
                    <a:lnTo>
                      <a:pt x="50006" y="1662545"/>
                    </a:lnTo>
                    <a:cubicBezTo>
                      <a:pt x="22384" y="1646638"/>
                      <a:pt x="0" y="1603871"/>
                      <a:pt x="0" y="1567295"/>
                    </a:cubicBezTo>
                    <a:lnTo>
                      <a:pt x="0" y="43962"/>
                    </a:lnTo>
                    <a:cubicBezTo>
                      <a:pt x="0" y="7100"/>
                      <a:pt x="22384" y="-9855"/>
                      <a:pt x="50006" y="5862"/>
                    </a:cubicBezTo>
                    <a:lnTo>
                      <a:pt x="2019014" y="1142956"/>
                    </a:lnTo>
                    <a:cubicBezTo>
                      <a:pt x="2046637" y="1158863"/>
                      <a:pt x="2069021" y="1201630"/>
                      <a:pt x="2069021" y="1238206"/>
                    </a:cubicBezTo>
                    <a:lnTo>
                      <a:pt x="2069021" y="2761635"/>
                    </a:lnTo>
                    <a:cubicBezTo>
                      <a:pt x="2069021" y="2798401"/>
                      <a:pt x="2046637" y="2815356"/>
                      <a:pt x="2019014" y="2799449"/>
                    </a:cubicBezTo>
                    <a:close/>
                  </a:path>
                </a:pathLst>
              </a:custGeom>
              <a:solidFill>
                <a:srgbClr val="D6D8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" name="Google Shape;2484;p37"/>
              <p:cNvSpPr/>
              <p:nvPr/>
            </p:nvSpPr>
            <p:spPr>
              <a:xfrm>
                <a:off x="5339429" y="1375389"/>
                <a:ext cx="2018061" cy="2673878"/>
              </a:xfrm>
              <a:custGeom>
                <a:avLst/>
                <a:gdLst/>
                <a:ahLst/>
                <a:cxnLst/>
                <a:rect l="l" t="t" r="r" b="b"/>
                <a:pathLst>
                  <a:path w="2018061" h="2673878" extrusionOk="0">
                    <a:moveTo>
                      <a:pt x="2017014" y="2673878"/>
                    </a:moveTo>
                    <a:lnTo>
                      <a:pt x="0" y="1509352"/>
                    </a:lnTo>
                    <a:lnTo>
                      <a:pt x="1048" y="17165"/>
                    </a:lnTo>
                    <a:cubicBezTo>
                      <a:pt x="1048" y="1830"/>
                      <a:pt x="11811" y="-4361"/>
                      <a:pt x="25051" y="3259"/>
                    </a:cubicBezTo>
                    <a:lnTo>
                      <a:pt x="1994059" y="1140163"/>
                    </a:lnTo>
                    <a:cubicBezTo>
                      <a:pt x="2008213" y="1149354"/>
                      <a:pt x="2017138" y="1164747"/>
                      <a:pt x="2018062" y="11815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" name="Google Shape;2485;p37"/>
              <p:cNvSpPr/>
              <p:nvPr/>
            </p:nvSpPr>
            <p:spPr>
              <a:xfrm>
                <a:off x="5399150" y="1392646"/>
                <a:ext cx="2018061" cy="2673785"/>
              </a:xfrm>
              <a:custGeom>
                <a:avLst/>
                <a:gdLst/>
                <a:ahLst/>
                <a:cxnLst/>
                <a:rect l="l" t="t" r="r" b="b"/>
                <a:pathLst>
                  <a:path w="2018061" h="2673785" extrusionOk="0">
                    <a:moveTo>
                      <a:pt x="2017014" y="2673785"/>
                    </a:moveTo>
                    <a:lnTo>
                      <a:pt x="0" y="1509354"/>
                    </a:lnTo>
                    <a:lnTo>
                      <a:pt x="1048" y="17072"/>
                    </a:lnTo>
                    <a:cubicBezTo>
                      <a:pt x="1048" y="1832"/>
                      <a:pt x="11811" y="-4359"/>
                      <a:pt x="25051" y="3261"/>
                    </a:cubicBezTo>
                    <a:lnTo>
                      <a:pt x="1994059" y="1140260"/>
                    </a:lnTo>
                    <a:cubicBezTo>
                      <a:pt x="2008232" y="1149481"/>
                      <a:pt x="2017147" y="1164911"/>
                      <a:pt x="2018062" y="11817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" name="Google Shape;2486;p37"/>
              <p:cNvSpPr/>
              <p:nvPr/>
            </p:nvSpPr>
            <p:spPr>
              <a:xfrm>
                <a:off x="3860721" y="3051171"/>
                <a:ext cx="3440851" cy="1986608"/>
              </a:xfrm>
              <a:custGeom>
                <a:avLst/>
                <a:gdLst/>
                <a:ahLst/>
                <a:cxnLst/>
                <a:rect l="l" t="t" r="r" b="b"/>
                <a:pathLst>
                  <a:path w="3440851" h="1986608" extrusionOk="0">
                    <a:moveTo>
                      <a:pt x="1987629" y="1975838"/>
                    </a:moveTo>
                    <a:lnTo>
                      <a:pt x="18621" y="838934"/>
                    </a:lnTo>
                    <a:cubicBezTo>
                      <a:pt x="-9002" y="823027"/>
                      <a:pt x="-5477" y="795214"/>
                      <a:pt x="26432" y="776736"/>
                    </a:cubicBezTo>
                    <a:lnTo>
                      <a:pt x="1345454" y="15212"/>
                    </a:lnTo>
                    <a:cubicBezTo>
                      <a:pt x="1377362" y="-3172"/>
                      <a:pt x="1425559" y="-5172"/>
                      <a:pt x="1453181" y="10735"/>
                    </a:cubicBezTo>
                    <a:lnTo>
                      <a:pt x="3422189" y="1147544"/>
                    </a:lnTo>
                    <a:cubicBezTo>
                      <a:pt x="3449812" y="1163546"/>
                      <a:pt x="3446383" y="1191359"/>
                      <a:pt x="3414474" y="1209742"/>
                    </a:cubicBezTo>
                    <a:lnTo>
                      <a:pt x="2095452" y="1971742"/>
                    </a:lnTo>
                    <a:cubicBezTo>
                      <a:pt x="2063829" y="1989744"/>
                      <a:pt x="2015347" y="1991745"/>
                      <a:pt x="1987629" y="1975838"/>
                    </a:cubicBezTo>
                    <a:close/>
                  </a:path>
                </a:pathLst>
              </a:custGeom>
              <a:solidFill>
                <a:srgbClr val="D6D8E5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" name="Google Shape;2487;p37"/>
              <p:cNvSpPr/>
              <p:nvPr/>
            </p:nvSpPr>
            <p:spPr>
              <a:xfrm>
                <a:off x="3903733" y="3024882"/>
                <a:ext cx="3440892" cy="1987084"/>
              </a:xfrm>
              <a:custGeom>
                <a:avLst/>
                <a:gdLst/>
                <a:ahLst/>
                <a:cxnLst/>
                <a:rect l="l" t="t" r="r" b="b"/>
                <a:pathLst>
                  <a:path w="3440892" h="1987084" extrusionOk="0">
                    <a:moveTo>
                      <a:pt x="1987670" y="1976314"/>
                    </a:moveTo>
                    <a:lnTo>
                      <a:pt x="18662" y="839410"/>
                    </a:lnTo>
                    <a:cubicBezTo>
                      <a:pt x="-8961" y="823503"/>
                      <a:pt x="-5532" y="795690"/>
                      <a:pt x="26377" y="777212"/>
                    </a:cubicBezTo>
                    <a:lnTo>
                      <a:pt x="1345495" y="15212"/>
                    </a:lnTo>
                    <a:cubicBezTo>
                      <a:pt x="1377308" y="-3172"/>
                      <a:pt x="1425600" y="-5172"/>
                      <a:pt x="1453222" y="10735"/>
                    </a:cubicBezTo>
                    <a:lnTo>
                      <a:pt x="3422230" y="1148020"/>
                    </a:lnTo>
                    <a:cubicBezTo>
                      <a:pt x="3449853" y="1164022"/>
                      <a:pt x="3446424" y="1191835"/>
                      <a:pt x="3414515" y="1210218"/>
                    </a:cubicBezTo>
                    <a:lnTo>
                      <a:pt x="2095493" y="1972218"/>
                    </a:lnTo>
                    <a:cubicBezTo>
                      <a:pt x="2063584" y="1990220"/>
                      <a:pt x="2015292" y="1992221"/>
                      <a:pt x="1987670" y="1976314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" name="Google Shape;2488;p37"/>
              <p:cNvSpPr/>
              <p:nvPr/>
            </p:nvSpPr>
            <p:spPr>
              <a:xfrm>
                <a:off x="3903726" y="3801522"/>
                <a:ext cx="41719" cy="37052"/>
              </a:xfrm>
              <a:custGeom>
                <a:avLst/>
                <a:gdLst/>
                <a:ahLst/>
                <a:cxnLst/>
                <a:rect l="l" t="t" r="r" b="b"/>
                <a:pathLst>
                  <a:path w="41719" h="37052" extrusionOk="0">
                    <a:moveTo>
                      <a:pt x="0" y="37052"/>
                    </a:moveTo>
                    <a:lnTo>
                      <a:pt x="0" y="0"/>
                    </a:lnTo>
                    <a:lnTo>
                      <a:pt x="41719" y="17431"/>
                    </a:lnTo>
                    <a:lnTo>
                      <a:pt x="0" y="37052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" name="Google Shape;2489;p37"/>
              <p:cNvSpPr/>
              <p:nvPr/>
            </p:nvSpPr>
            <p:spPr>
              <a:xfrm>
                <a:off x="7313771" y="4164425"/>
                <a:ext cx="30860" cy="40671"/>
              </a:xfrm>
              <a:custGeom>
                <a:avLst/>
                <a:gdLst/>
                <a:ahLst/>
                <a:cxnLst/>
                <a:rect l="l" t="t" r="r" b="b"/>
                <a:pathLst>
                  <a:path w="30860" h="40671" extrusionOk="0">
                    <a:moveTo>
                      <a:pt x="30861" y="36290"/>
                    </a:moveTo>
                    <a:lnTo>
                      <a:pt x="30861" y="0"/>
                    </a:lnTo>
                    <a:lnTo>
                      <a:pt x="0" y="10573"/>
                    </a:lnTo>
                    <a:lnTo>
                      <a:pt x="20479" y="40672"/>
                    </a:lnTo>
                    <a:lnTo>
                      <a:pt x="30861" y="36290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" name="Google Shape;2490;p37"/>
              <p:cNvSpPr/>
              <p:nvPr/>
            </p:nvSpPr>
            <p:spPr>
              <a:xfrm>
                <a:off x="3903733" y="2994046"/>
                <a:ext cx="3440892" cy="1986618"/>
              </a:xfrm>
              <a:custGeom>
                <a:avLst/>
                <a:gdLst/>
                <a:ahLst/>
                <a:cxnLst/>
                <a:rect l="l" t="t" r="r" b="b"/>
                <a:pathLst>
                  <a:path w="3440892" h="1986618" extrusionOk="0">
                    <a:moveTo>
                      <a:pt x="1987670" y="1975813"/>
                    </a:moveTo>
                    <a:lnTo>
                      <a:pt x="18662" y="839005"/>
                    </a:lnTo>
                    <a:cubicBezTo>
                      <a:pt x="-8961" y="823098"/>
                      <a:pt x="-5532" y="795190"/>
                      <a:pt x="26377" y="776806"/>
                    </a:cubicBezTo>
                    <a:lnTo>
                      <a:pt x="1345495" y="15283"/>
                    </a:lnTo>
                    <a:cubicBezTo>
                      <a:pt x="1377308" y="-3196"/>
                      <a:pt x="1425600" y="-5196"/>
                      <a:pt x="1453222" y="10806"/>
                    </a:cubicBezTo>
                    <a:lnTo>
                      <a:pt x="3422230" y="1147615"/>
                    </a:lnTo>
                    <a:cubicBezTo>
                      <a:pt x="3449853" y="1163521"/>
                      <a:pt x="3446424" y="1191430"/>
                      <a:pt x="3414515" y="1209813"/>
                    </a:cubicBezTo>
                    <a:lnTo>
                      <a:pt x="2095493" y="1971336"/>
                    </a:lnTo>
                    <a:cubicBezTo>
                      <a:pt x="2063584" y="1989815"/>
                      <a:pt x="2015292" y="1991815"/>
                      <a:pt x="1987670" y="1975813"/>
                    </a:cubicBezTo>
                    <a:close/>
                  </a:path>
                </a:pathLst>
              </a:custGeom>
              <a:solidFill>
                <a:srgbClr val="E4E7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" name="Google Shape;2491;p37"/>
              <p:cNvSpPr/>
              <p:nvPr/>
            </p:nvSpPr>
            <p:spPr>
              <a:xfrm>
                <a:off x="3903733" y="2989259"/>
                <a:ext cx="3440892" cy="1986608"/>
              </a:xfrm>
              <a:custGeom>
                <a:avLst/>
                <a:gdLst/>
                <a:ahLst/>
                <a:cxnLst/>
                <a:rect l="l" t="t" r="r" b="b"/>
                <a:pathLst>
                  <a:path w="3440892" h="1986608" extrusionOk="0">
                    <a:moveTo>
                      <a:pt x="1987670" y="1975838"/>
                    </a:moveTo>
                    <a:lnTo>
                      <a:pt x="18662" y="838934"/>
                    </a:lnTo>
                    <a:cubicBezTo>
                      <a:pt x="-8961" y="823027"/>
                      <a:pt x="-5532" y="795214"/>
                      <a:pt x="26377" y="776736"/>
                    </a:cubicBezTo>
                    <a:lnTo>
                      <a:pt x="1345495" y="15212"/>
                    </a:lnTo>
                    <a:cubicBezTo>
                      <a:pt x="1377308" y="-3172"/>
                      <a:pt x="1425600" y="-5172"/>
                      <a:pt x="1453222" y="10735"/>
                    </a:cubicBezTo>
                    <a:lnTo>
                      <a:pt x="3422230" y="1147544"/>
                    </a:lnTo>
                    <a:cubicBezTo>
                      <a:pt x="3449853" y="1163546"/>
                      <a:pt x="3446424" y="1191359"/>
                      <a:pt x="3414515" y="1209742"/>
                    </a:cubicBezTo>
                    <a:lnTo>
                      <a:pt x="2095493" y="1971742"/>
                    </a:lnTo>
                    <a:cubicBezTo>
                      <a:pt x="2063584" y="1989744"/>
                      <a:pt x="2015292" y="1991745"/>
                      <a:pt x="1987670" y="1975838"/>
                    </a:cubicBezTo>
                    <a:close/>
                  </a:path>
                </a:pathLst>
              </a:custGeom>
              <a:solidFill>
                <a:srgbClr val="D6D8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" name="Google Shape;2492;p37"/>
              <p:cNvSpPr/>
              <p:nvPr/>
            </p:nvSpPr>
            <p:spPr>
              <a:xfrm>
                <a:off x="5115918" y="3136967"/>
                <a:ext cx="220549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49" h="127281" extrusionOk="0">
                    <a:moveTo>
                      <a:pt x="96733" y="124392"/>
                    </a:moveTo>
                    <a:lnTo>
                      <a:pt x="5007" y="71433"/>
                    </a:lnTo>
                    <a:cubicBezTo>
                      <a:pt x="-2422" y="67147"/>
                      <a:pt x="-1470" y="59623"/>
                      <a:pt x="7103" y="54574"/>
                    </a:cubicBezTo>
                    <a:lnTo>
                      <a:pt x="94638" y="4092"/>
                    </a:lnTo>
                    <a:cubicBezTo>
                      <a:pt x="103610" y="-890"/>
                      <a:pt x="114421" y="-1347"/>
                      <a:pt x="123784" y="2853"/>
                    </a:cubicBezTo>
                    <a:lnTo>
                      <a:pt x="215510" y="55812"/>
                    </a:lnTo>
                    <a:cubicBezTo>
                      <a:pt x="222939" y="60099"/>
                      <a:pt x="222082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7" y="128183"/>
                      <a:pt x="106096" y="128641"/>
                      <a:pt x="96733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" name="Google Shape;2493;p37"/>
              <p:cNvSpPr/>
              <p:nvPr/>
            </p:nvSpPr>
            <p:spPr>
              <a:xfrm>
                <a:off x="5245712" y="3211893"/>
                <a:ext cx="220524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281" extrusionOk="0">
                    <a:moveTo>
                      <a:pt x="96765" y="124428"/>
                    </a:moveTo>
                    <a:lnTo>
                      <a:pt x="5039" y="71469"/>
                    </a:lnTo>
                    <a:cubicBezTo>
                      <a:pt x="-2390" y="67183"/>
                      <a:pt x="-1533" y="59563"/>
                      <a:pt x="7135" y="54610"/>
                    </a:cubicBezTo>
                    <a:lnTo>
                      <a:pt x="94670" y="4127"/>
                    </a:lnTo>
                    <a:cubicBezTo>
                      <a:pt x="103633" y="-902"/>
                      <a:pt x="114453" y="-1359"/>
                      <a:pt x="123816" y="2889"/>
                    </a:cubicBezTo>
                    <a:lnTo>
                      <a:pt x="215447" y="55848"/>
                    </a:lnTo>
                    <a:cubicBezTo>
                      <a:pt x="222971" y="60134"/>
                      <a:pt x="222019" y="67659"/>
                      <a:pt x="213351" y="72707"/>
                    </a:cubicBezTo>
                    <a:lnTo>
                      <a:pt x="125912" y="123190"/>
                    </a:lnTo>
                    <a:cubicBezTo>
                      <a:pt x="116930" y="128171"/>
                      <a:pt x="106128" y="128628"/>
                      <a:pt x="96765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" name="Google Shape;2494;p37"/>
              <p:cNvSpPr/>
              <p:nvPr/>
            </p:nvSpPr>
            <p:spPr>
              <a:xfrm>
                <a:off x="5376617" y="3287669"/>
                <a:ext cx="220517" cy="127212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12" extrusionOk="0">
                    <a:moveTo>
                      <a:pt x="97114" y="124376"/>
                    </a:moveTo>
                    <a:lnTo>
                      <a:pt x="5007" y="71512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5"/>
                      <a:pt x="114440" y="-1345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7"/>
                      <a:pt x="221987" y="67702"/>
                      <a:pt x="213414" y="72655"/>
                    </a:cubicBezTo>
                    <a:lnTo>
                      <a:pt x="125880" y="123233"/>
                    </a:lnTo>
                    <a:cubicBezTo>
                      <a:pt x="117002" y="128100"/>
                      <a:pt x="106353" y="128529"/>
                      <a:pt x="97114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" name="Google Shape;2495;p37"/>
              <p:cNvSpPr/>
              <p:nvPr/>
            </p:nvSpPr>
            <p:spPr>
              <a:xfrm>
                <a:off x="5505300" y="3361757"/>
                <a:ext cx="220517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81" extrusionOk="0">
                    <a:moveTo>
                      <a:pt x="96733" y="124393"/>
                    </a:moveTo>
                    <a:lnTo>
                      <a:pt x="5007" y="71434"/>
                    </a:lnTo>
                    <a:cubicBezTo>
                      <a:pt x="-2422" y="67147"/>
                      <a:pt x="-1470" y="59622"/>
                      <a:pt x="7103" y="54574"/>
                    </a:cubicBezTo>
                    <a:lnTo>
                      <a:pt x="94638" y="4092"/>
                    </a:lnTo>
                    <a:cubicBezTo>
                      <a:pt x="103620" y="-890"/>
                      <a:pt x="114421" y="-1347"/>
                      <a:pt x="123784" y="2854"/>
                    </a:cubicBezTo>
                    <a:lnTo>
                      <a:pt x="215510" y="55813"/>
                    </a:lnTo>
                    <a:cubicBezTo>
                      <a:pt x="222939" y="60099"/>
                      <a:pt x="221987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7" y="128184"/>
                      <a:pt x="106096" y="128641"/>
                      <a:pt x="96733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2496;p37"/>
              <p:cNvSpPr/>
              <p:nvPr/>
            </p:nvSpPr>
            <p:spPr>
              <a:xfrm>
                <a:off x="5635055" y="3436683"/>
                <a:ext cx="220563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81" extrusionOk="0">
                    <a:moveTo>
                      <a:pt x="96709" y="124428"/>
                    </a:moveTo>
                    <a:lnTo>
                      <a:pt x="5078" y="71469"/>
                    </a:lnTo>
                    <a:cubicBezTo>
                      <a:pt x="-2447" y="67183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707"/>
                    </a:cubicBezTo>
                    <a:lnTo>
                      <a:pt x="125950" y="123190"/>
                    </a:lnTo>
                    <a:cubicBezTo>
                      <a:pt x="116940" y="128171"/>
                      <a:pt x="106110" y="128628"/>
                      <a:pt x="96709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" name="Google Shape;2497;p37"/>
              <p:cNvSpPr/>
              <p:nvPr/>
            </p:nvSpPr>
            <p:spPr>
              <a:xfrm>
                <a:off x="5764856" y="3511602"/>
                <a:ext cx="220517" cy="127307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307" extrusionOk="0">
                    <a:moveTo>
                      <a:pt x="96733" y="124376"/>
                    </a:moveTo>
                    <a:lnTo>
                      <a:pt x="5007" y="71512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5"/>
                      <a:pt x="114440" y="-1345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7"/>
                      <a:pt x="221987" y="67702"/>
                      <a:pt x="213414" y="72655"/>
                    </a:cubicBezTo>
                    <a:lnTo>
                      <a:pt x="125880" y="123233"/>
                    </a:lnTo>
                    <a:cubicBezTo>
                      <a:pt x="116898" y="128234"/>
                      <a:pt x="106077" y="128652"/>
                      <a:pt x="96733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" name="Google Shape;2498;p37"/>
              <p:cNvSpPr/>
              <p:nvPr/>
            </p:nvSpPr>
            <p:spPr>
              <a:xfrm>
                <a:off x="5894611" y="3586162"/>
                <a:ext cx="220563" cy="127549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549" extrusionOk="0">
                    <a:moveTo>
                      <a:pt x="96613" y="124777"/>
                    </a:moveTo>
                    <a:lnTo>
                      <a:pt x="5078" y="71437"/>
                    </a:lnTo>
                    <a:cubicBezTo>
                      <a:pt x="-2447" y="67151"/>
                      <a:pt x="-1494" y="59626"/>
                      <a:pt x="7174" y="54578"/>
                    </a:cubicBezTo>
                    <a:lnTo>
                      <a:pt x="94613" y="4096"/>
                    </a:lnTo>
                    <a:cubicBezTo>
                      <a:pt x="103624" y="-886"/>
                      <a:pt x="114454" y="-1353"/>
                      <a:pt x="123855" y="2857"/>
                    </a:cubicBezTo>
                    <a:lnTo>
                      <a:pt x="215485" y="55816"/>
                    </a:lnTo>
                    <a:cubicBezTo>
                      <a:pt x="223010" y="60103"/>
                      <a:pt x="222058" y="67722"/>
                      <a:pt x="213390" y="72676"/>
                    </a:cubicBezTo>
                    <a:lnTo>
                      <a:pt x="125950" y="123158"/>
                    </a:lnTo>
                    <a:cubicBezTo>
                      <a:pt x="116997" y="128378"/>
                      <a:pt x="106081" y="128978"/>
                      <a:pt x="96613" y="12477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" name="Google Shape;2499;p37"/>
              <p:cNvSpPr/>
              <p:nvPr/>
            </p:nvSpPr>
            <p:spPr>
              <a:xfrm>
                <a:off x="6024246" y="3661473"/>
                <a:ext cx="220563" cy="12723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38" extrusionOk="0">
                    <a:moveTo>
                      <a:pt x="96899" y="124428"/>
                    </a:moveTo>
                    <a:lnTo>
                      <a:pt x="5078" y="71469"/>
                    </a:lnTo>
                    <a:cubicBezTo>
                      <a:pt x="-2447" y="67183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576" y="-902"/>
                      <a:pt x="114397" y="-1359"/>
                      <a:pt x="123760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707"/>
                    </a:cubicBezTo>
                    <a:lnTo>
                      <a:pt x="125855" y="123190"/>
                    </a:lnTo>
                    <a:cubicBezTo>
                      <a:pt x="116930" y="128114"/>
                      <a:pt x="106215" y="128571"/>
                      <a:pt x="96899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" name="Google Shape;2500;p37"/>
              <p:cNvSpPr/>
              <p:nvPr/>
            </p:nvSpPr>
            <p:spPr>
              <a:xfrm>
                <a:off x="6154238" y="3736400"/>
                <a:ext cx="220517" cy="127300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300" extrusionOk="0">
                    <a:moveTo>
                      <a:pt x="96733" y="124368"/>
                    </a:moveTo>
                    <a:lnTo>
                      <a:pt x="5007" y="71504"/>
                    </a:lnTo>
                    <a:cubicBezTo>
                      <a:pt x="-2422" y="67123"/>
                      <a:pt x="-1470" y="59598"/>
                      <a:pt x="7103" y="54645"/>
                    </a:cubicBezTo>
                    <a:lnTo>
                      <a:pt x="94637" y="4163"/>
                    </a:lnTo>
                    <a:cubicBezTo>
                      <a:pt x="103591" y="-914"/>
                      <a:pt x="114430" y="-1371"/>
                      <a:pt x="123784" y="2924"/>
                    </a:cubicBezTo>
                    <a:lnTo>
                      <a:pt x="215510" y="55884"/>
                    </a:lnTo>
                    <a:cubicBezTo>
                      <a:pt x="222939" y="60170"/>
                      <a:pt x="221987" y="67694"/>
                      <a:pt x="213414" y="72647"/>
                    </a:cubicBezTo>
                    <a:lnTo>
                      <a:pt x="125879" y="123225"/>
                    </a:lnTo>
                    <a:cubicBezTo>
                      <a:pt x="116897" y="128226"/>
                      <a:pt x="106077" y="128645"/>
                      <a:pt x="96733" y="1243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" name="Google Shape;2501;p37"/>
              <p:cNvSpPr/>
              <p:nvPr/>
            </p:nvSpPr>
            <p:spPr>
              <a:xfrm>
                <a:off x="6283993" y="3811354"/>
                <a:ext cx="220563" cy="127264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64" extrusionOk="0">
                    <a:moveTo>
                      <a:pt x="96709" y="124376"/>
                    </a:moveTo>
                    <a:lnTo>
                      <a:pt x="5078" y="71417"/>
                    </a:lnTo>
                    <a:cubicBezTo>
                      <a:pt x="-2446" y="67131"/>
                      <a:pt x="-1494" y="59606"/>
                      <a:pt x="7174" y="54558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138"/>
                    </a:lnTo>
                    <a:cubicBezTo>
                      <a:pt x="116949" y="128167"/>
                      <a:pt x="106100" y="128624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" name="Google Shape;2502;p37"/>
              <p:cNvSpPr/>
              <p:nvPr/>
            </p:nvSpPr>
            <p:spPr>
              <a:xfrm>
                <a:off x="6413794" y="3886299"/>
                <a:ext cx="220517" cy="127246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46" extrusionOk="0">
                    <a:moveTo>
                      <a:pt x="96733" y="124393"/>
                    </a:moveTo>
                    <a:lnTo>
                      <a:pt x="5008" y="71434"/>
                    </a:lnTo>
                    <a:cubicBezTo>
                      <a:pt x="-2422" y="67147"/>
                      <a:pt x="-1470" y="59622"/>
                      <a:pt x="7103" y="54574"/>
                    </a:cubicBezTo>
                    <a:lnTo>
                      <a:pt x="94638" y="4092"/>
                    </a:lnTo>
                    <a:cubicBezTo>
                      <a:pt x="103610" y="-890"/>
                      <a:pt x="114412" y="-1347"/>
                      <a:pt x="123784" y="2854"/>
                    </a:cubicBezTo>
                    <a:lnTo>
                      <a:pt x="215510" y="55813"/>
                    </a:lnTo>
                    <a:cubicBezTo>
                      <a:pt x="222939" y="60099"/>
                      <a:pt x="221987" y="67623"/>
                      <a:pt x="213414" y="72672"/>
                    </a:cubicBezTo>
                    <a:lnTo>
                      <a:pt x="125880" y="123154"/>
                    </a:lnTo>
                    <a:cubicBezTo>
                      <a:pt x="116898" y="128136"/>
                      <a:pt x="106096" y="128593"/>
                      <a:pt x="96733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" name="Google Shape;2503;p37"/>
              <p:cNvSpPr/>
              <p:nvPr/>
            </p:nvSpPr>
            <p:spPr>
              <a:xfrm>
                <a:off x="6543549" y="3961225"/>
                <a:ext cx="220563" cy="127264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64" extrusionOk="0">
                    <a:moveTo>
                      <a:pt x="96709" y="124333"/>
                    </a:moveTo>
                    <a:lnTo>
                      <a:pt x="5078" y="71469"/>
                    </a:lnTo>
                    <a:cubicBezTo>
                      <a:pt x="-2446" y="67087"/>
                      <a:pt x="-1494" y="59563"/>
                      <a:pt x="7174" y="54609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612"/>
                    </a:cubicBezTo>
                    <a:lnTo>
                      <a:pt x="125950" y="123190"/>
                    </a:lnTo>
                    <a:cubicBezTo>
                      <a:pt x="116940" y="128190"/>
                      <a:pt x="106081" y="128609"/>
                      <a:pt x="96709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" name="Google Shape;2504;p37"/>
              <p:cNvSpPr/>
              <p:nvPr/>
            </p:nvSpPr>
            <p:spPr>
              <a:xfrm>
                <a:off x="6673375" y="4036144"/>
                <a:ext cx="220524" cy="127300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300" extrusionOk="0">
                    <a:moveTo>
                      <a:pt x="96709" y="124376"/>
                    </a:moveTo>
                    <a:lnTo>
                      <a:pt x="5078" y="71417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595" y="-926"/>
                      <a:pt x="114416" y="-1344"/>
                      <a:pt x="123760" y="2932"/>
                    </a:cubicBezTo>
                    <a:lnTo>
                      <a:pt x="215485" y="55796"/>
                    </a:lnTo>
                    <a:cubicBezTo>
                      <a:pt x="222915" y="60177"/>
                      <a:pt x="222058" y="67702"/>
                      <a:pt x="213390" y="72655"/>
                    </a:cubicBezTo>
                    <a:lnTo>
                      <a:pt x="125855" y="123138"/>
                    </a:lnTo>
                    <a:cubicBezTo>
                      <a:pt x="116902" y="128215"/>
                      <a:pt x="106062" y="128672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" name="Google Shape;2505;p37"/>
              <p:cNvSpPr/>
              <p:nvPr/>
            </p:nvSpPr>
            <p:spPr>
              <a:xfrm>
                <a:off x="6803525" y="4111089"/>
                <a:ext cx="283033" cy="163345"/>
              </a:xfrm>
              <a:custGeom>
                <a:avLst/>
                <a:gdLst/>
                <a:ahLst/>
                <a:cxnLst/>
                <a:rect l="l" t="t" r="r" b="b"/>
                <a:pathLst>
                  <a:path w="283033" h="163345" extrusionOk="0">
                    <a:moveTo>
                      <a:pt x="159249" y="160492"/>
                    </a:moveTo>
                    <a:lnTo>
                      <a:pt x="5039" y="71433"/>
                    </a:lnTo>
                    <a:cubicBezTo>
                      <a:pt x="-2390" y="67147"/>
                      <a:pt x="-1533" y="59622"/>
                      <a:pt x="7135" y="54574"/>
                    </a:cubicBezTo>
                    <a:lnTo>
                      <a:pt x="94670" y="4092"/>
                    </a:lnTo>
                    <a:cubicBezTo>
                      <a:pt x="103652" y="-890"/>
                      <a:pt x="114453" y="-1347"/>
                      <a:pt x="123816" y="2854"/>
                    </a:cubicBezTo>
                    <a:lnTo>
                      <a:pt x="278026" y="91912"/>
                    </a:lnTo>
                    <a:cubicBezTo>
                      <a:pt x="285455" y="96198"/>
                      <a:pt x="284503" y="103723"/>
                      <a:pt x="275930" y="108772"/>
                    </a:cubicBezTo>
                    <a:lnTo>
                      <a:pt x="188396" y="159254"/>
                    </a:lnTo>
                    <a:cubicBezTo>
                      <a:pt x="179414" y="164236"/>
                      <a:pt x="168612" y="164693"/>
                      <a:pt x="159249" y="1604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" name="Google Shape;2506;p37"/>
              <p:cNvSpPr/>
              <p:nvPr/>
            </p:nvSpPr>
            <p:spPr>
              <a:xfrm>
                <a:off x="5182617" y="3320721"/>
                <a:ext cx="220563" cy="12730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8" extrusionOk="0">
                    <a:moveTo>
                      <a:pt x="96804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68" y="128234"/>
                      <a:pt x="106148" y="128653"/>
                      <a:pt x="96804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" name="Google Shape;2507;p37"/>
              <p:cNvSpPr/>
              <p:nvPr/>
            </p:nvSpPr>
            <p:spPr>
              <a:xfrm>
                <a:off x="5312634" y="3395587"/>
                <a:ext cx="220563" cy="12754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548" extrusionOk="0">
                    <a:moveTo>
                      <a:pt x="96709" y="12456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6141" y="123424"/>
                    </a:lnTo>
                    <a:cubicBezTo>
                      <a:pt x="117073" y="128491"/>
                      <a:pt x="106138" y="128910"/>
                      <a:pt x="96709" y="12456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" name="Google Shape;2508;p37"/>
              <p:cNvSpPr/>
              <p:nvPr/>
            </p:nvSpPr>
            <p:spPr>
              <a:xfrm>
                <a:off x="5442650" y="3470843"/>
                <a:ext cx="220563" cy="127300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0" extrusionOk="0">
                    <a:moveTo>
                      <a:pt x="96709" y="124368"/>
                    </a:moveTo>
                    <a:lnTo>
                      <a:pt x="5078" y="71504"/>
                    </a:lnTo>
                    <a:cubicBezTo>
                      <a:pt x="-2447" y="67123"/>
                      <a:pt x="-1494" y="59598"/>
                      <a:pt x="7174" y="54645"/>
                    </a:cubicBezTo>
                    <a:lnTo>
                      <a:pt x="94613" y="4163"/>
                    </a:lnTo>
                    <a:cubicBezTo>
                      <a:pt x="103595" y="-914"/>
                      <a:pt x="114473" y="-1371"/>
                      <a:pt x="123855" y="2924"/>
                    </a:cubicBezTo>
                    <a:lnTo>
                      <a:pt x="215485" y="55883"/>
                    </a:lnTo>
                    <a:cubicBezTo>
                      <a:pt x="223010" y="60170"/>
                      <a:pt x="222058" y="67694"/>
                      <a:pt x="213390" y="72647"/>
                    </a:cubicBezTo>
                    <a:lnTo>
                      <a:pt x="125950" y="123225"/>
                    </a:lnTo>
                    <a:cubicBezTo>
                      <a:pt x="116940" y="128226"/>
                      <a:pt x="106081" y="128645"/>
                      <a:pt x="96709" y="1243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" name="Google Shape;2509;p37"/>
              <p:cNvSpPr/>
              <p:nvPr/>
            </p:nvSpPr>
            <p:spPr>
              <a:xfrm>
                <a:off x="5572666" y="3545935"/>
                <a:ext cx="220563" cy="127264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64" extrusionOk="0">
                    <a:moveTo>
                      <a:pt x="96709" y="124333"/>
                    </a:moveTo>
                    <a:lnTo>
                      <a:pt x="5078" y="71469"/>
                    </a:lnTo>
                    <a:cubicBezTo>
                      <a:pt x="-2447" y="67087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612"/>
                    </a:cubicBezTo>
                    <a:lnTo>
                      <a:pt x="125950" y="123190"/>
                    </a:lnTo>
                    <a:cubicBezTo>
                      <a:pt x="116940" y="128190"/>
                      <a:pt x="106081" y="128609"/>
                      <a:pt x="96709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510;p37"/>
              <p:cNvSpPr/>
              <p:nvPr/>
            </p:nvSpPr>
            <p:spPr>
              <a:xfrm>
                <a:off x="5701635" y="3620377"/>
                <a:ext cx="220563" cy="127300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0" extrusionOk="0">
                    <a:moveTo>
                      <a:pt x="96709" y="124376"/>
                    </a:moveTo>
                    <a:lnTo>
                      <a:pt x="5078" y="71417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8"/>
                      <a:pt x="222058" y="67702"/>
                      <a:pt x="213390" y="72655"/>
                    </a:cubicBezTo>
                    <a:lnTo>
                      <a:pt x="125950" y="123138"/>
                    </a:lnTo>
                    <a:cubicBezTo>
                      <a:pt x="116968" y="128215"/>
                      <a:pt x="106091" y="128672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2511;p37"/>
              <p:cNvSpPr/>
              <p:nvPr/>
            </p:nvSpPr>
            <p:spPr>
              <a:xfrm>
                <a:off x="5831651" y="3695149"/>
                <a:ext cx="220563" cy="12730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8" extrusionOk="0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8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4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512;p37"/>
              <p:cNvSpPr/>
              <p:nvPr/>
            </p:nvSpPr>
            <p:spPr>
              <a:xfrm>
                <a:off x="5961667" y="3770491"/>
                <a:ext cx="220563" cy="12730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8" extrusionOk="0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8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4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513;p37"/>
              <p:cNvSpPr/>
              <p:nvPr/>
            </p:nvSpPr>
            <p:spPr>
              <a:xfrm>
                <a:off x="6091683" y="3845548"/>
                <a:ext cx="220563" cy="12730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8" extrusionOk="0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595" y="-925"/>
                      <a:pt x="114416" y="-1345"/>
                      <a:pt x="123760" y="2932"/>
                    </a:cubicBezTo>
                    <a:lnTo>
                      <a:pt x="215486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4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514;p37"/>
              <p:cNvSpPr/>
              <p:nvPr/>
            </p:nvSpPr>
            <p:spPr>
              <a:xfrm>
                <a:off x="6221700" y="3920605"/>
                <a:ext cx="220524" cy="127307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307" extrusionOk="0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595" y="-925"/>
                      <a:pt x="114416" y="-1345"/>
                      <a:pt x="123760" y="2932"/>
                    </a:cubicBezTo>
                    <a:lnTo>
                      <a:pt x="215485" y="55891"/>
                    </a:lnTo>
                    <a:cubicBezTo>
                      <a:pt x="222915" y="60177"/>
                      <a:pt x="222058" y="67702"/>
                      <a:pt x="213390" y="72655"/>
                    </a:cubicBezTo>
                    <a:lnTo>
                      <a:pt x="125855" y="123233"/>
                    </a:lnTo>
                    <a:cubicBezTo>
                      <a:pt x="116873" y="128234"/>
                      <a:pt x="106053" y="128652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515;p37"/>
              <p:cNvSpPr/>
              <p:nvPr/>
            </p:nvSpPr>
            <p:spPr>
              <a:xfrm>
                <a:off x="6351691" y="3995706"/>
                <a:ext cx="220549" cy="127264"/>
              </a:xfrm>
              <a:custGeom>
                <a:avLst/>
                <a:gdLst/>
                <a:ahLst/>
                <a:cxnLst/>
                <a:rect l="l" t="t" r="r" b="b"/>
                <a:pathLst>
                  <a:path w="220549" h="127264" extrusionOk="0">
                    <a:moveTo>
                      <a:pt x="96733" y="124333"/>
                    </a:moveTo>
                    <a:lnTo>
                      <a:pt x="5007" y="71469"/>
                    </a:lnTo>
                    <a:cubicBezTo>
                      <a:pt x="-2422" y="67087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2082" y="67659"/>
                      <a:pt x="213414" y="72612"/>
                    </a:cubicBezTo>
                    <a:lnTo>
                      <a:pt x="125880" y="123190"/>
                    </a:lnTo>
                    <a:cubicBezTo>
                      <a:pt x="116898" y="128190"/>
                      <a:pt x="106077" y="128609"/>
                      <a:pt x="96733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516;p37"/>
              <p:cNvSpPr/>
              <p:nvPr/>
            </p:nvSpPr>
            <p:spPr>
              <a:xfrm>
                <a:off x="6481517" y="4070763"/>
                <a:ext cx="220517" cy="127215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15" extrusionOk="0">
                    <a:moveTo>
                      <a:pt x="96924" y="124333"/>
                    </a:moveTo>
                    <a:lnTo>
                      <a:pt x="5007" y="71469"/>
                    </a:lnTo>
                    <a:cubicBezTo>
                      <a:pt x="-2422" y="67087"/>
                      <a:pt x="-1470" y="59563"/>
                      <a:pt x="7103" y="54609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612"/>
                    </a:cubicBezTo>
                    <a:lnTo>
                      <a:pt x="125880" y="123190"/>
                    </a:lnTo>
                    <a:cubicBezTo>
                      <a:pt x="116955" y="128124"/>
                      <a:pt x="106210" y="128543"/>
                      <a:pt x="96924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" name="Google Shape;2517;p37"/>
              <p:cNvSpPr/>
              <p:nvPr/>
            </p:nvSpPr>
            <p:spPr>
              <a:xfrm>
                <a:off x="6611724" y="4145820"/>
                <a:ext cx="220517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81" extrusionOk="0">
                    <a:moveTo>
                      <a:pt x="96733" y="124428"/>
                    </a:moveTo>
                    <a:lnTo>
                      <a:pt x="5007" y="71469"/>
                    </a:lnTo>
                    <a:cubicBezTo>
                      <a:pt x="-2422" y="67087"/>
                      <a:pt x="-1470" y="59563"/>
                      <a:pt x="7103" y="54610"/>
                    </a:cubicBezTo>
                    <a:lnTo>
                      <a:pt x="94637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707"/>
                    </a:cubicBezTo>
                    <a:lnTo>
                      <a:pt x="125879" y="123190"/>
                    </a:lnTo>
                    <a:cubicBezTo>
                      <a:pt x="116897" y="128171"/>
                      <a:pt x="106096" y="128628"/>
                      <a:pt x="96733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Google Shape;2518;p37"/>
              <p:cNvSpPr/>
              <p:nvPr/>
            </p:nvSpPr>
            <p:spPr>
              <a:xfrm>
                <a:off x="4990117" y="3209572"/>
                <a:ext cx="283047" cy="163399"/>
              </a:xfrm>
              <a:custGeom>
                <a:avLst/>
                <a:gdLst/>
                <a:ahLst/>
                <a:cxnLst/>
                <a:rect l="l" t="t" r="r" b="b"/>
                <a:pathLst>
                  <a:path w="283047" h="163399" extrusionOk="0">
                    <a:moveTo>
                      <a:pt x="159288" y="160468"/>
                    </a:moveTo>
                    <a:lnTo>
                      <a:pt x="5078" y="71504"/>
                    </a:lnTo>
                    <a:cubicBezTo>
                      <a:pt x="-2447" y="67123"/>
                      <a:pt x="-1494" y="59598"/>
                      <a:pt x="7174" y="54645"/>
                    </a:cubicBezTo>
                    <a:lnTo>
                      <a:pt x="94613" y="4163"/>
                    </a:lnTo>
                    <a:cubicBezTo>
                      <a:pt x="103595" y="-914"/>
                      <a:pt x="114473" y="-1371"/>
                      <a:pt x="123855" y="2924"/>
                    </a:cubicBezTo>
                    <a:lnTo>
                      <a:pt x="277969" y="91888"/>
                    </a:lnTo>
                    <a:cubicBezTo>
                      <a:pt x="285494" y="96269"/>
                      <a:pt x="284542" y="103794"/>
                      <a:pt x="275874" y="108747"/>
                    </a:cubicBezTo>
                    <a:lnTo>
                      <a:pt x="188434" y="159325"/>
                    </a:lnTo>
                    <a:cubicBezTo>
                      <a:pt x="179452" y="164325"/>
                      <a:pt x="168632" y="164745"/>
                      <a:pt x="159288" y="1604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" name="Google Shape;2519;p37"/>
              <p:cNvSpPr/>
              <p:nvPr/>
            </p:nvSpPr>
            <p:spPr>
              <a:xfrm>
                <a:off x="6648640" y="4220618"/>
                <a:ext cx="313122" cy="199558"/>
              </a:xfrm>
              <a:custGeom>
                <a:avLst/>
                <a:gdLst/>
                <a:ahLst/>
                <a:cxnLst/>
                <a:rect l="l" t="t" r="r" b="b"/>
                <a:pathLst>
                  <a:path w="313122" h="199558" extrusionOk="0">
                    <a:moveTo>
                      <a:pt x="307467" y="56107"/>
                    </a:moveTo>
                    <a:lnTo>
                      <a:pt x="215836" y="3243"/>
                    </a:lnTo>
                    <a:cubicBezTo>
                      <a:pt x="207274" y="-1081"/>
                      <a:pt x="197158" y="-1081"/>
                      <a:pt x="188595" y="3243"/>
                    </a:cubicBezTo>
                    <a:lnTo>
                      <a:pt x="96107" y="56107"/>
                    </a:lnTo>
                    <a:cubicBezTo>
                      <a:pt x="91764" y="57564"/>
                      <a:pt x="89430" y="62260"/>
                      <a:pt x="90878" y="66594"/>
                    </a:cubicBezTo>
                    <a:cubicBezTo>
                      <a:pt x="91707" y="69061"/>
                      <a:pt x="93640" y="70994"/>
                      <a:pt x="96107" y="71823"/>
                    </a:cubicBezTo>
                    <a:lnTo>
                      <a:pt x="103442" y="76014"/>
                    </a:lnTo>
                    <a:cubicBezTo>
                      <a:pt x="107442" y="77329"/>
                      <a:pt x="109614" y="81634"/>
                      <a:pt x="108299" y="85635"/>
                    </a:cubicBezTo>
                    <a:cubicBezTo>
                      <a:pt x="107547" y="87930"/>
                      <a:pt x="105737" y="89740"/>
                      <a:pt x="103442" y="90492"/>
                    </a:cubicBezTo>
                    <a:lnTo>
                      <a:pt x="5715" y="146880"/>
                    </a:lnTo>
                    <a:cubicBezTo>
                      <a:pt x="-1905" y="151262"/>
                      <a:pt x="-1905" y="158310"/>
                      <a:pt x="5715" y="162596"/>
                    </a:cubicBezTo>
                    <a:lnTo>
                      <a:pt x="64103" y="196315"/>
                    </a:lnTo>
                    <a:cubicBezTo>
                      <a:pt x="72666" y="200639"/>
                      <a:pt x="82782" y="200639"/>
                      <a:pt x="91345" y="196315"/>
                    </a:cubicBezTo>
                    <a:lnTo>
                      <a:pt x="182690" y="143546"/>
                    </a:lnTo>
                    <a:lnTo>
                      <a:pt x="201740" y="132593"/>
                    </a:lnTo>
                    <a:lnTo>
                      <a:pt x="215360" y="124782"/>
                    </a:lnTo>
                    <a:lnTo>
                      <a:pt x="229076" y="116877"/>
                    </a:lnTo>
                    <a:lnTo>
                      <a:pt x="307848" y="71347"/>
                    </a:lnTo>
                    <a:cubicBezTo>
                      <a:pt x="314896" y="67061"/>
                      <a:pt x="314992" y="60108"/>
                      <a:pt x="307467" y="5610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8" name="Google Shape;2520;p37"/>
              <p:cNvSpPr/>
              <p:nvPr/>
            </p:nvSpPr>
            <p:spPr>
              <a:xfrm>
                <a:off x="4613284" y="3427765"/>
                <a:ext cx="220517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81" extrusionOk="0">
                    <a:moveTo>
                      <a:pt x="96733" y="124392"/>
                    </a:moveTo>
                    <a:lnTo>
                      <a:pt x="5007" y="71433"/>
                    </a:lnTo>
                    <a:cubicBezTo>
                      <a:pt x="-2422" y="67147"/>
                      <a:pt x="-1470" y="59623"/>
                      <a:pt x="7103" y="54574"/>
                    </a:cubicBezTo>
                    <a:lnTo>
                      <a:pt x="94638" y="4092"/>
                    </a:lnTo>
                    <a:cubicBezTo>
                      <a:pt x="103620" y="-890"/>
                      <a:pt x="114421" y="-1347"/>
                      <a:pt x="123784" y="2853"/>
                    </a:cubicBezTo>
                    <a:lnTo>
                      <a:pt x="215510" y="55812"/>
                    </a:lnTo>
                    <a:cubicBezTo>
                      <a:pt x="222939" y="60194"/>
                      <a:pt x="221987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7" y="128183"/>
                      <a:pt x="106096" y="128641"/>
                      <a:pt x="96733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" name="Google Shape;2521;p37"/>
              <p:cNvSpPr/>
              <p:nvPr/>
            </p:nvSpPr>
            <p:spPr>
              <a:xfrm>
                <a:off x="4742658" y="3502501"/>
                <a:ext cx="220563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81" extrusionOk="0">
                    <a:moveTo>
                      <a:pt x="96709" y="124428"/>
                    </a:moveTo>
                    <a:lnTo>
                      <a:pt x="5078" y="71469"/>
                    </a:lnTo>
                    <a:cubicBezTo>
                      <a:pt x="-2447" y="67087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707"/>
                    </a:cubicBezTo>
                    <a:lnTo>
                      <a:pt x="125950" y="123190"/>
                    </a:lnTo>
                    <a:cubicBezTo>
                      <a:pt x="116940" y="128171"/>
                      <a:pt x="106110" y="128628"/>
                      <a:pt x="96709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" name="Google Shape;2522;p37"/>
              <p:cNvSpPr/>
              <p:nvPr/>
            </p:nvSpPr>
            <p:spPr>
              <a:xfrm>
                <a:off x="4871721" y="3577213"/>
                <a:ext cx="220563" cy="127189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189" extrusionOk="0">
                    <a:moveTo>
                      <a:pt x="97090" y="124392"/>
                    </a:moveTo>
                    <a:lnTo>
                      <a:pt x="5078" y="71433"/>
                    </a:lnTo>
                    <a:cubicBezTo>
                      <a:pt x="-2447" y="67147"/>
                      <a:pt x="-1494" y="59623"/>
                      <a:pt x="7174" y="54574"/>
                    </a:cubicBezTo>
                    <a:lnTo>
                      <a:pt x="94613" y="4092"/>
                    </a:lnTo>
                    <a:cubicBezTo>
                      <a:pt x="103595" y="-890"/>
                      <a:pt x="114397" y="-1347"/>
                      <a:pt x="123760" y="2853"/>
                    </a:cubicBezTo>
                    <a:lnTo>
                      <a:pt x="215485" y="55813"/>
                    </a:lnTo>
                    <a:cubicBezTo>
                      <a:pt x="223010" y="60099"/>
                      <a:pt x="222058" y="67719"/>
                      <a:pt x="213390" y="72672"/>
                    </a:cubicBezTo>
                    <a:lnTo>
                      <a:pt x="125950" y="123154"/>
                    </a:lnTo>
                    <a:cubicBezTo>
                      <a:pt x="117054" y="128060"/>
                      <a:pt x="106376" y="128517"/>
                      <a:pt x="97090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" name="Google Shape;2523;p37"/>
              <p:cNvSpPr/>
              <p:nvPr/>
            </p:nvSpPr>
            <p:spPr>
              <a:xfrm>
                <a:off x="5974216" y="4213507"/>
                <a:ext cx="220549" cy="127300"/>
              </a:xfrm>
              <a:custGeom>
                <a:avLst/>
                <a:gdLst/>
                <a:ahLst/>
                <a:cxnLst/>
                <a:rect l="l" t="t" r="r" b="b"/>
                <a:pathLst>
                  <a:path w="220549" h="127300" extrusionOk="0">
                    <a:moveTo>
                      <a:pt x="96733" y="124368"/>
                    </a:moveTo>
                    <a:lnTo>
                      <a:pt x="5007" y="71504"/>
                    </a:lnTo>
                    <a:cubicBezTo>
                      <a:pt x="-2422" y="67123"/>
                      <a:pt x="-1470" y="59598"/>
                      <a:pt x="7103" y="54645"/>
                    </a:cubicBezTo>
                    <a:lnTo>
                      <a:pt x="94638" y="4162"/>
                    </a:lnTo>
                    <a:cubicBezTo>
                      <a:pt x="103591" y="-914"/>
                      <a:pt x="114430" y="-1371"/>
                      <a:pt x="123784" y="2924"/>
                    </a:cubicBezTo>
                    <a:lnTo>
                      <a:pt x="215510" y="55883"/>
                    </a:lnTo>
                    <a:cubicBezTo>
                      <a:pt x="222939" y="60170"/>
                      <a:pt x="222082" y="67694"/>
                      <a:pt x="213414" y="72647"/>
                    </a:cubicBezTo>
                    <a:lnTo>
                      <a:pt x="125879" y="123225"/>
                    </a:lnTo>
                    <a:cubicBezTo>
                      <a:pt x="116897" y="128226"/>
                      <a:pt x="106077" y="128645"/>
                      <a:pt x="96733" y="1243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" name="Google Shape;2524;p37"/>
              <p:cNvSpPr/>
              <p:nvPr/>
            </p:nvSpPr>
            <p:spPr>
              <a:xfrm>
                <a:off x="6104041" y="4288254"/>
                <a:ext cx="220517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81" extrusionOk="0">
                    <a:moveTo>
                      <a:pt x="96733" y="124392"/>
                    </a:moveTo>
                    <a:lnTo>
                      <a:pt x="5007" y="71433"/>
                    </a:lnTo>
                    <a:cubicBezTo>
                      <a:pt x="-2422" y="67147"/>
                      <a:pt x="-1470" y="59622"/>
                      <a:pt x="7103" y="54574"/>
                    </a:cubicBezTo>
                    <a:lnTo>
                      <a:pt x="94638" y="4092"/>
                    </a:lnTo>
                    <a:cubicBezTo>
                      <a:pt x="103620" y="-890"/>
                      <a:pt x="114421" y="-1347"/>
                      <a:pt x="123784" y="2854"/>
                    </a:cubicBezTo>
                    <a:lnTo>
                      <a:pt x="215510" y="55813"/>
                    </a:lnTo>
                    <a:cubicBezTo>
                      <a:pt x="222939" y="60099"/>
                      <a:pt x="221987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6" y="128183"/>
                      <a:pt x="106096" y="128641"/>
                      <a:pt x="96733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Google Shape;2525;p37"/>
              <p:cNvSpPr/>
              <p:nvPr/>
            </p:nvSpPr>
            <p:spPr>
              <a:xfrm>
                <a:off x="6233034" y="4362946"/>
                <a:ext cx="220563" cy="127351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51" extrusionOk="0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6"/>
                      <a:pt x="114482" y="-1344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328"/>
                    </a:lnTo>
                    <a:cubicBezTo>
                      <a:pt x="116920" y="128300"/>
                      <a:pt x="106072" y="128681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" name="Google Shape;2526;p37"/>
              <p:cNvSpPr/>
              <p:nvPr/>
            </p:nvSpPr>
            <p:spPr>
              <a:xfrm>
                <a:off x="6362479" y="4438082"/>
                <a:ext cx="220563" cy="127246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46" extrusionOk="0">
                    <a:moveTo>
                      <a:pt x="96709" y="124393"/>
                    </a:moveTo>
                    <a:lnTo>
                      <a:pt x="5078" y="71434"/>
                    </a:lnTo>
                    <a:cubicBezTo>
                      <a:pt x="-2447" y="67147"/>
                      <a:pt x="-1494" y="59623"/>
                      <a:pt x="7174" y="54574"/>
                    </a:cubicBezTo>
                    <a:lnTo>
                      <a:pt x="94613" y="4092"/>
                    </a:lnTo>
                    <a:cubicBezTo>
                      <a:pt x="103595" y="-890"/>
                      <a:pt x="114397" y="-1347"/>
                      <a:pt x="123760" y="2853"/>
                    </a:cubicBezTo>
                    <a:lnTo>
                      <a:pt x="215485" y="55812"/>
                    </a:lnTo>
                    <a:cubicBezTo>
                      <a:pt x="223010" y="60099"/>
                      <a:pt x="222058" y="67624"/>
                      <a:pt x="213390" y="72672"/>
                    </a:cubicBezTo>
                    <a:lnTo>
                      <a:pt x="125950" y="123154"/>
                    </a:lnTo>
                    <a:cubicBezTo>
                      <a:pt x="116940" y="128136"/>
                      <a:pt x="106110" y="128593"/>
                      <a:pt x="96709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2527;p37"/>
              <p:cNvSpPr/>
              <p:nvPr/>
            </p:nvSpPr>
            <p:spPr>
              <a:xfrm>
                <a:off x="5001523" y="3651913"/>
                <a:ext cx="253854" cy="146540"/>
              </a:xfrm>
              <a:custGeom>
                <a:avLst/>
                <a:gdLst/>
                <a:ahLst/>
                <a:cxnLst/>
                <a:rect l="l" t="t" r="r" b="b"/>
                <a:pathLst>
                  <a:path w="253854" h="146540" extrusionOk="0">
                    <a:moveTo>
                      <a:pt x="130071" y="143609"/>
                    </a:moveTo>
                    <a:lnTo>
                      <a:pt x="5007" y="71504"/>
                    </a:lnTo>
                    <a:cubicBezTo>
                      <a:pt x="-2422" y="67123"/>
                      <a:pt x="-1470" y="59598"/>
                      <a:pt x="7103" y="54645"/>
                    </a:cubicBezTo>
                    <a:lnTo>
                      <a:pt x="94638" y="4163"/>
                    </a:lnTo>
                    <a:cubicBezTo>
                      <a:pt x="103591" y="-914"/>
                      <a:pt x="114431" y="-1371"/>
                      <a:pt x="123784" y="2924"/>
                    </a:cubicBezTo>
                    <a:lnTo>
                      <a:pt x="248847" y="75124"/>
                    </a:lnTo>
                    <a:cubicBezTo>
                      <a:pt x="256277" y="79410"/>
                      <a:pt x="255324" y="86935"/>
                      <a:pt x="246752" y="91888"/>
                    </a:cubicBezTo>
                    <a:lnTo>
                      <a:pt x="159217" y="142465"/>
                    </a:lnTo>
                    <a:cubicBezTo>
                      <a:pt x="150235" y="147466"/>
                      <a:pt x="139415" y="147885"/>
                      <a:pt x="130071" y="143609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2528;p37"/>
              <p:cNvSpPr/>
              <p:nvPr/>
            </p:nvSpPr>
            <p:spPr>
              <a:xfrm>
                <a:off x="5811458" y="4119562"/>
                <a:ext cx="253901" cy="146525"/>
              </a:xfrm>
              <a:custGeom>
                <a:avLst/>
                <a:gdLst/>
                <a:ahLst/>
                <a:cxnLst/>
                <a:rect l="l" t="t" r="r" b="b"/>
                <a:pathLst>
                  <a:path w="253901" h="146525" extrusionOk="0">
                    <a:moveTo>
                      <a:pt x="130046" y="143637"/>
                    </a:moveTo>
                    <a:lnTo>
                      <a:pt x="5078" y="71437"/>
                    </a:lnTo>
                    <a:cubicBezTo>
                      <a:pt x="-2447" y="67151"/>
                      <a:pt x="-1494" y="59626"/>
                      <a:pt x="7174" y="54578"/>
                    </a:cubicBezTo>
                    <a:lnTo>
                      <a:pt x="94613" y="4096"/>
                    </a:lnTo>
                    <a:cubicBezTo>
                      <a:pt x="103624" y="-886"/>
                      <a:pt x="114454" y="-1353"/>
                      <a:pt x="123855" y="2857"/>
                    </a:cubicBezTo>
                    <a:lnTo>
                      <a:pt x="248823" y="75057"/>
                    </a:lnTo>
                    <a:cubicBezTo>
                      <a:pt x="256348" y="79343"/>
                      <a:pt x="255395" y="86963"/>
                      <a:pt x="246727" y="91916"/>
                    </a:cubicBezTo>
                    <a:lnTo>
                      <a:pt x="159288" y="142399"/>
                    </a:lnTo>
                    <a:cubicBezTo>
                      <a:pt x="150287" y="147428"/>
                      <a:pt x="139438" y="147885"/>
                      <a:pt x="130046" y="14363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" name="Google Shape;2529;p37"/>
              <p:cNvSpPr/>
              <p:nvPr/>
            </p:nvSpPr>
            <p:spPr>
              <a:xfrm>
                <a:off x="5164178" y="3745900"/>
                <a:ext cx="738494" cy="426244"/>
              </a:xfrm>
              <a:custGeom>
                <a:avLst/>
                <a:gdLst/>
                <a:ahLst/>
                <a:cxnLst/>
                <a:rect l="l" t="t" r="r" b="b"/>
                <a:pathLst>
                  <a:path w="738494" h="426244" extrusionOk="0">
                    <a:moveTo>
                      <a:pt x="614639" y="423287"/>
                    </a:moveTo>
                    <a:lnTo>
                      <a:pt x="5039" y="71433"/>
                    </a:lnTo>
                    <a:cubicBezTo>
                      <a:pt x="-2390" y="67147"/>
                      <a:pt x="-1533" y="59622"/>
                      <a:pt x="7135" y="54574"/>
                    </a:cubicBezTo>
                    <a:lnTo>
                      <a:pt x="94670" y="4092"/>
                    </a:lnTo>
                    <a:cubicBezTo>
                      <a:pt x="103652" y="-890"/>
                      <a:pt x="114453" y="-1347"/>
                      <a:pt x="123816" y="2854"/>
                    </a:cubicBezTo>
                    <a:lnTo>
                      <a:pt x="733416" y="354802"/>
                    </a:lnTo>
                    <a:cubicBezTo>
                      <a:pt x="740941" y="359089"/>
                      <a:pt x="739989" y="366613"/>
                      <a:pt x="731321" y="371566"/>
                    </a:cubicBezTo>
                    <a:lnTo>
                      <a:pt x="643881" y="422144"/>
                    </a:lnTo>
                    <a:cubicBezTo>
                      <a:pt x="634880" y="427173"/>
                      <a:pt x="624012" y="427602"/>
                      <a:pt x="614639" y="42328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Google Shape;2530;p37"/>
              <p:cNvSpPr/>
              <p:nvPr/>
            </p:nvSpPr>
            <p:spPr>
              <a:xfrm>
                <a:off x="5092169" y="3413764"/>
                <a:ext cx="220524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281" extrusionOk="0">
                    <a:moveTo>
                      <a:pt x="96765" y="124392"/>
                    </a:moveTo>
                    <a:lnTo>
                      <a:pt x="5039" y="71433"/>
                    </a:lnTo>
                    <a:cubicBezTo>
                      <a:pt x="-2390" y="67147"/>
                      <a:pt x="-1533" y="59623"/>
                      <a:pt x="7135" y="54574"/>
                    </a:cubicBezTo>
                    <a:lnTo>
                      <a:pt x="94670" y="4092"/>
                    </a:lnTo>
                    <a:cubicBezTo>
                      <a:pt x="103652" y="-890"/>
                      <a:pt x="114453" y="-1347"/>
                      <a:pt x="123816" y="2853"/>
                    </a:cubicBezTo>
                    <a:lnTo>
                      <a:pt x="215447" y="55812"/>
                    </a:lnTo>
                    <a:cubicBezTo>
                      <a:pt x="222972" y="60099"/>
                      <a:pt x="222019" y="67719"/>
                      <a:pt x="213351" y="72672"/>
                    </a:cubicBezTo>
                    <a:lnTo>
                      <a:pt x="125912" y="123154"/>
                    </a:lnTo>
                    <a:cubicBezTo>
                      <a:pt x="116949" y="128183"/>
                      <a:pt x="106128" y="128641"/>
                      <a:pt x="96765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2531;p37"/>
              <p:cNvSpPr/>
              <p:nvPr/>
            </p:nvSpPr>
            <p:spPr>
              <a:xfrm>
                <a:off x="5221804" y="3488595"/>
                <a:ext cx="220524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281" extrusionOk="0">
                    <a:moveTo>
                      <a:pt x="96765" y="124428"/>
                    </a:moveTo>
                    <a:lnTo>
                      <a:pt x="5039" y="71469"/>
                    </a:lnTo>
                    <a:cubicBezTo>
                      <a:pt x="-2390" y="67183"/>
                      <a:pt x="-1533" y="59563"/>
                      <a:pt x="7135" y="54610"/>
                    </a:cubicBezTo>
                    <a:lnTo>
                      <a:pt x="94670" y="4127"/>
                    </a:lnTo>
                    <a:cubicBezTo>
                      <a:pt x="103633" y="-902"/>
                      <a:pt x="114453" y="-1359"/>
                      <a:pt x="123816" y="2889"/>
                    </a:cubicBezTo>
                    <a:lnTo>
                      <a:pt x="215447" y="55848"/>
                    </a:lnTo>
                    <a:cubicBezTo>
                      <a:pt x="222972" y="60134"/>
                      <a:pt x="222019" y="67659"/>
                      <a:pt x="213351" y="72707"/>
                    </a:cubicBezTo>
                    <a:lnTo>
                      <a:pt x="125912" y="123190"/>
                    </a:lnTo>
                    <a:cubicBezTo>
                      <a:pt x="116930" y="128171"/>
                      <a:pt x="106128" y="128628"/>
                      <a:pt x="96765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2532;p37"/>
              <p:cNvSpPr/>
              <p:nvPr/>
            </p:nvSpPr>
            <p:spPr>
              <a:xfrm>
                <a:off x="5351534" y="3563461"/>
                <a:ext cx="220549" cy="127264"/>
              </a:xfrm>
              <a:custGeom>
                <a:avLst/>
                <a:gdLst/>
                <a:ahLst/>
                <a:cxnLst/>
                <a:rect l="l" t="t" r="r" b="b"/>
                <a:pathLst>
                  <a:path w="220549" h="127264" extrusionOk="0">
                    <a:moveTo>
                      <a:pt x="96765" y="124333"/>
                    </a:moveTo>
                    <a:lnTo>
                      <a:pt x="5039" y="71469"/>
                    </a:lnTo>
                    <a:cubicBezTo>
                      <a:pt x="-2390" y="67087"/>
                      <a:pt x="-1533" y="59563"/>
                      <a:pt x="7135" y="54610"/>
                    </a:cubicBezTo>
                    <a:lnTo>
                      <a:pt x="94670" y="4127"/>
                    </a:lnTo>
                    <a:cubicBezTo>
                      <a:pt x="103633" y="-902"/>
                      <a:pt x="114453" y="-1359"/>
                      <a:pt x="123816" y="2889"/>
                    </a:cubicBezTo>
                    <a:lnTo>
                      <a:pt x="215542" y="55848"/>
                    </a:lnTo>
                    <a:cubicBezTo>
                      <a:pt x="222972" y="60134"/>
                      <a:pt x="222019" y="67659"/>
                      <a:pt x="213447" y="72707"/>
                    </a:cubicBezTo>
                    <a:lnTo>
                      <a:pt x="125912" y="123190"/>
                    </a:lnTo>
                    <a:cubicBezTo>
                      <a:pt x="116930" y="128190"/>
                      <a:pt x="106109" y="128609"/>
                      <a:pt x="96765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" name="Google Shape;2533;p37"/>
              <p:cNvSpPr/>
              <p:nvPr/>
            </p:nvSpPr>
            <p:spPr>
              <a:xfrm>
                <a:off x="5481392" y="3638284"/>
                <a:ext cx="220517" cy="127225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25" extrusionOk="0">
                    <a:moveTo>
                      <a:pt x="96447" y="124090"/>
                    </a:moveTo>
                    <a:lnTo>
                      <a:pt x="5007" y="71512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5"/>
                      <a:pt x="114440" y="-1345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8"/>
                      <a:pt x="221987" y="67702"/>
                      <a:pt x="213414" y="72655"/>
                    </a:cubicBezTo>
                    <a:lnTo>
                      <a:pt x="125880" y="123233"/>
                    </a:lnTo>
                    <a:cubicBezTo>
                      <a:pt x="116774" y="128234"/>
                      <a:pt x="105830" y="128557"/>
                      <a:pt x="96447" y="124090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2534;p37"/>
              <p:cNvSpPr/>
              <p:nvPr/>
            </p:nvSpPr>
            <p:spPr>
              <a:xfrm>
                <a:off x="5610742" y="3713151"/>
                <a:ext cx="220517" cy="127264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64" extrusionOk="0">
                    <a:moveTo>
                      <a:pt x="96733" y="124376"/>
                    </a:moveTo>
                    <a:lnTo>
                      <a:pt x="5007" y="71417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6"/>
                      <a:pt x="114440" y="-1344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7"/>
                      <a:pt x="221987" y="67702"/>
                      <a:pt x="213414" y="72655"/>
                    </a:cubicBezTo>
                    <a:lnTo>
                      <a:pt x="125880" y="123138"/>
                    </a:lnTo>
                    <a:cubicBezTo>
                      <a:pt x="116917" y="128167"/>
                      <a:pt x="106096" y="128624"/>
                      <a:pt x="96733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2535;p37"/>
              <p:cNvSpPr/>
              <p:nvPr/>
            </p:nvSpPr>
            <p:spPr>
              <a:xfrm>
                <a:off x="5740377" y="3788001"/>
                <a:ext cx="220517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81" extrusionOk="0">
                    <a:moveTo>
                      <a:pt x="96733" y="124393"/>
                    </a:moveTo>
                    <a:lnTo>
                      <a:pt x="5007" y="71434"/>
                    </a:lnTo>
                    <a:cubicBezTo>
                      <a:pt x="-2422" y="67147"/>
                      <a:pt x="-1470" y="59623"/>
                      <a:pt x="7103" y="54574"/>
                    </a:cubicBezTo>
                    <a:lnTo>
                      <a:pt x="94638" y="4092"/>
                    </a:lnTo>
                    <a:cubicBezTo>
                      <a:pt x="103620" y="-890"/>
                      <a:pt x="114421" y="-1347"/>
                      <a:pt x="123784" y="2853"/>
                    </a:cubicBezTo>
                    <a:lnTo>
                      <a:pt x="215510" y="55812"/>
                    </a:lnTo>
                    <a:cubicBezTo>
                      <a:pt x="222939" y="60099"/>
                      <a:pt x="221987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7" y="128184"/>
                      <a:pt x="106096" y="128641"/>
                      <a:pt x="96733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2536;p37"/>
              <p:cNvSpPr/>
              <p:nvPr/>
            </p:nvSpPr>
            <p:spPr>
              <a:xfrm>
                <a:off x="5870012" y="3862832"/>
                <a:ext cx="220517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81" extrusionOk="0">
                    <a:moveTo>
                      <a:pt x="96733" y="124428"/>
                    </a:moveTo>
                    <a:lnTo>
                      <a:pt x="5007" y="71469"/>
                    </a:lnTo>
                    <a:cubicBezTo>
                      <a:pt x="-2422" y="67183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707"/>
                    </a:cubicBezTo>
                    <a:lnTo>
                      <a:pt x="125880" y="123190"/>
                    </a:lnTo>
                    <a:cubicBezTo>
                      <a:pt x="116907" y="128171"/>
                      <a:pt x="106096" y="128628"/>
                      <a:pt x="96733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2537;p37"/>
              <p:cNvSpPr/>
              <p:nvPr/>
            </p:nvSpPr>
            <p:spPr>
              <a:xfrm>
                <a:off x="5999266" y="3937698"/>
                <a:ext cx="220549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49" h="127281" extrusionOk="0">
                    <a:moveTo>
                      <a:pt x="96733" y="124428"/>
                    </a:moveTo>
                    <a:lnTo>
                      <a:pt x="5007" y="71469"/>
                    </a:lnTo>
                    <a:cubicBezTo>
                      <a:pt x="-2422" y="67087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2082" y="67659"/>
                      <a:pt x="213414" y="72707"/>
                    </a:cubicBezTo>
                    <a:lnTo>
                      <a:pt x="125880" y="123190"/>
                    </a:lnTo>
                    <a:cubicBezTo>
                      <a:pt x="116898" y="128171"/>
                      <a:pt x="106096" y="128628"/>
                      <a:pt x="96733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" name="Google Shape;2538;p37"/>
              <p:cNvSpPr/>
              <p:nvPr/>
            </p:nvSpPr>
            <p:spPr>
              <a:xfrm>
                <a:off x="6129021" y="4012522"/>
                <a:ext cx="220524" cy="127237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237" extrusionOk="0">
                    <a:moveTo>
                      <a:pt x="96994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595" y="-925"/>
                      <a:pt x="114416" y="-1345"/>
                      <a:pt x="123760" y="2932"/>
                    </a:cubicBezTo>
                    <a:lnTo>
                      <a:pt x="215485" y="55796"/>
                    </a:lnTo>
                    <a:cubicBezTo>
                      <a:pt x="222915" y="60177"/>
                      <a:pt x="222058" y="67702"/>
                      <a:pt x="213390" y="72655"/>
                    </a:cubicBezTo>
                    <a:lnTo>
                      <a:pt x="125855" y="123233"/>
                    </a:lnTo>
                    <a:cubicBezTo>
                      <a:pt x="116949" y="128138"/>
                      <a:pt x="106262" y="128557"/>
                      <a:pt x="96994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2539;p37"/>
              <p:cNvSpPr/>
              <p:nvPr/>
            </p:nvSpPr>
            <p:spPr>
              <a:xfrm>
                <a:off x="6258942" y="4087388"/>
                <a:ext cx="220563" cy="127300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0" extrusionOk="0">
                    <a:moveTo>
                      <a:pt x="96709" y="124376"/>
                    </a:moveTo>
                    <a:lnTo>
                      <a:pt x="5078" y="71417"/>
                    </a:lnTo>
                    <a:cubicBezTo>
                      <a:pt x="-2447" y="67131"/>
                      <a:pt x="-1494" y="59606"/>
                      <a:pt x="7173" y="54653"/>
                    </a:cubicBezTo>
                    <a:lnTo>
                      <a:pt x="94613" y="4075"/>
                    </a:lnTo>
                    <a:cubicBezTo>
                      <a:pt x="103595" y="-925"/>
                      <a:pt x="114415" y="-1345"/>
                      <a:pt x="123760" y="2932"/>
                    </a:cubicBezTo>
                    <a:lnTo>
                      <a:pt x="215485" y="55796"/>
                    </a:lnTo>
                    <a:cubicBezTo>
                      <a:pt x="223010" y="60178"/>
                      <a:pt x="222058" y="67702"/>
                      <a:pt x="213390" y="72655"/>
                    </a:cubicBezTo>
                    <a:lnTo>
                      <a:pt x="125950" y="123138"/>
                    </a:lnTo>
                    <a:cubicBezTo>
                      <a:pt x="116968" y="128215"/>
                      <a:pt x="106091" y="128672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2540;p37"/>
              <p:cNvSpPr/>
              <p:nvPr/>
            </p:nvSpPr>
            <p:spPr>
              <a:xfrm>
                <a:off x="6388578" y="4161853"/>
                <a:ext cx="220563" cy="127285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85" extrusionOk="0">
                    <a:moveTo>
                      <a:pt x="96709" y="124396"/>
                    </a:moveTo>
                    <a:lnTo>
                      <a:pt x="5078" y="71437"/>
                    </a:lnTo>
                    <a:cubicBezTo>
                      <a:pt x="-2447" y="67151"/>
                      <a:pt x="-1494" y="59627"/>
                      <a:pt x="7174" y="54578"/>
                    </a:cubicBezTo>
                    <a:lnTo>
                      <a:pt x="94613" y="4096"/>
                    </a:lnTo>
                    <a:cubicBezTo>
                      <a:pt x="103624" y="-886"/>
                      <a:pt x="114454" y="-1353"/>
                      <a:pt x="123855" y="2857"/>
                    </a:cubicBezTo>
                    <a:lnTo>
                      <a:pt x="215485" y="55816"/>
                    </a:lnTo>
                    <a:cubicBezTo>
                      <a:pt x="223010" y="60103"/>
                      <a:pt x="222058" y="67723"/>
                      <a:pt x="213390" y="72676"/>
                    </a:cubicBezTo>
                    <a:lnTo>
                      <a:pt x="125950" y="123158"/>
                    </a:lnTo>
                    <a:cubicBezTo>
                      <a:pt x="116949" y="128187"/>
                      <a:pt x="106100" y="128645"/>
                      <a:pt x="96709" y="12439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Google Shape;2541;p37"/>
              <p:cNvSpPr/>
              <p:nvPr/>
            </p:nvSpPr>
            <p:spPr>
              <a:xfrm>
                <a:off x="6518213" y="4237101"/>
                <a:ext cx="221039" cy="127370"/>
              </a:xfrm>
              <a:custGeom>
                <a:avLst/>
                <a:gdLst/>
                <a:ahLst/>
                <a:cxnLst/>
                <a:rect l="l" t="t" r="r" b="b"/>
                <a:pathLst>
                  <a:path w="221039" h="127370" extrusionOk="0">
                    <a:moveTo>
                      <a:pt x="96709" y="124396"/>
                    </a:moveTo>
                    <a:lnTo>
                      <a:pt x="5078" y="71437"/>
                    </a:lnTo>
                    <a:cubicBezTo>
                      <a:pt x="-2447" y="67151"/>
                      <a:pt x="-1494" y="59626"/>
                      <a:pt x="7173" y="54578"/>
                    </a:cubicBezTo>
                    <a:lnTo>
                      <a:pt x="94613" y="4095"/>
                    </a:lnTo>
                    <a:cubicBezTo>
                      <a:pt x="103624" y="-886"/>
                      <a:pt x="114454" y="-1353"/>
                      <a:pt x="123855" y="2857"/>
                    </a:cubicBezTo>
                    <a:lnTo>
                      <a:pt x="215962" y="55816"/>
                    </a:lnTo>
                    <a:cubicBezTo>
                      <a:pt x="223486" y="60103"/>
                      <a:pt x="222534" y="67627"/>
                      <a:pt x="213866" y="72676"/>
                    </a:cubicBezTo>
                    <a:lnTo>
                      <a:pt x="126427" y="123158"/>
                    </a:lnTo>
                    <a:cubicBezTo>
                      <a:pt x="117292" y="128302"/>
                      <a:pt x="106243" y="128759"/>
                      <a:pt x="96709" y="12439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2542;p37"/>
              <p:cNvSpPr/>
              <p:nvPr/>
            </p:nvSpPr>
            <p:spPr>
              <a:xfrm>
                <a:off x="4864578" y="3282378"/>
                <a:ext cx="318480" cy="183800"/>
              </a:xfrm>
              <a:custGeom>
                <a:avLst/>
                <a:gdLst/>
                <a:ahLst/>
                <a:cxnLst/>
                <a:rect l="l" t="t" r="r" b="b"/>
                <a:pathLst>
                  <a:path w="318480" h="183800" extrusionOk="0">
                    <a:moveTo>
                      <a:pt x="194721" y="180911"/>
                    </a:moveTo>
                    <a:lnTo>
                      <a:pt x="5078" y="71469"/>
                    </a:lnTo>
                    <a:cubicBezTo>
                      <a:pt x="-2447" y="67087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313402" y="112331"/>
                    </a:lnTo>
                    <a:cubicBezTo>
                      <a:pt x="320927" y="116713"/>
                      <a:pt x="319975" y="124237"/>
                      <a:pt x="311307" y="129190"/>
                    </a:cubicBezTo>
                    <a:lnTo>
                      <a:pt x="223867" y="179673"/>
                    </a:lnTo>
                    <a:cubicBezTo>
                      <a:pt x="214904" y="184702"/>
                      <a:pt x="204084" y="185159"/>
                      <a:pt x="194721" y="180911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2543;p37"/>
              <p:cNvSpPr/>
              <p:nvPr/>
            </p:nvSpPr>
            <p:spPr>
              <a:xfrm>
                <a:off x="4902011" y="3449213"/>
                <a:ext cx="220563" cy="12730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8" extrusionOk="0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6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3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2544;p37"/>
              <p:cNvSpPr/>
              <p:nvPr/>
            </p:nvSpPr>
            <p:spPr>
              <a:xfrm>
                <a:off x="5031646" y="3523682"/>
                <a:ext cx="220524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281" extrusionOk="0">
                    <a:moveTo>
                      <a:pt x="96709" y="124393"/>
                    </a:moveTo>
                    <a:lnTo>
                      <a:pt x="5078" y="71434"/>
                    </a:lnTo>
                    <a:cubicBezTo>
                      <a:pt x="-2447" y="67147"/>
                      <a:pt x="-1494" y="59623"/>
                      <a:pt x="7174" y="54574"/>
                    </a:cubicBezTo>
                    <a:lnTo>
                      <a:pt x="94613" y="4092"/>
                    </a:lnTo>
                    <a:cubicBezTo>
                      <a:pt x="103595" y="-890"/>
                      <a:pt x="114397" y="-1347"/>
                      <a:pt x="123760" y="2853"/>
                    </a:cubicBezTo>
                    <a:lnTo>
                      <a:pt x="215485" y="55812"/>
                    </a:lnTo>
                    <a:cubicBezTo>
                      <a:pt x="222915" y="60099"/>
                      <a:pt x="222058" y="67719"/>
                      <a:pt x="213390" y="72672"/>
                    </a:cubicBezTo>
                    <a:lnTo>
                      <a:pt x="125855" y="123154"/>
                    </a:lnTo>
                    <a:cubicBezTo>
                      <a:pt x="116892" y="128184"/>
                      <a:pt x="106072" y="128641"/>
                      <a:pt x="96709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2545;p37"/>
              <p:cNvSpPr/>
              <p:nvPr/>
            </p:nvSpPr>
            <p:spPr>
              <a:xfrm>
                <a:off x="5161066" y="3598894"/>
                <a:ext cx="220517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81" extrusionOk="0">
                    <a:moveTo>
                      <a:pt x="96733" y="124428"/>
                    </a:moveTo>
                    <a:lnTo>
                      <a:pt x="5007" y="71469"/>
                    </a:lnTo>
                    <a:cubicBezTo>
                      <a:pt x="-2422" y="67183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707"/>
                    </a:cubicBezTo>
                    <a:lnTo>
                      <a:pt x="125880" y="123190"/>
                    </a:lnTo>
                    <a:cubicBezTo>
                      <a:pt x="116898" y="128171"/>
                      <a:pt x="106096" y="128628"/>
                      <a:pt x="96733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2546;p37"/>
              <p:cNvSpPr/>
              <p:nvPr/>
            </p:nvSpPr>
            <p:spPr>
              <a:xfrm>
                <a:off x="5290892" y="3673717"/>
                <a:ext cx="220517" cy="127308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308" extrusionOk="0">
                    <a:moveTo>
                      <a:pt x="96733" y="124376"/>
                    </a:moveTo>
                    <a:lnTo>
                      <a:pt x="5007" y="71512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5"/>
                      <a:pt x="114440" y="-1345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8"/>
                      <a:pt x="221987" y="67702"/>
                      <a:pt x="213414" y="72655"/>
                    </a:cubicBezTo>
                    <a:lnTo>
                      <a:pt x="125880" y="123233"/>
                    </a:lnTo>
                    <a:cubicBezTo>
                      <a:pt x="116897" y="128234"/>
                      <a:pt x="106077" y="128653"/>
                      <a:pt x="96733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2547;p37"/>
              <p:cNvSpPr/>
              <p:nvPr/>
            </p:nvSpPr>
            <p:spPr>
              <a:xfrm>
                <a:off x="5420495" y="3748758"/>
                <a:ext cx="220334" cy="127131"/>
              </a:xfrm>
              <a:custGeom>
                <a:avLst/>
                <a:gdLst/>
                <a:ahLst/>
                <a:cxnLst/>
                <a:rect l="l" t="t" r="r" b="b"/>
                <a:pathLst>
                  <a:path w="220334" h="127131" extrusionOk="0">
                    <a:moveTo>
                      <a:pt x="96765" y="124202"/>
                    </a:moveTo>
                    <a:lnTo>
                      <a:pt x="5039" y="71243"/>
                    </a:lnTo>
                    <a:cubicBezTo>
                      <a:pt x="-2390" y="66957"/>
                      <a:pt x="-1533" y="59432"/>
                      <a:pt x="7135" y="54384"/>
                    </a:cubicBezTo>
                    <a:lnTo>
                      <a:pt x="94479" y="4092"/>
                    </a:lnTo>
                    <a:cubicBezTo>
                      <a:pt x="103461" y="-890"/>
                      <a:pt x="114263" y="-1347"/>
                      <a:pt x="123626" y="2854"/>
                    </a:cubicBezTo>
                    <a:lnTo>
                      <a:pt x="215256" y="55813"/>
                    </a:lnTo>
                    <a:cubicBezTo>
                      <a:pt x="222781" y="60099"/>
                      <a:pt x="221828" y="67719"/>
                      <a:pt x="213161" y="72672"/>
                    </a:cubicBezTo>
                    <a:lnTo>
                      <a:pt x="125721" y="123154"/>
                    </a:lnTo>
                    <a:cubicBezTo>
                      <a:pt x="116777" y="128060"/>
                      <a:pt x="106043" y="128450"/>
                      <a:pt x="96765" y="12420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2548;p37"/>
              <p:cNvSpPr/>
              <p:nvPr/>
            </p:nvSpPr>
            <p:spPr>
              <a:xfrm>
                <a:off x="5550092" y="3823398"/>
                <a:ext cx="220563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81" extrusionOk="0">
                    <a:moveTo>
                      <a:pt x="96709" y="124428"/>
                    </a:moveTo>
                    <a:lnTo>
                      <a:pt x="5078" y="71469"/>
                    </a:lnTo>
                    <a:cubicBezTo>
                      <a:pt x="-2447" y="67183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707"/>
                    </a:cubicBezTo>
                    <a:lnTo>
                      <a:pt x="125950" y="123190"/>
                    </a:lnTo>
                    <a:cubicBezTo>
                      <a:pt x="116940" y="128171"/>
                      <a:pt x="106110" y="128628"/>
                      <a:pt x="96709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" name="Google Shape;2549;p37"/>
              <p:cNvSpPr/>
              <p:nvPr/>
            </p:nvSpPr>
            <p:spPr>
              <a:xfrm>
                <a:off x="5679727" y="3898222"/>
                <a:ext cx="220563" cy="12730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8" extrusionOk="0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4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2550;p37"/>
              <p:cNvSpPr/>
              <p:nvPr/>
            </p:nvSpPr>
            <p:spPr>
              <a:xfrm>
                <a:off x="5809362" y="3973072"/>
                <a:ext cx="220524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281" extrusionOk="0">
                    <a:moveTo>
                      <a:pt x="96709" y="124392"/>
                    </a:moveTo>
                    <a:lnTo>
                      <a:pt x="5078" y="71433"/>
                    </a:lnTo>
                    <a:cubicBezTo>
                      <a:pt x="-2447" y="67147"/>
                      <a:pt x="-1494" y="59622"/>
                      <a:pt x="7174" y="54574"/>
                    </a:cubicBezTo>
                    <a:lnTo>
                      <a:pt x="94613" y="4092"/>
                    </a:lnTo>
                    <a:cubicBezTo>
                      <a:pt x="103595" y="-890"/>
                      <a:pt x="114397" y="-1347"/>
                      <a:pt x="123760" y="2854"/>
                    </a:cubicBezTo>
                    <a:lnTo>
                      <a:pt x="215485" y="55813"/>
                    </a:lnTo>
                    <a:cubicBezTo>
                      <a:pt x="222915" y="60194"/>
                      <a:pt x="222058" y="67719"/>
                      <a:pt x="213390" y="72672"/>
                    </a:cubicBezTo>
                    <a:lnTo>
                      <a:pt x="125855" y="123154"/>
                    </a:lnTo>
                    <a:cubicBezTo>
                      <a:pt x="116892" y="128183"/>
                      <a:pt x="106072" y="128641"/>
                      <a:pt x="96709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2551;p37"/>
              <p:cNvSpPr/>
              <p:nvPr/>
            </p:nvSpPr>
            <p:spPr>
              <a:xfrm>
                <a:off x="5938592" y="4047903"/>
                <a:ext cx="220517" cy="126979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6979" extrusionOk="0">
                    <a:moveTo>
                      <a:pt x="97114" y="124047"/>
                    </a:moveTo>
                    <a:lnTo>
                      <a:pt x="5007" y="71469"/>
                    </a:lnTo>
                    <a:cubicBezTo>
                      <a:pt x="-2422" y="67183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707"/>
                    </a:cubicBezTo>
                    <a:lnTo>
                      <a:pt x="125880" y="123190"/>
                    </a:lnTo>
                    <a:cubicBezTo>
                      <a:pt x="116945" y="127924"/>
                      <a:pt x="106315" y="128238"/>
                      <a:pt x="97114" y="12404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Google Shape;2552;p37"/>
              <p:cNvSpPr/>
              <p:nvPr/>
            </p:nvSpPr>
            <p:spPr>
              <a:xfrm>
                <a:off x="6068608" y="4122734"/>
                <a:ext cx="220517" cy="127300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300" extrusionOk="0">
                    <a:moveTo>
                      <a:pt x="96733" y="124368"/>
                    </a:moveTo>
                    <a:lnTo>
                      <a:pt x="5007" y="71504"/>
                    </a:lnTo>
                    <a:cubicBezTo>
                      <a:pt x="-2422" y="67123"/>
                      <a:pt x="-1470" y="59598"/>
                      <a:pt x="7103" y="54645"/>
                    </a:cubicBezTo>
                    <a:lnTo>
                      <a:pt x="94638" y="4162"/>
                    </a:lnTo>
                    <a:cubicBezTo>
                      <a:pt x="103591" y="-914"/>
                      <a:pt x="114431" y="-1371"/>
                      <a:pt x="123784" y="2924"/>
                    </a:cubicBezTo>
                    <a:lnTo>
                      <a:pt x="215510" y="55883"/>
                    </a:lnTo>
                    <a:cubicBezTo>
                      <a:pt x="222939" y="60170"/>
                      <a:pt x="221987" y="67694"/>
                      <a:pt x="213414" y="72647"/>
                    </a:cubicBezTo>
                    <a:lnTo>
                      <a:pt x="125880" y="123225"/>
                    </a:lnTo>
                    <a:cubicBezTo>
                      <a:pt x="116898" y="128226"/>
                      <a:pt x="106077" y="128645"/>
                      <a:pt x="96733" y="1243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" name="Google Shape;2553;p37"/>
              <p:cNvSpPr/>
              <p:nvPr/>
            </p:nvSpPr>
            <p:spPr>
              <a:xfrm>
                <a:off x="6198212" y="4197576"/>
                <a:ext cx="220524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281" extrusionOk="0">
                    <a:moveTo>
                      <a:pt x="96765" y="124393"/>
                    </a:moveTo>
                    <a:lnTo>
                      <a:pt x="5039" y="71434"/>
                    </a:lnTo>
                    <a:cubicBezTo>
                      <a:pt x="-2390" y="67147"/>
                      <a:pt x="-1533" y="59623"/>
                      <a:pt x="7135" y="54574"/>
                    </a:cubicBezTo>
                    <a:lnTo>
                      <a:pt x="94670" y="4092"/>
                    </a:lnTo>
                    <a:cubicBezTo>
                      <a:pt x="103652" y="-890"/>
                      <a:pt x="114453" y="-1347"/>
                      <a:pt x="123816" y="2853"/>
                    </a:cubicBezTo>
                    <a:lnTo>
                      <a:pt x="215447" y="55812"/>
                    </a:lnTo>
                    <a:cubicBezTo>
                      <a:pt x="222972" y="60194"/>
                      <a:pt x="222019" y="67719"/>
                      <a:pt x="213351" y="72672"/>
                    </a:cubicBezTo>
                    <a:lnTo>
                      <a:pt x="125912" y="123154"/>
                    </a:lnTo>
                    <a:cubicBezTo>
                      <a:pt x="116949" y="128184"/>
                      <a:pt x="106128" y="128641"/>
                      <a:pt x="96765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" name="Google Shape;2554;p37"/>
              <p:cNvSpPr/>
              <p:nvPr/>
            </p:nvSpPr>
            <p:spPr>
              <a:xfrm>
                <a:off x="6327808" y="4272442"/>
                <a:ext cx="380989" cy="219907"/>
              </a:xfrm>
              <a:custGeom>
                <a:avLst/>
                <a:gdLst/>
                <a:ahLst/>
                <a:cxnLst/>
                <a:rect l="l" t="t" r="r" b="b"/>
                <a:pathLst>
                  <a:path w="380989" h="219907" extrusionOk="0">
                    <a:moveTo>
                      <a:pt x="257205" y="216975"/>
                    </a:moveTo>
                    <a:lnTo>
                      <a:pt x="5078" y="71433"/>
                    </a:lnTo>
                    <a:cubicBezTo>
                      <a:pt x="-2447" y="67147"/>
                      <a:pt x="-1494" y="59622"/>
                      <a:pt x="7174" y="54574"/>
                    </a:cubicBezTo>
                    <a:lnTo>
                      <a:pt x="94613" y="4092"/>
                    </a:lnTo>
                    <a:cubicBezTo>
                      <a:pt x="103624" y="-890"/>
                      <a:pt x="114454" y="-1347"/>
                      <a:pt x="123855" y="2854"/>
                    </a:cubicBezTo>
                    <a:lnTo>
                      <a:pt x="375982" y="148396"/>
                    </a:lnTo>
                    <a:cubicBezTo>
                      <a:pt x="383411" y="152777"/>
                      <a:pt x="382459" y="160302"/>
                      <a:pt x="373886" y="165255"/>
                    </a:cubicBezTo>
                    <a:lnTo>
                      <a:pt x="286351" y="215832"/>
                    </a:lnTo>
                    <a:cubicBezTo>
                      <a:pt x="277369" y="220833"/>
                      <a:pt x="266549" y="221252"/>
                      <a:pt x="257205" y="216975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" name="Google Shape;2555;p37"/>
              <p:cNvSpPr/>
              <p:nvPr/>
            </p:nvSpPr>
            <p:spPr>
              <a:xfrm>
                <a:off x="4739038" y="3355149"/>
                <a:ext cx="253901" cy="146525"/>
              </a:xfrm>
              <a:custGeom>
                <a:avLst/>
                <a:gdLst/>
                <a:ahLst/>
                <a:cxnLst/>
                <a:rect l="l" t="t" r="r" b="b"/>
                <a:pathLst>
                  <a:path w="253901" h="146525" extrusionOk="0">
                    <a:moveTo>
                      <a:pt x="130046" y="143668"/>
                    </a:moveTo>
                    <a:lnTo>
                      <a:pt x="5078" y="71469"/>
                    </a:lnTo>
                    <a:cubicBezTo>
                      <a:pt x="-2447" y="67183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48823" y="75088"/>
                    </a:lnTo>
                    <a:cubicBezTo>
                      <a:pt x="256348" y="79375"/>
                      <a:pt x="255395" y="86899"/>
                      <a:pt x="246727" y="91948"/>
                    </a:cubicBezTo>
                    <a:lnTo>
                      <a:pt x="159288" y="142430"/>
                    </a:lnTo>
                    <a:cubicBezTo>
                      <a:pt x="150277" y="147412"/>
                      <a:pt x="139447" y="147879"/>
                      <a:pt x="130046" y="1436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Google Shape;2556;p37"/>
              <p:cNvSpPr/>
              <p:nvPr/>
            </p:nvSpPr>
            <p:spPr>
              <a:xfrm>
                <a:off x="5246664" y="3087528"/>
                <a:ext cx="1926000" cy="1111651"/>
              </a:xfrm>
              <a:custGeom>
                <a:avLst/>
                <a:gdLst/>
                <a:ahLst/>
                <a:cxnLst/>
                <a:rect l="l" t="t" r="r" b="b"/>
                <a:pathLst>
                  <a:path w="1926000" h="1111651" extrusionOk="0">
                    <a:moveTo>
                      <a:pt x="1845936" y="1108805"/>
                    </a:moveTo>
                    <a:lnTo>
                      <a:pt x="5039" y="46196"/>
                    </a:lnTo>
                    <a:cubicBezTo>
                      <a:pt x="-2390" y="41910"/>
                      <a:pt x="-1533" y="34290"/>
                      <a:pt x="7135" y="29337"/>
                    </a:cubicBezTo>
                    <a:lnTo>
                      <a:pt x="50855" y="4096"/>
                    </a:lnTo>
                    <a:cubicBezTo>
                      <a:pt x="59865" y="-886"/>
                      <a:pt x="70695" y="-1353"/>
                      <a:pt x="80097" y="2857"/>
                    </a:cubicBezTo>
                    <a:lnTo>
                      <a:pt x="1920993" y="1065371"/>
                    </a:lnTo>
                    <a:cubicBezTo>
                      <a:pt x="1928423" y="1069658"/>
                      <a:pt x="1927470" y="1077182"/>
                      <a:pt x="1918898" y="1082230"/>
                    </a:cubicBezTo>
                    <a:lnTo>
                      <a:pt x="1875083" y="1107472"/>
                    </a:lnTo>
                    <a:cubicBezTo>
                      <a:pt x="1866129" y="1112529"/>
                      <a:pt x="1855309" y="1113025"/>
                      <a:pt x="1845936" y="1108805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" name="Google Shape;2557;p37"/>
              <p:cNvSpPr/>
              <p:nvPr/>
            </p:nvSpPr>
            <p:spPr>
              <a:xfrm>
                <a:off x="4501288" y="3792632"/>
                <a:ext cx="1451798" cy="838156"/>
              </a:xfrm>
              <a:custGeom>
                <a:avLst/>
                <a:gdLst/>
                <a:ahLst/>
                <a:cxnLst/>
                <a:rect l="l" t="t" r="r" b="b"/>
                <a:pathLst>
                  <a:path w="1451798" h="838156" extrusionOk="0">
                    <a:moveTo>
                      <a:pt x="1450884" y="524573"/>
                    </a:moveTo>
                    <a:cubicBezTo>
                      <a:pt x="1448283" y="530298"/>
                      <a:pt x="1443816" y="534965"/>
                      <a:pt x="1438216" y="537813"/>
                    </a:cubicBezTo>
                    <a:lnTo>
                      <a:pt x="931581" y="830231"/>
                    </a:lnTo>
                    <a:cubicBezTo>
                      <a:pt x="914321" y="839889"/>
                      <a:pt x="893500" y="840766"/>
                      <a:pt x="875479" y="832612"/>
                    </a:cubicBezTo>
                    <a:lnTo>
                      <a:pt x="9751" y="332740"/>
                    </a:lnTo>
                    <a:cubicBezTo>
                      <a:pt x="5808" y="330683"/>
                      <a:pt x="2709" y="327311"/>
                      <a:pt x="988" y="323215"/>
                    </a:cubicBezTo>
                    <a:cubicBezTo>
                      <a:pt x="-2155" y="315595"/>
                      <a:pt x="2226" y="306641"/>
                      <a:pt x="13752" y="299974"/>
                    </a:cubicBezTo>
                    <a:lnTo>
                      <a:pt x="520387" y="7842"/>
                    </a:lnTo>
                    <a:cubicBezTo>
                      <a:pt x="537674" y="-1740"/>
                      <a:pt x="558477" y="-2588"/>
                      <a:pt x="576489" y="5556"/>
                    </a:cubicBezTo>
                    <a:lnTo>
                      <a:pt x="1442311" y="505428"/>
                    </a:lnTo>
                    <a:cubicBezTo>
                      <a:pt x="1449874" y="508438"/>
                      <a:pt x="1453675" y="516925"/>
                      <a:pt x="1450884" y="524573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2558;p37"/>
              <p:cNvSpPr/>
              <p:nvPr/>
            </p:nvSpPr>
            <p:spPr>
              <a:xfrm>
                <a:off x="4502277" y="3802740"/>
                <a:ext cx="1449895" cy="828048"/>
              </a:xfrm>
              <a:custGeom>
                <a:avLst/>
                <a:gdLst/>
                <a:ahLst/>
                <a:cxnLst/>
                <a:rect l="l" t="t" r="r" b="b"/>
                <a:pathLst>
                  <a:path w="1449895" h="828048" extrusionOk="0">
                    <a:moveTo>
                      <a:pt x="1449896" y="514465"/>
                    </a:moveTo>
                    <a:cubicBezTo>
                      <a:pt x="1447295" y="520190"/>
                      <a:pt x="1442828" y="524857"/>
                      <a:pt x="1437227" y="527705"/>
                    </a:cubicBezTo>
                    <a:lnTo>
                      <a:pt x="930593" y="820123"/>
                    </a:lnTo>
                    <a:cubicBezTo>
                      <a:pt x="913333" y="829781"/>
                      <a:pt x="892512" y="830657"/>
                      <a:pt x="874490" y="822504"/>
                    </a:cubicBezTo>
                    <a:lnTo>
                      <a:pt x="8763" y="322632"/>
                    </a:lnTo>
                    <a:cubicBezTo>
                      <a:pt x="4820" y="320575"/>
                      <a:pt x="1720" y="317203"/>
                      <a:pt x="0" y="313107"/>
                    </a:cubicBezTo>
                    <a:cubicBezTo>
                      <a:pt x="2669" y="307582"/>
                      <a:pt x="7089" y="303096"/>
                      <a:pt x="12573" y="300343"/>
                    </a:cubicBezTo>
                    <a:lnTo>
                      <a:pt x="519208" y="7926"/>
                    </a:lnTo>
                    <a:cubicBezTo>
                      <a:pt x="536467" y="-1732"/>
                      <a:pt x="557289" y="-2609"/>
                      <a:pt x="575310" y="5545"/>
                    </a:cubicBezTo>
                    <a:lnTo>
                      <a:pt x="1441323" y="505417"/>
                    </a:lnTo>
                    <a:cubicBezTo>
                      <a:pt x="1445095" y="507417"/>
                      <a:pt x="1448105" y="510598"/>
                      <a:pt x="1449896" y="514465"/>
                    </a:cubicBezTo>
                    <a:close/>
                  </a:path>
                </a:pathLst>
              </a:custGeom>
              <a:solidFill>
                <a:srgbClr val="C3C6D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" name="Google Shape;2559;p37"/>
              <p:cNvSpPr/>
              <p:nvPr/>
            </p:nvSpPr>
            <p:spPr>
              <a:xfrm>
                <a:off x="5378291" y="2993528"/>
                <a:ext cx="1867947" cy="1123828"/>
              </a:xfrm>
              <a:custGeom>
                <a:avLst/>
                <a:gdLst/>
                <a:ahLst/>
                <a:cxnLst/>
                <a:rect l="l" t="t" r="r" b="b"/>
                <a:pathLst>
                  <a:path w="1867947" h="1123828" extrusionOk="0">
                    <a:moveTo>
                      <a:pt x="1854422" y="1122224"/>
                    </a:moveTo>
                    <a:lnTo>
                      <a:pt x="13526" y="59425"/>
                    </a:lnTo>
                    <a:cubicBezTo>
                      <a:pt x="5191" y="53395"/>
                      <a:pt x="181" y="43804"/>
                      <a:pt x="0" y="33517"/>
                    </a:cubicBezTo>
                    <a:lnTo>
                      <a:pt x="0" y="11895"/>
                    </a:lnTo>
                    <a:cubicBezTo>
                      <a:pt x="0" y="1894"/>
                      <a:pt x="6096" y="-2678"/>
                      <a:pt x="13526" y="1608"/>
                    </a:cubicBezTo>
                    <a:lnTo>
                      <a:pt x="1854422" y="1064122"/>
                    </a:lnTo>
                    <a:cubicBezTo>
                      <a:pt x="1862804" y="1070103"/>
                      <a:pt x="1867833" y="1079733"/>
                      <a:pt x="1867948" y="1090030"/>
                    </a:cubicBezTo>
                    <a:lnTo>
                      <a:pt x="1867948" y="1111747"/>
                    </a:lnTo>
                    <a:cubicBezTo>
                      <a:pt x="1867948" y="1121938"/>
                      <a:pt x="1861947" y="1126510"/>
                      <a:pt x="1854422" y="1122224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Google Shape;2560;p37"/>
              <p:cNvSpPr/>
              <p:nvPr/>
            </p:nvSpPr>
            <p:spPr>
              <a:xfrm>
                <a:off x="5482399" y="1596347"/>
                <a:ext cx="657230" cy="440903"/>
              </a:xfrm>
              <a:custGeom>
                <a:avLst/>
                <a:gdLst/>
                <a:ahLst/>
                <a:cxnLst/>
                <a:rect l="l" t="t" r="r" b="b"/>
                <a:pathLst>
                  <a:path w="657230" h="440903" extrusionOk="0">
                    <a:moveTo>
                      <a:pt x="647700" y="439716"/>
                    </a:moveTo>
                    <a:lnTo>
                      <a:pt x="9525" y="71480"/>
                    </a:lnTo>
                    <a:cubicBezTo>
                      <a:pt x="3610" y="67173"/>
                      <a:pt x="76" y="60320"/>
                      <a:pt x="0" y="53001"/>
                    </a:cubicBezTo>
                    <a:lnTo>
                      <a:pt x="0" y="8520"/>
                    </a:lnTo>
                    <a:cubicBezTo>
                      <a:pt x="0" y="1376"/>
                      <a:pt x="4381" y="-1958"/>
                      <a:pt x="9525" y="1185"/>
                    </a:cubicBezTo>
                    <a:lnTo>
                      <a:pt x="647700" y="369422"/>
                    </a:lnTo>
                    <a:cubicBezTo>
                      <a:pt x="653615" y="373729"/>
                      <a:pt x="657149" y="380581"/>
                      <a:pt x="657225" y="387900"/>
                    </a:cubicBezTo>
                    <a:lnTo>
                      <a:pt x="657225" y="432477"/>
                    </a:lnTo>
                    <a:cubicBezTo>
                      <a:pt x="657416" y="439526"/>
                      <a:pt x="653034" y="442860"/>
                      <a:pt x="647700" y="439716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Google Shape;2561;p37"/>
              <p:cNvSpPr/>
              <p:nvPr/>
            </p:nvSpPr>
            <p:spPr>
              <a:xfrm>
                <a:off x="5485731" y="1725601"/>
                <a:ext cx="490070" cy="322282"/>
              </a:xfrm>
              <a:custGeom>
                <a:avLst/>
                <a:gdLst/>
                <a:ahLst/>
                <a:cxnLst/>
                <a:rect l="l" t="t" r="r" b="b"/>
                <a:pathLst>
                  <a:path w="490070" h="322282" extrusionOk="0">
                    <a:moveTo>
                      <a:pt x="480538" y="321130"/>
                    </a:moveTo>
                    <a:lnTo>
                      <a:pt x="9527" y="49191"/>
                    </a:lnTo>
                    <a:cubicBezTo>
                      <a:pt x="3460" y="44756"/>
                      <a:pt x="-93" y="37658"/>
                      <a:pt x="2" y="30141"/>
                    </a:cubicBezTo>
                    <a:lnTo>
                      <a:pt x="2" y="8520"/>
                    </a:lnTo>
                    <a:cubicBezTo>
                      <a:pt x="2" y="1376"/>
                      <a:pt x="4288" y="-1958"/>
                      <a:pt x="9527" y="1185"/>
                    </a:cubicBezTo>
                    <a:lnTo>
                      <a:pt x="480538" y="273124"/>
                    </a:lnTo>
                    <a:cubicBezTo>
                      <a:pt x="486606" y="277563"/>
                      <a:pt x="490158" y="284659"/>
                      <a:pt x="490063" y="292174"/>
                    </a:cubicBezTo>
                    <a:lnTo>
                      <a:pt x="490063" y="314272"/>
                    </a:lnTo>
                    <a:cubicBezTo>
                      <a:pt x="490254" y="320940"/>
                      <a:pt x="486444" y="324178"/>
                      <a:pt x="480538" y="32113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Google Shape;2562;p37"/>
              <p:cNvSpPr/>
              <p:nvPr/>
            </p:nvSpPr>
            <p:spPr>
              <a:xfrm>
                <a:off x="5975815" y="2155391"/>
                <a:ext cx="490070" cy="322194"/>
              </a:xfrm>
              <a:custGeom>
                <a:avLst/>
                <a:gdLst/>
                <a:ahLst/>
                <a:cxnLst/>
                <a:rect l="l" t="t" r="r" b="b"/>
                <a:pathLst>
                  <a:path w="490070" h="322194" extrusionOk="0">
                    <a:moveTo>
                      <a:pt x="480538" y="321090"/>
                    </a:moveTo>
                    <a:lnTo>
                      <a:pt x="9527" y="49151"/>
                    </a:lnTo>
                    <a:cubicBezTo>
                      <a:pt x="3460" y="44715"/>
                      <a:pt x="-93" y="37618"/>
                      <a:pt x="2" y="30101"/>
                    </a:cubicBezTo>
                    <a:lnTo>
                      <a:pt x="2" y="8479"/>
                    </a:lnTo>
                    <a:cubicBezTo>
                      <a:pt x="2" y="1335"/>
                      <a:pt x="4288" y="-1903"/>
                      <a:pt x="9527" y="1145"/>
                    </a:cubicBezTo>
                    <a:lnTo>
                      <a:pt x="480538" y="273179"/>
                    </a:lnTo>
                    <a:cubicBezTo>
                      <a:pt x="486491" y="277456"/>
                      <a:pt x="490035" y="284323"/>
                      <a:pt x="490063" y="291657"/>
                    </a:cubicBezTo>
                    <a:lnTo>
                      <a:pt x="490063" y="313755"/>
                    </a:lnTo>
                    <a:cubicBezTo>
                      <a:pt x="490254" y="320899"/>
                      <a:pt x="486444" y="324042"/>
                      <a:pt x="480538" y="32109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" name="Google Shape;2563;p37"/>
              <p:cNvSpPr/>
              <p:nvPr/>
            </p:nvSpPr>
            <p:spPr>
              <a:xfrm>
                <a:off x="5485733" y="1893472"/>
                <a:ext cx="401289" cy="270998"/>
              </a:xfrm>
              <a:custGeom>
                <a:avLst/>
                <a:gdLst/>
                <a:ahLst/>
                <a:cxnLst/>
                <a:rect l="l" t="t" r="r" b="b"/>
                <a:pathLst>
                  <a:path w="401289" h="270998" extrusionOk="0">
                    <a:moveTo>
                      <a:pt x="391763" y="269845"/>
                    </a:moveTo>
                    <a:lnTo>
                      <a:pt x="9525" y="49627"/>
                    </a:lnTo>
                    <a:cubicBezTo>
                      <a:pt x="3572" y="45351"/>
                      <a:pt x="29" y="38479"/>
                      <a:pt x="0" y="31149"/>
                    </a:cubicBezTo>
                    <a:lnTo>
                      <a:pt x="0" y="8479"/>
                    </a:lnTo>
                    <a:cubicBezTo>
                      <a:pt x="0" y="1335"/>
                      <a:pt x="4286" y="-1903"/>
                      <a:pt x="9525" y="1145"/>
                    </a:cubicBezTo>
                    <a:lnTo>
                      <a:pt x="391763" y="221839"/>
                    </a:lnTo>
                    <a:cubicBezTo>
                      <a:pt x="397821" y="226287"/>
                      <a:pt x="401364" y="233374"/>
                      <a:pt x="401288" y="240889"/>
                    </a:cubicBezTo>
                    <a:lnTo>
                      <a:pt x="401288" y="262987"/>
                    </a:lnTo>
                    <a:cubicBezTo>
                      <a:pt x="401384" y="269655"/>
                      <a:pt x="397097" y="272893"/>
                      <a:pt x="391763" y="26984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2564;p37"/>
              <p:cNvSpPr/>
              <p:nvPr/>
            </p:nvSpPr>
            <p:spPr>
              <a:xfrm>
                <a:off x="5972481" y="2823379"/>
                <a:ext cx="657232" cy="440923"/>
              </a:xfrm>
              <a:custGeom>
                <a:avLst/>
                <a:gdLst/>
                <a:ahLst/>
                <a:cxnLst/>
                <a:rect l="l" t="t" r="r" b="b"/>
                <a:pathLst>
                  <a:path w="657231" h="440923" extrusionOk="0">
                    <a:moveTo>
                      <a:pt x="647701" y="439771"/>
                    </a:moveTo>
                    <a:lnTo>
                      <a:pt x="9526" y="71535"/>
                    </a:lnTo>
                    <a:cubicBezTo>
                      <a:pt x="3477" y="67077"/>
                      <a:pt x="-56" y="59990"/>
                      <a:pt x="1" y="52485"/>
                    </a:cubicBezTo>
                    <a:lnTo>
                      <a:pt x="1" y="8479"/>
                    </a:lnTo>
                    <a:cubicBezTo>
                      <a:pt x="1" y="1335"/>
                      <a:pt x="4382" y="-1903"/>
                      <a:pt x="9526" y="1145"/>
                    </a:cubicBezTo>
                    <a:lnTo>
                      <a:pt x="647701" y="369381"/>
                    </a:lnTo>
                    <a:cubicBezTo>
                      <a:pt x="653749" y="373839"/>
                      <a:pt x="657283" y="380926"/>
                      <a:pt x="657226" y="388431"/>
                    </a:cubicBezTo>
                    <a:lnTo>
                      <a:pt x="657226" y="432913"/>
                    </a:lnTo>
                    <a:cubicBezTo>
                      <a:pt x="657416" y="439581"/>
                      <a:pt x="653035" y="442819"/>
                      <a:pt x="647701" y="439771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Google Shape;2566;p37"/>
              <p:cNvSpPr/>
              <p:nvPr/>
            </p:nvSpPr>
            <p:spPr>
              <a:xfrm>
                <a:off x="5975816" y="3036604"/>
                <a:ext cx="490068" cy="322282"/>
              </a:xfrm>
              <a:custGeom>
                <a:avLst/>
                <a:gdLst/>
                <a:ahLst/>
                <a:cxnLst/>
                <a:rect l="l" t="t" r="r" b="b"/>
                <a:pathLst>
                  <a:path w="490068" h="322283" extrusionOk="0">
                    <a:moveTo>
                      <a:pt x="480536" y="321130"/>
                    </a:moveTo>
                    <a:lnTo>
                      <a:pt x="9525" y="49191"/>
                    </a:lnTo>
                    <a:cubicBezTo>
                      <a:pt x="3591" y="44858"/>
                      <a:pt x="57" y="37971"/>
                      <a:pt x="0" y="30618"/>
                    </a:cubicBezTo>
                    <a:lnTo>
                      <a:pt x="0" y="8520"/>
                    </a:lnTo>
                    <a:cubicBezTo>
                      <a:pt x="0" y="1376"/>
                      <a:pt x="4286" y="-1958"/>
                      <a:pt x="9525" y="1185"/>
                    </a:cubicBezTo>
                    <a:lnTo>
                      <a:pt x="480536" y="273124"/>
                    </a:lnTo>
                    <a:cubicBezTo>
                      <a:pt x="486604" y="277563"/>
                      <a:pt x="490157" y="284659"/>
                      <a:pt x="490061" y="292174"/>
                    </a:cubicBezTo>
                    <a:lnTo>
                      <a:pt x="490061" y="314272"/>
                    </a:lnTo>
                    <a:cubicBezTo>
                      <a:pt x="490252" y="320940"/>
                      <a:pt x="486442" y="324178"/>
                      <a:pt x="480536" y="32113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Google Shape;2567;p37"/>
              <p:cNvSpPr/>
              <p:nvPr/>
            </p:nvSpPr>
            <p:spPr>
              <a:xfrm>
                <a:off x="5975816" y="3120559"/>
                <a:ext cx="401289" cy="271152"/>
              </a:xfrm>
              <a:custGeom>
                <a:avLst/>
                <a:gdLst/>
                <a:ahLst/>
                <a:cxnLst/>
                <a:rect l="l" t="t" r="r" b="b"/>
                <a:pathLst>
                  <a:path w="401289" h="271152" extrusionOk="0">
                    <a:moveTo>
                      <a:pt x="391763" y="269845"/>
                    </a:moveTo>
                    <a:lnTo>
                      <a:pt x="9525" y="49151"/>
                    </a:lnTo>
                    <a:cubicBezTo>
                      <a:pt x="3591" y="44817"/>
                      <a:pt x="57" y="37931"/>
                      <a:pt x="0" y="30577"/>
                    </a:cubicBezTo>
                    <a:lnTo>
                      <a:pt x="0" y="8479"/>
                    </a:lnTo>
                    <a:cubicBezTo>
                      <a:pt x="0" y="1335"/>
                      <a:pt x="4286" y="-1903"/>
                      <a:pt x="9525" y="1145"/>
                    </a:cubicBezTo>
                    <a:lnTo>
                      <a:pt x="391763" y="221839"/>
                    </a:lnTo>
                    <a:cubicBezTo>
                      <a:pt x="397697" y="226135"/>
                      <a:pt x="401231" y="232993"/>
                      <a:pt x="401288" y="240318"/>
                    </a:cubicBezTo>
                    <a:lnTo>
                      <a:pt x="401288" y="262511"/>
                    </a:lnTo>
                    <a:cubicBezTo>
                      <a:pt x="401384" y="269655"/>
                      <a:pt x="397097" y="273274"/>
                      <a:pt x="391763" y="26984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" name="Google Shape;2569;p37"/>
              <p:cNvSpPr/>
              <p:nvPr/>
            </p:nvSpPr>
            <p:spPr>
              <a:xfrm>
                <a:off x="5975816" y="2370275"/>
                <a:ext cx="630462" cy="733620"/>
              </a:xfrm>
              <a:custGeom>
                <a:avLst/>
                <a:gdLst/>
                <a:ahLst/>
                <a:cxnLst/>
                <a:rect l="l" t="t" r="r" b="b"/>
                <a:pathLst>
                  <a:path w="630461" h="733619" extrusionOk="0">
                    <a:moveTo>
                      <a:pt x="620935" y="732474"/>
                    </a:moveTo>
                    <a:lnTo>
                      <a:pt x="9525" y="379478"/>
                    </a:lnTo>
                    <a:cubicBezTo>
                      <a:pt x="3591" y="375144"/>
                      <a:pt x="57" y="368257"/>
                      <a:pt x="0" y="360904"/>
                    </a:cubicBezTo>
                    <a:lnTo>
                      <a:pt x="0" y="8479"/>
                    </a:lnTo>
                    <a:cubicBezTo>
                      <a:pt x="0" y="1335"/>
                      <a:pt x="4286" y="-1903"/>
                      <a:pt x="9525" y="1145"/>
                    </a:cubicBezTo>
                    <a:lnTo>
                      <a:pt x="620935" y="354141"/>
                    </a:lnTo>
                    <a:cubicBezTo>
                      <a:pt x="626859" y="358485"/>
                      <a:pt x="630384" y="365371"/>
                      <a:pt x="630460" y="372715"/>
                    </a:cubicBezTo>
                    <a:lnTo>
                      <a:pt x="630460" y="725140"/>
                    </a:lnTo>
                    <a:cubicBezTo>
                      <a:pt x="630555" y="732284"/>
                      <a:pt x="626269" y="735522"/>
                      <a:pt x="620935" y="732474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4" name="Google Shape;2586;p37"/>
            <p:cNvSpPr/>
            <p:nvPr/>
          </p:nvSpPr>
          <p:spPr>
            <a:xfrm>
              <a:off x="4424312" y="3389781"/>
              <a:ext cx="2237898" cy="1292066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942784" y="1292066"/>
                  </a:moveTo>
                  <a:lnTo>
                    <a:pt x="0" y="747713"/>
                  </a:lnTo>
                  <a:lnTo>
                    <a:pt x="1295114" y="0"/>
                  </a:lnTo>
                  <a:lnTo>
                    <a:pt x="2237899" y="544259"/>
                  </a:lnTo>
                  <a:lnTo>
                    <a:pt x="942784" y="1292066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2587;p37"/>
            <p:cNvSpPr/>
            <p:nvPr/>
          </p:nvSpPr>
          <p:spPr>
            <a:xfrm>
              <a:off x="4458697" y="3370540"/>
              <a:ext cx="2237898" cy="1292066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2206847" y="526447"/>
                  </a:moveTo>
                  <a:lnTo>
                    <a:pt x="1295210" y="0"/>
                  </a:lnTo>
                  <a:lnTo>
                    <a:pt x="31052" y="729901"/>
                  </a:lnTo>
                  <a:lnTo>
                    <a:pt x="0" y="711994"/>
                  </a:lnTo>
                  <a:lnTo>
                    <a:pt x="0" y="747808"/>
                  </a:lnTo>
                  <a:lnTo>
                    <a:pt x="942785" y="1292066"/>
                  </a:lnTo>
                  <a:lnTo>
                    <a:pt x="2237899" y="544354"/>
                  </a:lnTo>
                  <a:lnTo>
                    <a:pt x="2237899" y="508540"/>
                  </a:lnTo>
                  <a:lnTo>
                    <a:pt x="2206847" y="526447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2588;p37"/>
            <p:cNvSpPr/>
            <p:nvPr/>
          </p:nvSpPr>
          <p:spPr>
            <a:xfrm>
              <a:off x="4458697" y="3334727"/>
              <a:ext cx="2237898" cy="1292066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942785" y="1292066"/>
                  </a:moveTo>
                  <a:lnTo>
                    <a:pt x="0" y="747808"/>
                  </a:lnTo>
                  <a:lnTo>
                    <a:pt x="1295210" y="0"/>
                  </a:lnTo>
                  <a:lnTo>
                    <a:pt x="2237899" y="544354"/>
                  </a:lnTo>
                  <a:lnTo>
                    <a:pt x="942785" y="1292066"/>
                  </a:lnTo>
                  <a:close/>
                </a:path>
              </a:pathLst>
            </a:custGeom>
            <a:solidFill>
              <a:srgbClr val="FA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2589;p37"/>
            <p:cNvSpPr/>
            <p:nvPr/>
          </p:nvSpPr>
          <p:spPr>
            <a:xfrm>
              <a:off x="5662371" y="3457123"/>
              <a:ext cx="830865" cy="479678"/>
            </a:xfrm>
            <a:custGeom>
              <a:avLst/>
              <a:gdLst/>
              <a:ahLst/>
              <a:cxnLst/>
              <a:rect l="l" t="t" r="r" b="b"/>
              <a:pathLst>
                <a:path w="830865" h="479678" extrusionOk="0">
                  <a:moveTo>
                    <a:pt x="755904" y="479679"/>
                  </a:moveTo>
                  <a:lnTo>
                    <a:pt x="0" y="43243"/>
                  </a:lnTo>
                  <a:lnTo>
                    <a:pt x="74867" y="0"/>
                  </a:lnTo>
                  <a:lnTo>
                    <a:pt x="830866" y="436436"/>
                  </a:lnTo>
                  <a:lnTo>
                    <a:pt x="755904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2590;p37"/>
            <p:cNvSpPr/>
            <p:nvPr/>
          </p:nvSpPr>
          <p:spPr>
            <a:xfrm>
              <a:off x="5582647" y="3524845"/>
              <a:ext cx="793337" cy="458057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6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2591;p37"/>
            <p:cNvSpPr/>
            <p:nvPr/>
          </p:nvSpPr>
          <p:spPr>
            <a:xfrm>
              <a:off x="5520830" y="3560469"/>
              <a:ext cx="793337" cy="458057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2592;p37"/>
            <p:cNvSpPr/>
            <p:nvPr/>
          </p:nvSpPr>
          <p:spPr>
            <a:xfrm>
              <a:off x="5459108" y="3596188"/>
              <a:ext cx="793337" cy="458057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2593;p37"/>
            <p:cNvSpPr/>
            <p:nvPr/>
          </p:nvSpPr>
          <p:spPr>
            <a:xfrm>
              <a:off x="5006003" y="3836122"/>
              <a:ext cx="830770" cy="479679"/>
            </a:xfrm>
            <a:custGeom>
              <a:avLst/>
              <a:gdLst/>
              <a:ahLst/>
              <a:cxnLst/>
              <a:rect l="l" t="t" r="r" b="b"/>
              <a:pathLst>
                <a:path w="830770" h="479679" extrusionOk="0">
                  <a:moveTo>
                    <a:pt x="756000" y="479679"/>
                  </a:moveTo>
                  <a:lnTo>
                    <a:pt x="0" y="43244"/>
                  </a:lnTo>
                  <a:lnTo>
                    <a:pt x="74962" y="0"/>
                  </a:lnTo>
                  <a:lnTo>
                    <a:pt x="830771" y="436436"/>
                  </a:lnTo>
                  <a:lnTo>
                    <a:pt x="756000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2594;p37"/>
            <p:cNvSpPr/>
            <p:nvPr/>
          </p:nvSpPr>
          <p:spPr>
            <a:xfrm>
              <a:off x="4926279" y="3903750"/>
              <a:ext cx="741616" cy="428244"/>
            </a:xfrm>
            <a:custGeom>
              <a:avLst/>
              <a:gdLst/>
              <a:ahLst/>
              <a:cxnLst/>
              <a:rect l="l" t="t" r="r" b="b"/>
              <a:pathLst>
                <a:path w="741616" h="428244" extrusionOk="0">
                  <a:moveTo>
                    <a:pt x="704184" y="428244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41617" y="406622"/>
                  </a:lnTo>
                  <a:lnTo>
                    <a:pt x="704184" y="42824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2595;p37"/>
            <p:cNvSpPr/>
            <p:nvPr/>
          </p:nvSpPr>
          <p:spPr>
            <a:xfrm>
              <a:off x="4864462" y="3939468"/>
              <a:ext cx="727614" cy="420052"/>
            </a:xfrm>
            <a:custGeom>
              <a:avLst/>
              <a:gdLst/>
              <a:ahLst/>
              <a:cxnLst/>
              <a:rect l="l" t="t" r="r" b="b"/>
              <a:pathLst>
                <a:path w="727614" h="420052" extrusionOk="0">
                  <a:moveTo>
                    <a:pt x="690181" y="420053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27615" y="398431"/>
                  </a:lnTo>
                  <a:lnTo>
                    <a:pt x="690181" y="420053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2596;p37"/>
            <p:cNvSpPr/>
            <p:nvPr/>
          </p:nvSpPr>
          <p:spPr>
            <a:xfrm>
              <a:off x="4802740" y="3975092"/>
              <a:ext cx="620839" cy="358520"/>
            </a:xfrm>
            <a:custGeom>
              <a:avLst/>
              <a:gdLst/>
              <a:ahLst/>
              <a:cxnLst/>
              <a:rect l="l" t="t" r="r" b="b"/>
              <a:pathLst>
                <a:path w="620839" h="358520" extrusionOk="0">
                  <a:moveTo>
                    <a:pt x="583406" y="358521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620840" y="336899"/>
                  </a:lnTo>
                  <a:lnTo>
                    <a:pt x="583406" y="358521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2597;p37"/>
            <p:cNvSpPr/>
            <p:nvPr/>
          </p:nvSpPr>
          <p:spPr>
            <a:xfrm>
              <a:off x="5169357" y="3663339"/>
              <a:ext cx="421766" cy="243458"/>
            </a:xfrm>
            <a:custGeom>
              <a:avLst/>
              <a:gdLst/>
              <a:ahLst/>
              <a:cxnLst/>
              <a:rect l="l" t="t" r="r" b="b"/>
              <a:pathLst>
                <a:path w="421766" h="243458" extrusionOk="0">
                  <a:moveTo>
                    <a:pt x="210883" y="243459"/>
                  </a:moveTo>
                  <a:lnTo>
                    <a:pt x="0" y="121729"/>
                  </a:lnTo>
                  <a:lnTo>
                    <a:pt x="210883" y="0"/>
                  </a:lnTo>
                  <a:lnTo>
                    <a:pt x="421767" y="121729"/>
                  </a:lnTo>
                  <a:lnTo>
                    <a:pt x="210883" y="24345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2599;p37"/>
            <p:cNvSpPr/>
            <p:nvPr/>
          </p:nvSpPr>
          <p:spPr>
            <a:xfrm>
              <a:off x="5714378" y="3977950"/>
              <a:ext cx="421766" cy="243554"/>
            </a:xfrm>
            <a:custGeom>
              <a:avLst/>
              <a:gdLst/>
              <a:ahLst/>
              <a:cxnLst/>
              <a:rect l="l" t="t" r="r" b="b"/>
              <a:pathLst>
                <a:path w="421766" h="243554" extrusionOk="0">
                  <a:moveTo>
                    <a:pt x="210883" y="243554"/>
                  </a:moveTo>
                  <a:lnTo>
                    <a:pt x="0" y="121729"/>
                  </a:lnTo>
                  <a:lnTo>
                    <a:pt x="210883" y="0"/>
                  </a:lnTo>
                  <a:lnTo>
                    <a:pt x="421767" y="121825"/>
                  </a:lnTo>
                  <a:lnTo>
                    <a:pt x="210883" y="24355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2600;p37"/>
            <p:cNvSpPr/>
            <p:nvPr/>
          </p:nvSpPr>
          <p:spPr>
            <a:xfrm>
              <a:off x="2242896" y="2171438"/>
              <a:ext cx="357473" cy="206406"/>
            </a:xfrm>
            <a:custGeom>
              <a:avLst/>
              <a:gdLst/>
              <a:ahLst/>
              <a:cxnLst/>
              <a:rect l="l" t="t" r="r" b="b"/>
              <a:pathLst>
                <a:path w="357473" h="206406" extrusionOk="0">
                  <a:moveTo>
                    <a:pt x="178689" y="206407"/>
                  </a:moveTo>
                  <a:lnTo>
                    <a:pt x="0" y="103251"/>
                  </a:lnTo>
                  <a:lnTo>
                    <a:pt x="178689" y="0"/>
                  </a:lnTo>
                  <a:lnTo>
                    <a:pt x="357473" y="103251"/>
                  </a:lnTo>
                  <a:lnTo>
                    <a:pt x="178689" y="206407"/>
                  </a:lnTo>
                  <a:close/>
                </a:path>
              </a:pathLst>
            </a:custGeom>
            <a:solidFill>
              <a:srgbClr val="D6D8E5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2601;p37"/>
            <p:cNvSpPr/>
            <p:nvPr/>
          </p:nvSpPr>
          <p:spPr>
            <a:xfrm>
              <a:off x="2526170" y="2006084"/>
              <a:ext cx="357473" cy="206406"/>
            </a:xfrm>
            <a:custGeom>
              <a:avLst/>
              <a:gdLst/>
              <a:ahLst/>
              <a:cxnLst/>
              <a:rect l="l" t="t" r="r" b="b"/>
              <a:pathLst>
                <a:path w="357473" h="206406" extrusionOk="0">
                  <a:moveTo>
                    <a:pt x="178784" y="206407"/>
                  </a:moveTo>
                  <a:lnTo>
                    <a:pt x="0" y="103251"/>
                  </a:lnTo>
                  <a:lnTo>
                    <a:pt x="178784" y="0"/>
                  </a:lnTo>
                  <a:lnTo>
                    <a:pt x="357473" y="103251"/>
                  </a:lnTo>
                  <a:lnTo>
                    <a:pt x="178784" y="206407"/>
                  </a:lnTo>
                  <a:close/>
                </a:path>
              </a:pathLst>
            </a:custGeom>
            <a:solidFill>
              <a:srgbClr val="D6D8E5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606;p37"/>
            <p:cNvSpPr/>
            <p:nvPr/>
          </p:nvSpPr>
          <p:spPr>
            <a:xfrm>
              <a:off x="2364150" y="1481542"/>
              <a:ext cx="357473" cy="206501"/>
            </a:xfrm>
            <a:custGeom>
              <a:avLst/>
              <a:gdLst/>
              <a:ahLst/>
              <a:cxnLst/>
              <a:rect l="l" t="t" r="r" b="b"/>
              <a:pathLst>
                <a:path w="357473" h="206501" extrusionOk="0">
                  <a:moveTo>
                    <a:pt x="178784" y="206502"/>
                  </a:moveTo>
                  <a:lnTo>
                    <a:pt x="0" y="103251"/>
                  </a:lnTo>
                  <a:lnTo>
                    <a:pt x="178784" y="0"/>
                  </a:lnTo>
                  <a:lnTo>
                    <a:pt x="357473" y="103251"/>
                  </a:lnTo>
                  <a:lnTo>
                    <a:pt x="178784" y="20650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607;p37"/>
            <p:cNvSpPr/>
            <p:nvPr/>
          </p:nvSpPr>
          <p:spPr>
            <a:xfrm>
              <a:off x="2364150" y="1584793"/>
              <a:ext cx="178784" cy="721899"/>
            </a:xfrm>
            <a:custGeom>
              <a:avLst/>
              <a:gdLst/>
              <a:ahLst/>
              <a:cxnLst/>
              <a:rect l="l" t="t" r="r" b="b"/>
              <a:pathLst>
                <a:path w="178784" h="721899" extrusionOk="0">
                  <a:moveTo>
                    <a:pt x="178784" y="721900"/>
                  </a:moveTo>
                  <a:lnTo>
                    <a:pt x="0" y="618744"/>
                  </a:lnTo>
                  <a:lnTo>
                    <a:pt x="0" y="0"/>
                  </a:lnTo>
                  <a:lnTo>
                    <a:pt x="178784" y="103251"/>
                  </a:lnTo>
                  <a:lnTo>
                    <a:pt x="178784" y="7219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608;p37"/>
            <p:cNvSpPr/>
            <p:nvPr/>
          </p:nvSpPr>
          <p:spPr>
            <a:xfrm>
              <a:off x="2364150" y="1584793"/>
              <a:ext cx="178784" cy="721899"/>
            </a:xfrm>
            <a:custGeom>
              <a:avLst/>
              <a:gdLst/>
              <a:ahLst/>
              <a:cxnLst/>
              <a:rect l="l" t="t" r="r" b="b"/>
              <a:pathLst>
                <a:path w="178784" h="721899" extrusionOk="0">
                  <a:moveTo>
                    <a:pt x="178784" y="721900"/>
                  </a:moveTo>
                  <a:lnTo>
                    <a:pt x="0" y="618744"/>
                  </a:lnTo>
                  <a:lnTo>
                    <a:pt x="0" y="0"/>
                  </a:lnTo>
                  <a:lnTo>
                    <a:pt x="178784" y="103251"/>
                  </a:lnTo>
                  <a:lnTo>
                    <a:pt x="178784" y="72190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609;p37"/>
            <p:cNvSpPr/>
            <p:nvPr/>
          </p:nvSpPr>
          <p:spPr>
            <a:xfrm>
              <a:off x="2542934" y="1584793"/>
              <a:ext cx="178688" cy="721899"/>
            </a:xfrm>
            <a:custGeom>
              <a:avLst/>
              <a:gdLst/>
              <a:ahLst/>
              <a:cxnLst/>
              <a:rect l="l" t="t" r="r" b="b"/>
              <a:pathLst>
                <a:path w="178688" h="721899" extrusionOk="0">
                  <a:moveTo>
                    <a:pt x="178689" y="618744"/>
                  </a:moveTo>
                  <a:lnTo>
                    <a:pt x="0" y="721900"/>
                  </a:lnTo>
                  <a:lnTo>
                    <a:pt x="0" y="103251"/>
                  </a:lnTo>
                  <a:lnTo>
                    <a:pt x="178689" y="0"/>
                  </a:lnTo>
                  <a:lnTo>
                    <a:pt x="178689" y="61874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610;p37"/>
            <p:cNvSpPr/>
            <p:nvPr/>
          </p:nvSpPr>
          <p:spPr>
            <a:xfrm>
              <a:off x="2013915" y="2306693"/>
              <a:ext cx="357473" cy="206406"/>
            </a:xfrm>
            <a:custGeom>
              <a:avLst/>
              <a:gdLst/>
              <a:ahLst/>
              <a:cxnLst/>
              <a:rect l="l" t="t" r="r" b="b"/>
              <a:pathLst>
                <a:path w="357473" h="206406" extrusionOk="0">
                  <a:moveTo>
                    <a:pt x="178784" y="206407"/>
                  </a:moveTo>
                  <a:lnTo>
                    <a:pt x="0" y="103251"/>
                  </a:lnTo>
                  <a:lnTo>
                    <a:pt x="178784" y="0"/>
                  </a:lnTo>
                  <a:lnTo>
                    <a:pt x="357473" y="103251"/>
                  </a:lnTo>
                  <a:lnTo>
                    <a:pt x="178784" y="206407"/>
                  </a:lnTo>
                  <a:close/>
                </a:path>
              </a:pathLst>
            </a:custGeom>
            <a:solidFill>
              <a:srgbClr val="D6D8E5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615;p37"/>
            <p:cNvSpPr/>
            <p:nvPr/>
          </p:nvSpPr>
          <p:spPr>
            <a:xfrm>
              <a:off x="4050634" y="46890"/>
              <a:ext cx="205002" cy="299719"/>
            </a:xfrm>
            <a:custGeom>
              <a:avLst/>
              <a:gdLst/>
              <a:ahLst/>
              <a:cxnLst/>
              <a:rect l="l" t="t" r="r" b="b"/>
              <a:pathLst>
                <a:path w="205002" h="299719" extrusionOk="0">
                  <a:moveTo>
                    <a:pt x="72307" y="9903"/>
                  </a:moveTo>
                  <a:cubicBezTo>
                    <a:pt x="80498" y="-3146"/>
                    <a:pt x="142792" y="-11814"/>
                    <a:pt x="163271" y="41050"/>
                  </a:cubicBezTo>
                  <a:cubicBezTo>
                    <a:pt x="171081" y="61052"/>
                    <a:pt x="169843" y="112201"/>
                    <a:pt x="176320" y="144396"/>
                  </a:cubicBezTo>
                  <a:cubicBezTo>
                    <a:pt x="182797" y="176590"/>
                    <a:pt x="198227" y="194783"/>
                    <a:pt x="203657" y="220596"/>
                  </a:cubicBezTo>
                  <a:cubicBezTo>
                    <a:pt x="209086" y="246409"/>
                    <a:pt x="200228" y="290414"/>
                    <a:pt x="136982" y="298129"/>
                  </a:cubicBezTo>
                  <a:cubicBezTo>
                    <a:pt x="73736" y="305845"/>
                    <a:pt x="26111" y="284032"/>
                    <a:pt x="11252" y="263935"/>
                  </a:cubicBezTo>
                  <a:cubicBezTo>
                    <a:pt x="-3607" y="243837"/>
                    <a:pt x="-3893" y="201260"/>
                    <a:pt x="11252" y="178210"/>
                  </a:cubicBezTo>
                  <a:cubicBezTo>
                    <a:pt x="26396" y="155159"/>
                    <a:pt x="38398" y="136776"/>
                    <a:pt x="38017" y="10696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2616;p37"/>
            <p:cNvSpPr/>
            <p:nvPr/>
          </p:nvSpPr>
          <p:spPr>
            <a:xfrm>
              <a:off x="4066180" y="44285"/>
              <a:ext cx="98194" cy="121006"/>
            </a:xfrm>
            <a:custGeom>
              <a:avLst/>
              <a:gdLst/>
              <a:ahLst/>
              <a:cxnLst/>
              <a:rect l="l" t="t" r="r" b="b"/>
              <a:pathLst>
                <a:path w="98194" h="121006" extrusionOk="0">
                  <a:moveTo>
                    <a:pt x="98195" y="3459"/>
                  </a:moveTo>
                  <a:cubicBezTo>
                    <a:pt x="98195" y="3459"/>
                    <a:pt x="50570" y="-9685"/>
                    <a:pt x="22471" y="15270"/>
                  </a:cubicBezTo>
                  <a:cubicBezTo>
                    <a:pt x="3316" y="32880"/>
                    <a:pt x="-4399" y="59709"/>
                    <a:pt x="2468" y="84803"/>
                  </a:cubicBezTo>
                  <a:cubicBezTo>
                    <a:pt x="6278" y="99662"/>
                    <a:pt x="13803" y="119855"/>
                    <a:pt x="25614" y="120998"/>
                  </a:cubicBezTo>
                  <a:cubicBezTo>
                    <a:pt x="37425" y="122141"/>
                    <a:pt x="98195" y="3459"/>
                    <a:pt x="98195" y="3459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2617;p37"/>
            <p:cNvSpPr/>
            <p:nvPr/>
          </p:nvSpPr>
          <p:spPr>
            <a:xfrm>
              <a:off x="4085379" y="175665"/>
              <a:ext cx="121123" cy="135560"/>
            </a:xfrm>
            <a:custGeom>
              <a:avLst/>
              <a:gdLst/>
              <a:ahLst/>
              <a:cxnLst/>
              <a:rect l="l" t="t" r="r" b="b"/>
              <a:pathLst>
                <a:path w="121123" h="135560" extrusionOk="0">
                  <a:moveTo>
                    <a:pt x="96617" y="0"/>
                  </a:moveTo>
                  <a:cubicBezTo>
                    <a:pt x="96617" y="0"/>
                    <a:pt x="93569" y="52387"/>
                    <a:pt x="94522" y="56197"/>
                  </a:cubicBezTo>
                  <a:cubicBezTo>
                    <a:pt x="95474" y="60008"/>
                    <a:pt x="115000" y="63722"/>
                    <a:pt x="120525" y="68294"/>
                  </a:cubicBezTo>
                  <a:cubicBezTo>
                    <a:pt x="126049" y="72866"/>
                    <a:pt x="91950" y="125921"/>
                    <a:pt x="74805" y="133826"/>
                  </a:cubicBezTo>
                  <a:cubicBezTo>
                    <a:pt x="57660" y="141732"/>
                    <a:pt x="4129" y="121539"/>
                    <a:pt x="414" y="94964"/>
                  </a:cubicBezTo>
                  <a:cubicBezTo>
                    <a:pt x="-3015" y="70580"/>
                    <a:pt x="15750" y="51530"/>
                    <a:pt x="22989" y="44863"/>
                  </a:cubicBezTo>
                  <a:cubicBezTo>
                    <a:pt x="27875" y="44509"/>
                    <a:pt x="32771" y="44509"/>
                    <a:pt x="37657" y="44863"/>
                  </a:cubicBezTo>
                  <a:lnTo>
                    <a:pt x="39276" y="19526"/>
                  </a:lnTo>
                  <a:cubicBezTo>
                    <a:pt x="62613" y="11335"/>
                    <a:pt x="96617" y="0"/>
                    <a:pt x="96617" y="0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2618;p37"/>
            <p:cNvSpPr/>
            <p:nvPr/>
          </p:nvSpPr>
          <p:spPr>
            <a:xfrm>
              <a:off x="3878508" y="229758"/>
              <a:ext cx="228579" cy="325392"/>
            </a:xfrm>
            <a:custGeom>
              <a:avLst/>
              <a:gdLst/>
              <a:ahLst/>
              <a:cxnLst/>
              <a:rect l="l" t="t" r="r" b="b"/>
              <a:pathLst>
                <a:path w="228579" h="325392" extrusionOk="0">
                  <a:moveTo>
                    <a:pt x="149659" y="225085"/>
                  </a:moveTo>
                  <a:cubicBezTo>
                    <a:pt x="134829" y="245426"/>
                    <a:pt x="117303" y="263658"/>
                    <a:pt x="97557" y="279282"/>
                  </a:cubicBezTo>
                  <a:cubicBezTo>
                    <a:pt x="91252" y="285914"/>
                    <a:pt x="85308" y="292878"/>
                    <a:pt x="79746" y="300142"/>
                  </a:cubicBezTo>
                  <a:cubicBezTo>
                    <a:pt x="70392" y="310933"/>
                    <a:pt x="58276" y="318969"/>
                    <a:pt x="44694" y="323383"/>
                  </a:cubicBezTo>
                  <a:cubicBezTo>
                    <a:pt x="32883" y="326431"/>
                    <a:pt x="27930" y="325669"/>
                    <a:pt x="25644" y="323383"/>
                  </a:cubicBezTo>
                  <a:cubicBezTo>
                    <a:pt x="23358" y="321097"/>
                    <a:pt x="24596" y="317858"/>
                    <a:pt x="29739" y="315763"/>
                  </a:cubicBezTo>
                  <a:cubicBezTo>
                    <a:pt x="38150" y="313277"/>
                    <a:pt x="45961" y="309096"/>
                    <a:pt x="52695" y="303475"/>
                  </a:cubicBezTo>
                  <a:cubicBezTo>
                    <a:pt x="52695" y="303475"/>
                    <a:pt x="41741" y="308524"/>
                    <a:pt x="34788" y="310905"/>
                  </a:cubicBezTo>
                  <a:cubicBezTo>
                    <a:pt x="28644" y="313041"/>
                    <a:pt x="22234" y="314323"/>
                    <a:pt x="15738" y="314715"/>
                  </a:cubicBezTo>
                  <a:cubicBezTo>
                    <a:pt x="9165" y="314715"/>
                    <a:pt x="2403" y="307190"/>
                    <a:pt x="7546" y="305190"/>
                  </a:cubicBezTo>
                  <a:cubicBezTo>
                    <a:pt x="12690" y="303190"/>
                    <a:pt x="17071" y="302713"/>
                    <a:pt x="27549" y="298999"/>
                  </a:cubicBezTo>
                  <a:cubicBezTo>
                    <a:pt x="32921" y="297080"/>
                    <a:pt x="38017" y="294454"/>
                    <a:pt x="42693" y="291188"/>
                  </a:cubicBezTo>
                  <a:cubicBezTo>
                    <a:pt x="35655" y="293262"/>
                    <a:pt x="28454" y="294759"/>
                    <a:pt x="21167" y="295665"/>
                  </a:cubicBezTo>
                  <a:cubicBezTo>
                    <a:pt x="15090" y="296657"/>
                    <a:pt x="8851" y="295932"/>
                    <a:pt x="3165" y="293569"/>
                  </a:cubicBezTo>
                  <a:cubicBezTo>
                    <a:pt x="117" y="292236"/>
                    <a:pt x="-2550" y="286711"/>
                    <a:pt x="4308" y="284902"/>
                  </a:cubicBezTo>
                  <a:cubicBezTo>
                    <a:pt x="13166" y="284041"/>
                    <a:pt x="21881" y="282023"/>
                    <a:pt x="30216" y="278901"/>
                  </a:cubicBezTo>
                  <a:cubicBezTo>
                    <a:pt x="38217" y="275281"/>
                    <a:pt x="43265" y="271471"/>
                    <a:pt x="41455" y="270709"/>
                  </a:cubicBezTo>
                  <a:cubicBezTo>
                    <a:pt x="39645" y="269947"/>
                    <a:pt x="35169" y="272424"/>
                    <a:pt x="27168" y="271852"/>
                  </a:cubicBezTo>
                  <a:cubicBezTo>
                    <a:pt x="19167" y="271281"/>
                    <a:pt x="11642" y="266137"/>
                    <a:pt x="11737" y="262327"/>
                  </a:cubicBezTo>
                  <a:cubicBezTo>
                    <a:pt x="11832" y="258517"/>
                    <a:pt x="13452" y="260422"/>
                    <a:pt x="21262" y="259756"/>
                  </a:cubicBezTo>
                  <a:cubicBezTo>
                    <a:pt x="29559" y="257716"/>
                    <a:pt x="37998" y="256284"/>
                    <a:pt x="46503" y="255469"/>
                  </a:cubicBezTo>
                  <a:cubicBezTo>
                    <a:pt x="54924" y="255791"/>
                    <a:pt x="63344" y="254795"/>
                    <a:pt x="71459" y="252517"/>
                  </a:cubicBezTo>
                  <a:cubicBezTo>
                    <a:pt x="79936" y="249945"/>
                    <a:pt x="99081" y="226990"/>
                    <a:pt x="113750" y="205939"/>
                  </a:cubicBezTo>
                  <a:cubicBezTo>
                    <a:pt x="129714" y="182391"/>
                    <a:pt x="142344" y="156747"/>
                    <a:pt x="151278" y="129739"/>
                  </a:cubicBezTo>
                  <a:cubicBezTo>
                    <a:pt x="160041" y="101164"/>
                    <a:pt x="170328" y="46586"/>
                    <a:pt x="178044" y="27727"/>
                  </a:cubicBezTo>
                  <a:cubicBezTo>
                    <a:pt x="185759" y="8867"/>
                    <a:pt x="198427" y="390"/>
                    <a:pt x="210714" y="9"/>
                  </a:cubicBezTo>
                  <a:cubicBezTo>
                    <a:pt x="225097" y="-467"/>
                    <a:pt x="231289" y="18487"/>
                    <a:pt x="227478" y="34870"/>
                  </a:cubicBezTo>
                  <a:cubicBezTo>
                    <a:pt x="220811" y="62969"/>
                    <a:pt x="188807" y="173650"/>
                    <a:pt x="149659" y="225085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2619;p37"/>
            <p:cNvSpPr/>
            <p:nvPr/>
          </p:nvSpPr>
          <p:spPr>
            <a:xfrm>
              <a:off x="4050113" y="220052"/>
              <a:ext cx="176568" cy="232904"/>
            </a:xfrm>
            <a:custGeom>
              <a:avLst/>
              <a:gdLst/>
              <a:ahLst/>
              <a:cxnLst/>
              <a:rect l="l" t="t" r="r" b="b"/>
              <a:pathLst>
                <a:path w="176568" h="232904" extrusionOk="0">
                  <a:moveTo>
                    <a:pt x="139122" y="16859"/>
                  </a:moveTo>
                  <a:cubicBezTo>
                    <a:pt x="153790" y="19145"/>
                    <a:pt x="170554" y="26955"/>
                    <a:pt x="172840" y="35051"/>
                  </a:cubicBezTo>
                  <a:cubicBezTo>
                    <a:pt x="178965" y="64011"/>
                    <a:pt x="177526" y="94062"/>
                    <a:pt x="168649" y="122300"/>
                  </a:cubicBezTo>
                  <a:cubicBezTo>
                    <a:pt x="155981" y="156019"/>
                    <a:pt x="141503" y="216693"/>
                    <a:pt x="134264" y="231266"/>
                  </a:cubicBezTo>
                  <a:cubicBezTo>
                    <a:pt x="96383" y="236540"/>
                    <a:pt x="57826" y="228996"/>
                    <a:pt x="24726" y="209835"/>
                  </a:cubicBezTo>
                  <a:cubicBezTo>
                    <a:pt x="24726" y="209835"/>
                    <a:pt x="21678" y="151352"/>
                    <a:pt x="21488" y="132016"/>
                  </a:cubicBezTo>
                  <a:cubicBezTo>
                    <a:pt x="-26137" y="90773"/>
                    <a:pt x="14630" y="39814"/>
                    <a:pt x="54635" y="285"/>
                  </a:cubicBezTo>
                  <a:cubicBezTo>
                    <a:pt x="59455" y="-95"/>
                    <a:pt x="64293" y="-95"/>
                    <a:pt x="69113" y="285"/>
                  </a:cubicBezTo>
                  <a:cubicBezTo>
                    <a:pt x="69113" y="285"/>
                    <a:pt x="33394" y="42576"/>
                    <a:pt x="58159" y="66960"/>
                  </a:cubicBezTo>
                  <a:cubicBezTo>
                    <a:pt x="111499" y="50291"/>
                    <a:pt x="122072" y="26384"/>
                    <a:pt x="139122" y="16859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2620;p37"/>
            <p:cNvSpPr/>
            <p:nvPr/>
          </p:nvSpPr>
          <p:spPr>
            <a:xfrm>
              <a:off x="4081568" y="53558"/>
              <a:ext cx="129892" cy="160015"/>
            </a:xfrm>
            <a:custGeom>
              <a:avLst/>
              <a:gdLst/>
              <a:ahLst/>
              <a:cxnLst/>
              <a:rect l="l" t="t" r="r" b="b"/>
              <a:pathLst>
                <a:path w="129892" h="160015" extrusionOk="0">
                  <a:moveTo>
                    <a:pt x="2701" y="57241"/>
                  </a:moveTo>
                  <a:lnTo>
                    <a:pt x="2701" y="57241"/>
                  </a:lnTo>
                  <a:cubicBezTo>
                    <a:pt x="8035" y="23618"/>
                    <a:pt x="32324" y="-1719"/>
                    <a:pt x="66995" y="91"/>
                  </a:cubicBezTo>
                  <a:cubicBezTo>
                    <a:pt x="103761" y="2178"/>
                    <a:pt x="131870" y="33673"/>
                    <a:pt x="129784" y="70438"/>
                  </a:cubicBezTo>
                  <a:cubicBezTo>
                    <a:pt x="129774" y="70547"/>
                    <a:pt x="129774" y="70657"/>
                    <a:pt x="129765" y="70767"/>
                  </a:cubicBezTo>
                  <a:cubicBezTo>
                    <a:pt x="128441" y="91415"/>
                    <a:pt x="117601" y="110276"/>
                    <a:pt x="100428" y="121821"/>
                  </a:cubicBezTo>
                  <a:cubicBezTo>
                    <a:pt x="99228" y="126932"/>
                    <a:pt x="97437" y="131886"/>
                    <a:pt x="95094" y="136584"/>
                  </a:cubicBezTo>
                  <a:cubicBezTo>
                    <a:pt x="82806" y="150872"/>
                    <a:pt x="50231" y="159921"/>
                    <a:pt x="39468" y="160016"/>
                  </a:cubicBezTo>
                  <a:cubicBezTo>
                    <a:pt x="29943" y="160016"/>
                    <a:pt x="22132" y="151443"/>
                    <a:pt x="13369" y="137061"/>
                  </a:cubicBezTo>
                  <a:cubicBezTo>
                    <a:pt x="-4728" y="107247"/>
                    <a:pt x="-156" y="73910"/>
                    <a:pt x="2701" y="57241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2621;p37"/>
            <p:cNvSpPr/>
            <p:nvPr/>
          </p:nvSpPr>
          <p:spPr>
            <a:xfrm>
              <a:off x="4086841" y="52931"/>
              <a:ext cx="130406" cy="122734"/>
            </a:xfrm>
            <a:custGeom>
              <a:avLst/>
              <a:gdLst/>
              <a:ahLst/>
              <a:cxnLst/>
              <a:rect l="l" t="t" r="r" b="b"/>
              <a:pathLst>
                <a:path w="130406" h="122734" extrusionOk="0">
                  <a:moveTo>
                    <a:pt x="72390" y="1671"/>
                  </a:moveTo>
                  <a:cubicBezTo>
                    <a:pt x="96679" y="6339"/>
                    <a:pt x="116681" y="13197"/>
                    <a:pt x="123254" y="37104"/>
                  </a:cubicBezTo>
                  <a:cubicBezTo>
                    <a:pt x="127825" y="53487"/>
                    <a:pt x="133731" y="84729"/>
                    <a:pt x="128111" y="98064"/>
                  </a:cubicBezTo>
                  <a:lnTo>
                    <a:pt x="124587" y="107589"/>
                  </a:lnTo>
                  <a:lnTo>
                    <a:pt x="95155" y="122734"/>
                  </a:lnTo>
                  <a:cubicBezTo>
                    <a:pt x="95155" y="122734"/>
                    <a:pt x="81439" y="111304"/>
                    <a:pt x="85630" y="77776"/>
                  </a:cubicBezTo>
                  <a:cubicBezTo>
                    <a:pt x="85506" y="73249"/>
                    <a:pt x="84077" y="68853"/>
                    <a:pt x="81534" y="65108"/>
                  </a:cubicBezTo>
                  <a:cubicBezTo>
                    <a:pt x="79667" y="61944"/>
                    <a:pt x="78315" y="58504"/>
                    <a:pt x="77533" y="54916"/>
                  </a:cubicBezTo>
                  <a:cubicBezTo>
                    <a:pt x="74028" y="45886"/>
                    <a:pt x="67218" y="38529"/>
                    <a:pt x="58483" y="34342"/>
                  </a:cubicBezTo>
                  <a:cubicBezTo>
                    <a:pt x="39653" y="26020"/>
                    <a:pt x="18002" y="27007"/>
                    <a:pt x="0" y="37009"/>
                  </a:cubicBezTo>
                  <a:cubicBezTo>
                    <a:pt x="12706" y="9565"/>
                    <a:pt x="42939" y="-5191"/>
                    <a:pt x="72390" y="1671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2622;p37"/>
            <p:cNvSpPr/>
            <p:nvPr/>
          </p:nvSpPr>
          <p:spPr>
            <a:xfrm>
              <a:off x="3930273" y="858890"/>
              <a:ext cx="102549" cy="78223"/>
            </a:xfrm>
            <a:custGeom>
              <a:avLst/>
              <a:gdLst/>
              <a:ahLst/>
              <a:cxnLst/>
              <a:rect l="l" t="t" r="r" b="b"/>
              <a:pathLst>
                <a:path w="102549" h="78223" extrusionOk="0">
                  <a:moveTo>
                    <a:pt x="95132" y="3"/>
                  </a:moveTo>
                  <a:cubicBezTo>
                    <a:pt x="82845" y="9528"/>
                    <a:pt x="63699" y="3051"/>
                    <a:pt x="62747" y="4003"/>
                  </a:cubicBezTo>
                  <a:cubicBezTo>
                    <a:pt x="48374" y="16282"/>
                    <a:pt x="33334" y="27761"/>
                    <a:pt x="17694" y="38388"/>
                  </a:cubicBezTo>
                  <a:cubicBezTo>
                    <a:pt x="10074" y="44389"/>
                    <a:pt x="-1928" y="52485"/>
                    <a:pt x="263" y="64106"/>
                  </a:cubicBezTo>
                  <a:cubicBezTo>
                    <a:pt x="4168" y="84775"/>
                    <a:pt x="37315" y="78393"/>
                    <a:pt x="49888" y="72107"/>
                  </a:cubicBezTo>
                  <a:cubicBezTo>
                    <a:pt x="62461" y="65820"/>
                    <a:pt x="72558" y="55248"/>
                    <a:pt x="84464" y="47913"/>
                  </a:cubicBezTo>
                  <a:cubicBezTo>
                    <a:pt x="92846" y="42675"/>
                    <a:pt x="101228" y="39912"/>
                    <a:pt x="102466" y="28863"/>
                  </a:cubicBezTo>
                  <a:cubicBezTo>
                    <a:pt x="103323" y="22767"/>
                    <a:pt x="97323" y="-283"/>
                    <a:pt x="95132" y="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2623;p37"/>
            <p:cNvSpPr/>
            <p:nvPr/>
          </p:nvSpPr>
          <p:spPr>
            <a:xfrm>
              <a:off x="3930726" y="883849"/>
              <a:ext cx="102084" cy="53297"/>
            </a:xfrm>
            <a:custGeom>
              <a:avLst/>
              <a:gdLst/>
              <a:ahLst/>
              <a:cxnLst/>
              <a:rect l="l" t="t" r="r" b="b"/>
              <a:pathLst>
                <a:path w="102084" h="53297" extrusionOk="0">
                  <a:moveTo>
                    <a:pt x="101917" y="0"/>
                  </a:moveTo>
                  <a:cubicBezTo>
                    <a:pt x="100298" y="10192"/>
                    <a:pt x="92392" y="13049"/>
                    <a:pt x="83725" y="18193"/>
                  </a:cubicBezTo>
                  <a:cubicBezTo>
                    <a:pt x="71628" y="25717"/>
                    <a:pt x="61055" y="36481"/>
                    <a:pt x="48482" y="42863"/>
                  </a:cubicBezTo>
                  <a:cubicBezTo>
                    <a:pt x="35909" y="49244"/>
                    <a:pt x="8096" y="54483"/>
                    <a:pt x="0" y="39719"/>
                  </a:cubicBezTo>
                  <a:cubicBezTo>
                    <a:pt x="4381" y="59722"/>
                    <a:pt x="36957" y="53435"/>
                    <a:pt x="49435" y="47149"/>
                  </a:cubicBezTo>
                  <a:cubicBezTo>
                    <a:pt x="61913" y="40862"/>
                    <a:pt x="72104" y="30289"/>
                    <a:pt x="84010" y="22955"/>
                  </a:cubicBezTo>
                  <a:cubicBezTo>
                    <a:pt x="92392" y="17716"/>
                    <a:pt x="100775" y="14954"/>
                    <a:pt x="102013" y="3905"/>
                  </a:cubicBezTo>
                  <a:cubicBezTo>
                    <a:pt x="102137" y="2604"/>
                    <a:pt x="102098" y="1293"/>
                    <a:pt x="101917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2624;p37"/>
            <p:cNvSpPr/>
            <p:nvPr/>
          </p:nvSpPr>
          <p:spPr>
            <a:xfrm>
              <a:off x="3878956" y="825175"/>
              <a:ext cx="93870" cy="72719"/>
            </a:xfrm>
            <a:custGeom>
              <a:avLst/>
              <a:gdLst/>
              <a:ahLst/>
              <a:cxnLst/>
              <a:rect l="l" t="t" r="r" b="b"/>
              <a:pathLst>
                <a:path w="93870" h="72719" extrusionOk="0">
                  <a:moveTo>
                    <a:pt x="86537" y="0"/>
                  </a:moveTo>
                  <a:cubicBezTo>
                    <a:pt x="75297" y="9525"/>
                    <a:pt x="57962" y="4000"/>
                    <a:pt x="57390" y="4858"/>
                  </a:cubicBezTo>
                  <a:cubicBezTo>
                    <a:pt x="44255" y="16047"/>
                    <a:pt x="30520" y="26508"/>
                    <a:pt x="16242" y="36195"/>
                  </a:cubicBezTo>
                  <a:cubicBezTo>
                    <a:pt x="9194" y="41719"/>
                    <a:pt x="-1760" y="49149"/>
                    <a:pt x="240" y="59722"/>
                  </a:cubicBezTo>
                  <a:cubicBezTo>
                    <a:pt x="3764" y="78772"/>
                    <a:pt x="34149" y="72866"/>
                    <a:pt x="45674" y="67056"/>
                  </a:cubicBezTo>
                  <a:cubicBezTo>
                    <a:pt x="57200" y="61246"/>
                    <a:pt x="66439" y="51625"/>
                    <a:pt x="77297" y="44958"/>
                  </a:cubicBezTo>
                  <a:cubicBezTo>
                    <a:pt x="85013" y="40100"/>
                    <a:pt x="92633" y="37624"/>
                    <a:pt x="93871" y="27813"/>
                  </a:cubicBezTo>
                  <a:cubicBezTo>
                    <a:pt x="93547" y="18108"/>
                    <a:pt x="91042" y="8600"/>
                    <a:pt x="86537" y="0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2625;p37"/>
            <p:cNvSpPr/>
            <p:nvPr/>
          </p:nvSpPr>
          <p:spPr>
            <a:xfrm>
              <a:off x="3879387" y="849177"/>
              <a:ext cx="93498" cy="48808"/>
            </a:xfrm>
            <a:custGeom>
              <a:avLst/>
              <a:gdLst/>
              <a:ahLst/>
              <a:cxnLst/>
              <a:rect l="l" t="t" r="r" b="b"/>
              <a:pathLst>
                <a:path w="93498" h="48808" extrusionOk="0">
                  <a:moveTo>
                    <a:pt x="93345" y="0"/>
                  </a:moveTo>
                  <a:cubicBezTo>
                    <a:pt x="91821" y="9525"/>
                    <a:pt x="84296" y="11906"/>
                    <a:pt x="76581" y="16669"/>
                  </a:cubicBezTo>
                  <a:cubicBezTo>
                    <a:pt x="65913" y="23622"/>
                    <a:pt x="56388" y="33147"/>
                    <a:pt x="44387" y="39243"/>
                  </a:cubicBezTo>
                  <a:cubicBezTo>
                    <a:pt x="32385" y="45339"/>
                    <a:pt x="7429" y="49911"/>
                    <a:pt x="0" y="36385"/>
                  </a:cubicBezTo>
                  <a:cubicBezTo>
                    <a:pt x="4000" y="54674"/>
                    <a:pt x="33814" y="48959"/>
                    <a:pt x="45244" y="43148"/>
                  </a:cubicBezTo>
                  <a:cubicBezTo>
                    <a:pt x="56674" y="37338"/>
                    <a:pt x="66008" y="27718"/>
                    <a:pt x="76867" y="21050"/>
                  </a:cubicBezTo>
                  <a:cubicBezTo>
                    <a:pt x="84582" y="16193"/>
                    <a:pt x="92202" y="13716"/>
                    <a:pt x="93440" y="3905"/>
                  </a:cubicBezTo>
                  <a:cubicBezTo>
                    <a:pt x="93545" y="2604"/>
                    <a:pt x="93507" y="1295"/>
                    <a:pt x="93345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2626;p37"/>
            <p:cNvSpPr/>
            <p:nvPr/>
          </p:nvSpPr>
          <p:spPr>
            <a:xfrm>
              <a:off x="3913772" y="449985"/>
              <a:ext cx="223526" cy="385528"/>
            </a:xfrm>
            <a:custGeom>
              <a:avLst/>
              <a:gdLst/>
              <a:ahLst/>
              <a:cxnLst/>
              <a:rect l="l" t="t" r="r" b="b"/>
              <a:pathLst>
                <a:path w="223526" h="385528" extrusionOk="0">
                  <a:moveTo>
                    <a:pt x="222028" y="14192"/>
                  </a:moveTo>
                  <a:cubicBezTo>
                    <a:pt x="188671" y="18631"/>
                    <a:pt x="154743" y="13718"/>
                    <a:pt x="124016" y="0"/>
                  </a:cubicBezTo>
                  <a:cubicBezTo>
                    <a:pt x="124587" y="10477"/>
                    <a:pt x="125158" y="19717"/>
                    <a:pt x="125158" y="19717"/>
                  </a:cubicBezTo>
                  <a:cubicBezTo>
                    <a:pt x="85249" y="48292"/>
                    <a:pt x="5239" y="95345"/>
                    <a:pt x="0" y="128111"/>
                  </a:cubicBezTo>
                  <a:cubicBezTo>
                    <a:pt x="5239" y="231553"/>
                    <a:pt x="20955" y="379381"/>
                    <a:pt x="25432" y="381476"/>
                  </a:cubicBezTo>
                  <a:cubicBezTo>
                    <a:pt x="37909" y="387477"/>
                    <a:pt x="46672" y="386525"/>
                    <a:pt x="52578" y="380524"/>
                  </a:cubicBezTo>
                  <a:cubicBezTo>
                    <a:pt x="52578" y="380524"/>
                    <a:pt x="77724" y="292894"/>
                    <a:pt x="70390" y="164306"/>
                  </a:cubicBezTo>
                  <a:cubicBezTo>
                    <a:pt x="70390" y="164306"/>
                    <a:pt x="209931" y="102489"/>
                    <a:pt x="219075" y="69056"/>
                  </a:cubicBezTo>
                  <a:cubicBezTo>
                    <a:pt x="223152" y="55420"/>
                    <a:pt x="224447" y="41103"/>
                    <a:pt x="222885" y="26956"/>
                  </a:cubicBezTo>
                  <a:cubicBezTo>
                    <a:pt x="222790" y="22765"/>
                    <a:pt x="222504" y="18288"/>
                    <a:pt x="222028" y="14192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2627;p37"/>
            <p:cNvSpPr/>
            <p:nvPr/>
          </p:nvSpPr>
          <p:spPr>
            <a:xfrm>
              <a:off x="3974732" y="450747"/>
              <a:ext cx="222535" cy="417442"/>
            </a:xfrm>
            <a:custGeom>
              <a:avLst/>
              <a:gdLst/>
              <a:ahLst/>
              <a:cxnLst/>
              <a:rect l="l" t="t" r="r" b="b"/>
              <a:pathLst>
                <a:path w="222535" h="417442" extrusionOk="0">
                  <a:moveTo>
                    <a:pt x="207359" y="0"/>
                  </a:moveTo>
                  <a:cubicBezTo>
                    <a:pt x="180927" y="11882"/>
                    <a:pt x="151600" y="15820"/>
                    <a:pt x="122968" y="11335"/>
                  </a:cubicBezTo>
                  <a:cubicBezTo>
                    <a:pt x="122968" y="25146"/>
                    <a:pt x="124968" y="51149"/>
                    <a:pt x="124968" y="51149"/>
                  </a:cubicBezTo>
                  <a:cubicBezTo>
                    <a:pt x="84868" y="79153"/>
                    <a:pt x="5144" y="126778"/>
                    <a:pt x="0" y="159544"/>
                  </a:cubicBezTo>
                  <a:cubicBezTo>
                    <a:pt x="5144" y="263081"/>
                    <a:pt x="14859" y="412909"/>
                    <a:pt x="19050" y="414814"/>
                  </a:cubicBezTo>
                  <a:cubicBezTo>
                    <a:pt x="29994" y="419399"/>
                    <a:pt x="42529" y="417917"/>
                    <a:pt x="52102" y="410909"/>
                  </a:cubicBezTo>
                  <a:cubicBezTo>
                    <a:pt x="52102" y="410909"/>
                    <a:pt x="77343" y="324326"/>
                    <a:pt x="70009" y="195739"/>
                  </a:cubicBezTo>
                  <a:cubicBezTo>
                    <a:pt x="70009" y="193358"/>
                    <a:pt x="189643" y="134398"/>
                    <a:pt x="204788" y="118872"/>
                  </a:cubicBezTo>
                  <a:cubicBezTo>
                    <a:pt x="219932" y="103346"/>
                    <a:pt x="222885" y="80105"/>
                    <a:pt x="222504" y="58103"/>
                  </a:cubicBezTo>
                  <a:cubicBezTo>
                    <a:pt x="221466" y="37907"/>
                    <a:pt x="216313" y="18135"/>
                    <a:pt x="207359" y="0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2628;p37"/>
            <p:cNvSpPr/>
            <p:nvPr/>
          </p:nvSpPr>
          <p:spPr>
            <a:xfrm>
              <a:off x="3891839" y="424458"/>
              <a:ext cx="332782" cy="306321"/>
            </a:xfrm>
            <a:custGeom>
              <a:avLst/>
              <a:gdLst/>
              <a:ahLst/>
              <a:cxnLst/>
              <a:rect l="l" t="t" r="r" b="b"/>
              <a:pathLst>
                <a:path w="332782" h="306321" extrusionOk="0">
                  <a:moveTo>
                    <a:pt x="319589" y="48292"/>
                  </a:moveTo>
                  <a:cubicBezTo>
                    <a:pt x="319589" y="48292"/>
                    <a:pt x="363881" y="126682"/>
                    <a:pt x="290157" y="166973"/>
                  </a:cubicBezTo>
                  <a:cubicBezTo>
                    <a:pt x="212338" y="209455"/>
                    <a:pt x="164999" y="219361"/>
                    <a:pt x="164999" y="219361"/>
                  </a:cubicBezTo>
                  <a:lnTo>
                    <a:pt x="153283" y="222123"/>
                  </a:lnTo>
                  <a:cubicBezTo>
                    <a:pt x="156950" y="249145"/>
                    <a:pt x="156950" y="276539"/>
                    <a:pt x="153283" y="303562"/>
                  </a:cubicBezTo>
                  <a:cubicBezTo>
                    <a:pt x="153283" y="303562"/>
                    <a:pt x="97752" y="322612"/>
                    <a:pt x="26981" y="260604"/>
                  </a:cubicBezTo>
                  <a:lnTo>
                    <a:pt x="3550" y="185071"/>
                  </a:lnTo>
                  <a:lnTo>
                    <a:pt x="788" y="165068"/>
                  </a:lnTo>
                  <a:cubicBezTo>
                    <a:pt x="-1936" y="151189"/>
                    <a:pt x="2502" y="136869"/>
                    <a:pt x="12599" y="126968"/>
                  </a:cubicBezTo>
                  <a:cubicBezTo>
                    <a:pt x="29553" y="111538"/>
                    <a:pt x="83369" y="72104"/>
                    <a:pt x="116802" y="49625"/>
                  </a:cubicBezTo>
                  <a:cubicBezTo>
                    <a:pt x="150235" y="27146"/>
                    <a:pt x="177286" y="5429"/>
                    <a:pt x="177286" y="5429"/>
                  </a:cubicBezTo>
                  <a:lnTo>
                    <a:pt x="183096" y="0"/>
                  </a:lnTo>
                  <a:cubicBezTo>
                    <a:pt x="183096" y="0"/>
                    <a:pt x="222815" y="31623"/>
                    <a:pt x="295301" y="21050"/>
                  </a:cubicBezTo>
                  <a:cubicBezTo>
                    <a:pt x="304826" y="28750"/>
                    <a:pt x="313027" y="37951"/>
                    <a:pt x="319589" y="48292"/>
                  </a:cubicBezTo>
                  <a:close/>
                </a:path>
              </a:pathLst>
            </a:custGeom>
            <a:solidFill>
              <a:srgbClr val="E261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2629;p37"/>
            <p:cNvSpPr/>
            <p:nvPr/>
          </p:nvSpPr>
          <p:spPr>
            <a:xfrm>
              <a:off x="4159410" y="243442"/>
              <a:ext cx="115651" cy="405453"/>
            </a:xfrm>
            <a:custGeom>
              <a:avLst/>
              <a:gdLst/>
              <a:ahLst/>
              <a:cxnLst/>
              <a:rect l="l" t="t" r="r" b="b"/>
              <a:pathLst>
                <a:path w="115651" h="405453" extrusionOk="0">
                  <a:moveTo>
                    <a:pt x="8203" y="345513"/>
                  </a:moveTo>
                  <a:cubicBezTo>
                    <a:pt x="14946" y="339437"/>
                    <a:pt x="22071" y="333806"/>
                    <a:pt x="29539" y="328654"/>
                  </a:cubicBezTo>
                  <a:cubicBezTo>
                    <a:pt x="37482" y="324626"/>
                    <a:pt x="44769" y="319424"/>
                    <a:pt x="51160" y="313223"/>
                  </a:cubicBezTo>
                  <a:cubicBezTo>
                    <a:pt x="57923" y="306460"/>
                    <a:pt x="67924" y="277981"/>
                    <a:pt x="73163" y="250263"/>
                  </a:cubicBezTo>
                  <a:cubicBezTo>
                    <a:pt x="77992" y="219257"/>
                    <a:pt x="77478" y="187654"/>
                    <a:pt x="71639" y="156823"/>
                  </a:cubicBezTo>
                  <a:cubicBezTo>
                    <a:pt x="62447" y="119935"/>
                    <a:pt x="50046" y="83921"/>
                    <a:pt x="34587" y="49190"/>
                  </a:cubicBezTo>
                  <a:cubicBezTo>
                    <a:pt x="25062" y="28426"/>
                    <a:pt x="30301" y="15757"/>
                    <a:pt x="39254" y="6518"/>
                  </a:cubicBezTo>
                  <a:cubicBezTo>
                    <a:pt x="49827" y="-4245"/>
                    <a:pt x="60781" y="-3959"/>
                    <a:pt x="73354" y="24997"/>
                  </a:cubicBezTo>
                  <a:cubicBezTo>
                    <a:pt x="90984" y="65646"/>
                    <a:pt x="104015" y="108137"/>
                    <a:pt x="112216" y="151679"/>
                  </a:cubicBezTo>
                  <a:cubicBezTo>
                    <a:pt x="117207" y="183273"/>
                    <a:pt x="116759" y="215488"/>
                    <a:pt x="110882" y="246929"/>
                  </a:cubicBezTo>
                  <a:cubicBezTo>
                    <a:pt x="105701" y="274524"/>
                    <a:pt x="97195" y="301390"/>
                    <a:pt x="85546" y="326939"/>
                  </a:cubicBezTo>
                  <a:cubicBezTo>
                    <a:pt x="82307" y="334464"/>
                    <a:pt x="81736" y="340750"/>
                    <a:pt x="77259" y="355514"/>
                  </a:cubicBezTo>
                  <a:cubicBezTo>
                    <a:pt x="72992" y="370530"/>
                    <a:pt x="65143" y="384289"/>
                    <a:pt x="54399" y="395614"/>
                  </a:cubicBezTo>
                  <a:cubicBezTo>
                    <a:pt x="44874" y="404568"/>
                    <a:pt x="39921" y="406282"/>
                    <a:pt x="37349" y="405139"/>
                  </a:cubicBezTo>
                  <a:cubicBezTo>
                    <a:pt x="34777" y="403996"/>
                    <a:pt x="34206" y="400186"/>
                    <a:pt x="38111" y="395614"/>
                  </a:cubicBezTo>
                  <a:cubicBezTo>
                    <a:pt x="44836" y="388828"/>
                    <a:pt x="50284" y="380892"/>
                    <a:pt x="54208" y="372183"/>
                  </a:cubicBezTo>
                  <a:cubicBezTo>
                    <a:pt x="54208" y="372183"/>
                    <a:pt x="46112" y="382565"/>
                    <a:pt x="40778" y="388375"/>
                  </a:cubicBezTo>
                  <a:cubicBezTo>
                    <a:pt x="36044" y="393624"/>
                    <a:pt x="30596" y="398178"/>
                    <a:pt x="24586" y="401901"/>
                  </a:cubicBezTo>
                  <a:cubicBezTo>
                    <a:pt x="18775" y="405425"/>
                    <a:pt x="9536" y="401234"/>
                    <a:pt x="13346" y="396567"/>
                  </a:cubicBezTo>
                  <a:cubicBezTo>
                    <a:pt x="17156" y="391900"/>
                    <a:pt x="21442" y="389233"/>
                    <a:pt x="29253" y="380470"/>
                  </a:cubicBezTo>
                  <a:cubicBezTo>
                    <a:pt x="33444" y="375880"/>
                    <a:pt x="37063" y="370793"/>
                    <a:pt x="40016" y="365325"/>
                  </a:cubicBezTo>
                  <a:cubicBezTo>
                    <a:pt x="34473" y="370853"/>
                    <a:pt x="28481" y="375918"/>
                    <a:pt x="22109" y="380470"/>
                  </a:cubicBezTo>
                  <a:cubicBezTo>
                    <a:pt x="17156" y="384430"/>
                    <a:pt x="11174" y="386907"/>
                    <a:pt x="4869" y="387613"/>
                  </a:cubicBezTo>
                  <a:cubicBezTo>
                    <a:pt x="1630" y="387613"/>
                    <a:pt x="-2942" y="383803"/>
                    <a:pt x="2583" y="378565"/>
                  </a:cubicBezTo>
                  <a:cubicBezTo>
                    <a:pt x="10451" y="373116"/>
                    <a:pt x="17613" y="366718"/>
                    <a:pt x="23919" y="359515"/>
                  </a:cubicBezTo>
                  <a:cubicBezTo>
                    <a:pt x="29824" y="351990"/>
                    <a:pt x="32872" y="345799"/>
                    <a:pt x="30967" y="345989"/>
                  </a:cubicBezTo>
                  <a:cubicBezTo>
                    <a:pt x="29062" y="346180"/>
                    <a:pt x="25919" y="350752"/>
                    <a:pt x="18394" y="354276"/>
                  </a:cubicBezTo>
                  <a:cubicBezTo>
                    <a:pt x="10870" y="357800"/>
                    <a:pt x="2011" y="356562"/>
                    <a:pt x="487" y="352371"/>
                  </a:cubicBezTo>
                  <a:cubicBezTo>
                    <a:pt x="-1037" y="348180"/>
                    <a:pt x="1249" y="350085"/>
                    <a:pt x="8203" y="345513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2630;p37"/>
            <p:cNvSpPr/>
            <p:nvPr/>
          </p:nvSpPr>
          <p:spPr>
            <a:xfrm>
              <a:off x="4182076" y="238331"/>
              <a:ext cx="69928" cy="88934"/>
            </a:xfrm>
            <a:custGeom>
              <a:avLst/>
              <a:gdLst/>
              <a:ahLst/>
              <a:cxnLst/>
              <a:rect l="l" t="t" r="r" b="b"/>
              <a:pathLst>
                <a:path w="69928" h="88934" extrusionOk="0">
                  <a:moveTo>
                    <a:pt x="69928" y="69255"/>
                  </a:moveTo>
                  <a:cubicBezTo>
                    <a:pt x="69928" y="69255"/>
                    <a:pt x="43163" y="93068"/>
                    <a:pt x="13350" y="88305"/>
                  </a:cubicBezTo>
                  <a:lnTo>
                    <a:pt x="1348" y="38299"/>
                  </a:lnTo>
                  <a:cubicBezTo>
                    <a:pt x="1348" y="38299"/>
                    <a:pt x="-6558" y="12105"/>
                    <a:pt x="15921" y="2104"/>
                  </a:cubicBezTo>
                  <a:cubicBezTo>
                    <a:pt x="38400" y="-7897"/>
                    <a:pt x="60212" y="18296"/>
                    <a:pt x="69928" y="69255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2631;p37"/>
            <p:cNvSpPr/>
            <p:nvPr/>
          </p:nvSpPr>
          <p:spPr>
            <a:xfrm>
              <a:off x="4044931" y="219924"/>
              <a:ext cx="59816" cy="62802"/>
            </a:xfrm>
            <a:custGeom>
              <a:avLst/>
              <a:gdLst/>
              <a:ahLst/>
              <a:cxnLst/>
              <a:rect l="l" t="t" r="r" b="b"/>
              <a:pathLst>
                <a:path w="59816" h="62802" extrusionOk="0">
                  <a:moveTo>
                    <a:pt x="59817" y="413"/>
                  </a:moveTo>
                  <a:cubicBezTo>
                    <a:pt x="59817" y="413"/>
                    <a:pt x="30766" y="-8445"/>
                    <a:pt x="0" y="55849"/>
                  </a:cubicBezTo>
                  <a:lnTo>
                    <a:pt x="11525" y="62802"/>
                  </a:lnTo>
                  <a:cubicBezTo>
                    <a:pt x="25917" y="40743"/>
                    <a:pt x="42072" y="19879"/>
                    <a:pt x="59817" y="413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2632;p37"/>
            <p:cNvSpPr/>
            <p:nvPr/>
          </p:nvSpPr>
          <p:spPr>
            <a:xfrm>
              <a:off x="2494198" y="1192008"/>
              <a:ext cx="154251" cy="303342"/>
            </a:xfrm>
            <a:custGeom>
              <a:avLst/>
              <a:gdLst/>
              <a:ahLst/>
              <a:cxnLst/>
              <a:rect l="l" t="t" r="r" b="b"/>
              <a:pathLst>
                <a:path w="154251" h="303342" extrusionOk="0">
                  <a:moveTo>
                    <a:pt x="65595" y="234575"/>
                  </a:moveTo>
                  <a:cubicBezTo>
                    <a:pt x="79310" y="258921"/>
                    <a:pt x="95907" y="281534"/>
                    <a:pt x="115030" y="301917"/>
                  </a:cubicBezTo>
                  <a:cubicBezTo>
                    <a:pt x="120364" y="308108"/>
                    <a:pt x="161512" y="292392"/>
                    <a:pt x="153130" y="288010"/>
                  </a:cubicBezTo>
                  <a:cubicBezTo>
                    <a:pt x="144747" y="283629"/>
                    <a:pt x="117601" y="246005"/>
                    <a:pt x="104171" y="221335"/>
                  </a:cubicBezTo>
                  <a:cubicBezTo>
                    <a:pt x="92896" y="191398"/>
                    <a:pt x="83356" y="160833"/>
                    <a:pt x="75596" y="129800"/>
                  </a:cubicBezTo>
                  <a:cubicBezTo>
                    <a:pt x="67119" y="99225"/>
                    <a:pt x="59880" y="54267"/>
                    <a:pt x="53689" y="33121"/>
                  </a:cubicBezTo>
                  <a:cubicBezTo>
                    <a:pt x="50377" y="17186"/>
                    <a:pt x="38044" y="4670"/>
                    <a:pt x="22161" y="1117"/>
                  </a:cubicBezTo>
                  <a:cubicBezTo>
                    <a:pt x="7397" y="-2312"/>
                    <a:pt x="-2223" y="1689"/>
                    <a:pt x="444" y="19596"/>
                  </a:cubicBezTo>
                  <a:cubicBezTo>
                    <a:pt x="4730" y="50743"/>
                    <a:pt x="29305" y="172853"/>
                    <a:pt x="65595" y="234575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2633;p37"/>
            <p:cNvSpPr/>
            <p:nvPr/>
          </p:nvSpPr>
          <p:spPr>
            <a:xfrm>
              <a:off x="2527565" y="1904831"/>
              <a:ext cx="106588" cy="82319"/>
            </a:xfrm>
            <a:custGeom>
              <a:avLst/>
              <a:gdLst/>
              <a:ahLst/>
              <a:cxnLst/>
              <a:rect l="l" t="t" r="r" b="b"/>
              <a:pathLst>
                <a:path w="106588" h="82319" extrusionOk="0">
                  <a:moveTo>
                    <a:pt x="8606" y="2"/>
                  </a:moveTo>
                  <a:cubicBezTo>
                    <a:pt x="21369" y="10385"/>
                    <a:pt x="40229" y="860"/>
                    <a:pt x="41181" y="1812"/>
                  </a:cubicBezTo>
                  <a:cubicBezTo>
                    <a:pt x="56119" y="15766"/>
                    <a:pt x="71828" y="28863"/>
                    <a:pt x="88235" y="41055"/>
                  </a:cubicBezTo>
                  <a:cubicBezTo>
                    <a:pt x="96141" y="47246"/>
                    <a:pt x="108523" y="55628"/>
                    <a:pt x="106332" y="67630"/>
                  </a:cubicBezTo>
                  <a:cubicBezTo>
                    <a:pt x="102332" y="89156"/>
                    <a:pt x="68232" y="82489"/>
                    <a:pt x="54897" y="75917"/>
                  </a:cubicBezTo>
                  <a:cubicBezTo>
                    <a:pt x="41562" y="69344"/>
                    <a:pt x="31371" y="58486"/>
                    <a:pt x="19083" y="50866"/>
                  </a:cubicBezTo>
                  <a:cubicBezTo>
                    <a:pt x="10320" y="45437"/>
                    <a:pt x="1653" y="42579"/>
                    <a:pt x="33" y="31816"/>
                  </a:cubicBezTo>
                  <a:cubicBezTo>
                    <a:pt x="-538" y="25244"/>
                    <a:pt x="6415" y="-283"/>
                    <a:pt x="8606" y="2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2634;p37"/>
            <p:cNvSpPr/>
            <p:nvPr/>
          </p:nvSpPr>
          <p:spPr>
            <a:xfrm>
              <a:off x="2527774" y="1931884"/>
              <a:ext cx="106123" cy="55368"/>
            </a:xfrm>
            <a:custGeom>
              <a:avLst/>
              <a:gdLst/>
              <a:ahLst/>
              <a:cxnLst/>
              <a:rect l="l" t="t" r="r" b="b"/>
              <a:pathLst>
                <a:path w="106123" h="55368" extrusionOk="0">
                  <a:moveTo>
                    <a:pt x="301" y="0"/>
                  </a:moveTo>
                  <a:cubicBezTo>
                    <a:pt x="1920" y="10668"/>
                    <a:pt x="10492" y="13525"/>
                    <a:pt x="19351" y="19050"/>
                  </a:cubicBezTo>
                  <a:cubicBezTo>
                    <a:pt x="31828" y="26765"/>
                    <a:pt x="42782" y="38100"/>
                    <a:pt x="55831" y="44577"/>
                  </a:cubicBezTo>
                  <a:cubicBezTo>
                    <a:pt x="68881" y="51054"/>
                    <a:pt x="97646" y="56674"/>
                    <a:pt x="106123" y="41338"/>
                  </a:cubicBezTo>
                  <a:cubicBezTo>
                    <a:pt x="101551" y="62008"/>
                    <a:pt x="68023" y="55531"/>
                    <a:pt x="54879" y="48958"/>
                  </a:cubicBezTo>
                  <a:cubicBezTo>
                    <a:pt x="41734" y="42386"/>
                    <a:pt x="31352" y="31528"/>
                    <a:pt x="19065" y="23908"/>
                  </a:cubicBezTo>
                  <a:cubicBezTo>
                    <a:pt x="10302" y="18479"/>
                    <a:pt x="1634" y="15621"/>
                    <a:pt x="15" y="4858"/>
                  </a:cubicBezTo>
                  <a:cubicBezTo>
                    <a:pt x="-40" y="3229"/>
                    <a:pt x="56" y="1610"/>
                    <a:pt x="301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2635;p37"/>
            <p:cNvSpPr/>
            <p:nvPr/>
          </p:nvSpPr>
          <p:spPr>
            <a:xfrm>
              <a:off x="2655329" y="1830290"/>
              <a:ext cx="106576" cy="79516"/>
            </a:xfrm>
            <a:custGeom>
              <a:avLst/>
              <a:gdLst/>
              <a:ahLst/>
              <a:cxnLst/>
              <a:rect l="l" t="t" r="r" b="b"/>
              <a:pathLst>
                <a:path w="106576" h="79516" extrusionOk="0">
                  <a:moveTo>
                    <a:pt x="10192" y="58"/>
                  </a:moveTo>
                  <a:cubicBezTo>
                    <a:pt x="22955" y="10440"/>
                    <a:pt x="45244" y="-895"/>
                    <a:pt x="46196" y="58"/>
                  </a:cubicBezTo>
                  <a:cubicBezTo>
                    <a:pt x="59433" y="13574"/>
                    <a:pt x="73460" y="26299"/>
                    <a:pt x="88202" y="38158"/>
                  </a:cubicBezTo>
                  <a:cubicBezTo>
                    <a:pt x="96202" y="44444"/>
                    <a:pt x="108585" y="52826"/>
                    <a:pt x="106299" y="64828"/>
                  </a:cubicBezTo>
                  <a:cubicBezTo>
                    <a:pt x="102298" y="86354"/>
                    <a:pt x="68199" y="79687"/>
                    <a:pt x="54959" y="73114"/>
                  </a:cubicBezTo>
                  <a:cubicBezTo>
                    <a:pt x="41719" y="66542"/>
                    <a:pt x="31337" y="55684"/>
                    <a:pt x="19050" y="48064"/>
                  </a:cubicBezTo>
                  <a:cubicBezTo>
                    <a:pt x="10287" y="42634"/>
                    <a:pt x="1715" y="39777"/>
                    <a:pt x="0" y="29014"/>
                  </a:cubicBezTo>
                  <a:cubicBezTo>
                    <a:pt x="721" y="18622"/>
                    <a:pt x="4243" y="8611"/>
                    <a:pt x="10192" y="58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2636;p37"/>
            <p:cNvSpPr/>
            <p:nvPr/>
          </p:nvSpPr>
          <p:spPr>
            <a:xfrm>
              <a:off x="2655759" y="1855875"/>
              <a:ext cx="106154" cy="55320"/>
            </a:xfrm>
            <a:custGeom>
              <a:avLst/>
              <a:gdLst/>
              <a:ahLst/>
              <a:cxnLst/>
              <a:rect l="l" t="t" r="r" b="b"/>
              <a:pathLst>
                <a:path w="106154" h="55320" extrusionOk="0">
                  <a:moveTo>
                    <a:pt x="331" y="0"/>
                  </a:moveTo>
                  <a:cubicBezTo>
                    <a:pt x="1951" y="10573"/>
                    <a:pt x="10523" y="13525"/>
                    <a:pt x="19381" y="19050"/>
                  </a:cubicBezTo>
                  <a:cubicBezTo>
                    <a:pt x="31859" y="26765"/>
                    <a:pt x="42813" y="38100"/>
                    <a:pt x="55767" y="44482"/>
                  </a:cubicBezTo>
                  <a:cubicBezTo>
                    <a:pt x="68721" y="50863"/>
                    <a:pt x="97677" y="56578"/>
                    <a:pt x="106154" y="41243"/>
                  </a:cubicBezTo>
                  <a:cubicBezTo>
                    <a:pt x="101582" y="62008"/>
                    <a:pt x="68054" y="55435"/>
                    <a:pt x="54910" y="48958"/>
                  </a:cubicBezTo>
                  <a:cubicBezTo>
                    <a:pt x="41765" y="42481"/>
                    <a:pt x="31383" y="31528"/>
                    <a:pt x="19096" y="23908"/>
                  </a:cubicBezTo>
                  <a:cubicBezTo>
                    <a:pt x="10333" y="18478"/>
                    <a:pt x="1665" y="15621"/>
                    <a:pt x="46" y="4858"/>
                  </a:cubicBezTo>
                  <a:cubicBezTo>
                    <a:pt x="-67" y="3229"/>
                    <a:pt x="28" y="1600"/>
                    <a:pt x="331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2637;p37"/>
            <p:cNvSpPr/>
            <p:nvPr/>
          </p:nvSpPr>
          <p:spPr>
            <a:xfrm>
              <a:off x="2362866" y="1465363"/>
              <a:ext cx="372536" cy="450662"/>
            </a:xfrm>
            <a:custGeom>
              <a:avLst/>
              <a:gdLst/>
              <a:ahLst/>
              <a:cxnLst/>
              <a:rect l="l" t="t" r="r" b="b"/>
              <a:pathLst>
                <a:path w="372536" h="450662" extrusionOk="0">
                  <a:moveTo>
                    <a:pt x="2903" y="30848"/>
                  </a:moveTo>
                  <a:cubicBezTo>
                    <a:pt x="-11194" y="119145"/>
                    <a:pt x="27954" y="152006"/>
                    <a:pt x="79103" y="170865"/>
                  </a:cubicBezTo>
                  <a:cubicBezTo>
                    <a:pt x="115679" y="184296"/>
                    <a:pt x="168162" y="205060"/>
                    <a:pt x="168162" y="205060"/>
                  </a:cubicBezTo>
                  <a:cubicBezTo>
                    <a:pt x="168162" y="205060"/>
                    <a:pt x="167400" y="224110"/>
                    <a:pt x="167019" y="267925"/>
                  </a:cubicBezTo>
                  <a:cubicBezTo>
                    <a:pt x="167019" y="306025"/>
                    <a:pt x="171686" y="445947"/>
                    <a:pt x="171686" y="445947"/>
                  </a:cubicBezTo>
                  <a:cubicBezTo>
                    <a:pt x="183944" y="452234"/>
                    <a:pt x="198481" y="452234"/>
                    <a:pt x="210739" y="445947"/>
                  </a:cubicBezTo>
                  <a:cubicBezTo>
                    <a:pt x="210739" y="445947"/>
                    <a:pt x="231313" y="338886"/>
                    <a:pt x="235694" y="290595"/>
                  </a:cubicBezTo>
                  <a:cubicBezTo>
                    <a:pt x="241600" y="225063"/>
                    <a:pt x="251601" y="182200"/>
                    <a:pt x="248267" y="168103"/>
                  </a:cubicBezTo>
                  <a:cubicBezTo>
                    <a:pt x="245314" y="155721"/>
                    <a:pt x="173782" y="120478"/>
                    <a:pt x="151017" y="101428"/>
                  </a:cubicBezTo>
                  <a:lnTo>
                    <a:pt x="301036" y="151720"/>
                  </a:lnTo>
                  <a:cubicBezTo>
                    <a:pt x="298036" y="167932"/>
                    <a:pt x="296538" y="184381"/>
                    <a:pt x="296559" y="200869"/>
                  </a:cubicBezTo>
                  <a:cubicBezTo>
                    <a:pt x="297892" y="252780"/>
                    <a:pt x="300845" y="365271"/>
                    <a:pt x="300845" y="365271"/>
                  </a:cubicBezTo>
                  <a:cubicBezTo>
                    <a:pt x="300845" y="365271"/>
                    <a:pt x="321419" y="380130"/>
                    <a:pt x="338945" y="365271"/>
                  </a:cubicBezTo>
                  <a:cubicBezTo>
                    <a:pt x="338945" y="365271"/>
                    <a:pt x="377045" y="142576"/>
                    <a:pt x="372092" y="113144"/>
                  </a:cubicBezTo>
                  <a:cubicBezTo>
                    <a:pt x="367711" y="85140"/>
                    <a:pt x="235599" y="27990"/>
                    <a:pt x="212263" y="8369"/>
                  </a:cubicBezTo>
                  <a:cubicBezTo>
                    <a:pt x="204058" y="1673"/>
                    <a:pt x="193384" y="-1204"/>
                    <a:pt x="182926" y="463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2638;p37"/>
            <p:cNvSpPr/>
            <p:nvPr/>
          </p:nvSpPr>
          <p:spPr>
            <a:xfrm>
              <a:off x="2393925" y="1163883"/>
              <a:ext cx="117160" cy="114020"/>
            </a:xfrm>
            <a:custGeom>
              <a:avLst/>
              <a:gdLst/>
              <a:ahLst/>
              <a:cxnLst/>
              <a:rect l="l" t="t" r="r" b="b"/>
              <a:pathLst>
                <a:path w="117160" h="114020" extrusionOk="0">
                  <a:moveTo>
                    <a:pt x="24041" y="0"/>
                  </a:moveTo>
                  <a:cubicBezTo>
                    <a:pt x="24041" y="0"/>
                    <a:pt x="26232" y="42101"/>
                    <a:pt x="25279" y="45815"/>
                  </a:cubicBezTo>
                  <a:cubicBezTo>
                    <a:pt x="24327" y="49530"/>
                    <a:pt x="6229" y="61817"/>
                    <a:pt x="609" y="66294"/>
                  </a:cubicBezTo>
                  <a:cubicBezTo>
                    <a:pt x="-5010" y="70771"/>
                    <a:pt x="29661" y="104394"/>
                    <a:pt x="46425" y="112300"/>
                  </a:cubicBezTo>
                  <a:cubicBezTo>
                    <a:pt x="63189" y="120205"/>
                    <a:pt x="116148" y="99727"/>
                    <a:pt x="117100" y="74200"/>
                  </a:cubicBezTo>
                  <a:cubicBezTo>
                    <a:pt x="118053" y="48673"/>
                    <a:pt x="107575" y="26575"/>
                    <a:pt x="99860" y="25146"/>
                  </a:cubicBezTo>
                  <a:cubicBezTo>
                    <a:pt x="92145" y="23717"/>
                    <a:pt x="24041" y="0"/>
                    <a:pt x="24041" y="0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2639;p37"/>
            <p:cNvSpPr/>
            <p:nvPr/>
          </p:nvSpPr>
          <p:spPr>
            <a:xfrm>
              <a:off x="2362970" y="1179922"/>
              <a:ext cx="189574" cy="370837"/>
            </a:xfrm>
            <a:custGeom>
              <a:avLst/>
              <a:gdLst/>
              <a:ahLst/>
              <a:cxnLst/>
              <a:rect l="l" t="t" r="r" b="b"/>
              <a:pathLst>
                <a:path w="189574" h="370837" extrusionOk="0">
                  <a:moveTo>
                    <a:pt x="50329" y="37015"/>
                  </a:moveTo>
                  <a:cubicBezTo>
                    <a:pt x="50329" y="37015"/>
                    <a:pt x="80809" y="82450"/>
                    <a:pt x="123386" y="86736"/>
                  </a:cubicBezTo>
                  <a:cubicBezTo>
                    <a:pt x="136816" y="73496"/>
                    <a:pt x="137959" y="26442"/>
                    <a:pt x="119385" y="11393"/>
                  </a:cubicBezTo>
                  <a:cubicBezTo>
                    <a:pt x="119385" y="11393"/>
                    <a:pt x="136530" y="-2323"/>
                    <a:pt x="147960" y="344"/>
                  </a:cubicBezTo>
                  <a:cubicBezTo>
                    <a:pt x="160529" y="7926"/>
                    <a:pt x="169882" y="19861"/>
                    <a:pt x="174249" y="33872"/>
                  </a:cubicBezTo>
                  <a:cubicBezTo>
                    <a:pt x="185150" y="65076"/>
                    <a:pt x="190313" y="97985"/>
                    <a:pt x="189489" y="131027"/>
                  </a:cubicBezTo>
                  <a:cubicBezTo>
                    <a:pt x="188727" y="175604"/>
                    <a:pt x="189489" y="288380"/>
                    <a:pt x="189489" y="288380"/>
                  </a:cubicBezTo>
                  <a:cubicBezTo>
                    <a:pt x="184440" y="315326"/>
                    <a:pt x="168114" y="338824"/>
                    <a:pt x="144626" y="352960"/>
                  </a:cubicBezTo>
                  <a:cubicBezTo>
                    <a:pt x="113965" y="370266"/>
                    <a:pt x="77860" y="375239"/>
                    <a:pt x="43661" y="366866"/>
                  </a:cubicBezTo>
                  <a:cubicBezTo>
                    <a:pt x="26445" y="363208"/>
                    <a:pt x="12392" y="350816"/>
                    <a:pt x="6609" y="334195"/>
                  </a:cubicBezTo>
                  <a:cubicBezTo>
                    <a:pt x="8609" y="302858"/>
                    <a:pt x="20992" y="238945"/>
                    <a:pt x="16134" y="199226"/>
                  </a:cubicBezTo>
                  <a:cubicBezTo>
                    <a:pt x="11276" y="159507"/>
                    <a:pt x="2609" y="130551"/>
                    <a:pt x="418" y="98832"/>
                  </a:cubicBezTo>
                  <a:cubicBezTo>
                    <a:pt x="-1773" y="67114"/>
                    <a:pt x="4609" y="67686"/>
                    <a:pt x="20611" y="56351"/>
                  </a:cubicBezTo>
                  <a:cubicBezTo>
                    <a:pt x="30053" y="49217"/>
                    <a:pt x="39984" y="42759"/>
                    <a:pt x="50329" y="37015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2640;p37"/>
            <p:cNvSpPr/>
            <p:nvPr/>
          </p:nvSpPr>
          <p:spPr>
            <a:xfrm>
              <a:off x="2389574" y="1045793"/>
              <a:ext cx="126365" cy="153696"/>
            </a:xfrm>
            <a:custGeom>
              <a:avLst/>
              <a:gdLst/>
              <a:ahLst/>
              <a:cxnLst/>
              <a:rect l="l" t="t" r="r" b="b"/>
              <a:pathLst>
                <a:path w="126365" h="153696" extrusionOk="0">
                  <a:moveTo>
                    <a:pt x="123547" y="55607"/>
                  </a:moveTo>
                  <a:lnTo>
                    <a:pt x="123547" y="55607"/>
                  </a:lnTo>
                  <a:cubicBezTo>
                    <a:pt x="118499" y="22936"/>
                    <a:pt x="94972" y="-1543"/>
                    <a:pt x="61349" y="76"/>
                  </a:cubicBezTo>
                  <a:cubicBezTo>
                    <a:pt x="25578" y="2019"/>
                    <a:pt x="-1846" y="32594"/>
                    <a:pt x="97" y="68361"/>
                  </a:cubicBezTo>
                  <a:cubicBezTo>
                    <a:pt x="99" y="68399"/>
                    <a:pt x="101" y="68427"/>
                    <a:pt x="103" y="68465"/>
                  </a:cubicBezTo>
                  <a:cubicBezTo>
                    <a:pt x="1271" y="88611"/>
                    <a:pt x="11858" y="107032"/>
                    <a:pt x="28678" y="118186"/>
                  </a:cubicBezTo>
                  <a:cubicBezTo>
                    <a:pt x="29839" y="123139"/>
                    <a:pt x="31598" y="127940"/>
                    <a:pt x="33917" y="132473"/>
                  </a:cubicBezTo>
                  <a:cubicBezTo>
                    <a:pt x="45728" y="146380"/>
                    <a:pt x="81542" y="155048"/>
                    <a:pt x="92114" y="153524"/>
                  </a:cubicBezTo>
                  <a:cubicBezTo>
                    <a:pt x="104686" y="152400"/>
                    <a:pt x="115295" y="143713"/>
                    <a:pt x="118880" y="131616"/>
                  </a:cubicBezTo>
                  <a:cubicBezTo>
                    <a:pt x="129833" y="105899"/>
                    <a:pt x="126309" y="71609"/>
                    <a:pt x="123547" y="55607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2641;p37"/>
            <p:cNvSpPr/>
            <p:nvPr/>
          </p:nvSpPr>
          <p:spPr>
            <a:xfrm>
              <a:off x="2377852" y="1032078"/>
              <a:ext cx="133256" cy="131805"/>
            </a:xfrm>
            <a:custGeom>
              <a:avLst/>
              <a:gdLst/>
              <a:ahLst/>
              <a:cxnLst/>
              <a:rect l="l" t="t" r="r" b="b"/>
              <a:pathLst>
                <a:path w="133256" h="131805" extrusionOk="0">
                  <a:moveTo>
                    <a:pt x="40114" y="131806"/>
                  </a:moveTo>
                  <a:lnTo>
                    <a:pt x="40114" y="131806"/>
                  </a:lnTo>
                  <a:lnTo>
                    <a:pt x="43162" y="103231"/>
                  </a:lnTo>
                  <a:cubicBezTo>
                    <a:pt x="43162" y="103231"/>
                    <a:pt x="19921" y="43033"/>
                    <a:pt x="74880" y="54653"/>
                  </a:cubicBezTo>
                  <a:cubicBezTo>
                    <a:pt x="111170" y="62273"/>
                    <a:pt x="120314" y="65512"/>
                    <a:pt x="131363" y="41223"/>
                  </a:cubicBezTo>
                  <a:cubicBezTo>
                    <a:pt x="142412" y="16934"/>
                    <a:pt x="103455" y="-5068"/>
                    <a:pt x="57164" y="1028"/>
                  </a:cubicBezTo>
                  <a:cubicBezTo>
                    <a:pt x="24162" y="4533"/>
                    <a:pt x="-666" y="32717"/>
                    <a:pt x="14" y="65893"/>
                  </a:cubicBezTo>
                  <a:cubicBezTo>
                    <a:pt x="1252" y="83895"/>
                    <a:pt x="6014" y="120185"/>
                    <a:pt x="40114" y="131806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2642;p37"/>
            <p:cNvSpPr/>
            <p:nvPr/>
          </p:nvSpPr>
          <p:spPr>
            <a:xfrm>
              <a:off x="2511120" y="1180647"/>
              <a:ext cx="61436" cy="88868"/>
            </a:xfrm>
            <a:custGeom>
              <a:avLst/>
              <a:gdLst/>
              <a:ahLst/>
              <a:cxnLst/>
              <a:rect l="l" t="t" r="r" b="b"/>
              <a:pathLst>
                <a:path w="61436" h="88868" extrusionOk="0">
                  <a:moveTo>
                    <a:pt x="39243" y="88868"/>
                  </a:moveTo>
                  <a:cubicBezTo>
                    <a:pt x="47575" y="88601"/>
                    <a:pt x="55499" y="85192"/>
                    <a:pt x="61436" y="79343"/>
                  </a:cubicBezTo>
                  <a:cubicBezTo>
                    <a:pt x="60198" y="63722"/>
                    <a:pt x="40196" y="4381"/>
                    <a:pt x="0" y="0"/>
                  </a:cubicBezTo>
                  <a:cubicBezTo>
                    <a:pt x="10976" y="7630"/>
                    <a:pt x="19668" y="18098"/>
                    <a:pt x="25146" y="30290"/>
                  </a:cubicBezTo>
                  <a:cubicBezTo>
                    <a:pt x="31347" y="49425"/>
                    <a:pt x="36060" y="69009"/>
                    <a:pt x="39243" y="88868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2643;p37"/>
            <p:cNvSpPr/>
            <p:nvPr/>
          </p:nvSpPr>
          <p:spPr>
            <a:xfrm>
              <a:off x="6137574" y="3350157"/>
              <a:ext cx="432244" cy="249555"/>
            </a:xfrm>
            <a:custGeom>
              <a:avLst/>
              <a:gdLst/>
              <a:ahLst/>
              <a:cxnLst/>
              <a:rect l="l" t="t" r="r" b="b"/>
              <a:pathLst>
                <a:path w="432244" h="249555" extrusionOk="0">
                  <a:moveTo>
                    <a:pt x="432245" y="124778"/>
                  </a:moveTo>
                  <a:cubicBezTo>
                    <a:pt x="432245" y="193690"/>
                    <a:pt x="335483" y="249555"/>
                    <a:pt x="216122" y="249555"/>
                  </a:cubicBezTo>
                  <a:cubicBezTo>
                    <a:pt x="96761" y="249555"/>
                    <a:pt x="0" y="193690"/>
                    <a:pt x="0" y="124778"/>
                  </a:cubicBezTo>
                  <a:cubicBezTo>
                    <a:pt x="0" y="55865"/>
                    <a:pt x="96761" y="0"/>
                    <a:pt x="216122" y="0"/>
                  </a:cubicBezTo>
                  <a:cubicBezTo>
                    <a:pt x="335483" y="0"/>
                    <a:pt x="432245" y="55865"/>
                    <a:pt x="432245" y="124778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2644;p37"/>
            <p:cNvSpPr/>
            <p:nvPr/>
          </p:nvSpPr>
          <p:spPr>
            <a:xfrm>
              <a:off x="6267054" y="2297586"/>
              <a:ext cx="217597" cy="318657"/>
            </a:xfrm>
            <a:custGeom>
              <a:avLst/>
              <a:gdLst/>
              <a:ahLst/>
              <a:cxnLst/>
              <a:rect l="l" t="t" r="r" b="b"/>
              <a:pathLst>
                <a:path w="217597" h="318657" extrusionOk="0">
                  <a:moveTo>
                    <a:pt x="77117" y="10535"/>
                  </a:moveTo>
                  <a:cubicBezTo>
                    <a:pt x="85785" y="-3371"/>
                    <a:pt x="151983" y="-12515"/>
                    <a:pt x="173796" y="43587"/>
                  </a:cubicBezTo>
                  <a:cubicBezTo>
                    <a:pt x="181987" y="64828"/>
                    <a:pt x="180749" y="119216"/>
                    <a:pt x="187702" y="153315"/>
                  </a:cubicBezTo>
                  <a:cubicBezTo>
                    <a:pt x="194655" y="187415"/>
                    <a:pt x="210848" y="206846"/>
                    <a:pt x="216277" y="234563"/>
                  </a:cubicBezTo>
                  <a:cubicBezTo>
                    <a:pt x="221706" y="262281"/>
                    <a:pt x="212658" y="308668"/>
                    <a:pt x="145888" y="316954"/>
                  </a:cubicBezTo>
                  <a:cubicBezTo>
                    <a:pt x="79117" y="325241"/>
                    <a:pt x="27778" y="301715"/>
                    <a:pt x="11966" y="280379"/>
                  </a:cubicBezTo>
                  <a:cubicBezTo>
                    <a:pt x="-3845" y="259043"/>
                    <a:pt x="-4131" y="213704"/>
                    <a:pt x="11966" y="189605"/>
                  </a:cubicBezTo>
                  <a:cubicBezTo>
                    <a:pt x="28063" y="165507"/>
                    <a:pt x="40541" y="145505"/>
                    <a:pt x="40541" y="113405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2645;p37"/>
            <p:cNvSpPr/>
            <p:nvPr/>
          </p:nvSpPr>
          <p:spPr>
            <a:xfrm>
              <a:off x="6260770" y="2526901"/>
              <a:ext cx="40647" cy="235450"/>
            </a:xfrm>
            <a:custGeom>
              <a:avLst/>
              <a:gdLst/>
              <a:ahLst/>
              <a:cxnLst/>
              <a:rect l="l" t="t" r="r" b="b"/>
              <a:pathLst>
                <a:path w="40647" h="235450" extrusionOk="0">
                  <a:moveTo>
                    <a:pt x="4152" y="15917"/>
                  </a:moveTo>
                  <a:cubicBezTo>
                    <a:pt x="4152" y="15917"/>
                    <a:pt x="-11564" y="127074"/>
                    <a:pt x="18154" y="205274"/>
                  </a:cubicBezTo>
                  <a:cubicBezTo>
                    <a:pt x="47872" y="283474"/>
                    <a:pt x="39585" y="184986"/>
                    <a:pt x="39585" y="184986"/>
                  </a:cubicBezTo>
                  <a:lnTo>
                    <a:pt x="32442" y="161554"/>
                  </a:lnTo>
                  <a:cubicBezTo>
                    <a:pt x="32442" y="161554"/>
                    <a:pt x="26536" y="71067"/>
                    <a:pt x="29013" y="48873"/>
                  </a:cubicBezTo>
                  <a:cubicBezTo>
                    <a:pt x="31489" y="26680"/>
                    <a:pt x="30918" y="7630"/>
                    <a:pt x="32442" y="5820"/>
                  </a:cubicBezTo>
                  <a:cubicBezTo>
                    <a:pt x="33966" y="4011"/>
                    <a:pt x="26632" y="486"/>
                    <a:pt x="23488" y="10"/>
                  </a:cubicBezTo>
                  <a:cubicBezTo>
                    <a:pt x="20345" y="-466"/>
                    <a:pt x="4152" y="15917"/>
                    <a:pt x="4152" y="15917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2646;p37"/>
            <p:cNvSpPr/>
            <p:nvPr/>
          </p:nvSpPr>
          <p:spPr>
            <a:xfrm>
              <a:off x="6283969" y="2294668"/>
              <a:ext cx="103921" cy="128329"/>
            </a:xfrm>
            <a:custGeom>
              <a:avLst/>
              <a:gdLst/>
              <a:ahLst/>
              <a:cxnLst/>
              <a:rect l="l" t="t" r="r" b="b"/>
              <a:pathLst>
                <a:path w="103921" h="128329" extrusionOk="0">
                  <a:moveTo>
                    <a:pt x="103921" y="3833"/>
                  </a:moveTo>
                  <a:cubicBezTo>
                    <a:pt x="103921" y="3833"/>
                    <a:pt x="54105" y="-10550"/>
                    <a:pt x="23911" y="16406"/>
                  </a:cubicBezTo>
                  <a:cubicBezTo>
                    <a:pt x="3585" y="35104"/>
                    <a:pt x="-4645" y="63564"/>
                    <a:pt x="2575" y="90225"/>
                  </a:cubicBezTo>
                  <a:cubicBezTo>
                    <a:pt x="6576" y="105941"/>
                    <a:pt x="14672" y="127468"/>
                    <a:pt x="27150" y="128325"/>
                  </a:cubicBezTo>
                  <a:cubicBezTo>
                    <a:pt x="39627" y="129182"/>
                    <a:pt x="103921" y="3833"/>
                    <a:pt x="103921" y="3833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2647;p37"/>
            <p:cNvSpPr/>
            <p:nvPr/>
          </p:nvSpPr>
          <p:spPr>
            <a:xfrm>
              <a:off x="6304395" y="2434900"/>
              <a:ext cx="128622" cy="143860"/>
            </a:xfrm>
            <a:custGeom>
              <a:avLst/>
              <a:gdLst/>
              <a:ahLst/>
              <a:cxnLst/>
              <a:rect l="l" t="t" r="r" b="b"/>
              <a:pathLst>
                <a:path w="128622" h="143860" extrusionOk="0">
                  <a:moveTo>
                    <a:pt x="102545" y="0"/>
                  </a:moveTo>
                  <a:cubicBezTo>
                    <a:pt x="102545" y="0"/>
                    <a:pt x="99307" y="55531"/>
                    <a:pt x="100355" y="59627"/>
                  </a:cubicBezTo>
                  <a:cubicBezTo>
                    <a:pt x="101402" y="63722"/>
                    <a:pt x="122071" y="67628"/>
                    <a:pt x="127977" y="72485"/>
                  </a:cubicBezTo>
                  <a:cubicBezTo>
                    <a:pt x="133883" y="77343"/>
                    <a:pt x="97783" y="133636"/>
                    <a:pt x="79400" y="142018"/>
                  </a:cubicBezTo>
                  <a:cubicBezTo>
                    <a:pt x="61016" y="150400"/>
                    <a:pt x="4343" y="129064"/>
                    <a:pt x="437" y="100774"/>
                  </a:cubicBezTo>
                  <a:cubicBezTo>
                    <a:pt x="-3182" y="74866"/>
                    <a:pt x="16630" y="54673"/>
                    <a:pt x="24345" y="47625"/>
                  </a:cubicBezTo>
                  <a:cubicBezTo>
                    <a:pt x="29546" y="47282"/>
                    <a:pt x="34765" y="47282"/>
                    <a:pt x="39966" y="47625"/>
                  </a:cubicBezTo>
                  <a:lnTo>
                    <a:pt x="41585" y="20764"/>
                  </a:lnTo>
                  <a:cubicBezTo>
                    <a:pt x="66446" y="11906"/>
                    <a:pt x="102545" y="0"/>
                    <a:pt x="102545" y="0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2648;p37"/>
            <p:cNvSpPr/>
            <p:nvPr/>
          </p:nvSpPr>
          <p:spPr>
            <a:xfrm>
              <a:off x="6266985" y="2481191"/>
              <a:ext cx="187397" cy="215209"/>
            </a:xfrm>
            <a:custGeom>
              <a:avLst/>
              <a:gdLst/>
              <a:ahLst/>
              <a:cxnLst/>
              <a:rect l="l" t="t" r="r" b="b"/>
              <a:pathLst>
                <a:path w="187397" h="215209" extrusionOk="0">
                  <a:moveTo>
                    <a:pt x="147575" y="18193"/>
                  </a:moveTo>
                  <a:cubicBezTo>
                    <a:pt x="163196" y="20669"/>
                    <a:pt x="181008" y="28956"/>
                    <a:pt x="183485" y="37243"/>
                  </a:cubicBezTo>
                  <a:cubicBezTo>
                    <a:pt x="189933" y="68008"/>
                    <a:pt x="188390" y="99917"/>
                    <a:pt x="179008" y="129921"/>
                  </a:cubicBezTo>
                  <a:cubicBezTo>
                    <a:pt x="165482" y="165640"/>
                    <a:pt x="156434" y="188405"/>
                    <a:pt x="148623" y="203835"/>
                  </a:cubicBezTo>
                  <a:cubicBezTo>
                    <a:pt x="148623" y="203835"/>
                    <a:pt x="81091" y="232410"/>
                    <a:pt x="26703" y="198977"/>
                  </a:cubicBezTo>
                  <a:cubicBezTo>
                    <a:pt x="26703" y="198977"/>
                    <a:pt x="22893" y="160877"/>
                    <a:pt x="22703" y="140208"/>
                  </a:cubicBezTo>
                  <a:cubicBezTo>
                    <a:pt x="-27589" y="96393"/>
                    <a:pt x="15368" y="42291"/>
                    <a:pt x="57945" y="286"/>
                  </a:cubicBezTo>
                  <a:cubicBezTo>
                    <a:pt x="63050" y="-95"/>
                    <a:pt x="68175" y="-95"/>
                    <a:pt x="73280" y="286"/>
                  </a:cubicBezTo>
                  <a:cubicBezTo>
                    <a:pt x="73280" y="286"/>
                    <a:pt x="35180" y="45244"/>
                    <a:pt x="61755" y="70771"/>
                  </a:cubicBezTo>
                  <a:cubicBezTo>
                    <a:pt x="118238" y="53721"/>
                    <a:pt x="129478" y="28384"/>
                    <a:pt x="147575" y="18193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2649;p37"/>
            <p:cNvSpPr/>
            <p:nvPr/>
          </p:nvSpPr>
          <p:spPr>
            <a:xfrm>
              <a:off x="6300305" y="2304949"/>
              <a:ext cx="138529" cy="170431"/>
            </a:xfrm>
            <a:custGeom>
              <a:avLst/>
              <a:gdLst/>
              <a:ahLst/>
              <a:cxnLst/>
              <a:rect l="l" t="t" r="r" b="b"/>
              <a:pathLst>
                <a:path w="138529" h="170431" extrusionOk="0">
                  <a:moveTo>
                    <a:pt x="2908" y="60608"/>
                  </a:moveTo>
                  <a:lnTo>
                    <a:pt x="2908" y="60608"/>
                  </a:lnTo>
                  <a:cubicBezTo>
                    <a:pt x="8528" y="24890"/>
                    <a:pt x="34245" y="-2066"/>
                    <a:pt x="71107" y="125"/>
                  </a:cubicBezTo>
                  <a:cubicBezTo>
                    <a:pt x="110150" y="1972"/>
                    <a:pt x="140297" y="35129"/>
                    <a:pt x="138449" y="74172"/>
                  </a:cubicBezTo>
                  <a:cubicBezTo>
                    <a:pt x="137372" y="96775"/>
                    <a:pt x="125552" y="117511"/>
                    <a:pt x="106635" y="129950"/>
                  </a:cubicBezTo>
                  <a:cubicBezTo>
                    <a:pt x="105369" y="135322"/>
                    <a:pt x="103483" y="140533"/>
                    <a:pt x="101016" y="145476"/>
                  </a:cubicBezTo>
                  <a:cubicBezTo>
                    <a:pt x="87966" y="160716"/>
                    <a:pt x="53391" y="170336"/>
                    <a:pt x="41865" y="170432"/>
                  </a:cubicBezTo>
                  <a:cubicBezTo>
                    <a:pt x="32340" y="170432"/>
                    <a:pt x="23482" y="161383"/>
                    <a:pt x="14243" y="146048"/>
                  </a:cubicBezTo>
                  <a:cubicBezTo>
                    <a:pt x="-5093" y="113663"/>
                    <a:pt x="-140" y="78230"/>
                    <a:pt x="2908" y="60608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2650;p37"/>
            <p:cNvSpPr/>
            <p:nvPr/>
          </p:nvSpPr>
          <p:spPr>
            <a:xfrm>
              <a:off x="6305880" y="2304032"/>
              <a:ext cx="138474" cy="130867"/>
            </a:xfrm>
            <a:custGeom>
              <a:avLst/>
              <a:gdLst/>
              <a:ahLst/>
              <a:cxnLst/>
              <a:rect l="l" t="t" r="r" b="b"/>
              <a:pathLst>
                <a:path w="138474" h="130867" extrusionOk="0">
                  <a:moveTo>
                    <a:pt x="76867" y="1709"/>
                  </a:moveTo>
                  <a:cubicBezTo>
                    <a:pt x="102679" y="6757"/>
                    <a:pt x="123920" y="13996"/>
                    <a:pt x="130969" y="39332"/>
                  </a:cubicBezTo>
                  <a:cubicBezTo>
                    <a:pt x="135731" y="56858"/>
                    <a:pt x="142018" y="90101"/>
                    <a:pt x="136017" y="104102"/>
                  </a:cubicBezTo>
                  <a:lnTo>
                    <a:pt x="132398" y="114294"/>
                  </a:lnTo>
                  <a:lnTo>
                    <a:pt x="101060" y="130868"/>
                  </a:lnTo>
                  <a:cubicBezTo>
                    <a:pt x="101060" y="130868"/>
                    <a:pt x="86487" y="118676"/>
                    <a:pt x="91059" y="83243"/>
                  </a:cubicBezTo>
                  <a:cubicBezTo>
                    <a:pt x="90850" y="78423"/>
                    <a:pt x="89335" y="73746"/>
                    <a:pt x="86678" y="69717"/>
                  </a:cubicBezTo>
                  <a:cubicBezTo>
                    <a:pt x="84687" y="66364"/>
                    <a:pt x="83211" y="62735"/>
                    <a:pt x="82296" y="58954"/>
                  </a:cubicBezTo>
                  <a:cubicBezTo>
                    <a:pt x="78591" y="49353"/>
                    <a:pt x="71371" y="41514"/>
                    <a:pt x="62103" y="37046"/>
                  </a:cubicBezTo>
                  <a:cubicBezTo>
                    <a:pt x="38767" y="23997"/>
                    <a:pt x="4953" y="35237"/>
                    <a:pt x="0" y="39999"/>
                  </a:cubicBezTo>
                  <a:cubicBezTo>
                    <a:pt x="13221" y="10548"/>
                    <a:pt x="45396" y="-5483"/>
                    <a:pt x="76867" y="1709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2651;p37"/>
            <p:cNvSpPr/>
            <p:nvPr/>
          </p:nvSpPr>
          <p:spPr>
            <a:xfrm>
              <a:off x="6412912" y="2510225"/>
              <a:ext cx="93089" cy="307779"/>
            </a:xfrm>
            <a:custGeom>
              <a:avLst/>
              <a:gdLst/>
              <a:ahLst/>
              <a:cxnLst/>
              <a:rect l="l" t="t" r="r" b="b"/>
              <a:pathLst>
                <a:path w="93089" h="307779" extrusionOk="0">
                  <a:moveTo>
                    <a:pt x="39367" y="248524"/>
                  </a:moveTo>
                  <a:cubicBezTo>
                    <a:pt x="45177" y="212329"/>
                    <a:pt x="56036" y="188898"/>
                    <a:pt x="50988" y="168990"/>
                  </a:cubicBezTo>
                  <a:cubicBezTo>
                    <a:pt x="39739" y="128738"/>
                    <a:pt x="25013" y="89542"/>
                    <a:pt x="6982" y="51833"/>
                  </a:cubicBezTo>
                  <a:cubicBezTo>
                    <a:pt x="-4448" y="29354"/>
                    <a:pt x="-924" y="13733"/>
                    <a:pt x="10887" y="4779"/>
                  </a:cubicBezTo>
                  <a:cubicBezTo>
                    <a:pt x="24222" y="-4746"/>
                    <a:pt x="36891" y="-840"/>
                    <a:pt x="48987" y="23829"/>
                  </a:cubicBezTo>
                  <a:cubicBezTo>
                    <a:pt x="64132" y="55167"/>
                    <a:pt x="81086" y="87361"/>
                    <a:pt x="89373" y="134034"/>
                  </a:cubicBezTo>
                  <a:cubicBezTo>
                    <a:pt x="94688" y="164228"/>
                    <a:pt x="94298" y="195136"/>
                    <a:pt x="88230" y="225188"/>
                  </a:cubicBezTo>
                  <a:cubicBezTo>
                    <a:pt x="83087" y="257668"/>
                    <a:pt x="72800" y="275956"/>
                    <a:pt x="60513" y="306436"/>
                  </a:cubicBezTo>
                  <a:cubicBezTo>
                    <a:pt x="57084" y="315199"/>
                    <a:pt x="34414" y="279385"/>
                    <a:pt x="39367" y="248524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2652;p37"/>
            <p:cNvSpPr/>
            <p:nvPr/>
          </p:nvSpPr>
          <p:spPr>
            <a:xfrm>
              <a:off x="6328850" y="3433403"/>
              <a:ext cx="108744" cy="83141"/>
            </a:xfrm>
            <a:custGeom>
              <a:avLst/>
              <a:gdLst/>
              <a:ahLst/>
              <a:cxnLst/>
              <a:rect l="l" t="t" r="r" b="b"/>
              <a:pathLst>
                <a:path w="108744" h="83141" extrusionOk="0">
                  <a:moveTo>
                    <a:pt x="100855" y="2"/>
                  </a:moveTo>
                  <a:cubicBezTo>
                    <a:pt x="87806" y="10575"/>
                    <a:pt x="67423" y="3241"/>
                    <a:pt x="66470" y="4194"/>
                  </a:cubicBezTo>
                  <a:cubicBezTo>
                    <a:pt x="51297" y="17281"/>
                    <a:pt x="35400" y="29492"/>
                    <a:pt x="18845" y="40769"/>
                  </a:cubicBezTo>
                  <a:cubicBezTo>
                    <a:pt x="10654" y="47151"/>
                    <a:pt x="-2014" y="55724"/>
                    <a:pt x="271" y="68106"/>
                  </a:cubicBezTo>
                  <a:cubicBezTo>
                    <a:pt x="4367" y="90109"/>
                    <a:pt x="39610" y="83346"/>
                    <a:pt x="52945" y="76584"/>
                  </a:cubicBezTo>
                  <a:cubicBezTo>
                    <a:pt x="66280" y="69821"/>
                    <a:pt x="77043" y="58677"/>
                    <a:pt x="89616" y="50866"/>
                  </a:cubicBezTo>
                  <a:cubicBezTo>
                    <a:pt x="98665" y="45246"/>
                    <a:pt x="107428" y="42389"/>
                    <a:pt x="108666" y="31054"/>
                  </a:cubicBezTo>
                  <a:cubicBezTo>
                    <a:pt x="109523" y="24196"/>
                    <a:pt x="103142" y="-283"/>
                    <a:pt x="100855" y="2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2653;p37"/>
            <p:cNvSpPr/>
            <p:nvPr/>
          </p:nvSpPr>
          <p:spPr>
            <a:xfrm>
              <a:off x="6329407" y="3459885"/>
              <a:ext cx="108204" cy="56238"/>
            </a:xfrm>
            <a:custGeom>
              <a:avLst/>
              <a:gdLst/>
              <a:ahLst/>
              <a:cxnLst/>
              <a:rect l="l" t="t" r="r" b="b"/>
              <a:pathLst>
                <a:path w="108204" h="56238" extrusionOk="0">
                  <a:moveTo>
                    <a:pt x="107918" y="0"/>
                  </a:moveTo>
                  <a:cubicBezTo>
                    <a:pt x="106204" y="10859"/>
                    <a:pt x="97536" y="13907"/>
                    <a:pt x="88868" y="19050"/>
                  </a:cubicBezTo>
                  <a:cubicBezTo>
                    <a:pt x="76105" y="26956"/>
                    <a:pt x="64865" y="38100"/>
                    <a:pt x="51530" y="45149"/>
                  </a:cubicBezTo>
                  <a:cubicBezTo>
                    <a:pt x="38195" y="52197"/>
                    <a:pt x="8573" y="57531"/>
                    <a:pt x="0" y="41815"/>
                  </a:cubicBezTo>
                  <a:cubicBezTo>
                    <a:pt x="4667" y="63056"/>
                    <a:pt x="39338" y="56388"/>
                    <a:pt x="52483" y="49721"/>
                  </a:cubicBezTo>
                  <a:cubicBezTo>
                    <a:pt x="65627" y="43053"/>
                    <a:pt x="76581" y="31814"/>
                    <a:pt x="89154" y="24003"/>
                  </a:cubicBezTo>
                  <a:cubicBezTo>
                    <a:pt x="98203" y="18383"/>
                    <a:pt x="106966" y="15526"/>
                    <a:pt x="108204" y="4191"/>
                  </a:cubicBezTo>
                  <a:cubicBezTo>
                    <a:pt x="108214" y="2791"/>
                    <a:pt x="108118" y="1391"/>
                    <a:pt x="107918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2654;p37"/>
            <p:cNvSpPr/>
            <p:nvPr/>
          </p:nvSpPr>
          <p:spPr>
            <a:xfrm>
              <a:off x="6246119" y="3415021"/>
              <a:ext cx="99827" cy="77341"/>
            </a:xfrm>
            <a:custGeom>
              <a:avLst/>
              <a:gdLst/>
              <a:ahLst/>
              <a:cxnLst/>
              <a:rect l="l" t="t" r="r" b="b"/>
              <a:pathLst>
                <a:path w="99827" h="77341" extrusionOk="0">
                  <a:moveTo>
                    <a:pt x="91860" y="1"/>
                  </a:moveTo>
                  <a:cubicBezTo>
                    <a:pt x="79954" y="9526"/>
                    <a:pt x="61856" y="4288"/>
                    <a:pt x="60999" y="5240"/>
                  </a:cubicBezTo>
                  <a:cubicBezTo>
                    <a:pt x="47045" y="17146"/>
                    <a:pt x="32453" y="28281"/>
                    <a:pt x="17279" y="38578"/>
                  </a:cubicBezTo>
                  <a:cubicBezTo>
                    <a:pt x="9754" y="44388"/>
                    <a:pt x="-1771" y="52294"/>
                    <a:pt x="229" y="63533"/>
                  </a:cubicBezTo>
                  <a:cubicBezTo>
                    <a:pt x="4040" y="83726"/>
                    <a:pt x="36329" y="77535"/>
                    <a:pt x="48521" y="71344"/>
                  </a:cubicBezTo>
                  <a:cubicBezTo>
                    <a:pt x="60713" y="65152"/>
                    <a:pt x="70619" y="54961"/>
                    <a:pt x="82145" y="47817"/>
                  </a:cubicBezTo>
                  <a:cubicBezTo>
                    <a:pt x="90336" y="42673"/>
                    <a:pt x="98433" y="40006"/>
                    <a:pt x="99766" y="29624"/>
                  </a:cubicBezTo>
                  <a:cubicBezTo>
                    <a:pt x="100528" y="23338"/>
                    <a:pt x="94051" y="-189"/>
                    <a:pt x="91860" y="1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2655;p37"/>
            <p:cNvSpPr/>
            <p:nvPr/>
          </p:nvSpPr>
          <p:spPr>
            <a:xfrm>
              <a:off x="6246063" y="3440454"/>
              <a:ext cx="99536" cy="51729"/>
            </a:xfrm>
            <a:custGeom>
              <a:avLst/>
              <a:gdLst/>
              <a:ahLst/>
              <a:cxnLst/>
              <a:rect l="l" t="t" r="r" b="b"/>
              <a:pathLst>
                <a:path w="99536" h="51729" extrusionOk="0">
                  <a:moveTo>
                    <a:pt x="99536" y="0"/>
                  </a:moveTo>
                  <a:cubicBezTo>
                    <a:pt x="97917" y="10001"/>
                    <a:pt x="90011" y="12668"/>
                    <a:pt x="81820" y="17812"/>
                  </a:cubicBezTo>
                  <a:cubicBezTo>
                    <a:pt x="70104" y="25051"/>
                    <a:pt x="59817" y="35528"/>
                    <a:pt x="47625" y="41720"/>
                  </a:cubicBezTo>
                  <a:cubicBezTo>
                    <a:pt x="35433" y="47911"/>
                    <a:pt x="8287" y="53054"/>
                    <a:pt x="0" y="38671"/>
                  </a:cubicBezTo>
                  <a:cubicBezTo>
                    <a:pt x="4286" y="57721"/>
                    <a:pt x="36004" y="52006"/>
                    <a:pt x="47625" y="45911"/>
                  </a:cubicBezTo>
                  <a:cubicBezTo>
                    <a:pt x="59246" y="39814"/>
                    <a:pt x="69723" y="29528"/>
                    <a:pt x="81248" y="22384"/>
                  </a:cubicBezTo>
                  <a:cubicBezTo>
                    <a:pt x="89440" y="17240"/>
                    <a:pt x="97536" y="14573"/>
                    <a:pt x="98870" y="4191"/>
                  </a:cubicBezTo>
                  <a:cubicBezTo>
                    <a:pt x="99222" y="2819"/>
                    <a:pt x="99441" y="1419"/>
                    <a:pt x="99536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2656;p37"/>
            <p:cNvSpPr/>
            <p:nvPr/>
          </p:nvSpPr>
          <p:spPr>
            <a:xfrm>
              <a:off x="6262125" y="2696837"/>
              <a:ext cx="213068" cy="744450"/>
            </a:xfrm>
            <a:custGeom>
              <a:avLst/>
              <a:gdLst/>
              <a:ahLst/>
              <a:cxnLst/>
              <a:rect l="l" t="t" r="r" b="b"/>
              <a:pathLst>
                <a:path w="213068" h="744450" extrusionOk="0">
                  <a:moveTo>
                    <a:pt x="5465" y="110490"/>
                  </a:moveTo>
                  <a:cubicBezTo>
                    <a:pt x="11276" y="65437"/>
                    <a:pt x="27849" y="0"/>
                    <a:pt x="27849" y="0"/>
                  </a:cubicBezTo>
                  <a:cubicBezTo>
                    <a:pt x="43546" y="7372"/>
                    <a:pt x="60529" y="11611"/>
                    <a:pt x="77855" y="12478"/>
                  </a:cubicBezTo>
                  <a:cubicBezTo>
                    <a:pt x="103211" y="12316"/>
                    <a:pt x="128490" y="9830"/>
                    <a:pt x="153388" y="5048"/>
                  </a:cubicBezTo>
                  <a:cubicBezTo>
                    <a:pt x="161532" y="19269"/>
                    <a:pt x="170429" y="33033"/>
                    <a:pt x="180059" y="46291"/>
                  </a:cubicBezTo>
                  <a:cubicBezTo>
                    <a:pt x="193012" y="64294"/>
                    <a:pt x="218159" y="103441"/>
                    <a:pt x="212158" y="172879"/>
                  </a:cubicBezTo>
                  <a:cubicBezTo>
                    <a:pt x="208253" y="217932"/>
                    <a:pt x="182916" y="409480"/>
                    <a:pt x="182916" y="409480"/>
                  </a:cubicBezTo>
                  <a:cubicBezTo>
                    <a:pt x="192755" y="441693"/>
                    <a:pt x="197985" y="475145"/>
                    <a:pt x="198442" y="508826"/>
                  </a:cubicBezTo>
                  <a:cubicBezTo>
                    <a:pt x="196156" y="548821"/>
                    <a:pt x="190869" y="588588"/>
                    <a:pt x="182630" y="627793"/>
                  </a:cubicBezTo>
                  <a:lnTo>
                    <a:pt x="167581" y="736568"/>
                  </a:lnTo>
                  <a:cubicBezTo>
                    <a:pt x="167581" y="736568"/>
                    <a:pt x="147483" y="751046"/>
                    <a:pt x="133195" y="740759"/>
                  </a:cubicBezTo>
                  <a:lnTo>
                    <a:pt x="135005" y="634365"/>
                  </a:lnTo>
                  <a:cubicBezTo>
                    <a:pt x="133291" y="608362"/>
                    <a:pt x="130719" y="569976"/>
                    <a:pt x="129004" y="545402"/>
                  </a:cubicBezTo>
                  <a:cubicBezTo>
                    <a:pt x="126337" y="505492"/>
                    <a:pt x="119479" y="442055"/>
                    <a:pt x="117098" y="426148"/>
                  </a:cubicBezTo>
                  <a:cubicBezTo>
                    <a:pt x="114717" y="410242"/>
                    <a:pt x="109954" y="382619"/>
                    <a:pt x="107573" y="351568"/>
                  </a:cubicBezTo>
                  <a:cubicBezTo>
                    <a:pt x="105192" y="320516"/>
                    <a:pt x="93476" y="162973"/>
                    <a:pt x="93476" y="162973"/>
                  </a:cubicBezTo>
                  <a:lnTo>
                    <a:pt x="91857" y="192500"/>
                  </a:lnTo>
                  <a:cubicBezTo>
                    <a:pt x="91857" y="192500"/>
                    <a:pt x="90238" y="240125"/>
                    <a:pt x="83380" y="299561"/>
                  </a:cubicBezTo>
                  <a:cubicBezTo>
                    <a:pt x="76522" y="358997"/>
                    <a:pt x="73855" y="385286"/>
                    <a:pt x="73855" y="385286"/>
                  </a:cubicBezTo>
                  <a:cubicBezTo>
                    <a:pt x="80370" y="397183"/>
                    <a:pt x="84932" y="410042"/>
                    <a:pt x="87380" y="423386"/>
                  </a:cubicBezTo>
                  <a:cubicBezTo>
                    <a:pt x="88619" y="436150"/>
                    <a:pt x="103192" y="537686"/>
                    <a:pt x="94429" y="588740"/>
                  </a:cubicBezTo>
                  <a:lnTo>
                    <a:pt x="76712" y="719138"/>
                  </a:lnTo>
                  <a:cubicBezTo>
                    <a:pt x="67645" y="725376"/>
                    <a:pt x="56138" y="726900"/>
                    <a:pt x="45756" y="723233"/>
                  </a:cubicBezTo>
                  <a:lnTo>
                    <a:pt x="35183" y="591407"/>
                  </a:lnTo>
                  <a:cubicBezTo>
                    <a:pt x="28135" y="541211"/>
                    <a:pt x="13180" y="434912"/>
                    <a:pt x="10895" y="421100"/>
                  </a:cubicBezTo>
                  <a:cubicBezTo>
                    <a:pt x="5808" y="393268"/>
                    <a:pt x="2817" y="365084"/>
                    <a:pt x="1941" y="336804"/>
                  </a:cubicBezTo>
                  <a:cubicBezTo>
                    <a:pt x="-1583" y="279749"/>
                    <a:pt x="-250" y="155543"/>
                    <a:pt x="5465" y="110490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2657;p37"/>
            <p:cNvSpPr/>
            <p:nvPr/>
          </p:nvSpPr>
          <p:spPr>
            <a:xfrm>
              <a:off x="6253173" y="2679311"/>
              <a:ext cx="226922" cy="495109"/>
            </a:xfrm>
            <a:custGeom>
              <a:avLst/>
              <a:gdLst/>
              <a:ahLst/>
              <a:cxnLst/>
              <a:rect l="l" t="t" r="r" b="b"/>
              <a:pathLst>
                <a:path w="226922" h="495109" extrusionOk="0">
                  <a:moveTo>
                    <a:pt x="162435" y="6001"/>
                  </a:moveTo>
                  <a:lnTo>
                    <a:pt x="201202" y="83915"/>
                  </a:lnTo>
                  <a:cubicBezTo>
                    <a:pt x="201202" y="83915"/>
                    <a:pt x="260447" y="170593"/>
                    <a:pt x="199106" y="393287"/>
                  </a:cubicBezTo>
                  <a:lnTo>
                    <a:pt x="210631" y="461963"/>
                  </a:lnTo>
                  <a:cubicBezTo>
                    <a:pt x="210631" y="461963"/>
                    <a:pt x="94522" y="536543"/>
                    <a:pt x="16798" y="461963"/>
                  </a:cubicBezTo>
                  <a:cubicBezTo>
                    <a:pt x="16798" y="461963"/>
                    <a:pt x="-10158" y="256127"/>
                    <a:pt x="4224" y="161258"/>
                  </a:cubicBezTo>
                  <a:cubicBezTo>
                    <a:pt x="12149" y="106661"/>
                    <a:pt x="24246" y="52749"/>
                    <a:pt x="40420" y="0"/>
                  </a:cubicBezTo>
                  <a:cubicBezTo>
                    <a:pt x="40420" y="0"/>
                    <a:pt x="59470" y="21050"/>
                    <a:pt x="157291" y="714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2658;p37"/>
            <p:cNvSpPr/>
            <p:nvPr/>
          </p:nvSpPr>
          <p:spPr>
            <a:xfrm>
              <a:off x="6408973" y="2507035"/>
              <a:ext cx="76263" cy="95029"/>
            </a:xfrm>
            <a:custGeom>
              <a:avLst/>
              <a:gdLst/>
              <a:ahLst/>
              <a:cxnLst/>
              <a:rect l="l" t="t" r="r" b="b"/>
              <a:pathLst>
                <a:path w="76263" h="95029" extrusionOk="0">
                  <a:moveTo>
                    <a:pt x="76263" y="71216"/>
                  </a:moveTo>
                  <a:cubicBezTo>
                    <a:pt x="76263" y="71216"/>
                    <a:pt x="49307" y="98076"/>
                    <a:pt x="17303" y="94743"/>
                  </a:cubicBezTo>
                  <a:lnTo>
                    <a:pt x="1968" y="42165"/>
                  </a:lnTo>
                  <a:cubicBezTo>
                    <a:pt x="1968" y="42165"/>
                    <a:pt x="-7557" y="14828"/>
                    <a:pt x="15303" y="2826"/>
                  </a:cubicBezTo>
                  <a:cubicBezTo>
                    <a:pt x="38163" y="-9175"/>
                    <a:pt x="62833" y="17685"/>
                    <a:pt x="76263" y="71216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2659;p37"/>
            <p:cNvSpPr/>
            <p:nvPr/>
          </p:nvSpPr>
          <p:spPr>
            <a:xfrm>
              <a:off x="6261399" y="2481311"/>
              <a:ext cx="63531" cy="66745"/>
            </a:xfrm>
            <a:custGeom>
              <a:avLst/>
              <a:gdLst/>
              <a:ahLst/>
              <a:cxnLst/>
              <a:rect l="l" t="t" r="r" b="b"/>
              <a:pathLst>
                <a:path w="63531" h="66745" extrusionOk="0">
                  <a:moveTo>
                    <a:pt x="63532" y="451"/>
                  </a:moveTo>
                  <a:cubicBezTo>
                    <a:pt x="63532" y="451"/>
                    <a:pt x="32671" y="-9074"/>
                    <a:pt x="0" y="59411"/>
                  </a:cubicBezTo>
                  <a:lnTo>
                    <a:pt x="12192" y="66745"/>
                  </a:lnTo>
                  <a:cubicBezTo>
                    <a:pt x="27499" y="43304"/>
                    <a:pt x="44663" y="21130"/>
                    <a:pt x="63532" y="45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2660;p37"/>
            <p:cNvSpPr/>
            <p:nvPr/>
          </p:nvSpPr>
          <p:spPr>
            <a:xfrm>
              <a:off x="2608942" y="4557070"/>
              <a:ext cx="432244" cy="249555"/>
            </a:xfrm>
            <a:custGeom>
              <a:avLst/>
              <a:gdLst/>
              <a:ahLst/>
              <a:cxnLst/>
              <a:rect l="l" t="t" r="r" b="b"/>
              <a:pathLst>
                <a:path w="432244" h="249555" extrusionOk="0">
                  <a:moveTo>
                    <a:pt x="432245" y="124777"/>
                  </a:moveTo>
                  <a:cubicBezTo>
                    <a:pt x="432245" y="193690"/>
                    <a:pt x="335483" y="249555"/>
                    <a:pt x="216122" y="249555"/>
                  </a:cubicBezTo>
                  <a:cubicBezTo>
                    <a:pt x="96761" y="249555"/>
                    <a:pt x="0" y="193690"/>
                    <a:pt x="0" y="124777"/>
                  </a:cubicBezTo>
                  <a:cubicBezTo>
                    <a:pt x="0" y="55865"/>
                    <a:pt x="96761" y="0"/>
                    <a:pt x="216122" y="0"/>
                  </a:cubicBezTo>
                  <a:cubicBezTo>
                    <a:pt x="335483" y="0"/>
                    <a:pt x="432245" y="55865"/>
                    <a:pt x="432245" y="124777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2661;p37"/>
            <p:cNvSpPr/>
            <p:nvPr/>
          </p:nvSpPr>
          <p:spPr>
            <a:xfrm>
              <a:off x="2930982" y="3722965"/>
              <a:ext cx="85002" cy="305847"/>
            </a:xfrm>
            <a:custGeom>
              <a:avLst/>
              <a:gdLst/>
              <a:ahLst/>
              <a:cxnLst/>
              <a:rect l="l" t="t" r="r" b="b"/>
              <a:pathLst>
                <a:path w="85002" h="305847" extrusionOk="0">
                  <a:moveTo>
                    <a:pt x="18764" y="0"/>
                  </a:moveTo>
                  <a:cubicBezTo>
                    <a:pt x="37814" y="5429"/>
                    <a:pt x="48482" y="26289"/>
                    <a:pt x="65056" y="70961"/>
                  </a:cubicBezTo>
                  <a:cubicBezTo>
                    <a:pt x="78848" y="111490"/>
                    <a:pt x="85582" y="154076"/>
                    <a:pt x="84963" y="196882"/>
                  </a:cubicBezTo>
                  <a:cubicBezTo>
                    <a:pt x="79629" y="238982"/>
                    <a:pt x="62198" y="271748"/>
                    <a:pt x="20098" y="305848"/>
                  </a:cubicBezTo>
                  <a:lnTo>
                    <a:pt x="0" y="268986"/>
                  </a:lnTo>
                  <a:cubicBezTo>
                    <a:pt x="0" y="268986"/>
                    <a:pt x="41243" y="232600"/>
                    <a:pt x="45434" y="190500"/>
                  </a:cubicBezTo>
                  <a:cubicBezTo>
                    <a:pt x="47815" y="166878"/>
                    <a:pt x="20098" y="87249"/>
                    <a:pt x="20098" y="85058"/>
                  </a:cubicBezTo>
                  <a:cubicBezTo>
                    <a:pt x="20098" y="82867"/>
                    <a:pt x="18764" y="0"/>
                    <a:pt x="18764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2662;p37"/>
            <p:cNvSpPr/>
            <p:nvPr/>
          </p:nvSpPr>
          <p:spPr>
            <a:xfrm>
              <a:off x="2667241" y="4676337"/>
              <a:ext cx="123900" cy="70118"/>
            </a:xfrm>
            <a:custGeom>
              <a:avLst/>
              <a:gdLst/>
              <a:ahLst/>
              <a:cxnLst/>
              <a:rect l="l" t="t" r="r" b="b"/>
              <a:pathLst>
                <a:path w="123900" h="70118" extrusionOk="0">
                  <a:moveTo>
                    <a:pt x="117628" y="16845"/>
                  </a:moveTo>
                  <a:cubicBezTo>
                    <a:pt x="104783" y="20750"/>
                    <a:pt x="90877" y="18874"/>
                    <a:pt x="79528" y="11701"/>
                  </a:cubicBezTo>
                  <a:cubicBezTo>
                    <a:pt x="69241" y="11701"/>
                    <a:pt x="8757" y="-12016"/>
                    <a:pt x="1137" y="8082"/>
                  </a:cubicBezTo>
                  <a:cubicBezTo>
                    <a:pt x="-5531" y="25703"/>
                    <a:pt x="18758" y="42086"/>
                    <a:pt x="31617" y="45229"/>
                  </a:cubicBezTo>
                  <a:cubicBezTo>
                    <a:pt x="60192" y="51992"/>
                    <a:pt x="80766" y="66089"/>
                    <a:pt x="92196" y="68470"/>
                  </a:cubicBezTo>
                  <a:cubicBezTo>
                    <a:pt x="100966" y="71585"/>
                    <a:pt x="110703" y="70232"/>
                    <a:pt x="118294" y="64851"/>
                  </a:cubicBezTo>
                  <a:cubicBezTo>
                    <a:pt x="126200" y="56850"/>
                    <a:pt x="125533" y="27322"/>
                    <a:pt x="117628" y="16845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2663;p37"/>
            <p:cNvSpPr/>
            <p:nvPr/>
          </p:nvSpPr>
          <p:spPr>
            <a:xfrm>
              <a:off x="2667120" y="4688038"/>
              <a:ext cx="121939" cy="58416"/>
            </a:xfrm>
            <a:custGeom>
              <a:avLst/>
              <a:gdLst/>
              <a:ahLst/>
              <a:cxnLst/>
              <a:rect l="l" t="t" r="r" b="b"/>
              <a:pathLst>
                <a:path w="121939" h="58416" extrusionOk="0">
                  <a:moveTo>
                    <a:pt x="92127" y="51911"/>
                  </a:moveTo>
                  <a:cubicBezTo>
                    <a:pt x="80697" y="49530"/>
                    <a:pt x="59837" y="35433"/>
                    <a:pt x="31548" y="28575"/>
                  </a:cubicBezTo>
                  <a:cubicBezTo>
                    <a:pt x="20784" y="26003"/>
                    <a:pt x="2020" y="14097"/>
                    <a:pt x="210" y="0"/>
                  </a:cubicBezTo>
                  <a:cubicBezTo>
                    <a:pt x="-2361" y="16193"/>
                    <a:pt x="19260" y="30575"/>
                    <a:pt x="31548" y="33528"/>
                  </a:cubicBezTo>
                  <a:cubicBezTo>
                    <a:pt x="60123" y="40291"/>
                    <a:pt x="80697" y="54388"/>
                    <a:pt x="92127" y="56769"/>
                  </a:cubicBezTo>
                  <a:cubicBezTo>
                    <a:pt x="100896" y="59884"/>
                    <a:pt x="110634" y="58531"/>
                    <a:pt x="118225" y="53150"/>
                  </a:cubicBezTo>
                  <a:cubicBezTo>
                    <a:pt x="119933" y="51188"/>
                    <a:pt x="121200" y="48882"/>
                    <a:pt x="121940" y="46387"/>
                  </a:cubicBezTo>
                  <a:cubicBezTo>
                    <a:pt x="113425" y="52816"/>
                    <a:pt x="102380" y="54864"/>
                    <a:pt x="92127" y="51911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2664;p37"/>
            <p:cNvSpPr/>
            <p:nvPr/>
          </p:nvSpPr>
          <p:spPr>
            <a:xfrm>
              <a:off x="2825027" y="4597173"/>
              <a:ext cx="119416" cy="67472"/>
            </a:xfrm>
            <a:custGeom>
              <a:avLst/>
              <a:gdLst/>
              <a:ahLst/>
              <a:cxnLst/>
              <a:rect l="l" t="t" r="r" b="b"/>
              <a:pathLst>
                <a:path w="119416" h="67472" extrusionOk="0">
                  <a:moveTo>
                    <a:pt x="113384" y="16189"/>
                  </a:moveTo>
                  <a:cubicBezTo>
                    <a:pt x="102146" y="20047"/>
                    <a:pt x="89728" y="18161"/>
                    <a:pt x="80142" y="11141"/>
                  </a:cubicBezTo>
                  <a:cubicBezTo>
                    <a:pt x="70617" y="11141"/>
                    <a:pt x="8419" y="-11529"/>
                    <a:pt x="1085" y="7807"/>
                  </a:cubicBezTo>
                  <a:cubicBezTo>
                    <a:pt x="-5297" y="24762"/>
                    <a:pt x="18039" y="40383"/>
                    <a:pt x="30422" y="43431"/>
                  </a:cubicBezTo>
                  <a:cubicBezTo>
                    <a:pt x="57663" y="50003"/>
                    <a:pt x="78047" y="63624"/>
                    <a:pt x="88715" y="65910"/>
                  </a:cubicBezTo>
                  <a:cubicBezTo>
                    <a:pt x="97172" y="68882"/>
                    <a:pt x="106547" y="67567"/>
                    <a:pt x="113861" y="62385"/>
                  </a:cubicBezTo>
                  <a:cubicBezTo>
                    <a:pt x="121671" y="54670"/>
                    <a:pt x="121004" y="26286"/>
                    <a:pt x="113384" y="16189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2665;p37"/>
            <p:cNvSpPr/>
            <p:nvPr/>
          </p:nvSpPr>
          <p:spPr>
            <a:xfrm>
              <a:off x="2825072" y="4608314"/>
              <a:ext cx="117340" cy="56332"/>
            </a:xfrm>
            <a:custGeom>
              <a:avLst/>
              <a:gdLst/>
              <a:ahLst/>
              <a:cxnLst/>
              <a:rect l="l" t="t" r="r" b="b"/>
              <a:pathLst>
                <a:path w="117340" h="56332" extrusionOk="0">
                  <a:moveTo>
                    <a:pt x="88670" y="50102"/>
                  </a:moveTo>
                  <a:cubicBezTo>
                    <a:pt x="77717" y="47720"/>
                    <a:pt x="57619" y="34195"/>
                    <a:pt x="30377" y="27622"/>
                  </a:cubicBezTo>
                  <a:cubicBezTo>
                    <a:pt x="19995" y="25051"/>
                    <a:pt x="1802" y="13621"/>
                    <a:pt x="183" y="0"/>
                  </a:cubicBezTo>
                  <a:cubicBezTo>
                    <a:pt x="-2198" y="15621"/>
                    <a:pt x="19233" y="29528"/>
                    <a:pt x="30377" y="32290"/>
                  </a:cubicBezTo>
                  <a:cubicBezTo>
                    <a:pt x="57619" y="38862"/>
                    <a:pt x="78002" y="52483"/>
                    <a:pt x="88670" y="54769"/>
                  </a:cubicBezTo>
                  <a:cubicBezTo>
                    <a:pt x="97128" y="57741"/>
                    <a:pt x="106503" y="56426"/>
                    <a:pt x="113816" y="51245"/>
                  </a:cubicBezTo>
                  <a:cubicBezTo>
                    <a:pt x="115496" y="49368"/>
                    <a:pt x="116703" y="47111"/>
                    <a:pt x="117341" y="44672"/>
                  </a:cubicBezTo>
                  <a:cubicBezTo>
                    <a:pt x="109187" y="50930"/>
                    <a:pt x="98547" y="52940"/>
                    <a:pt x="88670" y="50102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2666;p37"/>
            <p:cNvSpPr/>
            <p:nvPr/>
          </p:nvSpPr>
          <p:spPr>
            <a:xfrm>
              <a:off x="2742284" y="3964900"/>
              <a:ext cx="238054" cy="732926"/>
            </a:xfrm>
            <a:custGeom>
              <a:avLst/>
              <a:gdLst/>
              <a:ahLst/>
              <a:cxnLst/>
              <a:rect l="l" t="t" r="r" b="b"/>
              <a:pathLst>
                <a:path w="238054" h="732926" extrusionOk="0">
                  <a:moveTo>
                    <a:pt x="216416" y="495014"/>
                  </a:moveTo>
                  <a:cubicBezTo>
                    <a:pt x="216443" y="471802"/>
                    <a:pt x="212447" y="448761"/>
                    <a:pt x="204605" y="426911"/>
                  </a:cubicBezTo>
                  <a:cubicBezTo>
                    <a:pt x="204605" y="426911"/>
                    <a:pt x="212415" y="333661"/>
                    <a:pt x="218416" y="272415"/>
                  </a:cubicBezTo>
                  <a:cubicBezTo>
                    <a:pt x="227179" y="182118"/>
                    <a:pt x="241086" y="173164"/>
                    <a:pt x="237466" y="118300"/>
                  </a:cubicBezTo>
                  <a:cubicBezTo>
                    <a:pt x="233847" y="67437"/>
                    <a:pt x="204891" y="34480"/>
                    <a:pt x="197366" y="0"/>
                  </a:cubicBezTo>
                  <a:lnTo>
                    <a:pt x="50014" y="11621"/>
                  </a:lnTo>
                  <a:cubicBezTo>
                    <a:pt x="50014" y="11621"/>
                    <a:pt x="37155" y="53435"/>
                    <a:pt x="20582" y="136684"/>
                  </a:cubicBezTo>
                  <a:cubicBezTo>
                    <a:pt x="4008" y="219932"/>
                    <a:pt x="2865" y="318897"/>
                    <a:pt x="4199" y="449961"/>
                  </a:cubicBezTo>
                  <a:cubicBezTo>
                    <a:pt x="4199" y="483775"/>
                    <a:pt x="-1516" y="513112"/>
                    <a:pt x="389" y="597313"/>
                  </a:cubicBezTo>
                  <a:cubicBezTo>
                    <a:pt x="1722" y="653891"/>
                    <a:pt x="4961" y="723233"/>
                    <a:pt x="4961" y="723233"/>
                  </a:cubicBezTo>
                  <a:cubicBezTo>
                    <a:pt x="26487" y="741712"/>
                    <a:pt x="41442" y="728091"/>
                    <a:pt x="41442" y="728091"/>
                  </a:cubicBezTo>
                  <a:cubicBezTo>
                    <a:pt x="41442" y="728091"/>
                    <a:pt x="79542" y="560451"/>
                    <a:pt x="84780" y="521970"/>
                  </a:cubicBezTo>
                  <a:cubicBezTo>
                    <a:pt x="88780" y="500682"/>
                    <a:pt x="87003" y="478707"/>
                    <a:pt x="79637" y="458343"/>
                  </a:cubicBezTo>
                  <a:cubicBezTo>
                    <a:pt x="79637" y="458343"/>
                    <a:pt x="90686" y="405670"/>
                    <a:pt x="98687" y="364236"/>
                  </a:cubicBezTo>
                  <a:cubicBezTo>
                    <a:pt x="108212" y="313658"/>
                    <a:pt x="133453" y="204502"/>
                    <a:pt x="133453" y="204502"/>
                  </a:cubicBezTo>
                  <a:cubicBezTo>
                    <a:pt x="133453" y="204502"/>
                    <a:pt x="129167" y="372237"/>
                    <a:pt x="136501" y="405289"/>
                  </a:cubicBezTo>
                  <a:cubicBezTo>
                    <a:pt x="143835" y="438340"/>
                    <a:pt x="145074" y="467106"/>
                    <a:pt x="151360" y="512064"/>
                  </a:cubicBezTo>
                  <a:cubicBezTo>
                    <a:pt x="158885" y="566356"/>
                    <a:pt x="162314" y="645890"/>
                    <a:pt x="162314" y="645890"/>
                  </a:cubicBezTo>
                  <a:cubicBezTo>
                    <a:pt x="184793" y="660178"/>
                    <a:pt x="194794" y="649224"/>
                    <a:pt x="194794" y="649224"/>
                  </a:cubicBezTo>
                  <a:cubicBezTo>
                    <a:pt x="194794" y="649224"/>
                    <a:pt x="216416" y="542544"/>
                    <a:pt x="216416" y="495014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2667;p37"/>
            <p:cNvSpPr/>
            <p:nvPr/>
          </p:nvSpPr>
          <p:spPr>
            <a:xfrm>
              <a:off x="2743301" y="3964900"/>
              <a:ext cx="236925" cy="409866"/>
            </a:xfrm>
            <a:custGeom>
              <a:avLst/>
              <a:gdLst/>
              <a:ahLst/>
              <a:cxnLst/>
              <a:rect l="l" t="t" r="r" b="b"/>
              <a:pathLst>
                <a:path w="236925" h="409866" extrusionOk="0">
                  <a:moveTo>
                    <a:pt x="195968" y="0"/>
                  </a:moveTo>
                  <a:cubicBezTo>
                    <a:pt x="211399" y="15812"/>
                    <a:pt x="236926" y="63913"/>
                    <a:pt x="236926" y="136684"/>
                  </a:cubicBezTo>
                  <a:cubicBezTo>
                    <a:pt x="236926" y="218599"/>
                    <a:pt x="225020" y="202025"/>
                    <a:pt x="219305" y="292227"/>
                  </a:cubicBezTo>
                  <a:lnTo>
                    <a:pt x="213590" y="382429"/>
                  </a:lnTo>
                  <a:cubicBezTo>
                    <a:pt x="213590" y="382429"/>
                    <a:pt x="90431" y="441198"/>
                    <a:pt x="2611" y="386715"/>
                  </a:cubicBezTo>
                  <a:cubicBezTo>
                    <a:pt x="-5200" y="369665"/>
                    <a:pt x="5564" y="179927"/>
                    <a:pt x="20994" y="112490"/>
                  </a:cubicBezTo>
                  <a:cubicBezTo>
                    <a:pt x="36425" y="45053"/>
                    <a:pt x="46997" y="12002"/>
                    <a:pt x="46997" y="12002"/>
                  </a:cubicBezTo>
                  <a:cubicBezTo>
                    <a:pt x="46997" y="12002"/>
                    <a:pt x="160250" y="42577"/>
                    <a:pt x="1959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2668;p37"/>
            <p:cNvSpPr/>
            <p:nvPr/>
          </p:nvSpPr>
          <p:spPr>
            <a:xfrm>
              <a:off x="2790577" y="3522142"/>
              <a:ext cx="160521" cy="258577"/>
            </a:xfrm>
            <a:custGeom>
              <a:avLst/>
              <a:gdLst/>
              <a:ahLst/>
              <a:cxnLst/>
              <a:rect l="l" t="t" r="r" b="b"/>
              <a:pathLst>
                <a:path w="160521" h="258577" extrusionOk="0">
                  <a:moveTo>
                    <a:pt x="150502" y="199966"/>
                  </a:moveTo>
                  <a:cubicBezTo>
                    <a:pt x="119070" y="198061"/>
                    <a:pt x="116022" y="203299"/>
                    <a:pt x="113545" y="192155"/>
                  </a:cubicBezTo>
                  <a:cubicBezTo>
                    <a:pt x="112688" y="188155"/>
                    <a:pt x="110878" y="160532"/>
                    <a:pt x="110878" y="160532"/>
                  </a:cubicBezTo>
                  <a:cubicBezTo>
                    <a:pt x="113780" y="156846"/>
                    <a:pt x="116422" y="152960"/>
                    <a:pt x="118784" y="148912"/>
                  </a:cubicBezTo>
                  <a:cubicBezTo>
                    <a:pt x="140167" y="136015"/>
                    <a:pt x="154268" y="113831"/>
                    <a:pt x="156884" y="88999"/>
                  </a:cubicBezTo>
                  <a:cubicBezTo>
                    <a:pt x="161490" y="44708"/>
                    <a:pt x="129348" y="5065"/>
                    <a:pt x="85065" y="417"/>
                  </a:cubicBezTo>
                  <a:cubicBezTo>
                    <a:pt x="43441" y="-3869"/>
                    <a:pt x="12771" y="25373"/>
                    <a:pt x="4579" y="65568"/>
                  </a:cubicBezTo>
                  <a:cubicBezTo>
                    <a:pt x="198" y="85380"/>
                    <a:pt x="-4374" y="125861"/>
                    <a:pt x="8008" y="158341"/>
                  </a:cubicBezTo>
                  <a:cubicBezTo>
                    <a:pt x="14961" y="176725"/>
                    <a:pt x="21438" y="189583"/>
                    <a:pt x="38012" y="188917"/>
                  </a:cubicBezTo>
                  <a:cubicBezTo>
                    <a:pt x="43543" y="188422"/>
                    <a:pt x="49023" y="187469"/>
                    <a:pt x="54395" y="186059"/>
                  </a:cubicBezTo>
                  <a:cubicBezTo>
                    <a:pt x="55283" y="193679"/>
                    <a:pt x="55602" y="201347"/>
                    <a:pt x="55347" y="209015"/>
                  </a:cubicBezTo>
                  <a:cubicBezTo>
                    <a:pt x="55347" y="217111"/>
                    <a:pt x="56300" y="221111"/>
                    <a:pt x="40488" y="230827"/>
                  </a:cubicBezTo>
                  <a:cubicBezTo>
                    <a:pt x="24677" y="240542"/>
                    <a:pt x="64301" y="260354"/>
                    <a:pt x="90114" y="258449"/>
                  </a:cubicBezTo>
                  <a:cubicBezTo>
                    <a:pt x="115927" y="256544"/>
                    <a:pt x="144883" y="240923"/>
                    <a:pt x="152883" y="224255"/>
                  </a:cubicBezTo>
                  <a:cubicBezTo>
                    <a:pt x="161646" y="205586"/>
                    <a:pt x="165266" y="200823"/>
                    <a:pt x="150502" y="199966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2669;p37"/>
            <p:cNvSpPr/>
            <p:nvPr/>
          </p:nvSpPr>
          <p:spPr>
            <a:xfrm>
              <a:off x="2954700" y="3752463"/>
              <a:ext cx="61341" cy="108805"/>
            </a:xfrm>
            <a:custGeom>
              <a:avLst/>
              <a:gdLst/>
              <a:ahLst/>
              <a:cxnLst/>
              <a:rect l="l" t="t" r="r" b="b"/>
              <a:pathLst>
                <a:path w="61341" h="108805" extrusionOk="0">
                  <a:moveTo>
                    <a:pt x="9525" y="108806"/>
                  </a:moveTo>
                  <a:cubicBezTo>
                    <a:pt x="9525" y="108806"/>
                    <a:pt x="45053" y="100805"/>
                    <a:pt x="61341" y="84993"/>
                  </a:cubicBezTo>
                  <a:cubicBezTo>
                    <a:pt x="61341" y="84993"/>
                    <a:pt x="40196" y="18318"/>
                    <a:pt x="26670" y="1745"/>
                  </a:cubicBezTo>
                  <a:cubicBezTo>
                    <a:pt x="13144" y="-14829"/>
                    <a:pt x="0" y="92137"/>
                    <a:pt x="0" y="92137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2670;p37"/>
            <p:cNvSpPr/>
            <p:nvPr/>
          </p:nvSpPr>
          <p:spPr>
            <a:xfrm>
              <a:off x="2782487" y="3720882"/>
              <a:ext cx="191546" cy="273865"/>
            </a:xfrm>
            <a:custGeom>
              <a:avLst/>
              <a:gdLst/>
              <a:ahLst/>
              <a:cxnLst/>
              <a:rect l="l" t="t" r="r" b="b"/>
              <a:pathLst>
                <a:path w="191546" h="273865" extrusionOk="0">
                  <a:moveTo>
                    <a:pt x="127349" y="560"/>
                  </a:moveTo>
                  <a:cubicBezTo>
                    <a:pt x="133160" y="7799"/>
                    <a:pt x="133826" y="16847"/>
                    <a:pt x="111443" y="22562"/>
                  </a:cubicBezTo>
                  <a:cubicBezTo>
                    <a:pt x="95161" y="27192"/>
                    <a:pt x="77760" y="25839"/>
                    <a:pt x="62389" y="18753"/>
                  </a:cubicBezTo>
                  <a:cubicBezTo>
                    <a:pt x="44747" y="26210"/>
                    <a:pt x="27792" y="35202"/>
                    <a:pt x="11716" y="45613"/>
                  </a:cubicBezTo>
                  <a:cubicBezTo>
                    <a:pt x="-7334" y="108478"/>
                    <a:pt x="8001" y="116574"/>
                    <a:pt x="0" y="161628"/>
                  </a:cubicBezTo>
                  <a:cubicBezTo>
                    <a:pt x="3143" y="184297"/>
                    <a:pt x="6858" y="242780"/>
                    <a:pt x="7810" y="256020"/>
                  </a:cubicBezTo>
                  <a:cubicBezTo>
                    <a:pt x="50578" y="285929"/>
                    <a:pt x="137350" y="275737"/>
                    <a:pt x="156781" y="244019"/>
                  </a:cubicBezTo>
                  <a:cubicBezTo>
                    <a:pt x="157130" y="233455"/>
                    <a:pt x="158116" y="222930"/>
                    <a:pt x="159734" y="212491"/>
                  </a:cubicBezTo>
                  <a:cubicBezTo>
                    <a:pt x="180118" y="136862"/>
                    <a:pt x="196025" y="117241"/>
                    <a:pt x="190405" y="60091"/>
                  </a:cubicBezTo>
                  <a:cubicBezTo>
                    <a:pt x="187166" y="27515"/>
                    <a:pt x="184595" y="11132"/>
                    <a:pt x="167259" y="2369"/>
                  </a:cubicBezTo>
                  <a:cubicBezTo>
                    <a:pt x="154092" y="26"/>
                    <a:pt x="140675" y="-583"/>
                    <a:pt x="127349" y="56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2671;p37"/>
            <p:cNvSpPr/>
            <p:nvPr/>
          </p:nvSpPr>
          <p:spPr>
            <a:xfrm>
              <a:off x="2469603" y="3777311"/>
              <a:ext cx="368747" cy="265455"/>
            </a:xfrm>
            <a:custGeom>
              <a:avLst/>
              <a:gdLst/>
              <a:ahLst/>
              <a:cxnLst/>
              <a:rect l="l" t="t" r="r" b="b"/>
              <a:pathLst>
                <a:path w="368747" h="265455" extrusionOk="0">
                  <a:moveTo>
                    <a:pt x="47613" y="190066"/>
                  </a:moveTo>
                  <a:cubicBezTo>
                    <a:pt x="57313" y="192152"/>
                    <a:pt x="66860" y="194885"/>
                    <a:pt x="76188" y="198257"/>
                  </a:cubicBezTo>
                  <a:cubicBezTo>
                    <a:pt x="84940" y="202858"/>
                    <a:pt x="94355" y="206077"/>
                    <a:pt x="104097" y="207782"/>
                  </a:cubicBezTo>
                  <a:cubicBezTo>
                    <a:pt x="114574" y="209402"/>
                    <a:pt x="130957" y="203972"/>
                    <a:pt x="159246" y="190637"/>
                  </a:cubicBezTo>
                  <a:cubicBezTo>
                    <a:pt x="190224" y="174759"/>
                    <a:pt x="218251" y="153690"/>
                    <a:pt x="242114" y="128344"/>
                  </a:cubicBezTo>
                  <a:cubicBezTo>
                    <a:pt x="269228" y="96083"/>
                    <a:pt x="293451" y="61507"/>
                    <a:pt x="314504" y="24998"/>
                  </a:cubicBezTo>
                  <a:cubicBezTo>
                    <a:pt x="326791" y="2614"/>
                    <a:pt x="342317" y="-3006"/>
                    <a:pt x="355842" y="1375"/>
                  </a:cubicBezTo>
                  <a:cubicBezTo>
                    <a:pt x="372035" y="6710"/>
                    <a:pt x="374035" y="22807"/>
                    <a:pt x="355842" y="52906"/>
                  </a:cubicBezTo>
                  <a:cubicBezTo>
                    <a:pt x="332617" y="92225"/>
                    <a:pt x="304799" y="128639"/>
                    <a:pt x="272975" y="161396"/>
                  </a:cubicBezTo>
                  <a:cubicBezTo>
                    <a:pt x="247871" y="186503"/>
                    <a:pt x="218651" y="207115"/>
                    <a:pt x="186583" y="222356"/>
                  </a:cubicBezTo>
                  <a:cubicBezTo>
                    <a:pt x="163712" y="234252"/>
                    <a:pt x="139230" y="242758"/>
                    <a:pt x="113907" y="247597"/>
                  </a:cubicBezTo>
                  <a:cubicBezTo>
                    <a:pt x="105049" y="249502"/>
                    <a:pt x="99048" y="253216"/>
                    <a:pt x="82665" y="258932"/>
                  </a:cubicBezTo>
                  <a:cubicBezTo>
                    <a:pt x="66375" y="264856"/>
                    <a:pt x="48897" y="266790"/>
                    <a:pt x="31707" y="264551"/>
                  </a:cubicBezTo>
                  <a:cubicBezTo>
                    <a:pt x="17514" y="261789"/>
                    <a:pt x="12657" y="258550"/>
                    <a:pt x="12085" y="255026"/>
                  </a:cubicBezTo>
                  <a:cubicBezTo>
                    <a:pt x="11514" y="251502"/>
                    <a:pt x="14371" y="249025"/>
                    <a:pt x="21039" y="249502"/>
                  </a:cubicBezTo>
                  <a:cubicBezTo>
                    <a:pt x="31538" y="251169"/>
                    <a:pt x="42255" y="250912"/>
                    <a:pt x="52662" y="248740"/>
                  </a:cubicBezTo>
                  <a:cubicBezTo>
                    <a:pt x="52662" y="248740"/>
                    <a:pt x="37993" y="248264"/>
                    <a:pt x="29325" y="247216"/>
                  </a:cubicBezTo>
                  <a:cubicBezTo>
                    <a:pt x="21541" y="246368"/>
                    <a:pt x="13911" y="244444"/>
                    <a:pt x="6656" y="241501"/>
                  </a:cubicBezTo>
                  <a:cubicBezTo>
                    <a:pt x="-297" y="238548"/>
                    <a:pt x="-2869" y="227594"/>
                    <a:pt x="4179" y="227975"/>
                  </a:cubicBezTo>
                  <a:cubicBezTo>
                    <a:pt x="11228" y="228356"/>
                    <a:pt x="15990" y="230452"/>
                    <a:pt x="28944" y="231785"/>
                  </a:cubicBezTo>
                  <a:cubicBezTo>
                    <a:pt x="35778" y="232614"/>
                    <a:pt x="42685" y="232614"/>
                    <a:pt x="49518" y="231785"/>
                  </a:cubicBezTo>
                  <a:cubicBezTo>
                    <a:pt x="40949" y="230376"/>
                    <a:pt x="32508" y="228271"/>
                    <a:pt x="24277" y="225499"/>
                  </a:cubicBezTo>
                  <a:cubicBezTo>
                    <a:pt x="17463" y="223689"/>
                    <a:pt x="11333" y="219917"/>
                    <a:pt x="6656" y="214640"/>
                  </a:cubicBezTo>
                  <a:cubicBezTo>
                    <a:pt x="4275" y="211878"/>
                    <a:pt x="4941" y="205115"/>
                    <a:pt x="13228" y="206830"/>
                  </a:cubicBezTo>
                  <a:cubicBezTo>
                    <a:pt x="23208" y="210307"/>
                    <a:pt x="33569" y="212583"/>
                    <a:pt x="44089" y="213592"/>
                  </a:cubicBezTo>
                  <a:cubicBezTo>
                    <a:pt x="54662" y="213592"/>
                    <a:pt x="62187" y="212735"/>
                    <a:pt x="60853" y="211116"/>
                  </a:cubicBezTo>
                  <a:cubicBezTo>
                    <a:pt x="59520" y="209497"/>
                    <a:pt x="53233" y="209687"/>
                    <a:pt x="45232" y="205211"/>
                  </a:cubicBezTo>
                  <a:cubicBezTo>
                    <a:pt x="37231" y="200734"/>
                    <a:pt x="32469" y="192066"/>
                    <a:pt x="35707" y="187875"/>
                  </a:cubicBezTo>
                  <a:cubicBezTo>
                    <a:pt x="38946" y="183684"/>
                    <a:pt x="38946" y="186827"/>
                    <a:pt x="47613" y="190066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2672;p37"/>
            <p:cNvSpPr/>
            <p:nvPr/>
          </p:nvSpPr>
          <p:spPr>
            <a:xfrm>
              <a:off x="2743245" y="3761847"/>
              <a:ext cx="100785" cy="104755"/>
            </a:xfrm>
            <a:custGeom>
              <a:avLst/>
              <a:gdLst/>
              <a:ahLst/>
              <a:cxnLst/>
              <a:rect l="l" t="t" r="r" b="b"/>
              <a:pathLst>
                <a:path w="100785" h="104755" extrusionOk="0">
                  <a:moveTo>
                    <a:pt x="65151" y="104756"/>
                  </a:moveTo>
                  <a:cubicBezTo>
                    <a:pt x="40403" y="101165"/>
                    <a:pt x="17516" y="89554"/>
                    <a:pt x="0" y="71704"/>
                  </a:cubicBezTo>
                  <a:lnTo>
                    <a:pt x="39433" y="17030"/>
                  </a:lnTo>
                  <a:cubicBezTo>
                    <a:pt x="39433" y="17030"/>
                    <a:pt x="61627" y="-10973"/>
                    <a:pt x="90964" y="4838"/>
                  </a:cubicBezTo>
                  <a:cubicBezTo>
                    <a:pt x="90964" y="4838"/>
                    <a:pt x="113062" y="7220"/>
                    <a:pt x="90964" y="53511"/>
                  </a:cubicBezTo>
                  <a:cubicBezTo>
                    <a:pt x="83445" y="71113"/>
                    <a:pt x="74824" y="88230"/>
                    <a:pt x="65151" y="104756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2673;p37"/>
            <p:cNvSpPr/>
            <p:nvPr/>
          </p:nvSpPr>
          <p:spPr>
            <a:xfrm>
              <a:off x="2783810" y="3522089"/>
              <a:ext cx="201012" cy="328692"/>
            </a:xfrm>
            <a:custGeom>
              <a:avLst/>
              <a:gdLst/>
              <a:ahLst/>
              <a:cxnLst/>
              <a:rect l="l" t="t" r="r" b="b"/>
              <a:pathLst>
                <a:path w="201012" h="328692" extrusionOk="0">
                  <a:moveTo>
                    <a:pt x="3726" y="41904"/>
                  </a:moveTo>
                  <a:cubicBezTo>
                    <a:pt x="6992" y="22359"/>
                    <a:pt x="25260" y="8995"/>
                    <a:pt x="44874" y="11805"/>
                  </a:cubicBezTo>
                  <a:cubicBezTo>
                    <a:pt x="58646" y="2566"/>
                    <a:pt x="75264" y="-1454"/>
                    <a:pt x="91737" y="470"/>
                  </a:cubicBezTo>
                  <a:cubicBezTo>
                    <a:pt x="129170" y="4376"/>
                    <a:pt x="153649" y="29045"/>
                    <a:pt x="164984" y="66193"/>
                  </a:cubicBezTo>
                  <a:cubicBezTo>
                    <a:pt x="170544" y="84833"/>
                    <a:pt x="174245" y="103978"/>
                    <a:pt x="176033" y="123343"/>
                  </a:cubicBezTo>
                  <a:cubicBezTo>
                    <a:pt x="187272" y="206686"/>
                    <a:pt x="217562" y="272790"/>
                    <a:pt x="189273" y="297555"/>
                  </a:cubicBezTo>
                  <a:cubicBezTo>
                    <a:pt x="160983" y="322320"/>
                    <a:pt x="83450" y="338036"/>
                    <a:pt x="51065" y="322510"/>
                  </a:cubicBezTo>
                  <a:cubicBezTo>
                    <a:pt x="18680" y="306985"/>
                    <a:pt x="77735" y="163348"/>
                    <a:pt x="13632" y="83528"/>
                  </a:cubicBezTo>
                  <a:cubicBezTo>
                    <a:pt x="-1418" y="64574"/>
                    <a:pt x="-2847" y="51334"/>
                    <a:pt x="3726" y="41904"/>
                  </a:cubicBezTo>
                  <a:close/>
                </a:path>
              </a:pathLst>
            </a:custGeom>
            <a:solidFill>
              <a:srgbClr val="CC8B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2674;p37"/>
            <p:cNvSpPr/>
            <p:nvPr/>
          </p:nvSpPr>
          <p:spPr>
            <a:xfrm>
              <a:off x="2011725" y="4252365"/>
              <a:ext cx="432244" cy="249555"/>
            </a:xfrm>
            <a:custGeom>
              <a:avLst/>
              <a:gdLst/>
              <a:ahLst/>
              <a:cxnLst/>
              <a:rect l="l" t="t" r="r" b="b"/>
              <a:pathLst>
                <a:path w="432244" h="249555" extrusionOk="0">
                  <a:moveTo>
                    <a:pt x="432245" y="124778"/>
                  </a:moveTo>
                  <a:cubicBezTo>
                    <a:pt x="432245" y="193690"/>
                    <a:pt x="335483" y="249555"/>
                    <a:pt x="216122" y="249555"/>
                  </a:cubicBezTo>
                  <a:cubicBezTo>
                    <a:pt x="96761" y="249555"/>
                    <a:pt x="0" y="193690"/>
                    <a:pt x="0" y="124778"/>
                  </a:cubicBezTo>
                  <a:cubicBezTo>
                    <a:pt x="0" y="55865"/>
                    <a:pt x="96761" y="0"/>
                    <a:pt x="216122" y="0"/>
                  </a:cubicBezTo>
                  <a:cubicBezTo>
                    <a:pt x="335483" y="0"/>
                    <a:pt x="432245" y="55865"/>
                    <a:pt x="432245" y="124778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2675;p37"/>
            <p:cNvSpPr/>
            <p:nvPr/>
          </p:nvSpPr>
          <p:spPr>
            <a:xfrm>
              <a:off x="2116256" y="4345803"/>
              <a:ext cx="122876" cy="95119"/>
            </a:xfrm>
            <a:custGeom>
              <a:avLst/>
              <a:gdLst/>
              <a:ahLst/>
              <a:cxnLst/>
              <a:rect l="l" t="t" r="r" b="b"/>
              <a:pathLst>
                <a:path w="122876" h="95119" extrusionOk="0">
                  <a:moveTo>
                    <a:pt x="9769" y="2"/>
                  </a:moveTo>
                  <a:cubicBezTo>
                    <a:pt x="24533" y="12004"/>
                    <a:pt x="46250" y="1050"/>
                    <a:pt x="47297" y="2193"/>
                  </a:cubicBezTo>
                  <a:cubicBezTo>
                    <a:pt x="64639" y="18195"/>
                    <a:pt x="82792" y="33302"/>
                    <a:pt x="101685" y="47437"/>
                  </a:cubicBezTo>
                  <a:cubicBezTo>
                    <a:pt x="111210" y="54676"/>
                    <a:pt x="125212" y="64296"/>
                    <a:pt x="122545" y="78202"/>
                  </a:cubicBezTo>
                  <a:cubicBezTo>
                    <a:pt x="117973" y="102967"/>
                    <a:pt x="78254" y="95347"/>
                    <a:pt x="63204" y="87727"/>
                  </a:cubicBezTo>
                  <a:cubicBezTo>
                    <a:pt x="48155" y="80107"/>
                    <a:pt x="35963" y="67630"/>
                    <a:pt x="21770" y="59152"/>
                  </a:cubicBezTo>
                  <a:cubicBezTo>
                    <a:pt x="11674" y="52866"/>
                    <a:pt x="1768" y="49627"/>
                    <a:pt x="149" y="36864"/>
                  </a:cubicBezTo>
                  <a:cubicBezTo>
                    <a:pt x="-1185" y="28768"/>
                    <a:pt x="6816" y="-284"/>
                    <a:pt x="9769" y="2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2676;p37"/>
            <p:cNvSpPr/>
            <p:nvPr/>
          </p:nvSpPr>
          <p:spPr>
            <a:xfrm>
              <a:off x="2116272" y="4377142"/>
              <a:ext cx="122242" cy="63751"/>
            </a:xfrm>
            <a:custGeom>
              <a:avLst/>
              <a:gdLst/>
              <a:ahLst/>
              <a:cxnLst/>
              <a:rect l="l" t="t" r="r" b="b"/>
              <a:pathLst>
                <a:path w="122242" h="63751" extrusionOk="0">
                  <a:moveTo>
                    <a:pt x="227" y="0"/>
                  </a:moveTo>
                  <a:cubicBezTo>
                    <a:pt x="2228" y="12192"/>
                    <a:pt x="12038" y="15621"/>
                    <a:pt x="22040" y="21812"/>
                  </a:cubicBezTo>
                  <a:cubicBezTo>
                    <a:pt x="36518" y="30766"/>
                    <a:pt x="49186" y="43720"/>
                    <a:pt x="64140" y="51245"/>
                  </a:cubicBezTo>
                  <a:cubicBezTo>
                    <a:pt x="79094" y="58769"/>
                    <a:pt x="112527" y="65246"/>
                    <a:pt x="122243" y="47530"/>
                  </a:cubicBezTo>
                  <a:cubicBezTo>
                    <a:pt x="117004" y="71438"/>
                    <a:pt x="77951" y="63913"/>
                    <a:pt x="63092" y="56388"/>
                  </a:cubicBezTo>
                  <a:cubicBezTo>
                    <a:pt x="48233" y="48863"/>
                    <a:pt x="35851" y="36290"/>
                    <a:pt x="21659" y="27813"/>
                  </a:cubicBezTo>
                  <a:cubicBezTo>
                    <a:pt x="11562" y="21527"/>
                    <a:pt x="1656" y="18288"/>
                    <a:pt x="37" y="5524"/>
                  </a:cubicBezTo>
                  <a:cubicBezTo>
                    <a:pt x="-49" y="3677"/>
                    <a:pt x="15" y="1829"/>
                    <a:pt x="227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2677;p37"/>
            <p:cNvSpPr/>
            <p:nvPr/>
          </p:nvSpPr>
          <p:spPr>
            <a:xfrm>
              <a:off x="2242069" y="4298215"/>
              <a:ext cx="122771" cy="91654"/>
            </a:xfrm>
            <a:custGeom>
              <a:avLst/>
              <a:gdLst/>
              <a:ahLst/>
              <a:cxnLst/>
              <a:rect l="l" t="t" r="r" b="b"/>
              <a:pathLst>
                <a:path w="122771" h="91654" extrusionOk="0">
                  <a:moveTo>
                    <a:pt x="11400" y="61"/>
                  </a:moveTo>
                  <a:cubicBezTo>
                    <a:pt x="26164" y="12062"/>
                    <a:pt x="51881" y="-987"/>
                    <a:pt x="53024" y="61"/>
                  </a:cubicBezTo>
                  <a:cubicBezTo>
                    <a:pt x="68334" y="15615"/>
                    <a:pt x="84521" y="30274"/>
                    <a:pt x="101507" y="43971"/>
                  </a:cubicBezTo>
                  <a:cubicBezTo>
                    <a:pt x="111032" y="51114"/>
                    <a:pt x="125033" y="60830"/>
                    <a:pt x="122462" y="74737"/>
                  </a:cubicBezTo>
                  <a:cubicBezTo>
                    <a:pt x="117794" y="99502"/>
                    <a:pt x="78075" y="91881"/>
                    <a:pt x="63121" y="84262"/>
                  </a:cubicBezTo>
                  <a:cubicBezTo>
                    <a:pt x="48167" y="76642"/>
                    <a:pt x="35879" y="64069"/>
                    <a:pt x="21687" y="55687"/>
                  </a:cubicBezTo>
                  <a:cubicBezTo>
                    <a:pt x="11591" y="49400"/>
                    <a:pt x="1589" y="46162"/>
                    <a:pt x="65" y="33398"/>
                  </a:cubicBezTo>
                  <a:cubicBezTo>
                    <a:pt x="-887" y="25302"/>
                    <a:pt x="8828" y="-225"/>
                    <a:pt x="11400" y="61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2678;p37"/>
            <p:cNvSpPr/>
            <p:nvPr/>
          </p:nvSpPr>
          <p:spPr>
            <a:xfrm>
              <a:off x="2242300" y="4327803"/>
              <a:ext cx="122230" cy="63800"/>
            </a:xfrm>
            <a:custGeom>
              <a:avLst/>
              <a:gdLst/>
              <a:ahLst/>
              <a:cxnLst/>
              <a:rect l="l" t="t" r="r" b="b"/>
              <a:pathLst>
                <a:path w="122230" h="63800" extrusionOk="0">
                  <a:moveTo>
                    <a:pt x="216" y="0"/>
                  </a:moveTo>
                  <a:cubicBezTo>
                    <a:pt x="2216" y="12192"/>
                    <a:pt x="12027" y="15621"/>
                    <a:pt x="22028" y="21812"/>
                  </a:cubicBezTo>
                  <a:cubicBezTo>
                    <a:pt x="36506" y="30766"/>
                    <a:pt x="49174" y="43720"/>
                    <a:pt x="64128" y="51340"/>
                  </a:cubicBezTo>
                  <a:cubicBezTo>
                    <a:pt x="79083" y="58960"/>
                    <a:pt x="112515" y="65246"/>
                    <a:pt x="122231" y="47530"/>
                  </a:cubicBezTo>
                  <a:cubicBezTo>
                    <a:pt x="116992" y="71438"/>
                    <a:pt x="77940" y="64008"/>
                    <a:pt x="63081" y="56483"/>
                  </a:cubicBezTo>
                  <a:cubicBezTo>
                    <a:pt x="48222" y="48958"/>
                    <a:pt x="35934" y="36290"/>
                    <a:pt x="21742" y="27432"/>
                  </a:cubicBezTo>
                  <a:cubicBezTo>
                    <a:pt x="11550" y="21146"/>
                    <a:pt x="1644" y="17907"/>
                    <a:pt x="25" y="5143"/>
                  </a:cubicBezTo>
                  <a:cubicBezTo>
                    <a:pt x="-41" y="3429"/>
                    <a:pt x="23" y="1705"/>
                    <a:pt x="216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2679;p37"/>
            <p:cNvSpPr/>
            <p:nvPr/>
          </p:nvSpPr>
          <p:spPr>
            <a:xfrm>
              <a:off x="2122246" y="3749635"/>
              <a:ext cx="211613" cy="606004"/>
            </a:xfrm>
            <a:custGeom>
              <a:avLst/>
              <a:gdLst/>
              <a:ahLst/>
              <a:cxnLst/>
              <a:rect l="l" t="t" r="r" b="b"/>
              <a:pathLst>
                <a:path w="211613" h="606004" extrusionOk="0">
                  <a:moveTo>
                    <a:pt x="2540" y="52483"/>
                  </a:moveTo>
                  <a:cubicBezTo>
                    <a:pt x="3302" y="74771"/>
                    <a:pt x="10160" y="171545"/>
                    <a:pt x="13303" y="222695"/>
                  </a:cubicBezTo>
                  <a:cubicBezTo>
                    <a:pt x="16446" y="273844"/>
                    <a:pt x="17113" y="336995"/>
                    <a:pt x="17113" y="336995"/>
                  </a:cubicBezTo>
                  <a:cubicBezTo>
                    <a:pt x="17113" y="336995"/>
                    <a:pt x="8255" y="374237"/>
                    <a:pt x="2540" y="418147"/>
                  </a:cubicBezTo>
                  <a:cubicBezTo>
                    <a:pt x="-3175" y="462058"/>
                    <a:pt x="2540" y="600361"/>
                    <a:pt x="2540" y="600361"/>
                  </a:cubicBezTo>
                  <a:cubicBezTo>
                    <a:pt x="14124" y="607886"/>
                    <a:pt x="29056" y="607886"/>
                    <a:pt x="40640" y="600361"/>
                  </a:cubicBezTo>
                  <a:cubicBezTo>
                    <a:pt x="40640" y="600361"/>
                    <a:pt x="64262" y="489585"/>
                    <a:pt x="75121" y="439674"/>
                  </a:cubicBezTo>
                  <a:cubicBezTo>
                    <a:pt x="85979" y="389763"/>
                    <a:pt x="87979" y="360997"/>
                    <a:pt x="93599" y="330137"/>
                  </a:cubicBezTo>
                  <a:cubicBezTo>
                    <a:pt x="100457" y="292703"/>
                    <a:pt x="115221" y="118110"/>
                    <a:pt x="115221" y="118110"/>
                  </a:cubicBezTo>
                  <a:lnTo>
                    <a:pt x="121126" y="118110"/>
                  </a:lnTo>
                  <a:lnTo>
                    <a:pt x="136938" y="315182"/>
                  </a:lnTo>
                  <a:cubicBezTo>
                    <a:pt x="132057" y="329717"/>
                    <a:pt x="128705" y="344719"/>
                    <a:pt x="126937" y="359950"/>
                  </a:cubicBezTo>
                  <a:cubicBezTo>
                    <a:pt x="122650" y="392049"/>
                    <a:pt x="131509" y="553593"/>
                    <a:pt x="131509" y="553593"/>
                  </a:cubicBezTo>
                  <a:cubicBezTo>
                    <a:pt x="144340" y="560727"/>
                    <a:pt x="160089" y="560070"/>
                    <a:pt x="172276" y="551879"/>
                  </a:cubicBezTo>
                  <a:cubicBezTo>
                    <a:pt x="172276" y="551879"/>
                    <a:pt x="211614" y="337947"/>
                    <a:pt x="211614" y="305467"/>
                  </a:cubicBezTo>
                  <a:cubicBezTo>
                    <a:pt x="211614" y="283845"/>
                    <a:pt x="207994" y="0"/>
                    <a:pt x="207994" y="0"/>
                  </a:cubicBezTo>
                  <a:close/>
                </a:path>
              </a:pathLst>
            </a:custGeom>
            <a:solidFill>
              <a:srgbClr val="E261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2680;p37"/>
            <p:cNvSpPr/>
            <p:nvPr/>
          </p:nvSpPr>
          <p:spPr>
            <a:xfrm>
              <a:off x="2150411" y="3371683"/>
              <a:ext cx="135319" cy="132132"/>
            </a:xfrm>
            <a:custGeom>
              <a:avLst/>
              <a:gdLst/>
              <a:ahLst/>
              <a:cxnLst/>
              <a:rect l="l" t="t" r="r" b="b"/>
              <a:pathLst>
                <a:path w="135319" h="132132" extrusionOk="0">
                  <a:moveTo>
                    <a:pt x="27811" y="0"/>
                  </a:moveTo>
                  <a:cubicBezTo>
                    <a:pt x="27811" y="0"/>
                    <a:pt x="30287" y="48578"/>
                    <a:pt x="29239" y="52864"/>
                  </a:cubicBezTo>
                  <a:cubicBezTo>
                    <a:pt x="28192" y="57150"/>
                    <a:pt x="6951" y="71342"/>
                    <a:pt x="664" y="76486"/>
                  </a:cubicBezTo>
                  <a:cubicBezTo>
                    <a:pt x="-5622" y="81629"/>
                    <a:pt x="34288" y="120491"/>
                    <a:pt x="53623" y="130016"/>
                  </a:cubicBezTo>
                  <a:cubicBezTo>
                    <a:pt x="72959" y="139541"/>
                    <a:pt x="134205" y="115538"/>
                    <a:pt x="135253" y="85439"/>
                  </a:cubicBezTo>
                  <a:cubicBezTo>
                    <a:pt x="136300" y="55340"/>
                    <a:pt x="124775" y="30099"/>
                    <a:pt x="115441" y="28765"/>
                  </a:cubicBezTo>
                  <a:cubicBezTo>
                    <a:pt x="106106" y="27432"/>
                    <a:pt x="27811" y="0"/>
                    <a:pt x="27811" y="0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2681;p37"/>
            <p:cNvSpPr/>
            <p:nvPr/>
          </p:nvSpPr>
          <p:spPr>
            <a:xfrm>
              <a:off x="2307535" y="3402925"/>
              <a:ext cx="192267" cy="377666"/>
            </a:xfrm>
            <a:custGeom>
              <a:avLst/>
              <a:gdLst/>
              <a:ahLst/>
              <a:cxnLst/>
              <a:rect l="l" t="t" r="r" b="b"/>
              <a:pathLst>
                <a:path w="192267" h="377666" extrusionOk="0">
                  <a:moveTo>
                    <a:pt x="3655" y="58864"/>
                  </a:moveTo>
                  <a:cubicBezTo>
                    <a:pt x="6513" y="37433"/>
                    <a:pt x="-7584" y="17050"/>
                    <a:pt x="6037" y="0"/>
                  </a:cubicBezTo>
                  <a:cubicBezTo>
                    <a:pt x="53662" y="47054"/>
                    <a:pt x="47947" y="171450"/>
                    <a:pt x="58805" y="250984"/>
                  </a:cubicBezTo>
                  <a:cubicBezTo>
                    <a:pt x="94429" y="288131"/>
                    <a:pt x="165961" y="324803"/>
                    <a:pt x="186059" y="333851"/>
                  </a:cubicBezTo>
                  <a:cubicBezTo>
                    <a:pt x="189679" y="335566"/>
                    <a:pt x="192917" y="337375"/>
                    <a:pt x="192155" y="341281"/>
                  </a:cubicBezTo>
                  <a:cubicBezTo>
                    <a:pt x="189461" y="354530"/>
                    <a:pt x="183757" y="366979"/>
                    <a:pt x="175486" y="377666"/>
                  </a:cubicBezTo>
                  <a:cubicBezTo>
                    <a:pt x="127861" y="357283"/>
                    <a:pt x="94048" y="345567"/>
                    <a:pt x="34897" y="289370"/>
                  </a:cubicBezTo>
                  <a:cubicBezTo>
                    <a:pt x="29295" y="283293"/>
                    <a:pt x="24287" y="276692"/>
                    <a:pt x="19943" y="269653"/>
                  </a:cubicBezTo>
                  <a:cubicBezTo>
                    <a:pt x="3084" y="218980"/>
                    <a:pt x="-1202" y="95821"/>
                    <a:pt x="3655" y="58864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2682;p37"/>
            <p:cNvSpPr/>
            <p:nvPr/>
          </p:nvSpPr>
          <p:spPr>
            <a:xfrm>
              <a:off x="2114600" y="3389774"/>
              <a:ext cx="219367" cy="442443"/>
            </a:xfrm>
            <a:custGeom>
              <a:avLst/>
              <a:gdLst/>
              <a:ahLst/>
              <a:cxnLst/>
              <a:rect l="l" t="t" r="r" b="b"/>
              <a:pathLst>
                <a:path w="219367" h="442443" extrusionOk="0">
                  <a:moveTo>
                    <a:pt x="58192" y="43155"/>
                  </a:moveTo>
                  <a:cubicBezTo>
                    <a:pt x="58192" y="43155"/>
                    <a:pt x="93434" y="95638"/>
                    <a:pt x="142583" y="100305"/>
                  </a:cubicBezTo>
                  <a:cubicBezTo>
                    <a:pt x="158109" y="85065"/>
                    <a:pt x="159443" y="30678"/>
                    <a:pt x="138011" y="13247"/>
                  </a:cubicBezTo>
                  <a:cubicBezTo>
                    <a:pt x="138011" y="13247"/>
                    <a:pt x="157728" y="-2660"/>
                    <a:pt x="171254" y="388"/>
                  </a:cubicBezTo>
                  <a:cubicBezTo>
                    <a:pt x="185905" y="9218"/>
                    <a:pt x="196816" y="23115"/>
                    <a:pt x="201924" y="39441"/>
                  </a:cubicBezTo>
                  <a:cubicBezTo>
                    <a:pt x="214382" y="75569"/>
                    <a:pt x="220254" y="113631"/>
                    <a:pt x="219260" y="151836"/>
                  </a:cubicBezTo>
                  <a:cubicBezTo>
                    <a:pt x="218402" y="203366"/>
                    <a:pt x="219260" y="360814"/>
                    <a:pt x="219260" y="360814"/>
                  </a:cubicBezTo>
                  <a:cubicBezTo>
                    <a:pt x="219260" y="360814"/>
                    <a:pt x="212402" y="394056"/>
                    <a:pt x="167920" y="418821"/>
                  </a:cubicBezTo>
                  <a:cubicBezTo>
                    <a:pt x="123438" y="443586"/>
                    <a:pt x="90386" y="446063"/>
                    <a:pt x="60192" y="439014"/>
                  </a:cubicBezTo>
                  <a:cubicBezTo>
                    <a:pt x="35332" y="433204"/>
                    <a:pt x="14758" y="424441"/>
                    <a:pt x="6185" y="406439"/>
                  </a:cubicBezTo>
                  <a:cubicBezTo>
                    <a:pt x="8471" y="370244"/>
                    <a:pt x="24569" y="276042"/>
                    <a:pt x="18568" y="230607"/>
                  </a:cubicBezTo>
                  <a:cubicBezTo>
                    <a:pt x="12567" y="185173"/>
                    <a:pt x="2947" y="151359"/>
                    <a:pt x="470" y="114593"/>
                  </a:cubicBezTo>
                  <a:cubicBezTo>
                    <a:pt x="-2006" y="77826"/>
                    <a:pt x="5233" y="78588"/>
                    <a:pt x="23711" y="65539"/>
                  </a:cubicBezTo>
                  <a:cubicBezTo>
                    <a:pt x="34645" y="57252"/>
                    <a:pt x="46169" y="49766"/>
                    <a:pt x="58192" y="43155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2683;p37"/>
            <p:cNvSpPr/>
            <p:nvPr/>
          </p:nvSpPr>
          <p:spPr>
            <a:xfrm>
              <a:off x="2145213" y="3235029"/>
              <a:ext cx="146094" cy="177613"/>
            </a:xfrm>
            <a:custGeom>
              <a:avLst/>
              <a:gdLst/>
              <a:ahLst/>
              <a:cxnLst/>
              <a:rect l="l" t="t" r="r" b="b"/>
              <a:pathLst>
                <a:path w="146094" h="177613" extrusionOk="0">
                  <a:moveTo>
                    <a:pt x="142737" y="64264"/>
                  </a:moveTo>
                  <a:lnTo>
                    <a:pt x="142737" y="64264"/>
                  </a:lnTo>
                  <a:cubicBezTo>
                    <a:pt x="136926" y="26164"/>
                    <a:pt x="109780" y="-2411"/>
                    <a:pt x="70823" y="161"/>
                  </a:cubicBezTo>
                  <a:cubicBezTo>
                    <a:pt x="29585" y="2342"/>
                    <a:pt x="-2076" y="37537"/>
                    <a:pt x="106" y="78780"/>
                  </a:cubicBezTo>
                  <a:cubicBezTo>
                    <a:pt x="1341" y="102107"/>
                    <a:pt x="13407" y="123519"/>
                    <a:pt x="32723" y="136654"/>
                  </a:cubicBezTo>
                  <a:cubicBezTo>
                    <a:pt x="34067" y="142360"/>
                    <a:pt x="36081" y="147894"/>
                    <a:pt x="38724" y="153132"/>
                  </a:cubicBezTo>
                  <a:cubicBezTo>
                    <a:pt x="52440" y="169230"/>
                    <a:pt x="94064" y="179136"/>
                    <a:pt x="105970" y="177421"/>
                  </a:cubicBezTo>
                  <a:cubicBezTo>
                    <a:pt x="120536" y="176269"/>
                    <a:pt x="132921" y="166334"/>
                    <a:pt x="137212" y="152370"/>
                  </a:cubicBezTo>
                  <a:cubicBezTo>
                    <a:pt x="150166" y="122462"/>
                    <a:pt x="146070" y="82838"/>
                    <a:pt x="142737" y="64264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2684;p37"/>
            <p:cNvSpPr/>
            <p:nvPr/>
          </p:nvSpPr>
          <p:spPr>
            <a:xfrm>
              <a:off x="2131725" y="3219615"/>
              <a:ext cx="154031" cy="152067"/>
            </a:xfrm>
            <a:custGeom>
              <a:avLst/>
              <a:gdLst/>
              <a:ahLst/>
              <a:cxnLst/>
              <a:rect l="l" t="t" r="r" b="b"/>
              <a:pathLst>
                <a:path w="154031" h="152067" extrusionOk="0">
                  <a:moveTo>
                    <a:pt x="46496" y="152068"/>
                  </a:moveTo>
                  <a:lnTo>
                    <a:pt x="46496" y="152068"/>
                  </a:lnTo>
                  <a:lnTo>
                    <a:pt x="50021" y="119112"/>
                  </a:lnTo>
                  <a:cubicBezTo>
                    <a:pt x="50021" y="119112"/>
                    <a:pt x="22874" y="49579"/>
                    <a:pt x="86692" y="63009"/>
                  </a:cubicBezTo>
                  <a:cubicBezTo>
                    <a:pt x="128602" y="71867"/>
                    <a:pt x="139079" y="75677"/>
                    <a:pt x="151843" y="47579"/>
                  </a:cubicBezTo>
                  <a:cubicBezTo>
                    <a:pt x="164606" y="19480"/>
                    <a:pt x="119648" y="-5857"/>
                    <a:pt x="66118" y="1192"/>
                  </a:cubicBezTo>
                  <a:cubicBezTo>
                    <a:pt x="27984" y="5192"/>
                    <a:pt x="-739" y="37720"/>
                    <a:pt x="14" y="76058"/>
                  </a:cubicBezTo>
                  <a:cubicBezTo>
                    <a:pt x="1538" y="96632"/>
                    <a:pt x="7063" y="138542"/>
                    <a:pt x="46496" y="152068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2685;p37"/>
            <p:cNvSpPr/>
            <p:nvPr/>
          </p:nvSpPr>
          <p:spPr>
            <a:xfrm>
              <a:off x="2103052" y="3477411"/>
              <a:ext cx="196972" cy="338613"/>
            </a:xfrm>
            <a:custGeom>
              <a:avLst/>
              <a:gdLst/>
              <a:ahLst/>
              <a:cxnLst/>
              <a:rect l="l" t="t" r="r" b="b"/>
              <a:pathLst>
                <a:path w="196972" h="338613" extrusionOk="0">
                  <a:moveTo>
                    <a:pt x="780" y="5239"/>
                  </a:moveTo>
                  <a:cubicBezTo>
                    <a:pt x="19163" y="0"/>
                    <a:pt x="5161" y="4286"/>
                    <a:pt x="19163" y="0"/>
                  </a:cubicBezTo>
                  <a:cubicBezTo>
                    <a:pt x="66788" y="46958"/>
                    <a:pt x="61168" y="127540"/>
                    <a:pt x="72027" y="207073"/>
                  </a:cubicBezTo>
                  <a:cubicBezTo>
                    <a:pt x="98506" y="250984"/>
                    <a:pt x="196709" y="310039"/>
                    <a:pt x="196709" y="310039"/>
                  </a:cubicBezTo>
                  <a:cubicBezTo>
                    <a:pt x="197947" y="318516"/>
                    <a:pt x="194994" y="320992"/>
                    <a:pt x="184326" y="338614"/>
                  </a:cubicBezTo>
                  <a:cubicBezTo>
                    <a:pt x="129661" y="317649"/>
                    <a:pt x="79941" y="285579"/>
                    <a:pt x="38308" y="244411"/>
                  </a:cubicBezTo>
                  <a:cubicBezTo>
                    <a:pt x="35927" y="242221"/>
                    <a:pt x="32498" y="241554"/>
                    <a:pt x="31545" y="238601"/>
                  </a:cubicBezTo>
                  <a:cubicBezTo>
                    <a:pt x="14686" y="187547"/>
                    <a:pt x="-4078" y="42291"/>
                    <a:pt x="780" y="5239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2686;p37"/>
            <p:cNvSpPr/>
            <p:nvPr/>
          </p:nvSpPr>
          <p:spPr>
            <a:xfrm>
              <a:off x="2312810" y="3580852"/>
              <a:ext cx="228028" cy="306609"/>
            </a:xfrm>
            <a:custGeom>
              <a:avLst/>
              <a:gdLst/>
              <a:ahLst/>
              <a:cxnLst/>
              <a:rect l="l" t="t" r="r" b="b"/>
              <a:pathLst>
                <a:path w="228028" h="306609" extrusionOk="0">
                  <a:moveTo>
                    <a:pt x="228028" y="0"/>
                  </a:moveTo>
                  <a:lnTo>
                    <a:pt x="156686" y="244030"/>
                  </a:lnTo>
                  <a:lnTo>
                    <a:pt x="0" y="306610"/>
                  </a:lnTo>
                  <a:lnTo>
                    <a:pt x="57150" y="68866"/>
                  </a:lnTo>
                  <a:lnTo>
                    <a:pt x="228028" y="0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2687;p37"/>
            <p:cNvSpPr/>
            <p:nvPr/>
          </p:nvSpPr>
          <p:spPr>
            <a:xfrm>
              <a:off x="2273486" y="3773067"/>
              <a:ext cx="115992" cy="56976"/>
            </a:xfrm>
            <a:custGeom>
              <a:avLst/>
              <a:gdLst/>
              <a:ahLst/>
              <a:cxnLst/>
              <a:rect l="l" t="t" r="r" b="b"/>
              <a:pathLst>
                <a:path w="115992" h="56976" extrusionOk="0">
                  <a:moveTo>
                    <a:pt x="1604" y="16383"/>
                  </a:moveTo>
                  <a:cubicBezTo>
                    <a:pt x="3890" y="8001"/>
                    <a:pt x="9891" y="10096"/>
                    <a:pt x="16749" y="12192"/>
                  </a:cubicBezTo>
                  <a:cubicBezTo>
                    <a:pt x="24087" y="15173"/>
                    <a:pt x="32154" y="15869"/>
                    <a:pt x="39895" y="14192"/>
                  </a:cubicBezTo>
                  <a:cubicBezTo>
                    <a:pt x="45919" y="11240"/>
                    <a:pt x="51497" y="7458"/>
                    <a:pt x="56468" y="2953"/>
                  </a:cubicBezTo>
                  <a:cubicBezTo>
                    <a:pt x="59631" y="1038"/>
                    <a:pt x="63251" y="19"/>
                    <a:pt x="66946" y="0"/>
                  </a:cubicBezTo>
                  <a:cubicBezTo>
                    <a:pt x="66946" y="2096"/>
                    <a:pt x="63326" y="14478"/>
                    <a:pt x="63326" y="14478"/>
                  </a:cubicBezTo>
                  <a:cubicBezTo>
                    <a:pt x="63326" y="14478"/>
                    <a:pt x="97712" y="14478"/>
                    <a:pt x="101426" y="14478"/>
                  </a:cubicBezTo>
                  <a:cubicBezTo>
                    <a:pt x="104583" y="13907"/>
                    <a:pt x="107609" y="15993"/>
                    <a:pt x="108184" y="19155"/>
                  </a:cubicBezTo>
                  <a:cubicBezTo>
                    <a:pt x="108501" y="20889"/>
                    <a:pt x="108012" y="22670"/>
                    <a:pt x="106856" y="24003"/>
                  </a:cubicBezTo>
                  <a:lnTo>
                    <a:pt x="109237" y="24003"/>
                  </a:lnTo>
                  <a:cubicBezTo>
                    <a:pt x="116190" y="22479"/>
                    <a:pt x="118762" y="33528"/>
                    <a:pt x="112190" y="34862"/>
                  </a:cubicBezTo>
                  <a:lnTo>
                    <a:pt x="106475" y="35719"/>
                  </a:lnTo>
                  <a:cubicBezTo>
                    <a:pt x="111047" y="37529"/>
                    <a:pt x="112190" y="45244"/>
                    <a:pt x="106475" y="46196"/>
                  </a:cubicBezTo>
                  <a:lnTo>
                    <a:pt x="104665" y="46196"/>
                  </a:lnTo>
                  <a:cubicBezTo>
                    <a:pt x="103845" y="46339"/>
                    <a:pt x="103009" y="46339"/>
                    <a:pt x="102188" y="46196"/>
                  </a:cubicBezTo>
                  <a:lnTo>
                    <a:pt x="100188" y="46196"/>
                  </a:lnTo>
                  <a:cubicBezTo>
                    <a:pt x="100896" y="49435"/>
                    <a:pt x="98845" y="52635"/>
                    <a:pt x="95608" y="53340"/>
                  </a:cubicBezTo>
                  <a:cubicBezTo>
                    <a:pt x="95421" y="53378"/>
                    <a:pt x="95233" y="53416"/>
                    <a:pt x="95045" y="53435"/>
                  </a:cubicBezTo>
                  <a:cubicBezTo>
                    <a:pt x="78281" y="55626"/>
                    <a:pt x="53611" y="62294"/>
                    <a:pt x="38466" y="48482"/>
                  </a:cubicBezTo>
                  <a:cubicBezTo>
                    <a:pt x="27950" y="47473"/>
                    <a:pt x="17678" y="44710"/>
                    <a:pt x="8081" y="40291"/>
                  </a:cubicBezTo>
                  <a:cubicBezTo>
                    <a:pt x="-967" y="35719"/>
                    <a:pt x="-1253" y="26289"/>
                    <a:pt x="1604" y="16383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2688;p37"/>
            <p:cNvSpPr/>
            <p:nvPr/>
          </p:nvSpPr>
          <p:spPr>
            <a:xfrm>
              <a:off x="2440714" y="3737029"/>
              <a:ext cx="71478" cy="59099"/>
            </a:xfrm>
            <a:custGeom>
              <a:avLst/>
              <a:gdLst/>
              <a:ahLst/>
              <a:cxnLst/>
              <a:rect l="l" t="t" r="r" b="b"/>
              <a:pathLst>
                <a:path w="71478" h="59099" extrusionOk="0">
                  <a:moveTo>
                    <a:pt x="5636" y="32418"/>
                  </a:moveTo>
                  <a:lnTo>
                    <a:pt x="8018" y="32418"/>
                  </a:lnTo>
                  <a:cubicBezTo>
                    <a:pt x="5440" y="30599"/>
                    <a:pt x="4827" y="27027"/>
                    <a:pt x="6648" y="24455"/>
                  </a:cubicBezTo>
                  <a:cubicBezTo>
                    <a:pt x="7726" y="22922"/>
                    <a:pt x="9482" y="22026"/>
                    <a:pt x="11351" y="22036"/>
                  </a:cubicBezTo>
                  <a:cubicBezTo>
                    <a:pt x="14876" y="22036"/>
                    <a:pt x="50213" y="14606"/>
                    <a:pt x="50213" y="14606"/>
                  </a:cubicBezTo>
                  <a:lnTo>
                    <a:pt x="54500" y="128"/>
                  </a:lnTo>
                  <a:cubicBezTo>
                    <a:pt x="54500" y="-729"/>
                    <a:pt x="60596" y="2986"/>
                    <a:pt x="60786" y="3176"/>
                  </a:cubicBezTo>
                  <a:cubicBezTo>
                    <a:pt x="66872" y="7091"/>
                    <a:pt x="70809" y="13597"/>
                    <a:pt x="71454" y="20798"/>
                  </a:cubicBezTo>
                  <a:cubicBezTo>
                    <a:pt x="71818" y="30903"/>
                    <a:pt x="68152" y="40733"/>
                    <a:pt x="61262" y="48134"/>
                  </a:cubicBezTo>
                  <a:cubicBezTo>
                    <a:pt x="54984" y="54364"/>
                    <a:pt x="46575" y="57974"/>
                    <a:pt x="37736" y="58231"/>
                  </a:cubicBezTo>
                  <a:cubicBezTo>
                    <a:pt x="33449" y="58231"/>
                    <a:pt x="29354" y="58707"/>
                    <a:pt x="25639" y="59088"/>
                  </a:cubicBezTo>
                  <a:cubicBezTo>
                    <a:pt x="22226" y="59298"/>
                    <a:pt x="19289" y="56707"/>
                    <a:pt x="19078" y="53287"/>
                  </a:cubicBezTo>
                  <a:cubicBezTo>
                    <a:pt x="19071" y="53192"/>
                    <a:pt x="19068" y="53087"/>
                    <a:pt x="19067" y="52992"/>
                  </a:cubicBezTo>
                  <a:lnTo>
                    <a:pt x="17924" y="52992"/>
                  </a:lnTo>
                  <a:cubicBezTo>
                    <a:pt x="17115" y="53221"/>
                    <a:pt x="16256" y="53221"/>
                    <a:pt x="15447" y="52992"/>
                  </a:cubicBezTo>
                  <a:lnTo>
                    <a:pt x="13637" y="52992"/>
                  </a:lnTo>
                  <a:cubicBezTo>
                    <a:pt x="7637" y="52992"/>
                    <a:pt x="7160" y="45562"/>
                    <a:pt x="11256" y="42895"/>
                  </a:cubicBezTo>
                  <a:lnTo>
                    <a:pt x="5446" y="42895"/>
                  </a:lnTo>
                  <a:cubicBezTo>
                    <a:pt x="-2174" y="43562"/>
                    <a:pt x="-1507" y="32323"/>
                    <a:pt x="5636" y="32418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2689;p37"/>
            <p:cNvSpPr/>
            <p:nvPr/>
          </p:nvSpPr>
          <p:spPr>
            <a:xfrm>
              <a:off x="2285854" y="3390448"/>
              <a:ext cx="70866" cy="103155"/>
            </a:xfrm>
            <a:custGeom>
              <a:avLst/>
              <a:gdLst/>
              <a:ahLst/>
              <a:cxnLst/>
              <a:rect l="l" t="t" r="r" b="b"/>
              <a:pathLst>
                <a:path w="70866" h="103155" extrusionOk="0">
                  <a:moveTo>
                    <a:pt x="45339" y="103156"/>
                  </a:moveTo>
                  <a:cubicBezTo>
                    <a:pt x="54990" y="102718"/>
                    <a:pt x="64114" y="98631"/>
                    <a:pt x="70866" y="91726"/>
                  </a:cubicBezTo>
                  <a:cubicBezTo>
                    <a:pt x="69533" y="73628"/>
                    <a:pt x="46482" y="5143"/>
                    <a:pt x="0" y="0"/>
                  </a:cubicBezTo>
                  <a:cubicBezTo>
                    <a:pt x="12463" y="8944"/>
                    <a:pt x="22324" y="21041"/>
                    <a:pt x="28575" y="35052"/>
                  </a:cubicBezTo>
                  <a:cubicBezTo>
                    <a:pt x="35880" y="57293"/>
                    <a:pt x="41484" y="80067"/>
                    <a:pt x="45339" y="103156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2690;p37"/>
            <p:cNvSpPr/>
            <p:nvPr/>
          </p:nvSpPr>
          <p:spPr>
            <a:xfrm>
              <a:off x="2088637" y="3460502"/>
              <a:ext cx="85975" cy="128318"/>
            </a:xfrm>
            <a:custGeom>
              <a:avLst/>
              <a:gdLst/>
              <a:ahLst/>
              <a:cxnLst/>
              <a:rect l="l" t="t" r="r" b="b"/>
              <a:pathLst>
                <a:path w="85975" h="128318" extrusionOk="0">
                  <a:moveTo>
                    <a:pt x="6812" y="123589"/>
                  </a:moveTo>
                  <a:cubicBezTo>
                    <a:pt x="6812" y="123589"/>
                    <a:pt x="53008" y="139590"/>
                    <a:pt x="85584" y="112730"/>
                  </a:cubicBezTo>
                  <a:cubicBezTo>
                    <a:pt x="89203" y="106634"/>
                    <a:pt x="66534" y="27957"/>
                    <a:pt x="66534" y="27957"/>
                  </a:cubicBezTo>
                  <a:cubicBezTo>
                    <a:pt x="66534" y="27957"/>
                    <a:pt x="47484" y="-12238"/>
                    <a:pt x="16813" y="3764"/>
                  </a:cubicBezTo>
                  <a:cubicBezTo>
                    <a:pt x="-13857" y="19766"/>
                    <a:pt x="6812" y="123589"/>
                    <a:pt x="6812" y="123589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2691;p37"/>
            <p:cNvSpPr/>
            <p:nvPr/>
          </p:nvSpPr>
          <p:spPr>
            <a:xfrm>
              <a:off x="4813163" y="609565"/>
              <a:ext cx="169617" cy="333215"/>
            </a:xfrm>
            <a:custGeom>
              <a:avLst/>
              <a:gdLst/>
              <a:ahLst/>
              <a:cxnLst/>
              <a:rect l="l" t="t" r="r" b="b"/>
              <a:pathLst>
                <a:path w="169617" h="333215" extrusionOk="0">
                  <a:moveTo>
                    <a:pt x="97114" y="257806"/>
                  </a:moveTo>
                  <a:cubicBezTo>
                    <a:pt x="82065" y="284512"/>
                    <a:pt x="63834" y="309299"/>
                    <a:pt x="42822" y="331624"/>
                  </a:cubicBezTo>
                  <a:cubicBezTo>
                    <a:pt x="36916" y="338482"/>
                    <a:pt x="-8137" y="321242"/>
                    <a:pt x="1293" y="316384"/>
                  </a:cubicBezTo>
                  <a:cubicBezTo>
                    <a:pt x="10722" y="311527"/>
                    <a:pt x="40250" y="270283"/>
                    <a:pt x="55109" y="242851"/>
                  </a:cubicBezTo>
                  <a:cubicBezTo>
                    <a:pt x="67549" y="210057"/>
                    <a:pt x="78074" y="176568"/>
                    <a:pt x="86637" y="142553"/>
                  </a:cubicBezTo>
                  <a:cubicBezTo>
                    <a:pt x="96162" y="108930"/>
                    <a:pt x="103972" y="59590"/>
                    <a:pt x="110735" y="36349"/>
                  </a:cubicBezTo>
                  <a:cubicBezTo>
                    <a:pt x="114326" y="18843"/>
                    <a:pt x="127870" y="5080"/>
                    <a:pt x="145311" y="1202"/>
                  </a:cubicBezTo>
                  <a:cubicBezTo>
                    <a:pt x="161503" y="-2513"/>
                    <a:pt x="172076" y="1869"/>
                    <a:pt x="169123" y="21586"/>
                  </a:cubicBezTo>
                  <a:cubicBezTo>
                    <a:pt x="163885" y="56066"/>
                    <a:pt x="136929" y="189988"/>
                    <a:pt x="97114" y="257806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692;p37"/>
            <p:cNvSpPr/>
            <p:nvPr/>
          </p:nvSpPr>
          <p:spPr>
            <a:xfrm>
              <a:off x="4828467" y="1392196"/>
              <a:ext cx="116692" cy="90410"/>
            </a:xfrm>
            <a:custGeom>
              <a:avLst/>
              <a:gdLst/>
              <a:ahLst/>
              <a:cxnLst/>
              <a:rect l="l" t="t" r="r" b="b"/>
              <a:pathLst>
                <a:path w="116692" h="90410" extrusionOk="0">
                  <a:moveTo>
                    <a:pt x="107433" y="2"/>
                  </a:moveTo>
                  <a:cubicBezTo>
                    <a:pt x="93527" y="11337"/>
                    <a:pt x="72857" y="955"/>
                    <a:pt x="71810" y="2003"/>
                  </a:cubicBezTo>
                  <a:cubicBezTo>
                    <a:pt x="55417" y="17271"/>
                    <a:pt x="38177" y="31616"/>
                    <a:pt x="20184" y="44960"/>
                  </a:cubicBezTo>
                  <a:cubicBezTo>
                    <a:pt x="11421" y="51818"/>
                    <a:pt x="-2105" y="61057"/>
                    <a:pt x="277" y="74202"/>
                  </a:cubicBezTo>
                  <a:cubicBezTo>
                    <a:pt x="4753" y="97824"/>
                    <a:pt x="42472" y="90585"/>
                    <a:pt x="56665" y="83727"/>
                  </a:cubicBezTo>
                  <a:cubicBezTo>
                    <a:pt x="70857" y="76869"/>
                    <a:pt x="82573" y="64677"/>
                    <a:pt x="96003" y="56200"/>
                  </a:cubicBezTo>
                  <a:cubicBezTo>
                    <a:pt x="105528" y="50199"/>
                    <a:pt x="115053" y="47151"/>
                    <a:pt x="116577" y="34959"/>
                  </a:cubicBezTo>
                  <a:cubicBezTo>
                    <a:pt x="117720" y="27244"/>
                    <a:pt x="110100" y="-284"/>
                    <a:pt x="107433" y="2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693;p37"/>
            <p:cNvSpPr/>
            <p:nvPr/>
          </p:nvSpPr>
          <p:spPr>
            <a:xfrm>
              <a:off x="4829505" y="1421916"/>
              <a:ext cx="116196" cy="60608"/>
            </a:xfrm>
            <a:custGeom>
              <a:avLst/>
              <a:gdLst/>
              <a:ahLst/>
              <a:cxnLst/>
              <a:rect l="l" t="t" r="r" b="b"/>
              <a:pathLst>
                <a:path w="116196" h="60608" extrusionOk="0">
                  <a:moveTo>
                    <a:pt x="115919" y="0"/>
                  </a:moveTo>
                  <a:cubicBezTo>
                    <a:pt x="114110" y="11621"/>
                    <a:pt x="104775" y="14764"/>
                    <a:pt x="95250" y="20765"/>
                  </a:cubicBezTo>
                  <a:cubicBezTo>
                    <a:pt x="81534" y="29242"/>
                    <a:pt x="69437" y="41529"/>
                    <a:pt x="55245" y="48673"/>
                  </a:cubicBezTo>
                  <a:cubicBezTo>
                    <a:pt x="41053" y="55817"/>
                    <a:pt x="9239" y="62008"/>
                    <a:pt x="0" y="45149"/>
                  </a:cubicBezTo>
                  <a:cubicBezTo>
                    <a:pt x="5048" y="67913"/>
                    <a:pt x="42101" y="60770"/>
                    <a:pt x="56198" y="53626"/>
                  </a:cubicBezTo>
                  <a:cubicBezTo>
                    <a:pt x="70295" y="46482"/>
                    <a:pt x="82106" y="34576"/>
                    <a:pt x="95536" y="26099"/>
                  </a:cubicBezTo>
                  <a:cubicBezTo>
                    <a:pt x="105061" y="20098"/>
                    <a:pt x="114586" y="17050"/>
                    <a:pt x="116110" y="4858"/>
                  </a:cubicBezTo>
                  <a:cubicBezTo>
                    <a:pt x="116272" y="3239"/>
                    <a:pt x="116205" y="1600"/>
                    <a:pt x="115919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694;p37"/>
            <p:cNvSpPr/>
            <p:nvPr/>
          </p:nvSpPr>
          <p:spPr>
            <a:xfrm>
              <a:off x="4688430" y="1310886"/>
              <a:ext cx="116665" cy="87067"/>
            </a:xfrm>
            <a:custGeom>
              <a:avLst/>
              <a:gdLst/>
              <a:ahLst/>
              <a:cxnLst/>
              <a:rect l="l" t="t" r="r" b="b"/>
              <a:pathLst>
                <a:path w="116665" h="87067" extrusionOk="0">
                  <a:moveTo>
                    <a:pt x="105833" y="64"/>
                  </a:moveTo>
                  <a:cubicBezTo>
                    <a:pt x="91831" y="11398"/>
                    <a:pt x="67733" y="-984"/>
                    <a:pt x="66305" y="64"/>
                  </a:cubicBezTo>
                  <a:cubicBezTo>
                    <a:pt x="51722" y="14780"/>
                    <a:pt x="36329" y="28677"/>
                    <a:pt x="20204" y="41688"/>
                  </a:cubicBezTo>
                  <a:cubicBezTo>
                    <a:pt x="11440" y="48546"/>
                    <a:pt x="-2180" y="57690"/>
                    <a:pt x="296" y="70930"/>
                  </a:cubicBezTo>
                  <a:cubicBezTo>
                    <a:pt x="4678" y="94456"/>
                    <a:pt x="42492" y="87217"/>
                    <a:pt x="56684" y="80455"/>
                  </a:cubicBezTo>
                  <a:cubicBezTo>
                    <a:pt x="70876" y="73692"/>
                    <a:pt x="82592" y="61405"/>
                    <a:pt x="96022" y="52927"/>
                  </a:cubicBezTo>
                  <a:cubicBezTo>
                    <a:pt x="105547" y="47022"/>
                    <a:pt x="115072" y="43879"/>
                    <a:pt x="116597" y="31782"/>
                  </a:cubicBezTo>
                  <a:cubicBezTo>
                    <a:pt x="117549" y="23495"/>
                    <a:pt x="108310" y="-698"/>
                    <a:pt x="105833" y="64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695;p37"/>
            <p:cNvSpPr/>
            <p:nvPr/>
          </p:nvSpPr>
          <p:spPr>
            <a:xfrm>
              <a:off x="4688726" y="1338477"/>
              <a:ext cx="116135" cy="60608"/>
            </a:xfrm>
            <a:custGeom>
              <a:avLst/>
              <a:gdLst/>
              <a:ahLst/>
              <a:cxnLst/>
              <a:rect l="l" t="t" r="r" b="b"/>
              <a:pathLst>
                <a:path w="116135" h="60608" extrusionOk="0">
                  <a:moveTo>
                    <a:pt x="115919" y="0"/>
                  </a:moveTo>
                  <a:cubicBezTo>
                    <a:pt x="114014" y="11621"/>
                    <a:pt x="104680" y="14764"/>
                    <a:pt x="95155" y="20765"/>
                  </a:cubicBezTo>
                  <a:cubicBezTo>
                    <a:pt x="81439" y="29242"/>
                    <a:pt x="69437" y="41529"/>
                    <a:pt x="55150" y="48673"/>
                  </a:cubicBezTo>
                  <a:cubicBezTo>
                    <a:pt x="40862" y="55817"/>
                    <a:pt x="9239" y="62008"/>
                    <a:pt x="0" y="45149"/>
                  </a:cubicBezTo>
                  <a:cubicBezTo>
                    <a:pt x="4953" y="67913"/>
                    <a:pt x="42101" y="60770"/>
                    <a:pt x="56198" y="53626"/>
                  </a:cubicBezTo>
                  <a:cubicBezTo>
                    <a:pt x="70295" y="46482"/>
                    <a:pt x="82010" y="34576"/>
                    <a:pt x="95536" y="26099"/>
                  </a:cubicBezTo>
                  <a:cubicBezTo>
                    <a:pt x="105061" y="20098"/>
                    <a:pt x="114586" y="17050"/>
                    <a:pt x="116110" y="4858"/>
                  </a:cubicBezTo>
                  <a:cubicBezTo>
                    <a:pt x="116177" y="3238"/>
                    <a:pt x="116110" y="1610"/>
                    <a:pt x="115919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696;p37"/>
            <p:cNvSpPr/>
            <p:nvPr/>
          </p:nvSpPr>
          <p:spPr>
            <a:xfrm>
              <a:off x="4717732" y="910305"/>
              <a:ext cx="408631" cy="493987"/>
            </a:xfrm>
            <a:custGeom>
              <a:avLst/>
              <a:gdLst/>
              <a:ahLst/>
              <a:cxnLst/>
              <a:rect l="l" t="t" r="r" b="b"/>
              <a:pathLst>
                <a:path w="408631" h="493987" extrusionOk="0">
                  <a:moveTo>
                    <a:pt x="405429" y="33455"/>
                  </a:moveTo>
                  <a:cubicBezTo>
                    <a:pt x="420955" y="130325"/>
                    <a:pt x="377902" y="166805"/>
                    <a:pt x="321990" y="187094"/>
                  </a:cubicBezTo>
                  <a:cubicBezTo>
                    <a:pt x="281890" y="201857"/>
                    <a:pt x="224264" y="224622"/>
                    <a:pt x="224264" y="224622"/>
                  </a:cubicBezTo>
                  <a:cubicBezTo>
                    <a:pt x="224264" y="224622"/>
                    <a:pt x="225121" y="245863"/>
                    <a:pt x="225502" y="293583"/>
                  </a:cubicBezTo>
                  <a:cubicBezTo>
                    <a:pt x="225978" y="335588"/>
                    <a:pt x="220359" y="489036"/>
                    <a:pt x="220359" y="489036"/>
                  </a:cubicBezTo>
                  <a:cubicBezTo>
                    <a:pt x="206862" y="495799"/>
                    <a:pt x="190936" y="495627"/>
                    <a:pt x="177591" y="488560"/>
                  </a:cubicBezTo>
                  <a:cubicBezTo>
                    <a:pt x="177591" y="488560"/>
                    <a:pt x="155017" y="371021"/>
                    <a:pt x="150255" y="318062"/>
                  </a:cubicBezTo>
                  <a:cubicBezTo>
                    <a:pt x="143778" y="246149"/>
                    <a:pt x="132729" y="199095"/>
                    <a:pt x="136348" y="183665"/>
                  </a:cubicBezTo>
                  <a:cubicBezTo>
                    <a:pt x="139587" y="170044"/>
                    <a:pt x="218168" y="131372"/>
                    <a:pt x="243123" y="110703"/>
                  </a:cubicBezTo>
                  <a:lnTo>
                    <a:pt x="78531" y="165853"/>
                  </a:lnTo>
                  <a:cubicBezTo>
                    <a:pt x="81789" y="183703"/>
                    <a:pt x="83380" y="201810"/>
                    <a:pt x="83294" y="219955"/>
                  </a:cubicBezTo>
                  <a:cubicBezTo>
                    <a:pt x="81770" y="277105"/>
                    <a:pt x="78627" y="400453"/>
                    <a:pt x="78627" y="400453"/>
                  </a:cubicBezTo>
                  <a:cubicBezTo>
                    <a:pt x="78627" y="400453"/>
                    <a:pt x="56053" y="416741"/>
                    <a:pt x="36812" y="400453"/>
                  </a:cubicBezTo>
                  <a:cubicBezTo>
                    <a:pt x="36812" y="400453"/>
                    <a:pt x="-4622" y="156137"/>
                    <a:pt x="427" y="124229"/>
                  </a:cubicBezTo>
                  <a:cubicBezTo>
                    <a:pt x="5189" y="93558"/>
                    <a:pt x="150255" y="30788"/>
                    <a:pt x="175782" y="9167"/>
                  </a:cubicBezTo>
                  <a:cubicBezTo>
                    <a:pt x="184802" y="1843"/>
                    <a:pt x="196499" y="-1308"/>
                    <a:pt x="207976" y="4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697;p37"/>
            <p:cNvSpPr/>
            <p:nvPr/>
          </p:nvSpPr>
          <p:spPr>
            <a:xfrm>
              <a:off x="4963696" y="579048"/>
              <a:ext cx="128556" cy="125075"/>
            </a:xfrm>
            <a:custGeom>
              <a:avLst/>
              <a:gdLst/>
              <a:ahLst/>
              <a:cxnLst/>
              <a:rect l="l" t="t" r="r" b="b"/>
              <a:pathLst>
                <a:path w="128556" h="125075" extrusionOk="0">
                  <a:moveTo>
                    <a:pt x="102220" y="0"/>
                  </a:moveTo>
                  <a:cubicBezTo>
                    <a:pt x="102220" y="0"/>
                    <a:pt x="99838" y="46196"/>
                    <a:pt x="100886" y="50292"/>
                  </a:cubicBezTo>
                  <a:cubicBezTo>
                    <a:pt x="101934" y="54388"/>
                    <a:pt x="122032" y="67913"/>
                    <a:pt x="127937" y="72676"/>
                  </a:cubicBezTo>
                  <a:cubicBezTo>
                    <a:pt x="133843" y="77438"/>
                    <a:pt x="96029" y="114776"/>
                    <a:pt x="77645" y="123253"/>
                  </a:cubicBezTo>
                  <a:cubicBezTo>
                    <a:pt x="59262" y="131731"/>
                    <a:pt x="1445" y="109442"/>
                    <a:pt x="112" y="80867"/>
                  </a:cubicBezTo>
                  <a:cubicBezTo>
                    <a:pt x="-1222" y="52292"/>
                    <a:pt x="9637" y="28289"/>
                    <a:pt x="19162" y="27051"/>
                  </a:cubicBezTo>
                  <a:cubicBezTo>
                    <a:pt x="28687" y="25813"/>
                    <a:pt x="102220" y="0"/>
                    <a:pt x="102220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698;p37"/>
            <p:cNvSpPr/>
            <p:nvPr/>
          </p:nvSpPr>
          <p:spPr>
            <a:xfrm>
              <a:off x="4918440" y="596574"/>
              <a:ext cx="208599" cy="407146"/>
            </a:xfrm>
            <a:custGeom>
              <a:avLst/>
              <a:gdLst/>
              <a:ahLst/>
              <a:cxnLst/>
              <a:rect l="l" t="t" r="r" b="b"/>
              <a:pathLst>
                <a:path w="208599" h="407146" extrusionOk="0">
                  <a:moveTo>
                    <a:pt x="152620" y="40673"/>
                  </a:moveTo>
                  <a:cubicBezTo>
                    <a:pt x="152620" y="40673"/>
                    <a:pt x="119187" y="90584"/>
                    <a:pt x="72419" y="95251"/>
                  </a:cubicBezTo>
                  <a:cubicBezTo>
                    <a:pt x="57751" y="80773"/>
                    <a:pt x="56417" y="28576"/>
                    <a:pt x="76801" y="12574"/>
                  </a:cubicBezTo>
                  <a:cubicBezTo>
                    <a:pt x="76801" y="12574"/>
                    <a:pt x="57751" y="-2571"/>
                    <a:pt x="45178" y="382"/>
                  </a:cubicBezTo>
                  <a:cubicBezTo>
                    <a:pt x="31481" y="8783"/>
                    <a:pt x="21327" y="21888"/>
                    <a:pt x="16603" y="37244"/>
                  </a:cubicBezTo>
                  <a:cubicBezTo>
                    <a:pt x="4658" y="71536"/>
                    <a:pt x="-923" y="107721"/>
                    <a:pt x="124" y="144019"/>
                  </a:cubicBezTo>
                  <a:cubicBezTo>
                    <a:pt x="886" y="192977"/>
                    <a:pt x="124" y="316707"/>
                    <a:pt x="124" y="316707"/>
                  </a:cubicBezTo>
                  <a:cubicBezTo>
                    <a:pt x="5620" y="346271"/>
                    <a:pt x="23556" y="372047"/>
                    <a:pt x="49369" y="387478"/>
                  </a:cubicBezTo>
                  <a:cubicBezTo>
                    <a:pt x="83068" y="406490"/>
                    <a:pt x="122740" y="411976"/>
                    <a:pt x="160335" y="402813"/>
                  </a:cubicBezTo>
                  <a:cubicBezTo>
                    <a:pt x="183957" y="397289"/>
                    <a:pt x="192720" y="383763"/>
                    <a:pt x="200911" y="366904"/>
                  </a:cubicBezTo>
                  <a:cubicBezTo>
                    <a:pt x="198816" y="332614"/>
                    <a:pt x="185195" y="262129"/>
                    <a:pt x="190910" y="218790"/>
                  </a:cubicBezTo>
                  <a:cubicBezTo>
                    <a:pt x="196625" y="175451"/>
                    <a:pt x="205769" y="143447"/>
                    <a:pt x="208150" y="108586"/>
                  </a:cubicBezTo>
                  <a:cubicBezTo>
                    <a:pt x="210532" y="73724"/>
                    <a:pt x="203483" y="74391"/>
                    <a:pt x="186052" y="62009"/>
                  </a:cubicBezTo>
                  <a:cubicBezTo>
                    <a:pt x="175442" y="54092"/>
                    <a:pt x="164269" y="46962"/>
                    <a:pt x="152620" y="40673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699;p37"/>
            <p:cNvSpPr/>
            <p:nvPr/>
          </p:nvSpPr>
          <p:spPr>
            <a:xfrm>
              <a:off x="4958560" y="449309"/>
              <a:ext cx="138537" cy="168686"/>
            </a:xfrm>
            <a:custGeom>
              <a:avLst/>
              <a:gdLst/>
              <a:ahLst/>
              <a:cxnLst/>
              <a:rect l="l" t="t" r="r" b="b"/>
              <a:pathLst>
                <a:path w="138537" h="168686" extrusionOk="0">
                  <a:moveTo>
                    <a:pt x="2962" y="60969"/>
                  </a:moveTo>
                  <a:lnTo>
                    <a:pt x="2962" y="60969"/>
                  </a:lnTo>
                  <a:cubicBezTo>
                    <a:pt x="8486" y="25155"/>
                    <a:pt x="34204" y="-1896"/>
                    <a:pt x="71161" y="104"/>
                  </a:cubicBezTo>
                  <a:cubicBezTo>
                    <a:pt x="110299" y="2083"/>
                    <a:pt x="140427" y="35416"/>
                    <a:pt x="138445" y="74557"/>
                  </a:cubicBezTo>
                  <a:cubicBezTo>
                    <a:pt x="137321" y="96813"/>
                    <a:pt x="125806" y="117248"/>
                    <a:pt x="107356" y="129739"/>
                  </a:cubicBezTo>
                  <a:cubicBezTo>
                    <a:pt x="106032" y="135172"/>
                    <a:pt x="104117" y="140443"/>
                    <a:pt x="101641" y="145456"/>
                  </a:cubicBezTo>
                  <a:cubicBezTo>
                    <a:pt x="88592" y="160696"/>
                    <a:pt x="49063" y="170125"/>
                    <a:pt x="37728" y="168506"/>
                  </a:cubicBezTo>
                  <a:cubicBezTo>
                    <a:pt x="23907" y="167251"/>
                    <a:pt x="12249" y="157706"/>
                    <a:pt x="8296" y="144408"/>
                  </a:cubicBezTo>
                  <a:cubicBezTo>
                    <a:pt x="-3610" y="116309"/>
                    <a:pt x="-86" y="78685"/>
                    <a:pt x="2962" y="60969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700;p37"/>
            <p:cNvSpPr/>
            <p:nvPr/>
          </p:nvSpPr>
          <p:spPr>
            <a:xfrm>
              <a:off x="4963736" y="434568"/>
              <a:ext cx="146199" cy="144480"/>
            </a:xfrm>
            <a:custGeom>
              <a:avLst/>
              <a:gdLst/>
              <a:ahLst/>
              <a:cxnLst/>
              <a:rect l="l" t="t" r="r" b="b"/>
              <a:pathLst>
                <a:path w="146199" h="144480" extrusionOk="0">
                  <a:moveTo>
                    <a:pt x="102179" y="144481"/>
                  </a:moveTo>
                  <a:lnTo>
                    <a:pt x="102179" y="144481"/>
                  </a:lnTo>
                  <a:lnTo>
                    <a:pt x="98750" y="113239"/>
                  </a:lnTo>
                  <a:cubicBezTo>
                    <a:pt x="98750" y="113239"/>
                    <a:pt x="124277" y="47135"/>
                    <a:pt x="63984" y="59899"/>
                  </a:cubicBezTo>
                  <a:cubicBezTo>
                    <a:pt x="24169" y="68281"/>
                    <a:pt x="14168" y="71900"/>
                    <a:pt x="2072" y="45135"/>
                  </a:cubicBezTo>
                  <a:cubicBezTo>
                    <a:pt x="-10025" y="18370"/>
                    <a:pt x="32647" y="-5538"/>
                    <a:pt x="83415" y="1129"/>
                  </a:cubicBezTo>
                  <a:cubicBezTo>
                    <a:pt x="119648" y="4934"/>
                    <a:pt x="146928" y="35857"/>
                    <a:pt x="146185" y="72281"/>
                  </a:cubicBezTo>
                  <a:cubicBezTo>
                    <a:pt x="144851" y="91903"/>
                    <a:pt x="139612" y="131717"/>
                    <a:pt x="102179" y="144481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701;p37"/>
            <p:cNvSpPr/>
            <p:nvPr/>
          </p:nvSpPr>
          <p:spPr>
            <a:xfrm>
              <a:off x="4896275" y="596956"/>
              <a:ext cx="67341" cy="98012"/>
            </a:xfrm>
            <a:custGeom>
              <a:avLst/>
              <a:gdLst/>
              <a:ahLst/>
              <a:cxnLst/>
              <a:rect l="l" t="t" r="r" b="b"/>
              <a:pathLst>
                <a:path w="67341" h="98012" extrusionOk="0">
                  <a:moveTo>
                    <a:pt x="24289" y="98012"/>
                  </a:moveTo>
                  <a:cubicBezTo>
                    <a:pt x="15097" y="97573"/>
                    <a:pt x="6410" y="93657"/>
                    <a:pt x="0" y="87058"/>
                  </a:cubicBezTo>
                  <a:cubicBezTo>
                    <a:pt x="1334" y="70009"/>
                    <a:pt x="23241" y="4858"/>
                    <a:pt x="67342" y="0"/>
                  </a:cubicBezTo>
                  <a:cubicBezTo>
                    <a:pt x="55350" y="8451"/>
                    <a:pt x="45844" y="19962"/>
                    <a:pt x="39814" y="33338"/>
                  </a:cubicBezTo>
                  <a:cubicBezTo>
                    <a:pt x="32994" y="54469"/>
                    <a:pt x="27813" y="76090"/>
                    <a:pt x="24289" y="98012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704;p37"/>
            <p:cNvSpPr/>
            <p:nvPr/>
          </p:nvSpPr>
          <p:spPr>
            <a:xfrm>
              <a:off x="5434724" y="3741253"/>
              <a:ext cx="51339" cy="103346"/>
            </a:xfrm>
            <a:custGeom>
              <a:avLst/>
              <a:gdLst/>
              <a:ahLst/>
              <a:cxnLst/>
              <a:rect l="l" t="t" r="r" b="b"/>
              <a:pathLst>
                <a:path w="51339" h="103346" extrusionOk="0">
                  <a:moveTo>
                    <a:pt x="0" y="103346"/>
                  </a:moveTo>
                  <a:lnTo>
                    <a:pt x="95" y="0"/>
                  </a:lnTo>
                  <a:lnTo>
                    <a:pt x="51340" y="86773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705;p37"/>
            <p:cNvSpPr/>
            <p:nvPr/>
          </p:nvSpPr>
          <p:spPr>
            <a:xfrm>
              <a:off x="6065565" y="3741825"/>
              <a:ext cx="45148" cy="102774"/>
            </a:xfrm>
            <a:custGeom>
              <a:avLst/>
              <a:gdLst/>
              <a:ahLst/>
              <a:cxnLst/>
              <a:rect l="l" t="t" r="r" b="b"/>
              <a:pathLst>
                <a:path w="45148" h="102774" extrusionOk="0">
                  <a:moveTo>
                    <a:pt x="45148" y="102775"/>
                  </a:moveTo>
                  <a:lnTo>
                    <a:pt x="45148" y="0"/>
                  </a:lnTo>
                  <a:lnTo>
                    <a:pt x="0" y="51149"/>
                  </a:lnTo>
                  <a:lnTo>
                    <a:pt x="45148" y="102775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709;p37"/>
            <p:cNvSpPr/>
            <p:nvPr/>
          </p:nvSpPr>
          <p:spPr>
            <a:xfrm rot="-1801764">
              <a:off x="5018434" y="4160307"/>
              <a:ext cx="74228" cy="128473"/>
            </a:xfrm>
            <a:custGeom>
              <a:avLst/>
              <a:gdLst/>
              <a:ahLst/>
              <a:cxnLst/>
              <a:rect l="l" t="t" r="r" b="b"/>
              <a:pathLst>
                <a:path w="74294" h="128587" extrusionOk="0">
                  <a:moveTo>
                    <a:pt x="74295" y="64294"/>
                  </a:moveTo>
                  <a:cubicBezTo>
                    <a:pt x="74295" y="99802"/>
                    <a:pt x="57663" y="128588"/>
                    <a:pt x="37148" y="128588"/>
                  </a:cubicBezTo>
                  <a:cubicBezTo>
                    <a:pt x="16632" y="128588"/>
                    <a:pt x="0" y="99802"/>
                    <a:pt x="0" y="64294"/>
                  </a:cubicBezTo>
                  <a:cubicBezTo>
                    <a:pt x="0" y="28785"/>
                    <a:pt x="16632" y="0"/>
                    <a:pt x="37148" y="0"/>
                  </a:cubicBezTo>
                  <a:cubicBezTo>
                    <a:pt x="57663" y="0"/>
                    <a:pt x="74295" y="28785"/>
                    <a:pt x="74295" y="64294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714;p37"/>
            <p:cNvSpPr/>
            <p:nvPr/>
          </p:nvSpPr>
          <p:spPr>
            <a:xfrm>
              <a:off x="5833536" y="4556308"/>
              <a:ext cx="432244" cy="249555"/>
            </a:xfrm>
            <a:custGeom>
              <a:avLst/>
              <a:gdLst/>
              <a:ahLst/>
              <a:cxnLst/>
              <a:rect l="l" t="t" r="r" b="b"/>
              <a:pathLst>
                <a:path w="432244" h="249555" extrusionOk="0">
                  <a:moveTo>
                    <a:pt x="432244" y="124778"/>
                  </a:moveTo>
                  <a:cubicBezTo>
                    <a:pt x="432244" y="193690"/>
                    <a:pt x="335483" y="249555"/>
                    <a:pt x="216122" y="249555"/>
                  </a:cubicBezTo>
                  <a:cubicBezTo>
                    <a:pt x="96761" y="249555"/>
                    <a:pt x="0" y="193690"/>
                    <a:pt x="0" y="124778"/>
                  </a:cubicBezTo>
                  <a:cubicBezTo>
                    <a:pt x="0" y="55865"/>
                    <a:pt x="96761" y="0"/>
                    <a:pt x="216122" y="0"/>
                  </a:cubicBezTo>
                  <a:cubicBezTo>
                    <a:pt x="335483" y="0"/>
                    <a:pt x="432244" y="55865"/>
                    <a:pt x="432244" y="124778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715;p37"/>
            <p:cNvSpPr/>
            <p:nvPr/>
          </p:nvSpPr>
          <p:spPr>
            <a:xfrm>
              <a:off x="6124048" y="3784878"/>
              <a:ext cx="99113" cy="215741"/>
            </a:xfrm>
            <a:custGeom>
              <a:avLst/>
              <a:gdLst/>
              <a:ahLst/>
              <a:cxnLst/>
              <a:rect l="l" t="t" r="r" b="b"/>
              <a:pathLst>
                <a:path w="99113" h="215741" extrusionOk="0">
                  <a:moveTo>
                    <a:pt x="77248" y="0"/>
                  </a:moveTo>
                  <a:cubicBezTo>
                    <a:pt x="79534" y="20098"/>
                    <a:pt x="103537" y="106775"/>
                    <a:pt x="98393" y="136398"/>
                  </a:cubicBezTo>
                  <a:cubicBezTo>
                    <a:pt x="93250" y="166021"/>
                    <a:pt x="11335" y="215741"/>
                    <a:pt x="11335" y="215741"/>
                  </a:cubicBezTo>
                  <a:lnTo>
                    <a:pt x="0" y="164973"/>
                  </a:lnTo>
                  <a:lnTo>
                    <a:pt x="45339" y="120491"/>
                  </a:lnTo>
                  <a:lnTo>
                    <a:pt x="33052" y="36385"/>
                  </a:ln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716;p37"/>
            <p:cNvSpPr/>
            <p:nvPr/>
          </p:nvSpPr>
          <p:spPr>
            <a:xfrm>
              <a:off x="6137955" y="3696137"/>
              <a:ext cx="71246" cy="137090"/>
            </a:xfrm>
            <a:custGeom>
              <a:avLst/>
              <a:gdLst/>
              <a:ahLst/>
              <a:cxnLst/>
              <a:rect l="l" t="t" r="r" b="b"/>
              <a:pathLst>
                <a:path w="71246" h="137090" extrusionOk="0">
                  <a:moveTo>
                    <a:pt x="0" y="3302"/>
                  </a:moveTo>
                  <a:cubicBezTo>
                    <a:pt x="16516" y="-4309"/>
                    <a:pt x="36109" y="1625"/>
                    <a:pt x="45625" y="17113"/>
                  </a:cubicBezTo>
                  <a:cubicBezTo>
                    <a:pt x="57626" y="37020"/>
                    <a:pt x="70104" y="105505"/>
                    <a:pt x="71247" y="117125"/>
                  </a:cubicBezTo>
                  <a:cubicBezTo>
                    <a:pt x="71247" y="117125"/>
                    <a:pt x="54388" y="140557"/>
                    <a:pt x="29051" y="136652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717;p37"/>
            <p:cNvSpPr/>
            <p:nvPr/>
          </p:nvSpPr>
          <p:spPr>
            <a:xfrm>
              <a:off x="5898535" y="4644969"/>
              <a:ext cx="153698" cy="86203"/>
            </a:xfrm>
            <a:custGeom>
              <a:avLst/>
              <a:gdLst/>
              <a:ahLst/>
              <a:cxnLst/>
              <a:rect l="l" t="t" r="r" b="b"/>
              <a:pathLst>
                <a:path w="153698" h="86203" extrusionOk="0">
                  <a:moveTo>
                    <a:pt x="145884" y="20876"/>
                  </a:moveTo>
                  <a:cubicBezTo>
                    <a:pt x="128063" y="25743"/>
                    <a:pt x="109051" y="23409"/>
                    <a:pt x="92925" y="14399"/>
                  </a:cubicBezTo>
                  <a:cubicBezTo>
                    <a:pt x="80162" y="14399"/>
                    <a:pt x="10820" y="-14843"/>
                    <a:pt x="1390" y="10017"/>
                  </a:cubicBezTo>
                  <a:cubicBezTo>
                    <a:pt x="-6802" y="31925"/>
                    <a:pt x="23202" y="52118"/>
                    <a:pt x="39490" y="55928"/>
                  </a:cubicBezTo>
                  <a:cubicBezTo>
                    <a:pt x="74542" y="64405"/>
                    <a:pt x="100355" y="81931"/>
                    <a:pt x="114451" y="84503"/>
                  </a:cubicBezTo>
                  <a:cubicBezTo>
                    <a:pt x="124929" y="86694"/>
                    <a:pt x="138455" y="88122"/>
                    <a:pt x="146837" y="79931"/>
                  </a:cubicBezTo>
                  <a:cubicBezTo>
                    <a:pt x="156552" y="70406"/>
                    <a:pt x="155695" y="33830"/>
                    <a:pt x="145884" y="20876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718;p37"/>
            <p:cNvSpPr/>
            <p:nvPr/>
          </p:nvSpPr>
          <p:spPr>
            <a:xfrm>
              <a:off x="5898544" y="4659654"/>
              <a:ext cx="151113" cy="71804"/>
            </a:xfrm>
            <a:custGeom>
              <a:avLst/>
              <a:gdLst/>
              <a:ahLst/>
              <a:cxnLst/>
              <a:rect l="l" t="t" r="r" b="b"/>
              <a:pathLst>
                <a:path w="151113" h="71804" extrusionOk="0">
                  <a:moveTo>
                    <a:pt x="114156" y="64103"/>
                  </a:moveTo>
                  <a:cubicBezTo>
                    <a:pt x="100059" y="61150"/>
                    <a:pt x="74246" y="43720"/>
                    <a:pt x="39195" y="35528"/>
                  </a:cubicBezTo>
                  <a:cubicBezTo>
                    <a:pt x="25764" y="32290"/>
                    <a:pt x="2619" y="17526"/>
                    <a:pt x="237" y="0"/>
                  </a:cubicBezTo>
                  <a:cubicBezTo>
                    <a:pt x="-2811" y="20098"/>
                    <a:pt x="24240" y="38100"/>
                    <a:pt x="39195" y="41529"/>
                  </a:cubicBezTo>
                  <a:cubicBezTo>
                    <a:pt x="74246" y="50006"/>
                    <a:pt x="100059" y="67532"/>
                    <a:pt x="114156" y="70104"/>
                  </a:cubicBezTo>
                  <a:cubicBezTo>
                    <a:pt x="124634" y="72295"/>
                    <a:pt x="138159" y="73723"/>
                    <a:pt x="146541" y="65532"/>
                  </a:cubicBezTo>
                  <a:cubicBezTo>
                    <a:pt x="148684" y="63122"/>
                    <a:pt x="150246" y="60255"/>
                    <a:pt x="151113" y="57150"/>
                  </a:cubicBezTo>
                  <a:cubicBezTo>
                    <a:pt x="140579" y="65161"/>
                    <a:pt x="126882" y="67742"/>
                    <a:pt x="114156" y="64103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719;p37"/>
            <p:cNvSpPr/>
            <p:nvPr/>
          </p:nvSpPr>
          <p:spPr>
            <a:xfrm>
              <a:off x="6010930" y="4594540"/>
              <a:ext cx="153698" cy="86245"/>
            </a:xfrm>
            <a:custGeom>
              <a:avLst/>
              <a:gdLst/>
              <a:ahLst/>
              <a:cxnLst/>
              <a:rect l="l" t="t" r="r" b="b"/>
              <a:pathLst>
                <a:path w="153698" h="86245" extrusionOk="0">
                  <a:moveTo>
                    <a:pt x="145884" y="20822"/>
                  </a:moveTo>
                  <a:cubicBezTo>
                    <a:pt x="128082" y="25766"/>
                    <a:pt x="109041" y="23470"/>
                    <a:pt x="92925" y="14441"/>
                  </a:cubicBezTo>
                  <a:cubicBezTo>
                    <a:pt x="80162" y="14441"/>
                    <a:pt x="10820" y="-14896"/>
                    <a:pt x="1390" y="10059"/>
                  </a:cubicBezTo>
                  <a:cubicBezTo>
                    <a:pt x="-6802" y="31871"/>
                    <a:pt x="23202" y="52064"/>
                    <a:pt x="39490" y="55969"/>
                  </a:cubicBezTo>
                  <a:cubicBezTo>
                    <a:pt x="74446" y="64447"/>
                    <a:pt x="100354" y="81877"/>
                    <a:pt x="114452" y="84544"/>
                  </a:cubicBezTo>
                  <a:cubicBezTo>
                    <a:pt x="124929" y="86735"/>
                    <a:pt x="138454" y="88164"/>
                    <a:pt x="146837" y="79973"/>
                  </a:cubicBezTo>
                  <a:cubicBezTo>
                    <a:pt x="156552" y="70352"/>
                    <a:pt x="155695" y="33776"/>
                    <a:pt x="145884" y="20822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720;p37"/>
            <p:cNvSpPr/>
            <p:nvPr/>
          </p:nvSpPr>
          <p:spPr>
            <a:xfrm>
              <a:off x="6010940" y="4609266"/>
              <a:ext cx="151113" cy="71804"/>
            </a:xfrm>
            <a:custGeom>
              <a:avLst/>
              <a:gdLst/>
              <a:ahLst/>
              <a:cxnLst/>
              <a:rect l="l" t="t" r="r" b="b"/>
              <a:pathLst>
                <a:path w="151113" h="71804" extrusionOk="0">
                  <a:moveTo>
                    <a:pt x="114156" y="64008"/>
                  </a:moveTo>
                  <a:cubicBezTo>
                    <a:pt x="100059" y="61055"/>
                    <a:pt x="74151" y="43624"/>
                    <a:pt x="39195" y="35433"/>
                  </a:cubicBezTo>
                  <a:cubicBezTo>
                    <a:pt x="25764" y="32195"/>
                    <a:pt x="2619" y="17526"/>
                    <a:pt x="237" y="0"/>
                  </a:cubicBezTo>
                  <a:cubicBezTo>
                    <a:pt x="-2811" y="20098"/>
                    <a:pt x="24240" y="38100"/>
                    <a:pt x="39195" y="41529"/>
                  </a:cubicBezTo>
                  <a:cubicBezTo>
                    <a:pt x="74151" y="50006"/>
                    <a:pt x="100059" y="67437"/>
                    <a:pt x="114156" y="70104"/>
                  </a:cubicBezTo>
                  <a:cubicBezTo>
                    <a:pt x="124634" y="72295"/>
                    <a:pt x="138159" y="73723"/>
                    <a:pt x="146541" y="65532"/>
                  </a:cubicBezTo>
                  <a:cubicBezTo>
                    <a:pt x="148684" y="63122"/>
                    <a:pt x="150246" y="60255"/>
                    <a:pt x="151113" y="57150"/>
                  </a:cubicBezTo>
                  <a:cubicBezTo>
                    <a:pt x="140578" y="65170"/>
                    <a:pt x="126862" y="67713"/>
                    <a:pt x="114156" y="64008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721;p37"/>
            <p:cNvSpPr/>
            <p:nvPr/>
          </p:nvSpPr>
          <p:spPr>
            <a:xfrm>
              <a:off x="5939834" y="4034528"/>
              <a:ext cx="224738" cy="634412"/>
            </a:xfrm>
            <a:custGeom>
              <a:avLst/>
              <a:gdLst/>
              <a:ahLst/>
              <a:cxnLst/>
              <a:rect l="l" t="t" r="r" b="b"/>
              <a:pathLst>
                <a:path w="224738" h="634412" extrusionOk="0">
                  <a:moveTo>
                    <a:pt x="218313" y="392525"/>
                  </a:moveTo>
                  <a:cubicBezTo>
                    <a:pt x="215360" y="366693"/>
                    <a:pt x="210036" y="341186"/>
                    <a:pt x="202406" y="316325"/>
                  </a:cubicBezTo>
                  <a:cubicBezTo>
                    <a:pt x="202406" y="316325"/>
                    <a:pt x="207169" y="250793"/>
                    <a:pt x="209550" y="188690"/>
                  </a:cubicBezTo>
                  <a:cubicBezTo>
                    <a:pt x="212217" y="118205"/>
                    <a:pt x="236696" y="56197"/>
                    <a:pt x="217361" y="0"/>
                  </a:cubicBezTo>
                  <a:lnTo>
                    <a:pt x="0" y="48292"/>
                  </a:lnTo>
                  <a:cubicBezTo>
                    <a:pt x="0" y="48292"/>
                    <a:pt x="13145" y="329279"/>
                    <a:pt x="16002" y="363283"/>
                  </a:cubicBezTo>
                  <a:cubicBezTo>
                    <a:pt x="17536" y="389744"/>
                    <a:pt x="20717" y="416080"/>
                    <a:pt x="25527" y="442150"/>
                  </a:cubicBezTo>
                  <a:cubicBezTo>
                    <a:pt x="35052" y="496729"/>
                    <a:pt x="51530" y="626459"/>
                    <a:pt x="51530" y="626459"/>
                  </a:cubicBezTo>
                  <a:cubicBezTo>
                    <a:pt x="68075" y="634374"/>
                    <a:pt x="86801" y="636461"/>
                    <a:pt x="104680" y="632365"/>
                  </a:cubicBezTo>
                  <a:cubicBezTo>
                    <a:pt x="104680" y="632365"/>
                    <a:pt x="103061" y="468344"/>
                    <a:pt x="101537" y="429006"/>
                  </a:cubicBezTo>
                  <a:cubicBezTo>
                    <a:pt x="99727" y="381381"/>
                    <a:pt x="98298" y="384715"/>
                    <a:pt x="98298" y="384715"/>
                  </a:cubicBezTo>
                  <a:lnTo>
                    <a:pt x="105537" y="265176"/>
                  </a:lnTo>
                  <a:lnTo>
                    <a:pt x="110204" y="205740"/>
                  </a:lnTo>
                  <a:cubicBezTo>
                    <a:pt x="110204" y="205740"/>
                    <a:pt x="116205" y="249364"/>
                    <a:pt x="119729" y="288322"/>
                  </a:cubicBezTo>
                  <a:cubicBezTo>
                    <a:pt x="123158" y="322326"/>
                    <a:pt x="131350" y="353092"/>
                    <a:pt x="140494" y="416338"/>
                  </a:cubicBezTo>
                  <a:cubicBezTo>
                    <a:pt x="148495" y="471202"/>
                    <a:pt x="161354" y="581501"/>
                    <a:pt x="161354" y="581501"/>
                  </a:cubicBezTo>
                  <a:cubicBezTo>
                    <a:pt x="184404" y="594836"/>
                    <a:pt x="215551" y="583787"/>
                    <a:pt x="215551" y="583787"/>
                  </a:cubicBezTo>
                  <a:cubicBezTo>
                    <a:pt x="215551" y="583787"/>
                    <a:pt x="224790" y="440150"/>
                    <a:pt x="218313" y="392525"/>
                  </a:cubicBezTo>
                  <a:close/>
                </a:path>
              </a:pathLst>
            </a:custGeom>
            <a:solidFill>
              <a:srgbClr val="E261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722;p37"/>
            <p:cNvSpPr/>
            <p:nvPr/>
          </p:nvSpPr>
          <p:spPr>
            <a:xfrm>
              <a:off x="5972635" y="3514319"/>
              <a:ext cx="163123" cy="261076"/>
            </a:xfrm>
            <a:custGeom>
              <a:avLst/>
              <a:gdLst/>
              <a:ahLst/>
              <a:cxnLst/>
              <a:rect l="l" t="t" r="r" b="b"/>
              <a:pathLst>
                <a:path w="163123" h="261076" extrusionOk="0">
                  <a:moveTo>
                    <a:pt x="153890" y="186263"/>
                  </a:moveTo>
                  <a:cubicBezTo>
                    <a:pt x="137316" y="187120"/>
                    <a:pt x="125315" y="191406"/>
                    <a:pt x="122934" y="186263"/>
                  </a:cubicBezTo>
                  <a:cubicBezTo>
                    <a:pt x="121190" y="177738"/>
                    <a:pt x="119914" y="169117"/>
                    <a:pt x="119124" y="160450"/>
                  </a:cubicBezTo>
                  <a:cubicBezTo>
                    <a:pt x="121028" y="155592"/>
                    <a:pt x="122743" y="150449"/>
                    <a:pt x="122743" y="150449"/>
                  </a:cubicBezTo>
                  <a:cubicBezTo>
                    <a:pt x="143508" y="137685"/>
                    <a:pt x="150080" y="115206"/>
                    <a:pt x="152842" y="89012"/>
                  </a:cubicBezTo>
                  <a:cubicBezTo>
                    <a:pt x="157509" y="44245"/>
                    <a:pt x="133316" y="5097"/>
                    <a:pt x="88548" y="430"/>
                  </a:cubicBezTo>
                  <a:cubicBezTo>
                    <a:pt x="46543" y="-3952"/>
                    <a:pt x="15587" y="25671"/>
                    <a:pt x="7300" y="66248"/>
                  </a:cubicBezTo>
                  <a:cubicBezTo>
                    <a:pt x="2918" y="86250"/>
                    <a:pt x="-5940" y="124064"/>
                    <a:pt x="5967" y="157021"/>
                  </a:cubicBezTo>
                  <a:cubicBezTo>
                    <a:pt x="12729" y="175499"/>
                    <a:pt x="21302" y="190073"/>
                    <a:pt x="29969" y="192930"/>
                  </a:cubicBezTo>
                  <a:cubicBezTo>
                    <a:pt x="38294" y="192740"/>
                    <a:pt x="46600" y="192006"/>
                    <a:pt x="54830" y="190739"/>
                  </a:cubicBezTo>
                  <a:lnTo>
                    <a:pt x="54830" y="190739"/>
                  </a:lnTo>
                  <a:cubicBezTo>
                    <a:pt x="54830" y="190739"/>
                    <a:pt x="57020" y="203122"/>
                    <a:pt x="58544" y="211123"/>
                  </a:cubicBezTo>
                  <a:cubicBezTo>
                    <a:pt x="60068" y="219124"/>
                    <a:pt x="59497" y="223315"/>
                    <a:pt x="43590" y="233030"/>
                  </a:cubicBezTo>
                  <a:cubicBezTo>
                    <a:pt x="27684" y="242746"/>
                    <a:pt x="67593" y="262939"/>
                    <a:pt x="93692" y="260939"/>
                  </a:cubicBezTo>
                  <a:cubicBezTo>
                    <a:pt x="119790" y="258938"/>
                    <a:pt x="149032" y="243222"/>
                    <a:pt x="157128" y="226458"/>
                  </a:cubicBezTo>
                  <a:cubicBezTo>
                    <a:pt x="165986" y="207884"/>
                    <a:pt x="165129" y="185786"/>
                    <a:pt x="153890" y="186263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723;p37"/>
            <p:cNvSpPr/>
            <p:nvPr/>
          </p:nvSpPr>
          <p:spPr>
            <a:xfrm>
              <a:off x="5938247" y="3698937"/>
              <a:ext cx="250857" cy="415389"/>
            </a:xfrm>
            <a:custGeom>
              <a:avLst/>
              <a:gdLst/>
              <a:ahLst/>
              <a:cxnLst/>
              <a:rect l="l" t="t" r="r" b="b"/>
              <a:pathLst>
                <a:path w="250857" h="415389" extrusionOk="0">
                  <a:moveTo>
                    <a:pt x="164275" y="4121"/>
                  </a:moveTo>
                  <a:cubicBezTo>
                    <a:pt x="168847" y="15551"/>
                    <a:pt x="157131" y="29553"/>
                    <a:pt x="126175" y="39364"/>
                  </a:cubicBezTo>
                  <a:cubicBezTo>
                    <a:pt x="95218" y="49174"/>
                    <a:pt x="92266" y="36506"/>
                    <a:pt x="92266" y="36506"/>
                  </a:cubicBezTo>
                  <a:cubicBezTo>
                    <a:pt x="71558" y="45793"/>
                    <a:pt x="51375" y="56194"/>
                    <a:pt x="31782" y="67653"/>
                  </a:cubicBezTo>
                  <a:cubicBezTo>
                    <a:pt x="12732" y="80702"/>
                    <a:pt x="4921" y="118516"/>
                    <a:pt x="2350" y="181953"/>
                  </a:cubicBezTo>
                  <a:cubicBezTo>
                    <a:pt x="-508" y="255676"/>
                    <a:pt x="-794" y="365119"/>
                    <a:pt x="1683" y="383978"/>
                  </a:cubicBezTo>
                  <a:cubicBezTo>
                    <a:pt x="1683" y="383978"/>
                    <a:pt x="36544" y="418745"/>
                    <a:pt x="81217" y="415125"/>
                  </a:cubicBezTo>
                  <a:cubicBezTo>
                    <a:pt x="125889" y="411506"/>
                    <a:pt x="200946" y="371977"/>
                    <a:pt x="219139" y="341401"/>
                  </a:cubicBezTo>
                  <a:cubicBezTo>
                    <a:pt x="218662" y="276727"/>
                    <a:pt x="211042" y="266249"/>
                    <a:pt x="221520" y="229006"/>
                  </a:cubicBezTo>
                  <a:cubicBezTo>
                    <a:pt x="245523" y="143281"/>
                    <a:pt x="258096" y="108801"/>
                    <a:pt x="246475" y="52127"/>
                  </a:cubicBezTo>
                  <a:cubicBezTo>
                    <a:pt x="236950" y="5359"/>
                    <a:pt x="223425" y="-451"/>
                    <a:pt x="204946" y="25"/>
                  </a:cubicBezTo>
                  <a:cubicBezTo>
                    <a:pt x="191326" y="683"/>
                    <a:pt x="177752" y="2045"/>
                    <a:pt x="164275" y="4121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724;p37"/>
            <p:cNvSpPr/>
            <p:nvPr/>
          </p:nvSpPr>
          <p:spPr>
            <a:xfrm>
              <a:off x="5692823" y="3751153"/>
              <a:ext cx="318504" cy="248122"/>
            </a:xfrm>
            <a:custGeom>
              <a:avLst/>
              <a:gdLst/>
              <a:ahLst/>
              <a:cxnLst/>
              <a:rect l="l" t="t" r="r" b="b"/>
              <a:pathLst>
                <a:path w="318504" h="248122" extrusionOk="0">
                  <a:moveTo>
                    <a:pt x="177479" y="190982"/>
                  </a:moveTo>
                  <a:cubicBezTo>
                    <a:pt x="214150" y="200507"/>
                    <a:pt x="222723" y="177171"/>
                    <a:pt x="227580" y="158026"/>
                  </a:cubicBezTo>
                  <a:cubicBezTo>
                    <a:pt x="239201" y="111734"/>
                    <a:pt x="245487" y="69920"/>
                    <a:pt x="254155" y="43726"/>
                  </a:cubicBezTo>
                  <a:cubicBezTo>
                    <a:pt x="264442" y="12674"/>
                    <a:pt x="275110" y="7721"/>
                    <a:pt x="290255" y="1721"/>
                  </a:cubicBezTo>
                  <a:cubicBezTo>
                    <a:pt x="307876" y="-5423"/>
                    <a:pt x="323116" y="9531"/>
                    <a:pt x="317210" y="49346"/>
                  </a:cubicBezTo>
                  <a:cubicBezTo>
                    <a:pt x="310010" y="95104"/>
                    <a:pt x="298789" y="140138"/>
                    <a:pt x="283683" y="183934"/>
                  </a:cubicBezTo>
                  <a:cubicBezTo>
                    <a:pt x="279110" y="198412"/>
                    <a:pt x="268919" y="224034"/>
                    <a:pt x="253583" y="236417"/>
                  </a:cubicBezTo>
                  <a:cubicBezTo>
                    <a:pt x="234533" y="251656"/>
                    <a:pt x="205958" y="250990"/>
                    <a:pt x="163096" y="240322"/>
                  </a:cubicBezTo>
                  <a:cubicBezTo>
                    <a:pt x="144808" y="235750"/>
                    <a:pt x="124996" y="224796"/>
                    <a:pt x="89849" y="208604"/>
                  </a:cubicBezTo>
                  <a:cubicBezTo>
                    <a:pt x="80324" y="204222"/>
                    <a:pt x="73275" y="201364"/>
                    <a:pt x="55368" y="192983"/>
                  </a:cubicBezTo>
                  <a:cubicBezTo>
                    <a:pt x="37423" y="184886"/>
                    <a:pt x="21678" y="172599"/>
                    <a:pt x="9458" y="157169"/>
                  </a:cubicBezTo>
                  <a:cubicBezTo>
                    <a:pt x="-67" y="143548"/>
                    <a:pt x="-1115" y="137166"/>
                    <a:pt x="790" y="134118"/>
                  </a:cubicBezTo>
                  <a:cubicBezTo>
                    <a:pt x="2695" y="131070"/>
                    <a:pt x="7458" y="131070"/>
                    <a:pt x="12410" y="136785"/>
                  </a:cubicBezTo>
                  <a:cubicBezTo>
                    <a:pt x="19697" y="146405"/>
                    <a:pt x="28632" y="154664"/>
                    <a:pt x="38795" y="161169"/>
                  </a:cubicBezTo>
                  <a:cubicBezTo>
                    <a:pt x="38795" y="161169"/>
                    <a:pt x="27174" y="149168"/>
                    <a:pt x="20983" y="141452"/>
                  </a:cubicBezTo>
                  <a:cubicBezTo>
                    <a:pt x="15363" y="134547"/>
                    <a:pt x="10686" y="126927"/>
                    <a:pt x="7076" y="118783"/>
                  </a:cubicBezTo>
                  <a:cubicBezTo>
                    <a:pt x="3743" y="110877"/>
                    <a:pt x="10601" y="99733"/>
                    <a:pt x="15744" y="105734"/>
                  </a:cubicBezTo>
                  <a:cubicBezTo>
                    <a:pt x="20888" y="111734"/>
                    <a:pt x="23459" y="117164"/>
                    <a:pt x="32889" y="128498"/>
                  </a:cubicBezTo>
                  <a:cubicBezTo>
                    <a:pt x="37880" y="134547"/>
                    <a:pt x="43567" y="139985"/>
                    <a:pt x="49844" y="144691"/>
                  </a:cubicBezTo>
                  <a:cubicBezTo>
                    <a:pt x="43977" y="136738"/>
                    <a:pt x="38757" y="128327"/>
                    <a:pt x="34223" y="119545"/>
                  </a:cubicBezTo>
                  <a:cubicBezTo>
                    <a:pt x="30213" y="112649"/>
                    <a:pt x="28232" y="104753"/>
                    <a:pt x="28508" y="96780"/>
                  </a:cubicBezTo>
                  <a:cubicBezTo>
                    <a:pt x="28508" y="92684"/>
                    <a:pt x="34699" y="87731"/>
                    <a:pt x="40128" y="95637"/>
                  </a:cubicBezTo>
                  <a:cubicBezTo>
                    <a:pt x="45510" y="106372"/>
                    <a:pt x="52130" y="116440"/>
                    <a:pt x="59845" y="125641"/>
                  </a:cubicBezTo>
                  <a:cubicBezTo>
                    <a:pt x="68227" y="134309"/>
                    <a:pt x="75275" y="139357"/>
                    <a:pt x="75466" y="136880"/>
                  </a:cubicBezTo>
                  <a:cubicBezTo>
                    <a:pt x="75657" y="134404"/>
                    <a:pt x="70418" y="129737"/>
                    <a:pt x="67465" y="119640"/>
                  </a:cubicBezTo>
                  <a:cubicBezTo>
                    <a:pt x="64512" y="109544"/>
                    <a:pt x="67465" y="98876"/>
                    <a:pt x="73085" y="97637"/>
                  </a:cubicBezTo>
                  <a:cubicBezTo>
                    <a:pt x="78705" y="96399"/>
                    <a:pt x="77561" y="96780"/>
                    <a:pt x="82038" y="106305"/>
                  </a:cubicBezTo>
                  <a:cubicBezTo>
                    <a:pt x="88230" y="116002"/>
                    <a:pt x="93792" y="126089"/>
                    <a:pt x="98707" y="136499"/>
                  </a:cubicBezTo>
                  <a:cubicBezTo>
                    <a:pt x="101536" y="146263"/>
                    <a:pt x="106699" y="155187"/>
                    <a:pt x="113757" y="162503"/>
                  </a:cubicBezTo>
                  <a:cubicBezTo>
                    <a:pt x="122805" y="171647"/>
                    <a:pt x="142713" y="182219"/>
                    <a:pt x="177479" y="190982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725;p37"/>
            <p:cNvSpPr/>
            <p:nvPr/>
          </p:nvSpPr>
          <p:spPr>
            <a:xfrm>
              <a:off x="5925738" y="3745773"/>
              <a:ext cx="96916" cy="141862"/>
            </a:xfrm>
            <a:custGeom>
              <a:avLst/>
              <a:gdLst/>
              <a:ahLst/>
              <a:cxnLst/>
              <a:rect l="l" t="t" r="r" b="b"/>
              <a:pathLst>
                <a:path w="96916" h="141862" extrusionOk="0">
                  <a:moveTo>
                    <a:pt x="70866" y="624"/>
                  </a:moveTo>
                  <a:cubicBezTo>
                    <a:pt x="46387" y="-2900"/>
                    <a:pt x="29146" y="8053"/>
                    <a:pt x="18288" y="45105"/>
                  </a:cubicBezTo>
                  <a:cubicBezTo>
                    <a:pt x="7429" y="82158"/>
                    <a:pt x="0" y="112638"/>
                    <a:pt x="0" y="112638"/>
                  </a:cubicBezTo>
                  <a:cubicBezTo>
                    <a:pt x="9677" y="126611"/>
                    <a:pt x="24336" y="136355"/>
                    <a:pt x="40957" y="139879"/>
                  </a:cubicBezTo>
                  <a:cubicBezTo>
                    <a:pt x="70199" y="146928"/>
                    <a:pt x="80772" y="132926"/>
                    <a:pt x="80772" y="132926"/>
                  </a:cubicBezTo>
                  <a:cubicBezTo>
                    <a:pt x="80772" y="132926"/>
                    <a:pt x="88868" y="94064"/>
                    <a:pt x="93916" y="67680"/>
                  </a:cubicBezTo>
                  <a:cubicBezTo>
                    <a:pt x="98965" y="41295"/>
                    <a:pt x="101155" y="5101"/>
                    <a:pt x="70866" y="624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726;p37"/>
            <p:cNvSpPr/>
            <p:nvPr/>
          </p:nvSpPr>
          <p:spPr>
            <a:xfrm>
              <a:off x="5972396" y="3502859"/>
              <a:ext cx="158142" cy="174304"/>
            </a:xfrm>
            <a:custGeom>
              <a:avLst/>
              <a:gdLst/>
              <a:ahLst/>
              <a:cxnLst/>
              <a:rect l="l" t="t" r="r" b="b"/>
              <a:pathLst>
                <a:path w="158142" h="174304" extrusionOk="0">
                  <a:moveTo>
                    <a:pt x="8872" y="71897"/>
                  </a:moveTo>
                  <a:cubicBezTo>
                    <a:pt x="8872" y="71897"/>
                    <a:pt x="-29704" y="13223"/>
                    <a:pt x="54021" y="1221"/>
                  </a:cubicBezTo>
                  <a:cubicBezTo>
                    <a:pt x="114409" y="-7446"/>
                    <a:pt x="153176" y="31416"/>
                    <a:pt x="157653" y="73516"/>
                  </a:cubicBezTo>
                  <a:cubicBezTo>
                    <a:pt x="161939" y="113712"/>
                    <a:pt x="137174" y="155527"/>
                    <a:pt x="119553" y="172100"/>
                  </a:cubicBezTo>
                  <a:cubicBezTo>
                    <a:pt x="101960" y="176519"/>
                    <a:pt x="83358" y="174243"/>
                    <a:pt x="67356" y="165718"/>
                  </a:cubicBezTo>
                  <a:cubicBezTo>
                    <a:pt x="66403" y="154793"/>
                    <a:pt x="66022" y="143820"/>
                    <a:pt x="66213" y="132857"/>
                  </a:cubicBezTo>
                  <a:cubicBezTo>
                    <a:pt x="66213" y="132857"/>
                    <a:pt x="95359" y="70849"/>
                    <a:pt x="8872" y="71897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5" name="Google Shape;2727;p37"/>
            <p:cNvGrpSpPr/>
            <p:nvPr/>
          </p:nvGrpSpPr>
          <p:grpSpPr>
            <a:xfrm>
              <a:off x="3871486" y="368362"/>
              <a:ext cx="330894" cy="250785"/>
              <a:chOff x="6621095" y="1452181"/>
              <a:chExt cx="330894" cy="250785"/>
            </a:xfrm>
          </p:grpSpPr>
          <p:sp>
            <p:nvSpPr>
              <p:cNvPr id="252" name="Google Shape;2728;p37"/>
              <p:cNvSpPr/>
              <p:nvPr/>
            </p:nvSpPr>
            <p:spPr>
              <a:xfrm>
                <a:off x="6648789" y="1521520"/>
                <a:ext cx="303199" cy="174500"/>
              </a:xfrm>
              <a:custGeom>
                <a:avLst/>
                <a:gdLst/>
                <a:ahLst/>
                <a:cxnLst/>
                <a:rect l="l" t="t" r="r" b="b"/>
                <a:pathLst>
                  <a:path w="303199" h="174500" extrusionOk="0">
                    <a:moveTo>
                      <a:pt x="0" y="63249"/>
                    </a:moveTo>
                    <a:lnTo>
                      <a:pt x="107878" y="860"/>
                    </a:lnTo>
                    <a:cubicBezTo>
                      <a:pt x="109779" y="-287"/>
                      <a:pt x="112155" y="-287"/>
                      <a:pt x="114056" y="860"/>
                    </a:cubicBezTo>
                    <a:lnTo>
                      <a:pt x="303200" y="110302"/>
                    </a:lnTo>
                    <a:lnTo>
                      <a:pt x="192280" y="174501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729;p37"/>
              <p:cNvSpPr/>
              <p:nvPr/>
            </p:nvSpPr>
            <p:spPr>
              <a:xfrm>
                <a:off x="6790409" y="1564671"/>
                <a:ext cx="79173" cy="45815"/>
              </a:xfrm>
              <a:custGeom>
                <a:avLst/>
                <a:gdLst/>
                <a:ahLst/>
                <a:cxnLst/>
                <a:rect l="l" t="t" r="r" b="b"/>
                <a:pathLst>
                  <a:path w="79173" h="45815" extrusionOk="0">
                    <a:moveTo>
                      <a:pt x="79174" y="29242"/>
                    </a:moveTo>
                    <a:lnTo>
                      <a:pt x="50660" y="45815"/>
                    </a:lnTo>
                    <a:lnTo>
                      <a:pt x="0" y="16478"/>
                    </a:lnTo>
                    <a:lnTo>
                      <a:pt x="28514" y="0"/>
                    </a:lnTo>
                    <a:lnTo>
                      <a:pt x="79174" y="29242"/>
                    </a:ln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730;p37"/>
              <p:cNvSpPr/>
              <p:nvPr/>
            </p:nvSpPr>
            <p:spPr>
              <a:xfrm>
                <a:off x="6648780" y="1584674"/>
                <a:ext cx="303209" cy="118292"/>
              </a:xfrm>
              <a:custGeom>
                <a:avLst/>
                <a:gdLst/>
                <a:ahLst/>
                <a:cxnLst/>
                <a:rect l="l" t="t" r="r" b="b"/>
                <a:pathLst>
                  <a:path w="303209" h="118292" extrusionOk="0">
                    <a:moveTo>
                      <a:pt x="303209" y="47149"/>
                    </a:moveTo>
                    <a:lnTo>
                      <a:pt x="303209" y="49721"/>
                    </a:lnTo>
                    <a:cubicBezTo>
                      <a:pt x="303237" y="53440"/>
                      <a:pt x="301279" y="56892"/>
                      <a:pt x="298076" y="58769"/>
                    </a:cubicBezTo>
                    <a:lnTo>
                      <a:pt x="197517" y="116872"/>
                    </a:lnTo>
                    <a:cubicBezTo>
                      <a:pt x="194323" y="118766"/>
                      <a:pt x="190350" y="118766"/>
                      <a:pt x="187157" y="116872"/>
                    </a:cubicBezTo>
                    <a:lnTo>
                      <a:pt x="5237" y="12097"/>
                    </a:lnTo>
                    <a:cubicBezTo>
                      <a:pt x="1863" y="10147"/>
                      <a:pt x="-153" y="6475"/>
                      <a:pt x="9" y="2572"/>
                    </a:cubicBezTo>
                    <a:lnTo>
                      <a:pt x="9" y="0"/>
                    </a:lnTo>
                    <a:lnTo>
                      <a:pt x="192289" y="11125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731;p37"/>
              <p:cNvSpPr/>
              <p:nvPr/>
            </p:nvSpPr>
            <p:spPr>
              <a:xfrm>
                <a:off x="6621095" y="1454086"/>
                <a:ext cx="217122" cy="244320"/>
              </a:xfrm>
              <a:custGeom>
                <a:avLst/>
                <a:gdLst/>
                <a:ahLst/>
                <a:cxnLst/>
                <a:rect l="l" t="t" r="r" b="b"/>
                <a:pathLst>
                  <a:path w="217122" h="244320" extrusionOk="0">
                    <a:moveTo>
                      <a:pt x="217123" y="243459"/>
                    </a:moveTo>
                    <a:cubicBezTo>
                      <a:pt x="213644" y="244834"/>
                      <a:pt x="209728" y="244552"/>
                      <a:pt x="206478" y="242697"/>
                    </a:cubicBezTo>
                    <a:lnTo>
                      <a:pt x="25888" y="137922"/>
                    </a:lnTo>
                    <a:cubicBezTo>
                      <a:pt x="22695" y="136081"/>
                      <a:pt x="20499" y="132899"/>
                      <a:pt x="19900" y="129254"/>
                    </a:cubicBezTo>
                    <a:lnTo>
                      <a:pt x="36" y="10763"/>
                    </a:lnTo>
                    <a:cubicBezTo>
                      <a:pt x="-12" y="10097"/>
                      <a:pt x="-12" y="9429"/>
                      <a:pt x="36" y="8763"/>
                    </a:cubicBezTo>
                    <a:cubicBezTo>
                      <a:pt x="26" y="5457"/>
                      <a:pt x="1366" y="2291"/>
                      <a:pt x="3743" y="0"/>
                    </a:cubicBezTo>
                    <a:lnTo>
                      <a:pt x="191935" y="108871"/>
                    </a:lnTo>
                    <a:cubicBezTo>
                      <a:pt x="194226" y="110281"/>
                      <a:pt x="195813" y="112601"/>
                      <a:pt x="196307" y="115252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732;p37"/>
              <p:cNvSpPr/>
              <p:nvPr/>
            </p:nvSpPr>
            <p:spPr>
              <a:xfrm>
                <a:off x="6624647" y="1452181"/>
                <a:ext cx="216421" cy="245364"/>
              </a:xfrm>
              <a:custGeom>
                <a:avLst/>
                <a:gdLst/>
                <a:ahLst/>
                <a:cxnLst/>
                <a:rect l="l" t="t" r="r" b="b"/>
                <a:pathLst>
                  <a:path w="216421" h="245364" extrusionOk="0">
                    <a:moveTo>
                      <a:pt x="216422" y="243840"/>
                    </a:moveTo>
                    <a:lnTo>
                      <a:pt x="215186" y="244602"/>
                    </a:lnTo>
                    <a:lnTo>
                      <a:pt x="213570" y="245364"/>
                    </a:lnTo>
                    <a:lnTo>
                      <a:pt x="192090" y="117157"/>
                    </a:lnTo>
                    <a:cubicBezTo>
                      <a:pt x="191596" y="114506"/>
                      <a:pt x="190008" y="112186"/>
                      <a:pt x="187718" y="110776"/>
                    </a:cubicBezTo>
                    <a:lnTo>
                      <a:pt x="0" y="1905"/>
                    </a:lnTo>
                    <a:cubicBezTo>
                      <a:pt x="694" y="1117"/>
                      <a:pt x="1530" y="471"/>
                      <a:pt x="2471" y="0"/>
                    </a:cubicBezTo>
                    <a:lnTo>
                      <a:pt x="191044" y="109061"/>
                    </a:lnTo>
                    <a:cubicBezTo>
                      <a:pt x="193373" y="110453"/>
                      <a:pt x="194998" y="112774"/>
                      <a:pt x="195512" y="115443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6" name="Google Shape;2733;p37"/>
            <p:cNvGrpSpPr/>
            <p:nvPr/>
          </p:nvGrpSpPr>
          <p:grpSpPr>
            <a:xfrm>
              <a:off x="4704106" y="852569"/>
              <a:ext cx="330894" cy="250785"/>
              <a:chOff x="6621095" y="1452181"/>
              <a:chExt cx="330894" cy="250785"/>
            </a:xfrm>
          </p:grpSpPr>
          <p:sp>
            <p:nvSpPr>
              <p:cNvPr id="247" name="Google Shape;2734;p37"/>
              <p:cNvSpPr/>
              <p:nvPr/>
            </p:nvSpPr>
            <p:spPr>
              <a:xfrm>
                <a:off x="6648789" y="1521520"/>
                <a:ext cx="303199" cy="174500"/>
              </a:xfrm>
              <a:custGeom>
                <a:avLst/>
                <a:gdLst/>
                <a:ahLst/>
                <a:cxnLst/>
                <a:rect l="l" t="t" r="r" b="b"/>
                <a:pathLst>
                  <a:path w="303199" h="174500" extrusionOk="0">
                    <a:moveTo>
                      <a:pt x="0" y="63249"/>
                    </a:moveTo>
                    <a:lnTo>
                      <a:pt x="107878" y="860"/>
                    </a:lnTo>
                    <a:cubicBezTo>
                      <a:pt x="109779" y="-287"/>
                      <a:pt x="112155" y="-287"/>
                      <a:pt x="114056" y="860"/>
                    </a:cubicBezTo>
                    <a:lnTo>
                      <a:pt x="303200" y="110302"/>
                    </a:lnTo>
                    <a:lnTo>
                      <a:pt x="192280" y="174501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735;p37"/>
              <p:cNvSpPr/>
              <p:nvPr/>
            </p:nvSpPr>
            <p:spPr>
              <a:xfrm>
                <a:off x="6790409" y="1564671"/>
                <a:ext cx="79173" cy="45815"/>
              </a:xfrm>
              <a:custGeom>
                <a:avLst/>
                <a:gdLst/>
                <a:ahLst/>
                <a:cxnLst/>
                <a:rect l="l" t="t" r="r" b="b"/>
                <a:pathLst>
                  <a:path w="79173" h="45815" extrusionOk="0">
                    <a:moveTo>
                      <a:pt x="79174" y="29242"/>
                    </a:moveTo>
                    <a:lnTo>
                      <a:pt x="50660" y="45815"/>
                    </a:lnTo>
                    <a:lnTo>
                      <a:pt x="0" y="16478"/>
                    </a:lnTo>
                    <a:lnTo>
                      <a:pt x="28514" y="0"/>
                    </a:lnTo>
                    <a:lnTo>
                      <a:pt x="79174" y="29242"/>
                    </a:ln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736;p37"/>
              <p:cNvSpPr/>
              <p:nvPr/>
            </p:nvSpPr>
            <p:spPr>
              <a:xfrm>
                <a:off x="6648780" y="1584674"/>
                <a:ext cx="303209" cy="118292"/>
              </a:xfrm>
              <a:custGeom>
                <a:avLst/>
                <a:gdLst/>
                <a:ahLst/>
                <a:cxnLst/>
                <a:rect l="l" t="t" r="r" b="b"/>
                <a:pathLst>
                  <a:path w="303209" h="118292" extrusionOk="0">
                    <a:moveTo>
                      <a:pt x="303209" y="47149"/>
                    </a:moveTo>
                    <a:lnTo>
                      <a:pt x="303209" y="49721"/>
                    </a:lnTo>
                    <a:cubicBezTo>
                      <a:pt x="303237" y="53440"/>
                      <a:pt x="301279" y="56892"/>
                      <a:pt x="298076" y="58769"/>
                    </a:cubicBezTo>
                    <a:lnTo>
                      <a:pt x="197517" y="116872"/>
                    </a:lnTo>
                    <a:cubicBezTo>
                      <a:pt x="194323" y="118766"/>
                      <a:pt x="190350" y="118766"/>
                      <a:pt x="187157" y="116872"/>
                    </a:cubicBezTo>
                    <a:lnTo>
                      <a:pt x="5237" y="12097"/>
                    </a:lnTo>
                    <a:cubicBezTo>
                      <a:pt x="1863" y="10147"/>
                      <a:pt x="-153" y="6475"/>
                      <a:pt x="9" y="2572"/>
                    </a:cubicBezTo>
                    <a:lnTo>
                      <a:pt x="9" y="0"/>
                    </a:lnTo>
                    <a:lnTo>
                      <a:pt x="192289" y="11125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737;p37"/>
              <p:cNvSpPr/>
              <p:nvPr/>
            </p:nvSpPr>
            <p:spPr>
              <a:xfrm>
                <a:off x="6621095" y="1454086"/>
                <a:ext cx="217122" cy="244320"/>
              </a:xfrm>
              <a:custGeom>
                <a:avLst/>
                <a:gdLst/>
                <a:ahLst/>
                <a:cxnLst/>
                <a:rect l="l" t="t" r="r" b="b"/>
                <a:pathLst>
                  <a:path w="217122" h="244320" extrusionOk="0">
                    <a:moveTo>
                      <a:pt x="217123" y="243459"/>
                    </a:moveTo>
                    <a:cubicBezTo>
                      <a:pt x="213644" y="244834"/>
                      <a:pt x="209728" y="244552"/>
                      <a:pt x="206478" y="242697"/>
                    </a:cubicBezTo>
                    <a:lnTo>
                      <a:pt x="25888" y="137922"/>
                    </a:lnTo>
                    <a:cubicBezTo>
                      <a:pt x="22695" y="136081"/>
                      <a:pt x="20499" y="132899"/>
                      <a:pt x="19900" y="129254"/>
                    </a:cubicBezTo>
                    <a:lnTo>
                      <a:pt x="36" y="10763"/>
                    </a:lnTo>
                    <a:cubicBezTo>
                      <a:pt x="-12" y="10097"/>
                      <a:pt x="-12" y="9429"/>
                      <a:pt x="36" y="8763"/>
                    </a:cubicBezTo>
                    <a:cubicBezTo>
                      <a:pt x="26" y="5457"/>
                      <a:pt x="1366" y="2291"/>
                      <a:pt x="3743" y="0"/>
                    </a:cubicBezTo>
                    <a:lnTo>
                      <a:pt x="191935" y="108871"/>
                    </a:lnTo>
                    <a:cubicBezTo>
                      <a:pt x="194226" y="110281"/>
                      <a:pt x="195813" y="112601"/>
                      <a:pt x="196307" y="115252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738;p37"/>
              <p:cNvSpPr/>
              <p:nvPr/>
            </p:nvSpPr>
            <p:spPr>
              <a:xfrm>
                <a:off x="6624647" y="1452181"/>
                <a:ext cx="216421" cy="245364"/>
              </a:xfrm>
              <a:custGeom>
                <a:avLst/>
                <a:gdLst/>
                <a:ahLst/>
                <a:cxnLst/>
                <a:rect l="l" t="t" r="r" b="b"/>
                <a:pathLst>
                  <a:path w="216421" h="245364" extrusionOk="0">
                    <a:moveTo>
                      <a:pt x="216422" y="243840"/>
                    </a:moveTo>
                    <a:lnTo>
                      <a:pt x="215186" y="244602"/>
                    </a:lnTo>
                    <a:lnTo>
                      <a:pt x="213570" y="245364"/>
                    </a:lnTo>
                    <a:lnTo>
                      <a:pt x="192090" y="117157"/>
                    </a:lnTo>
                    <a:cubicBezTo>
                      <a:pt x="191596" y="114506"/>
                      <a:pt x="190008" y="112186"/>
                      <a:pt x="187718" y="110776"/>
                    </a:cubicBezTo>
                    <a:lnTo>
                      <a:pt x="0" y="1905"/>
                    </a:lnTo>
                    <a:cubicBezTo>
                      <a:pt x="694" y="1117"/>
                      <a:pt x="1530" y="471"/>
                      <a:pt x="2471" y="0"/>
                    </a:cubicBezTo>
                    <a:lnTo>
                      <a:pt x="191044" y="109061"/>
                    </a:lnTo>
                    <a:cubicBezTo>
                      <a:pt x="193373" y="110453"/>
                      <a:pt x="194998" y="112774"/>
                      <a:pt x="195512" y="115443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7" name="Google Shape;2739;p37"/>
            <p:cNvSpPr/>
            <p:nvPr/>
          </p:nvSpPr>
          <p:spPr>
            <a:xfrm>
              <a:off x="5005135" y="663654"/>
              <a:ext cx="157949" cy="441664"/>
            </a:xfrm>
            <a:custGeom>
              <a:avLst/>
              <a:gdLst/>
              <a:ahLst/>
              <a:cxnLst/>
              <a:rect l="l" t="t" r="r" b="b"/>
              <a:pathLst>
                <a:path w="157949" h="441664" extrusionOk="0">
                  <a:moveTo>
                    <a:pt x="12203" y="371070"/>
                  </a:moveTo>
                  <a:cubicBezTo>
                    <a:pt x="20680" y="365574"/>
                    <a:pt x="29462" y="360555"/>
                    <a:pt x="38492" y="356021"/>
                  </a:cubicBezTo>
                  <a:cubicBezTo>
                    <a:pt x="46960" y="353439"/>
                    <a:pt x="54656" y="348791"/>
                    <a:pt x="60876" y="342495"/>
                  </a:cubicBezTo>
                  <a:cubicBezTo>
                    <a:pt x="69162" y="334399"/>
                    <a:pt x="82593" y="304395"/>
                    <a:pt x="92118" y="274391"/>
                  </a:cubicBezTo>
                  <a:cubicBezTo>
                    <a:pt x="101785" y="240846"/>
                    <a:pt x="105624" y="205889"/>
                    <a:pt x="103452" y="171045"/>
                  </a:cubicBezTo>
                  <a:cubicBezTo>
                    <a:pt x="99357" y="129516"/>
                    <a:pt x="84402" y="71318"/>
                    <a:pt x="80593" y="47220"/>
                  </a:cubicBezTo>
                  <a:cubicBezTo>
                    <a:pt x="76782" y="23122"/>
                    <a:pt x="84498" y="13692"/>
                    <a:pt x="95642" y="4929"/>
                  </a:cubicBezTo>
                  <a:cubicBezTo>
                    <a:pt x="108691" y="-5453"/>
                    <a:pt x="126789" y="-881"/>
                    <a:pt x="136409" y="32647"/>
                  </a:cubicBezTo>
                  <a:cubicBezTo>
                    <a:pt x="148810" y="79078"/>
                    <a:pt x="156030" y="126740"/>
                    <a:pt x="157935" y="174760"/>
                  </a:cubicBezTo>
                  <a:cubicBezTo>
                    <a:pt x="158269" y="210341"/>
                    <a:pt x="152773" y="245736"/>
                    <a:pt x="141648" y="279535"/>
                  </a:cubicBezTo>
                  <a:cubicBezTo>
                    <a:pt x="131656" y="308501"/>
                    <a:pt x="118226" y="336161"/>
                    <a:pt x="101643" y="361926"/>
                  </a:cubicBezTo>
                  <a:cubicBezTo>
                    <a:pt x="97071" y="369737"/>
                    <a:pt x="95547" y="376595"/>
                    <a:pt x="88498" y="392406"/>
                  </a:cubicBezTo>
                  <a:cubicBezTo>
                    <a:pt x="81745" y="408237"/>
                    <a:pt x="71258" y="422191"/>
                    <a:pt x="57923" y="433078"/>
                  </a:cubicBezTo>
                  <a:cubicBezTo>
                    <a:pt x="46112" y="441555"/>
                    <a:pt x="40587" y="442603"/>
                    <a:pt x="37825" y="441079"/>
                  </a:cubicBezTo>
                  <a:cubicBezTo>
                    <a:pt x="35063" y="439555"/>
                    <a:pt x="35063" y="435364"/>
                    <a:pt x="40016" y="430887"/>
                  </a:cubicBezTo>
                  <a:cubicBezTo>
                    <a:pt x="48341" y="424391"/>
                    <a:pt x="55437" y="416457"/>
                    <a:pt x="60971" y="407456"/>
                  </a:cubicBezTo>
                  <a:cubicBezTo>
                    <a:pt x="60971" y="407456"/>
                    <a:pt x="50684" y="417743"/>
                    <a:pt x="44017" y="423362"/>
                  </a:cubicBezTo>
                  <a:cubicBezTo>
                    <a:pt x="38044" y="428354"/>
                    <a:pt x="31443" y="432545"/>
                    <a:pt x="24395" y="435840"/>
                  </a:cubicBezTo>
                  <a:cubicBezTo>
                    <a:pt x="17537" y="438888"/>
                    <a:pt x="8012" y="433078"/>
                    <a:pt x="12870" y="428411"/>
                  </a:cubicBezTo>
                  <a:cubicBezTo>
                    <a:pt x="17727" y="423743"/>
                    <a:pt x="22395" y="421553"/>
                    <a:pt x="32491" y="413076"/>
                  </a:cubicBezTo>
                  <a:cubicBezTo>
                    <a:pt x="37701" y="408580"/>
                    <a:pt x="42369" y="403503"/>
                    <a:pt x="46398" y="397931"/>
                  </a:cubicBezTo>
                  <a:cubicBezTo>
                    <a:pt x="39521" y="403208"/>
                    <a:pt x="32225" y="407922"/>
                    <a:pt x="24585" y="412028"/>
                  </a:cubicBezTo>
                  <a:cubicBezTo>
                    <a:pt x="18632" y="415685"/>
                    <a:pt x="11755" y="417533"/>
                    <a:pt x="4773" y="417362"/>
                  </a:cubicBezTo>
                  <a:cubicBezTo>
                    <a:pt x="1154" y="417362"/>
                    <a:pt x="-3228" y="412218"/>
                    <a:pt x="3535" y="407265"/>
                  </a:cubicBezTo>
                  <a:cubicBezTo>
                    <a:pt x="12879" y="402417"/>
                    <a:pt x="21604" y="396473"/>
                    <a:pt x="29538" y="389549"/>
                  </a:cubicBezTo>
                  <a:cubicBezTo>
                    <a:pt x="37063" y="382119"/>
                    <a:pt x="41254" y="375833"/>
                    <a:pt x="39063" y="375642"/>
                  </a:cubicBezTo>
                  <a:cubicBezTo>
                    <a:pt x="36873" y="375452"/>
                    <a:pt x="32872" y="380214"/>
                    <a:pt x="24109" y="382976"/>
                  </a:cubicBezTo>
                  <a:cubicBezTo>
                    <a:pt x="15346" y="385739"/>
                    <a:pt x="5917" y="382976"/>
                    <a:pt x="5059" y="378404"/>
                  </a:cubicBezTo>
                  <a:cubicBezTo>
                    <a:pt x="4202" y="373832"/>
                    <a:pt x="4011" y="375261"/>
                    <a:pt x="12203" y="37107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740;p37"/>
            <p:cNvSpPr/>
            <p:nvPr/>
          </p:nvSpPr>
          <p:spPr>
            <a:xfrm>
              <a:off x="5078203" y="660182"/>
              <a:ext cx="90963" cy="123358"/>
            </a:xfrm>
            <a:custGeom>
              <a:avLst/>
              <a:gdLst/>
              <a:ahLst/>
              <a:cxnLst/>
              <a:rect l="l" t="t" r="r" b="b"/>
              <a:pathLst>
                <a:path w="90963" h="123358" extrusionOk="0">
                  <a:moveTo>
                    <a:pt x="90964" y="98317"/>
                  </a:moveTo>
                  <a:cubicBezTo>
                    <a:pt x="90964" y="98317"/>
                    <a:pt x="58007" y="131083"/>
                    <a:pt x="19050" y="121653"/>
                  </a:cubicBezTo>
                  <a:cubicBezTo>
                    <a:pt x="13525" y="117843"/>
                    <a:pt x="0" y="41358"/>
                    <a:pt x="0" y="41358"/>
                  </a:cubicBezTo>
                  <a:cubicBezTo>
                    <a:pt x="0" y="41358"/>
                    <a:pt x="0" y="-1029"/>
                    <a:pt x="32480" y="19"/>
                  </a:cubicBezTo>
                  <a:cubicBezTo>
                    <a:pt x="64961" y="1067"/>
                    <a:pt x="90964" y="98317"/>
                    <a:pt x="90964" y="98317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9" name="Google Shape;2741;p37"/>
            <p:cNvGrpSpPr/>
            <p:nvPr/>
          </p:nvGrpSpPr>
          <p:grpSpPr>
            <a:xfrm flipH="1">
              <a:off x="2446567" y="1414370"/>
              <a:ext cx="298963" cy="226660"/>
              <a:chOff x="6621095" y="1452181"/>
              <a:chExt cx="330894" cy="250785"/>
            </a:xfrm>
          </p:grpSpPr>
          <p:sp>
            <p:nvSpPr>
              <p:cNvPr id="242" name="Google Shape;2742;p37"/>
              <p:cNvSpPr/>
              <p:nvPr/>
            </p:nvSpPr>
            <p:spPr>
              <a:xfrm>
                <a:off x="6648789" y="1521520"/>
                <a:ext cx="303199" cy="174500"/>
              </a:xfrm>
              <a:custGeom>
                <a:avLst/>
                <a:gdLst/>
                <a:ahLst/>
                <a:cxnLst/>
                <a:rect l="l" t="t" r="r" b="b"/>
                <a:pathLst>
                  <a:path w="303199" h="174500" extrusionOk="0">
                    <a:moveTo>
                      <a:pt x="0" y="63249"/>
                    </a:moveTo>
                    <a:lnTo>
                      <a:pt x="107878" y="860"/>
                    </a:lnTo>
                    <a:cubicBezTo>
                      <a:pt x="109779" y="-287"/>
                      <a:pt x="112155" y="-287"/>
                      <a:pt x="114056" y="860"/>
                    </a:cubicBezTo>
                    <a:lnTo>
                      <a:pt x="303200" y="110302"/>
                    </a:lnTo>
                    <a:lnTo>
                      <a:pt x="192280" y="174501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" name="Google Shape;2743;p37"/>
              <p:cNvSpPr/>
              <p:nvPr/>
            </p:nvSpPr>
            <p:spPr>
              <a:xfrm>
                <a:off x="6790409" y="1564671"/>
                <a:ext cx="79173" cy="45815"/>
              </a:xfrm>
              <a:custGeom>
                <a:avLst/>
                <a:gdLst/>
                <a:ahLst/>
                <a:cxnLst/>
                <a:rect l="l" t="t" r="r" b="b"/>
                <a:pathLst>
                  <a:path w="79173" h="45815" extrusionOk="0">
                    <a:moveTo>
                      <a:pt x="79174" y="29242"/>
                    </a:moveTo>
                    <a:lnTo>
                      <a:pt x="50660" y="45815"/>
                    </a:lnTo>
                    <a:lnTo>
                      <a:pt x="0" y="16478"/>
                    </a:lnTo>
                    <a:lnTo>
                      <a:pt x="28514" y="0"/>
                    </a:lnTo>
                    <a:lnTo>
                      <a:pt x="79174" y="29242"/>
                    </a:ln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" name="Google Shape;2744;p37"/>
              <p:cNvSpPr/>
              <p:nvPr/>
            </p:nvSpPr>
            <p:spPr>
              <a:xfrm>
                <a:off x="6648780" y="1584674"/>
                <a:ext cx="303209" cy="118292"/>
              </a:xfrm>
              <a:custGeom>
                <a:avLst/>
                <a:gdLst/>
                <a:ahLst/>
                <a:cxnLst/>
                <a:rect l="l" t="t" r="r" b="b"/>
                <a:pathLst>
                  <a:path w="303209" h="118292" extrusionOk="0">
                    <a:moveTo>
                      <a:pt x="303209" y="47149"/>
                    </a:moveTo>
                    <a:lnTo>
                      <a:pt x="303209" y="49721"/>
                    </a:lnTo>
                    <a:cubicBezTo>
                      <a:pt x="303237" y="53440"/>
                      <a:pt x="301279" y="56892"/>
                      <a:pt x="298076" y="58769"/>
                    </a:cubicBezTo>
                    <a:lnTo>
                      <a:pt x="197517" y="116872"/>
                    </a:lnTo>
                    <a:cubicBezTo>
                      <a:pt x="194323" y="118766"/>
                      <a:pt x="190350" y="118766"/>
                      <a:pt x="187157" y="116872"/>
                    </a:cubicBezTo>
                    <a:lnTo>
                      <a:pt x="5237" y="12097"/>
                    </a:lnTo>
                    <a:cubicBezTo>
                      <a:pt x="1863" y="10147"/>
                      <a:pt x="-153" y="6475"/>
                      <a:pt x="9" y="2572"/>
                    </a:cubicBezTo>
                    <a:lnTo>
                      <a:pt x="9" y="0"/>
                    </a:lnTo>
                    <a:lnTo>
                      <a:pt x="192289" y="11125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Google Shape;2745;p37"/>
              <p:cNvSpPr/>
              <p:nvPr/>
            </p:nvSpPr>
            <p:spPr>
              <a:xfrm>
                <a:off x="6621095" y="1454086"/>
                <a:ext cx="217122" cy="244320"/>
              </a:xfrm>
              <a:custGeom>
                <a:avLst/>
                <a:gdLst/>
                <a:ahLst/>
                <a:cxnLst/>
                <a:rect l="l" t="t" r="r" b="b"/>
                <a:pathLst>
                  <a:path w="217122" h="244320" extrusionOk="0">
                    <a:moveTo>
                      <a:pt x="217123" y="243459"/>
                    </a:moveTo>
                    <a:cubicBezTo>
                      <a:pt x="213644" y="244834"/>
                      <a:pt x="209728" y="244552"/>
                      <a:pt x="206478" y="242697"/>
                    </a:cubicBezTo>
                    <a:lnTo>
                      <a:pt x="25888" y="137922"/>
                    </a:lnTo>
                    <a:cubicBezTo>
                      <a:pt x="22695" y="136081"/>
                      <a:pt x="20499" y="132899"/>
                      <a:pt x="19900" y="129254"/>
                    </a:cubicBezTo>
                    <a:lnTo>
                      <a:pt x="36" y="10763"/>
                    </a:lnTo>
                    <a:cubicBezTo>
                      <a:pt x="-12" y="10097"/>
                      <a:pt x="-12" y="9429"/>
                      <a:pt x="36" y="8763"/>
                    </a:cubicBezTo>
                    <a:cubicBezTo>
                      <a:pt x="26" y="5457"/>
                      <a:pt x="1366" y="2291"/>
                      <a:pt x="3743" y="0"/>
                    </a:cubicBezTo>
                    <a:lnTo>
                      <a:pt x="191935" y="108871"/>
                    </a:lnTo>
                    <a:cubicBezTo>
                      <a:pt x="194226" y="110281"/>
                      <a:pt x="195813" y="112601"/>
                      <a:pt x="196307" y="115252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2746;p37"/>
              <p:cNvSpPr/>
              <p:nvPr/>
            </p:nvSpPr>
            <p:spPr>
              <a:xfrm>
                <a:off x="6624647" y="1452181"/>
                <a:ext cx="216421" cy="245364"/>
              </a:xfrm>
              <a:custGeom>
                <a:avLst/>
                <a:gdLst/>
                <a:ahLst/>
                <a:cxnLst/>
                <a:rect l="l" t="t" r="r" b="b"/>
                <a:pathLst>
                  <a:path w="216421" h="245364" extrusionOk="0">
                    <a:moveTo>
                      <a:pt x="216422" y="243840"/>
                    </a:moveTo>
                    <a:lnTo>
                      <a:pt x="215186" y="244602"/>
                    </a:lnTo>
                    <a:lnTo>
                      <a:pt x="213570" y="245364"/>
                    </a:lnTo>
                    <a:lnTo>
                      <a:pt x="192090" y="117157"/>
                    </a:lnTo>
                    <a:cubicBezTo>
                      <a:pt x="191596" y="114506"/>
                      <a:pt x="190008" y="112186"/>
                      <a:pt x="187718" y="110776"/>
                    </a:cubicBezTo>
                    <a:lnTo>
                      <a:pt x="0" y="1905"/>
                    </a:lnTo>
                    <a:cubicBezTo>
                      <a:pt x="694" y="1117"/>
                      <a:pt x="1530" y="471"/>
                      <a:pt x="2471" y="0"/>
                    </a:cubicBezTo>
                    <a:lnTo>
                      <a:pt x="191044" y="109061"/>
                    </a:lnTo>
                    <a:cubicBezTo>
                      <a:pt x="193373" y="110453"/>
                      <a:pt x="194998" y="112774"/>
                      <a:pt x="195512" y="115443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40" name="Google Shape;2747;p37"/>
            <p:cNvSpPr/>
            <p:nvPr/>
          </p:nvSpPr>
          <p:spPr>
            <a:xfrm>
              <a:off x="2329846" y="1241863"/>
              <a:ext cx="143174" cy="402337"/>
            </a:xfrm>
            <a:custGeom>
              <a:avLst/>
              <a:gdLst/>
              <a:ahLst/>
              <a:cxnLst/>
              <a:rect l="l" t="t" r="r" b="b"/>
              <a:pathLst>
                <a:path w="143174" h="402337" extrusionOk="0">
                  <a:moveTo>
                    <a:pt x="132316" y="337406"/>
                  </a:moveTo>
                  <a:cubicBezTo>
                    <a:pt x="124650" y="332329"/>
                    <a:pt x="116664" y="327748"/>
                    <a:pt x="108408" y="323690"/>
                  </a:cubicBezTo>
                  <a:cubicBezTo>
                    <a:pt x="100708" y="321280"/>
                    <a:pt x="93712" y="317032"/>
                    <a:pt x="88025" y="311307"/>
                  </a:cubicBezTo>
                  <a:cubicBezTo>
                    <a:pt x="80500" y="303973"/>
                    <a:pt x="68308" y="276255"/>
                    <a:pt x="59450" y="249204"/>
                  </a:cubicBezTo>
                  <a:cubicBezTo>
                    <a:pt x="50616" y="218763"/>
                    <a:pt x="47136" y="187016"/>
                    <a:pt x="49163" y="155383"/>
                  </a:cubicBezTo>
                  <a:cubicBezTo>
                    <a:pt x="52877" y="117283"/>
                    <a:pt x="66498" y="64419"/>
                    <a:pt x="69927" y="42607"/>
                  </a:cubicBezTo>
                  <a:cubicBezTo>
                    <a:pt x="73356" y="20795"/>
                    <a:pt x="66403" y="12127"/>
                    <a:pt x="56211" y="4507"/>
                  </a:cubicBezTo>
                  <a:cubicBezTo>
                    <a:pt x="44305" y="-5018"/>
                    <a:pt x="27636" y="-732"/>
                    <a:pt x="19064" y="29844"/>
                  </a:cubicBezTo>
                  <a:cubicBezTo>
                    <a:pt x="7948" y="72154"/>
                    <a:pt x="1559" y="115569"/>
                    <a:pt x="14" y="159288"/>
                  </a:cubicBezTo>
                  <a:cubicBezTo>
                    <a:pt x="-297" y="191635"/>
                    <a:pt x="4690" y="223811"/>
                    <a:pt x="14777" y="254538"/>
                  </a:cubicBezTo>
                  <a:cubicBezTo>
                    <a:pt x="23864" y="280970"/>
                    <a:pt x="36113" y="306202"/>
                    <a:pt x="51258" y="329691"/>
                  </a:cubicBezTo>
                  <a:cubicBezTo>
                    <a:pt x="55449" y="336739"/>
                    <a:pt x="56783" y="342930"/>
                    <a:pt x="63164" y="357313"/>
                  </a:cubicBezTo>
                  <a:cubicBezTo>
                    <a:pt x="69329" y="371772"/>
                    <a:pt x="78905" y="384517"/>
                    <a:pt x="91073" y="394461"/>
                  </a:cubicBezTo>
                  <a:cubicBezTo>
                    <a:pt x="101836" y="402176"/>
                    <a:pt x="106884" y="403224"/>
                    <a:pt x="109361" y="401795"/>
                  </a:cubicBezTo>
                  <a:cubicBezTo>
                    <a:pt x="111837" y="400366"/>
                    <a:pt x="111837" y="396461"/>
                    <a:pt x="107360" y="392270"/>
                  </a:cubicBezTo>
                  <a:cubicBezTo>
                    <a:pt x="99783" y="386317"/>
                    <a:pt x="93331" y="379059"/>
                    <a:pt x="88310" y="370839"/>
                  </a:cubicBezTo>
                  <a:cubicBezTo>
                    <a:pt x="88310" y="370839"/>
                    <a:pt x="97835" y="380364"/>
                    <a:pt x="103836" y="385412"/>
                  </a:cubicBezTo>
                  <a:cubicBezTo>
                    <a:pt x="109247" y="389955"/>
                    <a:pt x="115237" y="393775"/>
                    <a:pt x="121648" y="396747"/>
                  </a:cubicBezTo>
                  <a:cubicBezTo>
                    <a:pt x="127934" y="399509"/>
                    <a:pt x="136602" y="394175"/>
                    <a:pt x="132125" y="389984"/>
                  </a:cubicBezTo>
                  <a:cubicBezTo>
                    <a:pt x="127649" y="385793"/>
                    <a:pt x="123172" y="383697"/>
                    <a:pt x="114314" y="375982"/>
                  </a:cubicBezTo>
                  <a:cubicBezTo>
                    <a:pt x="109302" y="372067"/>
                    <a:pt x="104818" y="367524"/>
                    <a:pt x="100979" y="362457"/>
                  </a:cubicBezTo>
                  <a:cubicBezTo>
                    <a:pt x="107247" y="367238"/>
                    <a:pt x="113870" y="371534"/>
                    <a:pt x="120791" y="375315"/>
                  </a:cubicBezTo>
                  <a:cubicBezTo>
                    <a:pt x="126215" y="378592"/>
                    <a:pt x="132455" y="380278"/>
                    <a:pt x="138793" y="380173"/>
                  </a:cubicBezTo>
                  <a:cubicBezTo>
                    <a:pt x="142127" y="380173"/>
                    <a:pt x="146127" y="375411"/>
                    <a:pt x="139936" y="370648"/>
                  </a:cubicBezTo>
                  <a:cubicBezTo>
                    <a:pt x="131572" y="366295"/>
                    <a:pt x="123741" y="360990"/>
                    <a:pt x="116600" y="354837"/>
                  </a:cubicBezTo>
                  <a:cubicBezTo>
                    <a:pt x="109742" y="347979"/>
                    <a:pt x="105932" y="342264"/>
                    <a:pt x="107837" y="342168"/>
                  </a:cubicBezTo>
                  <a:cubicBezTo>
                    <a:pt x="109742" y="342073"/>
                    <a:pt x="113456" y="346264"/>
                    <a:pt x="121457" y="348836"/>
                  </a:cubicBezTo>
                  <a:cubicBezTo>
                    <a:pt x="129458" y="351408"/>
                    <a:pt x="138031" y="348836"/>
                    <a:pt x="139079" y="344645"/>
                  </a:cubicBezTo>
                  <a:cubicBezTo>
                    <a:pt x="140126" y="340454"/>
                    <a:pt x="139841" y="341121"/>
                    <a:pt x="132316" y="337406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748;p37"/>
            <p:cNvSpPr/>
            <p:nvPr/>
          </p:nvSpPr>
          <p:spPr>
            <a:xfrm>
              <a:off x="2323859" y="1237315"/>
              <a:ext cx="82772" cy="112806"/>
            </a:xfrm>
            <a:custGeom>
              <a:avLst/>
              <a:gdLst/>
              <a:ahLst/>
              <a:cxnLst/>
              <a:rect l="l" t="t" r="r" b="b"/>
              <a:pathLst>
                <a:path w="82772" h="112806" extrusionOk="0">
                  <a:moveTo>
                    <a:pt x="0" y="90018"/>
                  </a:moveTo>
                  <a:cubicBezTo>
                    <a:pt x="0" y="90018"/>
                    <a:pt x="30004" y="119831"/>
                    <a:pt x="65532" y="111258"/>
                  </a:cubicBezTo>
                  <a:cubicBezTo>
                    <a:pt x="70580" y="107829"/>
                    <a:pt x="82772" y="38106"/>
                    <a:pt x="82772" y="38106"/>
                  </a:cubicBezTo>
                  <a:cubicBezTo>
                    <a:pt x="82772" y="38106"/>
                    <a:pt x="82772" y="-565"/>
                    <a:pt x="53149" y="6"/>
                  </a:cubicBezTo>
                  <a:cubicBezTo>
                    <a:pt x="23527" y="578"/>
                    <a:pt x="0" y="90018"/>
                    <a:pt x="0" y="90018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43" name="Resim 34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190891">
            <a:off x="10305861" y="138917"/>
            <a:ext cx="1569802" cy="131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57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0" y="3676859"/>
            <a:ext cx="12192000" cy="327482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Madde 4: Resmî Yazışma Ortamları</a:t>
            </a:r>
          </a:p>
        </p:txBody>
      </p:sp>
      <p:sp>
        <p:nvSpPr>
          <p:cNvPr id="343" name="Dikdörtgen 342"/>
          <p:cNvSpPr/>
          <p:nvPr/>
        </p:nvSpPr>
        <p:spPr>
          <a:xfrm>
            <a:off x="311072" y="1455331"/>
            <a:ext cx="96179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200" i="1" dirty="0">
                <a:solidFill>
                  <a:prstClr val="black"/>
                </a:solidFill>
                <a:latin typeface="Corbel" panose="020B0503020204020204" pitchFamily="34" charset="0"/>
              </a:rPr>
              <a:t>Kamu kurum ve kuruluşlarınca resmî yazışmalar, </a:t>
            </a:r>
            <a:r>
              <a:rPr lang="tr-TR" sz="2200" i="1" dirty="0" smtClean="0">
                <a:solidFill>
                  <a:srgbClr val="FF0000"/>
                </a:solidFill>
                <a:latin typeface="Corbel" panose="020B0503020204020204" pitchFamily="34" charset="0"/>
              </a:rPr>
              <a:t>e-Yazışma Teknik Rehberi’ne uygun olarak</a:t>
            </a:r>
            <a:r>
              <a:rPr lang="tr-TR" sz="2200" i="1" dirty="0" smtClean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tr-TR" sz="2200" b="1" i="1" dirty="0" smtClean="0">
                <a:solidFill>
                  <a:prstClr val="black"/>
                </a:solidFill>
                <a:latin typeface="Corbel" panose="020B0503020204020204" pitchFamily="34" charset="0"/>
              </a:rPr>
              <a:t>elektronik </a:t>
            </a:r>
            <a:r>
              <a:rPr lang="tr-TR" sz="2200" b="1" i="1" dirty="0">
                <a:solidFill>
                  <a:prstClr val="black"/>
                </a:solidFill>
                <a:latin typeface="Corbel" panose="020B0503020204020204" pitchFamily="34" charset="0"/>
              </a:rPr>
              <a:t>ortamda </a:t>
            </a:r>
            <a:r>
              <a:rPr lang="tr-TR" sz="2200" b="1" i="1" dirty="0" smtClean="0">
                <a:solidFill>
                  <a:prstClr val="black"/>
                </a:solidFill>
                <a:latin typeface="Corbel" panose="020B0503020204020204" pitchFamily="34" charset="0"/>
              </a:rPr>
              <a:t>hazırlanan </a:t>
            </a:r>
            <a:r>
              <a:rPr lang="tr-TR" sz="2200" b="1" i="1" dirty="0">
                <a:solidFill>
                  <a:prstClr val="black"/>
                </a:solidFill>
                <a:latin typeface="Corbel" panose="020B0503020204020204" pitchFamily="34" charset="0"/>
              </a:rPr>
              <a:t>ve güvenli elektronik imza ile imzalanan belgelerle </a:t>
            </a:r>
            <a:r>
              <a:rPr lang="tr-TR" sz="2200" i="1" dirty="0">
                <a:solidFill>
                  <a:prstClr val="black"/>
                </a:solidFill>
                <a:latin typeface="Corbel" panose="020B0503020204020204" pitchFamily="34" charset="0"/>
              </a:rPr>
              <a:t>yapılır. </a:t>
            </a:r>
          </a:p>
          <a:p>
            <a:pPr algn="just"/>
            <a:endParaRPr lang="tr-TR" sz="2200" i="1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pPr algn="just"/>
            <a:r>
              <a:rPr lang="tr-TR" sz="2200" i="1" dirty="0">
                <a:solidFill>
                  <a:prstClr val="black"/>
                </a:solidFill>
                <a:latin typeface="Corbel" panose="020B0503020204020204" pitchFamily="34" charset="0"/>
              </a:rPr>
              <a:t>Bu belgeler, </a:t>
            </a:r>
            <a:r>
              <a:rPr lang="tr-TR" sz="2200" b="1" i="1" dirty="0">
                <a:solidFill>
                  <a:prstClr val="black"/>
                </a:solidFill>
                <a:latin typeface="Corbel" panose="020B0503020204020204" pitchFamily="34" charset="0"/>
              </a:rPr>
              <a:t>muhatapları ile elektronik ortamda paylaşılır ve saklanır. </a:t>
            </a:r>
          </a:p>
          <a:p>
            <a:pPr algn="just"/>
            <a:endParaRPr lang="tr-TR" sz="2200" i="1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346" name="Dikdörtgen 345">
            <a:extLst>
              <a:ext uri="{FF2B5EF4-FFF2-40B4-BE49-F238E27FC236}">
                <a16:creationId xmlns:a16="http://schemas.microsoft.com/office/drawing/2014/main" id="{88BC71B1-7CAB-4E51-9CD4-BEB35E0C635C}"/>
              </a:ext>
            </a:extLst>
          </p:cNvPr>
          <p:cNvSpPr/>
          <p:nvPr/>
        </p:nvSpPr>
        <p:spPr>
          <a:xfrm>
            <a:off x="2017765" y="4554928"/>
            <a:ext cx="981904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800" b="1" i="1" dirty="0">
                <a:solidFill>
                  <a:prstClr val="black"/>
                </a:solidFill>
                <a:latin typeface="Corbel" panose="020B0503020204020204" pitchFamily="34" charset="0"/>
              </a:rPr>
              <a:t>Güvenli elektronik imza ile imzalanan belge, çıktısı alınarak el yazısıyla atılan imza ile imzalanmamalı ve </a:t>
            </a:r>
            <a:endParaRPr lang="tr-TR" sz="2800" b="1" i="1" dirty="0" smtClean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pPr algn="ctr"/>
            <a:r>
              <a:rPr lang="tr-TR" sz="2800" b="1" i="1" dirty="0" smtClean="0">
                <a:solidFill>
                  <a:prstClr val="black"/>
                </a:solidFill>
                <a:latin typeface="Corbel" panose="020B0503020204020204" pitchFamily="34" charset="0"/>
              </a:rPr>
              <a:t>fiziksel </a:t>
            </a:r>
            <a:r>
              <a:rPr lang="tr-TR" sz="2800" b="1" i="1" dirty="0">
                <a:solidFill>
                  <a:prstClr val="black"/>
                </a:solidFill>
                <a:latin typeface="Corbel" panose="020B0503020204020204" pitchFamily="34" charset="0"/>
              </a:rPr>
              <a:t>ortamda saklanmamalıdır.</a:t>
            </a:r>
          </a:p>
          <a:p>
            <a:endParaRPr lang="tr-TR" sz="1400" b="1" i="1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grpSp>
        <p:nvGrpSpPr>
          <p:cNvPr id="348" name="Google Shape;520;p16"/>
          <p:cNvGrpSpPr/>
          <p:nvPr/>
        </p:nvGrpSpPr>
        <p:grpSpPr>
          <a:xfrm>
            <a:off x="503308" y="3748253"/>
            <a:ext cx="1171738" cy="3094074"/>
            <a:chOff x="6661328" y="2310158"/>
            <a:chExt cx="351211" cy="1118736"/>
          </a:xfrm>
        </p:grpSpPr>
        <p:sp>
          <p:nvSpPr>
            <p:cNvPr id="349" name="Google Shape;537;p16"/>
            <p:cNvSpPr/>
            <p:nvPr/>
          </p:nvSpPr>
          <p:spPr>
            <a:xfrm>
              <a:off x="6661328" y="3286571"/>
              <a:ext cx="246169" cy="142323"/>
            </a:xfrm>
            <a:custGeom>
              <a:avLst/>
              <a:gdLst/>
              <a:ahLst/>
              <a:cxnLst/>
              <a:rect l="l" t="t" r="r" b="b"/>
              <a:pathLst>
                <a:path w="657677" h="380237" extrusionOk="0">
                  <a:moveTo>
                    <a:pt x="657678" y="190119"/>
                  </a:moveTo>
                  <a:cubicBezTo>
                    <a:pt x="657678" y="295119"/>
                    <a:pt x="510452" y="380238"/>
                    <a:pt x="328839" y="380238"/>
                  </a:cubicBezTo>
                  <a:cubicBezTo>
                    <a:pt x="147226" y="380238"/>
                    <a:pt x="0" y="295119"/>
                    <a:pt x="0" y="190119"/>
                  </a:cubicBezTo>
                  <a:cubicBezTo>
                    <a:pt x="0" y="85119"/>
                    <a:pt x="147226" y="0"/>
                    <a:pt x="328839" y="0"/>
                  </a:cubicBezTo>
                  <a:cubicBezTo>
                    <a:pt x="510452" y="0"/>
                    <a:pt x="657678" y="85119"/>
                    <a:pt x="657678" y="19011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538;p16"/>
            <p:cNvSpPr/>
            <p:nvPr/>
          </p:nvSpPr>
          <p:spPr>
            <a:xfrm>
              <a:off x="6681151" y="2824698"/>
              <a:ext cx="58982" cy="128668"/>
            </a:xfrm>
            <a:custGeom>
              <a:avLst/>
              <a:gdLst/>
              <a:ahLst/>
              <a:cxnLst/>
              <a:rect l="l" t="t" r="r" b="b"/>
              <a:pathLst>
                <a:path w="157580" h="343757" extrusionOk="0">
                  <a:moveTo>
                    <a:pt x="34717" y="0"/>
                  </a:moveTo>
                  <a:cubicBezTo>
                    <a:pt x="31009" y="32004"/>
                    <a:pt x="-7029" y="170021"/>
                    <a:pt x="1149" y="217361"/>
                  </a:cubicBezTo>
                  <a:cubicBezTo>
                    <a:pt x="9327" y="264700"/>
                    <a:pt x="139512" y="343757"/>
                    <a:pt x="139512" y="343757"/>
                  </a:cubicBezTo>
                  <a:lnTo>
                    <a:pt x="157580" y="262795"/>
                  </a:lnTo>
                  <a:lnTo>
                    <a:pt x="85403" y="192024"/>
                  </a:lnTo>
                  <a:lnTo>
                    <a:pt x="104898" y="57912"/>
                  </a:ln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539;p16"/>
            <p:cNvSpPr/>
            <p:nvPr/>
          </p:nvSpPr>
          <p:spPr>
            <a:xfrm>
              <a:off x="6689412" y="2771791"/>
              <a:ext cx="42428" cy="81725"/>
            </a:xfrm>
            <a:custGeom>
              <a:avLst/>
              <a:gdLst/>
              <a:ahLst/>
              <a:cxnLst/>
              <a:rect l="l" t="t" r="r" b="b"/>
              <a:pathLst>
                <a:path w="113353" h="218341" extrusionOk="0">
                  <a:moveTo>
                    <a:pt x="113353" y="5238"/>
                  </a:moveTo>
                  <a:cubicBezTo>
                    <a:pt x="87120" y="-6849"/>
                    <a:pt x="56006" y="2599"/>
                    <a:pt x="40891" y="27240"/>
                  </a:cubicBezTo>
                  <a:cubicBezTo>
                    <a:pt x="21872" y="59054"/>
                    <a:pt x="1807" y="168020"/>
                    <a:pt x="0" y="186689"/>
                  </a:cubicBezTo>
                  <a:cubicBezTo>
                    <a:pt x="0" y="186689"/>
                    <a:pt x="26912" y="223836"/>
                    <a:pt x="67232" y="217645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540;p16"/>
            <p:cNvSpPr/>
            <p:nvPr/>
          </p:nvSpPr>
          <p:spPr>
            <a:xfrm>
              <a:off x="6782889" y="3337575"/>
              <a:ext cx="91454" cy="51556"/>
            </a:xfrm>
            <a:custGeom>
              <a:avLst/>
              <a:gdLst/>
              <a:ahLst/>
              <a:cxnLst/>
              <a:rect l="l" t="t" r="r" b="b"/>
              <a:pathLst>
                <a:path w="244333" h="137739" extrusionOk="0">
                  <a:moveTo>
                    <a:pt x="12344" y="32993"/>
                  </a:moveTo>
                  <a:cubicBezTo>
                    <a:pt x="40672" y="40842"/>
                    <a:pt x="70948" y="37175"/>
                    <a:pt x="96598" y="22802"/>
                  </a:cubicBezTo>
                  <a:cubicBezTo>
                    <a:pt x="116948" y="23468"/>
                    <a:pt x="227163" y="-23775"/>
                    <a:pt x="242093" y="15848"/>
                  </a:cubicBezTo>
                  <a:cubicBezTo>
                    <a:pt x="255216" y="50615"/>
                    <a:pt x="207479" y="82523"/>
                    <a:pt x="181993" y="89001"/>
                  </a:cubicBezTo>
                  <a:cubicBezTo>
                    <a:pt x="126363" y="102431"/>
                    <a:pt x="85186" y="130244"/>
                    <a:pt x="62839" y="135006"/>
                  </a:cubicBezTo>
                  <a:cubicBezTo>
                    <a:pt x="46197" y="138530"/>
                    <a:pt x="24801" y="140817"/>
                    <a:pt x="11297" y="127672"/>
                  </a:cubicBezTo>
                  <a:cubicBezTo>
                    <a:pt x="-4583" y="111956"/>
                    <a:pt x="-3252" y="53472"/>
                    <a:pt x="12344" y="3299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541;p16"/>
            <p:cNvSpPr/>
            <p:nvPr/>
          </p:nvSpPr>
          <p:spPr>
            <a:xfrm>
              <a:off x="6784412" y="3346110"/>
              <a:ext cx="89915" cy="43199"/>
            </a:xfrm>
            <a:custGeom>
              <a:avLst/>
              <a:gdLst/>
              <a:ahLst/>
              <a:cxnLst/>
              <a:rect l="l" t="t" r="r" b="b"/>
              <a:pathLst>
                <a:path w="240222" h="115414" extrusionOk="0">
                  <a:moveTo>
                    <a:pt x="58769" y="102584"/>
                  </a:moveTo>
                  <a:cubicBezTo>
                    <a:pt x="81116" y="97822"/>
                    <a:pt x="122292" y="70009"/>
                    <a:pt x="177923" y="56579"/>
                  </a:cubicBezTo>
                  <a:cubicBezTo>
                    <a:pt x="199319" y="51340"/>
                    <a:pt x="236121" y="28004"/>
                    <a:pt x="239830" y="0"/>
                  </a:cubicBezTo>
                  <a:cubicBezTo>
                    <a:pt x="244775" y="32004"/>
                    <a:pt x="201792" y="60388"/>
                    <a:pt x="177923" y="66675"/>
                  </a:cubicBezTo>
                  <a:cubicBezTo>
                    <a:pt x="122292" y="80105"/>
                    <a:pt x="81116" y="107918"/>
                    <a:pt x="58769" y="112681"/>
                  </a:cubicBezTo>
                  <a:cubicBezTo>
                    <a:pt x="42127" y="116205"/>
                    <a:pt x="20731" y="118491"/>
                    <a:pt x="7227" y="105346"/>
                  </a:cubicBezTo>
                  <a:cubicBezTo>
                    <a:pt x="3793" y="101575"/>
                    <a:pt x="1314" y="97041"/>
                    <a:pt x="0" y="92107"/>
                  </a:cubicBezTo>
                  <a:cubicBezTo>
                    <a:pt x="16840" y="104699"/>
                    <a:pt x="38626" y="108575"/>
                    <a:pt x="58769" y="102584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542;p16"/>
            <p:cNvSpPr/>
            <p:nvPr/>
          </p:nvSpPr>
          <p:spPr>
            <a:xfrm>
              <a:off x="6715968" y="3307485"/>
              <a:ext cx="91493" cy="51556"/>
            </a:xfrm>
            <a:custGeom>
              <a:avLst/>
              <a:gdLst/>
              <a:ahLst/>
              <a:cxnLst/>
              <a:rect l="l" t="t" r="r" b="b"/>
              <a:pathLst>
                <a:path w="244438" h="137739" extrusionOk="0">
                  <a:moveTo>
                    <a:pt x="12449" y="32993"/>
                  </a:moveTo>
                  <a:cubicBezTo>
                    <a:pt x="40778" y="40842"/>
                    <a:pt x="71053" y="37175"/>
                    <a:pt x="96703" y="22802"/>
                  </a:cubicBezTo>
                  <a:cubicBezTo>
                    <a:pt x="116959" y="23468"/>
                    <a:pt x="227174" y="-23775"/>
                    <a:pt x="242199" y="15848"/>
                  </a:cubicBezTo>
                  <a:cubicBezTo>
                    <a:pt x="255322" y="50615"/>
                    <a:pt x="207584" y="82523"/>
                    <a:pt x="182099" y="89001"/>
                  </a:cubicBezTo>
                  <a:cubicBezTo>
                    <a:pt x="126468" y="102526"/>
                    <a:pt x="85197" y="130244"/>
                    <a:pt x="62849" y="135006"/>
                  </a:cubicBezTo>
                  <a:cubicBezTo>
                    <a:pt x="46208" y="138530"/>
                    <a:pt x="24811" y="140817"/>
                    <a:pt x="11403" y="127672"/>
                  </a:cubicBezTo>
                  <a:cubicBezTo>
                    <a:pt x="-4573" y="111956"/>
                    <a:pt x="-3337" y="53758"/>
                    <a:pt x="12449" y="3299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543;p16"/>
            <p:cNvSpPr/>
            <p:nvPr/>
          </p:nvSpPr>
          <p:spPr>
            <a:xfrm>
              <a:off x="6717638" y="3316019"/>
              <a:ext cx="89951" cy="43199"/>
            </a:xfrm>
            <a:custGeom>
              <a:avLst/>
              <a:gdLst/>
              <a:ahLst/>
              <a:cxnLst/>
              <a:rect l="l" t="t" r="r" b="b"/>
              <a:pathLst>
                <a:path w="240317" h="115414" extrusionOk="0">
                  <a:moveTo>
                    <a:pt x="58769" y="102584"/>
                  </a:moveTo>
                  <a:cubicBezTo>
                    <a:pt x="81116" y="97822"/>
                    <a:pt x="122387" y="70009"/>
                    <a:pt x="178018" y="56579"/>
                  </a:cubicBezTo>
                  <a:cubicBezTo>
                    <a:pt x="199319" y="51340"/>
                    <a:pt x="236216" y="28004"/>
                    <a:pt x="239925" y="0"/>
                  </a:cubicBezTo>
                  <a:cubicBezTo>
                    <a:pt x="244870" y="32004"/>
                    <a:pt x="201887" y="60388"/>
                    <a:pt x="178018" y="66675"/>
                  </a:cubicBezTo>
                  <a:cubicBezTo>
                    <a:pt x="122387" y="80201"/>
                    <a:pt x="81116" y="107918"/>
                    <a:pt x="58769" y="112681"/>
                  </a:cubicBezTo>
                  <a:cubicBezTo>
                    <a:pt x="42127" y="116205"/>
                    <a:pt x="20731" y="118491"/>
                    <a:pt x="7322" y="105346"/>
                  </a:cubicBezTo>
                  <a:cubicBezTo>
                    <a:pt x="3892" y="101556"/>
                    <a:pt x="1386" y="97031"/>
                    <a:pt x="0" y="92107"/>
                  </a:cubicBezTo>
                  <a:cubicBezTo>
                    <a:pt x="16840" y="104699"/>
                    <a:pt x="38626" y="108576"/>
                    <a:pt x="58769" y="102584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544;p16"/>
            <p:cNvSpPr/>
            <p:nvPr/>
          </p:nvSpPr>
          <p:spPr>
            <a:xfrm>
              <a:off x="6715994" y="2973759"/>
              <a:ext cx="133983" cy="378277"/>
            </a:xfrm>
            <a:custGeom>
              <a:avLst/>
              <a:gdLst/>
              <a:ahLst/>
              <a:cxnLst/>
              <a:rect l="l" t="t" r="r" b="b"/>
              <a:pathLst>
                <a:path w="357956" h="1010624" extrusionOk="0">
                  <a:moveTo>
                    <a:pt x="10194" y="624745"/>
                  </a:moveTo>
                  <a:cubicBezTo>
                    <a:pt x="14905" y="583749"/>
                    <a:pt x="23405" y="543287"/>
                    <a:pt x="35584" y="503872"/>
                  </a:cubicBezTo>
                  <a:cubicBezTo>
                    <a:pt x="35584" y="503872"/>
                    <a:pt x="28071" y="399574"/>
                    <a:pt x="24268" y="300609"/>
                  </a:cubicBezTo>
                  <a:cubicBezTo>
                    <a:pt x="19893" y="188404"/>
                    <a:pt x="-19001" y="89630"/>
                    <a:pt x="11715" y="0"/>
                  </a:cubicBezTo>
                  <a:lnTo>
                    <a:pt x="357956" y="77057"/>
                  </a:lnTo>
                  <a:cubicBezTo>
                    <a:pt x="357956" y="77057"/>
                    <a:pt x="337035" y="524732"/>
                    <a:pt x="332376" y="578739"/>
                  </a:cubicBezTo>
                  <a:cubicBezTo>
                    <a:pt x="329842" y="620897"/>
                    <a:pt x="324665" y="662864"/>
                    <a:pt x="316875" y="704374"/>
                  </a:cubicBezTo>
                  <a:cubicBezTo>
                    <a:pt x="301090" y="791242"/>
                    <a:pt x="275414" y="997839"/>
                    <a:pt x="275414" y="997839"/>
                  </a:cubicBezTo>
                  <a:cubicBezTo>
                    <a:pt x="238897" y="1019175"/>
                    <a:pt x="190874" y="1007364"/>
                    <a:pt x="190874" y="1007364"/>
                  </a:cubicBezTo>
                  <a:cubicBezTo>
                    <a:pt x="190874" y="1007364"/>
                    <a:pt x="193537" y="745998"/>
                    <a:pt x="195914" y="683514"/>
                  </a:cubicBezTo>
                  <a:cubicBezTo>
                    <a:pt x="198767" y="607314"/>
                    <a:pt x="201049" y="612934"/>
                    <a:pt x="201049" y="612934"/>
                  </a:cubicBezTo>
                  <a:lnTo>
                    <a:pt x="189638" y="422434"/>
                  </a:lnTo>
                  <a:lnTo>
                    <a:pt x="182221" y="327755"/>
                  </a:lnTo>
                  <a:cubicBezTo>
                    <a:pt x="182221" y="327755"/>
                    <a:pt x="172711" y="397288"/>
                    <a:pt x="166435" y="459391"/>
                  </a:cubicBezTo>
                  <a:cubicBezTo>
                    <a:pt x="160919" y="513493"/>
                    <a:pt x="147416" y="562451"/>
                    <a:pt x="133342" y="663226"/>
                  </a:cubicBezTo>
                  <a:cubicBezTo>
                    <a:pt x="120694" y="750665"/>
                    <a:pt x="100154" y="926306"/>
                    <a:pt x="100154" y="926306"/>
                  </a:cubicBezTo>
                  <a:cubicBezTo>
                    <a:pt x="63637" y="947547"/>
                    <a:pt x="13997" y="929926"/>
                    <a:pt x="13997" y="929926"/>
                  </a:cubicBezTo>
                  <a:cubicBezTo>
                    <a:pt x="13997" y="929926"/>
                    <a:pt x="304" y="700564"/>
                    <a:pt x="10194" y="624745"/>
                  </a:cubicBezTo>
                  <a:close/>
                </a:path>
              </a:pathLst>
            </a:custGeom>
            <a:solidFill>
              <a:srgbClr val="E261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545;p16"/>
            <p:cNvSpPr/>
            <p:nvPr/>
          </p:nvSpPr>
          <p:spPr>
            <a:xfrm>
              <a:off x="6733197" y="2663396"/>
              <a:ext cx="97219" cy="155678"/>
            </a:xfrm>
            <a:custGeom>
              <a:avLst/>
              <a:gdLst/>
              <a:ahLst/>
              <a:cxnLst/>
              <a:rect l="l" t="t" r="r" b="b"/>
              <a:pathLst>
                <a:path w="259735" h="415919" extrusionOk="0">
                  <a:moveTo>
                    <a:pt x="14728" y="296735"/>
                  </a:moveTo>
                  <a:cubicBezTo>
                    <a:pt x="41069" y="298068"/>
                    <a:pt x="60659" y="304831"/>
                    <a:pt x="63892" y="296735"/>
                  </a:cubicBezTo>
                  <a:cubicBezTo>
                    <a:pt x="66746" y="283124"/>
                    <a:pt x="68778" y="269351"/>
                    <a:pt x="69978" y="255492"/>
                  </a:cubicBezTo>
                  <a:cubicBezTo>
                    <a:pt x="66935" y="247776"/>
                    <a:pt x="64272" y="239585"/>
                    <a:pt x="64272" y="239585"/>
                  </a:cubicBezTo>
                  <a:cubicBezTo>
                    <a:pt x="31274" y="219201"/>
                    <a:pt x="20814" y="183388"/>
                    <a:pt x="16725" y="141763"/>
                  </a:cubicBezTo>
                  <a:cubicBezTo>
                    <a:pt x="9307" y="70516"/>
                    <a:pt x="47726" y="8413"/>
                    <a:pt x="118857" y="698"/>
                  </a:cubicBezTo>
                  <a:cubicBezTo>
                    <a:pt x="185424" y="-6350"/>
                    <a:pt x="234968" y="40798"/>
                    <a:pt x="248091" y="105473"/>
                  </a:cubicBezTo>
                  <a:cubicBezTo>
                    <a:pt x="255128" y="137382"/>
                    <a:pt x="269202" y="197675"/>
                    <a:pt x="250183" y="250158"/>
                  </a:cubicBezTo>
                  <a:cubicBezTo>
                    <a:pt x="239533" y="279495"/>
                    <a:pt x="225839" y="302831"/>
                    <a:pt x="212145" y="307308"/>
                  </a:cubicBezTo>
                  <a:cubicBezTo>
                    <a:pt x="198902" y="306889"/>
                    <a:pt x="185695" y="305708"/>
                    <a:pt x="172586" y="303784"/>
                  </a:cubicBezTo>
                  <a:lnTo>
                    <a:pt x="172586" y="303784"/>
                  </a:lnTo>
                  <a:cubicBezTo>
                    <a:pt x="172586" y="303784"/>
                    <a:pt x="169067" y="323500"/>
                    <a:pt x="166595" y="336264"/>
                  </a:cubicBezTo>
                  <a:cubicBezTo>
                    <a:pt x="164122" y="349027"/>
                    <a:pt x="165168" y="355314"/>
                    <a:pt x="190368" y="371221"/>
                  </a:cubicBezTo>
                  <a:cubicBezTo>
                    <a:pt x="215569" y="387127"/>
                    <a:pt x="152330" y="418846"/>
                    <a:pt x="110774" y="415702"/>
                  </a:cubicBezTo>
                  <a:cubicBezTo>
                    <a:pt x="69217" y="412559"/>
                    <a:pt x="22716" y="387127"/>
                    <a:pt x="9878" y="360648"/>
                  </a:cubicBezTo>
                  <a:cubicBezTo>
                    <a:pt x="-4577" y="331120"/>
                    <a:pt x="-3340" y="295878"/>
                    <a:pt x="14728" y="296735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546;p16"/>
            <p:cNvSpPr/>
            <p:nvPr/>
          </p:nvSpPr>
          <p:spPr>
            <a:xfrm>
              <a:off x="6701449" y="2773633"/>
              <a:ext cx="149347" cy="247668"/>
            </a:xfrm>
            <a:custGeom>
              <a:avLst/>
              <a:gdLst/>
              <a:ahLst/>
              <a:cxnLst/>
              <a:rect l="l" t="t" r="r" b="b"/>
              <a:pathLst>
                <a:path w="399004" h="661684" extrusionOk="0">
                  <a:moveTo>
                    <a:pt x="137586" y="6128"/>
                  </a:moveTo>
                  <a:cubicBezTo>
                    <a:pt x="130359" y="24416"/>
                    <a:pt x="148903" y="46704"/>
                    <a:pt x="198352" y="62230"/>
                  </a:cubicBezTo>
                  <a:cubicBezTo>
                    <a:pt x="247801" y="77756"/>
                    <a:pt x="252271" y="57753"/>
                    <a:pt x="252271" y="57753"/>
                  </a:cubicBezTo>
                  <a:cubicBezTo>
                    <a:pt x="252271" y="57753"/>
                    <a:pt x="324733" y="90900"/>
                    <a:pt x="348317" y="107379"/>
                  </a:cubicBezTo>
                  <a:cubicBezTo>
                    <a:pt x="378082" y="128143"/>
                    <a:pt x="391205" y="188341"/>
                    <a:pt x="395199" y="289878"/>
                  </a:cubicBezTo>
                  <a:cubicBezTo>
                    <a:pt x="399859" y="407321"/>
                    <a:pt x="400239" y="581628"/>
                    <a:pt x="396340" y="611727"/>
                  </a:cubicBezTo>
                  <a:cubicBezTo>
                    <a:pt x="396340" y="611727"/>
                    <a:pt x="340900" y="667068"/>
                    <a:pt x="269864" y="661257"/>
                  </a:cubicBezTo>
                  <a:cubicBezTo>
                    <a:pt x="198827" y="655447"/>
                    <a:pt x="79673" y="592487"/>
                    <a:pt x="50479" y="543909"/>
                  </a:cubicBezTo>
                  <a:cubicBezTo>
                    <a:pt x="51240" y="440849"/>
                    <a:pt x="63317" y="424085"/>
                    <a:pt x="46675" y="364744"/>
                  </a:cubicBezTo>
                  <a:cubicBezTo>
                    <a:pt x="8637" y="228918"/>
                    <a:pt x="-11523" y="173292"/>
                    <a:pt x="6925" y="82995"/>
                  </a:cubicBezTo>
                  <a:cubicBezTo>
                    <a:pt x="22236" y="8604"/>
                    <a:pt x="43632" y="-635"/>
                    <a:pt x="73492" y="32"/>
                  </a:cubicBezTo>
                  <a:cubicBezTo>
                    <a:pt x="94947" y="956"/>
                    <a:pt x="116341" y="2985"/>
                    <a:pt x="137586" y="6128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547;p16"/>
            <p:cNvSpPr/>
            <p:nvPr/>
          </p:nvSpPr>
          <p:spPr>
            <a:xfrm>
              <a:off x="6807278" y="2804619"/>
              <a:ext cx="188299" cy="147777"/>
            </a:xfrm>
            <a:custGeom>
              <a:avLst/>
              <a:gdLst/>
              <a:ahLst/>
              <a:cxnLst/>
              <a:rect l="l" t="t" r="r" b="b"/>
              <a:pathLst>
                <a:path w="503069" h="394810" extrusionOk="0">
                  <a:moveTo>
                    <a:pt x="224008" y="304248"/>
                  </a:moveTo>
                  <a:cubicBezTo>
                    <a:pt x="165809" y="318917"/>
                    <a:pt x="152116" y="282150"/>
                    <a:pt x="144413" y="251670"/>
                  </a:cubicBezTo>
                  <a:cubicBezTo>
                    <a:pt x="125965" y="177852"/>
                    <a:pt x="115884" y="111272"/>
                    <a:pt x="102096" y="69362"/>
                  </a:cubicBezTo>
                  <a:cubicBezTo>
                    <a:pt x="85834" y="20022"/>
                    <a:pt x="68812" y="12212"/>
                    <a:pt x="45039" y="2687"/>
                  </a:cubicBezTo>
                  <a:cubicBezTo>
                    <a:pt x="16510" y="-8553"/>
                    <a:pt x="-7264" y="15260"/>
                    <a:pt x="2056" y="78125"/>
                  </a:cubicBezTo>
                  <a:cubicBezTo>
                    <a:pt x="13182" y="152420"/>
                    <a:pt x="27731" y="204617"/>
                    <a:pt x="55404" y="292628"/>
                  </a:cubicBezTo>
                  <a:cubicBezTo>
                    <a:pt x="62726" y="315583"/>
                    <a:pt x="78988" y="356350"/>
                    <a:pt x="102952" y="376067"/>
                  </a:cubicBezTo>
                  <a:cubicBezTo>
                    <a:pt x="133002" y="400451"/>
                    <a:pt x="178267" y="399403"/>
                    <a:pt x="246735" y="382353"/>
                  </a:cubicBezTo>
                  <a:cubicBezTo>
                    <a:pt x="275929" y="375019"/>
                    <a:pt x="307977" y="357588"/>
                    <a:pt x="363227" y="331776"/>
                  </a:cubicBezTo>
                  <a:cubicBezTo>
                    <a:pt x="378252" y="324822"/>
                    <a:pt x="389853" y="320060"/>
                    <a:pt x="418382" y="306725"/>
                  </a:cubicBezTo>
                  <a:cubicBezTo>
                    <a:pt x="446972" y="293856"/>
                    <a:pt x="472030" y="274245"/>
                    <a:pt x="491415" y="249575"/>
                  </a:cubicBezTo>
                  <a:cubicBezTo>
                    <a:pt x="506345" y="227953"/>
                    <a:pt x="503682" y="214142"/>
                    <a:pt x="500925" y="209284"/>
                  </a:cubicBezTo>
                  <a:cubicBezTo>
                    <a:pt x="498167" y="204426"/>
                    <a:pt x="494934" y="208046"/>
                    <a:pt x="486946" y="217095"/>
                  </a:cubicBezTo>
                  <a:cubicBezTo>
                    <a:pt x="475446" y="232497"/>
                    <a:pt x="461234" y="245670"/>
                    <a:pt x="445009" y="255956"/>
                  </a:cubicBezTo>
                  <a:cubicBezTo>
                    <a:pt x="445009" y="255956"/>
                    <a:pt x="463457" y="236906"/>
                    <a:pt x="473537" y="224524"/>
                  </a:cubicBezTo>
                  <a:cubicBezTo>
                    <a:pt x="482455" y="213561"/>
                    <a:pt x="489875" y="201445"/>
                    <a:pt x="495599" y="188520"/>
                  </a:cubicBezTo>
                  <a:cubicBezTo>
                    <a:pt x="500829" y="175851"/>
                    <a:pt x="489989" y="158706"/>
                    <a:pt x="481715" y="167755"/>
                  </a:cubicBezTo>
                  <a:cubicBezTo>
                    <a:pt x="473442" y="176804"/>
                    <a:pt x="469543" y="185853"/>
                    <a:pt x="454518" y="203950"/>
                  </a:cubicBezTo>
                  <a:cubicBezTo>
                    <a:pt x="446394" y="213542"/>
                    <a:pt x="437170" y="222143"/>
                    <a:pt x="427036" y="229572"/>
                  </a:cubicBezTo>
                  <a:cubicBezTo>
                    <a:pt x="436376" y="216895"/>
                    <a:pt x="444676" y="203483"/>
                    <a:pt x="451855" y="189472"/>
                  </a:cubicBezTo>
                  <a:cubicBezTo>
                    <a:pt x="461365" y="169946"/>
                    <a:pt x="429508" y="179947"/>
                    <a:pt x="411250" y="198997"/>
                  </a:cubicBezTo>
                  <a:cubicBezTo>
                    <a:pt x="397937" y="212808"/>
                    <a:pt x="386620" y="220809"/>
                    <a:pt x="386240" y="216999"/>
                  </a:cubicBezTo>
                  <a:cubicBezTo>
                    <a:pt x="385860" y="213189"/>
                    <a:pt x="359994" y="241097"/>
                    <a:pt x="346775" y="255099"/>
                  </a:cubicBezTo>
                  <a:cubicBezTo>
                    <a:pt x="333557" y="269101"/>
                    <a:pt x="279448" y="290246"/>
                    <a:pt x="224008" y="304248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548;p16"/>
            <p:cNvSpPr/>
            <p:nvPr/>
          </p:nvSpPr>
          <p:spPr>
            <a:xfrm>
              <a:off x="6800502" y="2801416"/>
              <a:ext cx="57697" cy="84545"/>
            </a:xfrm>
            <a:custGeom>
              <a:avLst/>
              <a:gdLst/>
              <a:ahLst/>
              <a:cxnLst/>
              <a:rect l="l" t="t" r="r" b="b"/>
              <a:pathLst>
                <a:path w="154147" h="225876" extrusionOk="0">
                  <a:moveTo>
                    <a:pt x="41365" y="1052"/>
                  </a:moveTo>
                  <a:cubicBezTo>
                    <a:pt x="80259" y="-4758"/>
                    <a:pt x="107931" y="12768"/>
                    <a:pt x="124954" y="71823"/>
                  </a:cubicBezTo>
                  <a:cubicBezTo>
                    <a:pt x="141976" y="130878"/>
                    <a:pt x="154148" y="179360"/>
                    <a:pt x="154148" y="179360"/>
                  </a:cubicBezTo>
                  <a:cubicBezTo>
                    <a:pt x="138761" y="201611"/>
                    <a:pt x="115453" y="217117"/>
                    <a:pt x="89008" y="222699"/>
                  </a:cubicBezTo>
                  <a:cubicBezTo>
                    <a:pt x="42411" y="233939"/>
                    <a:pt x="25674" y="211745"/>
                    <a:pt x="25674" y="211745"/>
                  </a:cubicBezTo>
                  <a:cubicBezTo>
                    <a:pt x="25674" y="211745"/>
                    <a:pt x="12741" y="149833"/>
                    <a:pt x="4753" y="107732"/>
                  </a:cubicBezTo>
                  <a:cubicBezTo>
                    <a:pt x="-3235" y="65632"/>
                    <a:pt x="-6753" y="8101"/>
                    <a:pt x="41365" y="1052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549;p16"/>
            <p:cNvSpPr/>
            <p:nvPr/>
          </p:nvSpPr>
          <p:spPr>
            <a:xfrm>
              <a:off x="6736209" y="2656556"/>
              <a:ext cx="94148" cy="104017"/>
            </a:xfrm>
            <a:custGeom>
              <a:avLst/>
              <a:gdLst/>
              <a:ahLst/>
              <a:cxnLst/>
              <a:rect l="l" t="t" r="r" b="b"/>
              <a:pathLst>
                <a:path w="251532" h="277898" extrusionOk="0">
                  <a:moveTo>
                    <a:pt x="237382" y="114605"/>
                  </a:moveTo>
                  <a:cubicBezTo>
                    <a:pt x="237382" y="114605"/>
                    <a:pt x="298814" y="20974"/>
                    <a:pt x="165681" y="1924"/>
                  </a:cubicBezTo>
                  <a:cubicBezTo>
                    <a:pt x="69635" y="-11792"/>
                    <a:pt x="7918" y="50025"/>
                    <a:pt x="786" y="117081"/>
                  </a:cubicBezTo>
                  <a:cubicBezTo>
                    <a:pt x="-6061" y="181185"/>
                    <a:pt x="33308" y="247669"/>
                    <a:pt x="61837" y="274149"/>
                  </a:cubicBezTo>
                  <a:cubicBezTo>
                    <a:pt x="75721" y="279102"/>
                    <a:pt x="105581" y="281959"/>
                    <a:pt x="144855" y="264052"/>
                  </a:cubicBezTo>
                  <a:cubicBezTo>
                    <a:pt x="146420" y="246602"/>
                    <a:pt x="147024" y="229086"/>
                    <a:pt x="146662" y="211569"/>
                  </a:cubicBezTo>
                  <a:cubicBezTo>
                    <a:pt x="146662" y="211569"/>
                    <a:pt x="99875" y="112890"/>
                    <a:pt x="237382" y="114605"/>
                  </a:cubicBezTo>
                  <a:close/>
                </a:path>
              </a:pathLst>
            </a:custGeom>
            <a:solidFill>
              <a:srgbClr val="CC8B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550;p16"/>
            <p:cNvSpPr/>
            <p:nvPr/>
          </p:nvSpPr>
          <p:spPr>
            <a:xfrm>
              <a:off x="6938621" y="2869615"/>
              <a:ext cx="28491" cy="25068"/>
            </a:xfrm>
            <a:custGeom>
              <a:avLst/>
              <a:gdLst/>
              <a:ahLst/>
              <a:cxnLst/>
              <a:rect l="l" t="t" r="r" b="b"/>
              <a:pathLst>
                <a:path w="76119" h="66973" extrusionOk="0">
                  <a:moveTo>
                    <a:pt x="8709" y="56972"/>
                  </a:moveTo>
                  <a:cubicBezTo>
                    <a:pt x="8709" y="56972"/>
                    <a:pt x="-6411" y="29445"/>
                    <a:pt x="3194" y="22587"/>
                  </a:cubicBezTo>
                  <a:cubicBezTo>
                    <a:pt x="12798" y="15729"/>
                    <a:pt x="26492" y="41637"/>
                    <a:pt x="29250" y="51638"/>
                  </a:cubicBezTo>
                  <a:cubicBezTo>
                    <a:pt x="32008" y="61639"/>
                    <a:pt x="28204" y="48590"/>
                    <a:pt x="28204" y="48590"/>
                  </a:cubicBezTo>
                  <a:cubicBezTo>
                    <a:pt x="28204" y="48590"/>
                    <a:pt x="17838" y="17443"/>
                    <a:pt x="24590" y="11442"/>
                  </a:cubicBezTo>
                  <a:cubicBezTo>
                    <a:pt x="31342" y="5442"/>
                    <a:pt x="40376" y="18777"/>
                    <a:pt x="49410" y="38303"/>
                  </a:cubicBezTo>
                  <a:cubicBezTo>
                    <a:pt x="58444" y="57829"/>
                    <a:pt x="51597" y="36684"/>
                    <a:pt x="51597" y="36684"/>
                  </a:cubicBezTo>
                  <a:cubicBezTo>
                    <a:pt x="51597" y="36684"/>
                    <a:pt x="36667" y="5442"/>
                    <a:pt x="43039" y="1060"/>
                  </a:cubicBezTo>
                  <a:cubicBezTo>
                    <a:pt x="51597" y="-4655"/>
                    <a:pt x="65671" y="13823"/>
                    <a:pt x="74040" y="30492"/>
                  </a:cubicBezTo>
                  <a:cubicBezTo>
                    <a:pt x="82408" y="47161"/>
                    <a:pt x="62818" y="66973"/>
                    <a:pt x="62818" y="66973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63" name="Google Shape;551;p16"/>
            <p:cNvGrpSpPr/>
            <p:nvPr/>
          </p:nvGrpSpPr>
          <p:grpSpPr>
            <a:xfrm>
              <a:off x="6930459" y="2868039"/>
              <a:ext cx="82080" cy="38617"/>
              <a:chOff x="4865564" y="4311872"/>
              <a:chExt cx="219288" cy="103171"/>
            </a:xfrm>
          </p:grpSpPr>
          <p:sp>
            <p:nvSpPr>
              <p:cNvPr id="367" name="Google Shape;553;p16"/>
              <p:cNvSpPr/>
              <p:nvPr/>
            </p:nvSpPr>
            <p:spPr>
              <a:xfrm>
                <a:off x="4865564" y="4379690"/>
                <a:ext cx="6086" cy="5238"/>
              </a:xfrm>
              <a:custGeom>
                <a:avLst/>
                <a:gdLst/>
                <a:ahLst/>
                <a:cxnLst/>
                <a:rect l="l" t="t" r="r" b="b"/>
                <a:pathLst>
                  <a:path w="6086" h="5238" extrusionOk="0">
                    <a:moveTo>
                      <a:pt x="0" y="5239"/>
                    </a:moveTo>
                    <a:lnTo>
                      <a:pt x="0" y="0"/>
                    </a:lnTo>
                    <a:lnTo>
                      <a:pt x="6086" y="2286"/>
                    </a:lnTo>
                    <a:lnTo>
                      <a:pt x="0" y="5239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Google Shape;554;p16"/>
              <p:cNvSpPr/>
              <p:nvPr/>
            </p:nvSpPr>
            <p:spPr>
              <a:xfrm>
                <a:off x="5080003" y="4331398"/>
                <a:ext cx="4849" cy="4953"/>
              </a:xfrm>
              <a:custGeom>
                <a:avLst/>
                <a:gdLst/>
                <a:ahLst/>
                <a:cxnLst/>
                <a:rect l="l" t="t" r="r" b="b"/>
                <a:pathLst>
                  <a:path w="4849" h="4953" extrusionOk="0">
                    <a:moveTo>
                      <a:pt x="4850" y="4953"/>
                    </a:moveTo>
                    <a:lnTo>
                      <a:pt x="4850" y="0"/>
                    </a:lnTo>
                    <a:lnTo>
                      <a:pt x="0" y="3048"/>
                    </a:lnTo>
                    <a:lnTo>
                      <a:pt x="4850" y="4953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" name="Google Shape;556;p16"/>
              <p:cNvSpPr/>
              <p:nvPr/>
            </p:nvSpPr>
            <p:spPr>
              <a:xfrm rot="-1790023">
                <a:off x="4877359" y="4403357"/>
                <a:ext cx="1145" cy="2102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2102" extrusionOk="0">
                    <a:moveTo>
                      <a:pt x="1145" y="1053"/>
                    </a:moveTo>
                    <a:cubicBezTo>
                      <a:pt x="1145" y="1634"/>
                      <a:pt x="889" y="2104"/>
                      <a:pt x="573" y="2104"/>
                    </a:cubicBezTo>
                    <a:cubicBezTo>
                      <a:pt x="257" y="2104"/>
                      <a:pt x="0" y="1633"/>
                      <a:pt x="0" y="1053"/>
                    </a:cubicBezTo>
                    <a:cubicBezTo>
                      <a:pt x="0" y="472"/>
                      <a:pt x="257" y="2"/>
                      <a:pt x="573" y="2"/>
                    </a:cubicBezTo>
                    <a:cubicBezTo>
                      <a:pt x="889" y="2"/>
                      <a:pt x="1145" y="472"/>
                      <a:pt x="1145" y="1053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" name="Google Shape;557;p16"/>
              <p:cNvSpPr/>
              <p:nvPr/>
            </p:nvSpPr>
            <p:spPr>
              <a:xfrm rot="-1801764">
                <a:off x="4877140" y="4391533"/>
                <a:ext cx="1140" cy="2093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2095" extrusionOk="0">
                    <a:moveTo>
                      <a:pt x="1141" y="1048"/>
                    </a:moveTo>
                    <a:cubicBezTo>
                      <a:pt x="1141" y="1627"/>
                      <a:pt x="886" y="2095"/>
                      <a:pt x="571" y="2095"/>
                    </a:cubicBezTo>
                    <a:cubicBezTo>
                      <a:pt x="255" y="2095"/>
                      <a:pt x="0" y="1626"/>
                      <a:pt x="0" y="1048"/>
                    </a:cubicBezTo>
                    <a:cubicBezTo>
                      <a:pt x="0" y="469"/>
                      <a:pt x="255" y="0"/>
                      <a:pt x="571" y="0"/>
                    </a:cubicBezTo>
                    <a:cubicBezTo>
                      <a:pt x="886" y="0"/>
                      <a:pt x="1141" y="469"/>
                      <a:pt x="1141" y="1048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" name="Google Shape;558;p16"/>
              <p:cNvSpPr/>
              <p:nvPr/>
            </p:nvSpPr>
            <p:spPr>
              <a:xfrm rot="-1801764">
                <a:off x="4879874" y="4393221"/>
                <a:ext cx="1140" cy="2093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2095" extrusionOk="0">
                    <a:moveTo>
                      <a:pt x="1141" y="1048"/>
                    </a:moveTo>
                    <a:cubicBezTo>
                      <a:pt x="1141" y="1626"/>
                      <a:pt x="886" y="2095"/>
                      <a:pt x="571" y="2095"/>
                    </a:cubicBezTo>
                    <a:cubicBezTo>
                      <a:pt x="255" y="2095"/>
                      <a:pt x="0" y="1626"/>
                      <a:pt x="0" y="1048"/>
                    </a:cubicBezTo>
                    <a:cubicBezTo>
                      <a:pt x="0" y="469"/>
                      <a:pt x="255" y="0"/>
                      <a:pt x="571" y="0"/>
                    </a:cubicBezTo>
                    <a:cubicBezTo>
                      <a:pt x="886" y="0"/>
                      <a:pt x="1141" y="469"/>
                      <a:pt x="1141" y="1048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2" name="Google Shape;559;p16"/>
              <p:cNvSpPr/>
              <p:nvPr/>
            </p:nvSpPr>
            <p:spPr>
              <a:xfrm rot="-1801764">
                <a:off x="4882642" y="4394683"/>
                <a:ext cx="1140" cy="2093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2095" extrusionOk="0">
                    <a:moveTo>
                      <a:pt x="1141" y="1048"/>
                    </a:moveTo>
                    <a:cubicBezTo>
                      <a:pt x="1141" y="1626"/>
                      <a:pt x="886" y="2095"/>
                      <a:pt x="571" y="2095"/>
                    </a:cubicBezTo>
                    <a:cubicBezTo>
                      <a:pt x="255" y="2095"/>
                      <a:pt x="0" y="1626"/>
                      <a:pt x="0" y="1048"/>
                    </a:cubicBezTo>
                    <a:cubicBezTo>
                      <a:pt x="0" y="469"/>
                      <a:pt x="255" y="0"/>
                      <a:pt x="571" y="0"/>
                    </a:cubicBezTo>
                    <a:cubicBezTo>
                      <a:pt x="886" y="0"/>
                      <a:pt x="1141" y="469"/>
                      <a:pt x="1141" y="1048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3" name="Google Shape;560;p16"/>
              <p:cNvSpPr/>
              <p:nvPr/>
            </p:nvSpPr>
            <p:spPr>
              <a:xfrm rot="-1801764">
                <a:off x="4905957" y="4408254"/>
                <a:ext cx="1140" cy="2093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2095" extrusionOk="0">
                    <a:moveTo>
                      <a:pt x="1141" y="1048"/>
                    </a:moveTo>
                    <a:cubicBezTo>
                      <a:pt x="1141" y="1627"/>
                      <a:pt x="886" y="2095"/>
                      <a:pt x="571" y="2095"/>
                    </a:cubicBezTo>
                    <a:cubicBezTo>
                      <a:pt x="256" y="2095"/>
                      <a:pt x="0" y="1626"/>
                      <a:pt x="0" y="1048"/>
                    </a:cubicBezTo>
                    <a:cubicBezTo>
                      <a:pt x="0" y="469"/>
                      <a:pt x="256" y="0"/>
                      <a:pt x="571" y="0"/>
                    </a:cubicBezTo>
                    <a:cubicBezTo>
                      <a:pt x="886" y="0"/>
                      <a:pt x="1141" y="469"/>
                      <a:pt x="1141" y="1048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4" name="Google Shape;561;p16"/>
              <p:cNvSpPr/>
              <p:nvPr/>
            </p:nvSpPr>
            <p:spPr>
              <a:xfrm rot="-1801764">
                <a:off x="4908679" y="4409799"/>
                <a:ext cx="1140" cy="2093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2095" extrusionOk="0">
                    <a:moveTo>
                      <a:pt x="1141" y="1048"/>
                    </a:moveTo>
                    <a:cubicBezTo>
                      <a:pt x="1141" y="1626"/>
                      <a:pt x="886" y="2095"/>
                      <a:pt x="571" y="2095"/>
                    </a:cubicBezTo>
                    <a:cubicBezTo>
                      <a:pt x="255" y="2095"/>
                      <a:pt x="0" y="1626"/>
                      <a:pt x="0" y="1048"/>
                    </a:cubicBezTo>
                    <a:cubicBezTo>
                      <a:pt x="0" y="469"/>
                      <a:pt x="255" y="0"/>
                      <a:pt x="571" y="0"/>
                    </a:cubicBezTo>
                    <a:cubicBezTo>
                      <a:pt x="886" y="0"/>
                      <a:pt x="1141" y="469"/>
                      <a:pt x="1141" y="1048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5" name="Google Shape;562;p16"/>
              <p:cNvSpPr/>
              <p:nvPr/>
            </p:nvSpPr>
            <p:spPr>
              <a:xfrm rot="-1801764">
                <a:off x="4911365" y="4411405"/>
                <a:ext cx="1140" cy="2093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2095" extrusionOk="0">
                    <a:moveTo>
                      <a:pt x="1141" y="1048"/>
                    </a:moveTo>
                    <a:cubicBezTo>
                      <a:pt x="1141" y="1626"/>
                      <a:pt x="886" y="2095"/>
                      <a:pt x="571" y="2095"/>
                    </a:cubicBezTo>
                    <a:cubicBezTo>
                      <a:pt x="256" y="2095"/>
                      <a:pt x="0" y="1626"/>
                      <a:pt x="0" y="1048"/>
                    </a:cubicBezTo>
                    <a:cubicBezTo>
                      <a:pt x="0" y="469"/>
                      <a:pt x="256" y="0"/>
                      <a:pt x="571" y="0"/>
                    </a:cubicBezTo>
                    <a:cubicBezTo>
                      <a:pt x="886" y="0"/>
                      <a:pt x="1141" y="469"/>
                      <a:pt x="1141" y="1048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6" name="Google Shape;563;p16"/>
              <p:cNvSpPr/>
              <p:nvPr/>
            </p:nvSpPr>
            <p:spPr>
              <a:xfrm rot="-1801764">
                <a:off x="4914086" y="4412950"/>
                <a:ext cx="1140" cy="2093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2095" extrusionOk="0">
                    <a:moveTo>
                      <a:pt x="1141" y="1048"/>
                    </a:moveTo>
                    <a:cubicBezTo>
                      <a:pt x="1141" y="1627"/>
                      <a:pt x="886" y="2095"/>
                      <a:pt x="571" y="2095"/>
                    </a:cubicBezTo>
                    <a:cubicBezTo>
                      <a:pt x="255" y="2095"/>
                      <a:pt x="0" y="1626"/>
                      <a:pt x="0" y="1048"/>
                    </a:cubicBezTo>
                    <a:cubicBezTo>
                      <a:pt x="0" y="469"/>
                      <a:pt x="255" y="0"/>
                      <a:pt x="571" y="0"/>
                    </a:cubicBezTo>
                    <a:cubicBezTo>
                      <a:pt x="886" y="0"/>
                      <a:pt x="1141" y="469"/>
                      <a:pt x="1141" y="1048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" name="Google Shape;564;p16"/>
              <p:cNvSpPr/>
              <p:nvPr/>
            </p:nvSpPr>
            <p:spPr>
              <a:xfrm>
                <a:off x="4890288" y="4399104"/>
                <a:ext cx="9224" cy="6794"/>
              </a:xfrm>
              <a:custGeom>
                <a:avLst/>
                <a:gdLst/>
                <a:ahLst/>
                <a:cxnLst/>
                <a:rect l="l" t="t" r="r" b="b"/>
                <a:pathLst>
                  <a:path w="9224" h="6794" extrusionOk="0">
                    <a:moveTo>
                      <a:pt x="8368" y="6684"/>
                    </a:moveTo>
                    <a:lnTo>
                      <a:pt x="856" y="2398"/>
                    </a:lnTo>
                    <a:cubicBezTo>
                      <a:pt x="322" y="1989"/>
                      <a:pt x="8" y="1360"/>
                      <a:pt x="0" y="684"/>
                    </a:cubicBezTo>
                    <a:lnTo>
                      <a:pt x="0" y="684"/>
                    </a:lnTo>
                    <a:cubicBezTo>
                      <a:pt x="0" y="112"/>
                      <a:pt x="0" y="-174"/>
                      <a:pt x="856" y="112"/>
                    </a:cubicBezTo>
                    <a:lnTo>
                      <a:pt x="8368" y="4398"/>
                    </a:lnTo>
                    <a:cubicBezTo>
                      <a:pt x="8898" y="4770"/>
                      <a:pt x="9217" y="5370"/>
                      <a:pt x="9224" y="6018"/>
                    </a:cubicBezTo>
                    <a:lnTo>
                      <a:pt x="9224" y="6018"/>
                    </a:lnTo>
                    <a:cubicBezTo>
                      <a:pt x="9224" y="6684"/>
                      <a:pt x="8844" y="6970"/>
                      <a:pt x="8368" y="6684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" name="Google Shape;565;p16"/>
              <p:cNvSpPr/>
              <p:nvPr/>
            </p:nvSpPr>
            <p:spPr>
              <a:xfrm>
                <a:off x="5060033" y="4346638"/>
                <a:ext cx="8558" cy="6096"/>
              </a:xfrm>
              <a:custGeom>
                <a:avLst/>
                <a:gdLst/>
                <a:ahLst/>
                <a:cxnLst/>
                <a:rect l="l" t="t" r="r" b="b"/>
                <a:pathLst>
                  <a:path w="8558" h="6096" extrusionOk="0">
                    <a:moveTo>
                      <a:pt x="7703" y="2096"/>
                    </a:moveTo>
                    <a:lnTo>
                      <a:pt x="761" y="6096"/>
                    </a:lnTo>
                    <a:cubicBezTo>
                      <a:pt x="761" y="6096"/>
                      <a:pt x="0" y="6096"/>
                      <a:pt x="0" y="5525"/>
                    </a:cubicBezTo>
                    <a:lnTo>
                      <a:pt x="0" y="5525"/>
                    </a:lnTo>
                    <a:cubicBezTo>
                      <a:pt x="38" y="4934"/>
                      <a:pt x="312" y="4381"/>
                      <a:pt x="761" y="4001"/>
                    </a:cubicBezTo>
                    <a:lnTo>
                      <a:pt x="7703" y="0"/>
                    </a:lnTo>
                    <a:cubicBezTo>
                      <a:pt x="7703" y="0"/>
                      <a:pt x="8559" y="0"/>
                      <a:pt x="8559" y="571"/>
                    </a:cubicBezTo>
                    <a:lnTo>
                      <a:pt x="8559" y="571"/>
                    </a:lnTo>
                    <a:cubicBezTo>
                      <a:pt x="8554" y="1191"/>
                      <a:pt x="8230" y="1772"/>
                      <a:pt x="7703" y="2096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" name="Google Shape;566;p16"/>
              <p:cNvSpPr/>
              <p:nvPr/>
            </p:nvSpPr>
            <p:spPr>
              <a:xfrm>
                <a:off x="5049382" y="4352829"/>
                <a:ext cx="8559" cy="6096"/>
              </a:xfrm>
              <a:custGeom>
                <a:avLst/>
                <a:gdLst/>
                <a:ahLst/>
                <a:cxnLst/>
                <a:rect l="l" t="t" r="r" b="b"/>
                <a:pathLst>
                  <a:path w="8559" h="6096" extrusionOk="0">
                    <a:moveTo>
                      <a:pt x="7703" y="2096"/>
                    </a:moveTo>
                    <a:lnTo>
                      <a:pt x="761" y="6096"/>
                    </a:lnTo>
                    <a:cubicBezTo>
                      <a:pt x="761" y="6096"/>
                      <a:pt x="1" y="6096"/>
                      <a:pt x="1" y="5525"/>
                    </a:cubicBezTo>
                    <a:lnTo>
                      <a:pt x="1" y="5525"/>
                    </a:lnTo>
                    <a:cubicBezTo>
                      <a:pt x="-16" y="4924"/>
                      <a:pt x="270" y="4353"/>
                      <a:pt x="761" y="4001"/>
                    </a:cubicBezTo>
                    <a:lnTo>
                      <a:pt x="7703" y="0"/>
                    </a:lnTo>
                    <a:cubicBezTo>
                      <a:pt x="7703" y="0"/>
                      <a:pt x="8559" y="0"/>
                      <a:pt x="8559" y="571"/>
                    </a:cubicBezTo>
                    <a:lnTo>
                      <a:pt x="8559" y="571"/>
                    </a:lnTo>
                    <a:cubicBezTo>
                      <a:pt x="8537" y="1191"/>
                      <a:pt x="8218" y="1753"/>
                      <a:pt x="7703" y="2096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570;p16"/>
              <p:cNvSpPr/>
              <p:nvPr/>
            </p:nvSpPr>
            <p:spPr>
              <a:xfrm>
                <a:off x="5044723" y="4311872"/>
                <a:ext cx="5135" cy="2857"/>
              </a:xfrm>
              <a:custGeom>
                <a:avLst/>
                <a:gdLst/>
                <a:ahLst/>
                <a:cxnLst/>
                <a:rect l="l" t="t" r="r" b="b"/>
                <a:pathLst>
                  <a:path w="5135" h="2857" extrusionOk="0">
                    <a:moveTo>
                      <a:pt x="5135" y="1429"/>
                    </a:moveTo>
                    <a:cubicBezTo>
                      <a:pt x="5135" y="2218"/>
                      <a:pt x="3986" y="2857"/>
                      <a:pt x="2568" y="2857"/>
                    </a:cubicBezTo>
                    <a:cubicBezTo>
                      <a:pt x="1150" y="2857"/>
                      <a:pt x="0" y="2218"/>
                      <a:pt x="0" y="1429"/>
                    </a:cubicBezTo>
                    <a:cubicBezTo>
                      <a:pt x="0" y="640"/>
                      <a:pt x="1150" y="0"/>
                      <a:pt x="2568" y="0"/>
                    </a:cubicBezTo>
                    <a:cubicBezTo>
                      <a:pt x="3986" y="0"/>
                      <a:pt x="5135" y="640"/>
                      <a:pt x="5135" y="1429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" name="Google Shape;571;p16"/>
              <p:cNvSpPr/>
              <p:nvPr/>
            </p:nvSpPr>
            <p:spPr>
              <a:xfrm>
                <a:off x="5046530" y="4312698"/>
                <a:ext cx="1521" cy="1221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1221" extrusionOk="0">
                    <a:moveTo>
                      <a:pt x="0" y="1079"/>
                    </a:moveTo>
                    <a:cubicBezTo>
                      <a:pt x="0" y="1079"/>
                      <a:pt x="0" y="412"/>
                      <a:pt x="0" y="221"/>
                    </a:cubicBezTo>
                    <a:cubicBezTo>
                      <a:pt x="465" y="-74"/>
                      <a:pt x="1056" y="-74"/>
                      <a:pt x="1522" y="221"/>
                    </a:cubicBezTo>
                    <a:cubicBezTo>
                      <a:pt x="1522" y="221"/>
                      <a:pt x="1522" y="793"/>
                      <a:pt x="1522" y="1079"/>
                    </a:cubicBezTo>
                    <a:cubicBezTo>
                      <a:pt x="1033" y="1269"/>
                      <a:pt x="489" y="1269"/>
                      <a:pt x="0" y="1079"/>
                    </a:cubicBezTo>
                    <a:close/>
                  </a:path>
                </a:pathLst>
              </a:custGeom>
              <a:solidFill>
                <a:srgbClr val="FFFFF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4" name="Google Shape;572;p16"/>
            <p:cNvSpPr/>
            <p:nvPr/>
          </p:nvSpPr>
          <p:spPr>
            <a:xfrm>
              <a:off x="6948039" y="2876090"/>
              <a:ext cx="48317" cy="40269"/>
            </a:xfrm>
            <a:custGeom>
              <a:avLst/>
              <a:gdLst/>
              <a:ahLst/>
              <a:cxnLst/>
              <a:rect l="l" t="t" r="r" b="b"/>
              <a:pathLst>
                <a:path w="129087" h="107584" extrusionOk="0">
                  <a:moveTo>
                    <a:pt x="100516" y="75867"/>
                  </a:moveTo>
                  <a:cubicBezTo>
                    <a:pt x="100516" y="75867"/>
                    <a:pt x="130375" y="48911"/>
                    <a:pt x="129044" y="13192"/>
                  </a:cubicBezTo>
                  <a:cubicBezTo>
                    <a:pt x="127237" y="-11668"/>
                    <a:pt x="112212" y="6239"/>
                    <a:pt x="112212" y="6239"/>
                  </a:cubicBezTo>
                  <a:lnTo>
                    <a:pt x="97092" y="33671"/>
                  </a:lnTo>
                  <a:cubicBezTo>
                    <a:pt x="89594" y="43806"/>
                    <a:pt x="79821" y="52026"/>
                    <a:pt x="68564" y="57674"/>
                  </a:cubicBezTo>
                  <a:cubicBezTo>
                    <a:pt x="57968" y="58693"/>
                    <a:pt x="47431" y="60255"/>
                    <a:pt x="36992" y="62341"/>
                  </a:cubicBezTo>
                  <a:cubicBezTo>
                    <a:pt x="18448" y="65961"/>
                    <a:pt x="0" y="89202"/>
                    <a:pt x="0" y="89202"/>
                  </a:cubicBezTo>
                  <a:lnTo>
                    <a:pt x="23298" y="107585"/>
                  </a:ln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573;p16"/>
            <p:cNvSpPr/>
            <p:nvPr/>
          </p:nvSpPr>
          <p:spPr>
            <a:xfrm>
              <a:off x="6688913" y="2310158"/>
              <a:ext cx="266346" cy="294746"/>
            </a:xfrm>
            <a:custGeom>
              <a:avLst/>
              <a:gdLst/>
              <a:ahLst/>
              <a:cxnLst/>
              <a:rect l="l" t="t" r="r" b="b"/>
              <a:pathLst>
                <a:path w="711585" h="787458" extrusionOk="0">
                  <a:moveTo>
                    <a:pt x="654254" y="325496"/>
                  </a:moveTo>
                  <a:lnTo>
                    <a:pt x="104510" y="7551"/>
                  </a:lnTo>
                  <a:cubicBezTo>
                    <a:pt x="93809" y="169"/>
                    <a:pt x="80334" y="-1936"/>
                    <a:pt x="67898" y="1836"/>
                  </a:cubicBezTo>
                  <a:lnTo>
                    <a:pt x="67898" y="1836"/>
                  </a:lnTo>
                  <a:cubicBezTo>
                    <a:pt x="65551" y="2808"/>
                    <a:pt x="63345" y="4093"/>
                    <a:pt x="61336" y="5646"/>
                  </a:cubicBezTo>
                  <a:lnTo>
                    <a:pt x="0" y="40793"/>
                  </a:lnTo>
                  <a:lnTo>
                    <a:pt x="47548" y="96705"/>
                  </a:lnTo>
                  <a:lnTo>
                    <a:pt x="47548" y="326258"/>
                  </a:lnTo>
                  <a:cubicBezTo>
                    <a:pt x="49713" y="366529"/>
                    <a:pt x="70903" y="403353"/>
                    <a:pt x="104605" y="425413"/>
                  </a:cubicBezTo>
                  <a:lnTo>
                    <a:pt x="275776" y="533140"/>
                  </a:lnTo>
                  <a:lnTo>
                    <a:pt x="322277" y="639916"/>
                  </a:lnTo>
                  <a:lnTo>
                    <a:pt x="273303" y="723069"/>
                  </a:lnTo>
                  <a:lnTo>
                    <a:pt x="341487" y="684016"/>
                  </a:lnTo>
                  <a:lnTo>
                    <a:pt x="406246" y="608674"/>
                  </a:lnTo>
                  <a:lnTo>
                    <a:pt x="612888" y="720783"/>
                  </a:lnTo>
                  <a:lnTo>
                    <a:pt x="624014" y="787458"/>
                  </a:lnTo>
                  <a:lnTo>
                    <a:pt x="693624" y="747644"/>
                  </a:lnTo>
                  <a:lnTo>
                    <a:pt x="695526" y="746500"/>
                  </a:lnTo>
                  <a:lnTo>
                    <a:pt x="696191" y="746500"/>
                  </a:lnTo>
                  <a:lnTo>
                    <a:pt x="696191" y="746500"/>
                  </a:lnTo>
                  <a:cubicBezTo>
                    <a:pt x="706983" y="737785"/>
                    <a:pt x="712695" y="724231"/>
                    <a:pt x="711407" y="710401"/>
                  </a:cubicBezTo>
                  <a:lnTo>
                    <a:pt x="711407" y="424651"/>
                  </a:lnTo>
                  <a:cubicBezTo>
                    <a:pt x="709219" y="384370"/>
                    <a:pt x="687992" y="347536"/>
                    <a:pt x="654254" y="325496"/>
                  </a:cubicBezTo>
                  <a:close/>
                </a:path>
              </a:pathLst>
            </a:custGeom>
            <a:solidFill>
              <a:srgbClr val="FF7B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574;p16"/>
            <p:cNvSpPr/>
            <p:nvPr/>
          </p:nvSpPr>
          <p:spPr>
            <a:xfrm>
              <a:off x="6681190" y="2324699"/>
              <a:ext cx="248446" cy="281264"/>
            </a:xfrm>
            <a:custGeom>
              <a:avLst/>
              <a:gdLst/>
              <a:ahLst/>
              <a:cxnLst/>
              <a:rect l="l" t="t" r="r" b="b"/>
              <a:pathLst>
                <a:path w="663763" h="751441" extrusionOk="0">
                  <a:moveTo>
                    <a:pt x="606802" y="325697"/>
                  </a:moveTo>
                  <a:lnTo>
                    <a:pt x="57057" y="7848"/>
                  </a:lnTo>
                  <a:cubicBezTo>
                    <a:pt x="25485" y="-10440"/>
                    <a:pt x="0" y="4324"/>
                    <a:pt x="0" y="40805"/>
                  </a:cubicBezTo>
                  <a:lnTo>
                    <a:pt x="0" y="326555"/>
                  </a:lnTo>
                  <a:cubicBezTo>
                    <a:pt x="2165" y="366826"/>
                    <a:pt x="23356" y="403650"/>
                    <a:pt x="57057" y="425710"/>
                  </a:cubicBezTo>
                  <a:lnTo>
                    <a:pt x="228228" y="533533"/>
                  </a:lnTo>
                  <a:lnTo>
                    <a:pt x="293939" y="684314"/>
                  </a:lnTo>
                  <a:lnTo>
                    <a:pt x="358699" y="608971"/>
                  </a:lnTo>
                  <a:lnTo>
                    <a:pt x="606707" y="743654"/>
                  </a:lnTo>
                  <a:cubicBezTo>
                    <a:pt x="638278" y="761847"/>
                    <a:pt x="663764" y="747083"/>
                    <a:pt x="663764" y="710603"/>
                  </a:cubicBezTo>
                  <a:lnTo>
                    <a:pt x="663764" y="424853"/>
                  </a:lnTo>
                  <a:cubicBezTo>
                    <a:pt x="661621" y="384600"/>
                    <a:pt x="640468" y="347776"/>
                    <a:pt x="606802" y="325697"/>
                  </a:cubicBezTo>
                  <a:close/>
                </a:path>
              </a:pathLst>
            </a:custGeom>
            <a:solidFill>
              <a:srgbClr val="E26D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2" name="Google Shape;772;p18"/>
          <p:cNvSpPr/>
          <p:nvPr/>
        </p:nvSpPr>
        <p:spPr>
          <a:xfrm>
            <a:off x="1423618" y="5173913"/>
            <a:ext cx="440204" cy="254747"/>
          </a:xfrm>
          <a:custGeom>
            <a:avLst/>
            <a:gdLst/>
            <a:ahLst/>
            <a:cxnLst/>
            <a:rect l="l" t="t" r="r" b="b"/>
            <a:pathLst>
              <a:path w="551219" h="318992" extrusionOk="0">
                <a:moveTo>
                  <a:pt x="551220" y="123254"/>
                </a:moveTo>
                <a:lnTo>
                  <a:pt x="212980" y="318992"/>
                </a:lnTo>
                <a:lnTo>
                  <a:pt x="0" y="195739"/>
                </a:lnTo>
                <a:lnTo>
                  <a:pt x="338240" y="0"/>
                </a:lnTo>
                <a:lnTo>
                  <a:pt x="551220" y="123254"/>
                </a:lnTo>
                <a:close/>
              </a:path>
            </a:pathLst>
          </a:custGeom>
          <a:solidFill>
            <a:srgbClr val="F4F4F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Metin kutusu 6"/>
          <p:cNvSpPr txBox="1"/>
          <p:nvPr/>
        </p:nvSpPr>
        <p:spPr>
          <a:xfrm rot="1060589">
            <a:off x="463693" y="4055483"/>
            <a:ext cx="1392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 smtClean="0">
                <a:solidFill>
                  <a:schemeClr val="bg1"/>
                </a:solidFill>
              </a:rPr>
              <a:t>ÖNEMLİ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7606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46" grpId="0"/>
      <p:bldP spid="382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Madde 4: Resmî Yazışma Ortamları</a:t>
            </a:r>
          </a:p>
        </p:txBody>
      </p:sp>
      <p:sp>
        <p:nvSpPr>
          <p:cNvPr id="43" name="Dikdörtgen 42"/>
          <p:cNvSpPr/>
          <p:nvPr/>
        </p:nvSpPr>
        <p:spPr>
          <a:xfrm>
            <a:off x="344532" y="1583793"/>
            <a:ext cx="915034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200" i="1" dirty="0">
                <a:solidFill>
                  <a:prstClr val="black"/>
                </a:solidFill>
                <a:latin typeface="Calibri" panose="020F0502020204030204"/>
              </a:rPr>
              <a:t>Resmî yazışmalar</a:t>
            </a:r>
            <a:r>
              <a:rPr lang="tr-TR" sz="2200" b="1" i="1" dirty="0">
                <a:solidFill>
                  <a:prstClr val="black"/>
                </a:solidFill>
                <a:latin typeface="Calibri" panose="020F0502020204030204"/>
              </a:rPr>
              <a:t>, zorunlu hâllerde veya olağanüstü durumlarda el yazısıyla imzalanan belgelerle</a:t>
            </a:r>
            <a:r>
              <a:rPr lang="tr-TR" sz="2200" i="1" dirty="0">
                <a:solidFill>
                  <a:prstClr val="black"/>
                </a:solidFill>
                <a:latin typeface="Calibri" panose="020F0502020204030204"/>
              </a:rPr>
              <a:t> yapılmalıdır. </a:t>
            </a:r>
          </a:p>
          <a:p>
            <a:endParaRPr lang="tr-TR" sz="2200" i="1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tr-TR" sz="2200" i="1" dirty="0">
                <a:solidFill>
                  <a:prstClr val="black"/>
                </a:solidFill>
                <a:latin typeface="Calibri" panose="020F0502020204030204"/>
              </a:rPr>
              <a:t>Bu belgelerin gönderilmesi ve saklanması fiziksel ortam şartlarına göre gerçekleştirilmelidir. </a:t>
            </a:r>
          </a:p>
        </p:txBody>
      </p:sp>
      <p:pic>
        <p:nvPicPr>
          <p:cNvPr id="44" name="Picture 2" descr="İdeal Arşiv – Fiziksel Dokümanları Dijitale Dönüştürüyoruz">
            <a:extLst>
              <a:ext uri="{FF2B5EF4-FFF2-40B4-BE49-F238E27FC236}">
                <a16:creationId xmlns:a16="http://schemas.microsoft.com/office/drawing/2014/main" id="{1087707E-8C0B-456C-8DEF-B519C668D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160" y="3016341"/>
            <a:ext cx="2547541" cy="284790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Resim 44">
            <a:extLst>
              <a:ext uri="{FF2B5EF4-FFF2-40B4-BE49-F238E27FC236}">
                <a16:creationId xmlns:a16="http://schemas.microsoft.com/office/drawing/2014/main" id="{17864F7E-F273-49AA-863F-066B3ECEDE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13897" y="4546160"/>
            <a:ext cx="3365500" cy="22377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856096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Madde 4: Resmî Yazışma Ortamları</a:t>
            </a:r>
          </a:p>
        </p:txBody>
      </p:sp>
      <p:sp>
        <p:nvSpPr>
          <p:cNvPr id="34" name="Dikdörtgen 33">
            <a:extLst>
              <a:ext uri="{FF2B5EF4-FFF2-40B4-BE49-F238E27FC236}">
                <a16:creationId xmlns:a16="http://schemas.microsoft.com/office/drawing/2014/main" id="{BEA76912-F015-4548-9884-9B36E46AD07C}"/>
              </a:ext>
            </a:extLst>
          </p:cNvPr>
          <p:cNvSpPr/>
          <p:nvPr/>
        </p:nvSpPr>
        <p:spPr>
          <a:xfrm>
            <a:off x="311805" y="1497168"/>
            <a:ext cx="3703797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4000" b="1" i="1" dirty="0">
                <a:ln/>
                <a:solidFill>
                  <a:srgbClr val="1B9FB1"/>
                </a:solidFill>
              </a:rPr>
              <a:t>Zorunlu Hâl</a:t>
            </a:r>
          </a:p>
        </p:txBody>
      </p:sp>
      <p:sp>
        <p:nvSpPr>
          <p:cNvPr id="35" name="Dikdörtgen 34">
            <a:extLst>
              <a:ext uri="{FF2B5EF4-FFF2-40B4-BE49-F238E27FC236}">
                <a16:creationId xmlns:a16="http://schemas.microsoft.com/office/drawing/2014/main" id="{02FFF0FE-9948-4775-B9EC-11D5B57B5EB4}"/>
              </a:ext>
            </a:extLst>
          </p:cNvPr>
          <p:cNvSpPr/>
          <p:nvPr/>
        </p:nvSpPr>
        <p:spPr>
          <a:xfrm>
            <a:off x="278795" y="2273614"/>
            <a:ext cx="108133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 smtClean="0">
                <a:solidFill>
                  <a:prstClr val="black"/>
                </a:solidFill>
              </a:rPr>
              <a:t>Belgenin </a:t>
            </a:r>
            <a:r>
              <a:rPr lang="tr-TR" sz="2000" b="1" dirty="0">
                <a:solidFill>
                  <a:prstClr val="black"/>
                </a:solidFill>
              </a:rPr>
              <a:t>fiziksel ortamda üretilmesi gereken hâlleri</a:t>
            </a:r>
            <a:r>
              <a:rPr lang="tr-TR" sz="2000" dirty="0">
                <a:solidFill>
                  <a:prstClr val="black"/>
                </a:solidFill>
              </a:rPr>
              <a:t> ifade eder. </a:t>
            </a:r>
          </a:p>
        </p:txBody>
      </p:sp>
      <p:sp>
        <p:nvSpPr>
          <p:cNvPr id="36" name="Dikdörtgen 35"/>
          <p:cNvSpPr/>
          <p:nvPr/>
        </p:nvSpPr>
        <p:spPr>
          <a:xfrm>
            <a:off x="0" y="2928588"/>
            <a:ext cx="12192000" cy="3938891"/>
          </a:xfrm>
          <a:prstGeom prst="rect">
            <a:avLst/>
          </a:prstGeom>
          <a:gradFill flip="none" rotWithShape="1">
            <a:gsLst>
              <a:gs pos="0">
                <a:srgbClr val="F3F4F7">
                  <a:alpha val="20000"/>
                </a:srgb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7" name="Dikdörtgen 36">
            <a:extLst>
              <a:ext uri="{FF2B5EF4-FFF2-40B4-BE49-F238E27FC236}">
                <a16:creationId xmlns:a16="http://schemas.microsoft.com/office/drawing/2014/main" id="{B97868E3-416A-4742-9024-A05CCD9A1CE5}"/>
              </a:ext>
            </a:extLst>
          </p:cNvPr>
          <p:cNvSpPr/>
          <p:nvPr/>
        </p:nvSpPr>
        <p:spPr>
          <a:xfrm>
            <a:off x="3123952" y="3002833"/>
            <a:ext cx="87793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000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prstClr val="black"/>
                </a:solidFill>
              </a:rPr>
              <a:t>Kanunların resmî şekle veya özel bir merasime tabi tuttuğu hukuki </a:t>
            </a:r>
            <a:r>
              <a:rPr lang="tr-TR" sz="2000" dirty="0" smtClean="0">
                <a:solidFill>
                  <a:prstClr val="black"/>
                </a:solidFill>
              </a:rPr>
              <a:t>işlemler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tr-TR" sz="2000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prstClr val="black"/>
                </a:solidFill>
              </a:rPr>
              <a:t>Çok </a:t>
            </a:r>
            <a:r>
              <a:rPr lang="tr-TR" sz="2000" dirty="0" smtClean="0">
                <a:solidFill>
                  <a:prstClr val="black"/>
                </a:solidFill>
              </a:rPr>
              <a:t>gizli ve gizli nitelikteki </a:t>
            </a:r>
            <a:r>
              <a:rPr lang="tr-TR" sz="2000" dirty="0">
                <a:solidFill>
                  <a:prstClr val="black"/>
                </a:solidFill>
              </a:rPr>
              <a:t>gizlilik </a:t>
            </a:r>
            <a:r>
              <a:rPr lang="tr-TR" sz="2000" dirty="0" smtClean="0">
                <a:solidFill>
                  <a:prstClr val="black"/>
                </a:solidFill>
              </a:rPr>
              <a:t>dereceli belgeler</a:t>
            </a:r>
            <a:endParaRPr lang="tr-TR" sz="2000" dirty="0">
              <a:solidFill>
                <a:prstClr val="black"/>
              </a:solidFill>
            </a:endParaRPr>
          </a:p>
        </p:txBody>
      </p:sp>
      <p:grpSp>
        <p:nvGrpSpPr>
          <p:cNvPr id="7" name="Google Shape;348;p13"/>
          <p:cNvGrpSpPr/>
          <p:nvPr/>
        </p:nvGrpSpPr>
        <p:grpSpPr>
          <a:xfrm flipH="1">
            <a:off x="238128" y="3066886"/>
            <a:ext cx="2689087" cy="1988288"/>
            <a:chOff x="6986665" y="3298709"/>
            <a:chExt cx="1817809" cy="1077669"/>
          </a:xfrm>
        </p:grpSpPr>
        <p:sp>
          <p:nvSpPr>
            <p:cNvPr id="8" name="Google Shape;349;p13"/>
            <p:cNvSpPr/>
            <p:nvPr/>
          </p:nvSpPr>
          <p:spPr>
            <a:xfrm>
              <a:off x="6986665" y="3342725"/>
              <a:ext cx="1790318" cy="1033653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942784" y="1292066"/>
                  </a:moveTo>
                  <a:lnTo>
                    <a:pt x="0" y="747713"/>
                  </a:lnTo>
                  <a:lnTo>
                    <a:pt x="1295114" y="0"/>
                  </a:lnTo>
                  <a:lnTo>
                    <a:pt x="2237899" y="544259"/>
                  </a:lnTo>
                  <a:lnTo>
                    <a:pt x="942784" y="1292066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350;p13"/>
            <p:cNvSpPr/>
            <p:nvPr/>
          </p:nvSpPr>
          <p:spPr>
            <a:xfrm>
              <a:off x="7014156" y="3327342"/>
              <a:ext cx="1790318" cy="1033653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2206847" y="526447"/>
                  </a:moveTo>
                  <a:lnTo>
                    <a:pt x="1295210" y="0"/>
                  </a:lnTo>
                  <a:lnTo>
                    <a:pt x="31052" y="729901"/>
                  </a:lnTo>
                  <a:lnTo>
                    <a:pt x="0" y="711994"/>
                  </a:lnTo>
                  <a:lnTo>
                    <a:pt x="0" y="747808"/>
                  </a:lnTo>
                  <a:lnTo>
                    <a:pt x="942785" y="1292066"/>
                  </a:lnTo>
                  <a:lnTo>
                    <a:pt x="2237899" y="544354"/>
                  </a:lnTo>
                  <a:lnTo>
                    <a:pt x="2237899" y="508540"/>
                  </a:lnTo>
                  <a:lnTo>
                    <a:pt x="2206847" y="526447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351;p13"/>
            <p:cNvSpPr/>
            <p:nvPr/>
          </p:nvSpPr>
          <p:spPr>
            <a:xfrm>
              <a:off x="7014156" y="3298709"/>
              <a:ext cx="1790318" cy="1033653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942785" y="1292066"/>
                  </a:moveTo>
                  <a:lnTo>
                    <a:pt x="0" y="747808"/>
                  </a:lnTo>
                  <a:lnTo>
                    <a:pt x="1295210" y="0"/>
                  </a:lnTo>
                  <a:lnTo>
                    <a:pt x="2237899" y="544354"/>
                  </a:lnTo>
                  <a:lnTo>
                    <a:pt x="942785" y="1292066"/>
                  </a:lnTo>
                  <a:close/>
                </a:path>
              </a:pathLst>
            </a:custGeom>
            <a:solidFill>
              <a:srgbClr val="FA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352;p13"/>
            <p:cNvSpPr/>
            <p:nvPr/>
          </p:nvSpPr>
          <p:spPr>
            <a:xfrm>
              <a:off x="7976493" y="3396565"/>
              <a:ext cx="664692" cy="383742"/>
            </a:xfrm>
            <a:custGeom>
              <a:avLst/>
              <a:gdLst/>
              <a:ahLst/>
              <a:cxnLst/>
              <a:rect l="l" t="t" r="r" b="b"/>
              <a:pathLst>
                <a:path w="830865" h="479678" extrusionOk="0">
                  <a:moveTo>
                    <a:pt x="755904" y="479679"/>
                  </a:moveTo>
                  <a:lnTo>
                    <a:pt x="0" y="43243"/>
                  </a:lnTo>
                  <a:lnTo>
                    <a:pt x="74867" y="0"/>
                  </a:lnTo>
                  <a:lnTo>
                    <a:pt x="830866" y="436436"/>
                  </a:lnTo>
                  <a:lnTo>
                    <a:pt x="755904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353;p13"/>
            <p:cNvSpPr/>
            <p:nvPr/>
          </p:nvSpPr>
          <p:spPr>
            <a:xfrm>
              <a:off x="7912754" y="3450709"/>
              <a:ext cx="634670" cy="366446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6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354;p13"/>
            <p:cNvSpPr/>
            <p:nvPr/>
          </p:nvSpPr>
          <p:spPr>
            <a:xfrm>
              <a:off x="7863331" y="3479190"/>
              <a:ext cx="634670" cy="366446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355;p13"/>
            <p:cNvSpPr/>
            <p:nvPr/>
          </p:nvSpPr>
          <p:spPr>
            <a:xfrm>
              <a:off x="7813984" y="3507747"/>
              <a:ext cx="634670" cy="366446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356;p13"/>
            <p:cNvSpPr/>
            <p:nvPr/>
          </p:nvSpPr>
          <p:spPr>
            <a:xfrm>
              <a:off x="7451727" y="3699575"/>
              <a:ext cx="664616" cy="383743"/>
            </a:xfrm>
            <a:custGeom>
              <a:avLst/>
              <a:gdLst/>
              <a:ahLst/>
              <a:cxnLst/>
              <a:rect l="l" t="t" r="r" b="b"/>
              <a:pathLst>
                <a:path w="830770" h="479679" extrusionOk="0">
                  <a:moveTo>
                    <a:pt x="756000" y="479679"/>
                  </a:moveTo>
                  <a:lnTo>
                    <a:pt x="0" y="43244"/>
                  </a:lnTo>
                  <a:lnTo>
                    <a:pt x="74962" y="0"/>
                  </a:lnTo>
                  <a:lnTo>
                    <a:pt x="830771" y="436436"/>
                  </a:lnTo>
                  <a:lnTo>
                    <a:pt x="756000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357;p13"/>
            <p:cNvSpPr/>
            <p:nvPr/>
          </p:nvSpPr>
          <p:spPr>
            <a:xfrm>
              <a:off x="7387988" y="3753643"/>
              <a:ext cx="593293" cy="342595"/>
            </a:xfrm>
            <a:custGeom>
              <a:avLst/>
              <a:gdLst/>
              <a:ahLst/>
              <a:cxnLst/>
              <a:rect l="l" t="t" r="r" b="b"/>
              <a:pathLst>
                <a:path w="741616" h="428244" extrusionOk="0">
                  <a:moveTo>
                    <a:pt x="704184" y="428244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41617" y="406622"/>
                  </a:lnTo>
                  <a:lnTo>
                    <a:pt x="704184" y="42824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358;p13"/>
            <p:cNvSpPr/>
            <p:nvPr/>
          </p:nvSpPr>
          <p:spPr>
            <a:xfrm>
              <a:off x="7338565" y="3782200"/>
              <a:ext cx="582091" cy="336042"/>
            </a:xfrm>
            <a:custGeom>
              <a:avLst/>
              <a:gdLst/>
              <a:ahLst/>
              <a:cxnLst/>
              <a:rect l="l" t="t" r="r" b="b"/>
              <a:pathLst>
                <a:path w="727614" h="420052" extrusionOk="0">
                  <a:moveTo>
                    <a:pt x="690181" y="420053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27615" y="398431"/>
                  </a:lnTo>
                  <a:lnTo>
                    <a:pt x="690181" y="420053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359;p13"/>
            <p:cNvSpPr/>
            <p:nvPr/>
          </p:nvSpPr>
          <p:spPr>
            <a:xfrm>
              <a:off x="7289218" y="3810681"/>
              <a:ext cx="496671" cy="286816"/>
            </a:xfrm>
            <a:custGeom>
              <a:avLst/>
              <a:gdLst/>
              <a:ahLst/>
              <a:cxnLst/>
              <a:rect l="l" t="t" r="r" b="b"/>
              <a:pathLst>
                <a:path w="620839" h="358520" extrusionOk="0">
                  <a:moveTo>
                    <a:pt x="583406" y="358521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620840" y="336899"/>
                  </a:lnTo>
                  <a:lnTo>
                    <a:pt x="583406" y="358521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360;p13"/>
            <p:cNvSpPr/>
            <p:nvPr/>
          </p:nvSpPr>
          <p:spPr>
            <a:xfrm>
              <a:off x="7582329" y="3561435"/>
              <a:ext cx="337413" cy="194766"/>
            </a:xfrm>
            <a:custGeom>
              <a:avLst/>
              <a:gdLst/>
              <a:ahLst/>
              <a:cxnLst/>
              <a:rect l="l" t="t" r="r" b="b"/>
              <a:pathLst>
                <a:path w="421766" h="243458" extrusionOk="0">
                  <a:moveTo>
                    <a:pt x="210883" y="243459"/>
                  </a:moveTo>
                  <a:lnTo>
                    <a:pt x="0" y="121729"/>
                  </a:lnTo>
                  <a:lnTo>
                    <a:pt x="210883" y="0"/>
                  </a:lnTo>
                  <a:lnTo>
                    <a:pt x="421767" y="121729"/>
                  </a:lnTo>
                  <a:lnTo>
                    <a:pt x="210883" y="24345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361;p13"/>
            <p:cNvSpPr/>
            <p:nvPr/>
          </p:nvSpPr>
          <p:spPr>
            <a:xfrm>
              <a:off x="7800200" y="3687162"/>
              <a:ext cx="337413" cy="194843"/>
            </a:xfrm>
            <a:custGeom>
              <a:avLst/>
              <a:gdLst/>
              <a:ahLst/>
              <a:cxnLst/>
              <a:rect l="l" t="t" r="r" b="b"/>
              <a:pathLst>
                <a:path w="421766" h="243554" extrusionOk="0">
                  <a:moveTo>
                    <a:pt x="210884" y="243554"/>
                  </a:moveTo>
                  <a:lnTo>
                    <a:pt x="0" y="121825"/>
                  </a:lnTo>
                  <a:lnTo>
                    <a:pt x="210884" y="0"/>
                  </a:lnTo>
                  <a:lnTo>
                    <a:pt x="421767" y="121825"/>
                  </a:lnTo>
                  <a:lnTo>
                    <a:pt x="210884" y="24355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362;p13"/>
            <p:cNvSpPr/>
            <p:nvPr/>
          </p:nvSpPr>
          <p:spPr>
            <a:xfrm>
              <a:off x="8018073" y="3812966"/>
              <a:ext cx="337413" cy="194843"/>
            </a:xfrm>
            <a:custGeom>
              <a:avLst/>
              <a:gdLst/>
              <a:ahLst/>
              <a:cxnLst/>
              <a:rect l="l" t="t" r="r" b="b"/>
              <a:pathLst>
                <a:path w="421766" h="243554" extrusionOk="0">
                  <a:moveTo>
                    <a:pt x="210883" y="243554"/>
                  </a:moveTo>
                  <a:lnTo>
                    <a:pt x="0" y="121729"/>
                  </a:lnTo>
                  <a:lnTo>
                    <a:pt x="210883" y="0"/>
                  </a:lnTo>
                  <a:lnTo>
                    <a:pt x="421767" y="121825"/>
                  </a:lnTo>
                  <a:lnTo>
                    <a:pt x="210883" y="24355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363;p13"/>
            <p:cNvSpPr/>
            <p:nvPr/>
          </p:nvSpPr>
          <p:spPr>
            <a:xfrm>
              <a:off x="7744145" y="3643210"/>
              <a:ext cx="540846" cy="312343"/>
            </a:xfrm>
            <a:custGeom>
              <a:avLst/>
              <a:gdLst/>
              <a:ahLst/>
              <a:cxnLst/>
              <a:rect l="l" t="t" r="r" b="b"/>
              <a:pathLst>
                <a:path w="676058" h="390429" extrusionOk="0">
                  <a:moveTo>
                    <a:pt x="625735" y="92488"/>
                  </a:moveTo>
                  <a:cubicBezTo>
                    <a:pt x="610904" y="78943"/>
                    <a:pt x="594607" y="67094"/>
                    <a:pt x="577157" y="57150"/>
                  </a:cubicBezTo>
                  <a:cubicBezTo>
                    <a:pt x="445236" y="-19050"/>
                    <a:pt x="230733" y="-19050"/>
                    <a:pt x="98907" y="57150"/>
                  </a:cubicBezTo>
                  <a:cubicBezTo>
                    <a:pt x="78543" y="68666"/>
                    <a:pt x="59826" y="82896"/>
                    <a:pt x="43281" y="99441"/>
                  </a:cubicBezTo>
                  <a:cubicBezTo>
                    <a:pt x="-29204" y="173831"/>
                    <a:pt x="-10630" y="270034"/>
                    <a:pt x="98907" y="333280"/>
                  </a:cubicBezTo>
                  <a:cubicBezTo>
                    <a:pt x="230733" y="409480"/>
                    <a:pt x="445331" y="409480"/>
                    <a:pt x="577157" y="333280"/>
                  </a:cubicBezTo>
                  <a:cubicBezTo>
                    <a:pt x="690124" y="268033"/>
                    <a:pt x="706316" y="167735"/>
                    <a:pt x="625735" y="92488"/>
                  </a:cubicBezTo>
                  <a:close/>
                  <a:moveTo>
                    <a:pt x="535152" y="308610"/>
                  </a:moveTo>
                  <a:cubicBezTo>
                    <a:pt x="426472" y="371380"/>
                    <a:pt x="249402" y="371380"/>
                    <a:pt x="141008" y="308610"/>
                  </a:cubicBezTo>
                  <a:cubicBezTo>
                    <a:pt x="64808" y="264605"/>
                    <a:pt x="41948" y="201168"/>
                    <a:pt x="72713" y="145542"/>
                  </a:cubicBezTo>
                  <a:cubicBezTo>
                    <a:pt x="89277" y="118310"/>
                    <a:pt x="112871" y="96031"/>
                    <a:pt x="141008" y="81058"/>
                  </a:cubicBezTo>
                  <a:cubicBezTo>
                    <a:pt x="249688" y="18383"/>
                    <a:pt x="426758" y="18383"/>
                    <a:pt x="535152" y="81058"/>
                  </a:cubicBezTo>
                  <a:cubicBezTo>
                    <a:pt x="563260" y="96002"/>
                    <a:pt x="586797" y="118291"/>
                    <a:pt x="603256" y="145542"/>
                  </a:cubicBezTo>
                  <a:lnTo>
                    <a:pt x="603256" y="145542"/>
                  </a:lnTo>
                  <a:cubicBezTo>
                    <a:pt x="634117" y="201549"/>
                    <a:pt x="611352" y="264890"/>
                    <a:pt x="535152" y="308610"/>
                  </a:cubicBez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364;p13"/>
            <p:cNvSpPr/>
            <p:nvPr/>
          </p:nvSpPr>
          <p:spPr>
            <a:xfrm>
              <a:off x="7767296" y="3601404"/>
              <a:ext cx="470058" cy="181410"/>
            </a:xfrm>
            <a:custGeom>
              <a:avLst/>
              <a:gdLst/>
              <a:ahLst/>
              <a:cxnLst/>
              <a:rect l="l" t="t" r="r" b="b"/>
              <a:pathLst>
                <a:path w="587572" h="226763" extrusionOk="0">
                  <a:moveTo>
                    <a:pt x="565309" y="219837"/>
                  </a:moveTo>
                  <a:lnTo>
                    <a:pt x="565309" y="219837"/>
                  </a:lnTo>
                  <a:cubicBezTo>
                    <a:pt x="548849" y="192586"/>
                    <a:pt x="525313" y="170297"/>
                    <a:pt x="497205" y="155353"/>
                  </a:cubicBezTo>
                  <a:cubicBezTo>
                    <a:pt x="388525" y="92678"/>
                    <a:pt x="211455" y="92678"/>
                    <a:pt x="103061" y="155353"/>
                  </a:cubicBezTo>
                  <a:cubicBezTo>
                    <a:pt x="74924" y="170326"/>
                    <a:pt x="51330" y="192605"/>
                    <a:pt x="34766" y="219837"/>
                  </a:cubicBezTo>
                  <a:lnTo>
                    <a:pt x="5334" y="172974"/>
                  </a:lnTo>
                  <a:lnTo>
                    <a:pt x="0" y="164497"/>
                  </a:lnTo>
                  <a:lnTo>
                    <a:pt x="38100" y="73533"/>
                  </a:lnTo>
                  <a:lnTo>
                    <a:pt x="170402" y="0"/>
                  </a:lnTo>
                  <a:lnTo>
                    <a:pt x="416719" y="4286"/>
                  </a:lnTo>
                  <a:lnTo>
                    <a:pt x="584073" y="103537"/>
                  </a:lnTo>
                  <a:cubicBezTo>
                    <a:pt x="584073" y="103537"/>
                    <a:pt x="587121" y="134969"/>
                    <a:pt x="587502" y="166021"/>
                  </a:cubicBezTo>
                  <a:cubicBezTo>
                    <a:pt x="588169" y="204883"/>
                    <a:pt x="584359" y="242697"/>
                    <a:pt x="565309" y="219837"/>
                  </a:cubicBezTo>
                  <a:close/>
                </a:path>
              </a:pathLst>
            </a:custGeom>
            <a:solidFill>
              <a:srgbClr val="A1A5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65;p13"/>
            <p:cNvSpPr/>
            <p:nvPr/>
          </p:nvSpPr>
          <p:spPr>
            <a:xfrm>
              <a:off x="7794490" y="3623727"/>
              <a:ext cx="41071" cy="82677"/>
            </a:xfrm>
            <a:custGeom>
              <a:avLst/>
              <a:gdLst/>
              <a:ahLst/>
              <a:cxnLst/>
              <a:rect l="l" t="t" r="r" b="b"/>
              <a:pathLst>
                <a:path w="51339" h="103346" extrusionOk="0">
                  <a:moveTo>
                    <a:pt x="0" y="103346"/>
                  </a:moveTo>
                  <a:lnTo>
                    <a:pt x="95" y="0"/>
                  </a:lnTo>
                  <a:lnTo>
                    <a:pt x="51340" y="86773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367;p13"/>
            <p:cNvSpPr/>
            <p:nvPr/>
          </p:nvSpPr>
          <p:spPr>
            <a:xfrm>
              <a:off x="7784733" y="3644735"/>
              <a:ext cx="450190" cy="259842"/>
            </a:xfrm>
            <a:custGeom>
              <a:avLst/>
              <a:gdLst/>
              <a:ahLst/>
              <a:cxnLst/>
              <a:rect l="l" t="t" r="r" b="b"/>
              <a:pathLst>
                <a:path w="562737" h="324802" extrusionOk="0">
                  <a:moveTo>
                    <a:pt x="562737" y="162401"/>
                  </a:moveTo>
                  <a:cubicBezTo>
                    <a:pt x="562737" y="252093"/>
                    <a:pt x="436764" y="324802"/>
                    <a:pt x="281368" y="324802"/>
                  </a:cubicBezTo>
                  <a:cubicBezTo>
                    <a:pt x="125973" y="324802"/>
                    <a:pt x="0" y="252093"/>
                    <a:pt x="0" y="162401"/>
                  </a:cubicBezTo>
                  <a:cubicBezTo>
                    <a:pt x="0" y="72710"/>
                    <a:pt x="125973" y="0"/>
                    <a:pt x="281368" y="0"/>
                  </a:cubicBezTo>
                  <a:cubicBezTo>
                    <a:pt x="436764" y="0"/>
                    <a:pt x="562737" y="72710"/>
                    <a:pt x="562737" y="162401"/>
                  </a:cubicBezTo>
                  <a:close/>
                </a:path>
              </a:pathLst>
            </a:custGeom>
            <a:solidFill>
              <a:srgbClr val="3E7EFF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68;p13"/>
            <p:cNvSpPr/>
            <p:nvPr/>
          </p:nvSpPr>
          <p:spPr>
            <a:xfrm>
              <a:off x="7757546" y="3783180"/>
              <a:ext cx="491790" cy="176435"/>
            </a:xfrm>
            <a:custGeom>
              <a:avLst/>
              <a:gdLst/>
              <a:ahLst/>
              <a:cxnLst/>
              <a:rect l="l" t="t" r="r" b="b"/>
              <a:pathLst>
                <a:path w="614737" h="220544" extrusionOk="0">
                  <a:moveTo>
                    <a:pt x="0" y="58293"/>
                  </a:moveTo>
                  <a:cubicBezTo>
                    <a:pt x="0" y="58293"/>
                    <a:pt x="43339" y="228981"/>
                    <a:pt x="366522" y="220218"/>
                  </a:cubicBezTo>
                  <a:cubicBezTo>
                    <a:pt x="590836" y="220218"/>
                    <a:pt x="619506" y="27432"/>
                    <a:pt x="614172" y="0"/>
                  </a:cubicBezTo>
                  <a:cubicBezTo>
                    <a:pt x="567595" y="64189"/>
                    <a:pt x="495062" y="104556"/>
                    <a:pt x="415957" y="110300"/>
                  </a:cubicBezTo>
                  <a:cubicBezTo>
                    <a:pt x="279463" y="122206"/>
                    <a:pt x="178689" y="120682"/>
                    <a:pt x="124778" y="94583"/>
                  </a:cubicBezTo>
                  <a:cubicBezTo>
                    <a:pt x="70866" y="68485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369;p13"/>
            <p:cNvSpPr/>
            <p:nvPr/>
          </p:nvSpPr>
          <p:spPr>
            <a:xfrm>
              <a:off x="7736986" y="3581681"/>
              <a:ext cx="540791" cy="312391"/>
            </a:xfrm>
            <a:custGeom>
              <a:avLst/>
              <a:gdLst/>
              <a:ahLst/>
              <a:cxnLst/>
              <a:rect l="l" t="t" r="r" b="b"/>
              <a:pathLst>
                <a:path w="675989" h="390489" extrusionOk="0">
                  <a:moveTo>
                    <a:pt x="98869" y="333375"/>
                  </a:moveTo>
                  <a:cubicBezTo>
                    <a:pt x="-32956" y="257175"/>
                    <a:pt x="-32956" y="133350"/>
                    <a:pt x="98869" y="57150"/>
                  </a:cubicBezTo>
                  <a:cubicBezTo>
                    <a:pt x="230695" y="-19050"/>
                    <a:pt x="445294" y="-19050"/>
                    <a:pt x="577120" y="57150"/>
                  </a:cubicBezTo>
                  <a:cubicBezTo>
                    <a:pt x="708946" y="133350"/>
                    <a:pt x="708946" y="257175"/>
                    <a:pt x="577120" y="333375"/>
                  </a:cubicBezTo>
                  <a:cubicBezTo>
                    <a:pt x="445294" y="409575"/>
                    <a:pt x="230695" y="409480"/>
                    <a:pt x="98869" y="333375"/>
                  </a:cubicBezTo>
                  <a:close/>
                  <a:moveTo>
                    <a:pt x="535019" y="81534"/>
                  </a:moveTo>
                  <a:cubicBezTo>
                    <a:pt x="426339" y="18860"/>
                    <a:pt x="249269" y="18764"/>
                    <a:pt x="140970" y="81534"/>
                  </a:cubicBezTo>
                  <a:cubicBezTo>
                    <a:pt x="32671" y="144304"/>
                    <a:pt x="32290" y="246316"/>
                    <a:pt x="140970" y="309086"/>
                  </a:cubicBezTo>
                  <a:cubicBezTo>
                    <a:pt x="249650" y="371856"/>
                    <a:pt x="426720" y="371856"/>
                    <a:pt x="535019" y="309086"/>
                  </a:cubicBezTo>
                  <a:cubicBezTo>
                    <a:pt x="643319" y="246316"/>
                    <a:pt x="644176" y="144304"/>
                    <a:pt x="535019" y="81534"/>
                  </a:cubicBez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370;p13"/>
            <p:cNvSpPr/>
            <p:nvPr/>
          </p:nvSpPr>
          <p:spPr>
            <a:xfrm rot="-1800688">
              <a:off x="7461681" y="3958751"/>
              <a:ext cx="59415" cy="102834"/>
            </a:xfrm>
            <a:custGeom>
              <a:avLst/>
              <a:gdLst/>
              <a:ahLst/>
              <a:cxnLst/>
              <a:rect l="l" t="t" r="r" b="b"/>
              <a:pathLst>
                <a:path w="74294" h="128587" extrusionOk="0">
                  <a:moveTo>
                    <a:pt x="74295" y="64294"/>
                  </a:moveTo>
                  <a:cubicBezTo>
                    <a:pt x="74295" y="99802"/>
                    <a:pt x="57663" y="128588"/>
                    <a:pt x="37148" y="128588"/>
                  </a:cubicBezTo>
                  <a:cubicBezTo>
                    <a:pt x="16632" y="128588"/>
                    <a:pt x="0" y="99802"/>
                    <a:pt x="0" y="64294"/>
                  </a:cubicBezTo>
                  <a:cubicBezTo>
                    <a:pt x="0" y="28785"/>
                    <a:pt x="16632" y="0"/>
                    <a:pt x="37148" y="0"/>
                  </a:cubicBezTo>
                  <a:cubicBezTo>
                    <a:pt x="57663" y="0"/>
                    <a:pt x="74295" y="28785"/>
                    <a:pt x="74295" y="64294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71;p13"/>
            <p:cNvSpPr/>
            <p:nvPr/>
          </p:nvSpPr>
          <p:spPr>
            <a:xfrm>
              <a:off x="7694876" y="3891269"/>
              <a:ext cx="148970" cy="86030"/>
            </a:xfrm>
            <a:custGeom>
              <a:avLst/>
              <a:gdLst/>
              <a:ahLst/>
              <a:cxnLst/>
              <a:rect l="l" t="t" r="r" b="b"/>
              <a:pathLst>
                <a:path w="186213" h="107537" extrusionOk="0">
                  <a:moveTo>
                    <a:pt x="186214" y="25337"/>
                  </a:moveTo>
                  <a:lnTo>
                    <a:pt x="43910" y="107537"/>
                  </a:lnTo>
                  <a:lnTo>
                    <a:pt x="0" y="82105"/>
                  </a:lnTo>
                  <a:lnTo>
                    <a:pt x="142304" y="0"/>
                  </a:lnTo>
                  <a:lnTo>
                    <a:pt x="186214" y="25337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72;p13"/>
            <p:cNvSpPr/>
            <p:nvPr/>
          </p:nvSpPr>
          <p:spPr>
            <a:xfrm>
              <a:off x="7715602" y="3848057"/>
              <a:ext cx="113842" cy="106298"/>
            </a:xfrm>
            <a:custGeom>
              <a:avLst/>
              <a:gdLst/>
              <a:ahLst/>
              <a:cxnLst/>
              <a:rect l="l" t="t" r="r" b="b"/>
              <a:pathLst>
                <a:path w="142303" h="132873" extrusionOk="0">
                  <a:moveTo>
                    <a:pt x="142304" y="50768"/>
                  </a:moveTo>
                  <a:lnTo>
                    <a:pt x="0" y="132874"/>
                  </a:lnTo>
                  <a:lnTo>
                    <a:pt x="0" y="82201"/>
                  </a:lnTo>
                  <a:lnTo>
                    <a:pt x="142304" y="0"/>
                  </a:lnTo>
                  <a:lnTo>
                    <a:pt x="142304" y="50768"/>
                  </a:lnTo>
                  <a:close/>
                </a:path>
              </a:pathLst>
            </a:custGeom>
            <a:solidFill>
              <a:srgbClr val="A1A5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73;p13"/>
            <p:cNvSpPr/>
            <p:nvPr/>
          </p:nvSpPr>
          <p:spPr>
            <a:xfrm>
              <a:off x="7408388" y="3909281"/>
              <a:ext cx="345033" cy="254286"/>
            </a:xfrm>
            <a:custGeom>
              <a:avLst/>
              <a:gdLst/>
              <a:ahLst/>
              <a:cxnLst/>
              <a:rect l="l" t="t" r="r" b="b"/>
              <a:pathLst>
                <a:path w="431291" h="317858" extrusionOk="0">
                  <a:moveTo>
                    <a:pt x="431292" y="84877"/>
                  </a:moveTo>
                  <a:cubicBezTo>
                    <a:pt x="429558" y="52883"/>
                    <a:pt x="412680" y="23631"/>
                    <a:pt x="385858" y="6106"/>
                  </a:cubicBezTo>
                  <a:cubicBezTo>
                    <a:pt x="376637" y="-562"/>
                    <a:pt x="364579" y="-1867"/>
                    <a:pt x="354139" y="2676"/>
                  </a:cubicBezTo>
                  <a:lnTo>
                    <a:pt x="354139" y="2676"/>
                  </a:lnTo>
                  <a:lnTo>
                    <a:pt x="0" y="206988"/>
                  </a:lnTo>
                  <a:lnTo>
                    <a:pt x="64579" y="317859"/>
                  </a:lnTo>
                  <a:lnTo>
                    <a:pt x="414338" y="115929"/>
                  </a:lnTo>
                  <a:cubicBezTo>
                    <a:pt x="424720" y="112214"/>
                    <a:pt x="431292" y="101356"/>
                    <a:pt x="431292" y="848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74;p13"/>
            <p:cNvSpPr/>
            <p:nvPr/>
          </p:nvSpPr>
          <p:spPr>
            <a:xfrm rot="19799312">
              <a:off x="7404177" y="4068248"/>
              <a:ext cx="59415" cy="102834"/>
            </a:xfrm>
            <a:custGeom>
              <a:avLst/>
              <a:gdLst/>
              <a:ahLst/>
              <a:cxnLst/>
              <a:rect l="l" t="t" r="r" b="b"/>
              <a:pathLst>
                <a:path w="74294" h="128587" extrusionOk="0">
                  <a:moveTo>
                    <a:pt x="74295" y="64294"/>
                  </a:moveTo>
                  <a:cubicBezTo>
                    <a:pt x="74295" y="99802"/>
                    <a:pt x="57663" y="128588"/>
                    <a:pt x="37148" y="128588"/>
                  </a:cubicBezTo>
                  <a:cubicBezTo>
                    <a:pt x="16632" y="128588"/>
                    <a:pt x="0" y="99802"/>
                    <a:pt x="0" y="64294"/>
                  </a:cubicBezTo>
                  <a:cubicBezTo>
                    <a:pt x="0" y="28785"/>
                    <a:pt x="16632" y="0"/>
                    <a:pt x="37148" y="0"/>
                  </a:cubicBezTo>
                  <a:cubicBezTo>
                    <a:pt x="57663" y="0"/>
                    <a:pt x="74295" y="28785"/>
                    <a:pt x="74295" y="642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" name="Picture 2" descr="Türkiye ile Zambiya 12 anlaşmaya imza attı | Ekonomi haberleri">
            <a:extLst>
              <a:ext uri="{FF2B5EF4-FFF2-40B4-BE49-F238E27FC236}">
                <a16:creationId xmlns:a16="http://schemas.microsoft.com/office/drawing/2014/main" id="{FCBB70D6-1C34-4FA6-83B1-FEFC6DE714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" t="46899" r="68008" b="28112"/>
          <a:stretch/>
        </p:blipFill>
        <p:spPr bwMode="auto">
          <a:xfrm>
            <a:off x="3232247" y="5074901"/>
            <a:ext cx="3152864" cy="142244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Gizli belge soruşturmasında yeni gelişme - Timeturk: Haber ...">
            <a:extLst>
              <a:ext uri="{FF2B5EF4-FFF2-40B4-BE49-F238E27FC236}">
                <a16:creationId xmlns:a16="http://schemas.microsoft.com/office/drawing/2014/main" id="{FB76B251-4F4B-4B9A-89EC-C5618BBAF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507" y="5026793"/>
            <a:ext cx="3243895" cy="129098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43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07429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Metin kutusu 4"/>
          <p:cNvSpPr txBox="1"/>
          <p:nvPr/>
        </p:nvSpPr>
        <p:spPr>
          <a:xfrm>
            <a:off x="925559" y="2626465"/>
            <a:ext cx="43431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000" b="1" dirty="0" smtClean="0">
                <a:solidFill>
                  <a:srgbClr val="EBC95B"/>
                </a:solidFill>
                <a:latin typeface="Candara" panose="020E0502030303020204" pitchFamily="34" charset="0"/>
                <a:cs typeface="Courier New" panose="02070309020205020404" pitchFamily="49" charset="0"/>
              </a:rPr>
              <a:t>GÜNDEM</a:t>
            </a:r>
            <a:endParaRPr lang="tr-TR" sz="6000" b="1" dirty="0">
              <a:solidFill>
                <a:srgbClr val="EBC95B"/>
              </a:solidFill>
              <a:latin typeface="Candara" panose="020E0502030303020204" pitchFamily="34" charset="0"/>
              <a:cs typeface="Courier New" panose="02070309020205020404" pitchFamily="49" charset="0"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5366932" y="535899"/>
            <a:ext cx="6138046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68728D">
                  <a:lumMod val="75000"/>
                </a:srgbClr>
              </a:buClr>
              <a:buFont typeface="Adobe Garamond Pro" panose="02020502060506020403" pitchFamily="18" charset="-94"/>
              <a:buChar char="&gt;"/>
            </a:pPr>
            <a:r>
              <a:rPr lang="tr-TR" sz="3200" dirty="0">
                <a:solidFill>
                  <a:srgbClr val="252831">
                    <a:lumMod val="75000"/>
                    <a:lumOff val="25000"/>
                  </a:srgbClr>
                </a:solidFill>
                <a:latin typeface="Palatino Linotype" panose="02040502050505030304" pitchFamily="18" charset="0"/>
              </a:rPr>
              <a:t>Belge ve Belge Yönetimi</a:t>
            </a:r>
          </a:p>
          <a:p>
            <a:pPr marL="342900" indent="-342900">
              <a:spcAft>
                <a:spcPts val="1200"/>
              </a:spcAft>
              <a:buClr>
                <a:srgbClr val="68728D">
                  <a:lumMod val="75000"/>
                </a:srgbClr>
              </a:buClr>
              <a:buFont typeface="Adobe Garamond Pro" panose="02020502060506020403" pitchFamily="18" charset="-94"/>
              <a:buChar char="&gt;"/>
            </a:pPr>
            <a:r>
              <a:rPr lang="tr-TR" sz="3200" dirty="0" smtClean="0">
                <a:solidFill>
                  <a:srgbClr val="252831">
                    <a:lumMod val="75000"/>
                    <a:lumOff val="25000"/>
                  </a:srgbClr>
                </a:solidFill>
                <a:latin typeface="Palatino Linotype" panose="02040502050505030304" pitchFamily="18" charset="0"/>
              </a:rPr>
              <a:t>Resmî </a:t>
            </a:r>
            <a:r>
              <a:rPr lang="tr-TR" sz="3200" dirty="0">
                <a:solidFill>
                  <a:srgbClr val="252831">
                    <a:lumMod val="75000"/>
                    <a:lumOff val="25000"/>
                  </a:srgbClr>
                </a:solidFill>
                <a:latin typeface="Palatino Linotype" panose="02040502050505030304" pitchFamily="18" charset="0"/>
              </a:rPr>
              <a:t>Yazışmalarda Uygulanacak Usul ve Esaslar Hakkında Yönetmelik</a:t>
            </a:r>
          </a:p>
          <a:p>
            <a:pPr marL="1058863" indent="-342900">
              <a:spcAft>
                <a:spcPts val="1200"/>
              </a:spcAft>
              <a:buClr>
                <a:srgbClr val="68728D">
                  <a:lumMod val="75000"/>
                </a:srgbClr>
              </a:buClr>
              <a:buFont typeface="Adobe Garamond Pro" panose="02020502060506020403" pitchFamily="18" charset="-94"/>
              <a:buChar char="&gt;"/>
            </a:pPr>
            <a:r>
              <a:rPr lang="tr-TR" sz="3200" i="1" dirty="0">
                <a:solidFill>
                  <a:srgbClr val="252831">
                    <a:lumMod val="75000"/>
                    <a:lumOff val="25000"/>
                  </a:srgbClr>
                </a:solidFill>
                <a:latin typeface="Palatino Linotype" panose="02040502050505030304" pitchFamily="18" charset="0"/>
              </a:rPr>
              <a:t>Belgenin Özellikleri</a:t>
            </a:r>
          </a:p>
          <a:p>
            <a:pPr marL="1058863" indent="-342900">
              <a:spcAft>
                <a:spcPts val="1200"/>
              </a:spcAft>
              <a:buClr>
                <a:srgbClr val="68728D">
                  <a:lumMod val="75000"/>
                </a:srgbClr>
              </a:buClr>
              <a:buFont typeface="Adobe Garamond Pro" panose="02020502060506020403" pitchFamily="18" charset="-94"/>
              <a:buChar char="&gt;"/>
            </a:pPr>
            <a:r>
              <a:rPr lang="tr-TR" sz="3200" i="1" dirty="0">
                <a:solidFill>
                  <a:srgbClr val="252831">
                    <a:lumMod val="75000"/>
                    <a:lumOff val="25000"/>
                  </a:srgbClr>
                </a:solidFill>
                <a:latin typeface="Palatino Linotype" panose="02040502050505030304" pitchFamily="18" charset="0"/>
              </a:rPr>
              <a:t>Belgenin Bölümleri</a:t>
            </a:r>
          </a:p>
          <a:p>
            <a:pPr marL="1058863" indent="-342900">
              <a:spcAft>
                <a:spcPts val="1200"/>
              </a:spcAft>
              <a:buClr>
                <a:srgbClr val="68728D">
                  <a:lumMod val="75000"/>
                </a:srgbClr>
              </a:buClr>
              <a:buFont typeface="Adobe Garamond Pro" panose="02020502060506020403" pitchFamily="18" charset="-94"/>
              <a:buChar char="&gt;"/>
            </a:pPr>
            <a:r>
              <a:rPr lang="tr-TR" sz="3200" i="1" dirty="0">
                <a:solidFill>
                  <a:srgbClr val="252831">
                    <a:lumMod val="75000"/>
                    <a:lumOff val="25000"/>
                  </a:srgbClr>
                </a:solidFill>
                <a:latin typeface="Palatino Linotype" panose="02040502050505030304" pitchFamily="18" charset="0"/>
              </a:rPr>
              <a:t>Belgenin Çoğaltılması, Gönderilmesi, Alınması ve İade Edilmesi</a:t>
            </a:r>
          </a:p>
          <a:p>
            <a:pPr marL="1058863" indent="-342900">
              <a:spcAft>
                <a:spcPts val="1200"/>
              </a:spcAft>
              <a:buClr>
                <a:srgbClr val="68728D">
                  <a:lumMod val="75000"/>
                </a:srgbClr>
              </a:buClr>
              <a:buFont typeface="Adobe Garamond Pro" panose="02020502060506020403" pitchFamily="18" charset="-94"/>
              <a:buChar char="&gt;"/>
            </a:pPr>
            <a:r>
              <a:rPr lang="tr-TR" sz="3200" i="1" dirty="0">
                <a:solidFill>
                  <a:srgbClr val="252831">
                    <a:lumMod val="75000"/>
                    <a:lumOff val="25000"/>
                  </a:srgbClr>
                </a:solidFill>
                <a:latin typeface="Palatino Linotype" panose="02040502050505030304" pitchFamily="18" charset="0"/>
              </a:rPr>
              <a:t>Çeşitli ve Son </a:t>
            </a:r>
            <a:r>
              <a:rPr lang="tr-TR" sz="3200" i="1" dirty="0" smtClean="0">
                <a:solidFill>
                  <a:srgbClr val="252831">
                    <a:lumMod val="75000"/>
                    <a:lumOff val="25000"/>
                  </a:srgbClr>
                </a:solidFill>
                <a:latin typeface="Palatino Linotype" panose="02040502050505030304" pitchFamily="18" charset="0"/>
              </a:rPr>
              <a:t>Hükümler</a:t>
            </a:r>
            <a:endParaRPr lang="tr-TR" sz="3200" i="1" dirty="0">
              <a:solidFill>
                <a:srgbClr val="252831">
                  <a:lumMod val="75000"/>
                  <a:lumOff val="25000"/>
                </a:srgb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83177" y="940526"/>
            <a:ext cx="4319452" cy="4354285"/>
          </a:xfrm>
          <a:prstGeom prst="ellipse">
            <a:avLst/>
          </a:prstGeom>
          <a:noFill/>
          <a:ln w="28575">
            <a:solidFill>
              <a:srgbClr val="C4CAD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827314" y="1314995"/>
            <a:ext cx="3439886" cy="3631474"/>
          </a:xfrm>
          <a:prstGeom prst="ellipse">
            <a:avLst/>
          </a:prstGeom>
          <a:noFill/>
          <a:ln w="28575">
            <a:solidFill>
              <a:srgbClr val="EBC95B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44435" y="1175658"/>
            <a:ext cx="3762102" cy="3901440"/>
          </a:xfrm>
          <a:prstGeom prst="ellipse">
            <a:avLst/>
          </a:prstGeom>
          <a:noFill/>
          <a:ln w="28575">
            <a:solidFill>
              <a:srgbClr val="C4CADA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9" name="Eksi 8"/>
          <p:cNvSpPr/>
          <p:nvPr/>
        </p:nvSpPr>
        <p:spPr>
          <a:xfrm rot="19807664" flipV="1">
            <a:off x="-253061" y="4214543"/>
            <a:ext cx="2053340" cy="45719"/>
          </a:xfrm>
          <a:prstGeom prst="mathMinus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1" name="Eksi 10"/>
          <p:cNvSpPr/>
          <p:nvPr/>
        </p:nvSpPr>
        <p:spPr>
          <a:xfrm rot="16200000" flipV="1">
            <a:off x="1634180" y="1168734"/>
            <a:ext cx="1770773" cy="55381"/>
          </a:xfrm>
          <a:prstGeom prst="mathMinus">
            <a:avLst/>
          </a:prstGeom>
          <a:ln>
            <a:solidFill>
              <a:srgbClr val="B0912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3" name="Eksi 12"/>
          <p:cNvSpPr/>
          <p:nvPr/>
        </p:nvSpPr>
        <p:spPr>
          <a:xfrm rot="12999081" flipV="1">
            <a:off x="3244740" y="4181848"/>
            <a:ext cx="1949290" cy="45719"/>
          </a:xfrm>
          <a:prstGeom prst="mathMinus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36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6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Madde 4: Resmî Yazışma Ortamları</a:t>
            </a:r>
          </a:p>
        </p:txBody>
      </p:sp>
      <p:sp>
        <p:nvSpPr>
          <p:cNvPr id="37" name="Dikdörtgen 36">
            <a:extLst>
              <a:ext uri="{FF2B5EF4-FFF2-40B4-BE49-F238E27FC236}">
                <a16:creationId xmlns:a16="http://schemas.microsoft.com/office/drawing/2014/main" id="{BEA76912-F015-4548-9884-9B36E46AD07C}"/>
              </a:ext>
            </a:extLst>
          </p:cNvPr>
          <p:cNvSpPr/>
          <p:nvPr/>
        </p:nvSpPr>
        <p:spPr>
          <a:xfrm>
            <a:off x="306429" y="1238777"/>
            <a:ext cx="5956147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4000" b="1" i="1" dirty="0">
                <a:ln/>
                <a:solidFill>
                  <a:srgbClr val="1B9FB1"/>
                </a:solidFill>
              </a:rPr>
              <a:t>Olağanüstü Durum</a:t>
            </a:r>
          </a:p>
        </p:txBody>
      </p:sp>
      <p:sp>
        <p:nvSpPr>
          <p:cNvPr id="39" name="Dikdörtgen 38"/>
          <p:cNvSpPr/>
          <p:nvPr/>
        </p:nvSpPr>
        <p:spPr>
          <a:xfrm>
            <a:off x="0" y="3260498"/>
            <a:ext cx="12192000" cy="3938891"/>
          </a:xfrm>
          <a:prstGeom prst="rect">
            <a:avLst/>
          </a:prstGeom>
          <a:gradFill flip="none" rotWithShape="1">
            <a:gsLst>
              <a:gs pos="0">
                <a:srgbClr val="F3F4F7">
                  <a:alpha val="19000"/>
                </a:srgb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0" name="Dikdörtgen 39">
            <a:extLst>
              <a:ext uri="{FF2B5EF4-FFF2-40B4-BE49-F238E27FC236}">
                <a16:creationId xmlns:a16="http://schemas.microsoft.com/office/drawing/2014/main" id="{B97868E3-416A-4742-9024-A05CCD9A1CE5}"/>
              </a:ext>
            </a:extLst>
          </p:cNvPr>
          <p:cNvSpPr/>
          <p:nvPr/>
        </p:nvSpPr>
        <p:spPr>
          <a:xfrm>
            <a:off x="2917980" y="3425311"/>
            <a:ext cx="898118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2000" i="1" dirty="0" smtClean="0">
                <a:solidFill>
                  <a:prstClr val="black"/>
                </a:solidFill>
              </a:rPr>
              <a:t>Deprem, sel, heyelan veya yangın gibi doğal afet durumları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2000" i="1" dirty="0" smtClean="0">
                <a:solidFill>
                  <a:prstClr val="black"/>
                </a:solidFill>
              </a:rPr>
              <a:t>Uzun süreli elektrik kesintileri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2000" i="1" dirty="0" smtClean="0">
                <a:solidFill>
                  <a:prstClr val="black"/>
                </a:solidFill>
              </a:rPr>
              <a:t>EBYS veya kullandığı donanım veya yazılım bileşenlerinin (veri tabanı, sunucu vb.) herhangi birine uzun süreyle erişilememesi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2000" i="1" dirty="0" smtClean="0">
                <a:solidFill>
                  <a:prstClr val="black"/>
                </a:solidFill>
              </a:rPr>
              <a:t>Elektronik imza altyapısının çalışmaması sebebiyle elektronik imza/zaman damgası işlemi için kurum dışı uygulamalara uzun süreyle erişilememe vb. </a:t>
            </a:r>
            <a:endParaRPr lang="tr-TR" sz="2000" i="1" dirty="0">
              <a:solidFill>
                <a:prstClr val="black"/>
              </a:solidFill>
            </a:endParaRPr>
          </a:p>
        </p:txBody>
      </p:sp>
      <p:grpSp>
        <p:nvGrpSpPr>
          <p:cNvPr id="208" name="Google Shape;3908;p38"/>
          <p:cNvGrpSpPr/>
          <p:nvPr/>
        </p:nvGrpSpPr>
        <p:grpSpPr>
          <a:xfrm>
            <a:off x="389029" y="3584742"/>
            <a:ext cx="2273747" cy="2498005"/>
            <a:chOff x="2183550" y="65875"/>
            <a:chExt cx="4483981" cy="4807045"/>
          </a:xfrm>
        </p:grpSpPr>
        <p:sp>
          <p:nvSpPr>
            <p:cNvPr id="209" name="Google Shape;3909;p38"/>
            <p:cNvSpPr/>
            <p:nvPr/>
          </p:nvSpPr>
          <p:spPr>
            <a:xfrm>
              <a:off x="3889897" y="3280283"/>
              <a:ext cx="998038" cy="577710"/>
            </a:xfrm>
            <a:custGeom>
              <a:avLst/>
              <a:gdLst/>
              <a:ahLst/>
              <a:cxnLst/>
              <a:rect l="l" t="t" r="r" b="b"/>
              <a:pathLst>
                <a:path w="998038" h="577710" extrusionOk="0">
                  <a:moveTo>
                    <a:pt x="461327" y="569588"/>
                  </a:moveTo>
                  <a:lnTo>
                    <a:pt x="14055" y="310699"/>
                  </a:lnTo>
                  <a:cubicBezTo>
                    <a:pt x="-6751" y="298602"/>
                    <a:pt x="-4186" y="277552"/>
                    <a:pt x="19945" y="263645"/>
                  </a:cubicBezTo>
                  <a:lnTo>
                    <a:pt x="455437" y="11519"/>
                  </a:lnTo>
                  <a:cubicBezTo>
                    <a:pt x="479568" y="-2388"/>
                    <a:pt x="515954" y="-3912"/>
                    <a:pt x="536759" y="8090"/>
                  </a:cubicBezTo>
                  <a:lnTo>
                    <a:pt x="983936" y="266979"/>
                  </a:lnTo>
                  <a:cubicBezTo>
                    <a:pt x="1004837" y="279076"/>
                    <a:pt x="1002177" y="300126"/>
                    <a:pt x="978141" y="314033"/>
                  </a:cubicBezTo>
                  <a:lnTo>
                    <a:pt x="542554" y="566159"/>
                  </a:lnTo>
                  <a:cubicBezTo>
                    <a:pt x="518519" y="580161"/>
                    <a:pt x="482133" y="581590"/>
                    <a:pt x="461327" y="569588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3910;p38"/>
            <p:cNvSpPr/>
            <p:nvPr/>
          </p:nvSpPr>
          <p:spPr>
            <a:xfrm>
              <a:off x="2372415" y="3694995"/>
              <a:ext cx="1795739" cy="1039558"/>
            </a:xfrm>
            <a:custGeom>
              <a:avLst/>
              <a:gdLst/>
              <a:ahLst/>
              <a:cxnLst/>
              <a:rect l="l" t="t" r="r" b="b"/>
              <a:pathLst>
                <a:path w="1795739" h="1039558" extrusionOk="0">
                  <a:moveTo>
                    <a:pt x="1781394" y="0"/>
                  </a:moveTo>
                  <a:lnTo>
                    <a:pt x="1781394" y="95"/>
                  </a:lnTo>
                  <a:lnTo>
                    <a:pt x="651623" y="653987"/>
                  </a:lnTo>
                  <a:lnTo>
                    <a:pt x="0" y="1031176"/>
                  </a:lnTo>
                  <a:lnTo>
                    <a:pt x="14440" y="1039558"/>
                  </a:lnTo>
                  <a:lnTo>
                    <a:pt x="666063" y="662273"/>
                  </a:lnTo>
                  <a:lnTo>
                    <a:pt x="1795739" y="8382"/>
                  </a:lnTo>
                  <a:lnTo>
                    <a:pt x="1795739" y="8382"/>
                  </a:lnTo>
                  <a:lnTo>
                    <a:pt x="1781394" y="0"/>
                  </a:lnTo>
                  <a:close/>
                </a:path>
              </a:pathLst>
            </a:custGeom>
            <a:solidFill>
              <a:schemeClr val="tx2">
                <a:lumMod val="10000"/>
                <a:alpha val="40000"/>
              </a:schemeClr>
            </a:solidFill>
            <a:ln w="9525">
              <a:solidFill>
                <a:schemeClr val="tx1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3911;p38"/>
            <p:cNvSpPr/>
            <p:nvPr/>
          </p:nvSpPr>
          <p:spPr>
            <a:xfrm>
              <a:off x="3921527" y="3261804"/>
              <a:ext cx="998857" cy="577329"/>
            </a:xfrm>
            <a:custGeom>
              <a:avLst/>
              <a:gdLst/>
              <a:ahLst/>
              <a:cxnLst/>
              <a:rect l="l" t="t" r="r" b="b"/>
              <a:pathLst>
                <a:path w="998857" h="577329" extrusionOk="0">
                  <a:moveTo>
                    <a:pt x="998097" y="255644"/>
                  </a:moveTo>
                  <a:lnTo>
                    <a:pt x="976057" y="262407"/>
                  </a:lnTo>
                  <a:lnTo>
                    <a:pt x="536860" y="8090"/>
                  </a:lnTo>
                  <a:cubicBezTo>
                    <a:pt x="516054" y="-3912"/>
                    <a:pt x="479858" y="-2388"/>
                    <a:pt x="455632" y="11519"/>
                  </a:cubicBezTo>
                  <a:lnTo>
                    <a:pt x="20046" y="263645"/>
                  </a:lnTo>
                  <a:lnTo>
                    <a:pt x="19001" y="264312"/>
                  </a:lnTo>
                  <a:lnTo>
                    <a:pt x="0" y="258502"/>
                  </a:lnTo>
                  <a:lnTo>
                    <a:pt x="0" y="287077"/>
                  </a:lnTo>
                  <a:cubicBezTo>
                    <a:pt x="0" y="288125"/>
                    <a:pt x="0" y="289173"/>
                    <a:pt x="0" y="290316"/>
                  </a:cubicBezTo>
                  <a:lnTo>
                    <a:pt x="0" y="292601"/>
                  </a:lnTo>
                  <a:lnTo>
                    <a:pt x="0" y="292601"/>
                  </a:lnTo>
                  <a:cubicBezTo>
                    <a:pt x="1596" y="300307"/>
                    <a:pt x="6641" y="306841"/>
                    <a:pt x="13680" y="310318"/>
                  </a:cubicBezTo>
                  <a:lnTo>
                    <a:pt x="460953" y="569208"/>
                  </a:lnTo>
                  <a:cubicBezTo>
                    <a:pt x="481758" y="581209"/>
                    <a:pt x="517954" y="579780"/>
                    <a:pt x="542275" y="565778"/>
                  </a:cubicBezTo>
                  <a:lnTo>
                    <a:pt x="979097" y="314033"/>
                  </a:lnTo>
                  <a:cubicBezTo>
                    <a:pt x="989404" y="309413"/>
                    <a:pt x="996786" y="300012"/>
                    <a:pt x="998857" y="288887"/>
                  </a:cubicBezTo>
                  <a:lnTo>
                    <a:pt x="998857" y="288887"/>
                  </a:ln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3912;p38"/>
            <p:cNvSpPr/>
            <p:nvPr/>
          </p:nvSpPr>
          <p:spPr>
            <a:xfrm>
              <a:off x="3922039" y="3231825"/>
              <a:ext cx="998054" cy="577388"/>
            </a:xfrm>
            <a:custGeom>
              <a:avLst/>
              <a:gdLst/>
              <a:ahLst/>
              <a:cxnLst/>
              <a:rect l="l" t="t" r="r" b="b"/>
              <a:pathLst>
                <a:path w="998054" h="577388" extrusionOk="0">
                  <a:moveTo>
                    <a:pt x="461295" y="569183"/>
                  </a:moveTo>
                  <a:lnTo>
                    <a:pt x="14023" y="310674"/>
                  </a:lnTo>
                  <a:cubicBezTo>
                    <a:pt x="-6783" y="298673"/>
                    <a:pt x="-4123" y="277623"/>
                    <a:pt x="19913" y="263716"/>
                  </a:cubicBezTo>
                  <a:lnTo>
                    <a:pt x="455500" y="11589"/>
                  </a:lnTo>
                  <a:cubicBezTo>
                    <a:pt x="479536" y="-2412"/>
                    <a:pt x="515922" y="-3936"/>
                    <a:pt x="536727" y="8160"/>
                  </a:cubicBezTo>
                  <a:lnTo>
                    <a:pt x="984000" y="267050"/>
                  </a:lnTo>
                  <a:cubicBezTo>
                    <a:pt x="1004805" y="279147"/>
                    <a:pt x="1002240" y="300197"/>
                    <a:pt x="978110" y="314103"/>
                  </a:cubicBezTo>
                  <a:lnTo>
                    <a:pt x="542618" y="566230"/>
                  </a:lnTo>
                  <a:cubicBezTo>
                    <a:pt x="518487" y="579756"/>
                    <a:pt x="482101" y="581280"/>
                    <a:pt x="461295" y="569183"/>
                  </a:cubicBez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3913;p38"/>
            <p:cNvSpPr/>
            <p:nvPr/>
          </p:nvSpPr>
          <p:spPr>
            <a:xfrm>
              <a:off x="4231770" y="3400376"/>
              <a:ext cx="378145" cy="218912"/>
            </a:xfrm>
            <a:custGeom>
              <a:avLst/>
              <a:gdLst/>
              <a:ahLst/>
              <a:cxnLst/>
              <a:rect l="l" t="t" r="r" b="b"/>
              <a:pathLst>
                <a:path w="378145" h="218912" extrusionOk="0">
                  <a:moveTo>
                    <a:pt x="377956" y="96880"/>
                  </a:moveTo>
                  <a:lnTo>
                    <a:pt x="377956" y="58780"/>
                  </a:lnTo>
                  <a:lnTo>
                    <a:pt x="323804" y="73067"/>
                  </a:lnTo>
                  <a:lnTo>
                    <a:pt x="203341" y="3058"/>
                  </a:lnTo>
                  <a:cubicBezTo>
                    <a:pt x="193461" y="-1447"/>
                    <a:pt x="182023" y="-952"/>
                    <a:pt x="172560" y="4392"/>
                  </a:cubicBezTo>
                  <a:lnTo>
                    <a:pt x="55422" y="72210"/>
                  </a:lnTo>
                  <a:lnTo>
                    <a:pt x="36" y="57541"/>
                  </a:lnTo>
                  <a:lnTo>
                    <a:pt x="36" y="98594"/>
                  </a:lnTo>
                  <a:lnTo>
                    <a:pt x="36" y="98594"/>
                  </a:lnTo>
                  <a:lnTo>
                    <a:pt x="36" y="108119"/>
                  </a:lnTo>
                  <a:cubicBezTo>
                    <a:pt x="-12" y="108500"/>
                    <a:pt x="-12" y="108881"/>
                    <a:pt x="36" y="109262"/>
                  </a:cubicBezTo>
                  <a:lnTo>
                    <a:pt x="36" y="110215"/>
                  </a:lnTo>
                  <a:lnTo>
                    <a:pt x="36" y="110215"/>
                  </a:lnTo>
                  <a:cubicBezTo>
                    <a:pt x="644" y="113139"/>
                    <a:pt x="2572" y="115606"/>
                    <a:pt x="5261" y="116882"/>
                  </a:cubicBezTo>
                  <a:lnTo>
                    <a:pt x="174840" y="215847"/>
                  </a:lnTo>
                  <a:cubicBezTo>
                    <a:pt x="184721" y="220333"/>
                    <a:pt x="196130" y="219876"/>
                    <a:pt x="205621" y="214608"/>
                  </a:cubicBezTo>
                  <a:lnTo>
                    <a:pt x="370736" y="119358"/>
                  </a:lnTo>
                  <a:cubicBezTo>
                    <a:pt x="374621" y="117606"/>
                    <a:pt x="377395" y="114044"/>
                    <a:pt x="378146" y="109833"/>
                  </a:cubicBezTo>
                  <a:lnTo>
                    <a:pt x="378146" y="109833"/>
                  </a:lnTo>
                  <a:lnTo>
                    <a:pt x="378146" y="97261"/>
                  </a:ln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3914;p38"/>
            <p:cNvSpPr/>
            <p:nvPr/>
          </p:nvSpPr>
          <p:spPr>
            <a:xfrm>
              <a:off x="4231502" y="3348848"/>
              <a:ext cx="378432" cy="218803"/>
            </a:xfrm>
            <a:custGeom>
              <a:avLst/>
              <a:gdLst/>
              <a:ahLst/>
              <a:cxnLst/>
              <a:rect l="l" t="t" r="r" b="b"/>
              <a:pathLst>
                <a:path w="378432" h="218803" extrusionOk="0">
                  <a:moveTo>
                    <a:pt x="175108" y="215844"/>
                  </a:moveTo>
                  <a:lnTo>
                    <a:pt x="5339" y="117451"/>
                  </a:lnTo>
                  <a:cubicBezTo>
                    <a:pt x="-2547" y="112879"/>
                    <a:pt x="-1597" y="104878"/>
                    <a:pt x="7524" y="99639"/>
                  </a:cubicBezTo>
                  <a:lnTo>
                    <a:pt x="172638" y="4389"/>
                  </a:lnTo>
                  <a:cubicBezTo>
                    <a:pt x="182167" y="-992"/>
                    <a:pt x="193691" y="-1449"/>
                    <a:pt x="203609" y="3151"/>
                  </a:cubicBezTo>
                  <a:lnTo>
                    <a:pt x="373094" y="101259"/>
                  </a:lnTo>
                  <a:cubicBezTo>
                    <a:pt x="380979" y="105831"/>
                    <a:pt x="380029" y="113832"/>
                    <a:pt x="370909" y="119166"/>
                  </a:cubicBezTo>
                  <a:lnTo>
                    <a:pt x="205794" y="214416"/>
                  </a:lnTo>
                  <a:cubicBezTo>
                    <a:pt x="196360" y="219712"/>
                    <a:pt x="184988" y="220245"/>
                    <a:pt x="175108" y="215844"/>
                  </a:cubicBez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3915;p38"/>
            <p:cNvSpPr/>
            <p:nvPr/>
          </p:nvSpPr>
          <p:spPr>
            <a:xfrm>
              <a:off x="3409843" y="2513133"/>
              <a:ext cx="2024410" cy="945165"/>
            </a:xfrm>
            <a:custGeom>
              <a:avLst/>
              <a:gdLst/>
              <a:ahLst/>
              <a:cxnLst/>
              <a:rect l="l" t="t" r="r" b="b"/>
              <a:pathLst>
                <a:path w="2024410" h="945165" extrusionOk="0">
                  <a:moveTo>
                    <a:pt x="1010828" y="945166"/>
                  </a:moveTo>
                  <a:lnTo>
                    <a:pt x="0" y="38005"/>
                  </a:lnTo>
                  <a:lnTo>
                    <a:pt x="2024411" y="0"/>
                  </a:lnTo>
                  <a:lnTo>
                    <a:pt x="1010828" y="945166"/>
                  </a:lnTo>
                  <a:close/>
                </a:path>
              </a:pathLst>
            </a:custGeom>
            <a:solidFill>
              <a:srgbClr val="0097C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3916;p38"/>
            <p:cNvSpPr/>
            <p:nvPr/>
          </p:nvSpPr>
          <p:spPr>
            <a:xfrm>
              <a:off x="2963426" y="65875"/>
              <a:ext cx="2875158" cy="2882646"/>
            </a:xfrm>
            <a:custGeom>
              <a:avLst/>
              <a:gdLst/>
              <a:ahLst/>
              <a:cxnLst/>
              <a:rect l="l" t="t" r="r" b="b"/>
              <a:pathLst>
                <a:path w="2875158" h="2882646" extrusionOk="0">
                  <a:moveTo>
                    <a:pt x="2875159" y="1441323"/>
                  </a:moveTo>
                  <a:cubicBezTo>
                    <a:pt x="2875159" y="2237344"/>
                    <a:pt x="2231533" y="2882646"/>
                    <a:pt x="1437579" y="2882646"/>
                  </a:cubicBezTo>
                  <a:cubicBezTo>
                    <a:pt x="643626" y="2882646"/>
                    <a:pt x="0" y="2237344"/>
                    <a:pt x="0" y="1441323"/>
                  </a:cubicBezTo>
                  <a:cubicBezTo>
                    <a:pt x="0" y="645302"/>
                    <a:pt x="643626" y="0"/>
                    <a:pt x="1437579" y="0"/>
                  </a:cubicBezTo>
                  <a:cubicBezTo>
                    <a:pt x="2231532" y="0"/>
                    <a:pt x="2875159" y="645302"/>
                    <a:pt x="2875159" y="1441323"/>
                  </a:cubicBez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3917;p38"/>
            <p:cNvSpPr/>
            <p:nvPr/>
          </p:nvSpPr>
          <p:spPr>
            <a:xfrm>
              <a:off x="2986102" y="165506"/>
              <a:ext cx="2752826" cy="2463451"/>
            </a:xfrm>
            <a:custGeom>
              <a:avLst/>
              <a:gdLst/>
              <a:ahLst/>
              <a:cxnLst/>
              <a:rect l="l" t="t" r="r" b="b"/>
              <a:pathLst>
                <a:path w="2752826" h="2463451" extrusionOk="0">
                  <a:moveTo>
                    <a:pt x="1036794" y="484346"/>
                  </a:moveTo>
                  <a:lnTo>
                    <a:pt x="1041639" y="467297"/>
                  </a:lnTo>
                  <a:lnTo>
                    <a:pt x="1041639" y="430340"/>
                  </a:lnTo>
                  <a:cubicBezTo>
                    <a:pt x="1034789" y="431164"/>
                    <a:pt x="1027873" y="431164"/>
                    <a:pt x="1021023" y="430340"/>
                  </a:cubicBezTo>
                  <a:cubicBezTo>
                    <a:pt x="1017413" y="428720"/>
                    <a:pt x="1019883" y="418624"/>
                    <a:pt x="1019883" y="418624"/>
                  </a:cubicBezTo>
                  <a:lnTo>
                    <a:pt x="1036794" y="404051"/>
                  </a:lnTo>
                  <a:lnTo>
                    <a:pt x="1002878" y="411290"/>
                  </a:lnTo>
                  <a:lnTo>
                    <a:pt x="990717" y="430340"/>
                  </a:lnTo>
                  <a:lnTo>
                    <a:pt x="952716" y="453866"/>
                  </a:lnTo>
                  <a:lnTo>
                    <a:pt x="969722" y="463391"/>
                  </a:lnTo>
                  <a:lnTo>
                    <a:pt x="980647" y="470630"/>
                  </a:lnTo>
                  <a:lnTo>
                    <a:pt x="996988" y="473107"/>
                  </a:lnTo>
                  <a:lnTo>
                    <a:pt x="996988" y="462344"/>
                  </a:lnTo>
                  <a:cubicBezTo>
                    <a:pt x="996988" y="462344"/>
                    <a:pt x="1015988" y="457486"/>
                    <a:pt x="1020643" y="464725"/>
                  </a:cubicBezTo>
                  <a:lnTo>
                    <a:pt x="1018268" y="478155"/>
                  </a:lnTo>
                  <a:lnTo>
                    <a:pt x="1036794" y="484346"/>
                  </a:lnTo>
                  <a:close/>
                  <a:moveTo>
                    <a:pt x="616692" y="1010603"/>
                  </a:moveTo>
                  <a:cubicBezTo>
                    <a:pt x="606783" y="1006135"/>
                    <a:pt x="595440" y="1006135"/>
                    <a:pt x="585531" y="1010603"/>
                  </a:cubicBezTo>
                  <a:cubicBezTo>
                    <a:pt x="585702" y="1024414"/>
                    <a:pt x="574967" y="1035891"/>
                    <a:pt x="561211" y="1036606"/>
                  </a:cubicBezTo>
                  <a:lnTo>
                    <a:pt x="588951" y="1052132"/>
                  </a:lnTo>
                  <a:lnTo>
                    <a:pt x="616692" y="1041749"/>
                  </a:lnTo>
                  <a:lnTo>
                    <a:pt x="652983" y="1029653"/>
                  </a:lnTo>
                  <a:lnTo>
                    <a:pt x="684049" y="1052132"/>
                  </a:lnTo>
                  <a:cubicBezTo>
                    <a:pt x="707420" y="1023557"/>
                    <a:pt x="684049" y="1007078"/>
                    <a:pt x="684049" y="1007078"/>
                  </a:cubicBezTo>
                  <a:lnTo>
                    <a:pt x="616692" y="1010603"/>
                  </a:lnTo>
                  <a:close/>
                  <a:moveTo>
                    <a:pt x="1206658" y="1540478"/>
                  </a:moveTo>
                  <a:lnTo>
                    <a:pt x="1179773" y="1534763"/>
                  </a:lnTo>
                  <a:lnTo>
                    <a:pt x="1133031" y="1504950"/>
                  </a:lnTo>
                  <a:lnTo>
                    <a:pt x="1091990" y="1504950"/>
                  </a:lnTo>
                  <a:lnTo>
                    <a:pt x="1056554" y="1486567"/>
                  </a:lnTo>
                  <a:lnTo>
                    <a:pt x="1042399" y="1486567"/>
                  </a:lnTo>
                  <a:cubicBezTo>
                    <a:pt x="1042399" y="1486567"/>
                    <a:pt x="1045249" y="1466660"/>
                    <a:pt x="1040974" y="1465231"/>
                  </a:cubicBezTo>
                  <a:cubicBezTo>
                    <a:pt x="1036699" y="1463802"/>
                    <a:pt x="1005633" y="1445324"/>
                    <a:pt x="1005633" y="1445324"/>
                  </a:cubicBezTo>
                  <a:lnTo>
                    <a:pt x="981502" y="1453896"/>
                  </a:lnTo>
                  <a:lnTo>
                    <a:pt x="981502" y="1436846"/>
                  </a:lnTo>
                  <a:lnTo>
                    <a:pt x="964497" y="1429703"/>
                  </a:lnTo>
                  <a:lnTo>
                    <a:pt x="950341" y="1429703"/>
                  </a:lnTo>
                  <a:lnTo>
                    <a:pt x="951766" y="1415510"/>
                  </a:lnTo>
                  <a:cubicBezTo>
                    <a:pt x="951766" y="1415510"/>
                    <a:pt x="964497" y="1390269"/>
                    <a:pt x="957467" y="1385888"/>
                  </a:cubicBezTo>
                  <a:cubicBezTo>
                    <a:pt x="950436" y="1381506"/>
                    <a:pt x="924881" y="1324642"/>
                    <a:pt x="924881" y="1324642"/>
                  </a:cubicBezTo>
                  <a:lnTo>
                    <a:pt x="886880" y="1303306"/>
                  </a:lnTo>
                  <a:lnTo>
                    <a:pt x="845838" y="1303306"/>
                  </a:lnTo>
                  <a:lnTo>
                    <a:pt x="810403" y="1269302"/>
                  </a:lnTo>
                  <a:lnTo>
                    <a:pt x="775062" y="1240727"/>
                  </a:lnTo>
                  <a:lnTo>
                    <a:pt x="755206" y="1201007"/>
                  </a:lnTo>
                  <a:lnTo>
                    <a:pt x="733925" y="1186815"/>
                  </a:lnTo>
                  <a:cubicBezTo>
                    <a:pt x="733925" y="1186815"/>
                    <a:pt x="709890" y="1202436"/>
                    <a:pt x="704190" y="1201007"/>
                  </a:cubicBezTo>
                  <a:cubicBezTo>
                    <a:pt x="698489" y="1199579"/>
                    <a:pt x="663149" y="1186815"/>
                    <a:pt x="663149" y="1186815"/>
                  </a:cubicBezTo>
                  <a:lnTo>
                    <a:pt x="633413" y="1178338"/>
                  </a:lnTo>
                  <a:lnTo>
                    <a:pt x="596267" y="1195769"/>
                  </a:lnTo>
                  <a:lnTo>
                    <a:pt x="596267" y="1233869"/>
                  </a:lnTo>
                  <a:lnTo>
                    <a:pt x="582111" y="1224344"/>
                  </a:lnTo>
                  <a:lnTo>
                    <a:pt x="582111" y="1210056"/>
                  </a:lnTo>
                  <a:lnTo>
                    <a:pt x="594842" y="1185958"/>
                  </a:lnTo>
                  <a:lnTo>
                    <a:pt x="600542" y="1168908"/>
                  </a:lnTo>
                  <a:lnTo>
                    <a:pt x="587812" y="1163288"/>
                  </a:lnTo>
                  <a:lnTo>
                    <a:pt x="570806" y="1183100"/>
                  </a:lnTo>
                  <a:lnTo>
                    <a:pt x="528340" y="1195769"/>
                  </a:lnTo>
                  <a:lnTo>
                    <a:pt x="519790" y="1214247"/>
                  </a:lnTo>
                  <a:lnTo>
                    <a:pt x="499934" y="1232726"/>
                  </a:lnTo>
                  <a:lnTo>
                    <a:pt x="494329" y="1248347"/>
                  </a:lnTo>
                  <a:lnTo>
                    <a:pt x="463168" y="1222820"/>
                  </a:lnTo>
                  <a:cubicBezTo>
                    <a:pt x="452661" y="1228335"/>
                    <a:pt x="441773" y="1233078"/>
                    <a:pt x="430582" y="1237012"/>
                  </a:cubicBezTo>
                  <a:cubicBezTo>
                    <a:pt x="419096" y="1230897"/>
                    <a:pt x="408190" y="1223762"/>
                    <a:pt x="397996" y="1215676"/>
                  </a:cubicBezTo>
                  <a:lnTo>
                    <a:pt x="382416" y="1185863"/>
                  </a:lnTo>
                  <a:lnTo>
                    <a:pt x="390966" y="1146143"/>
                  </a:lnTo>
                  <a:lnTo>
                    <a:pt x="397996" y="1104900"/>
                  </a:lnTo>
                  <a:lnTo>
                    <a:pt x="371111" y="1087850"/>
                  </a:lnTo>
                  <a:lnTo>
                    <a:pt x="334250" y="1087850"/>
                  </a:lnTo>
                  <a:lnTo>
                    <a:pt x="305749" y="1079373"/>
                  </a:lnTo>
                  <a:lnTo>
                    <a:pt x="319049" y="1058037"/>
                  </a:lnTo>
                  <a:lnTo>
                    <a:pt x="334629" y="1026795"/>
                  </a:lnTo>
                  <a:lnTo>
                    <a:pt x="348785" y="1004126"/>
                  </a:lnTo>
                  <a:cubicBezTo>
                    <a:pt x="348785" y="1004126"/>
                    <a:pt x="352775" y="993743"/>
                    <a:pt x="357335" y="991362"/>
                  </a:cubicBezTo>
                  <a:cubicBezTo>
                    <a:pt x="375386" y="981837"/>
                    <a:pt x="357335" y="972884"/>
                    <a:pt x="357335" y="972884"/>
                  </a:cubicBezTo>
                  <a:cubicBezTo>
                    <a:pt x="357335" y="972884"/>
                    <a:pt x="319334" y="970026"/>
                    <a:pt x="313444" y="972884"/>
                  </a:cubicBezTo>
                  <a:cubicBezTo>
                    <a:pt x="307554" y="975741"/>
                    <a:pt x="292163" y="984218"/>
                    <a:pt x="292163" y="984218"/>
                  </a:cubicBezTo>
                  <a:lnTo>
                    <a:pt x="292163" y="1016889"/>
                  </a:lnTo>
                  <a:lnTo>
                    <a:pt x="263663" y="1029653"/>
                  </a:lnTo>
                  <a:lnTo>
                    <a:pt x="219771" y="1039178"/>
                  </a:lnTo>
                  <a:lnTo>
                    <a:pt x="190036" y="1009269"/>
                  </a:lnTo>
                  <a:cubicBezTo>
                    <a:pt x="185760" y="1005078"/>
                    <a:pt x="175880" y="958215"/>
                    <a:pt x="175880" y="958215"/>
                  </a:cubicBezTo>
                  <a:lnTo>
                    <a:pt x="194216" y="941165"/>
                  </a:lnTo>
                  <a:lnTo>
                    <a:pt x="202766" y="926973"/>
                  </a:lnTo>
                  <a:lnTo>
                    <a:pt x="204191" y="892874"/>
                  </a:lnTo>
                  <a:lnTo>
                    <a:pt x="222526" y="877253"/>
                  </a:lnTo>
                  <a:lnTo>
                    <a:pt x="229652" y="858774"/>
                  </a:lnTo>
                  <a:lnTo>
                    <a:pt x="250742" y="843344"/>
                  </a:lnTo>
                  <a:lnTo>
                    <a:pt x="270978" y="824770"/>
                  </a:lnTo>
                  <a:lnTo>
                    <a:pt x="289408" y="819150"/>
                  </a:lnTo>
                  <a:lnTo>
                    <a:pt x="314869" y="824770"/>
                  </a:lnTo>
                  <a:cubicBezTo>
                    <a:pt x="316294" y="815245"/>
                    <a:pt x="363035" y="819150"/>
                    <a:pt x="363035" y="819150"/>
                  </a:cubicBezTo>
                  <a:lnTo>
                    <a:pt x="381466" y="818198"/>
                  </a:lnTo>
                  <a:lnTo>
                    <a:pt x="380041" y="807815"/>
                  </a:lnTo>
                  <a:cubicBezTo>
                    <a:pt x="388591" y="800671"/>
                    <a:pt x="416902" y="807815"/>
                    <a:pt x="416902" y="807815"/>
                  </a:cubicBezTo>
                  <a:lnTo>
                    <a:pt x="454903" y="804577"/>
                  </a:lnTo>
                  <a:cubicBezTo>
                    <a:pt x="463263" y="806387"/>
                    <a:pt x="470293" y="823627"/>
                    <a:pt x="470293" y="823627"/>
                  </a:cubicBezTo>
                  <a:lnTo>
                    <a:pt x="453288" y="839248"/>
                  </a:lnTo>
                  <a:lnTo>
                    <a:pt x="464688" y="873252"/>
                  </a:lnTo>
                  <a:lnTo>
                    <a:pt x="475993" y="888873"/>
                  </a:lnTo>
                  <a:lnTo>
                    <a:pt x="471718" y="904494"/>
                  </a:lnTo>
                  <a:lnTo>
                    <a:pt x="498984" y="900494"/>
                  </a:lnTo>
                  <a:cubicBezTo>
                    <a:pt x="499427" y="891477"/>
                    <a:pt x="499871" y="882460"/>
                    <a:pt x="500314" y="873443"/>
                  </a:cubicBezTo>
                  <a:lnTo>
                    <a:pt x="501739" y="840772"/>
                  </a:lnTo>
                  <a:lnTo>
                    <a:pt x="497559" y="804958"/>
                  </a:lnTo>
                  <a:lnTo>
                    <a:pt x="523020" y="749903"/>
                  </a:lnTo>
                  <a:lnTo>
                    <a:pt x="626383" y="683228"/>
                  </a:lnTo>
                  <a:cubicBezTo>
                    <a:pt x="625908" y="675164"/>
                    <a:pt x="625432" y="667099"/>
                    <a:pt x="624957" y="659035"/>
                  </a:cubicBezTo>
                  <a:lnTo>
                    <a:pt x="631988" y="624269"/>
                  </a:lnTo>
                  <a:lnTo>
                    <a:pt x="650418" y="630650"/>
                  </a:lnTo>
                  <a:lnTo>
                    <a:pt x="683004" y="591884"/>
                  </a:lnTo>
                  <a:lnTo>
                    <a:pt x="725470" y="577787"/>
                  </a:lnTo>
                  <a:lnTo>
                    <a:pt x="750931" y="560451"/>
                  </a:lnTo>
                  <a:lnTo>
                    <a:pt x="763661" y="534829"/>
                  </a:lnTo>
                  <a:lnTo>
                    <a:pt x="810403" y="520637"/>
                  </a:lnTo>
                  <a:lnTo>
                    <a:pt x="857144" y="496538"/>
                  </a:lnTo>
                  <a:lnTo>
                    <a:pt x="835673" y="519494"/>
                  </a:lnTo>
                  <a:lnTo>
                    <a:pt x="832823" y="539401"/>
                  </a:lnTo>
                  <a:lnTo>
                    <a:pt x="858284" y="533686"/>
                  </a:lnTo>
                  <a:lnTo>
                    <a:pt x="880990" y="520922"/>
                  </a:lnTo>
                  <a:lnTo>
                    <a:pt x="900750" y="515302"/>
                  </a:lnTo>
                  <a:lnTo>
                    <a:pt x="919180" y="509588"/>
                  </a:lnTo>
                  <a:lnTo>
                    <a:pt x="924881" y="496824"/>
                  </a:lnTo>
                  <a:lnTo>
                    <a:pt x="912150" y="496824"/>
                  </a:lnTo>
                  <a:lnTo>
                    <a:pt x="892295" y="489680"/>
                  </a:lnTo>
                  <a:lnTo>
                    <a:pt x="863794" y="468440"/>
                  </a:lnTo>
                  <a:cubicBezTo>
                    <a:pt x="863196" y="463742"/>
                    <a:pt x="864734" y="459023"/>
                    <a:pt x="867974" y="455581"/>
                  </a:cubicBezTo>
                  <a:lnTo>
                    <a:pt x="880799" y="444056"/>
                  </a:lnTo>
                  <a:cubicBezTo>
                    <a:pt x="880799" y="444056"/>
                    <a:pt x="886405" y="437198"/>
                    <a:pt x="882224" y="437198"/>
                  </a:cubicBezTo>
                  <a:cubicBezTo>
                    <a:pt x="878044" y="437198"/>
                    <a:pt x="846789" y="430340"/>
                    <a:pt x="846789" y="430340"/>
                  </a:cubicBezTo>
                  <a:lnTo>
                    <a:pt x="812778" y="444056"/>
                  </a:lnTo>
                  <a:lnTo>
                    <a:pt x="793492" y="444056"/>
                  </a:lnTo>
                  <a:lnTo>
                    <a:pt x="817623" y="423005"/>
                  </a:lnTo>
                  <a:lnTo>
                    <a:pt x="844508" y="423005"/>
                  </a:lnTo>
                  <a:lnTo>
                    <a:pt x="874244" y="415862"/>
                  </a:lnTo>
                  <a:lnTo>
                    <a:pt x="935996" y="415862"/>
                  </a:lnTo>
                  <a:lnTo>
                    <a:pt x="970007" y="408718"/>
                  </a:lnTo>
                  <a:lnTo>
                    <a:pt x="994233" y="395669"/>
                  </a:lnTo>
                  <a:lnTo>
                    <a:pt x="1023968" y="392621"/>
                  </a:lnTo>
                  <a:lnTo>
                    <a:pt x="1032519" y="360712"/>
                  </a:lnTo>
                  <a:lnTo>
                    <a:pt x="1012663" y="343662"/>
                  </a:lnTo>
                  <a:lnTo>
                    <a:pt x="984162" y="328898"/>
                  </a:lnTo>
                  <a:lnTo>
                    <a:pt x="978462" y="295370"/>
                  </a:lnTo>
                  <a:lnTo>
                    <a:pt x="962882" y="261271"/>
                  </a:lnTo>
                  <a:lnTo>
                    <a:pt x="948726" y="261271"/>
                  </a:lnTo>
                  <a:lnTo>
                    <a:pt x="947301" y="279749"/>
                  </a:lnTo>
                  <a:lnTo>
                    <a:pt x="924691" y="279749"/>
                  </a:lnTo>
                  <a:lnTo>
                    <a:pt x="918991" y="291084"/>
                  </a:lnTo>
                  <a:lnTo>
                    <a:pt x="910535" y="296799"/>
                  </a:lnTo>
                  <a:lnTo>
                    <a:pt x="896380" y="299656"/>
                  </a:lnTo>
                  <a:lnTo>
                    <a:pt x="883555" y="286798"/>
                  </a:lnTo>
                  <a:lnTo>
                    <a:pt x="900560" y="268415"/>
                  </a:lnTo>
                  <a:lnTo>
                    <a:pt x="880799" y="249936"/>
                  </a:lnTo>
                  <a:lnTo>
                    <a:pt x="856669" y="237173"/>
                  </a:lnTo>
                  <a:lnTo>
                    <a:pt x="831493" y="237173"/>
                  </a:lnTo>
                  <a:lnTo>
                    <a:pt x="813063" y="242792"/>
                  </a:lnTo>
                  <a:lnTo>
                    <a:pt x="787602" y="272606"/>
                  </a:lnTo>
                  <a:lnTo>
                    <a:pt x="767746" y="289655"/>
                  </a:lnTo>
                  <a:lnTo>
                    <a:pt x="773447" y="305276"/>
                  </a:lnTo>
                  <a:lnTo>
                    <a:pt x="766226" y="328994"/>
                  </a:lnTo>
                  <a:lnTo>
                    <a:pt x="770501" y="338519"/>
                  </a:lnTo>
                  <a:lnTo>
                    <a:pt x="746371" y="347091"/>
                  </a:lnTo>
                  <a:lnTo>
                    <a:pt x="719485" y="352711"/>
                  </a:lnTo>
                  <a:lnTo>
                    <a:pt x="708180" y="349853"/>
                  </a:lnTo>
                  <a:lnTo>
                    <a:pt x="699629" y="361283"/>
                  </a:lnTo>
                  <a:lnTo>
                    <a:pt x="715210" y="393192"/>
                  </a:lnTo>
                  <a:lnTo>
                    <a:pt x="699629" y="403860"/>
                  </a:lnTo>
                  <a:lnTo>
                    <a:pt x="678444" y="403860"/>
                  </a:lnTo>
                  <a:lnTo>
                    <a:pt x="660488" y="380714"/>
                  </a:lnTo>
                  <a:lnTo>
                    <a:pt x="656213" y="367570"/>
                  </a:lnTo>
                  <a:lnTo>
                    <a:pt x="668944" y="360521"/>
                  </a:lnTo>
                  <a:lnTo>
                    <a:pt x="659443" y="343472"/>
                  </a:lnTo>
                  <a:lnTo>
                    <a:pt x="629708" y="342043"/>
                  </a:lnTo>
                  <a:lnTo>
                    <a:pt x="590091" y="317373"/>
                  </a:lnTo>
                  <a:lnTo>
                    <a:pt x="571661" y="317373"/>
                  </a:lnTo>
                  <a:lnTo>
                    <a:pt x="567386" y="302228"/>
                  </a:lnTo>
                  <a:lnTo>
                    <a:pt x="554656" y="296609"/>
                  </a:lnTo>
                  <a:lnTo>
                    <a:pt x="573086" y="275273"/>
                  </a:lnTo>
                  <a:lnTo>
                    <a:pt x="599972" y="259652"/>
                  </a:lnTo>
                  <a:lnTo>
                    <a:pt x="646713" y="242602"/>
                  </a:lnTo>
                  <a:lnTo>
                    <a:pt x="663718" y="236982"/>
                  </a:lnTo>
                  <a:lnTo>
                    <a:pt x="700485" y="228409"/>
                  </a:lnTo>
                  <a:lnTo>
                    <a:pt x="725185" y="214694"/>
                  </a:lnTo>
                  <a:lnTo>
                    <a:pt x="747796" y="194786"/>
                  </a:lnTo>
                  <a:lnTo>
                    <a:pt x="777532" y="194786"/>
                  </a:lnTo>
                  <a:lnTo>
                    <a:pt x="812968" y="185833"/>
                  </a:lnTo>
                  <a:lnTo>
                    <a:pt x="835673" y="185833"/>
                  </a:lnTo>
                  <a:lnTo>
                    <a:pt x="845174" y="159353"/>
                  </a:lnTo>
                  <a:lnTo>
                    <a:pt x="799857" y="159353"/>
                  </a:lnTo>
                  <a:lnTo>
                    <a:pt x="782852" y="172403"/>
                  </a:lnTo>
                  <a:lnTo>
                    <a:pt x="753116" y="172403"/>
                  </a:lnTo>
                  <a:cubicBezTo>
                    <a:pt x="746798" y="166154"/>
                    <a:pt x="738980" y="161657"/>
                    <a:pt x="730410" y="159353"/>
                  </a:cubicBezTo>
                  <a:lnTo>
                    <a:pt x="730410" y="148876"/>
                  </a:lnTo>
                  <a:lnTo>
                    <a:pt x="745991" y="134684"/>
                  </a:lnTo>
                  <a:lnTo>
                    <a:pt x="766226" y="119444"/>
                  </a:lnTo>
                  <a:cubicBezTo>
                    <a:pt x="773304" y="110380"/>
                    <a:pt x="779023" y="100338"/>
                    <a:pt x="783232" y="89630"/>
                  </a:cubicBezTo>
                  <a:lnTo>
                    <a:pt x="824273" y="103823"/>
                  </a:lnTo>
                  <a:lnTo>
                    <a:pt x="855339" y="102203"/>
                  </a:lnTo>
                  <a:lnTo>
                    <a:pt x="876714" y="100965"/>
                  </a:lnTo>
                  <a:lnTo>
                    <a:pt x="903600" y="102394"/>
                  </a:lnTo>
                  <a:lnTo>
                    <a:pt x="919180" y="108109"/>
                  </a:lnTo>
                  <a:cubicBezTo>
                    <a:pt x="914905" y="119444"/>
                    <a:pt x="897995" y="110966"/>
                    <a:pt x="897995" y="110966"/>
                  </a:cubicBezTo>
                  <a:lnTo>
                    <a:pt x="846979" y="116586"/>
                  </a:lnTo>
                  <a:lnTo>
                    <a:pt x="824273" y="128969"/>
                  </a:lnTo>
                  <a:lnTo>
                    <a:pt x="831398" y="113348"/>
                  </a:lnTo>
                  <a:lnTo>
                    <a:pt x="807267" y="114776"/>
                  </a:lnTo>
                  <a:lnTo>
                    <a:pt x="778767" y="133160"/>
                  </a:lnTo>
                  <a:lnTo>
                    <a:pt x="798622" y="143161"/>
                  </a:lnTo>
                  <a:lnTo>
                    <a:pt x="845364" y="143161"/>
                  </a:lnTo>
                  <a:lnTo>
                    <a:pt x="870824" y="152686"/>
                  </a:lnTo>
                  <a:lnTo>
                    <a:pt x="892105" y="144209"/>
                  </a:lnTo>
                  <a:lnTo>
                    <a:pt x="914715" y="152686"/>
                  </a:lnTo>
                  <a:lnTo>
                    <a:pt x="941696" y="161258"/>
                  </a:lnTo>
                  <a:lnTo>
                    <a:pt x="909110" y="171450"/>
                  </a:lnTo>
                  <a:lnTo>
                    <a:pt x="880609" y="184880"/>
                  </a:lnTo>
                  <a:lnTo>
                    <a:pt x="852109" y="191072"/>
                  </a:lnTo>
                  <a:lnTo>
                    <a:pt x="829498" y="199549"/>
                  </a:lnTo>
                  <a:lnTo>
                    <a:pt x="838998" y="219456"/>
                  </a:lnTo>
                  <a:lnTo>
                    <a:pt x="898470" y="218027"/>
                  </a:lnTo>
                  <a:lnTo>
                    <a:pt x="935996" y="241173"/>
                  </a:lnTo>
                  <a:lnTo>
                    <a:pt x="967157" y="241173"/>
                  </a:lnTo>
                  <a:lnTo>
                    <a:pt x="968582" y="228409"/>
                  </a:lnTo>
                  <a:lnTo>
                    <a:pt x="975612" y="215646"/>
                  </a:lnTo>
                  <a:lnTo>
                    <a:pt x="989862" y="212789"/>
                  </a:lnTo>
                  <a:lnTo>
                    <a:pt x="978462" y="197168"/>
                  </a:lnTo>
                  <a:lnTo>
                    <a:pt x="974282" y="185357"/>
                  </a:lnTo>
                  <a:lnTo>
                    <a:pt x="991192" y="185357"/>
                  </a:lnTo>
                  <a:lnTo>
                    <a:pt x="1005443" y="195739"/>
                  </a:lnTo>
                  <a:cubicBezTo>
                    <a:pt x="1016748" y="204311"/>
                    <a:pt x="1040784" y="185357"/>
                    <a:pt x="1040784" y="185357"/>
                  </a:cubicBezTo>
                  <a:lnTo>
                    <a:pt x="1076220" y="171926"/>
                  </a:lnTo>
                  <a:lnTo>
                    <a:pt x="1032329" y="158877"/>
                  </a:lnTo>
                  <a:lnTo>
                    <a:pt x="1018173" y="144685"/>
                  </a:lnTo>
                  <a:cubicBezTo>
                    <a:pt x="1022353" y="136112"/>
                    <a:pt x="971432" y="123349"/>
                    <a:pt x="971432" y="123349"/>
                  </a:cubicBezTo>
                  <a:lnTo>
                    <a:pt x="931721" y="99250"/>
                  </a:lnTo>
                  <a:lnTo>
                    <a:pt x="922221" y="89249"/>
                  </a:lnTo>
                  <a:lnTo>
                    <a:pt x="888495" y="89249"/>
                  </a:lnTo>
                  <a:lnTo>
                    <a:pt x="915380" y="77914"/>
                  </a:lnTo>
                  <a:lnTo>
                    <a:pt x="981882" y="84963"/>
                  </a:lnTo>
                  <a:lnTo>
                    <a:pt x="1015893" y="77914"/>
                  </a:lnTo>
                  <a:lnTo>
                    <a:pt x="1093795" y="58007"/>
                  </a:lnTo>
                  <a:lnTo>
                    <a:pt x="1146142" y="45244"/>
                  </a:lnTo>
                  <a:lnTo>
                    <a:pt x="1184143" y="31052"/>
                  </a:lnTo>
                  <a:lnTo>
                    <a:pt x="1140157" y="24194"/>
                  </a:lnTo>
                  <a:cubicBezTo>
                    <a:pt x="1140157" y="24194"/>
                    <a:pt x="1108996" y="32766"/>
                    <a:pt x="1104721" y="32766"/>
                  </a:cubicBezTo>
                  <a:cubicBezTo>
                    <a:pt x="1100445" y="32766"/>
                    <a:pt x="1063680" y="35623"/>
                    <a:pt x="1059404" y="35623"/>
                  </a:cubicBezTo>
                  <a:lnTo>
                    <a:pt x="960222" y="35623"/>
                  </a:lnTo>
                  <a:lnTo>
                    <a:pt x="929156" y="42672"/>
                  </a:lnTo>
                  <a:lnTo>
                    <a:pt x="957657" y="49816"/>
                  </a:lnTo>
                  <a:lnTo>
                    <a:pt x="940651" y="59341"/>
                  </a:lnTo>
                  <a:lnTo>
                    <a:pt x="910915" y="59341"/>
                  </a:lnTo>
                  <a:lnTo>
                    <a:pt x="893910" y="65056"/>
                  </a:lnTo>
                  <a:lnTo>
                    <a:pt x="916520" y="48006"/>
                  </a:lnTo>
                  <a:lnTo>
                    <a:pt x="892485" y="42291"/>
                  </a:lnTo>
                  <a:lnTo>
                    <a:pt x="862749" y="49435"/>
                  </a:lnTo>
                  <a:lnTo>
                    <a:pt x="825888" y="70675"/>
                  </a:lnTo>
                  <a:lnTo>
                    <a:pt x="842893" y="76390"/>
                  </a:lnTo>
                  <a:lnTo>
                    <a:pt x="867024" y="66865"/>
                  </a:lnTo>
                  <a:lnTo>
                    <a:pt x="886785" y="71057"/>
                  </a:lnTo>
                  <a:lnTo>
                    <a:pt x="865599" y="76772"/>
                  </a:lnTo>
                  <a:lnTo>
                    <a:pt x="857049" y="88106"/>
                  </a:lnTo>
                  <a:lnTo>
                    <a:pt x="871204" y="92393"/>
                  </a:lnTo>
                  <a:lnTo>
                    <a:pt x="833203" y="95250"/>
                  </a:lnTo>
                  <a:lnTo>
                    <a:pt x="766701" y="83915"/>
                  </a:lnTo>
                  <a:lnTo>
                    <a:pt x="739816" y="116491"/>
                  </a:lnTo>
                  <a:lnTo>
                    <a:pt x="685949" y="154591"/>
                  </a:lnTo>
                  <a:lnTo>
                    <a:pt x="700105" y="165925"/>
                  </a:lnTo>
                  <a:lnTo>
                    <a:pt x="690604" y="171926"/>
                  </a:lnTo>
                  <a:lnTo>
                    <a:pt x="677874" y="178689"/>
                  </a:lnTo>
                  <a:lnTo>
                    <a:pt x="641013" y="171926"/>
                  </a:lnTo>
                  <a:lnTo>
                    <a:pt x="590091" y="185357"/>
                  </a:lnTo>
                  <a:lnTo>
                    <a:pt x="477559" y="240252"/>
                  </a:lnTo>
                  <a:cubicBezTo>
                    <a:pt x="181848" y="530352"/>
                    <a:pt x="102036" y="696627"/>
                    <a:pt x="0" y="1091502"/>
                  </a:cubicBezTo>
                  <a:lnTo>
                    <a:pt x="114699" y="1064800"/>
                  </a:lnTo>
                  <a:lnTo>
                    <a:pt x="134554" y="1086041"/>
                  </a:lnTo>
                  <a:lnTo>
                    <a:pt x="168565" y="1091756"/>
                  </a:lnTo>
                  <a:lnTo>
                    <a:pt x="191271" y="1105948"/>
                  </a:lnTo>
                  <a:lnTo>
                    <a:pt x="215306" y="1096423"/>
                  </a:lnTo>
                  <a:lnTo>
                    <a:pt x="235162" y="1116330"/>
                  </a:lnTo>
                  <a:lnTo>
                    <a:pt x="279053" y="1140428"/>
                  </a:lnTo>
                  <a:lnTo>
                    <a:pt x="321519" y="1146143"/>
                  </a:lnTo>
                  <a:lnTo>
                    <a:pt x="334250" y="1188720"/>
                  </a:lnTo>
                  <a:cubicBezTo>
                    <a:pt x="334250" y="1188720"/>
                    <a:pt x="363985" y="1215676"/>
                    <a:pt x="362750" y="1221391"/>
                  </a:cubicBezTo>
                  <a:cubicBezTo>
                    <a:pt x="361515" y="1227106"/>
                    <a:pt x="372251" y="1252633"/>
                    <a:pt x="378331" y="1252633"/>
                  </a:cubicBezTo>
                  <a:cubicBezTo>
                    <a:pt x="392505" y="1257710"/>
                    <a:pt x="406252" y="1263891"/>
                    <a:pt x="419467" y="1271111"/>
                  </a:cubicBezTo>
                  <a:lnTo>
                    <a:pt x="443503" y="1273874"/>
                  </a:lnTo>
                  <a:lnTo>
                    <a:pt x="453003" y="1252633"/>
                  </a:lnTo>
                  <a:lnTo>
                    <a:pt x="474283" y="1252633"/>
                  </a:lnTo>
                  <a:lnTo>
                    <a:pt x="474283" y="1273874"/>
                  </a:lnTo>
                  <a:lnTo>
                    <a:pt x="482834" y="1285304"/>
                  </a:lnTo>
                  <a:lnTo>
                    <a:pt x="485589" y="1317879"/>
                  </a:lnTo>
                  <a:lnTo>
                    <a:pt x="494139" y="1342073"/>
                  </a:lnTo>
                  <a:lnTo>
                    <a:pt x="479983" y="1357694"/>
                  </a:lnTo>
                  <a:lnTo>
                    <a:pt x="457278" y="1386269"/>
                  </a:lnTo>
                  <a:lnTo>
                    <a:pt x="428777" y="1425797"/>
                  </a:lnTo>
                  <a:lnTo>
                    <a:pt x="431627" y="1463897"/>
                  </a:lnTo>
                  <a:lnTo>
                    <a:pt x="424502" y="1489424"/>
                  </a:lnTo>
                  <a:lnTo>
                    <a:pt x="445782" y="1496568"/>
                  </a:lnTo>
                  <a:lnTo>
                    <a:pt x="427352" y="1522095"/>
                  </a:lnTo>
                  <a:cubicBezTo>
                    <a:pt x="431114" y="1532801"/>
                    <a:pt x="434287" y="1543707"/>
                    <a:pt x="436852" y="1554766"/>
                  </a:cubicBezTo>
                  <a:cubicBezTo>
                    <a:pt x="441251" y="1566948"/>
                    <a:pt x="446457" y="1578816"/>
                    <a:pt x="452433" y="1590294"/>
                  </a:cubicBezTo>
                  <a:lnTo>
                    <a:pt x="472288" y="1607344"/>
                  </a:lnTo>
                  <a:lnTo>
                    <a:pt x="480838" y="1635919"/>
                  </a:lnTo>
                  <a:lnTo>
                    <a:pt x="529005" y="1735265"/>
                  </a:lnTo>
                  <a:lnTo>
                    <a:pt x="562921" y="1763840"/>
                  </a:lnTo>
                  <a:lnTo>
                    <a:pt x="612512" y="1789367"/>
                  </a:lnTo>
                  <a:cubicBezTo>
                    <a:pt x="612512" y="1789367"/>
                    <a:pt x="643673" y="1823466"/>
                    <a:pt x="645098" y="1827467"/>
                  </a:cubicBezTo>
                  <a:cubicBezTo>
                    <a:pt x="646523" y="1831467"/>
                    <a:pt x="662103" y="1894142"/>
                    <a:pt x="662103" y="1894142"/>
                  </a:cubicBezTo>
                  <a:cubicBezTo>
                    <a:pt x="661882" y="1905826"/>
                    <a:pt x="661660" y="1917510"/>
                    <a:pt x="661439" y="1929194"/>
                  </a:cubicBezTo>
                  <a:lnTo>
                    <a:pt x="670939" y="1966055"/>
                  </a:lnTo>
                  <a:lnTo>
                    <a:pt x="673789" y="2007299"/>
                  </a:lnTo>
                  <a:lnTo>
                    <a:pt x="678064" y="2064449"/>
                  </a:lnTo>
                  <a:lnTo>
                    <a:pt x="692219" y="2109883"/>
                  </a:lnTo>
                  <a:lnTo>
                    <a:pt x="704950" y="2169509"/>
                  </a:lnTo>
                  <a:lnTo>
                    <a:pt x="689369" y="2189417"/>
                  </a:lnTo>
                  <a:lnTo>
                    <a:pt x="698869" y="2218849"/>
                  </a:lnTo>
                  <a:lnTo>
                    <a:pt x="710270" y="2261807"/>
                  </a:lnTo>
                  <a:lnTo>
                    <a:pt x="730030" y="2283143"/>
                  </a:lnTo>
                  <a:cubicBezTo>
                    <a:pt x="729587" y="2294509"/>
                    <a:pt x="729143" y="2305876"/>
                    <a:pt x="728700" y="2317242"/>
                  </a:cubicBezTo>
                  <a:lnTo>
                    <a:pt x="732880" y="2351246"/>
                  </a:lnTo>
                  <a:lnTo>
                    <a:pt x="820758" y="2444972"/>
                  </a:lnTo>
                  <a:lnTo>
                    <a:pt x="837668" y="2463451"/>
                  </a:lnTo>
                  <a:lnTo>
                    <a:pt x="837668" y="2419445"/>
                  </a:lnTo>
                  <a:lnTo>
                    <a:pt x="866169" y="2402967"/>
                  </a:lnTo>
                  <a:lnTo>
                    <a:pt x="866169" y="2376869"/>
                  </a:lnTo>
                  <a:lnTo>
                    <a:pt x="837668" y="2364105"/>
                  </a:lnTo>
                  <a:lnTo>
                    <a:pt x="837668" y="2344198"/>
                  </a:lnTo>
                  <a:lnTo>
                    <a:pt x="851634" y="2331434"/>
                  </a:lnTo>
                  <a:lnTo>
                    <a:pt x="865694" y="2308670"/>
                  </a:lnTo>
                  <a:lnTo>
                    <a:pt x="865694" y="2290191"/>
                  </a:lnTo>
                  <a:cubicBezTo>
                    <a:pt x="877379" y="2286000"/>
                    <a:pt x="865694" y="2273141"/>
                    <a:pt x="865694" y="2273141"/>
                  </a:cubicBezTo>
                  <a:lnTo>
                    <a:pt x="846219" y="2273141"/>
                  </a:lnTo>
                  <a:lnTo>
                    <a:pt x="844793" y="2254758"/>
                  </a:lnTo>
                  <a:lnTo>
                    <a:pt x="863224" y="2254758"/>
                  </a:lnTo>
                  <a:lnTo>
                    <a:pt x="870824" y="2266093"/>
                  </a:lnTo>
                  <a:lnTo>
                    <a:pt x="885835" y="2254758"/>
                  </a:lnTo>
                  <a:lnTo>
                    <a:pt x="874529" y="2231993"/>
                  </a:lnTo>
                  <a:cubicBezTo>
                    <a:pt x="877379" y="2224945"/>
                    <a:pt x="897235" y="2231993"/>
                    <a:pt x="897235" y="2231993"/>
                  </a:cubicBezTo>
                  <a:lnTo>
                    <a:pt x="931151" y="2212086"/>
                  </a:lnTo>
                  <a:lnTo>
                    <a:pt x="945306" y="2195132"/>
                  </a:lnTo>
                  <a:lnTo>
                    <a:pt x="945306" y="2172367"/>
                  </a:lnTo>
                  <a:lnTo>
                    <a:pt x="929156" y="2157794"/>
                  </a:lnTo>
                  <a:lnTo>
                    <a:pt x="914905" y="2135029"/>
                  </a:lnTo>
                  <a:lnTo>
                    <a:pt x="931911" y="2135029"/>
                  </a:lnTo>
                  <a:cubicBezTo>
                    <a:pt x="931911" y="2135029"/>
                    <a:pt x="957467" y="2147888"/>
                    <a:pt x="965922" y="2135029"/>
                  </a:cubicBezTo>
                  <a:cubicBezTo>
                    <a:pt x="974377" y="2122170"/>
                    <a:pt x="987202" y="2105216"/>
                    <a:pt x="987202" y="2105216"/>
                  </a:cubicBezTo>
                  <a:lnTo>
                    <a:pt x="1002783" y="2068354"/>
                  </a:lnTo>
                  <a:cubicBezTo>
                    <a:pt x="1002783" y="2068354"/>
                    <a:pt x="1032519" y="2014347"/>
                    <a:pt x="1035369" y="2010061"/>
                  </a:cubicBezTo>
                  <a:cubicBezTo>
                    <a:pt x="1038219" y="2005774"/>
                    <a:pt x="1035369" y="1952911"/>
                    <a:pt x="1035369" y="1952911"/>
                  </a:cubicBezTo>
                  <a:lnTo>
                    <a:pt x="1082110" y="1914811"/>
                  </a:lnTo>
                  <a:lnTo>
                    <a:pt x="1113271" y="1914811"/>
                  </a:lnTo>
                  <a:lnTo>
                    <a:pt x="1138732" y="1872139"/>
                  </a:lnTo>
                  <a:lnTo>
                    <a:pt x="1158587" y="1844135"/>
                  </a:lnTo>
                  <a:lnTo>
                    <a:pt x="1158587" y="1796510"/>
                  </a:lnTo>
                  <a:lnTo>
                    <a:pt x="1165617" y="1751076"/>
                  </a:lnTo>
                  <a:lnTo>
                    <a:pt x="1154502" y="1706690"/>
                  </a:lnTo>
                  <a:lnTo>
                    <a:pt x="1194118" y="1654112"/>
                  </a:lnTo>
                  <a:lnTo>
                    <a:pt x="1223854" y="1625537"/>
                  </a:lnTo>
                  <a:lnTo>
                    <a:pt x="1212549" y="1573054"/>
                  </a:lnTo>
                  <a:lnTo>
                    <a:pt x="1206658" y="1540478"/>
                  </a:lnTo>
                  <a:close/>
                  <a:moveTo>
                    <a:pt x="1522257" y="424720"/>
                  </a:moveTo>
                  <a:lnTo>
                    <a:pt x="1531757" y="430340"/>
                  </a:lnTo>
                  <a:lnTo>
                    <a:pt x="1544678" y="419100"/>
                  </a:lnTo>
                  <a:lnTo>
                    <a:pt x="1563013" y="419100"/>
                  </a:lnTo>
                  <a:lnTo>
                    <a:pt x="1579924" y="413385"/>
                  </a:lnTo>
                  <a:lnTo>
                    <a:pt x="1587524" y="402907"/>
                  </a:lnTo>
                  <a:lnTo>
                    <a:pt x="1583914" y="388430"/>
                  </a:lnTo>
                  <a:lnTo>
                    <a:pt x="1591134" y="380714"/>
                  </a:lnTo>
                  <a:cubicBezTo>
                    <a:pt x="1591989" y="368999"/>
                    <a:pt x="1573463" y="360521"/>
                    <a:pt x="1573463" y="360521"/>
                  </a:cubicBezTo>
                  <a:lnTo>
                    <a:pt x="1563013" y="360521"/>
                  </a:lnTo>
                  <a:lnTo>
                    <a:pt x="1550093" y="375476"/>
                  </a:lnTo>
                  <a:lnTo>
                    <a:pt x="1536412" y="375476"/>
                  </a:lnTo>
                  <a:lnTo>
                    <a:pt x="1531567" y="392430"/>
                  </a:lnTo>
                  <a:lnTo>
                    <a:pt x="1533562" y="405194"/>
                  </a:lnTo>
                  <a:lnTo>
                    <a:pt x="1522257" y="412242"/>
                  </a:lnTo>
                  <a:lnTo>
                    <a:pt x="1522257" y="424720"/>
                  </a:lnTo>
                  <a:close/>
                  <a:moveTo>
                    <a:pt x="1607759" y="317373"/>
                  </a:moveTo>
                  <a:lnTo>
                    <a:pt x="1593319" y="323850"/>
                  </a:lnTo>
                  <a:lnTo>
                    <a:pt x="1593319" y="345662"/>
                  </a:lnTo>
                  <a:lnTo>
                    <a:pt x="1594934" y="351282"/>
                  </a:lnTo>
                  <a:cubicBezTo>
                    <a:pt x="1595988" y="355778"/>
                    <a:pt x="1596530" y="360379"/>
                    <a:pt x="1596549" y="364998"/>
                  </a:cubicBezTo>
                  <a:lnTo>
                    <a:pt x="1606999" y="372237"/>
                  </a:lnTo>
                  <a:lnTo>
                    <a:pt x="1617450" y="378714"/>
                  </a:lnTo>
                  <a:lnTo>
                    <a:pt x="1622295" y="388239"/>
                  </a:lnTo>
                  <a:cubicBezTo>
                    <a:pt x="1622295" y="388239"/>
                    <a:pt x="1620680" y="397764"/>
                    <a:pt x="1615075" y="397764"/>
                  </a:cubicBezTo>
                  <a:lnTo>
                    <a:pt x="1602154" y="401860"/>
                  </a:lnTo>
                  <a:lnTo>
                    <a:pt x="1606999" y="410718"/>
                  </a:lnTo>
                  <a:cubicBezTo>
                    <a:pt x="1606999" y="410718"/>
                    <a:pt x="1597499" y="415576"/>
                    <a:pt x="1596549" y="419576"/>
                  </a:cubicBezTo>
                  <a:lnTo>
                    <a:pt x="1605384" y="426053"/>
                  </a:lnTo>
                  <a:lnTo>
                    <a:pt x="1597309" y="434150"/>
                  </a:lnTo>
                  <a:lnTo>
                    <a:pt x="1579639" y="434150"/>
                  </a:lnTo>
                  <a:lnTo>
                    <a:pt x="1579639" y="443675"/>
                  </a:lnTo>
                  <a:lnTo>
                    <a:pt x="1616690" y="443675"/>
                  </a:lnTo>
                  <a:lnTo>
                    <a:pt x="1631985" y="434150"/>
                  </a:lnTo>
                  <a:lnTo>
                    <a:pt x="1654501" y="438150"/>
                  </a:lnTo>
                  <a:cubicBezTo>
                    <a:pt x="1654501" y="438150"/>
                    <a:pt x="1673026" y="434150"/>
                    <a:pt x="1677016" y="434150"/>
                  </a:cubicBezTo>
                  <a:lnTo>
                    <a:pt x="1673786" y="430054"/>
                  </a:lnTo>
                  <a:lnTo>
                    <a:pt x="1679486" y="422815"/>
                  </a:lnTo>
                  <a:lnTo>
                    <a:pt x="1688322" y="412337"/>
                  </a:lnTo>
                  <a:lnTo>
                    <a:pt x="1677016" y="407765"/>
                  </a:lnTo>
                  <a:lnTo>
                    <a:pt x="1664191" y="403765"/>
                  </a:lnTo>
                  <a:lnTo>
                    <a:pt x="1665806" y="390049"/>
                  </a:lnTo>
                  <a:lnTo>
                    <a:pt x="1653646" y="380524"/>
                  </a:lnTo>
                  <a:lnTo>
                    <a:pt x="1635215" y="370427"/>
                  </a:lnTo>
                  <a:lnTo>
                    <a:pt x="1633600" y="351854"/>
                  </a:lnTo>
                  <a:lnTo>
                    <a:pt x="1635215" y="335756"/>
                  </a:lnTo>
                  <a:lnTo>
                    <a:pt x="1616215" y="335756"/>
                  </a:lnTo>
                  <a:lnTo>
                    <a:pt x="1612224" y="327660"/>
                  </a:lnTo>
                  <a:lnTo>
                    <a:pt x="1623435" y="317182"/>
                  </a:lnTo>
                  <a:lnTo>
                    <a:pt x="1607759" y="317373"/>
                  </a:lnTo>
                  <a:close/>
                  <a:moveTo>
                    <a:pt x="1713212" y="386810"/>
                  </a:moveTo>
                  <a:lnTo>
                    <a:pt x="1713212" y="380714"/>
                  </a:lnTo>
                  <a:lnTo>
                    <a:pt x="1726133" y="380714"/>
                  </a:lnTo>
                  <a:lnTo>
                    <a:pt x="1733353" y="375476"/>
                  </a:lnTo>
                  <a:lnTo>
                    <a:pt x="1733353" y="355282"/>
                  </a:lnTo>
                  <a:lnTo>
                    <a:pt x="1742853" y="350425"/>
                  </a:lnTo>
                  <a:lnTo>
                    <a:pt x="1739623" y="334328"/>
                  </a:lnTo>
                  <a:lnTo>
                    <a:pt x="1724518" y="328994"/>
                  </a:lnTo>
                  <a:lnTo>
                    <a:pt x="1702002" y="336232"/>
                  </a:lnTo>
                  <a:lnTo>
                    <a:pt x="1702002" y="348044"/>
                  </a:lnTo>
                  <a:lnTo>
                    <a:pt x="1688322" y="349663"/>
                  </a:lnTo>
                  <a:lnTo>
                    <a:pt x="1685092" y="360521"/>
                  </a:lnTo>
                  <a:lnTo>
                    <a:pt x="1694592" y="364998"/>
                  </a:lnTo>
                  <a:lnTo>
                    <a:pt x="1679296" y="373856"/>
                  </a:lnTo>
                  <a:lnTo>
                    <a:pt x="1675211" y="380714"/>
                  </a:lnTo>
                  <a:lnTo>
                    <a:pt x="1688132" y="392430"/>
                  </a:lnTo>
                  <a:lnTo>
                    <a:pt x="1713212" y="386810"/>
                  </a:lnTo>
                  <a:close/>
                  <a:moveTo>
                    <a:pt x="2524534" y="876110"/>
                  </a:moveTo>
                  <a:lnTo>
                    <a:pt x="2577736" y="904685"/>
                  </a:lnTo>
                  <a:lnTo>
                    <a:pt x="2605192" y="894017"/>
                  </a:lnTo>
                  <a:lnTo>
                    <a:pt x="2623432" y="919925"/>
                  </a:lnTo>
                  <a:lnTo>
                    <a:pt x="2672169" y="930688"/>
                  </a:lnTo>
                  <a:lnTo>
                    <a:pt x="2693449" y="941356"/>
                  </a:lnTo>
                  <a:lnTo>
                    <a:pt x="2752826" y="809593"/>
                  </a:lnTo>
                  <a:cubicBezTo>
                    <a:pt x="2662503" y="608118"/>
                    <a:pt x="2543606" y="384419"/>
                    <a:pt x="2300883" y="208344"/>
                  </a:cubicBezTo>
                  <a:lnTo>
                    <a:pt x="2251877" y="211265"/>
                  </a:lnTo>
                  <a:lnTo>
                    <a:pt x="2241237" y="232696"/>
                  </a:lnTo>
                  <a:lnTo>
                    <a:pt x="2218531" y="224219"/>
                  </a:lnTo>
                  <a:lnTo>
                    <a:pt x="2207796" y="205169"/>
                  </a:lnTo>
                  <a:lnTo>
                    <a:pt x="2186420" y="205169"/>
                  </a:lnTo>
                  <a:lnTo>
                    <a:pt x="2195920" y="214694"/>
                  </a:lnTo>
                  <a:lnTo>
                    <a:pt x="2203616" y="230029"/>
                  </a:lnTo>
                  <a:lnTo>
                    <a:pt x="2170080" y="230029"/>
                  </a:lnTo>
                  <a:lnTo>
                    <a:pt x="2170080" y="248983"/>
                  </a:lnTo>
                  <a:lnTo>
                    <a:pt x="2146139" y="245459"/>
                  </a:lnTo>
                  <a:lnTo>
                    <a:pt x="2131604" y="243269"/>
                  </a:lnTo>
                  <a:lnTo>
                    <a:pt x="2123433" y="247364"/>
                  </a:lnTo>
                  <a:lnTo>
                    <a:pt x="2131034" y="252031"/>
                  </a:lnTo>
                  <a:lnTo>
                    <a:pt x="2141579" y="254413"/>
                  </a:lnTo>
                  <a:lnTo>
                    <a:pt x="2132079" y="257937"/>
                  </a:lnTo>
                  <a:lnTo>
                    <a:pt x="2119348" y="252794"/>
                  </a:lnTo>
                  <a:lnTo>
                    <a:pt x="2103483" y="247459"/>
                  </a:lnTo>
                  <a:lnTo>
                    <a:pt x="2098733" y="236887"/>
                  </a:lnTo>
                  <a:lnTo>
                    <a:pt x="2087048" y="227362"/>
                  </a:lnTo>
                  <a:lnTo>
                    <a:pt x="2073557" y="225552"/>
                  </a:lnTo>
                  <a:lnTo>
                    <a:pt x="2064057" y="214408"/>
                  </a:lnTo>
                  <a:lnTo>
                    <a:pt x="2084768" y="216218"/>
                  </a:lnTo>
                  <a:lnTo>
                    <a:pt x="2103008" y="224409"/>
                  </a:lnTo>
                  <a:lnTo>
                    <a:pt x="2118208" y="226219"/>
                  </a:lnTo>
                  <a:cubicBezTo>
                    <a:pt x="2118208" y="226219"/>
                    <a:pt x="2127709" y="223837"/>
                    <a:pt x="2128754" y="225552"/>
                  </a:cubicBezTo>
                  <a:cubicBezTo>
                    <a:pt x="2136021" y="227877"/>
                    <a:pt x="2143498" y="229473"/>
                    <a:pt x="2151079" y="230315"/>
                  </a:cubicBezTo>
                  <a:lnTo>
                    <a:pt x="2163430" y="220790"/>
                  </a:lnTo>
                  <a:lnTo>
                    <a:pt x="2142529" y="205169"/>
                  </a:lnTo>
                  <a:lnTo>
                    <a:pt x="2105478" y="194215"/>
                  </a:lnTo>
                  <a:lnTo>
                    <a:pt x="2040306" y="185833"/>
                  </a:lnTo>
                  <a:cubicBezTo>
                    <a:pt x="2031376" y="183581"/>
                    <a:pt x="2022560" y="180879"/>
                    <a:pt x="2013895" y="177737"/>
                  </a:cubicBezTo>
                  <a:lnTo>
                    <a:pt x="1992235" y="172403"/>
                  </a:lnTo>
                  <a:lnTo>
                    <a:pt x="1944734" y="172403"/>
                  </a:lnTo>
                  <a:lnTo>
                    <a:pt x="1872531" y="185833"/>
                  </a:lnTo>
                  <a:lnTo>
                    <a:pt x="1832631" y="211265"/>
                  </a:lnTo>
                  <a:lnTo>
                    <a:pt x="1785129" y="254222"/>
                  </a:lnTo>
                  <a:lnTo>
                    <a:pt x="1741713" y="260699"/>
                  </a:lnTo>
                  <a:cubicBezTo>
                    <a:pt x="1734977" y="266327"/>
                    <a:pt x="1728631" y="272405"/>
                    <a:pt x="1722712" y="278892"/>
                  </a:cubicBezTo>
                  <a:lnTo>
                    <a:pt x="1732213" y="299561"/>
                  </a:lnTo>
                  <a:lnTo>
                    <a:pt x="1729838" y="309086"/>
                  </a:lnTo>
                  <a:lnTo>
                    <a:pt x="1736298" y="314325"/>
                  </a:lnTo>
                  <a:lnTo>
                    <a:pt x="1741048" y="323850"/>
                  </a:lnTo>
                  <a:lnTo>
                    <a:pt x="1747508" y="333375"/>
                  </a:lnTo>
                  <a:lnTo>
                    <a:pt x="1771544" y="329851"/>
                  </a:lnTo>
                  <a:lnTo>
                    <a:pt x="1797385" y="315182"/>
                  </a:lnTo>
                  <a:lnTo>
                    <a:pt x="1817335" y="325755"/>
                  </a:lnTo>
                  <a:lnTo>
                    <a:pt x="1832631" y="352235"/>
                  </a:lnTo>
                  <a:lnTo>
                    <a:pt x="1835481" y="368141"/>
                  </a:lnTo>
                  <a:lnTo>
                    <a:pt x="1853721" y="371666"/>
                  </a:lnTo>
                  <a:lnTo>
                    <a:pt x="1866071" y="361093"/>
                  </a:lnTo>
                  <a:lnTo>
                    <a:pt x="1878992" y="358140"/>
                  </a:lnTo>
                  <a:lnTo>
                    <a:pt x="1886022" y="336899"/>
                  </a:lnTo>
                  <a:lnTo>
                    <a:pt x="1887162" y="320421"/>
                  </a:lnTo>
                  <a:lnTo>
                    <a:pt x="1904833" y="315182"/>
                  </a:lnTo>
                  <a:lnTo>
                    <a:pt x="1904833" y="304324"/>
                  </a:lnTo>
                  <a:lnTo>
                    <a:pt x="1898372" y="299656"/>
                  </a:lnTo>
                  <a:lnTo>
                    <a:pt x="1890107" y="294323"/>
                  </a:lnTo>
                  <a:lnTo>
                    <a:pt x="1887162" y="275273"/>
                  </a:lnTo>
                  <a:lnTo>
                    <a:pt x="1914048" y="258223"/>
                  </a:lnTo>
                  <a:cubicBezTo>
                    <a:pt x="1914048" y="258223"/>
                    <a:pt x="1928298" y="245269"/>
                    <a:pt x="1928298" y="242983"/>
                  </a:cubicBezTo>
                  <a:cubicBezTo>
                    <a:pt x="1928298" y="240697"/>
                    <a:pt x="1935328" y="232886"/>
                    <a:pt x="1935328" y="232886"/>
                  </a:cubicBezTo>
                  <a:cubicBezTo>
                    <a:pt x="1935328" y="232886"/>
                    <a:pt x="1946539" y="233553"/>
                    <a:pt x="1950054" y="234125"/>
                  </a:cubicBezTo>
                  <a:cubicBezTo>
                    <a:pt x="1953569" y="234696"/>
                    <a:pt x="1972284" y="241173"/>
                    <a:pt x="1972284" y="241173"/>
                  </a:cubicBezTo>
                  <a:lnTo>
                    <a:pt x="1979409" y="246507"/>
                  </a:lnTo>
                  <a:lnTo>
                    <a:pt x="1957654" y="257080"/>
                  </a:lnTo>
                  <a:lnTo>
                    <a:pt x="1944829" y="270034"/>
                  </a:lnTo>
                  <a:lnTo>
                    <a:pt x="1935328" y="276511"/>
                  </a:lnTo>
                  <a:lnTo>
                    <a:pt x="1944164" y="297085"/>
                  </a:lnTo>
                  <a:lnTo>
                    <a:pt x="1967059" y="308896"/>
                  </a:lnTo>
                  <a:lnTo>
                    <a:pt x="1987580" y="304705"/>
                  </a:lnTo>
                  <a:lnTo>
                    <a:pt x="2020166" y="303086"/>
                  </a:lnTo>
                  <a:cubicBezTo>
                    <a:pt x="2020166" y="303086"/>
                    <a:pt x="2057502" y="310610"/>
                    <a:pt x="2059212" y="311849"/>
                  </a:cubicBezTo>
                  <a:cubicBezTo>
                    <a:pt x="2060922" y="313087"/>
                    <a:pt x="2048476" y="317087"/>
                    <a:pt x="2048476" y="317087"/>
                  </a:cubicBezTo>
                  <a:lnTo>
                    <a:pt x="2033941" y="321183"/>
                  </a:lnTo>
                  <a:lnTo>
                    <a:pt x="2025771" y="326517"/>
                  </a:lnTo>
                  <a:lnTo>
                    <a:pt x="2011900" y="319469"/>
                  </a:lnTo>
                  <a:cubicBezTo>
                    <a:pt x="2006305" y="315543"/>
                    <a:pt x="1999721" y="313296"/>
                    <a:pt x="1992900" y="312992"/>
                  </a:cubicBezTo>
                  <a:cubicBezTo>
                    <a:pt x="1987152" y="314112"/>
                    <a:pt x="1981728" y="316521"/>
                    <a:pt x="1977034" y="320040"/>
                  </a:cubicBezTo>
                  <a:lnTo>
                    <a:pt x="1985870" y="333566"/>
                  </a:lnTo>
                  <a:lnTo>
                    <a:pt x="1998125" y="341852"/>
                  </a:lnTo>
                  <a:cubicBezTo>
                    <a:pt x="1998125" y="341852"/>
                    <a:pt x="1992900" y="357092"/>
                    <a:pt x="1989385" y="356521"/>
                  </a:cubicBezTo>
                  <a:cubicBezTo>
                    <a:pt x="1985870" y="355949"/>
                    <a:pt x="1979885" y="345377"/>
                    <a:pt x="1979885" y="345377"/>
                  </a:cubicBezTo>
                  <a:lnTo>
                    <a:pt x="1966299" y="340043"/>
                  </a:lnTo>
                  <a:lnTo>
                    <a:pt x="1957559" y="345377"/>
                  </a:lnTo>
                  <a:lnTo>
                    <a:pt x="1958699" y="358331"/>
                  </a:lnTo>
                  <a:lnTo>
                    <a:pt x="1954899" y="376619"/>
                  </a:lnTo>
                  <a:lnTo>
                    <a:pt x="1940268" y="386144"/>
                  </a:lnTo>
                  <a:lnTo>
                    <a:pt x="1929628" y="394430"/>
                  </a:lnTo>
                  <a:lnTo>
                    <a:pt x="1915568" y="386144"/>
                  </a:lnTo>
                  <a:lnTo>
                    <a:pt x="1897422" y="391478"/>
                  </a:lnTo>
                  <a:lnTo>
                    <a:pt x="1865691" y="389668"/>
                  </a:lnTo>
                  <a:lnTo>
                    <a:pt x="1858661" y="396145"/>
                  </a:lnTo>
                  <a:lnTo>
                    <a:pt x="1847451" y="391478"/>
                  </a:lnTo>
                  <a:cubicBezTo>
                    <a:pt x="1847451" y="391478"/>
                    <a:pt x="1819900" y="392621"/>
                    <a:pt x="1818095" y="393192"/>
                  </a:cubicBezTo>
                  <a:cubicBezTo>
                    <a:pt x="1811797" y="391068"/>
                    <a:pt x="1805716" y="388324"/>
                    <a:pt x="1799950" y="385001"/>
                  </a:cubicBezTo>
                  <a:lnTo>
                    <a:pt x="1792920" y="369094"/>
                  </a:lnTo>
                  <a:lnTo>
                    <a:pt x="1801660" y="358521"/>
                  </a:lnTo>
                  <a:lnTo>
                    <a:pt x="1797575" y="353759"/>
                  </a:lnTo>
                  <a:lnTo>
                    <a:pt x="1794060" y="344996"/>
                  </a:lnTo>
                  <a:lnTo>
                    <a:pt x="1799950" y="337852"/>
                  </a:lnTo>
                  <a:lnTo>
                    <a:pt x="1791114" y="335566"/>
                  </a:lnTo>
                  <a:lnTo>
                    <a:pt x="1776484" y="350234"/>
                  </a:lnTo>
                  <a:cubicBezTo>
                    <a:pt x="1776262" y="354965"/>
                    <a:pt x="1776041" y="359696"/>
                    <a:pt x="1775819" y="364427"/>
                  </a:cubicBezTo>
                  <a:cubicBezTo>
                    <a:pt x="1775819" y="364427"/>
                    <a:pt x="1783514" y="377952"/>
                    <a:pt x="1784084" y="379667"/>
                  </a:cubicBezTo>
                  <a:cubicBezTo>
                    <a:pt x="1784521" y="383779"/>
                    <a:pt x="1784711" y="387914"/>
                    <a:pt x="1784654" y="392049"/>
                  </a:cubicBezTo>
                  <a:lnTo>
                    <a:pt x="1770024" y="397955"/>
                  </a:lnTo>
                  <a:lnTo>
                    <a:pt x="1754158" y="402622"/>
                  </a:lnTo>
                  <a:lnTo>
                    <a:pt x="1757103" y="408527"/>
                  </a:lnTo>
                  <a:lnTo>
                    <a:pt x="1773539" y="411480"/>
                  </a:lnTo>
                  <a:lnTo>
                    <a:pt x="1768219" y="421005"/>
                  </a:lnTo>
                  <a:lnTo>
                    <a:pt x="1758719" y="421577"/>
                  </a:lnTo>
                  <a:lnTo>
                    <a:pt x="1754063" y="433388"/>
                  </a:lnTo>
                  <a:lnTo>
                    <a:pt x="1751118" y="439865"/>
                  </a:lnTo>
                  <a:lnTo>
                    <a:pt x="1738198" y="436340"/>
                  </a:lnTo>
                  <a:lnTo>
                    <a:pt x="1738768" y="428054"/>
                  </a:lnTo>
                  <a:lnTo>
                    <a:pt x="1739338" y="417481"/>
                  </a:lnTo>
                  <a:lnTo>
                    <a:pt x="1734113" y="412147"/>
                  </a:lnTo>
                  <a:lnTo>
                    <a:pt x="1726418" y="420434"/>
                  </a:lnTo>
                  <a:lnTo>
                    <a:pt x="1718247" y="431006"/>
                  </a:lnTo>
                  <a:lnTo>
                    <a:pt x="1699247" y="434531"/>
                  </a:lnTo>
                  <a:lnTo>
                    <a:pt x="1690412" y="441579"/>
                  </a:lnTo>
                  <a:lnTo>
                    <a:pt x="1684522" y="454533"/>
                  </a:lnTo>
                  <a:lnTo>
                    <a:pt x="1670461" y="461010"/>
                  </a:lnTo>
                  <a:lnTo>
                    <a:pt x="1659346" y="468059"/>
                  </a:lnTo>
                  <a:lnTo>
                    <a:pt x="1642245" y="459296"/>
                  </a:lnTo>
                  <a:lnTo>
                    <a:pt x="1639965" y="463391"/>
                  </a:lnTo>
                  <a:lnTo>
                    <a:pt x="1643480" y="472154"/>
                  </a:lnTo>
                  <a:lnTo>
                    <a:pt x="1639395" y="476917"/>
                  </a:lnTo>
                  <a:lnTo>
                    <a:pt x="1617070" y="475107"/>
                  </a:lnTo>
                  <a:lnTo>
                    <a:pt x="1604719" y="473393"/>
                  </a:lnTo>
                  <a:lnTo>
                    <a:pt x="1602914" y="489871"/>
                  </a:lnTo>
                  <a:lnTo>
                    <a:pt x="1624670" y="493395"/>
                  </a:lnTo>
                  <a:lnTo>
                    <a:pt x="1635215" y="502920"/>
                  </a:lnTo>
                  <a:cubicBezTo>
                    <a:pt x="1635215" y="502920"/>
                    <a:pt x="1643480" y="512921"/>
                    <a:pt x="1645190" y="512921"/>
                  </a:cubicBezTo>
                  <a:cubicBezTo>
                    <a:pt x="1646900" y="512921"/>
                    <a:pt x="1658776" y="515874"/>
                    <a:pt x="1658776" y="515874"/>
                  </a:cubicBezTo>
                  <a:lnTo>
                    <a:pt x="1654026" y="541782"/>
                  </a:lnTo>
                  <a:lnTo>
                    <a:pt x="1643480" y="565880"/>
                  </a:lnTo>
                  <a:lnTo>
                    <a:pt x="1599399" y="565309"/>
                  </a:lnTo>
                  <a:lnTo>
                    <a:pt x="1551328" y="564166"/>
                  </a:lnTo>
                  <a:lnTo>
                    <a:pt x="1536032" y="569976"/>
                  </a:lnTo>
                  <a:lnTo>
                    <a:pt x="1531282" y="583502"/>
                  </a:lnTo>
                  <a:lnTo>
                    <a:pt x="1535462" y="597694"/>
                  </a:lnTo>
                  <a:lnTo>
                    <a:pt x="1526912" y="624269"/>
                  </a:lnTo>
                  <a:lnTo>
                    <a:pt x="1523397" y="638461"/>
                  </a:lnTo>
                  <a:cubicBezTo>
                    <a:pt x="1523416" y="643299"/>
                    <a:pt x="1523958" y="648122"/>
                    <a:pt x="1525012" y="652844"/>
                  </a:cubicBezTo>
                  <a:cubicBezTo>
                    <a:pt x="1526247" y="654558"/>
                    <a:pt x="1533277" y="666941"/>
                    <a:pt x="1533277" y="666941"/>
                  </a:cubicBezTo>
                  <a:lnTo>
                    <a:pt x="1527957" y="686943"/>
                  </a:lnTo>
                  <a:lnTo>
                    <a:pt x="1543823" y="691706"/>
                  </a:lnTo>
                  <a:lnTo>
                    <a:pt x="1570233" y="693420"/>
                  </a:lnTo>
                  <a:lnTo>
                    <a:pt x="1584294" y="701135"/>
                  </a:lnTo>
                  <a:lnTo>
                    <a:pt x="1594934" y="702850"/>
                  </a:lnTo>
                  <a:lnTo>
                    <a:pt x="1612510" y="695230"/>
                  </a:lnTo>
                  <a:lnTo>
                    <a:pt x="1638920" y="691706"/>
                  </a:lnTo>
                  <a:lnTo>
                    <a:pt x="1663621" y="671036"/>
                  </a:lnTo>
                  <a:lnTo>
                    <a:pt x="1659536" y="645795"/>
                  </a:lnTo>
                  <a:lnTo>
                    <a:pt x="1674736" y="626745"/>
                  </a:lnTo>
                  <a:lnTo>
                    <a:pt x="1707037" y="606171"/>
                  </a:lnTo>
                  <a:lnTo>
                    <a:pt x="1721098" y="601409"/>
                  </a:lnTo>
                  <a:lnTo>
                    <a:pt x="1719387" y="580263"/>
                  </a:lnTo>
                  <a:lnTo>
                    <a:pt x="1738388" y="569024"/>
                  </a:lnTo>
                  <a:lnTo>
                    <a:pt x="1757388" y="575501"/>
                  </a:lnTo>
                  <a:lnTo>
                    <a:pt x="1770309" y="568452"/>
                  </a:lnTo>
                  <a:lnTo>
                    <a:pt x="1810020" y="556260"/>
                  </a:lnTo>
                  <a:lnTo>
                    <a:pt x="1849351" y="592836"/>
                  </a:lnTo>
                  <a:lnTo>
                    <a:pt x="1903313" y="629888"/>
                  </a:lnTo>
                  <a:cubicBezTo>
                    <a:pt x="1903313" y="629888"/>
                    <a:pt x="1914523" y="652272"/>
                    <a:pt x="1915093" y="653987"/>
                  </a:cubicBezTo>
                  <a:cubicBezTo>
                    <a:pt x="1912946" y="659405"/>
                    <a:pt x="1910172" y="664553"/>
                    <a:pt x="1906828" y="669322"/>
                  </a:cubicBezTo>
                  <a:lnTo>
                    <a:pt x="1876522" y="669322"/>
                  </a:lnTo>
                  <a:lnTo>
                    <a:pt x="1865121" y="671894"/>
                  </a:lnTo>
                  <a:cubicBezTo>
                    <a:pt x="1865121" y="671894"/>
                    <a:pt x="1868637" y="680657"/>
                    <a:pt x="1870917" y="680657"/>
                  </a:cubicBezTo>
                  <a:cubicBezTo>
                    <a:pt x="1873197" y="680657"/>
                    <a:pt x="1897422" y="691896"/>
                    <a:pt x="1897422" y="691896"/>
                  </a:cubicBezTo>
                  <a:lnTo>
                    <a:pt x="1905022" y="697802"/>
                  </a:lnTo>
                  <a:lnTo>
                    <a:pt x="1909108" y="696563"/>
                  </a:lnTo>
                  <a:lnTo>
                    <a:pt x="1908538" y="685419"/>
                  </a:lnTo>
                  <a:lnTo>
                    <a:pt x="1910913" y="674846"/>
                  </a:lnTo>
                  <a:lnTo>
                    <a:pt x="1919083" y="675989"/>
                  </a:lnTo>
                  <a:cubicBezTo>
                    <a:pt x="1922417" y="672357"/>
                    <a:pt x="1925372" y="668401"/>
                    <a:pt x="1927918" y="664178"/>
                  </a:cubicBezTo>
                  <a:cubicBezTo>
                    <a:pt x="1930379" y="658963"/>
                    <a:pt x="1933105" y="653877"/>
                    <a:pt x="1936088" y="648938"/>
                  </a:cubicBezTo>
                  <a:lnTo>
                    <a:pt x="1929628" y="636556"/>
                  </a:lnTo>
                  <a:lnTo>
                    <a:pt x="1933238" y="628269"/>
                  </a:lnTo>
                  <a:lnTo>
                    <a:pt x="1942739" y="629507"/>
                  </a:lnTo>
                  <a:lnTo>
                    <a:pt x="1943879" y="641794"/>
                  </a:lnTo>
                  <a:lnTo>
                    <a:pt x="1947394" y="641794"/>
                  </a:lnTo>
                  <a:lnTo>
                    <a:pt x="1946254" y="626555"/>
                  </a:lnTo>
                  <a:lnTo>
                    <a:pt x="1936753" y="620649"/>
                  </a:lnTo>
                  <a:lnTo>
                    <a:pt x="1924023" y="612172"/>
                  </a:lnTo>
                  <a:lnTo>
                    <a:pt x="1915188" y="599313"/>
                  </a:lnTo>
                  <a:lnTo>
                    <a:pt x="1899892" y="595122"/>
                  </a:lnTo>
                  <a:lnTo>
                    <a:pt x="1882317" y="582740"/>
                  </a:lnTo>
                  <a:lnTo>
                    <a:pt x="1878232" y="568643"/>
                  </a:lnTo>
                  <a:lnTo>
                    <a:pt x="1861796" y="560451"/>
                  </a:lnTo>
                  <a:lnTo>
                    <a:pt x="1857521" y="547497"/>
                  </a:lnTo>
                  <a:lnTo>
                    <a:pt x="1862271" y="533971"/>
                  </a:lnTo>
                  <a:lnTo>
                    <a:pt x="1872816" y="532162"/>
                  </a:lnTo>
                  <a:cubicBezTo>
                    <a:pt x="1873006" y="536480"/>
                    <a:pt x="1873197" y="540798"/>
                    <a:pt x="1873387" y="545116"/>
                  </a:cubicBezTo>
                  <a:lnTo>
                    <a:pt x="1883932" y="548640"/>
                  </a:lnTo>
                  <a:lnTo>
                    <a:pt x="1891057" y="544544"/>
                  </a:lnTo>
                  <a:lnTo>
                    <a:pt x="1901603" y="563594"/>
                  </a:lnTo>
                  <a:lnTo>
                    <a:pt x="1923263" y="575882"/>
                  </a:lnTo>
                  <a:lnTo>
                    <a:pt x="1940363" y="585407"/>
                  </a:lnTo>
                  <a:lnTo>
                    <a:pt x="1950909" y="586645"/>
                  </a:lnTo>
                  <a:lnTo>
                    <a:pt x="1968484" y="605695"/>
                  </a:lnTo>
                  <a:lnTo>
                    <a:pt x="1972664" y="630365"/>
                  </a:lnTo>
                  <a:lnTo>
                    <a:pt x="2005535" y="664559"/>
                  </a:lnTo>
                  <a:lnTo>
                    <a:pt x="2010190" y="688658"/>
                  </a:lnTo>
                  <a:lnTo>
                    <a:pt x="2033656" y="705136"/>
                  </a:lnTo>
                  <a:lnTo>
                    <a:pt x="2040116" y="699802"/>
                  </a:lnTo>
                  <a:lnTo>
                    <a:pt x="2036601" y="684562"/>
                  </a:lnTo>
                  <a:lnTo>
                    <a:pt x="2049521" y="677513"/>
                  </a:lnTo>
                  <a:lnTo>
                    <a:pt x="2045436" y="666845"/>
                  </a:lnTo>
                  <a:lnTo>
                    <a:pt x="2032421" y="662369"/>
                  </a:lnTo>
                  <a:lnTo>
                    <a:pt x="2027101" y="651796"/>
                  </a:lnTo>
                  <a:lnTo>
                    <a:pt x="2029476" y="634651"/>
                  </a:lnTo>
                  <a:lnTo>
                    <a:pt x="2021876" y="625888"/>
                  </a:lnTo>
                  <a:lnTo>
                    <a:pt x="2028906" y="627031"/>
                  </a:lnTo>
                  <a:lnTo>
                    <a:pt x="2034131" y="633508"/>
                  </a:lnTo>
                  <a:lnTo>
                    <a:pt x="2042396" y="622364"/>
                  </a:lnTo>
                  <a:lnTo>
                    <a:pt x="2056457" y="622935"/>
                  </a:lnTo>
                  <a:lnTo>
                    <a:pt x="2070612" y="628841"/>
                  </a:lnTo>
                  <a:lnTo>
                    <a:pt x="2081157" y="643319"/>
                  </a:lnTo>
                  <a:lnTo>
                    <a:pt x="2091703" y="659797"/>
                  </a:lnTo>
                  <a:cubicBezTo>
                    <a:pt x="2091703" y="659797"/>
                    <a:pt x="2084673" y="663893"/>
                    <a:pt x="2084102" y="665702"/>
                  </a:cubicBezTo>
                  <a:cubicBezTo>
                    <a:pt x="2085499" y="670258"/>
                    <a:pt x="2087475" y="674613"/>
                    <a:pt x="2089993" y="678656"/>
                  </a:cubicBezTo>
                  <a:lnTo>
                    <a:pt x="2103483" y="690944"/>
                  </a:lnTo>
                  <a:lnTo>
                    <a:pt x="2114028" y="705803"/>
                  </a:lnTo>
                  <a:lnTo>
                    <a:pt x="2135119" y="705231"/>
                  </a:lnTo>
                  <a:lnTo>
                    <a:pt x="2137494" y="714756"/>
                  </a:lnTo>
                  <a:lnTo>
                    <a:pt x="2152789" y="716471"/>
                  </a:lnTo>
                  <a:lnTo>
                    <a:pt x="2167420" y="712946"/>
                  </a:lnTo>
                  <a:lnTo>
                    <a:pt x="2171600" y="703421"/>
                  </a:lnTo>
                  <a:lnTo>
                    <a:pt x="2178060" y="712280"/>
                  </a:lnTo>
                  <a:lnTo>
                    <a:pt x="2195065" y="718185"/>
                  </a:lnTo>
                  <a:lnTo>
                    <a:pt x="2209696" y="717042"/>
                  </a:lnTo>
                  <a:lnTo>
                    <a:pt x="2222046" y="703421"/>
                  </a:lnTo>
                  <a:lnTo>
                    <a:pt x="2233162" y="708184"/>
                  </a:lnTo>
                  <a:lnTo>
                    <a:pt x="2241427" y="713423"/>
                  </a:lnTo>
                  <a:lnTo>
                    <a:pt x="2238482" y="725234"/>
                  </a:lnTo>
                  <a:lnTo>
                    <a:pt x="2245797" y="749427"/>
                  </a:lnTo>
                  <a:lnTo>
                    <a:pt x="2235157" y="773906"/>
                  </a:lnTo>
                  <a:lnTo>
                    <a:pt x="2235157" y="805910"/>
                  </a:lnTo>
                  <a:lnTo>
                    <a:pt x="2171030" y="805910"/>
                  </a:lnTo>
                  <a:lnTo>
                    <a:pt x="2146709" y="815435"/>
                  </a:lnTo>
                  <a:lnTo>
                    <a:pt x="2107283" y="795719"/>
                  </a:lnTo>
                  <a:lnTo>
                    <a:pt x="2081442" y="798767"/>
                  </a:lnTo>
                  <a:lnTo>
                    <a:pt x="2037266" y="782765"/>
                  </a:lnTo>
                  <a:lnTo>
                    <a:pt x="2002305" y="782765"/>
                  </a:lnTo>
                  <a:lnTo>
                    <a:pt x="1991665" y="792290"/>
                  </a:lnTo>
                  <a:lnTo>
                    <a:pt x="1997745" y="809054"/>
                  </a:lnTo>
                  <a:lnTo>
                    <a:pt x="1984065" y="822769"/>
                  </a:lnTo>
                  <a:lnTo>
                    <a:pt x="1949009" y="801434"/>
                  </a:lnTo>
                  <a:lnTo>
                    <a:pt x="1921648" y="804482"/>
                  </a:lnTo>
                  <a:lnTo>
                    <a:pt x="1911008" y="786194"/>
                  </a:lnTo>
                  <a:lnTo>
                    <a:pt x="1869871" y="774002"/>
                  </a:lnTo>
                  <a:lnTo>
                    <a:pt x="1841371" y="760190"/>
                  </a:lnTo>
                  <a:lnTo>
                    <a:pt x="1819520" y="749427"/>
                  </a:lnTo>
                  <a:lnTo>
                    <a:pt x="1845361" y="718947"/>
                  </a:lnTo>
                  <a:lnTo>
                    <a:pt x="1837761" y="693039"/>
                  </a:lnTo>
                  <a:lnTo>
                    <a:pt x="1819520" y="682276"/>
                  </a:lnTo>
                  <a:lnTo>
                    <a:pt x="1711407" y="694563"/>
                  </a:lnTo>
                  <a:lnTo>
                    <a:pt x="1668846" y="711327"/>
                  </a:lnTo>
                  <a:lnTo>
                    <a:pt x="1641390" y="712851"/>
                  </a:lnTo>
                  <a:lnTo>
                    <a:pt x="1612890" y="723519"/>
                  </a:lnTo>
                  <a:lnTo>
                    <a:pt x="1577929" y="715899"/>
                  </a:lnTo>
                  <a:lnTo>
                    <a:pt x="1555033" y="743331"/>
                  </a:lnTo>
                  <a:lnTo>
                    <a:pt x="1527672" y="761619"/>
                  </a:lnTo>
                  <a:lnTo>
                    <a:pt x="1502971" y="813530"/>
                  </a:lnTo>
                  <a:lnTo>
                    <a:pt x="1509432" y="836390"/>
                  </a:lnTo>
                  <a:lnTo>
                    <a:pt x="1477511" y="866966"/>
                  </a:lnTo>
                  <a:lnTo>
                    <a:pt x="1445590" y="879158"/>
                  </a:lnTo>
                  <a:lnTo>
                    <a:pt x="1430389" y="907733"/>
                  </a:lnTo>
                  <a:cubicBezTo>
                    <a:pt x="1430389" y="907733"/>
                    <a:pt x="1396854" y="982504"/>
                    <a:pt x="1393814" y="988600"/>
                  </a:cubicBezTo>
                  <a:cubicBezTo>
                    <a:pt x="1390773" y="994696"/>
                    <a:pt x="1393814" y="1032891"/>
                    <a:pt x="1393814" y="1032891"/>
                  </a:cubicBezTo>
                  <a:lnTo>
                    <a:pt x="1407494" y="1077087"/>
                  </a:lnTo>
                  <a:lnTo>
                    <a:pt x="1375573" y="1151858"/>
                  </a:lnTo>
                  <a:lnTo>
                    <a:pt x="1387733" y="1188530"/>
                  </a:lnTo>
                  <a:lnTo>
                    <a:pt x="1404454" y="1222058"/>
                  </a:lnTo>
                  <a:lnTo>
                    <a:pt x="1448630" y="1284637"/>
                  </a:lnTo>
                  <a:cubicBezTo>
                    <a:pt x="1448187" y="1295114"/>
                    <a:pt x="1447743" y="1305592"/>
                    <a:pt x="1447300" y="1316069"/>
                  </a:cubicBezTo>
                  <a:lnTo>
                    <a:pt x="1538312" y="1385507"/>
                  </a:lnTo>
                  <a:lnTo>
                    <a:pt x="1599304" y="1360932"/>
                  </a:lnTo>
                  <a:lnTo>
                    <a:pt x="1658016" y="1379601"/>
                  </a:lnTo>
                  <a:lnTo>
                    <a:pt x="1730978" y="1339977"/>
                  </a:lnTo>
                  <a:cubicBezTo>
                    <a:pt x="1730978" y="1339977"/>
                    <a:pt x="1755393" y="1339977"/>
                    <a:pt x="1762994" y="1353693"/>
                  </a:cubicBezTo>
                  <a:cubicBezTo>
                    <a:pt x="1770594" y="1367409"/>
                    <a:pt x="1775154" y="1379601"/>
                    <a:pt x="1802515" y="1379601"/>
                  </a:cubicBezTo>
                  <a:cubicBezTo>
                    <a:pt x="1829875" y="1379601"/>
                    <a:pt x="1843651" y="1410176"/>
                    <a:pt x="1843651" y="1410176"/>
                  </a:cubicBezTo>
                  <a:lnTo>
                    <a:pt x="1831491" y="1445228"/>
                  </a:lnTo>
                  <a:lnTo>
                    <a:pt x="1837571" y="1463516"/>
                  </a:lnTo>
                  <a:lnTo>
                    <a:pt x="1825410" y="1492091"/>
                  </a:lnTo>
                  <a:lnTo>
                    <a:pt x="1853911" y="1551527"/>
                  </a:lnTo>
                  <a:lnTo>
                    <a:pt x="1875192" y="1597343"/>
                  </a:lnTo>
                  <a:lnTo>
                    <a:pt x="1895047" y="1641634"/>
                  </a:lnTo>
                  <a:lnTo>
                    <a:pt x="1899607" y="1698022"/>
                  </a:lnTo>
                  <a:lnTo>
                    <a:pt x="1895047" y="1730121"/>
                  </a:lnTo>
                  <a:lnTo>
                    <a:pt x="1859991" y="1791176"/>
                  </a:lnTo>
                  <a:lnTo>
                    <a:pt x="1870632" y="1885760"/>
                  </a:lnTo>
                  <a:lnTo>
                    <a:pt x="1882792" y="1907095"/>
                  </a:lnTo>
                  <a:lnTo>
                    <a:pt x="1878232" y="1922336"/>
                  </a:lnTo>
                  <a:lnTo>
                    <a:pt x="1899607" y="1945291"/>
                  </a:lnTo>
                  <a:lnTo>
                    <a:pt x="1913288" y="1998631"/>
                  </a:lnTo>
                  <a:lnTo>
                    <a:pt x="1901127" y="2049018"/>
                  </a:lnTo>
                  <a:lnTo>
                    <a:pt x="1919368" y="2087118"/>
                  </a:lnTo>
                  <a:cubicBezTo>
                    <a:pt x="1919368" y="2087118"/>
                    <a:pt x="1936088" y="2128361"/>
                    <a:pt x="1937608" y="2132933"/>
                  </a:cubicBezTo>
                  <a:cubicBezTo>
                    <a:pt x="1939128" y="2137505"/>
                    <a:pt x="1949769" y="2152745"/>
                    <a:pt x="1948249" y="2160365"/>
                  </a:cubicBezTo>
                  <a:cubicBezTo>
                    <a:pt x="1946729" y="2167985"/>
                    <a:pt x="1942169" y="2187893"/>
                    <a:pt x="1942169" y="2187893"/>
                  </a:cubicBezTo>
                  <a:lnTo>
                    <a:pt x="1948249" y="2218373"/>
                  </a:lnTo>
                  <a:lnTo>
                    <a:pt x="2025866" y="2218373"/>
                  </a:lnTo>
                  <a:lnTo>
                    <a:pt x="2062442" y="2206181"/>
                  </a:lnTo>
                  <a:lnTo>
                    <a:pt x="2152219" y="2114645"/>
                  </a:lnTo>
                  <a:cubicBezTo>
                    <a:pt x="2160428" y="2104920"/>
                    <a:pt x="2168037" y="2094709"/>
                    <a:pt x="2175020" y="2084070"/>
                  </a:cubicBezTo>
                  <a:cubicBezTo>
                    <a:pt x="2176540" y="2079498"/>
                    <a:pt x="2188700" y="2023110"/>
                    <a:pt x="2188700" y="2023110"/>
                  </a:cubicBezTo>
                  <a:lnTo>
                    <a:pt x="2252637" y="1997107"/>
                  </a:lnTo>
                  <a:lnTo>
                    <a:pt x="2252637" y="1947291"/>
                  </a:lnTo>
                  <a:lnTo>
                    <a:pt x="2238957" y="1907572"/>
                  </a:lnTo>
                  <a:lnTo>
                    <a:pt x="2272398" y="1875568"/>
                  </a:lnTo>
                  <a:lnTo>
                    <a:pt x="2362270" y="1823657"/>
                  </a:lnTo>
                  <a:lnTo>
                    <a:pt x="2369870" y="1783937"/>
                  </a:lnTo>
                  <a:lnTo>
                    <a:pt x="2369870" y="1715357"/>
                  </a:lnTo>
                  <a:lnTo>
                    <a:pt x="2353055" y="1663446"/>
                  </a:lnTo>
                  <a:lnTo>
                    <a:pt x="2357615" y="1631442"/>
                  </a:lnTo>
                  <a:lnTo>
                    <a:pt x="2342035" y="1617631"/>
                  </a:lnTo>
                  <a:lnTo>
                    <a:pt x="2371010" y="1574959"/>
                  </a:lnTo>
                  <a:lnTo>
                    <a:pt x="2381651" y="1518476"/>
                  </a:lnTo>
                  <a:lnTo>
                    <a:pt x="2424212" y="1492568"/>
                  </a:lnTo>
                  <a:lnTo>
                    <a:pt x="2433712" y="1466564"/>
                  </a:lnTo>
                  <a:lnTo>
                    <a:pt x="2511329" y="1385888"/>
                  </a:lnTo>
                  <a:lnTo>
                    <a:pt x="2535745" y="1309116"/>
                  </a:lnTo>
                  <a:lnTo>
                    <a:pt x="2558546" y="1266730"/>
                  </a:lnTo>
                  <a:lnTo>
                    <a:pt x="2558546" y="1220915"/>
                  </a:lnTo>
                  <a:lnTo>
                    <a:pt x="2537265" y="1213295"/>
                  </a:lnTo>
                  <a:lnTo>
                    <a:pt x="2512849" y="1233107"/>
                  </a:lnTo>
                  <a:lnTo>
                    <a:pt x="2479408" y="1236155"/>
                  </a:lnTo>
                  <a:lnTo>
                    <a:pt x="2444447" y="1245680"/>
                  </a:lnTo>
                  <a:lnTo>
                    <a:pt x="2415472" y="1227296"/>
                  </a:lnTo>
                  <a:lnTo>
                    <a:pt x="2418511" y="1204436"/>
                  </a:lnTo>
                  <a:lnTo>
                    <a:pt x="2382031" y="1163288"/>
                  </a:lnTo>
                  <a:lnTo>
                    <a:pt x="2345454" y="1141857"/>
                  </a:lnTo>
                  <a:lnTo>
                    <a:pt x="2328734" y="1086993"/>
                  </a:lnTo>
                  <a:lnTo>
                    <a:pt x="2293013" y="1052894"/>
                  </a:lnTo>
                  <a:lnTo>
                    <a:pt x="2289973" y="1010221"/>
                  </a:lnTo>
                  <a:lnTo>
                    <a:pt x="2264037" y="972121"/>
                  </a:lnTo>
                  <a:lnTo>
                    <a:pt x="2232116" y="900494"/>
                  </a:lnTo>
                  <a:lnTo>
                    <a:pt x="2198581" y="866966"/>
                  </a:lnTo>
                  <a:lnTo>
                    <a:pt x="2195540" y="839438"/>
                  </a:lnTo>
                  <a:lnTo>
                    <a:pt x="2209316" y="845630"/>
                  </a:lnTo>
                  <a:lnTo>
                    <a:pt x="2224516" y="857821"/>
                  </a:lnTo>
                  <a:lnTo>
                    <a:pt x="2230596" y="880682"/>
                  </a:lnTo>
                  <a:cubicBezTo>
                    <a:pt x="2242757" y="880682"/>
                    <a:pt x="2247317" y="857821"/>
                    <a:pt x="2247317" y="857821"/>
                  </a:cubicBezTo>
                  <a:lnTo>
                    <a:pt x="2257957" y="880682"/>
                  </a:lnTo>
                  <a:lnTo>
                    <a:pt x="2268597" y="909257"/>
                  </a:lnTo>
                  <a:lnTo>
                    <a:pt x="2302133" y="959644"/>
                  </a:lnTo>
                  <a:lnTo>
                    <a:pt x="2320374" y="962692"/>
                  </a:lnTo>
                  <a:lnTo>
                    <a:pt x="2341654" y="1006983"/>
                  </a:lnTo>
                  <a:lnTo>
                    <a:pt x="2340134" y="1026795"/>
                  </a:lnTo>
                  <a:lnTo>
                    <a:pt x="2401031" y="1089374"/>
                  </a:lnTo>
                  <a:lnTo>
                    <a:pt x="2411671" y="1147286"/>
                  </a:lnTo>
                  <a:lnTo>
                    <a:pt x="2422312" y="1173290"/>
                  </a:lnTo>
                  <a:lnTo>
                    <a:pt x="2442167" y="1193102"/>
                  </a:lnTo>
                  <a:lnTo>
                    <a:pt x="2533465" y="1168718"/>
                  </a:lnTo>
                  <a:lnTo>
                    <a:pt x="2550185" y="1153382"/>
                  </a:lnTo>
                  <a:lnTo>
                    <a:pt x="2589706" y="1141190"/>
                  </a:lnTo>
                  <a:lnTo>
                    <a:pt x="2589706" y="1122902"/>
                  </a:lnTo>
                  <a:lnTo>
                    <a:pt x="2635403" y="1092422"/>
                  </a:lnTo>
                  <a:lnTo>
                    <a:pt x="2654403" y="1056989"/>
                  </a:lnTo>
                  <a:lnTo>
                    <a:pt x="2665423" y="1038987"/>
                  </a:lnTo>
                  <a:lnTo>
                    <a:pt x="2680719" y="1017651"/>
                  </a:lnTo>
                  <a:lnTo>
                    <a:pt x="2655543" y="982885"/>
                  </a:lnTo>
                  <a:lnTo>
                    <a:pt x="2620392" y="953071"/>
                  </a:lnTo>
                  <a:lnTo>
                    <a:pt x="2609182" y="924496"/>
                  </a:lnTo>
                  <a:lnTo>
                    <a:pt x="2596262" y="927544"/>
                  </a:lnTo>
                  <a:lnTo>
                    <a:pt x="2586761" y="954977"/>
                  </a:lnTo>
                  <a:lnTo>
                    <a:pt x="2551800" y="964502"/>
                  </a:lnTo>
                  <a:lnTo>
                    <a:pt x="2533560" y="952310"/>
                  </a:lnTo>
                  <a:lnTo>
                    <a:pt x="2527479" y="926402"/>
                  </a:lnTo>
                  <a:lnTo>
                    <a:pt x="2515319" y="929450"/>
                  </a:lnTo>
                  <a:lnTo>
                    <a:pt x="2496984" y="895826"/>
                  </a:lnTo>
                  <a:lnTo>
                    <a:pt x="2480263" y="886301"/>
                  </a:lnTo>
                  <a:lnTo>
                    <a:pt x="2458983" y="851249"/>
                  </a:lnTo>
                  <a:lnTo>
                    <a:pt x="2474183" y="834390"/>
                  </a:lnTo>
                  <a:lnTo>
                    <a:pt x="2524534" y="876110"/>
                  </a:lnTo>
                  <a:close/>
                  <a:moveTo>
                    <a:pt x="1812015" y="651510"/>
                  </a:moveTo>
                  <a:lnTo>
                    <a:pt x="1815245" y="636937"/>
                  </a:lnTo>
                  <a:lnTo>
                    <a:pt x="1815245" y="615982"/>
                  </a:lnTo>
                  <a:cubicBezTo>
                    <a:pt x="1811948" y="613046"/>
                    <a:pt x="1807901" y="611098"/>
                    <a:pt x="1803560" y="610362"/>
                  </a:cubicBezTo>
                  <a:cubicBezTo>
                    <a:pt x="1800444" y="610367"/>
                    <a:pt x="1797432" y="611519"/>
                    <a:pt x="1795104" y="613601"/>
                  </a:cubicBezTo>
                  <a:lnTo>
                    <a:pt x="1795104" y="636937"/>
                  </a:lnTo>
                  <a:cubicBezTo>
                    <a:pt x="1795921" y="641759"/>
                    <a:pt x="1795921" y="646688"/>
                    <a:pt x="1795104" y="651510"/>
                  </a:cubicBezTo>
                  <a:lnTo>
                    <a:pt x="1812015" y="651510"/>
                  </a:lnTo>
                  <a:close/>
                  <a:moveTo>
                    <a:pt x="1812015" y="588550"/>
                  </a:moveTo>
                  <a:cubicBezTo>
                    <a:pt x="1812642" y="583327"/>
                    <a:pt x="1808927" y="578583"/>
                    <a:pt x="1803721" y="577954"/>
                  </a:cubicBezTo>
                  <a:cubicBezTo>
                    <a:pt x="1802714" y="577832"/>
                    <a:pt x="1801698" y="577872"/>
                    <a:pt x="1800710" y="578072"/>
                  </a:cubicBezTo>
                  <a:lnTo>
                    <a:pt x="1795104" y="594169"/>
                  </a:lnTo>
                  <a:lnTo>
                    <a:pt x="1800710" y="606266"/>
                  </a:lnTo>
                  <a:lnTo>
                    <a:pt x="1812015" y="606266"/>
                  </a:lnTo>
                  <a:lnTo>
                    <a:pt x="1812015" y="588550"/>
                  </a:lnTo>
                  <a:close/>
                  <a:moveTo>
                    <a:pt x="1396854" y="171926"/>
                  </a:moveTo>
                  <a:lnTo>
                    <a:pt x="1453855" y="171926"/>
                  </a:lnTo>
                  <a:lnTo>
                    <a:pt x="1484921" y="127063"/>
                  </a:lnTo>
                  <a:lnTo>
                    <a:pt x="1556458" y="127063"/>
                  </a:lnTo>
                  <a:lnTo>
                    <a:pt x="1567953" y="98488"/>
                  </a:lnTo>
                  <a:lnTo>
                    <a:pt x="1611939" y="75152"/>
                  </a:lnTo>
                  <a:cubicBezTo>
                    <a:pt x="1632745" y="56960"/>
                    <a:pt x="1611939" y="24003"/>
                    <a:pt x="1611939" y="24003"/>
                  </a:cubicBezTo>
                  <a:lnTo>
                    <a:pt x="1522257" y="12764"/>
                  </a:lnTo>
                  <a:lnTo>
                    <a:pt x="1433145" y="24194"/>
                  </a:lnTo>
                  <a:lnTo>
                    <a:pt x="1303561" y="0"/>
                  </a:lnTo>
                  <a:lnTo>
                    <a:pt x="1223664" y="36385"/>
                  </a:lnTo>
                  <a:cubicBezTo>
                    <a:pt x="1223664" y="36385"/>
                    <a:pt x="1166187" y="67532"/>
                    <a:pt x="1158397" y="64961"/>
                  </a:cubicBezTo>
                  <a:cubicBezTo>
                    <a:pt x="1142874" y="63646"/>
                    <a:pt x="1127274" y="63646"/>
                    <a:pt x="1111751" y="64961"/>
                  </a:cubicBezTo>
                  <a:cubicBezTo>
                    <a:pt x="1111751" y="64961"/>
                    <a:pt x="1140252" y="90869"/>
                    <a:pt x="1153172" y="93536"/>
                  </a:cubicBezTo>
                  <a:cubicBezTo>
                    <a:pt x="1162615" y="94992"/>
                    <a:pt x="1172229" y="94992"/>
                    <a:pt x="1181673" y="93536"/>
                  </a:cubicBezTo>
                  <a:cubicBezTo>
                    <a:pt x="1181673" y="93536"/>
                    <a:pt x="1181673" y="118872"/>
                    <a:pt x="1186898" y="124682"/>
                  </a:cubicBezTo>
                  <a:cubicBezTo>
                    <a:pt x="1205043" y="145542"/>
                    <a:pt x="1167897" y="161068"/>
                    <a:pt x="1167897" y="161068"/>
                  </a:cubicBezTo>
                  <a:lnTo>
                    <a:pt x="1167897" y="185642"/>
                  </a:lnTo>
                  <a:cubicBezTo>
                    <a:pt x="1167897" y="185642"/>
                    <a:pt x="1171982" y="232029"/>
                    <a:pt x="1179678" y="229933"/>
                  </a:cubicBezTo>
                  <a:cubicBezTo>
                    <a:pt x="1187373" y="227838"/>
                    <a:pt x="1200008" y="254603"/>
                    <a:pt x="1200008" y="254603"/>
                  </a:cubicBezTo>
                  <a:lnTo>
                    <a:pt x="1223854" y="280606"/>
                  </a:lnTo>
                  <a:lnTo>
                    <a:pt x="1267460" y="280606"/>
                  </a:lnTo>
                  <a:lnTo>
                    <a:pt x="1321897" y="215646"/>
                  </a:lnTo>
                  <a:lnTo>
                    <a:pt x="1375478" y="192310"/>
                  </a:lnTo>
                  <a:lnTo>
                    <a:pt x="1396854" y="171926"/>
                  </a:lnTo>
                  <a:close/>
                  <a:moveTo>
                    <a:pt x="2516459" y="1725835"/>
                  </a:moveTo>
                  <a:lnTo>
                    <a:pt x="2509429" y="1706785"/>
                  </a:lnTo>
                  <a:lnTo>
                    <a:pt x="2501354" y="1714786"/>
                  </a:lnTo>
                  <a:lnTo>
                    <a:pt x="2494324" y="1730978"/>
                  </a:lnTo>
                  <a:lnTo>
                    <a:pt x="2478268" y="1740503"/>
                  </a:lnTo>
                  <a:lnTo>
                    <a:pt x="2471238" y="1761744"/>
                  </a:lnTo>
                  <a:lnTo>
                    <a:pt x="2461168" y="1786890"/>
                  </a:lnTo>
                  <a:lnTo>
                    <a:pt x="2421932" y="1798987"/>
                  </a:lnTo>
                  <a:lnTo>
                    <a:pt x="2404831" y="1828229"/>
                  </a:lnTo>
                  <a:lnTo>
                    <a:pt x="2400841" y="1876616"/>
                  </a:lnTo>
                  <a:lnTo>
                    <a:pt x="2386781" y="1900619"/>
                  </a:lnTo>
                  <a:lnTo>
                    <a:pt x="2370725" y="1917764"/>
                  </a:lnTo>
                  <a:lnTo>
                    <a:pt x="2376710" y="1946339"/>
                  </a:lnTo>
                  <a:lnTo>
                    <a:pt x="2387826" y="1959483"/>
                  </a:lnTo>
                  <a:lnTo>
                    <a:pt x="2376710" y="1974533"/>
                  </a:lnTo>
                  <a:lnTo>
                    <a:pt x="2387826" y="1984058"/>
                  </a:lnTo>
                  <a:lnTo>
                    <a:pt x="2424972" y="1984058"/>
                  </a:lnTo>
                  <a:lnTo>
                    <a:pt x="2446062" y="1952816"/>
                  </a:lnTo>
                  <a:cubicBezTo>
                    <a:pt x="2446062" y="1952816"/>
                    <a:pt x="2463163" y="1916525"/>
                    <a:pt x="2463163" y="1913477"/>
                  </a:cubicBezTo>
                  <a:cubicBezTo>
                    <a:pt x="2463163" y="1910429"/>
                    <a:pt x="2471238" y="1877187"/>
                    <a:pt x="2471238" y="1877187"/>
                  </a:cubicBezTo>
                  <a:lnTo>
                    <a:pt x="2500309" y="1839087"/>
                  </a:lnTo>
                  <a:lnTo>
                    <a:pt x="2500309" y="1786319"/>
                  </a:lnTo>
                  <a:lnTo>
                    <a:pt x="2520449" y="1786319"/>
                  </a:lnTo>
                  <a:lnTo>
                    <a:pt x="2514464" y="1748981"/>
                  </a:lnTo>
                  <a:lnTo>
                    <a:pt x="2516459" y="1725835"/>
                  </a:lnTo>
                  <a:close/>
                  <a:moveTo>
                    <a:pt x="487109" y="952881"/>
                  </a:moveTo>
                  <a:lnTo>
                    <a:pt x="443027" y="937832"/>
                  </a:lnTo>
                  <a:cubicBezTo>
                    <a:pt x="443027" y="937832"/>
                    <a:pt x="430772" y="939546"/>
                    <a:pt x="416427" y="942975"/>
                  </a:cubicBezTo>
                  <a:cubicBezTo>
                    <a:pt x="405872" y="945099"/>
                    <a:pt x="395564" y="948290"/>
                    <a:pt x="385646" y="952500"/>
                  </a:cubicBezTo>
                  <a:lnTo>
                    <a:pt x="448158" y="973836"/>
                  </a:lnTo>
                  <a:lnTo>
                    <a:pt x="473428" y="973836"/>
                  </a:lnTo>
                  <a:lnTo>
                    <a:pt x="515609" y="1010221"/>
                  </a:lnTo>
                  <a:lnTo>
                    <a:pt x="544110" y="1010221"/>
                  </a:lnTo>
                  <a:cubicBezTo>
                    <a:pt x="544110" y="1010221"/>
                    <a:pt x="567386" y="999839"/>
                    <a:pt x="559596" y="981646"/>
                  </a:cubicBezTo>
                  <a:lnTo>
                    <a:pt x="523400" y="968597"/>
                  </a:lnTo>
                  <a:lnTo>
                    <a:pt x="487109" y="952881"/>
                  </a:lnTo>
                  <a:close/>
                </a:path>
              </a:pathLst>
            </a:custGeom>
            <a:solidFill>
              <a:srgbClr val="0097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3918;p38"/>
            <p:cNvSpPr/>
            <p:nvPr/>
          </p:nvSpPr>
          <p:spPr>
            <a:xfrm>
              <a:off x="2963026" y="773963"/>
              <a:ext cx="2815611" cy="2175092"/>
            </a:xfrm>
            <a:custGeom>
              <a:avLst/>
              <a:gdLst/>
              <a:ahLst/>
              <a:cxnLst/>
              <a:rect l="l" t="t" r="r" b="b"/>
              <a:pathLst>
                <a:path w="2815611" h="2175092" extrusionOk="0">
                  <a:moveTo>
                    <a:pt x="1577728" y="1854137"/>
                  </a:moveTo>
                  <a:cubicBezTo>
                    <a:pt x="783307" y="1853603"/>
                    <a:pt x="139725" y="1207484"/>
                    <a:pt x="140258" y="410994"/>
                  </a:cubicBezTo>
                  <a:cubicBezTo>
                    <a:pt x="140350" y="271815"/>
                    <a:pt x="160537" y="133380"/>
                    <a:pt x="200190" y="0"/>
                  </a:cubicBezTo>
                  <a:cubicBezTo>
                    <a:pt x="-203778" y="685400"/>
                    <a:pt x="22925" y="1569358"/>
                    <a:pt x="706545" y="1974380"/>
                  </a:cubicBezTo>
                  <a:cubicBezTo>
                    <a:pt x="1390164" y="2379402"/>
                    <a:pt x="2271836" y="2152107"/>
                    <a:pt x="2675797" y="1466707"/>
                  </a:cubicBezTo>
                  <a:cubicBezTo>
                    <a:pt x="2735230" y="1365885"/>
                    <a:pt x="2782181" y="1258167"/>
                    <a:pt x="2815612" y="1145953"/>
                  </a:cubicBezTo>
                  <a:cubicBezTo>
                    <a:pt x="2557081" y="1585036"/>
                    <a:pt x="2086286" y="1854375"/>
                    <a:pt x="1577728" y="1854137"/>
                  </a:cubicBezTo>
                  <a:close/>
                </a:path>
              </a:pathLst>
            </a:custGeom>
            <a:solidFill>
              <a:srgbClr val="000000">
                <a:alpha val="47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3919;p38"/>
            <p:cNvSpPr/>
            <p:nvPr/>
          </p:nvSpPr>
          <p:spPr>
            <a:xfrm>
              <a:off x="2183550" y="4458424"/>
              <a:ext cx="644687" cy="369950"/>
            </a:xfrm>
            <a:custGeom>
              <a:avLst/>
              <a:gdLst/>
              <a:ahLst/>
              <a:cxnLst/>
              <a:rect l="l" t="t" r="r" b="b"/>
              <a:pathLst>
                <a:path w="644687" h="369950" extrusionOk="0">
                  <a:moveTo>
                    <a:pt x="258217" y="369951"/>
                  </a:moveTo>
                  <a:lnTo>
                    <a:pt x="0" y="221837"/>
                  </a:lnTo>
                  <a:lnTo>
                    <a:pt x="386471" y="0"/>
                  </a:lnTo>
                  <a:lnTo>
                    <a:pt x="644688" y="148114"/>
                  </a:lnTo>
                  <a:lnTo>
                    <a:pt x="258217" y="369951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3920;p38"/>
            <p:cNvSpPr/>
            <p:nvPr/>
          </p:nvSpPr>
          <p:spPr>
            <a:xfrm>
              <a:off x="2233331" y="4282211"/>
              <a:ext cx="427701" cy="247554"/>
            </a:xfrm>
            <a:custGeom>
              <a:avLst/>
              <a:gdLst/>
              <a:ahLst/>
              <a:cxnLst/>
              <a:rect l="l" t="t" r="r" b="b"/>
              <a:pathLst>
                <a:path w="427701" h="247554" extrusionOk="0">
                  <a:moveTo>
                    <a:pt x="213851" y="247555"/>
                  </a:moveTo>
                  <a:lnTo>
                    <a:pt x="0" y="123730"/>
                  </a:lnTo>
                  <a:lnTo>
                    <a:pt x="213851" y="0"/>
                  </a:lnTo>
                  <a:lnTo>
                    <a:pt x="427702" y="123730"/>
                  </a:lnTo>
                  <a:lnTo>
                    <a:pt x="213851" y="247555"/>
                  </a:ln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3921;p38"/>
            <p:cNvSpPr/>
            <p:nvPr/>
          </p:nvSpPr>
          <p:spPr>
            <a:xfrm>
              <a:off x="2233331" y="4405941"/>
              <a:ext cx="213850" cy="371379"/>
            </a:xfrm>
            <a:custGeom>
              <a:avLst/>
              <a:gdLst/>
              <a:ahLst/>
              <a:cxnLst/>
              <a:rect l="l" t="t" r="r" b="b"/>
              <a:pathLst>
                <a:path w="213850" h="371379" extrusionOk="0">
                  <a:moveTo>
                    <a:pt x="213851" y="371380"/>
                  </a:moveTo>
                  <a:lnTo>
                    <a:pt x="0" y="247555"/>
                  </a:lnTo>
                  <a:lnTo>
                    <a:pt x="0" y="0"/>
                  </a:lnTo>
                  <a:lnTo>
                    <a:pt x="213851" y="123825"/>
                  </a:lnTo>
                  <a:lnTo>
                    <a:pt x="213851" y="371380"/>
                  </a:lnTo>
                  <a:close/>
                </a:path>
              </a:pathLst>
            </a:custGeom>
            <a:solidFill>
              <a:srgbClr val="C5C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3922;p38"/>
            <p:cNvSpPr/>
            <p:nvPr/>
          </p:nvSpPr>
          <p:spPr>
            <a:xfrm>
              <a:off x="2447182" y="4405941"/>
              <a:ext cx="213850" cy="371379"/>
            </a:xfrm>
            <a:custGeom>
              <a:avLst/>
              <a:gdLst/>
              <a:ahLst/>
              <a:cxnLst/>
              <a:rect l="l" t="t" r="r" b="b"/>
              <a:pathLst>
                <a:path w="213850" h="371379" extrusionOk="0">
                  <a:moveTo>
                    <a:pt x="213851" y="247555"/>
                  </a:moveTo>
                  <a:lnTo>
                    <a:pt x="0" y="371380"/>
                  </a:lnTo>
                  <a:lnTo>
                    <a:pt x="0" y="123825"/>
                  </a:lnTo>
                  <a:lnTo>
                    <a:pt x="213851" y="0"/>
                  </a:lnTo>
                  <a:lnTo>
                    <a:pt x="213851" y="247555"/>
                  </a:ln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3923;p38"/>
            <p:cNvSpPr/>
            <p:nvPr/>
          </p:nvSpPr>
          <p:spPr>
            <a:xfrm>
              <a:off x="2726476" y="4553957"/>
              <a:ext cx="159649" cy="89989"/>
            </a:xfrm>
            <a:custGeom>
              <a:avLst/>
              <a:gdLst/>
              <a:ahLst/>
              <a:cxnLst/>
              <a:rect l="l" t="t" r="r" b="b"/>
              <a:pathLst>
                <a:path w="159649" h="89989" extrusionOk="0">
                  <a:moveTo>
                    <a:pt x="8089" y="21720"/>
                  </a:moveTo>
                  <a:cubicBezTo>
                    <a:pt x="26619" y="26806"/>
                    <a:pt x="46400" y="24415"/>
                    <a:pt x="63190" y="15052"/>
                  </a:cubicBezTo>
                  <a:cubicBezTo>
                    <a:pt x="76395" y="15052"/>
                    <a:pt x="148692" y="-15523"/>
                    <a:pt x="158193" y="10480"/>
                  </a:cubicBezTo>
                  <a:cubicBezTo>
                    <a:pt x="166743" y="33150"/>
                    <a:pt x="135582" y="54200"/>
                    <a:pt x="118862" y="58105"/>
                  </a:cubicBezTo>
                  <a:cubicBezTo>
                    <a:pt x="82476" y="66963"/>
                    <a:pt x="55590" y="85156"/>
                    <a:pt x="40959" y="88204"/>
                  </a:cubicBezTo>
                  <a:cubicBezTo>
                    <a:pt x="30034" y="90490"/>
                    <a:pt x="15974" y="92014"/>
                    <a:pt x="7329" y="83442"/>
                  </a:cubicBezTo>
                  <a:cubicBezTo>
                    <a:pt x="-3027" y="73345"/>
                    <a:pt x="-2077" y="35245"/>
                    <a:pt x="8089" y="21720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3924;p38"/>
            <p:cNvSpPr/>
            <p:nvPr/>
          </p:nvSpPr>
          <p:spPr>
            <a:xfrm>
              <a:off x="2729149" y="4569009"/>
              <a:ext cx="157010" cy="75128"/>
            </a:xfrm>
            <a:custGeom>
              <a:avLst/>
              <a:gdLst/>
              <a:ahLst/>
              <a:cxnLst/>
              <a:rect l="l" t="t" r="r" b="b"/>
              <a:pathLst>
                <a:path w="157010" h="75128" extrusionOk="0">
                  <a:moveTo>
                    <a:pt x="38381" y="67056"/>
                  </a:moveTo>
                  <a:cubicBezTo>
                    <a:pt x="53011" y="63913"/>
                    <a:pt x="79897" y="45815"/>
                    <a:pt x="116283" y="36957"/>
                  </a:cubicBezTo>
                  <a:cubicBezTo>
                    <a:pt x="130249" y="33528"/>
                    <a:pt x="154284" y="17907"/>
                    <a:pt x="156754" y="0"/>
                  </a:cubicBezTo>
                  <a:cubicBezTo>
                    <a:pt x="159984" y="20860"/>
                    <a:pt x="131864" y="39434"/>
                    <a:pt x="116283" y="43244"/>
                  </a:cubicBezTo>
                  <a:cubicBezTo>
                    <a:pt x="79897" y="52102"/>
                    <a:pt x="53011" y="70295"/>
                    <a:pt x="38381" y="73343"/>
                  </a:cubicBezTo>
                  <a:cubicBezTo>
                    <a:pt x="27456" y="75629"/>
                    <a:pt x="13395" y="77153"/>
                    <a:pt x="4750" y="68580"/>
                  </a:cubicBezTo>
                  <a:cubicBezTo>
                    <a:pt x="2496" y="66075"/>
                    <a:pt x="867" y="63075"/>
                    <a:pt x="0" y="59817"/>
                  </a:cubicBezTo>
                  <a:cubicBezTo>
                    <a:pt x="10928" y="68189"/>
                    <a:pt x="25166" y="70876"/>
                    <a:pt x="38381" y="67056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3925;p38"/>
            <p:cNvSpPr/>
            <p:nvPr/>
          </p:nvSpPr>
          <p:spPr>
            <a:xfrm>
              <a:off x="2596621" y="4484615"/>
              <a:ext cx="159662" cy="89989"/>
            </a:xfrm>
            <a:custGeom>
              <a:avLst/>
              <a:gdLst/>
              <a:ahLst/>
              <a:cxnLst/>
              <a:rect l="l" t="t" r="r" b="b"/>
              <a:pathLst>
                <a:path w="159662" h="89989" extrusionOk="0">
                  <a:moveTo>
                    <a:pt x="8075" y="21720"/>
                  </a:moveTo>
                  <a:cubicBezTo>
                    <a:pt x="26602" y="26863"/>
                    <a:pt x="46403" y="24463"/>
                    <a:pt x="63177" y="15052"/>
                  </a:cubicBezTo>
                  <a:cubicBezTo>
                    <a:pt x="76382" y="15052"/>
                    <a:pt x="148679" y="-15523"/>
                    <a:pt x="158179" y="10480"/>
                  </a:cubicBezTo>
                  <a:cubicBezTo>
                    <a:pt x="166825" y="33245"/>
                    <a:pt x="135569" y="54295"/>
                    <a:pt x="118943" y="58105"/>
                  </a:cubicBezTo>
                  <a:cubicBezTo>
                    <a:pt x="82557" y="66963"/>
                    <a:pt x="55672" y="85156"/>
                    <a:pt x="41041" y="88204"/>
                  </a:cubicBezTo>
                  <a:cubicBezTo>
                    <a:pt x="30116" y="90490"/>
                    <a:pt x="16055" y="92014"/>
                    <a:pt x="7410" y="83442"/>
                  </a:cubicBezTo>
                  <a:cubicBezTo>
                    <a:pt x="-3040" y="73345"/>
                    <a:pt x="-2090" y="35245"/>
                    <a:pt x="8075" y="21720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3926;p38"/>
            <p:cNvSpPr/>
            <p:nvPr/>
          </p:nvSpPr>
          <p:spPr>
            <a:xfrm>
              <a:off x="2599186" y="4499667"/>
              <a:ext cx="157105" cy="75128"/>
            </a:xfrm>
            <a:custGeom>
              <a:avLst/>
              <a:gdLst/>
              <a:ahLst/>
              <a:cxnLst/>
              <a:rect l="l" t="t" r="r" b="b"/>
              <a:pathLst>
                <a:path w="157105" h="75128" extrusionOk="0">
                  <a:moveTo>
                    <a:pt x="38476" y="67056"/>
                  </a:moveTo>
                  <a:cubicBezTo>
                    <a:pt x="53106" y="64008"/>
                    <a:pt x="79992" y="45815"/>
                    <a:pt x="116378" y="36957"/>
                  </a:cubicBezTo>
                  <a:cubicBezTo>
                    <a:pt x="130344" y="33528"/>
                    <a:pt x="154379" y="17907"/>
                    <a:pt x="156849" y="0"/>
                  </a:cubicBezTo>
                  <a:cubicBezTo>
                    <a:pt x="160079" y="20955"/>
                    <a:pt x="131959" y="39434"/>
                    <a:pt x="116378" y="43244"/>
                  </a:cubicBezTo>
                  <a:cubicBezTo>
                    <a:pt x="79992" y="52102"/>
                    <a:pt x="53106" y="70295"/>
                    <a:pt x="38476" y="73343"/>
                  </a:cubicBezTo>
                  <a:cubicBezTo>
                    <a:pt x="27551" y="75629"/>
                    <a:pt x="13490" y="77153"/>
                    <a:pt x="4845" y="68580"/>
                  </a:cubicBezTo>
                  <a:cubicBezTo>
                    <a:pt x="2578" y="66113"/>
                    <a:pt x="919" y="63141"/>
                    <a:pt x="0" y="59912"/>
                  </a:cubicBezTo>
                  <a:cubicBezTo>
                    <a:pt x="10998" y="68209"/>
                    <a:pt x="25243" y="70856"/>
                    <a:pt x="38476" y="67056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3927;p38"/>
            <p:cNvSpPr/>
            <p:nvPr/>
          </p:nvSpPr>
          <p:spPr>
            <a:xfrm>
              <a:off x="2302147" y="4142110"/>
              <a:ext cx="514696" cy="443940"/>
            </a:xfrm>
            <a:custGeom>
              <a:avLst/>
              <a:gdLst/>
              <a:ahLst/>
              <a:cxnLst/>
              <a:rect l="l" t="t" r="r" b="b"/>
              <a:pathLst>
                <a:path w="514696" h="443940" extrusionOk="0">
                  <a:moveTo>
                    <a:pt x="99908" y="274309"/>
                  </a:moveTo>
                  <a:cubicBezTo>
                    <a:pt x="156055" y="299074"/>
                    <a:pt x="209066" y="302884"/>
                    <a:pt x="252388" y="279643"/>
                  </a:cubicBezTo>
                  <a:lnTo>
                    <a:pt x="297134" y="253735"/>
                  </a:lnTo>
                  <a:cubicBezTo>
                    <a:pt x="299794" y="311647"/>
                    <a:pt x="302359" y="367273"/>
                    <a:pt x="302359" y="367273"/>
                  </a:cubicBezTo>
                  <a:cubicBezTo>
                    <a:pt x="302359" y="367273"/>
                    <a:pt x="336655" y="393371"/>
                    <a:pt x="363351" y="370130"/>
                  </a:cubicBezTo>
                  <a:cubicBezTo>
                    <a:pt x="363351" y="370130"/>
                    <a:pt x="368956" y="288787"/>
                    <a:pt x="374656" y="208872"/>
                  </a:cubicBezTo>
                  <a:lnTo>
                    <a:pt x="421872" y="181440"/>
                  </a:lnTo>
                  <a:cubicBezTo>
                    <a:pt x="420813" y="185707"/>
                    <a:pt x="420239" y="190089"/>
                    <a:pt x="420162" y="194489"/>
                  </a:cubicBezTo>
                  <a:cubicBezTo>
                    <a:pt x="420162" y="209729"/>
                    <a:pt x="430992" y="435472"/>
                    <a:pt x="430992" y="435472"/>
                  </a:cubicBezTo>
                  <a:cubicBezTo>
                    <a:pt x="430992" y="435472"/>
                    <a:pt x="465573" y="456141"/>
                    <a:pt x="492269" y="432900"/>
                  </a:cubicBezTo>
                  <a:cubicBezTo>
                    <a:pt x="492269" y="432900"/>
                    <a:pt x="510225" y="171248"/>
                    <a:pt x="514405" y="129434"/>
                  </a:cubicBezTo>
                  <a:cubicBezTo>
                    <a:pt x="519060" y="82475"/>
                    <a:pt x="466903" y="59329"/>
                    <a:pt x="434033" y="71331"/>
                  </a:cubicBezTo>
                  <a:lnTo>
                    <a:pt x="383681" y="90381"/>
                  </a:lnTo>
                  <a:cubicBezTo>
                    <a:pt x="384726" y="77236"/>
                    <a:pt x="385581" y="67045"/>
                    <a:pt x="386151" y="61330"/>
                  </a:cubicBezTo>
                  <a:cubicBezTo>
                    <a:pt x="390806" y="14276"/>
                    <a:pt x="338650" y="-8870"/>
                    <a:pt x="305874" y="3132"/>
                  </a:cubicBezTo>
                  <a:cubicBezTo>
                    <a:pt x="275853" y="14086"/>
                    <a:pt x="73213" y="90286"/>
                    <a:pt x="73213" y="90286"/>
                  </a:cubicBezTo>
                  <a:cubicBezTo>
                    <a:pt x="74494" y="109831"/>
                    <a:pt x="76873" y="129300"/>
                    <a:pt x="80338" y="148579"/>
                  </a:cubicBezTo>
                  <a:lnTo>
                    <a:pt x="346" y="141816"/>
                  </a:lnTo>
                  <a:cubicBezTo>
                    <a:pt x="-4594" y="217254"/>
                    <a:pt x="44142" y="249544"/>
                    <a:pt x="99908" y="274309"/>
                  </a:cubicBezTo>
                  <a:close/>
                  <a:moveTo>
                    <a:pt x="240132" y="144293"/>
                  </a:moveTo>
                  <a:lnTo>
                    <a:pt x="293714" y="113241"/>
                  </a:lnTo>
                  <a:cubicBezTo>
                    <a:pt x="292795" y="117022"/>
                    <a:pt x="292191" y="120880"/>
                    <a:pt x="291909" y="124766"/>
                  </a:cubicBezTo>
                  <a:close/>
                </a:path>
              </a:pathLst>
            </a:custGeom>
            <a:solidFill>
              <a:srgbClr val="616E8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3928;p38"/>
            <p:cNvSpPr/>
            <p:nvPr/>
          </p:nvSpPr>
          <p:spPr>
            <a:xfrm>
              <a:off x="2258507" y="4054849"/>
              <a:ext cx="110678" cy="194691"/>
            </a:xfrm>
            <a:custGeom>
              <a:avLst/>
              <a:gdLst/>
              <a:ahLst/>
              <a:cxnLst/>
              <a:rect l="l" t="t" r="r" b="b"/>
              <a:pathLst>
                <a:path w="110678" h="194691" extrusionOk="0">
                  <a:moveTo>
                    <a:pt x="0" y="0"/>
                  </a:moveTo>
                  <a:cubicBezTo>
                    <a:pt x="0" y="0"/>
                    <a:pt x="6555" y="99917"/>
                    <a:pt x="19666" y="114300"/>
                  </a:cubicBezTo>
                  <a:cubicBezTo>
                    <a:pt x="32776" y="128683"/>
                    <a:pt x="76667" y="138493"/>
                    <a:pt x="76667" y="138493"/>
                  </a:cubicBezTo>
                  <a:lnTo>
                    <a:pt x="110678" y="194691"/>
                  </a:lnTo>
                  <a:cubicBezTo>
                    <a:pt x="110678" y="194691"/>
                    <a:pt x="79612" y="16192"/>
                    <a:pt x="72677" y="11906"/>
                  </a:cubicBezTo>
                  <a:cubicBezTo>
                    <a:pt x="65742" y="76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3929;p38"/>
            <p:cNvSpPr/>
            <p:nvPr/>
          </p:nvSpPr>
          <p:spPr>
            <a:xfrm>
              <a:off x="2250051" y="3940511"/>
              <a:ext cx="73912" cy="142900"/>
            </a:xfrm>
            <a:custGeom>
              <a:avLst/>
              <a:gdLst/>
              <a:ahLst/>
              <a:cxnLst/>
              <a:rect l="l" t="t" r="r" b="b"/>
              <a:pathLst>
                <a:path w="73912" h="142900" extrusionOk="0">
                  <a:moveTo>
                    <a:pt x="73912" y="3467"/>
                  </a:moveTo>
                  <a:cubicBezTo>
                    <a:pt x="56731" y="-4505"/>
                    <a:pt x="36318" y="1677"/>
                    <a:pt x="26411" y="17850"/>
                  </a:cubicBezTo>
                  <a:cubicBezTo>
                    <a:pt x="13965" y="38614"/>
                    <a:pt x="950" y="109957"/>
                    <a:pt x="0" y="122149"/>
                  </a:cubicBezTo>
                  <a:cubicBezTo>
                    <a:pt x="0" y="122149"/>
                    <a:pt x="17575" y="146533"/>
                    <a:pt x="43891" y="142437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3930;p38"/>
            <p:cNvSpPr/>
            <p:nvPr/>
          </p:nvSpPr>
          <p:spPr>
            <a:xfrm>
              <a:off x="2326123" y="3751123"/>
              <a:ext cx="169201" cy="272154"/>
            </a:xfrm>
            <a:custGeom>
              <a:avLst/>
              <a:gdLst/>
              <a:ahLst/>
              <a:cxnLst/>
              <a:rect l="l" t="t" r="r" b="b"/>
              <a:pathLst>
                <a:path w="169201" h="272154" extrusionOk="0">
                  <a:moveTo>
                    <a:pt x="9431" y="194093"/>
                  </a:moveTo>
                  <a:cubicBezTo>
                    <a:pt x="26626" y="194951"/>
                    <a:pt x="39452" y="199427"/>
                    <a:pt x="41542" y="194093"/>
                  </a:cubicBezTo>
                  <a:cubicBezTo>
                    <a:pt x="43431" y="185197"/>
                    <a:pt x="44764" y="176196"/>
                    <a:pt x="45532" y="167138"/>
                  </a:cubicBezTo>
                  <a:cubicBezTo>
                    <a:pt x="43537" y="162185"/>
                    <a:pt x="41827" y="156755"/>
                    <a:pt x="41827" y="156755"/>
                  </a:cubicBezTo>
                  <a:cubicBezTo>
                    <a:pt x="20166" y="143420"/>
                    <a:pt x="13326" y="119989"/>
                    <a:pt x="10571" y="92748"/>
                  </a:cubicBezTo>
                  <a:cubicBezTo>
                    <a:pt x="5726" y="46170"/>
                    <a:pt x="30806" y="5308"/>
                    <a:pt x="77073" y="450"/>
                  </a:cubicBezTo>
                  <a:cubicBezTo>
                    <a:pt x="120774" y="-4122"/>
                    <a:pt x="153075" y="26644"/>
                    <a:pt x="161530" y="68935"/>
                  </a:cubicBezTo>
                  <a:cubicBezTo>
                    <a:pt x="166185" y="89890"/>
                    <a:pt x="175400" y="129324"/>
                    <a:pt x="162955" y="163613"/>
                  </a:cubicBezTo>
                  <a:cubicBezTo>
                    <a:pt x="156020" y="182663"/>
                    <a:pt x="146995" y="198094"/>
                    <a:pt x="138064" y="201047"/>
                  </a:cubicBezTo>
                  <a:cubicBezTo>
                    <a:pt x="129411" y="200818"/>
                    <a:pt x="120781" y="200056"/>
                    <a:pt x="112224" y="198761"/>
                  </a:cubicBezTo>
                  <a:lnTo>
                    <a:pt x="112224" y="198761"/>
                  </a:lnTo>
                  <a:cubicBezTo>
                    <a:pt x="112224" y="198761"/>
                    <a:pt x="109943" y="211715"/>
                    <a:pt x="108328" y="220097"/>
                  </a:cubicBezTo>
                  <a:cubicBezTo>
                    <a:pt x="106713" y="228479"/>
                    <a:pt x="107378" y="232765"/>
                    <a:pt x="123814" y="242957"/>
                  </a:cubicBezTo>
                  <a:cubicBezTo>
                    <a:pt x="140249" y="253149"/>
                    <a:pt x="98923" y="274103"/>
                    <a:pt x="71847" y="272008"/>
                  </a:cubicBezTo>
                  <a:cubicBezTo>
                    <a:pt x="44772" y="269912"/>
                    <a:pt x="14276" y="253625"/>
                    <a:pt x="5916" y="236003"/>
                  </a:cubicBezTo>
                  <a:cubicBezTo>
                    <a:pt x="-2825" y="216668"/>
                    <a:pt x="-2065" y="193522"/>
                    <a:pt x="9431" y="194093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1" name="Google Shape;3931;p38"/>
            <p:cNvGrpSpPr/>
            <p:nvPr/>
          </p:nvGrpSpPr>
          <p:grpSpPr>
            <a:xfrm>
              <a:off x="2428704" y="3970322"/>
              <a:ext cx="350131" cy="370523"/>
              <a:chOff x="4512354" y="4952197"/>
              <a:chExt cx="350131" cy="370523"/>
            </a:xfrm>
          </p:grpSpPr>
          <p:grpSp>
            <p:nvGrpSpPr>
              <p:cNvPr id="267" name="Google Shape;3932;p38"/>
              <p:cNvGrpSpPr/>
              <p:nvPr/>
            </p:nvGrpSpPr>
            <p:grpSpPr>
              <a:xfrm>
                <a:off x="4512354" y="5116449"/>
                <a:ext cx="343196" cy="206271"/>
                <a:chOff x="4512354" y="5116449"/>
                <a:chExt cx="343196" cy="206271"/>
              </a:xfrm>
            </p:grpSpPr>
            <p:sp>
              <p:nvSpPr>
                <p:cNvPr id="278" name="Google Shape;3933;p38"/>
                <p:cNvSpPr/>
                <p:nvPr/>
              </p:nvSpPr>
              <p:spPr>
                <a:xfrm>
                  <a:off x="4512496" y="5200650"/>
                  <a:ext cx="343054" cy="122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054" h="122070" extrusionOk="0">
                      <a:moveTo>
                        <a:pt x="343054" y="31909"/>
                      </a:moveTo>
                      <a:lnTo>
                        <a:pt x="343054" y="31909"/>
                      </a:lnTo>
                      <a:cubicBezTo>
                        <a:pt x="343053" y="36890"/>
                        <a:pt x="340413" y="41500"/>
                        <a:pt x="336119" y="44005"/>
                      </a:cubicBezTo>
                      <a:lnTo>
                        <a:pt x="204921" y="120205"/>
                      </a:lnTo>
                      <a:cubicBezTo>
                        <a:pt x="200594" y="122692"/>
                        <a:pt x="195282" y="122692"/>
                        <a:pt x="190955" y="120205"/>
                      </a:cubicBezTo>
                      <a:lnTo>
                        <a:pt x="7030" y="13526"/>
                      </a:lnTo>
                      <a:cubicBezTo>
                        <a:pt x="2686" y="11059"/>
                        <a:pt x="0" y="6439"/>
                        <a:pt x="0" y="142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5E5E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9" name="Google Shape;3934;p38"/>
                <p:cNvSpPr/>
                <p:nvPr/>
              </p:nvSpPr>
              <p:spPr>
                <a:xfrm>
                  <a:off x="4710387" y="5232749"/>
                  <a:ext cx="145163" cy="89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163" h="89916" extrusionOk="0">
                      <a:moveTo>
                        <a:pt x="138229" y="11906"/>
                      </a:moveTo>
                      <a:lnTo>
                        <a:pt x="7030" y="88106"/>
                      </a:lnTo>
                      <a:cubicBezTo>
                        <a:pt x="4885" y="89316"/>
                        <a:pt x="2461" y="89945"/>
                        <a:pt x="0" y="89916"/>
                      </a:cubicBezTo>
                      <a:lnTo>
                        <a:pt x="0" y="0"/>
                      </a:lnTo>
                      <a:lnTo>
                        <a:pt x="145164" y="0"/>
                      </a:lnTo>
                      <a:cubicBezTo>
                        <a:pt x="145097" y="4915"/>
                        <a:pt x="142464" y="9430"/>
                        <a:pt x="138229" y="11906"/>
                      </a:cubicBezTo>
                      <a:close/>
                    </a:path>
                  </a:pathLst>
                </a:custGeom>
                <a:solidFill>
                  <a:srgbClr val="E5E5E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0" name="Google Shape;3935;p38"/>
                <p:cNvSpPr/>
                <p:nvPr/>
              </p:nvSpPr>
              <p:spPr>
                <a:xfrm>
                  <a:off x="4512354" y="5116449"/>
                  <a:ext cx="343006" cy="198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006" h="198541" extrusionOk="0">
                      <a:moveTo>
                        <a:pt x="202973" y="197263"/>
                      </a:moveTo>
                      <a:cubicBezTo>
                        <a:pt x="200034" y="198968"/>
                        <a:pt x="196412" y="198968"/>
                        <a:pt x="193473" y="197263"/>
                      </a:cubicBezTo>
                      <a:lnTo>
                        <a:pt x="1853" y="86582"/>
                      </a:lnTo>
                      <a:cubicBezTo>
                        <a:pt x="-618" y="85249"/>
                        <a:pt x="-618" y="82963"/>
                        <a:pt x="1853" y="81534"/>
                      </a:cubicBezTo>
                      <a:lnTo>
                        <a:pt x="142551" y="0"/>
                      </a:lnTo>
                      <a:lnTo>
                        <a:pt x="343007" y="116110"/>
                      </a:lnTo>
                      <a:close/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81" name="Google Shape;3936;p38"/>
                <p:cNvGrpSpPr/>
                <p:nvPr/>
              </p:nvGrpSpPr>
              <p:grpSpPr>
                <a:xfrm>
                  <a:off x="4592868" y="5212556"/>
                  <a:ext cx="96807" cy="56007"/>
                  <a:chOff x="4592868" y="5212556"/>
                  <a:chExt cx="96807" cy="56007"/>
                </a:xfrm>
              </p:grpSpPr>
              <p:sp>
                <p:nvSpPr>
                  <p:cNvPr id="346" name="Google Shape;3937;p38"/>
                  <p:cNvSpPr/>
                  <p:nvPr/>
                </p:nvSpPr>
                <p:spPr>
                  <a:xfrm>
                    <a:off x="4592868" y="5212556"/>
                    <a:ext cx="96807" cy="560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07" h="56007" extrusionOk="0">
                        <a:moveTo>
                          <a:pt x="0" y="20003"/>
                        </a:moveTo>
                        <a:lnTo>
                          <a:pt x="950" y="20479"/>
                        </a:lnTo>
                        <a:lnTo>
                          <a:pt x="62227" y="56007"/>
                        </a:lnTo>
                        <a:lnTo>
                          <a:pt x="95858" y="36481"/>
                        </a:lnTo>
                        <a:lnTo>
                          <a:pt x="96808" y="36004"/>
                        </a:lnTo>
                        <a:lnTo>
                          <a:pt x="34581" y="0"/>
                        </a:lnTo>
                        <a:lnTo>
                          <a:pt x="0" y="20003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7" name="Google Shape;3938;p38"/>
                  <p:cNvSpPr/>
                  <p:nvPr/>
                </p:nvSpPr>
                <p:spPr>
                  <a:xfrm>
                    <a:off x="4593818" y="5213603"/>
                    <a:ext cx="94907" cy="549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907" h="54959" extrusionOk="0">
                        <a:moveTo>
                          <a:pt x="0" y="19431"/>
                        </a:moveTo>
                        <a:lnTo>
                          <a:pt x="61277" y="54959"/>
                        </a:lnTo>
                        <a:lnTo>
                          <a:pt x="94908" y="35433"/>
                        </a:lnTo>
                        <a:lnTo>
                          <a:pt x="33631" y="0"/>
                        </a:lnTo>
                        <a:lnTo>
                          <a:pt x="0" y="19431"/>
                        </a:lnTo>
                        <a:close/>
                      </a:path>
                    </a:pathLst>
                  </a:custGeom>
                  <a:solidFill>
                    <a:srgbClr val="E5E5E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82" name="Google Shape;3939;p38"/>
                <p:cNvSpPr/>
                <p:nvPr/>
              </p:nvSpPr>
              <p:spPr>
                <a:xfrm>
                  <a:off x="4803130" y="5231915"/>
                  <a:ext cx="21235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5" h="12299" extrusionOk="0">
                      <a:moveTo>
                        <a:pt x="454" y="6834"/>
                      </a:moveTo>
                      <a:lnTo>
                        <a:pt x="9289" y="11978"/>
                      </a:lnTo>
                      <a:cubicBezTo>
                        <a:pt x="10191" y="12406"/>
                        <a:pt x="11238" y="12406"/>
                        <a:pt x="12139" y="11978"/>
                      </a:cubicBezTo>
                      <a:lnTo>
                        <a:pt x="20594" y="7120"/>
                      </a:lnTo>
                      <a:cubicBezTo>
                        <a:pt x="21449" y="7120"/>
                        <a:pt x="21449" y="5882"/>
                        <a:pt x="20594" y="5501"/>
                      </a:cubicBezTo>
                      <a:lnTo>
                        <a:pt x="11759" y="357"/>
                      </a:lnTo>
                      <a:cubicBezTo>
                        <a:pt x="10868" y="-119"/>
                        <a:pt x="9800" y="-119"/>
                        <a:pt x="8909" y="357"/>
                      </a:cubicBezTo>
                      <a:lnTo>
                        <a:pt x="549" y="5215"/>
                      </a:lnTo>
                      <a:cubicBezTo>
                        <a:pt x="-116" y="5215"/>
                        <a:pt x="-211" y="5882"/>
                        <a:pt x="45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3" name="Google Shape;3940;p38"/>
                <p:cNvSpPr/>
                <p:nvPr/>
              </p:nvSpPr>
              <p:spPr>
                <a:xfrm>
                  <a:off x="4790604" y="5224200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6644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358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4" name="Google Shape;3941;p38"/>
                <p:cNvSpPr/>
                <p:nvPr/>
              </p:nvSpPr>
              <p:spPr>
                <a:xfrm>
                  <a:off x="4778123" y="5216961"/>
                  <a:ext cx="2119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97" h="12299" extrusionOk="0">
                      <a:moveTo>
                        <a:pt x="475" y="6834"/>
                      </a:moveTo>
                      <a:lnTo>
                        <a:pt x="9310" y="11978"/>
                      </a:lnTo>
                      <a:cubicBezTo>
                        <a:pt x="10212" y="12406"/>
                        <a:pt x="11259" y="12406"/>
                        <a:pt x="12160" y="11978"/>
                      </a:cubicBezTo>
                      <a:lnTo>
                        <a:pt x="20521" y="7120"/>
                      </a:lnTo>
                      <a:cubicBezTo>
                        <a:pt x="21376" y="6644"/>
                        <a:pt x="21471" y="5881"/>
                        <a:pt x="20521" y="5501"/>
                      </a:cubicBezTo>
                      <a:lnTo>
                        <a:pt x="11685" y="357"/>
                      </a:lnTo>
                      <a:cubicBezTo>
                        <a:pt x="10794" y="-119"/>
                        <a:pt x="9726" y="-119"/>
                        <a:pt x="8835" y="357"/>
                      </a:cubicBezTo>
                      <a:lnTo>
                        <a:pt x="380" y="5215"/>
                      </a:lnTo>
                      <a:cubicBezTo>
                        <a:pt x="-95" y="5691"/>
                        <a:pt x="-190" y="6358"/>
                        <a:pt x="47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5" name="Google Shape;3942;p38"/>
                <p:cNvSpPr/>
                <p:nvPr/>
              </p:nvSpPr>
              <p:spPr>
                <a:xfrm>
                  <a:off x="4765618" y="5209722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6644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54" y="-119"/>
                        <a:pt x="9786" y="-119"/>
                        <a:pt x="8895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358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" name="Google Shape;3943;p38"/>
                <p:cNvSpPr/>
                <p:nvPr/>
              </p:nvSpPr>
              <p:spPr>
                <a:xfrm>
                  <a:off x="4753078" y="5202483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6644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358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7" name="Google Shape;3944;p38"/>
                <p:cNvSpPr/>
                <p:nvPr/>
              </p:nvSpPr>
              <p:spPr>
                <a:xfrm>
                  <a:off x="4740609" y="5195244"/>
                  <a:ext cx="21210" cy="12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8" extrusionOk="0">
                      <a:moveTo>
                        <a:pt x="464" y="6834"/>
                      </a:moveTo>
                      <a:lnTo>
                        <a:pt x="9299" y="11978"/>
                      </a:lnTo>
                      <a:cubicBezTo>
                        <a:pt x="10201" y="12406"/>
                        <a:pt x="11248" y="12406"/>
                        <a:pt x="12149" y="11978"/>
                      </a:cubicBezTo>
                      <a:lnTo>
                        <a:pt x="20604" y="7120"/>
                      </a:lnTo>
                      <a:cubicBezTo>
                        <a:pt x="21364" y="6644"/>
                        <a:pt x="21459" y="5881"/>
                        <a:pt x="20604" y="5501"/>
                      </a:cubicBezTo>
                      <a:lnTo>
                        <a:pt x="11769" y="357"/>
                      </a:lnTo>
                      <a:cubicBezTo>
                        <a:pt x="10878" y="-119"/>
                        <a:pt x="9810" y="-119"/>
                        <a:pt x="8919" y="357"/>
                      </a:cubicBezTo>
                      <a:lnTo>
                        <a:pt x="464" y="5215"/>
                      </a:lnTo>
                      <a:cubicBezTo>
                        <a:pt x="-106" y="5405"/>
                        <a:pt x="-201" y="6358"/>
                        <a:pt x="46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8" name="Google Shape;3945;p38"/>
                <p:cNvSpPr/>
                <p:nvPr/>
              </p:nvSpPr>
              <p:spPr>
                <a:xfrm>
                  <a:off x="4728092" y="5188005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39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7120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54" y="-119"/>
                        <a:pt x="9786" y="-119"/>
                        <a:pt x="8895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358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9" name="Google Shape;3946;p38"/>
                <p:cNvSpPr/>
                <p:nvPr/>
              </p:nvSpPr>
              <p:spPr>
                <a:xfrm>
                  <a:off x="4715552" y="5180766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72" y="12406"/>
                        <a:pt x="11319" y="12406"/>
                        <a:pt x="12220" y="11978"/>
                      </a:cubicBezTo>
                      <a:lnTo>
                        <a:pt x="20581" y="7120"/>
                      </a:lnTo>
                      <a:cubicBezTo>
                        <a:pt x="21436" y="6644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358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0" name="Google Shape;3947;p38"/>
                <p:cNvSpPr/>
                <p:nvPr/>
              </p:nvSpPr>
              <p:spPr>
                <a:xfrm>
                  <a:off x="4703083" y="5173527"/>
                  <a:ext cx="21210" cy="12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8" extrusionOk="0">
                      <a:moveTo>
                        <a:pt x="464" y="6834"/>
                      </a:moveTo>
                      <a:lnTo>
                        <a:pt x="9299" y="11978"/>
                      </a:lnTo>
                      <a:cubicBezTo>
                        <a:pt x="10201" y="12406"/>
                        <a:pt x="11248" y="12406"/>
                        <a:pt x="12149" y="11978"/>
                      </a:cubicBezTo>
                      <a:lnTo>
                        <a:pt x="20604" y="7120"/>
                      </a:lnTo>
                      <a:cubicBezTo>
                        <a:pt x="21364" y="6644"/>
                        <a:pt x="21459" y="5881"/>
                        <a:pt x="20604" y="5501"/>
                      </a:cubicBezTo>
                      <a:lnTo>
                        <a:pt x="11769" y="357"/>
                      </a:lnTo>
                      <a:cubicBezTo>
                        <a:pt x="10878" y="-119"/>
                        <a:pt x="9810" y="-119"/>
                        <a:pt x="8919" y="357"/>
                      </a:cubicBezTo>
                      <a:lnTo>
                        <a:pt x="464" y="5215"/>
                      </a:lnTo>
                      <a:cubicBezTo>
                        <a:pt x="-106" y="5691"/>
                        <a:pt x="-201" y="6358"/>
                        <a:pt x="46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1" name="Google Shape;3948;p38"/>
                <p:cNvSpPr/>
                <p:nvPr/>
              </p:nvSpPr>
              <p:spPr>
                <a:xfrm>
                  <a:off x="4690566" y="5166324"/>
                  <a:ext cx="21257" cy="1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63" extrusionOk="0">
                      <a:moveTo>
                        <a:pt x="535" y="6798"/>
                      </a:moveTo>
                      <a:lnTo>
                        <a:pt x="9370" y="11942"/>
                      </a:lnTo>
                      <a:cubicBezTo>
                        <a:pt x="10239" y="12371"/>
                        <a:pt x="11256" y="12371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1"/>
                      </a:lnTo>
                      <a:cubicBezTo>
                        <a:pt x="10876" y="-107"/>
                        <a:pt x="9860" y="-107"/>
                        <a:pt x="8990" y="321"/>
                      </a:cubicBezTo>
                      <a:lnTo>
                        <a:pt x="535" y="5275"/>
                      </a:lnTo>
                      <a:cubicBezTo>
                        <a:pt x="-130" y="5751"/>
                        <a:pt x="-225" y="6322"/>
                        <a:pt x="535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2" name="Google Shape;3949;p38"/>
                <p:cNvSpPr/>
                <p:nvPr/>
              </p:nvSpPr>
              <p:spPr>
                <a:xfrm>
                  <a:off x="4678026" y="5159085"/>
                  <a:ext cx="21257" cy="1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63" extrusionOk="0">
                      <a:moveTo>
                        <a:pt x="535" y="6798"/>
                      </a:moveTo>
                      <a:lnTo>
                        <a:pt x="9370" y="11942"/>
                      </a:lnTo>
                      <a:cubicBezTo>
                        <a:pt x="10272" y="12371"/>
                        <a:pt x="11319" y="12371"/>
                        <a:pt x="12220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60" y="-107"/>
                        <a:pt x="8990" y="322"/>
                      </a:cubicBezTo>
                      <a:lnTo>
                        <a:pt x="535" y="5274"/>
                      </a:lnTo>
                      <a:cubicBezTo>
                        <a:pt x="-130" y="5656"/>
                        <a:pt x="-225" y="6322"/>
                        <a:pt x="535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3" name="Google Shape;3950;p38"/>
                <p:cNvSpPr/>
                <p:nvPr/>
              </p:nvSpPr>
              <p:spPr>
                <a:xfrm>
                  <a:off x="4665615" y="5151846"/>
                  <a:ext cx="21342" cy="1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42" h="12263" extrusionOk="0">
                      <a:moveTo>
                        <a:pt x="596" y="6798"/>
                      </a:moveTo>
                      <a:lnTo>
                        <a:pt x="9431" y="11942"/>
                      </a:lnTo>
                      <a:cubicBezTo>
                        <a:pt x="10333" y="12371"/>
                        <a:pt x="11380" y="12371"/>
                        <a:pt x="12281" y="11942"/>
                      </a:cubicBezTo>
                      <a:lnTo>
                        <a:pt x="20736" y="7084"/>
                      </a:lnTo>
                      <a:cubicBezTo>
                        <a:pt x="21496" y="6608"/>
                        <a:pt x="21591" y="5846"/>
                        <a:pt x="20736" y="5465"/>
                      </a:cubicBezTo>
                      <a:lnTo>
                        <a:pt x="11901" y="322"/>
                      </a:lnTo>
                      <a:cubicBezTo>
                        <a:pt x="10999" y="-107"/>
                        <a:pt x="9953" y="-107"/>
                        <a:pt x="9051" y="322"/>
                      </a:cubicBezTo>
                      <a:lnTo>
                        <a:pt x="691" y="5274"/>
                      </a:lnTo>
                      <a:cubicBezTo>
                        <a:pt x="-164" y="5656"/>
                        <a:pt x="-259" y="6322"/>
                        <a:pt x="596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4" name="Google Shape;3951;p38"/>
                <p:cNvSpPr/>
                <p:nvPr/>
              </p:nvSpPr>
              <p:spPr>
                <a:xfrm>
                  <a:off x="4653040" y="5144512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7084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60" y="-107"/>
                        <a:pt x="8990" y="322"/>
                      </a:cubicBezTo>
                      <a:lnTo>
                        <a:pt x="535" y="5274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5" name="Google Shape;3952;p38"/>
                <p:cNvSpPr/>
                <p:nvPr/>
              </p:nvSpPr>
              <p:spPr>
                <a:xfrm>
                  <a:off x="4634503" y="5133808"/>
                  <a:ext cx="27254" cy="157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54" h="15763" extrusionOk="0">
                      <a:moveTo>
                        <a:pt x="546" y="6834"/>
                      </a:moveTo>
                      <a:lnTo>
                        <a:pt x="15367" y="15407"/>
                      </a:lnTo>
                      <a:cubicBezTo>
                        <a:pt x="16258" y="15883"/>
                        <a:pt x="17326" y="15883"/>
                        <a:pt x="18217" y="15407"/>
                      </a:cubicBezTo>
                      <a:lnTo>
                        <a:pt x="26577" y="10549"/>
                      </a:lnTo>
                      <a:cubicBezTo>
                        <a:pt x="27432" y="10073"/>
                        <a:pt x="27527" y="9311"/>
                        <a:pt x="26577" y="8930"/>
                      </a:cubicBezTo>
                      <a:lnTo>
                        <a:pt x="11662" y="357"/>
                      </a:lnTo>
                      <a:cubicBezTo>
                        <a:pt x="10805" y="-119"/>
                        <a:pt x="9763" y="-119"/>
                        <a:pt x="8906" y="357"/>
                      </a:cubicBezTo>
                      <a:lnTo>
                        <a:pt x="451" y="5215"/>
                      </a:lnTo>
                      <a:cubicBezTo>
                        <a:pt x="-119" y="5691"/>
                        <a:pt x="-214" y="6453"/>
                        <a:pt x="546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6" name="Google Shape;3953;p38"/>
                <p:cNvSpPr/>
                <p:nvPr/>
              </p:nvSpPr>
              <p:spPr>
                <a:xfrm>
                  <a:off x="4772458" y="5227665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1"/>
                      </a:lnTo>
                      <a:cubicBezTo>
                        <a:pt x="10844" y="-107"/>
                        <a:pt x="9797" y="-107"/>
                        <a:pt x="8895" y="321"/>
                      </a:cubicBezTo>
                      <a:lnTo>
                        <a:pt x="535" y="5275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7" name="Google Shape;3954;p38"/>
                <p:cNvSpPr/>
                <p:nvPr/>
              </p:nvSpPr>
              <p:spPr>
                <a:xfrm>
                  <a:off x="4759918" y="5220426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1"/>
                      </a:lnTo>
                      <a:cubicBezTo>
                        <a:pt x="10876" y="-107"/>
                        <a:pt x="9860" y="-107"/>
                        <a:pt x="8990" y="321"/>
                      </a:cubicBezTo>
                      <a:lnTo>
                        <a:pt x="535" y="5275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8" name="Google Shape;3955;p38"/>
                <p:cNvSpPr/>
                <p:nvPr/>
              </p:nvSpPr>
              <p:spPr>
                <a:xfrm>
                  <a:off x="4747378" y="5212806"/>
                  <a:ext cx="21257" cy="12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8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1"/>
                      </a:lnTo>
                      <a:cubicBezTo>
                        <a:pt x="10876" y="-107"/>
                        <a:pt x="9860" y="-107"/>
                        <a:pt x="8990" y="321"/>
                      </a:cubicBezTo>
                      <a:lnTo>
                        <a:pt x="535" y="5179"/>
                      </a:lnTo>
                      <a:cubicBezTo>
                        <a:pt x="-130" y="6036"/>
                        <a:pt x="-225" y="6894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9" name="Google Shape;3956;p38"/>
                <p:cNvSpPr/>
                <p:nvPr/>
              </p:nvSpPr>
              <p:spPr>
                <a:xfrm>
                  <a:off x="4734837" y="5205912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72" y="12406"/>
                        <a:pt x="11319" y="12406"/>
                        <a:pt x="12220" y="11978"/>
                      </a:cubicBezTo>
                      <a:lnTo>
                        <a:pt x="20581" y="7120"/>
                      </a:lnTo>
                      <a:cubicBezTo>
                        <a:pt x="21436" y="6644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0" name="Google Shape;3957;p38"/>
                <p:cNvSpPr/>
                <p:nvPr/>
              </p:nvSpPr>
              <p:spPr>
                <a:xfrm>
                  <a:off x="4722523" y="5198768"/>
                  <a:ext cx="21411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11" h="12299" extrusionOk="0">
                      <a:moveTo>
                        <a:pt x="689" y="6834"/>
                      </a:moveTo>
                      <a:lnTo>
                        <a:pt x="9524" y="11978"/>
                      </a:lnTo>
                      <a:cubicBezTo>
                        <a:pt x="10426" y="12406"/>
                        <a:pt x="11473" y="12406"/>
                        <a:pt x="12374" y="11978"/>
                      </a:cubicBezTo>
                      <a:lnTo>
                        <a:pt x="20734" y="7120"/>
                      </a:lnTo>
                      <a:cubicBezTo>
                        <a:pt x="21589" y="7120"/>
                        <a:pt x="21684" y="5882"/>
                        <a:pt x="20734" y="5501"/>
                      </a:cubicBezTo>
                      <a:lnTo>
                        <a:pt x="11899" y="357"/>
                      </a:lnTo>
                      <a:cubicBezTo>
                        <a:pt x="11008" y="-119"/>
                        <a:pt x="9940" y="-119"/>
                        <a:pt x="9049" y="357"/>
                      </a:cubicBezTo>
                      <a:lnTo>
                        <a:pt x="594" y="5215"/>
                      </a:lnTo>
                      <a:cubicBezTo>
                        <a:pt x="-166" y="5691"/>
                        <a:pt x="-261" y="6358"/>
                        <a:pt x="689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1" name="Google Shape;3958;p38"/>
                <p:cNvSpPr/>
                <p:nvPr/>
              </p:nvSpPr>
              <p:spPr>
                <a:xfrm>
                  <a:off x="4709923" y="5191470"/>
                  <a:ext cx="21210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9" extrusionOk="0">
                      <a:moveTo>
                        <a:pt x="464" y="6894"/>
                      </a:moveTo>
                      <a:lnTo>
                        <a:pt x="9299" y="11942"/>
                      </a:lnTo>
                      <a:cubicBezTo>
                        <a:pt x="10190" y="12418"/>
                        <a:pt x="11258" y="12418"/>
                        <a:pt x="12149" y="11942"/>
                      </a:cubicBezTo>
                      <a:lnTo>
                        <a:pt x="20604" y="7084"/>
                      </a:lnTo>
                      <a:cubicBezTo>
                        <a:pt x="21364" y="7084"/>
                        <a:pt x="21459" y="5846"/>
                        <a:pt x="20604" y="5465"/>
                      </a:cubicBezTo>
                      <a:lnTo>
                        <a:pt x="11769" y="322"/>
                      </a:lnTo>
                      <a:cubicBezTo>
                        <a:pt x="10868" y="-107"/>
                        <a:pt x="9821" y="-107"/>
                        <a:pt x="8919" y="322"/>
                      </a:cubicBezTo>
                      <a:lnTo>
                        <a:pt x="464" y="5274"/>
                      </a:lnTo>
                      <a:cubicBezTo>
                        <a:pt x="-106" y="5751"/>
                        <a:pt x="-201" y="6417"/>
                        <a:pt x="464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2" name="Google Shape;3959;p38"/>
                <p:cNvSpPr/>
                <p:nvPr/>
              </p:nvSpPr>
              <p:spPr>
                <a:xfrm>
                  <a:off x="4697392" y="5184231"/>
                  <a:ext cx="21235" cy="12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5" h="12298" extrusionOk="0">
                      <a:moveTo>
                        <a:pt x="454" y="6894"/>
                      </a:moveTo>
                      <a:lnTo>
                        <a:pt x="9289" y="11942"/>
                      </a:lnTo>
                      <a:cubicBezTo>
                        <a:pt x="10180" y="12418"/>
                        <a:pt x="11248" y="12418"/>
                        <a:pt x="12139" y="11942"/>
                      </a:cubicBezTo>
                      <a:lnTo>
                        <a:pt x="20594" y="7084"/>
                      </a:lnTo>
                      <a:cubicBezTo>
                        <a:pt x="21449" y="6608"/>
                        <a:pt x="21449" y="5846"/>
                        <a:pt x="20594" y="5465"/>
                      </a:cubicBezTo>
                      <a:lnTo>
                        <a:pt x="11759" y="321"/>
                      </a:lnTo>
                      <a:cubicBezTo>
                        <a:pt x="10858" y="-107"/>
                        <a:pt x="9811" y="-107"/>
                        <a:pt x="8909" y="321"/>
                      </a:cubicBezTo>
                      <a:lnTo>
                        <a:pt x="549" y="5179"/>
                      </a:lnTo>
                      <a:cubicBezTo>
                        <a:pt x="-116" y="5751"/>
                        <a:pt x="-211" y="6894"/>
                        <a:pt x="454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3" name="Google Shape;3960;p38"/>
                <p:cNvSpPr/>
                <p:nvPr/>
              </p:nvSpPr>
              <p:spPr>
                <a:xfrm>
                  <a:off x="4684958" y="5176992"/>
                  <a:ext cx="20976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76" h="12299" extrusionOk="0">
                      <a:moveTo>
                        <a:pt x="253" y="6799"/>
                      </a:moveTo>
                      <a:lnTo>
                        <a:pt x="9089" y="11942"/>
                      </a:lnTo>
                      <a:cubicBezTo>
                        <a:pt x="9946" y="12418"/>
                        <a:pt x="10987" y="12418"/>
                        <a:pt x="11844" y="11942"/>
                      </a:cubicBezTo>
                      <a:lnTo>
                        <a:pt x="20299" y="7084"/>
                      </a:lnTo>
                      <a:cubicBezTo>
                        <a:pt x="21154" y="6608"/>
                        <a:pt x="21249" y="5846"/>
                        <a:pt x="20299" y="5465"/>
                      </a:cubicBezTo>
                      <a:lnTo>
                        <a:pt x="11464" y="321"/>
                      </a:lnTo>
                      <a:cubicBezTo>
                        <a:pt x="10562" y="-107"/>
                        <a:pt x="9515" y="-107"/>
                        <a:pt x="8614" y="321"/>
                      </a:cubicBezTo>
                      <a:lnTo>
                        <a:pt x="253" y="5179"/>
                      </a:lnTo>
                      <a:cubicBezTo>
                        <a:pt x="253" y="5655"/>
                        <a:pt x="-317" y="6417"/>
                        <a:pt x="253" y="6799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4" name="Google Shape;3961;p38"/>
                <p:cNvSpPr/>
                <p:nvPr/>
              </p:nvSpPr>
              <p:spPr>
                <a:xfrm>
                  <a:off x="4672326" y="5169717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6549"/>
                        <a:pt x="21531" y="5882"/>
                        <a:pt x="20581" y="5406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5" name="Google Shape;3962;p38"/>
                <p:cNvSpPr/>
                <p:nvPr/>
              </p:nvSpPr>
              <p:spPr>
                <a:xfrm>
                  <a:off x="4659785" y="5162478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025"/>
                      </a:lnTo>
                      <a:cubicBezTo>
                        <a:pt x="21436" y="6548"/>
                        <a:pt x="21531" y="5881"/>
                        <a:pt x="20581" y="5405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6" name="Google Shape;3963;p38"/>
                <p:cNvSpPr/>
                <p:nvPr/>
              </p:nvSpPr>
              <p:spPr>
                <a:xfrm>
                  <a:off x="4647352" y="5155656"/>
                  <a:ext cx="21150" cy="12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50" h="12358" extrusionOk="0">
                      <a:moveTo>
                        <a:pt x="428" y="6894"/>
                      </a:moveTo>
                      <a:lnTo>
                        <a:pt x="9263" y="12037"/>
                      </a:lnTo>
                      <a:cubicBezTo>
                        <a:pt x="10164" y="12466"/>
                        <a:pt x="11211" y="12466"/>
                        <a:pt x="12113" y="12037"/>
                      </a:cubicBezTo>
                      <a:lnTo>
                        <a:pt x="20473" y="7084"/>
                      </a:lnTo>
                      <a:cubicBezTo>
                        <a:pt x="21328" y="7084"/>
                        <a:pt x="21423" y="5941"/>
                        <a:pt x="20473" y="5465"/>
                      </a:cubicBezTo>
                      <a:lnTo>
                        <a:pt x="11638" y="321"/>
                      </a:lnTo>
                      <a:cubicBezTo>
                        <a:pt x="10769" y="-107"/>
                        <a:pt x="9752" y="-107"/>
                        <a:pt x="8883" y="321"/>
                      </a:cubicBezTo>
                      <a:lnTo>
                        <a:pt x="428" y="5179"/>
                      </a:lnTo>
                      <a:cubicBezTo>
                        <a:pt x="-143" y="5274"/>
                        <a:pt x="-143" y="6036"/>
                        <a:pt x="428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7" name="Google Shape;3964;p38"/>
                <p:cNvSpPr/>
                <p:nvPr/>
              </p:nvSpPr>
              <p:spPr>
                <a:xfrm>
                  <a:off x="4634693" y="5148036"/>
                  <a:ext cx="21269" cy="1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69" h="12263" extrusionOk="0">
                      <a:moveTo>
                        <a:pt x="546" y="6798"/>
                      </a:moveTo>
                      <a:lnTo>
                        <a:pt x="9381" y="11942"/>
                      </a:lnTo>
                      <a:cubicBezTo>
                        <a:pt x="10283" y="12371"/>
                        <a:pt x="11330" y="12371"/>
                        <a:pt x="12232" y="11942"/>
                      </a:cubicBezTo>
                      <a:lnTo>
                        <a:pt x="20592" y="7084"/>
                      </a:lnTo>
                      <a:cubicBezTo>
                        <a:pt x="21447" y="6608"/>
                        <a:pt x="21542" y="5846"/>
                        <a:pt x="20592" y="5465"/>
                      </a:cubicBezTo>
                      <a:lnTo>
                        <a:pt x="11757" y="322"/>
                      </a:lnTo>
                      <a:cubicBezTo>
                        <a:pt x="10855" y="-107"/>
                        <a:pt x="9808" y="-107"/>
                        <a:pt x="8906" y="322"/>
                      </a:cubicBezTo>
                      <a:lnTo>
                        <a:pt x="451" y="5179"/>
                      </a:lnTo>
                      <a:cubicBezTo>
                        <a:pt x="-119" y="5656"/>
                        <a:pt x="-214" y="6417"/>
                        <a:pt x="546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8" name="Google Shape;3965;p38"/>
                <p:cNvSpPr/>
                <p:nvPr/>
              </p:nvSpPr>
              <p:spPr>
                <a:xfrm>
                  <a:off x="4784985" y="5234904"/>
                  <a:ext cx="27256" cy="15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56" h="15823" extrusionOk="0">
                      <a:moveTo>
                        <a:pt x="454" y="6894"/>
                      </a:moveTo>
                      <a:lnTo>
                        <a:pt x="15369" y="15466"/>
                      </a:lnTo>
                      <a:cubicBezTo>
                        <a:pt x="16226" y="15942"/>
                        <a:pt x="17267" y="15942"/>
                        <a:pt x="18124" y="15466"/>
                      </a:cubicBezTo>
                      <a:lnTo>
                        <a:pt x="26580" y="10608"/>
                      </a:lnTo>
                      <a:cubicBezTo>
                        <a:pt x="27435" y="10132"/>
                        <a:pt x="27530" y="9370"/>
                        <a:pt x="26580" y="8989"/>
                      </a:cubicBezTo>
                      <a:lnTo>
                        <a:pt x="11759" y="322"/>
                      </a:lnTo>
                      <a:cubicBezTo>
                        <a:pt x="10858" y="-107"/>
                        <a:pt x="9811" y="-107"/>
                        <a:pt x="8909" y="322"/>
                      </a:cubicBezTo>
                      <a:lnTo>
                        <a:pt x="549" y="5179"/>
                      </a:lnTo>
                      <a:cubicBezTo>
                        <a:pt x="-116" y="5751"/>
                        <a:pt x="-211" y="6513"/>
                        <a:pt x="454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9" name="Google Shape;3966;p38"/>
                <p:cNvSpPr/>
                <p:nvPr/>
              </p:nvSpPr>
              <p:spPr>
                <a:xfrm>
                  <a:off x="4610064" y="5140680"/>
                  <a:ext cx="33535" cy="17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35" h="17487" extrusionOk="0">
                      <a:moveTo>
                        <a:pt x="24131" y="343"/>
                      </a:moveTo>
                      <a:lnTo>
                        <a:pt x="32966" y="5487"/>
                      </a:lnTo>
                      <a:cubicBezTo>
                        <a:pt x="33726" y="5487"/>
                        <a:pt x="33726" y="6534"/>
                        <a:pt x="32966" y="6915"/>
                      </a:cubicBezTo>
                      <a:lnTo>
                        <a:pt x="24036" y="12154"/>
                      </a:lnTo>
                      <a:cubicBezTo>
                        <a:pt x="23222" y="12535"/>
                        <a:pt x="22284" y="12535"/>
                        <a:pt x="21471" y="12154"/>
                      </a:cubicBezTo>
                      <a:lnTo>
                        <a:pt x="20711" y="11678"/>
                      </a:lnTo>
                      <a:cubicBezTo>
                        <a:pt x="19963" y="11306"/>
                        <a:pt x="19083" y="11306"/>
                        <a:pt x="18336" y="11678"/>
                      </a:cubicBezTo>
                      <a:lnTo>
                        <a:pt x="8835" y="17202"/>
                      </a:lnTo>
                      <a:cubicBezTo>
                        <a:pt x="7990" y="17583"/>
                        <a:pt x="7021" y="17583"/>
                        <a:pt x="6175" y="17202"/>
                      </a:cubicBezTo>
                      <a:lnTo>
                        <a:pt x="570" y="13964"/>
                      </a:lnTo>
                      <a:cubicBezTo>
                        <a:pt x="-190" y="13487"/>
                        <a:pt x="-190" y="12821"/>
                        <a:pt x="570" y="12440"/>
                      </a:cubicBezTo>
                      <a:lnTo>
                        <a:pt x="9405" y="7296"/>
                      </a:lnTo>
                      <a:lnTo>
                        <a:pt x="11210" y="6248"/>
                      </a:lnTo>
                      <a:lnTo>
                        <a:pt x="12540" y="5487"/>
                      </a:lnTo>
                      <a:lnTo>
                        <a:pt x="13870" y="4725"/>
                      </a:lnTo>
                      <a:lnTo>
                        <a:pt x="21471" y="343"/>
                      </a:lnTo>
                      <a:cubicBezTo>
                        <a:pt x="22298" y="-114"/>
                        <a:pt x="23302" y="-114"/>
                        <a:pt x="24131" y="343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0" name="Google Shape;3967;p38"/>
                <p:cNvSpPr/>
                <p:nvPr/>
              </p:nvSpPr>
              <p:spPr>
                <a:xfrm>
                  <a:off x="4754598" y="5259443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025"/>
                      </a:lnTo>
                      <a:cubicBezTo>
                        <a:pt x="21436" y="7025"/>
                        <a:pt x="21531" y="5882"/>
                        <a:pt x="20581" y="5405"/>
                      </a:cubicBezTo>
                      <a:lnTo>
                        <a:pt x="11745" y="357"/>
                      </a:lnTo>
                      <a:cubicBezTo>
                        <a:pt x="10854" y="-119"/>
                        <a:pt x="9786" y="-119"/>
                        <a:pt x="8895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1" name="Google Shape;3968;p38"/>
                <p:cNvSpPr/>
                <p:nvPr/>
              </p:nvSpPr>
              <p:spPr>
                <a:xfrm>
                  <a:off x="4742212" y="5252239"/>
                  <a:ext cx="20746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46" h="12299" extrusionOk="0">
                      <a:moveTo>
                        <a:pt x="0" y="6798"/>
                      </a:moveTo>
                      <a:lnTo>
                        <a:pt x="8835" y="11942"/>
                      </a:lnTo>
                      <a:cubicBezTo>
                        <a:pt x="9726" y="12418"/>
                        <a:pt x="10794" y="12418"/>
                        <a:pt x="11685" y="11942"/>
                      </a:cubicBezTo>
                      <a:lnTo>
                        <a:pt x="20141" y="7084"/>
                      </a:lnTo>
                      <a:cubicBezTo>
                        <a:pt x="20901" y="7084"/>
                        <a:pt x="20996" y="5846"/>
                        <a:pt x="20141" y="5465"/>
                      </a:cubicBezTo>
                      <a:lnTo>
                        <a:pt x="11305" y="322"/>
                      </a:lnTo>
                      <a:cubicBezTo>
                        <a:pt x="10404" y="-107"/>
                        <a:pt x="9357" y="-107"/>
                        <a:pt x="8455" y="322"/>
                      </a:cubicBezTo>
                      <a:lnTo>
                        <a:pt x="0" y="5179"/>
                      </a:lnTo>
                      <a:cubicBezTo>
                        <a:pt x="0" y="5560"/>
                        <a:pt x="0" y="6417"/>
                        <a:pt x="0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2" name="Google Shape;3969;p38"/>
                <p:cNvSpPr/>
                <p:nvPr/>
              </p:nvSpPr>
              <p:spPr>
                <a:xfrm>
                  <a:off x="4729612" y="5245000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61" y="12418"/>
                        <a:pt x="11329" y="12418"/>
                        <a:pt x="12220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59" y="-107"/>
                        <a:pt x="8990" y="322"/>
                      </a:cubicBezTo>
                      <a:lnTo>
                        <a:pt x="535" y="5274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3" name="Google Shape;3970;p38"/>
                <p:cNvSpPr/>
                <p:nvPr/>
              </p:nvSpPr>
              <p:spPr>
                <a:xfrm>
                  <a:off x="4623423" y="5183528"/>
                  <a:ext cx="21234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4" h="12299" extrusionOk="0">
                      <a:moveTo>
                        <a:pt x="511" y="6834"/>
                      </a:moveTo>
                      <a:lnTo>
                        <a:pt x="9347" y="11978"/>
                      </a:lnTo>
                      <a:cubicBezTo>
                        <a:pt x="10248" y="12406"/>
                        <a:pt x="11295" y="12406"/>
                        <a:pt x="12197" y="11978"/>
                      </a:cubicBezTo>
                      <a:lnTo>
                        <a:pt x="20557" y="7025"/>
                      </a:lnTo>
                      <a:cubicBezTo>
                        <a:pt x="21412" y="6549"/>
                        <a:pt x="21507" y="5882"/>
                        <a:pt x="20557" y="5405"/>
                      </a:cubicBezTo>
                      <a:lnTo>
                        <a:pt x="11722" y="357"/>
                      </a:lnTo>
                      <a:cubicBezTo>
                        <a:pt x="10831" y="-119"/>
                        <a:pt x="9763" y="-119"/>
                        <a:pt x="8872" y="357"/>
                      </a:cubicBezTo>
                      <a:lnTo>
                        <a:pt x="416" y="5215"/>
                      </a:lnTo>
                      <a:cubicBezTo>
                        <a:pt x="-154" y="5691"/>
                        <a:pt x="-154" y="6453"/>
                        <a:pt x="511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4" name="Google Shape;3971;p38"/>
                <p:cNvSpPr/>
                <p:nvPr/>
              </p:nvSpPr>
              <p:spPr>
                <a:xfrm>
                  <a:off x="4610954" y="5176325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798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59" y="-107"/>
                        <a:pt x="8990" y="322"/>
                      </a:cubicBezTo>
                      <a:lnTo>
                        <a:pt x="535" y="5179"/>
                      </a:lnTo>
                      <a:cubicBezTo>
                        <a:pt x="-130" y="5274"/>
                        <a:pt x="-225" y="6417"/>
                        <a:pt x="535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5" name="Google Shape;3972;p38"/>
                <p:cNvSpPr/>
                <p:nvPr/>
              </p:nvSpPr>
              <p:spPr>
                <a:xfrm>
                  <a:off x="4598509" y="5169086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44" y="-107"/>
                        <a:pt x="9797" y="-107"/>
                        <a:pt x="8895" y="322"/>
                      </a:cubicBezTo>
                      <a:lnTo>
                        <a:pt x="535" y="5274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6" name="Google Shape;3973;p38"/>
                <p:cNvSpPr/>
                <p:nvPr/>
              </p:nvSpPr>
              <p:spPr>
                <a:xfrm>
                  <a:off x="4586039" y="5161907"/>
                  <a:ext cx="21210" cy="12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8" extrusionOk="0">
                      <a:moveTo>
                        <a:pt x="464" y="6834"/>
                      </a:moveTo>
                      <a:lnTo>
                        <a:pt x="9299" y="11978"/>
                      </a:lnTo>
                      <a:cubicBezTo>
                        <a:pt x="10201" y="12406"/>
                        <a:pt x="11248" y="12406"/>
                        <a:pt x="12149" y="11978"/>
                      </a:cubicBezTo>
                      <a:lnTo>
                        <a:pt x="20604" y="7120"/>
                      </a:lnTo>
                      <a:cubicBezTo>
                        <a:pt x="21364" y="6644"/>
                        <a:pt x="21459" y="5881"/>
                        <a:pt x="20604" y="5501"/>
                      </a:cubicBezTo>
                      <a:lnTo>
                        <a:pt x="11769" y="357"/>
                      </a:lnTo>
                      <a:cubicBezTo>
                        <a:pt x="10878" y="-119"/>
                        <a:pt x="9810" y="-119"/>
                        <a:pt x="8919" y="357"/>
                      </a:cubicBezTo>
                      <a:lnTo>
                        <a:pt x="464" y="5215"/>
                      </a:lnTo>
                      <a:cubicBezTo>
                        <a:pt x="-106" y="5691"/>
                        <a:pt x="-201" y="6358"/>
                        <a:pt x="46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7" name="Google Shape;3974;p38"/>
                <p:cNvSpPr/>
                <p:nvPr/>
              </p:nvSpPr>
              <p:spPr>
                <a:xfrm>
                  <a:off x="4713902" y="5236011"/>
                  <a:ext cx="24523" cy="14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23" h="14108" extrusionOk="0">
                      <a:moveTo>
                        <a:pt x="570" y="6739"/>
                      </a:moveTo>
                      <a:lnTo>
                        <a:pt x="12635" y="13787"/>
                      </a:lnTo>
                      <a:cubicBezTo>
                        <a:pt x="13505" y="14216"/>
                        <a:pt x="14521" y="14216"/>
                        <a:pt x="15390" y="13787"/>
                      </a:cubicBezTo>
                      <a:lnTo>
                        <a:pt x="23846" y="8930"/>
                      </a:lnTo>
                      <a:cubicBezTo>
                        <a:pt x="24701" y="8453"/>
                        <a:pt x="24796" y="7691"/>
                        <a:pt x="23846" y="7310"/>
                      </a:cubicBezTo>
                      <a:lnTo>
                        <a:pt x="11780" y="357"/>
                      </a:lnTo>
                      <a:cubicBezTo>
                        <a:pt x="10923" y="-119"/>
                        <a:pt x="9882" y="-119"/>
                        <a:pt x="9025" y="357"/>
                      </a:cubicBezTo>
                      <a:lnTo>
                        <a:pt x="570" y="5215"/>
                      </a:lnTo>
                      <a:cubicBezTo>
                        <a:pt x="-190" y="5596"/>
                        <a:pt x="-190" y="6358"/>
                        <a:pt x="570" y="6739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8" name="Google Shape;3975;p38"/>
                <p:cNvSpPr/>
                <p:nvPr/>
              </p:nvSpPr>
              <p:spPr>
                <a:xfrm>
                  <a:off x="4635943" y="5190803"/>
                  <a:ext cx="24413" cy="14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13" h="14108" extrusionOk="0">
                      <a:moveTo>
                        <a:pt x="436" y="6798"/>
                      </a:moveTo>
                      <a:lnTo>
                        <a:pt x="12502" y="13752"/>
                      </a:lnTo>
                      <a:cubicBezTo>
                        <a:pt x="13393" y="14228"/>
                        <a:pt x="14461" y="14228"/>
                        <a:pt x="15352" y="13752"/>
                      </a:cubicBezTo>
                      <a:lnTo>
                        <a:pt x="23807" y="8894"/>
                      </a:lnTo>
                      <a:cubicBezTo>
                        <a:pt x="24567" y="8418"/>
                        <a:pt x="24662" y="7656"/>
                        <a:pt x="23807" y="7275"/>
                      </a:cubicBezTo>
                      <a:lnTo>
                        <a:pt x="11932" y="322"/>
                      </a:lnTo>
                      <a:cubicBezTo>
                        <a:pt x="11030" y="-107"/>
                        <a:pt x="9983" y="-107"/>
                        <a:pt x="9082" y="322"/>
                      </a:cubicBezTo>
                      <a:lnTo>
                        <a:pt x="721" y="5179"/>
                      </a:lnTo>
                      <a:cubicBezTo>
                        <a:pt x="-134" y="5656"/>
                        <a:pt x="-229" y="6418"/>
                        <a:pt x="436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9" name="Google Shape;3976;p38"/>
                <p:cNvSpPr/>
                <p:nvPr/>
              </p:nvSpPr>
              <p:spPr>
                <a:xfrm>
                  <a:off x="4651601" y="5199816"/>
                  <a:ext cx="71148" cy="41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148" h="41195" extrusionOk="0">
                      <a:moveTo>
                        <a:pt x="454" y="6834"/>
                      </a:moveTo>
                      <a:lnTo>
                        <a:pt x="59260" y="40839"/>
                      </a:lnTo>
                      <a:cubicBezTo>
                        <a:pt x="60117" y="41315"/>
                        <a:pt x="61159" y="41315"/>
                        <a:pt x="62016" y="40839"/>
                      </a:cubicBezTo>
                      <a:lnTo>
                        <a:pt x="70471" y="35981"/>
                      </a:lnTo>
                      <a:cubicBezTo>
                        <a:pt x="71326" y="35505"/>
                        <a:pt x="71421" y="34742"/>
                        <a:pt x="70471" y="34361"/>
                      </a:cubicBezTo>
                      <a:lnTo>
                        <a:pt x="11759" y="357"/>
                      </a:lnTo>
                      <a:cubicBezTo>
                        <a:pt x="10868" y="-119"/>
                        <a:pt x="9800" y="-119"/>
                        <a:pt x="8909" y="357"/>
                      </a:cubicBezTo>
                      <a:lnTo>
                        <a:pt x="549" y="5215"/>
                      </a:lnTo>
                      <a:cubicBezTo>
                        <a:pt x="-116" y="5691"/>
                        <a:pt x="-211" y="6453"/>
                        <a:pt x="45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0" name="Google Shape;3977;p38"/>
                <p:cNvSpPr/>
                <p:nvPr/>
              </p:nvSpPr>
              <p:spPr>
                <a:xfrm>
                  <a:off x="4756949" y="5232713"/>
                  <a:ext cx="21210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9" extrusionOk="0">
                      <a:moveTo>
                        <a:pt x="464" y="6894"/>
                      </a:moveTo>
                      <a:lnTo>
                        <a:pt x="9299" y="11942"/>
                      </a:lnTo>
                      <a:cubicBezTo>
                        <a:pt x="10190" y="12418"/>
                        <a:pt x="11258" y="12418"/>
                        <a:pt x="12149" y="11942"/>
                      </a:cubicBezTo>
                      <a:lnTo>
                        <a:pt x="20604" y="7084"/>
                      </a:lnTo>
                      <a:cubicBezTo>
                        <a:pt x="21364" y="6608"/>
                        <a:pt x="21459" y="5846"/>
                        <a:pt x="20604" y="5465"/>
                      </a:cubicBezTo>
                      <a:lnTo>
                        <a:pt x="11769" y="321"/>
                      </a:lnTo>
                      <a:cubicBezTo>
                        <a:pt x="10868" y="-107"/>
                        <a:pt x="9821" y="-107"/>
                        <a:pt x="8919" y="321"/>
                      </a:cubicBezTo>
                      <a:lnTo>
                        <a:pt x="464" y="5275"/>
                      </a:lnTo>
                      <a:cubicBezTo>
                        <a:pt x="-106" y="6036"/>
                        <a:pt x="-201" y="6036"/>
                        <a:pt x="464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1" name="Google Shape;3978;p38"/>
                <p:cNvSpPr/>
                <p:nvPr/>
              </p:nvSpPr>
              <p:spPr>
                <a:xfrm>
                  <a:off x="4744433" y="5225534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7120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358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2" name="Google Shape;3979;p38"/>
                <p:cNvSpPr/>
                <p:nvPr/>
              </p:nvSpPr>
              <p:spPr>
                <a:xfrm>
                  <a:off x="4732035" y="5218330"/>
                  <a:ext cx="21424" cy="1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4" h="12263" extrusionOk="0">
                      <a:moveTo>
                        <a:pt x="677" y="6798"/>
                      </a:moveTo>
                      <a:lnTo>
                        <a:pt x="9513" y="11942"/>
                      </a:lnTo>
                      <a:cubicBezTo>
                        <a:pt x="10414" y="12371"/>
                        <a:pt x="11461" y="12371"/>
                        <a:pt x="12363" y="11942"/>
                      </a:cubicBezTo>
                      <a:lnTo>
                        <a:pt x="20818" y="7084"/>
                      </a:lnTo>
                      <a:cubicBezTo>
                        <a:pt x="21578" y="6608"/>
                        <a:pt x="21673" y="5846"/>
                        <a:pt x="20818" y="5465"/>
                      </a:cubicBezTo>
                      <a:lnTo>
                        <a:pt x="11983" y="322"/>
                      </a:lnTo>
                      <a:cubicBezTo>
                        <a:pt x="11081" y="-107"/>
                        <a:pt x="10034" y="-107"/>
                        <a:pt x="9133" y="322"/>
                      </a:cubicBezTo>
                      <a:lnTo>
                        <a:pt x="677" y="5179"/>
                      </a:lnTo>
                      <a:cubicBezTo>
                        <a:pt x="-178" y="5656"/>
                        <a:pt x="-273" y="6417"/>
                        <a:pt x="677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3" name="Google Shape;3980;p38"/>
                <p:cNvSpPr/>
                <p:nvPr/>
              </p:nvSpPr>
              <p:spPr>
                <a:xfrm>
                  <a:off x="4719447" y="5211091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798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941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59" y="-107"/>
                        <a:pt x="8990" y="322"/>
                      </a:cubicBezTo>
                      <a:lnTo>
                        <a:pt x="535" y="5179"/>
                      </a:lnTo>
                      <a:cubicBezTo>
                        <a:pt x="-130" y="5656"/>
                        <a:pt x="-225" y="6417"/>
                        <a:pt x="535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4" name="Google Shape;3981;p38"/>
                <p:cNvSpPr/>
                <p:nvPr/>
              </p:nvSpPr>
              <p:spPr>
                <a:xfrm>
                  <a:off x="4706978" y="5203817"/>
                  <a:ext cx="21210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9" extrusionOk="0">
                      <a:moveTo>
                        <a:pt x="464" y="6834"/>
                      </a:moveTo>
                      <a:lnTo>
                        <a:pt x="9299" y="11978"/>
                      </a:lnTo>
                      <a:cubicBezTo>
                        <a:pt x="10201" y="12406"/>
                        <a:pt x="11248" y="12406"/>
                        <a:pt x="12149" y="11978"/>
                      </a:cubicBezTo>
                      <a:lnTo>
                        <a:pt x="20604" y="7025"/>
                      </a:lnTo>
                      <a:cubicBezTo>
                        <a:pt x="21364" y="6548"/>
                        <a:pt x="21459" y="5882"/>
                        <a:pt x="20604" y="5405"/>
                      </a:cubicBezTo>
                      <a:lnTo>
                        <a:pt x="11769" y="357"/>
                      </a:lnTo>
                      <a:cubicBezTo>
                        <a:pt x="10878" y="-119"/>
                        <a:pt x="9810" y="-119"/>
                        <a:pt x="8919" y="357"/>
                      </a:cubicBezTo>
                      <a:lnTo>
                        <a:pt x="464" y="5215"/>
                      </a:lnTo>
                      <a:cubicBezTo>
                        <a:pt x="-106" y="5691"/>
                        <a:pt x="-201" y="6358"/>
                        <a:pt x="46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5" name="Google Shape;3982;p38"/>
                <p:cNvSpPr/>
                <p:nvPr/>
              </p:nvSpPr>
              <p:spPr>
                <a:xfrm>
                  <a:off x="4694711" y="5196578"/>
                  <a:ext cx="20722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22" h="12299" extrusionOk="0">
                      <a:moveTo>
                        <a:pt x="0" y="6834"/>
                      </a:moveTo>
                      <a:lnTo>
                        <a:pt x="8835" y="11978"/>
                      </a:lnTo>
                      <a:cubicBezTo>
                        <a:pt x="9705" y="12406"/>
                        <a:pt x="10721" y="12406"/>
                        <a:pt x="11590" y="11978"/>
                      </a:cubicBezTo>
                      <a:lnTo>
                        <a:pt x="20046" y="7025"/>
                      </a:lnTo>
                      <a:cubicBezTo>
                        <a:pt x="20901" y="6549"/>
                        <a:pt x="20996" y="5882"/>
                        <a:pt x="20046" y="5406"/>
                      </a:cubicBezTo>
                      <a:lnTo>
                        <a:pt x="11210" y="357"/>
                      </a:lnTo>
                      <a:cubicBezTo>
                        <a:pt x="10353" y="-119"/>
                        <a:pt x="9312" y="-119"/>
                        <a:pt x="8455" y="357"/>
                      </a:cubicBezTo>
                      <a:lnTo>
                        <a:pt x="0" y="5215"/>
                      </a:lnTo>
                      <a:cubicBezTo>
                        <a:pt x="0" y="5691"/>
                        <a:pt x="0" y="6453"/>
                        <a:pt x="0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6" name="Google Shape;3983;p38"/>
                <p:cNvSpPr/>
                <p:nvPr/>
              </p:nvSpPr>
              <p:spPr>
                <a:xfrm>
                  <a:off x="4681992" y="5189338"/>
                  <a:ext cx="21210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9" extrusionOk="0">
                      <a:moveTo>
                        <a:pt x="464" y="6834"/>
                      </a:moveTo>
                      <a:lnTo>
                        <a:pt x="9299" y="11978"/>
                      </a:lnTo>
                      <a:cubicBezTo>
                        <a:pt x="10201" y="12406"/>
                        <a:pt x="11248" y="12406"/>
                        <a:pt x="12149" y="11978"/>
                      </a:cubicBezTo>
                      <a:lnTo>
                        <a:pt x="20604" y="7025"/>
                      </a:lnTo>
                      <a:cubicBezTo>
                        <a:pt x="21364" y="6549"/>
                        <a:pt x="21459" y="5882"/>
                        <a:pt x="20604" y="5406"/>
                      </a:cubicBezTo>
                      <a:lnTo>
                        <a:pt x="11769" y="357"/>
                      </a:lnTo>
                      <a:cubicBezTo>
                        <a:pt x="10878" y="-119"/>
                        <a:pt x="9810" y="-119"/>
                        <a:pt x="8919" y="357"/>
                      </a:cubicBezTo>
                      <a:lnTo>
                        <a:pt x="464" y="5215"/>
                      </a:lnTo>
                      <a:cubicBezTo>
                        <a:pt x="-106" y="5691"/>
                        <a:pt x="-201" y="6453"/>
                        <a:pt x="46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7" name="Google Shape;3984;p38"/>
                <p:cNvSpPr/>
                <p:nvPr/>
              </p:nvSpPr>
              <p:spPr>
                <a:xfrm>
                  <a:off x="4669476" y="5182100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6644"/>
                        <a:pt x="21531" y="5882"/>
                        <a:pt x="20581" y="5405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" name="Google Shape;3985;p38"/>
                <p:cNvSpPr/>
                <p:nvPr/>
              </p:nvSpPr>
              <p:spPr>
                <a:xfrm>
                  <a:off x="4656900" y="5174765"/>
                  <a:ext cx="21316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16" h="12299" extrusionOk="0">
                      <a:moveTo>
                        <a:pt x="570" y="6834"/>
                      </a:moveTo>
                      <a:lnTo>
                        <a:pt x="9405" y="11978"/>
                      </a:lnTo>
                      <a:cubicBezTo>
                        <a:pt x="10307" y="12406"/>
                        <a:pt x="11354" y="12406"/>
                        <a:pt x="12255" y="11978"/>
                      </a:cubicBezTo>
                      <a:lnTo>
                        <a:pt x="20711" y="7120"/>
                      </a:lnTo>
                      <a:cubicBezTo>
                        <a:pt x="21471" y="7120"/>
                        <a:pt x="21566" y="5882"/>
                        <a:pt x="20711" y="5501"/>
                      </a:cubicBezTo>
                      <a:lnTo>
                        <a:pt x="11875" y="357"/>
                      </a:lnTo>
                      <a:cubicBezTo>
                        <a:pt x="10984" y="-119"/>
                        <a:pt x="9916" y="-119"/>
                        <a:pt x="9025" y="357"/>
                      </a:cubicBezTo>
                      <a:lnTo>
                        <a:pt x="570" y="5215"/>
                      </a:lnTo>
                      <a:cubicBezTo>
                        <a:pt x="-190" y="5787"/>
                        <a:pt x="-190" y="6834"/>
                        <a:pt x="570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" name="Google Shape;3986;p38"/>
                <p:cNvSpPr/>
                <p:nvPr/>
              </p:nvSpPr>
              <p:spPr>
                <a:xfrm>
                  <a:off x="4644490" y="5167657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7084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59" y="-107"/>
                        <a:pt x="8990" y="322"/>
                      </a:cubicBezTo>
                      <a:lnTo>
                        <a:pt x="535" y="5179"/>
                      </a:lnTo>
                      <a:cubicBezTo>
                        <a:pt x="-130" y="5656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" name="Google Shape;3987;p38"/>
                <p:cNvSpPr/>
                <p:nvPr/>
              </p:nvSpPr>
              <p:spPr>
                <a:xfrm>
                  <a:off x="4632021" y="5160418"/>
                  <a:ext cx="21210" cy="12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8" extrusionOk="0">
                      <a:moveTo>
                        <a:pt x="464" y="6894"/>
                      </a:moveTo>
                      <a:lnTo>
                        <a:pt x="9299" y="11942"/>
                      </a:lnTo>
                      <a:cubicBezTo>
                        <a:pt x="10190" y="12418"/>
                        <a:pt x="11258" y="12418"/>
                        <a:pt x="12149" y="11942"/>
                      </a:cubicBezTo>
                      <a:lnTo>
                        <a:pt x="20604" y="7084"/>
                      </a:lnTo>
                      <a:cubicBezTo>
                        <a:pt x="21364" y="6608"/>
                        <a:pt x="21459" y="5846"/>
                        <a:pt x="20604" y="5465"/>
                      </a:cubicBezTo>
                      <a:lnTo>
                        <a:pt x="11769" y="321"/>
                      </a:lnTo>
                      <a:cubicBezTo>
                        <a:pt x="10868" y="-107"/>
                        <a:pt x="9821" y="-107"/>
                        <a:pt x="8919" y="321"/>
                      </a:cubicBezTo>
                      <a:lnTo>
                        <a:pt x="464" y="5179"/>
                      </a:lnTo>
                      <a:cubicBezTo>
                        <a:pt x="-106" y="5751"/>
                        <a:pt x="-201" y="6417"/>
                        <a:pt x="464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" name="Google Shape;3988;p38"/>
                <p:cNvSpPr/>
                <p:nvPr/>
              </p:nvSpPr>
              <p:spPr>
                <a:xfrm>
                  <a:off x="4619504" y="5153179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1"/>
                      </a:lnTo>
                      <a:cubicBezTo>
                        <a:pt x="10876" y="-107"/>
                        <a:pt x="9859" y="-107"/>
                        <a:pt x="8990" y="321"/>
                      </a:cubicBezTo>
                      <a:lnTo>
                        <a:pt x="535" y="5275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" name="Google Shape;3989;p38"/>
                <p:cNvSpPr/>
                <p:nvPr/>
              </p:nvSpPr>
              <p:spPr>
                <a:xfrm>
                  <a:off x="4769418" y="5240428"/>
                  <a:ext cx="30663" cy="17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63" h="17728" extrusionOk="0">
                      <a:moveTo>
                        <a:pt x="535" y="6417"/>
                      </a:moveTo>
                      <a:lnTo>
                        <a:pt x="18775" y="17371"/>
                      </a:lnTo>
                      <a:cubicBezTo>
                        <a:pt x="19667" y="17847"/>
                        <a:pt x="20734" y="17847"/>
                        <a:pt x="21626" y="17371"/>
                      </a:cubicBezTo>
                      <a:lnTo>
                        <a:pt x="29986" y="12513"/>
                      </a:lnTo>
                      <a:cubicBezTo>
                        <a:pt x="30841" y="12037"/>
                        <a:pt x="30936" y="11370"/>
                        <a:pt x="29986" y="10894"/>
                      </a:cubicBezTo>
                      <a:lnTo>
                        <a:pt x="11745" y="321"/>
                      </a:lnTo>
                      <a:cubicBezTo>
                        <a:pt x="10876" y="-107"/>
                        <a:pt x="9860" y="-107"/>
                        <a:pt x="8990" y="321"/>
                      </a:cubicBezTo>
                      <a:lnTo>
                        <a:pt x="535" y="5275"/>
                      </a:lnTo>
                      <a:cubicBezTo>
                        <a:pt x="-130" y="5275"/>
                        <a:pt x="-225" y="5941"/>
                        <a:pt x="535" y="6417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3" name="Google Shape;3990;p38"/>
                <p:cNvSpPr/>
                <p:nvPr/>
              </p:nvSpPr>
              <p:spPr>
                <a:xfrm>
                  <a:off x="4751035" y="5243345"/>
                  <a:ext cx="21400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12299" extrusionOk="0">
                      <a:moveTo>
                        <a:pt x="677" y="6834"/>
                      </a:moveTo>
                      <a:lnTo>
                        <a:pt x="9513" y="11978"/>
                      </a:lnTo>
                      <a:cubicBezTo>
                        <a:pt x="10382" y="12406"/>
                        <a:pt x="11398" y="12406"/>
                        <a:pt x="12268" y="11978"/>
                      </a:cubicBezTo>
                      <a:lnTo>
                        <a:pt x="20723" y="7025"/>
                      </a:lnTo>
                      <a:cubicBezTo>
                        <a:pt x="21578" y="7025"/>
                        <a:pt x="21673" y="5882"/>
                        <a:pt x="20723" y="5405"/>
                      </a:cubicBezTo>
                      <a:lnTo>
                        <a:pt x="11888" y="357"/>
                      </a:lnTo>
                      <a:cubicBezTo>
                        <a:pt x="11031" y="-119"/>
                        <a:pt x="9990" y="-119"/>
                        <a:pt x="9133" y="357"/>
                      </a:cubicBezTo>
                      <a:lnTo>
                        <a:pt x="677" y="4929"/>
                      </a:lnTo>
                      <a:cubicBezTo>
                        <a:pt x="-178" y="5691"/>
                        <a:pt x="-273" y="6453"/>
                        <a:pt x="677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4" name="Google Shape;3991;p38"/>
                <p:cNvSpPr/>
                <p:nvPr/>
              </p:nvSpPr>
              <p:spPr>
                <a:xfrm>
                  <a:off x="4738529" y="5236106"/>
                  <a:ext cx="21200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0" h="12299" extrusionOk="0">
                      <a:moveTo>
                        <a:pt x="454" y="6834"/>
                      </a:moveTo>
                      <a:lnTo>
                        <a:pt x="9289" y="11978"/>
                      </a:lnTo>
                      <a:cubicBezTo>
                        <a:pt x="10191" y="12406"/>
                        <a:pt x="11238" y="12406"/>
                        <a:pt x="12139" y="11978"/>
                      </a:cubicBezTo>
                      <a:lnTo>
                        <a:pt x="20594" y="7025"/>
                      </a:lnTo>
                      <a:cubicBezTo>
                        <a:pt x="21354" y="6549"/>
                        <a:pt x="21449" y="5882"/>
                        <a:pt x="20594" y="5406"/>
                      </a:cubicBezTo>
                      <a:lnTo>
                        <a:pt x="11759" y="357"/>
                      </a:lnTo>
                      <a:cubicBezTo>
                        <a:pt x="10868" y="-119"/>
                        <a:pt x="9800" y="-119"/>
                        <a:pt x="8909" y="357"/>
                      </a:cubicBezTo>
                      <a:lnTo>
                        <a:pt x="549" y="5215"/>
                      </a:lnTo>
                      <a:cubicBezTo>
                        <a:pt x="-116" y="5691"/>
                        <a:pt x="-211" y="6453"/>
                        <a:pt x="45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5" name="Google Shape;3992;p38"/>
                <p:cNvSpPr/>
                <p:nvPr/>
              </p:nvSpPr>
              <p:spPr>
                <a:xfrm>
                  <a:off x="4726002" y="5228867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39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6548"/>
                        <a:pt x="21531" y="5881"/>
                        <a:pt x="20581" y="5405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6" name="Google Shape;3993;p38"/>
                <p:cNvSpPr/>
                <p:nvPr/>
              </p:nvSpPr>
              <p:spPr>
                <a:xfrm>
                  <a:off x="4713712" y="5221628"/>
                  <a:ext cx="20781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81" h="12299" extrusionOk="0">
                      <a:moveTo>
                        <a:pt x="0" y="6834"/>
                      </a:moveTo>
                      <a:lnTo>
                        <a:pt x="8835" y="11978"/>
                      </a:lnTo>
                      <a:cubicBezTo>
                        <a:pt x="9737" y="12406"/>
                        <a:pt x="10784" y="12406"/>
                        <a:pt x="11685" y="11978"/>
                      </a:cubicBezTo>
                      <a:lnTo>
                        <a:pt x="20141" y="7120"/>
                      </a:lnTo>
                      <a:cubicBezTo>
                        <a:pt x="20996" y="6644"/>
                        <a:pt x="20996" y="5882"/>
                        <a:pt x="20141" y="5501"/>
                      </a:cubicBezTo>
                      <a:lnTo>
                        <a:pt x="11305" y="357"/>
                      </a:lnTo>
                      <a:cubicBezTo>
                        <a:pt x="10414" y="-119"/>
                        <a:pt x="9346" y="-119"/>
                        <a:pt x="8455" y="357"/>
                      </a:cubicBezTo>
                      <a:lnTo>
                        <a:pt x="95" y="5215"/>
                      </a:lnTo>
                      <a:cubicBezTo>
                        <a:pt x="0" y="5691"/>
                        <a:pt x="0" y="6453"/>
                        <a:pt x="0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7" name="Google Shape;3994;p38"/>
                <p:cNvSpPr/>
                <p:nvPr/>
              </p:nvSpPr>
              <p:spPr>
                <a:xfrm>
                  <a:off x="4701016" y="5214425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798"/>
                      </a:moveTo>
                      <a:lnTo>
                        <a:pt x="9370" y="11942"/>
                      </a:lnTo>
                      <a:cubicBezTo>
                        <a:pt x="10261" y="12418"/>
                        <a:pt x="11329" y="12418"/>
                        <a:pt x="12220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59" y="-107"/>
                        <a:pt x="8990" y="322"/>
                      </a:cubicBezTo>
                      <a:lnTo>
                        <a:pt x="535" y="5179"/>
                      </a:lnTo>
                      <a:cubicBezTo>
                        <a:pt x="-130" y="5274"/>
                        <a:pt x="-225" y="6417"/>
                        <a:pt x="535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8" name="Google Shape;3995;p38"/>
                <p:cNvSpPr/>
                <p:nvPr/>
              </p:nvSpPr>
              <p:spPr>
                <a:xfrm>
                  <a:off x="4688557" y="5207186"/>
                  <a:ext cx="21271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1" h="12299" extrusionOk="0">
                      <a:moveTo>
                        <a:pt x="454" y="6894"/>
                      </a:moveTo>
                      <a:lnTo>
                        <a:pt x="9289" y="11942"/>
                      </a:lnTo>
                      <a:cubicBezTo>
                        <a:pt x="10180" y="12418"/>
                        <a:pt x="11248" y="12418"/>
                        <a:pt x="12139" y="11942"/>
                      </a:cubicBezTo>
                      <a:lnTo>
                        <a:pt x="20594" y="7084"/>
                      </a:lnTo>
                      <a:cubicBezTo>
                        <a:pt x="21449" y="6608"/>
                        <a:pt x="21544" y="5846"/>
                        <a:pt x="20594" y="5465"/>
                      </a:cubicBezTo>
                      <a:lnTo>
                        <a:pt x="11759" y="322"/>
                      </a:lnTo>
                      <a:cubicBezTo>
                        <a:pt x="10858" y="-107"/>
                        <a:pt x="9811" y="-107"/>
                        <a:pt x="8909" y="322"/>
                      </a:cubicBezTo>
                      <a:lnTo>
                        <a:pt x="549" y="5274"/>
                      </a:lnTo>
                      <a:cubicBezTo>
                        <a:pt x="-116" y="5751"/>
                        <a:pt x="-211" y="6417"/>
                        <a:pt x="454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" name="Google Shape;3996;p38"/>
                <p:cNvSpPr/>
                <p:nvPr/>
              </p:nvSpPr>
              <p:spPr>
                <a:xfrm>
                  <a:off x="4675924" y="5199947"/>
                  <a:ext cx="21364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4" h="12299" extrusionOk="0">
                      <a:moveTo>
                        <a:pt x="641" y="6894"/>
                      </a:moveTo>
                      <a:lnTo>
                        <a:pt x="9477" y="11942"/>
                      </a:lnTo>
                      <a:cubicBezTo>
                        <a:pt x="10368" y="12418"/>
                        <a:pt x="11435" y="12418"/>
                        <a:pt x="12327" y="11942"/>
                      </a:cubicBezTo>
                      <a:lnTo>
                        <a:pt x="20687" y="7084"/>
                      </a:lnTo>
                      <a:cubicBezTo>
                        <a:pt x="21542" y="6608"/>
                        <a:pt x="21637" y="5846"/>
                        <a:pt x="20687" y="5465"/>
                      </a:cubicBezTo>
                      <a:lnTo>
                        <a:pt x="11852" y="321"/>
                      </a:lnTo>
                      <a:cubicBezTo>
                        <a:pt x="10982" y="-107"/>
                        <a:pt x="9966" y="-107"/>
                        <a:pt x="9096" y="321"/>
                      </a:cubicBezTo>
                      <a:lnTo>
                        <a:pt x="641" y="5275"/>
                      </a:lnTo>
                      <a:cubicBezTo>
                        <a:pt x="-214" y="5751"/>
                        <a:pt x="-214" y="6417"/>
                        <a:pt x="641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" name="Google Shape;3997;p38"/>
                <p:cNvSpPr/>
                <p:nvPr/>
              </p:nvSpPr>
              <p:spPr>
                <a:xfrm>
                  <a:off x="4663585" y="5192708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7084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44" y="-107"/>
                        <a:pt x="9797" y="-107"/>
                        <a:pt x="8895" y="322"/>
                      </a:cubicBezTo>
                      <a:lnTo>
                        <a:pt x="535" y="5274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" name="Google Shape;3998;p38"/>
                <p:cNvSpPr/>
                <p:nvPr/>
              </p:nvSpPr>
              <p:spPr>
                <a:xfrm>
                  <a:off x="4651034" y="5185529"/>
                  <a:ext cx="21269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69" h="12299" extrusionOk="0">
                      <a:moveTo>
                        <a:pt x="546" y="6834"/>
                      </a:moveTo>
                      <a:lnTo>
                        <a:pt x="9381" y="11978"/>
                      </a:lnTo>
                      <a:cubicBezTo>
                        <a:pt x="10283" y="12406"/>
                        <a:pt x="11330" y="12406"/>
                        <a:pt x="12232" y="11978"/>
                      </a:cubicBezTo>
                      <a:lnTo>
                        <a:pt x="20592" y="7120"/>
                      </a:lnTo>
                      <a:cubicBezTo>
                        <a:pt x="21447" y="6644"/>
                        <a:pt x="21542" y="5882"/>
                        <a:pt x="20592" y="5501"/>
                      </a:cubicBezTo>
                      <a:lnTo>
                        <a:pt x="11757" y="357"/>
                      </a:lnTo>
                      <a:cubicBezTo>
                        <a:pt x="10865" y="-119"/>
                        <a:pt x="9798" y="-119"/>
                        <a:pt x="8906" y="357"/>
                      </a:cubicBezTo>
                      <a:lnTo>
                        <a:pt x="451" y="5215"/>
                      </a:lnTo>
                      <a:cubicBezTo>
                        <a:pt x="-119" y="5596"/>
                        <a:pt x="-214" y="6358"/>
                        <a:pt x="546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" name="Google Shape;3999;p38"/>
                <p:cNvSpPr/>
                <p:nvPr/>
              </p:nvSpPr>
              <p:spPr>
                <a:xfrm>
                  <a:off x="4638600" y="5178325"/>
                  <a:ext cx="21257" cy="1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63" extrusionOk="0">
                      <a:moveTo>
                        <a:pt x="535" y="6798"/>
                      </a:moveTo>
                      <a:lnTo>
                        <a:pt x="9370" y="11942"/>
                      </a:lnTo>
                      <a:cubicBezTo>
                        <a:pt x="10240" y="12371"/>
                        <a:pt x="11256" y="12371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44" y="-107"/>
                        <a:pt x="9797" y="-107"/>
                        <a:pt x="8895" y="322"/>
                      </a:cubicBezTo>
                      <a:lnTo>
                        <a:pt x="535" y="5179"/>
                      </a:lnTo>
                      <a:cubicBezTo>
                        <a:pt x="-130" y="5656"/>
                        <a:pt x="-225" y="6417"/>
                        <a:pt x="535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" name="Google Shape;4000;p38"/>
                <p:cNvSpPr/>
                <p:nvPr/>
              </p:nvSpPr>
              <p:spPr>
                <a:xfrm>
                  <a:off x="4626083" y="5171051"/>
                  <a:ext cx="21234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4" h="12299" extrusionOk="0">
                      <a:moveTo>
                        <a:pt x="511" y="6834"/>
                      </a:moveTo>
                      <a:lnTo>
                        <a:pt x="9347" y="11978"/>
                      </a:lnTo>
                      <a:cubicBezTo>
                        <a:pt x="10248" y="12406"/>
                        <a:pt x="11295" y="12406"/>
                        <a:pt x="12197" y="11978"/>
                      </a:cubicBezTo>
                      <a:lnTo>
                        <a:pt x="20557" y="7025"/>
                      </a:lnTo>
                      <a:cubicBezTo>
                        <a:pt x="21412" y="6548"/>
                        <a:pt x="21507" y="5882"/>
                        <a:pt x="20557" y="5405"/>
                      </a:cubicBezTo>
                      <a:lnTo>
                        <a:pt x="11722" y="357"/>
                      </a:lnTo>
                      <a:cubicBezTo>
                        <a:pt x="10831" y="-119"/>
                        <a:pt x="9763" y="-119"/>
                        <a:pt x="8872" y="357"/>
                      </a:cubicBezTo>
                      <a:lnTo>
                        <a:pt x="416" y="5215"/>
                      </a:lnTo>
                      <a:cubicBezTo>
                        <a:pt x="-154" y="5691"/>
                        <a:pt x="-154" y="6453"/>
                        <a:pt x="511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" name="Google Shape;4001;p38"/>
                <p:cNvSpPr/>
                <p:nvPr/>
              </p:nvSpPr>
              <p:spPr>
                <a:xfrm>
                  <a:off x="4598129" y="5154858"/>
                  <a:ext cx="36743" cy="21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3" h="21252" extrusionOk="0">
                      <a:moveTo>
                        <a:pt x="535" y="6834"/>
                      </a:moveTo>
                      <a:lnTo>
                        <a:pt x="24856" y="20931"/>
                      </a:lnTo>
                      <a:cubicBezTo>
                        <a:pt x="25725" y="21360"/>
                        <a:pt x="26741" y="21360"/>
                        <a:pt x="27611" y="20931"/>
                      </a:cubicBezTo>
                      <a:lnTo>
                        <a:pt x="36066" y="15978"/>
                      </a:lnTo>
                      <a:cubicBezTo>
                        <a:pt x="36921" y="15502"/>
                        <a:pt x="37016" y="14835"/>
                        <a:pt x="36066" y="14359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" name="Google Shape;4002;p38"/>
                <p:cNvSpPr/>
                <p:nvPr/>
              </p:nvSpPr>
              <p:spPr>
                <a:xfrm>
                  <a:off x="4763493" y="5250906"/>
                  <a:ext cx="24428" cy="14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28" h="14204" extrusionOk="0">
                      <a:moveTo>
                        <a:pt x="475" y="6894"/>
                      </a:moveTo>
                      <a:lnTo>
                        <a:pt x="12540" y="13847"/>
                      </a:lnTo>
                      <a:cubicBezTo>
                        <a:pt x="13431" y="14323"/>
                        <a:pt x="14499" y="14323"/>
                        <a:pt x="15390" y="13847"/>
                      </a:cubicBezTo>
                      <a:lnTo>
                        <a:pt x="23751" y="8989"/>
                      </a:lnTo>
                      <a:cubicBezTo>
                        <a:pt x="24606" y="8513"/>
                        <a:pt x="24701" y="7751"/>
                        <a:pt x="23751" y="7370"/>
                      </a:cubicBezTo>
                      <a:lnTo>
                        <a:pt x="11685" y="321"/>
                      </a:lnTo>
                      <a:cubicBezTo>
                        <a:pt x="10784" y="-107"/>
                        <a:pt x="9737" y="-107"/>
                        <a:pt x="8835" y="321"/>
                      </a:cubicBezTo>
                      <a:lnTo>
                        <a:pt x="380" y="5179"/>
                      </a:lnTo>
                      <a:cubicBezTo>
                        <a:pt x="-95" y="5370"/>
                        <a:pt x="-190" y="6132"/>
                        <a:pt x="47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68" name="Google Shape;4003;p38"/>
              <p:cNvGrpSpPr/>
              <p:nvPr/>
            </p:nvGrpSpPr>
            <p:grpSpPr>
              <a:xfrm>
                <a:off x="4655095" y="4952197"/>
                <a:ext cx="207390" cy="280361"/>
                <a:chOff x="4655095" y="4952197"/>
                <a:chExt cx="207390" cy="280361"/>
              </a:xfrm>
            </p:grpSpPr>
            <p:grpSp>
              <p:nvGrpSpPr>
                <p:cNvPr id="269" name="Google Shape;4004;p38"/>
                <p:cNvGrpSpPr/>
                <p:nvPr/>
              </p:nvGrpSpPr>
              <p:grpSpPr>
                <a:xfrm>
                  <a:off x="4655095" y="4952197"/>
                  <a:ext cx="207390" cy="280361"/>
                  <a:chOff x="4655095" y="4952197"/>
                  <a:chExt cx="207390" cy="280361"/>
                </a:xfrm>
              </p:grpSpPr>
              <p:sp>
                <p:nvSpPr>
                  <p:cNvPr id="273" name="Google Shape;4005;p38"/>
                  <p:cNvSpPr/>
                  <p:nvPr/>
                </p:nvSpPr>
                <p:spPr>
                  <a:xfrm>
                    <a:off x="4655095" y="4952197"/>
                    <a:ext cx="207390" cy="2803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390" h="280361" extrusionOk="0">
                        <a:moveTo>
                          <a:pt x="200455" y="280361"/>
                        </a:moveTo>
                        <a:lnTo>
                          <a:pt x="200455" y="280361"/>
                        </a:lnTo>
                        <a:lnTo>
                          <a:pt x="0" y="164251"/>
                        </a:lnTo>
                        <a:lnTo>
                          <a:pt x="0" y="6232"/>
                        </a:lnTo>
                        <a:lnTo>
                          <a:pt x="1520" y="2612"/>
                        </a:lnTo>
                        <a:lnTo>
                          <a:pt x="3230" y="1850"/>
                        </a:lnTo>
                        <a:lnTo>
                          <a:pt x="3230" y="1850"/>
                        </a:lnTo>
                        <a:cubicBezTo>
                          <a:pt x="7492" y="-617"/>
                          <a:pt x="12744" y="-617"/>
                          <a:pt x="17005" y="1850"/>
                        </a:cubicBezTo>
                        <a:lnTo>
                          <a:pt x="200455" y="108054"/>
                        </a:lnTo>
                        <a:cubicBezTo>
                          <a:pt x="204734" y="110530"/>
                          <a:pt x="207375" y="115102"/>
                          <a:pt x="207391" y="120055"/>
                        </a:cubicBezTo>
                        <a:lnTo>
                          <a:pt x="207391" y="268360"/>
                        </a:lnTo>
                        <a:cubicBezTo>
                          <a:pt x="206156" y="275980"/>
                          <a:pt x="204731" y="277885"/>
                          <a:pt x="200455" y="280361"/>
                        </a:cubicBezTo>
                        <a:close/>
                      </a:path>
                    </a:pathLst>
                  </a:custGeom>
                  <a:solidFill>
                    <a:srgbClr val="E5E5E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" name="Google Shape;4006;p38"/>
                  <p:cNvSpPr/>
                  <p:nvPr/>
                </p:nvSpPr>
                <p:spPr>
                  <a:xfrm>
                    <a:off x="4655095" y="4952197"/>
                    <a:ext cx="205775" cy="1271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5775" h="127104" extrusionOk="0">
                        <a:moveTo>
                          <a:pt x="182120" y="127104"/>
                        </a:moveTo>
                        <a:lnTo>
                          <a:pt x="0" y="11470"/>
                        </a:lnTo>
                        <a:lnTo>
                          <a:pt x="0" y="6232"/>
                        </a:lnTo>
                        <a:lnTo>
                          <a:pt x="1520" y="2612"/>
                        </a:lnTo>
                        <a:lnTo>
                          <a:pt x="3230" y="1850"/>
                        </a:lnTo>
                        <a:cubicBezTo>
                          <a:pt x="7492" y="-617"/>
                          <a:pt x="12744" y="-617"/>
                          <a:pt x="17005" y="1850"/>
                        </a:cubicBezTo>
                        <a:lnTo>
                          <a:pt x="200455" y="108054"/>
                        </a:lnTo>
                        <a:cubicBezTo>
                          <a:pt x="202698" y="109330"/>
                          <a:pt x="204541" y="111216"/>
                          <a:pt x="205776" y="113483"/>
                        </a:cubicBezTo>
                        <a:close/>
                      </a:path>
                    </a:pathLst>
                  </a:custGeom>
                  <a:solidFill>
                    <a:srgbClr val="E5E5E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5" name="Google Shape;4007;p38"/>
                  <p:cNvSpPr/>
                  <p:nvPr/>
                </p:nvSpPr>
                <p:spPr>
                  <a:xfrm>
                    <a:off x="4655095" y="4954417"/>
                    <a:ext cx="200455" cy="2781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455" h="278140" extrusionOk="0">
                        <a:moveTo>
                          <a:pt x="4655" y="392"/>
                        </a:moveTo>
                        <a:lnTo>
                          <a:pt x="197130" y="111834"/>
                        </a:lnTo>
                        <a:cubicBezTo>
                          <a:pt x="199185" y="113044"/>
                          <a:pt x="200449" y="115254"/>
                          <a:pt x="200455" y="117645"/>
                        </a:cubicBezTo>
                        <a:lnTo>
                          <a:pt x="200455" y="278141"/>
                        </a:lnTo>
                        <a:lnTo>
                          <a:pt x="0" y="162031"/>
                        </a:lnTo>
                        <a:lnTo>
                          <a:pt x="0" y="3059"/>
                        </a:lnTo>
                        <a:cubicBezTo>
                          <a:pt x="45" y="1325"/>
                          <a:pt x="1485" y="-46"/>
                          <a:pt x="3215" y="1"/>
                        </a:cubicBezTo>
                        <a:cubicBezTo>
                          <a:pt x="3720" y="11"/>
                          <a:pt x="4213" y="144"/>
                          <a:pt x="4655" y="392"/>
                        </a:cubicBezTo>
                        <a:close/>
                      </a:path>
                    </a:pathLst>
                  </a:custGeom>
                  <a:solidFill>
                    <a:srgbClr val="DCEE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6" name="Google Shape;4008;p38"/>
                  <p:cNvSpPr/>
                  <p:nvPr/>
                </p:nvSpPr>
                <p:spPr>
                  <a:xfrm>
                    <a:off x="4655095" y="4954417"/>
                    <a:ext cx="200455" cy="2781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455" h="278140" extrusionOk="0">
                        <a:moveTo>
                          <a:pt x="4655" y="392"/>
                        </a:moveTo>
                        <a:lnTo>
                          <a:pt x="197130" y="111834"/>
                        </a:lnTo>
                        <a:cubicBezTo>
                          <a:pt x="199185" y="113044"/>
                          <a:pt x="200449" y="115254"/>
                          <a:pt x="200455" y="117645"/>
                        </a:cubicBezTo>
                        <a:lnTo>
                          <a:pt x="200455" y="278141"/>
                        </a:lnTo>
                        <a:lnTo>
                          <a:pt x="0" y="162031"/>
                        </a:lnTo>
                        <a:lnTo>
                          <a:pt x="0" y="3059"/>
                        </a:lnTo>
                        <a:cubicBezTo>
                          <a:pt x="45" y="1325"/>
                          <a:pt x="1485" y="-46"/>
                          <a:pt x="3215" y="1"/>
                        </a:cubicBezTo>
                        <a:cubicBezTo>
                          <a:pt x="3720" y="11"/>
                          <a:pt x="4213" y="144"/>
                          <a:pt x="4655" y="392"/>
                        </a:cubicBezTo>
                        <a:close/>
                      </a:path>
                    </a:pathLst>
                  </a:custGeom>
                  <a:solidFill>
                    <a:srgbClr val="F4F4F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7" name="Google Shape;4009;p38"/>
                  <p:cNvSpPr/>
                  <p:nvPr/>
                </p:nvSpPr>
                <p:spPr>
                  <a:xfrm>
                    <a:off x="4655095" y="5110733"/>
                    <a:ext cx="200455" cy="121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455" h="121824" extrusionOk="0">
                        <a:moveTo>
                          <a:pt x="200455" y="121825"/>
                        </a:moveTo>
                        <a:lnTo>
                          <a:pt x="200455" y="116014"/>
                        </a:lnTo>
                        <a:lnTo>
                          <a:pt x="0" y="0"/>
                        </a:lnTo>
                        <a:lnTo>
                          <a:pt x="0" y="5715"/>
                        </a:lnTo>
                        <a:lnTo>
                          <a:pt x="200455" y="121825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70" name="Google Shape;4010;p38"/>
                <p:cNvSpPr/>
                <p:nvPr/>
              </p:nvSpPr>
              <p:spPr>
                <a:xfrm>
                  <a:off x="4660320" y="4963096"/>
                  <a:ext cx="2375" cy="144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5" h="144970" extrusionOk="0">
                      <a:moveTo>
                        <a:pt x="0" y="144971"/>
                      </a:moveTo>
                      <a:lnTo>
                        <a:pt x="0" y="0"/>
                      </a:lnTo>
                      <a:lnTo>
                        <a:pt x="2375" y="1429"/>
                      </a:lnTo>
                      <a:lnTo>
                        <a:pt x="2375" y="143732"/>
                      </a:lnTo>
                      <a:lnTo>
                        <a:pt x="0" y="14497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" name="Google Shape;4011;p38"/>
                <p:cNvSpPr/>
                <p:nvPr/>
              </p:nvSpPr>
              <p:spPr>
                <a:xfrm>
                  <a:off x="4662695" y="4964525"/>
                  <a:ext cx="186490" cy="249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490" h="249936" extrusionOk="0">
                      <a:moveTo>
                        <a:pt x="0" y="0"/>
                      </a:moveTo>
                      <a:lnTo>
                        <a:pt x="0" y="142304"/>
                      </a:lnTo>
                      <a:lnTo>
                        <a:pt x="186490" y="249936"/>
                      </a:lnTo>
                      <a:lnTo>
                        <a:pt x="186490" y="1079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" name="Google Shape;4012;p38"/>
                <p:cNvSpPr/>
                <p:nvPr/>
              </p:nvSpPr>
              <p:spPr>
                <a:xfrm>
                  <a:off x="4660320" y="5106828"/>
                  <a:ext cx="188865" cy="110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65" h="110490" extrusionOk="0">
                      <a:moveTo>
                        <a:pt x="0" y="1238"/>
                      </a:moveTo>
                      <a:lnTo>
                        <a:pt x="188865" y="110490"/>
                      </a:lnTo>
                      <a:lnTo>
                        <a:pt x="188865" y="107633"/>
                      </a:lnTo>
                      <a:lnTo>
                        <a:pt x="2375" y="0"/>
                      </a:lnTo>
                      <a:lnTo>
                        <a:pt x="0" y="123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32" name="Google Shape;4013;p38"/>
            <p:cNvSpPr/>
            <p:nvPr/>
          </p:nvSpPr>
          <p:spPr>
            <a:xfrm>
              <a:off x="2270876" y="3943763"/>
              <a:ext cx="260754" cy="432930"/>
            </a:xfrm>
            <a:custGeom>
              <a:avLst/>
              <a:gdLst/>
              <a:ahLst/>
              <a:cxnLst/>
              <a:rect l="l" t="t" r="r" b="b"/>
              <a:pathLst>
                <a:path w="260754" h="432930" extrusionOk="0">
                  <a:moveTo>
                    <a:pt x="89949" y="4025"/>
                  </a:moveTo>
                  <a:cubicBezTo>
                    <a:pt x="85198" y="15931"/>
                    <a:pt x="97264" y="30504"/>
                    <a:pt x="129565" y="40696"/>
                  </a:cubicBezTo>
                  <a:cubicBezTo>
                    <a:pt x="161866" y="50888"/>
                    <a:pt x="164811" y="37839"/>
                    <a:pt x="164811" y="37839"/>
                  </a:cubicBezTo>
                  <a:cubicBezTo>
                    <a:pt x="186348" y="47478"/>
                    <a:pt x="207342" y="58289"/>
                    <a:pt x="227702" y="70224"/>
                  </a:cubicBezTo>
                  <a:cubicBezTo>
                    <a:pt x="246703" y="83844"/>
                    <a:pt x="255633" y="123183"/>
                    <a:pt x="258293" y="189667"/>
                  </a:cubicBezTo>
                  <a:cubicBezTo>
                    <a:pt x="261333" y="266534"/>
                    <a:pt x="261523" y="380167"/>
                    <a:pt x="259053" y="400265"/>
                  </a:cubicBezTo>
                  <a:cubicBezTo>
                    <a:pt x="259053" y="400265"/>
                    <a:pt x="222762" y="436460"/>
                    <a:pt x="176401" y="432650"/>
                  </a:cubicBezTo>
                  <a:cubicBezTo>
                    <a:pt x="130040" y="428840"/>
                    <a:pt x="51948" y="387692"/>
                    <a:pt x="32947" y="355878"/>
                  </a:cubicBezTo>
                  <a:cubicBezTo>
                    <a:pt x="33517" y="288441"/>
                    <a:pt x="41307" y="277488"/>
                    <a:pt x="30477" y="238626"/>
                  </a:cubicBezTo>
                  <a:cubicBezTo>
                    <a:pt x="5586" y="149757"/>
                    <a:pt x="-7524" y="113372"/>
                    <a:pt x="4541" y="54317"/>
                  </a:cubicBezTo>
                  <a:cubicBezTo>
                    <a:pt x="14517" y="5644"/>
                    <a:pt x="28482" y="-452"/>
                    <a:pt x="47672" y="24"/>
                  </a:cubicBezTo>
                  <a:cubicBezTo>
                    <a:pt x="61825" y="605"/>
                    <a:pt x="75937" y="1939"/>
                    <a:pt x="89949" y="4025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4014;p38"/>
            <p:cNvSpPr/>
            <p:nvPr/>
          </p:nvSpPr>
          <p:spPr>
            <a:xfrm>
              <a:off x="2458935" y="4016678"/>
              <a:ext cx="330765" cy="258321"/>
            </a:xfrm>
            <a:custGeom>
              <a:avLst/>
              <a:gdLst/>
              <a:ahLst/>
              <a:cxnLst/>
              <a:rect l="l" t="t" r="r" b="b"/>
              <a:pathLst>
                <a:path w="330765" h="258321" extrusionOk="0">
                  <a:moveTo>
                    <a:pt x="146521" y="199144"/>
                  </a:moveTo>
                  <a:cubicBezTo>
                    <a:pt x="108520" y="208669"/>
                    <a:pt x="99495" y="184666"/>
                    <a:pt x="94460" y="164759"/>
                  </a:cubicBezTo>
                  <a:cubicBezTo>
                    <a:pt x="82394" y="116467"/>
                    <a:pt x="75459" y="72938"/>
                    <a:pt x="66814" y="45506"/>
                  </a:cubicBezTo>
                  <a:cubicBezTo>
                    <a:pt x="56174" y="13216"/>
                    <a:pt x="45058" y="8073"/>
                    <a:pt x="29383" y="1786"/>
                  </a:cubicBezTo>
                  <a:cubicBezTo>
                    <a:pt x="11047" y="-5643"/>
                    <a:pt x="-4818" y="9977"/>
                    <a:pt x="1357" y="51031"/>
                  </a:cubicBezTo>
                  <a:cubicBezTo>
                    <a:pt x="8834" y="98770"/>
                    <a:pt x="20501" y="145747"/>
                    <a:pt x="36223" y="191429"/>
                  </a:cubicBezTo>
                  <a:cubicBezTo>
                    <a:pt x="40973" y="206478"/>
                    <a:pt x="51614" y="233148"/>
                    <a:pt x="67479" y="246102"/>
                  </a:cubicBezTo>
                  <a:cubicBezTo>
                    <a:pt x="87144" y="262009"/>
                    <a:pt x="116690" y="261342"/>
                    <a:pt x="161437" y="250103"/>
                  </a:cubicBezTo>
                  <a:cubicBezTo>
                    <a:pt x="180437" y="245340"/>
                    <a:pt x="201528" y="233910"/>
                    <a:pt x="237439" y="217051"/>
                  </a:cubicBezTo>
                  <a:cubicBezTo>
                    <a:pt x="246939" y="212479"/>
                    <a:pt x="254634" y="209526"/>
                    <a:pt x="273255" y="200763"/>
                  </a:cubicBezTo>
                  <a:cubicBezTo>
                    <a:pt x="291856" y="192334"/>
                    <a:pt x="308153" y="179523"/>
                    <a:pt x="320756" y="163425"/>
                  </a:cubicBezTo>
                  <a:cubicBezTo>
                    <a:pt x="330256" y="149328"/>
                    <a:pt x="331776" y="142661"/>
                    <a:pt x="330256" y="139423"/>
                  </a:cubicBezTo>
                  <a:cubicBezTo>
                    <a:pt x="328736" y="136184"/>
                    <a:pt x="323321" y="136279"/>
                    <a:pt x="318096" y="142185"/>
                  </a:cubicBezTo>
                  <a:cubicBezTo>
                    <a:pt x="310637" y="152300"/>
                    <a:pt x="301357" y="160920"/>
                    <a:pt x="290735" y="167616"/>
                  </a:cubicBezTo>
                  <a:cubicBezTo>
                    <a:pt x="290735" y="167616"/>
                    <a:pt x="302800" y="155139"/>
                    <a:pt x="309261" y="147042"/>
                  </a:cubicBezTo>
                  <a:cubicBezTo>
                    <a:pt x="315140" y="139908"/>
                    <a:pt x="320001" y="131993"/>
                    <a:pt x="323701" y="123516"/>
                  </a:cubicBezTo>
                  <a:cubicBezTo>
                    <a:pt x="327121" y="115229"/>
                    <a:pt x="319996" y="103989"/>
                    <a:pt x="314201" y="109895"/>
                  </a:cubicBezTo>
                  <a:cubicBezTo>
                    <a:pt x="308406" y="115800"/>
                    <a:pt x="306221" y="121801"/>
                    <a:pt x="296340" y="133612"/>
                  </a:cubicBezTo>
                  <a:cubicBezTo>
                    <a:pt x="291172" y="139918"/>
                    <a:pt x="285271" y="145576"/>
                    <a:pt x="278765" y="150471"/>
                  </a:cubicBezTo>
                  <a:cubicBezTo>
                    <a:pt x="284870" y="142194"/>
                    <a:pt x="290302" y="133431"/>
                    <a:pt x="295010" y="124277"/>
                  </a:cubicBezTo>
                  <a:cubicBezTo>
                    <a:pt x="299192" y="117096"/>
                    <a:pt x="301237" y="108866"/>
                    <a:pt x="300900" y="100560"/>
                  </a:cubicBezTo>
                  <a:cubicBezTo>
                    <a:pt x="300900" y="96274"/>
                    <a:pt x="294535" y="91035"/>
                    <a:pt x="288835" y="99322"/>
                  </a:cubicBezTo>
                  <a:cubicBezTo>
                    <a:pt x="283306" y="110552"/>
                    <a:pt x="276448" y="121077"/>
                    <a:pt x="268409" y="130659"/>
                  </a:cubicBezTo>
                  <a:cubicBezTo>
                    <a:pt x="259669" y="139708"/>
                    <a:pt x="252354" y="144852"/>
                    <a:pt x="252069" y="142375"/>
                  </a:cubicBezTo>
                  <a:cubicBezTo>
                    <a:pt x="251784" y="139899"/>
                    <a:pt x="257389" y="134946"/>
                    <a:pt x="260429" y="124373"/>
                  </a:cubicBezTo>
                  <a:cubicBezTo>
                    <a:pt x="263469" y="113800"/>
                    <a:pt x="260429" y="102656"/>
                    <a:pt x="254634" y="101513"/>
                  </a:cubicBezTo>
                  <a:cubicBezTo>
                    <a:pt x="248839" y="100370"/>
                    <a:pt x="249979" y="100560"/>
                    <a:pt x="245134" y="110466"/>
                  </a:cubicBezTo>
                  <a:cubicBezTo>
                    <a:pt x="238797" y="120601"/>
                    <a:pt x="233117" y="131126"/>
                    <a:pt x="228128" y="141994"/>
                  </a:cubicBezTo>
                  <a:cubicBezTo>
                    <a:pt x="225144" y="152138"/>
                    <a:pt x="219767" y="161416"/>
                    <a:pt x="212453" y="169045"/>
                  </a:cubicBezTo>
                  <a:cubicBezTo>
                    <a:pt x="203428" y="178951"/>
                    <a:pt x="182717" y="190000"/>
                    <a:pt x="146521" y="199144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4015;p38"/>
            <p:cNvSpPr/>
            <p:nvPr/>
          </p:nvSpPr>
          <p:spPr>
            <a:xfrm>
              <a:off x="2447141" y="4011203"/>
              <a:ext cx="100743" cy="148055"/>
            </a:xfrm>
            <a:custGeom>
              <a:avLst/>
              <a:gdLst/>
              <a:ahLst/>
              <a:cxnLst/>
              <a:rect l="l" t="t" r="r" b="b"/>
              <a:pathLst>
                <a:path w="100743" h="148055" extrusionOk="0">
                  <a:moveTo>
                    <a:pt x="27117" y="689"/>
                  </a:moveTo>
                  <a:cubicBezTo>
                    <a:pt x="52482" y="-3121"/>
                    <a:pt x="70438" y="8404"/>
                    <a:pt x="81743" y="46981"/>
                  </a:cubicBezTo>
                  <a:cubicBezTo>
                    <a:pt x="93049" y="85557"/>
                    <a:pt x="100744" y="117370"/>
                    <a:pt x="100744" y="117370"/>
                  </a:cubicBezTo>
                  <a:cubicBezTo>
                    <a:pt x="90684" y="132001"/>
                    <a:pt x="75423" y="142231"/>
                    <a:pt x="58088" y="145945"/>
                  </a:cubicBezTo>
                  <a:cubicBezTo>
                    <a:pt x="27687" y="153375"/>
                    <a:pt x="16761" y="138801"/>
                    <a:pt x="16761" y="138801"/>
                  </a:cubicBezTo>
                  <a:cubicBezTo>
                    <a:pt x="16761" y="138801"/>
                    <a:pt x="8306" y="98320"/>
                    <a:pt x="3081" y="70793"/>
                  </a:cubicBezTo>
                  <a:cubicBezTo>
                    <a:pt x="-2144" y="43266"/>
                    <a:pt x="-4329" y="5356"/>
                    <a:pt x="27117" y="689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4016;p38"/>
            <p:cNvSpPr/>
            <p:nvPr/>
          </p:nvSpPr>
          <p:spPr>
            <a:xfrm>
              <a:off x="2331622" y="3739152"/>
              <a:ext cx="164429" cy="181621"/>
            </a:xfrm>
            <a:custGeom>
              <a:avLst/>
              <a:gdLst/>
              <a:ahLst/>
              <a:cxnLst/>
              <a:rect l="l" t="t" r="r" b="b"/>
              <a:pathLst>
                <a:path w="164429" h="181621" extrusionOk="0">
                  <a:moveTo>
                    <a:pt x="155175" y="75001"/>
                  </a:moveTo>
                  <a:cubicBezTo>
                    <a:pt x="155175" y="75001"/>
                    <a:pt x="195362" y="13755"/>
                    <a:pt x="108244" y="1277"/>
                  </a:cubicBezTo>
                  <a:cubicBezTo>
                    <a:pt x="45447" y="-7771"/>
                    <a:pt x="5166" y="32710"/>
                    <a:pt x="511" y="76620"/>
                  </a:cubicBezTo>
                  <a:cubicBezTo>
                    <a:pt x="-3954" y="118530"/>
                    <a:pt x="21792" y="162345"/>
                    <a:pt x="40412" y="179300"/>
                  </a:cubicBezTo>
                  <a:cubicBezTo>
                    <a:pt x="58682" y="183929"/>
                    <a:pt x="78014" y="181586"/>
                    <a:pt x="94659" y="172727"/>
                  </a:cubicBezTo>
                  <a:cubicBezTo>
                    <a:pt x="95657" y="161326"/>
                    <a:pt x="96038" y="149877"/>
                    <a:pt x="95799" y="138437"/>
                  </a:cubicBezTo>
                  <a:cubicBezTo>
                    <a:pt x="95799" y="138437"/>
                    <a:pt x="65208" y="73858"/>
                    <a:pt x="155175" y="75001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4017;p38"/>
            <p:cNvSpPr/>
            <p:nvPr/>
          </p:nvSpPr>
          <p:spPr>
            <a:xfrm>
              <a:off x="2515394" y="4404988"/>
              <a:ext cx="145638" cy="201549"/>
            </a:xfrm>
            <a:custGeom>
              <a:avLst/>
              <a:gdLst/>
              <a:ahLst/>
              <a:cxnLst/>
              <a:rect l="l" t="t" r="r" b="b"/>
              <a:pathLst>
                <a:path w="145638" h="201549" extrusionOk="0">
                  <a:moveTo>
                    <a:pt x="145639" y="183928"/>
                  </a:moveTo>
                  <a:lnTo>
                    <a:pt x="145639" y="0"/>
                  </a:lnTo>
                  <a:lnTo>
                    <a:pt x="0" y="85249"/>
                  </a:lnTo>
                  <a:lnTo>
                    <a:pt x="56052" y="201549"/>
                  </a:lnTo>
                  <a:lnTo>
                    <a:pt x="145639" y="183928"/>
                  </a:ln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4018;p38"/>
            <p:cNvSpPr/>
            <p:nvPr/>
          </p:nvSpPr>
          <p:spPr>
            <a:xfrm>
              <a:off x="2565555" y="4383081"/>
              <a:ext cx="95477" cy="55816"/>
            </a:xfrm>
            <a:custGeom>
              <a:avLst/>
              <a:gdLst/>
              <a:ahLst/>
              <a:cxnLst/>
              <a:rect l="l" t="t" r="r" b="b"/>
              <a:pathLst>
                <a:path w="95477" h="55816" extrusionOk="0">
                  <a:moveTo>
                    <a:pt x="0" y="32480"/>
                  </a:moveTo>
                  <a:lnTo>
                    <a:pt x="55862" y="0"/>
                  </a:lnTo>
                  <a:lnTo>
                    <a:pt x="95478" y="22860"/>
                  </a:lnTo>
                  <a:lnTo>
                    <a:pt x="37526" y="55816"/>
                  </a:lnTo>
                  <a:lnTo>
                    <a:pt x="0" y="32480"/>
                  </a:ln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4019;p38"/>
            <p:cNvSpPr/>
            <p:nvPr/>
          </p:nvSpPr>
          <p:spPr>
            <a:xfrm>
              <a:off x="4383145" y="3435820"/>
              <a:ext cx="77712" cy="44958"/>
            </a:xfrm>
            <a:custGeom>
              <a:avLst/>
              <a:gdLst/>
              <a:ahLst/>
              <a:cxnLst/>
              <a:rect l="l" t="t" r="r" b="b"/>
              <a:pathLst>
                <a:path w="77712" h="44958" extrusionOk="0">
                  <a:moveTo>
                    <a:pt x="77712" y="22479"/>
                  </a:moveTo>
                  <a:cubicBezTo>
                    <a:pt x="77712" y="34894"/>
                    <a:pt x="60316" y="44958"/>
                    <a:pt x="38856" y="44958"/>
                  </a:cubicBezTo>
                  <a:cubicBezTo>
                    <a:pt x="17396" y="44958"/>
                    <a:pt x="0" y="34894"/>
                    <a:pt x="0" y="22479"/>
                  </a:cubicBezTo>
                  <a:cubicBezTo>
                    <a:pt x="0" y="10064"/>
                    <a:pt x="17397" y="0"/>
                    <a:pt x="38856" y="0"/>
                  </a:cubicBezTo>
                  <a:cubicBezTo>
                    <a:pt x="60316" y="0"/>
                    <a:pt x="77712" y="10064"/>
                    <a:pt x="77712" y="22479"/>
                  </a:cubicBez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4020;p38"/>
            <p:cNvSpPr/>
            <p:nvPr/>
          </p:nvSpPr>
          <p:spPr>
            <a:xfrm flipH="1">
              <a:off x="4682927" y="3694995"/>
              <a:ext cx="1795739" cy="1039558"/>
            </a:xfrm>
            <a:custGeom>
              <a:avLst/>
              <a:gdLst/>
              <a:ahLst/>
              <a:cxnLst/>
              <a:rect l="l" t="t" r="r" b="b"/>
              <a:pathLst>
                <a:path w="1795739" h="1039558" extrusionOk="0">
                  <a:moveTo>
                    <a:pt x="1781394" y="0"/>
                  </a:moveTo>
                  <a:lnTo>
                    <a:pt x="1781394" y="95"/>
                  </a:lnTo>
                  <a:lnTo>
                    <a:pt x="651623" y="653987"/>
                  </a:lnTo>
                  <a:lnTo>
                    <a:pt x="0" y="1031176"/>
                  </a:lnTo>
                  <a:lnTo>
                    <a:pt x="14440" y="1039558"/>
                  </a:lnTo>
                  <a:lnTo>
                    <a:pt x="666063" y="662273"/>
                  </a:lnTo>
                  <a:lnTo>
                    <a:pt x="1795739" y="8382"/>
                  </a:lnTo>
                  <a:lnTo>
                    <a:pt x="1795739" y="8382"/>
                  </a:lnTo>
                  <a:lnTo>
                    <a:pt x="1781394" y="0"/>
                  </a:lnTo>
                  <a:close/>
                </a:path>
              </a:pathLst>
            </a:custGeom>
            <a:solidFill>
              <a:schemeClr val="tx2">
                <a:lumMod val="10000"/>
                <a:alpha val="40000"/>
              </a:schemeClr>
            </a:solidFill>
            <a:ln w="9525">
              <a:solidFill>
                <a:schemeClr val="tx1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4021;p38"/>
            <p:cNvSpPr/>
            <p:nvPr/>
          </p:nvSpPr>
          <p:spPr>
            <a:xfrm rot="10800000">
              <a:off x="6022844" y="4502970"/>
              <a:ext cx="644687" cy="369950"/>
            </a:xfrm>
            <a:custGeom>
              <a:avLst/>
              <a:gdLst/>
              <a:ahLst/>
              <a:cxnLst/>
              <a:rect l="l" t="t" r="r" b="b"/>
              <a:pathLst>
                <a:path w="644687" h="369950" extrusionOk="0">
                  <a:moveTo>
                    <a:pt x="258217" y="369951"/>
                  </a:moveTo>
                  <a:lnTo>
                    <a:pt x="0" y="221837"/>
                  </a:lnTo>
                  <a:lnTo>
                    <a:pt x="386471" y="0"/>
                  </a:lnTo>
                  <a:lnTo>
                    <a:pt x="644688" y="148114"/>
                  </a:lnTo>
                  <a:lnTo>
                    <a:pt x="258217" y="369951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4022;p38"/>
            <p:cNvSpPr/>
            <p:nvPr/>
          </p:nvSpPr>
          <p:spPr>
            <a:xfrm flipH="1">
              <a:off x="6190049" y="4282211"/>
              <a:ext cx="427701" cy="247554"/>
            </a:xfrm>
            <a:custGeom>
              <a:avLst/>
              <a:gdLst/>
              <a:ahLst/>
              <a:cxnLst/>
              <a:rect l="l" t="t" r="r" b="b"/>
              <a:pathLst>
                <a:path w="427701" h="247554" extrusionOk="0">
                  <a:moveTo>
                    <a:pt x="213851" y="247555"/>
                  </a:moveTo>
                  <a:lnTo>
                    <a:pt x="0" y="123730"/>
                  </a:lnTo>
                  <a:lnTo>
                    <a:pt x="213851" y="0"/>
                  </a:lnTo>
                  <a:lnTo>
                    <a:pt x="427702" y="123730"/>
                  </a:lnTo>
                  <a:lnTo>
                    <a:pt x="213851" y="247555"/>
                  </a:ln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4023;p38"/>
            <p:cNvSpPr/>
            <p:nvPr/>
          </p:nvSpPr>
          <p:spPr>
            <a:xfrm flipH="1">
              <a:off x="6403900" y="4405941"/>
              <a:ext cx="213850" cy="371379"/>
            </a:xfrm>
            <a:custGeom>
              <a:avLst/>
              <a:gdLst/>
              <a:ahLst/>
              <a:cxnLst/>
              <a:rect l="l" t="t" r="r" b="b"/>
              <a:pathLst>
                <a:path w="213850" h="371379" extrusionOk="0">
                  <a:moveTo>
                    <a:pt x="213851" y="371380"/>
                  </a:moveTo>
                  <a:lnTo>
                    <a:pt x="0" y="247555"/>
                  </a:lnTo>
                  <a:lnTo>
                    <a:pt x="0" y="0"/>
                  </a:lnTo>
                  <a:lnTo>
                    <a:pt x="213851" y="123825"/>
                  </a:lnTo>
                  <a:lnTo>
                    <a:pt x="213851" y="371380"/>
                  </a:lnTo>
                  <a:close/>
                </a:path>
              </a:pathLst>
            </a:custGeom>
            <a:solidFill>
              <a:srgbClr val="C5C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4024;p38"/>
            <p:cNvSpPr/>
            <p:nvPr/>
          </p:nvSpPr>
          <p:spPr>
            <a:xfrm flipH="1">
              <a:off x="6190049" y="4405941"/>
              <a:ext cx="213850" cy="371379"/>
            </a:xfrm>
            <a:custGeom>
              <a:avLst/>
              <a:gdLst/>
              <a:ahLst/>
              <a:cxnLst/>
              <a:rect l="l" t="t" r="r" b="b"/>
              <a:pathLst>
                <a:path w="213850" h="371379" extrusionOk="0">
                  <a:moveTo>
                    <a:pt x="213851" y="247555"/>
                  </a:moveTo>
                  <a:lnTo>
                    <a:pt x="0" y="371380"/>
                  </a:lnTo>
                  <a:lnTo>
                    <a:pt x="0" y="123825"/>
                  </a:lnTo>
                  <a:lnTo>
                    <a:pt x="213851" y="0"/>
                  </a:lnTo>
                  <a:lnTo>
                    <a:pt x="213851" y="247555"/>
                  </a:ln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4025;p38"/>
            <p:cNvSpPr/>
            <p:nvPr/>
          </p:nvSpPr>
          <p:spPr>
            <a:xfrm>
              <a:off x="6351541" y="3874743"/>
              <a:ext cx="217302" cy="317702"/>
            </a:xfrm>
            <a:custGeom>
              <a:avLst/>
              <a:gdLst/>
              <a:ahLst/>
              <a:cxnLst/>
              <a:rect l="l" t="t" r="r" b="b"/>
              <a:pathLst>
                <a:path w="205002" h="299719" extrusionOk="0">
                  <a:moveTo>
                    <a:pt x="72307" y="9903"/>
                  </a:moveTo>
                  <a:cubicBezTo>
                    <a:pt x="80498" y="-3146"/>
                    <a:pt x="142792" y="-11814"/>
                    <a:pt x="163271" y="41050"/>
                  </a:cubicBezTo>
                  <a:cubicBezTo>
                    <a:pt x="171081" y="61052"/>
                    <a:pt x="169843" y="112201"/>
                    <a:pt x="176320" y="144396"/>
                  </a:cubicBezTo>
                  <a:cubicBezTo>
                    <a:pt x="182797" y="176590"/>
                    <a:pt x="198227" y="194783"/>
                    <a:pt x="203657" y="220596"/>
                  </a:cubicBezTo>
                  <a:cubicBezTo>
                    <a:pt x="209086" y="246409"/>
                    <a:pt x="200228" y="290414"/>
                    <a:pt x="136982" y="298129"/>
                  </a:cubicBezTo>
                  <a:cubicBezTo>
                    <a:pt x="73736" y="305845"/>
                    <a:pt x="26111" y="284032"/>
                    <a:pt x="11252" y="263935"/>
                  </a:cubicBezTo>
                  <a:cubicBezTo>
                    <a:pt x="-3607" y="243837"/>
                    <a:pt x="-3893" y="201260"/>
                    <a:pt x="11252" y="178210"/>
                  </a:cubicBezTo>
                  <a:cubicBezTo>
                    <a:pt x="26396" y="155159"/>
                    <a:pt x="38398" y="136776"/>
                    <a:pt x="38017" y="10696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4026;p38"/>
            <p:cNvSpPr/>
            <p:nvPr/>
          </p:nvSpPr>
          <p:spPr>
            <a:xfrm>
              <a:off x="6368017" y="3871983"/>
              <a:ext cx="104086" cy="128266"/>
            </a:xfrm>
            <a:custGeom>
              <a:avLst/>
              <a:gdLst/>
              <a:ahLst/>
              <a:cxnLst/>
              <a:rect l="l" t="t" r="r" b="b"/>
              <a:pathLst>
                <a:path w="98194" h="121006" extrusionOk="0">
                  <a:moveTo>
                    <a:pt x="98195" y="3459"/>
                  </a:moveTo>
                  <a:cubicBezTo>
                    <a:pt x="98195" y="3459"/>
                    <a:pt x="50570" y="-9685"/>
                    <a:pt x="22471" y="15270"/>
                  </a:cubicBezTo>
                  <a:cubicBezTo>
                    <a:pt x="3316" y="32880"/>
                    <a:pt x="-4399" y="59709"/>
                    <a:pt x="2468" y="84803"/>
                  </a:cubicBezTo>
                  <a:cubicBezTo>
                    <a:pt x="6278" y="99662"/>
                    <a:pt x="13803" y="119855"/>
                    <a:pt x="25614" y="120998"/>
                  </a:cubicBezTo>
                  <a:cubicBezTo>
                    <a:pt x="37425" y="122141"/>
                    <a:pt x="98195" y="3459"/>
                    <a:pt x="98195" y="3459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4027;p38"/>
            <p:cNvSpPr/>
            <p:nvPr/>
          </p:nvSpPr>
          <p:spPr>
            <a:xfrm>
              <a:off x="6388363" y="4011215"/>
              <a:ext cx="128390" cy="143694"/>
            </a:xfrm>
            <a:custGeom>
              <a:avLst/>
              <a:gdLst/>
              <a:ahLst/>
              <a:cxnLst/>
              <a:rect l="l" t="t" r="r" b="b"/>
              <a:pathLst>
                <a:path w="121123" h="135560" extrusionOk="0">
                  <a:moveTo>
                    <a:pt x="96617" y="0"/>
                  </a:moveTo>
                  <a:cubicBezTo>
                    <a:pt x="96617" y="0"/>
                    <a:pt x="93569" y="52387"/>
                    <a:pt x="94522" y="56197"/>
                  </a:cubicBezTo>
                  <a:cubicBezTo>
                    <a:pt x="95474" y="60008"/>
                    <a:pt x="115000" y="63722"/>
                    <a:pt x="120525" y="68294"/>
                  </a:cubicBezTo>
                  <a:cubicBezTo>
                    <a:pt x="126049" y="72866"/>
                    <a:pt x="91950" y="125921"/>
                    <a:pt x="74805" y="133826"/>
                  </a:cubicBezTo>
                  <a:cubicBezTo>
                    <a:pt x="57660" y="141732"/>
                    <a:pt x="4129" y="121539"/>
                    <a:pt x="414" y="94964"/>
                  </a:cubicBezTo>
                  <a:cubicBezTo>
                    <a:pt x="-3015" y="70580"/>
                    <a:pt x="15750" y="51530"/>
                    <a:pt x="22989" y="44863"/>
                  </a:cubicBezTo>
                  <a:cubicBezTo>
                    <a:pt x="27875" y="44509"/>
                    <a:pt x="32771" y="44509"/>
                    <a:pt x="37657" y="44863"/>
                  </a:cubicBezTo>
                  <a:lnTo>
                    <a:pt x="39276" y="19526"/>
                  </a:lnTo>
                  <a:cubicBezTo>
                    <a:pt x="62613" y="11335"/>
                    <a:pt x="96617" y="0"/>
                    <a:pt x="96617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4028;p38"/>
            <p:cNvSpPr/>
            <p:nvPr/>
          </p:nvSpPr>
          <p:spPr>
            <a:xfrm>
              <a:off x="6169126" y="4068541"/>
              <a:ext cx="242294" cy="344916"/>
            </a:xfrm>
            <a:custGeom>
              <a:avLst/>
              <a:gdLst/>
              <a:ahLst/>
              <a:cxnLst/>
              <a:rect l="l" t="t" r="r" b="b"/>
              <a:pathLst>
                <a:path w="228579" h="325392" extrusionOk="0">
                  <a:moveTo>
                    <a:pt x="149659" y="225085"/>
                  </a:moveTo>
                  <a:cubicBezTo>
                    <a:pt x="134829" y="245426"/>
                    <a:pt x="117303" y="263658"/>
                    <a:pt x="97557" y="279282"/>
                  </a:cubicBezTo>
                  <a:cubicBezTo>
                    <a:pt x="91252" y="285914"/>
                    <a:pt x="85308" y="292878"/>
                    <a:pt x="79746" y="300142"/>
                  </a:cubicBezTo>
                  <a:cubicBezTo>
                    <a:pt x="70392" y="310933"/>
                    <a:pt x="58276" y="318969"/>
                    <a:pt x="44694" y="323383"/>
                  </a:cubicBezTo>
                  <a:cubicBezTo>
                    <a:pt x="32883" y="326431"/>
                    <a:pt x="27930" y="325669"/>
                    <a:pt x="25644" y="323383"/>
                  </a:cubicBezTo>
                  <a:cubicBezTo>
                    <a:pt x="23358" y="321097"/>
                    <a:pt x="24596" y="317858"/>
                    <a:pt x="29739" y="315763"/>
                  </a:cubicBezTo>
                  <a:cubicBezTo>
                    <a:pt x="38150" y="313277"/>
                    <a:pt x="45961" y="309096"/>
                    <a:pt x="52695" y="303475"/>
                  </a:cubicBezTo>
                  <a:cubicBezTo>
                    <a:pt x="52695" y="303475"/>
                    <a:pt x="41741" y="308524"/>
                    <a:pt x="34788" y="310905"/>
                  </a:cubicBezTo>
                  <a:cubicBezTo>
                    <a:pt x="28644" y="313041"/>
                    <a:pt x="22234" y="314323"/>
                    <a:pt x="15738" y="314715"/>
                  </a:cubicBezTo>
                  <a:cubicBezTo>
                    <a:pt x="9165" y="314715"/>
                    <a:pt x="2403" y="307190"/>
                    <a:pt x="7546" y="305190"/>
                  </a:cubicBezTo>
                  <a:cubicBezTo>
                    <a:pt x="12690" y="303190"/>
                    <a:pt x="17071" y="302713"/>
                    <a:pt x="27549" y="298999"/>
                  </a:cubicBezTo>
                  <a:cubicBezTo>
                    <a:pt x="32921" y="297080"/>
                    <a:pt x="38017" y="294454"/>
                    <a:pt x="42693" y="291188"/>
                  </a:cubicBezTo>
                  <a:cubicBezTo>
                    <a:pt x="35655" y="293262"/>
                    <a:pt x="28454" y="294759"/>
                    <a:pt x="21167" y="295665"/>
                  </a:cubicBezTo>
                  <a:cubicBezTo>
                    <a:pt x="15090" y="296657"/>
                    <a:pt x="8851" y="295932"/>
                    <a:pt x="3165" y="293569"/>
                  </a:cubicBezTo>
                  <a:cubicBezTo>
                    <a:pt x="117" y="292236"/>
                    <a:pt x="-2550" y="286711"/>
                    <a:pt x="4308" y="284902"/>
                  </a:cubicBezTo>
                  <a:cubicBezTo>
                    <a:pt x="13166" y="284041"/>
                    <a:pt x="21881" y="282023"/>
                    <a:pt x="30216" y="278901"/>
                  </a:cubicBezTo>
                  <a:cubicBezTo>
                    <a:pt x="38217" y="275281"/>
                    <a:pt x="43265" y="271471"/>
                    <a:pt x="41455" y="270709"/>
                  </a:cubicBezTo>
                  <a:cubicBezTo>
                    <a:pt x="39645" y="269947"/>
                    <a:pt x="35169" y="272424"/>
                    <a:pt x="27168" y="271852"/>
                  </a:cubicBezTo>
                  <a:cubicBezTo>
                    <a:pt x="19167" y="271281"/>
                    <a:pt x="11642" y="266137"/>
                    <a:pt x="11737" y="262327"/>
                  </a:cubicBezTo>
                  <a:cubicBezTo>
                    <a:pt x="11832" y="258517"/>
                    <a:pt x="13452" y="260422"/>
                    <a:pt x="21262" y="259756"/>
                  </a:cubicBezTo>
                  <a:cubicBezTo>
                    <a:pt x="29559" y="257716"/>
                    <a:pt x="37998" y="256284"/>
                    <a:pt x="46503" y="255469"/>
                  </a:cubicBezTo>
                  <a:cubicBezTo>
                    <a:pt x="54924" y="255791"/>
                    <a:pt x="63344" y="254795"/>
                    <a:pt x="71459" y="252517"/>
                  </a:cubicBezTo>
                  <a:cubicBezTo>
                    <a:pt x="79936" y="249945"/>
                    <a:pt x="99081" y="226990"/>
                    <a:pt x="113750" y="205939"/>
                  </a:cubicBezTo>
                  <a:cubicBezTo>
                    <a:pt x="129714" y="182391"/>
                    <a:pt x="142344" y="156747"/>
                    <a:pt x="151278" y="129739"/>
                  </a:cubicBezTo>
                  <a:cubicBezTo>
                    <a:pt x="160041" y="101164"/>
                    <a:pt x="170328" y="46586"/>
                    <a:pt x="178044" y="27727"/>
                  </a:cubicBezTo>
                  <a:cubicBezTo>
                    <a:pt x="185759" y="8867"/>
                    <a:pt x="198427" y="390"/>
                    <a:pt x="210714" y="9"/>
                  </a:cubicBezTo>
                  <a:cubicBezTo>
                    <a:pt x="225097" y="-467"/>
                    <a:pt x="231289" y="18487"/>
                    <a:pt x="227478" y="34870"/>
                  </a:cubicBezTo>
                  <a:cubicBezTo>
                    <a:pt x="220811" y="62969"/>
                    <a:pt x="188807" y="173650"/>
                    <a:pt x="149659" y="225085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4029;p38"/>
            <p:cNvSpPr/>
            <p:nvPr/>
          </p:nvSpPr>
          <p:spPr>
            <a:xfrm>
              <a:off x="6350989" y="4058254"/>
              <a:ext cx="187162" cy="246878"/>
            </a:xfrm>
            <a:custGeom>
              <a:avLst/>
              <a:gdLst/>
              <a:ahLst/>
              <a:cxnLst/>
              <a:rect l="l" t="t" r="r" b="b"/>
              <a:pathLst>
                <a:path w="176568" h="232904" extrusionOk="0">
                  <a:moveTo>
                    <a:pt x="139122" y="16859"/>
                  </a:moveTo>
                  <a:cubicBezTo>
                    <a:pt x="153790" y="19145"/>
                    <a:pt x="170554" y="26955"/>
                    <a:pt x="172840" y="35051"/>
                  </a:cubicBezTo>
                  <a:cubicBezTo>
                    <a:pt x="178965" y="64011"/>
                    <a:pt x="177526" y="94062"/>
                    <a:pt x="168649" y="122300"/>
                  </a:cubicBezTo>
                  <a:cubicBezTo>
                    <a:pt x="155981" y="156019"/>
                    <a:pt x="141503" y="216693"/>
                    <a:pt x="134264" y="231266"/>
                  </a:cubicBezTo>
                  <a:cubicBezTo>
                    <a:pt x="96383" y="236540"/>
                    <a:pt x="57826" y="228996"/>
                    <a:pt x="24726" y="209835"/>
                  </a:cubicBezTo>
                  <a:cubicBezTo>
                    <a:pt x="24726" y="209835"/>
                    <a:pt x="21678" y="151352"/>
                    <a:pt x="21488" y="132016"/>
                  </a:cubicBezTo>
                  <a:cubicBezTo>
                    <a:pt x="-26137" y="90773"/>
                    <a:pt x="14630" y="39814"/>
                    <a:pt x="54635" y="285"/>
                  </a:cubicBezTo>
                  <a:cubicBezTo>
                    <a:pt x="59455" y="-95"/>
                    <a:pt x="64293" y="-95"/>
                    <a:pt x="69113" y="285"/>
                  </a:cubicBezTo>
                  <a:cubicBezTo>
                    <a:pt x="69113" y="285"/>
                    <a:pt x="33394" y="42576"/>
                    <a:pt x="58159" y="66960"/>
                  </a:cubicBezTo>
                  <a:cubicBezTo>
                    <a:pt x="111499" y="50291"/>
                    <a:pt x="122072" y="26384"/>
                    <a:pt x="139122" y="168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4030;p38"/>
            <p:cNvSpPr/>
            <p:nvPr/>
          </p:nvSpPr>
          <p:spPr>
            <a:xfrm>
              <a:off x="6384325" y="3881810"/>
              <a:ext cx="137686" cy="169616"/>
            </a:xfrm>
            <a:custGeom>
              <a:avLst/>
              <a:gdLst/>
              <a:ahLst/>
              <a:cxnLst/>
              <a:rect l="l" t="t" r="r" b="b"/>
              <a:pathLst>
                <a:path w="129892" h="160015" extrusionOk="0">
                  <a:moveTo>
                    <a:pt x="2701" y="57241"/>
                  </a:moveTo>
                  <a:lnTo>
                    <a:pt x="2701" y="57241"/>
                  </a:lnTo>
                  <a:cubicBezTo>
                    <a:pt x="8035" y="23618"/>
                    <a:pt x="32324" y="-1719"/>
                    <a:pt x="66995" y="91"/>
                  </a:cubicBezTo>
                  <a:cubicBezTo>
                    <a:pt x="103761" y="2178"/>
                    <a:pt x="131870" y="33673"/>
                    <a:pt x="129784" y="70438"/>
                  </a:cubicBezTo>
                  <a:cubicBezTo>
                    <a:pt x="129774" y="70547"/>
                    <a:pt x="129774" y="70657"/>
                    <a:pt x="129765" y="70767"/>
                  </a:cubicBezTo>
                  <a:cubicBezTo>
                    <a:pt x="128441" y="91415"/>
                    <a:pt x="117601" y="110276"/>
                    <a:pt x="100428" y="121821"/>
                  </a:cubicBezTo>
                  <a:cubicBezTo>
                    <a:pt x="99228" y="126932"/>
                    <a:pt x="97437" y="131886"/>
                    <a:pt x="95094" y="136584"/>
                  </a:cubicBezTo>
                  <a:cubicBezTo>
                    <a:pt x="82806" y="150872"/>
                    <a:pt x="50231" y="159921"/>
                    <a:pt x="39468" y="160016"/>
                  </a:cubicBezTo>
                  <a:cubicBezTo>
                    <a:pt x="29943" y="160016"/>
                    <a:pt x="22132" y="151443"/>
                    <a:pt x="13369" y="137061"/>
                  </a:cubicBezTo>
                  <a:cubicBezTo>
                    <a:pt x="-4728" y="107247"/>
                    <a:pt x="-156" y="73910"/>
                    <a:pt x="2701" y="57241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4031;p38"/>
            <p:cNvSpPr/>
            <p:nvPr/>
          </p:nvSpPr>
          <p:spPr>
            <a:xfrm>
              <a:off x="6389913" y="3881145"/>
              <a:ext cx="138230" cy="130098"/>
            </a:xfrm>
            <a:custGeom>
              <a:avLst/>
              <a:gdLst/>
              <a:ahLst/>
              <a:cxnLst/>
              <a:rect l="l" t="t" r="r" b="b"/>
              <a:pathLst>
                <a:path w="130406" h="122734" extrusionOk="0">
                  <a:moveTo>
                    <a:pt x="72390" y="1671"/>
                  </a:moveTo>
                  <a:cubicBezTo>
                    <a:pt x="96679" y="6339"/>
                    <a:pt x="116681" y="13197"/>
                    <a:pt x="123254" y="37104"/>
                  </a:cubicBezTo>
                  <a:cubicBezTo>
                    <a:pt x="127825" y="53487"/>
                    <a:pt x="133731" y="84729"/>
                    <a:pt x="128111" y="98064"/>
                  </a:cubicBezTo>
                  <a:lnTo>
                    <a:pt x="124587" y="107589"/>
                  </a:lnTo>
                  <a:lnTo>
                    <a:pt x="95155" y="122734"/>
                  </a:lnTo>
                  <a:cubicBezTo>
                    <a:pt x="95155" y="122734"/>
                    <a:pt x="81439" y="111304"/>
                    <a:pt x="85630" y="77776"/>
                  </a:cubicBezTo>
                  <a:cubicBezTo>
                    <a:pt x="85506" y="73249"/>
                    <a:pt x="84077" y="68853"/>
                    <a:pt x="81534" y="65108"/>
                  </a:cubicBezTo>
                  <a:cubicBezTo>
                    <a:pt x="79667" y="61944"/>
                    <a:pt x="78315" y="58504"/>
                    <a:pt x="77533" y="54916"/>
                  </a:cubicBezTo>
                  <a:cubicBezTo>
                    <a:pt x="74028" y="45886"/>
                    <a:pt x="67218" y="38529"/>
                    <a:pt x="58483" y="34342"/>
                  </a:cubicBezTo>
                  <a:cubicBezTo>
                    <a:pt x="39653" y="26020"/>
                    <a:pt x="18002" y="27007"/>
                    <a:pt x="0" y="37009"/>
                  </a:cubicBezTo>
                  <a:cubicBezTo>
                    <a:pt x="12706" y="9565"/>
                    <a:pt x="42939" y="-5191"/>
                    <a:pt x="72390" y="1671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4032;p38"/>
            <p:cNvSpPr/>
            <p:nvPr/>
          </p:nvSpPr>
          <p:spPr>
            <a:xfrm>
              <a:off x="6223986" y="4735273"/>
              <a:ext cx="108702" cy="82916"/>
            </a:xfrm>
            <a:custGeom>
              <a:avLst/>
              <a:gdLst/>
              <a:ahLst/>
              <a:cxnLst/>
              <a:rect l="l" t="t" r="r" b="b"/>
              <a:pathLst>
                <a:path w="102549" h="78223" extrusionOk="0">
                  <a:moveTo>
                    <a:pt x="95132" y="3"/>
                  </a:moveTo>
                  <a:cubicBezTo>
                    <a:pt x="82845" y="9528"/>
                    <a:pt x="63699" y="3051"/>
                    <a:pt x="62747" y="4003"/>
                  </a:cubicBezTo>
                  <a:cubicBezTo>
                    <a:pt x="48374" y="16282"/>
                    <a:pt x="33334" y="27761"/>
                    <a:pt x="17694" y="38388"/>
                  </a:cubicBezTo>
                  <a:cubicBezTo>
                    <a:pt x="10074" y="44389"/>
                    <a:pt x="-1928" y="52485"/>
                    <a:pt x="263" y="64106"/>
                  </a:cubicBezTo>
                  <a:cubicBezTo>
                    <a:pt x="4168" y="84775"/>
                    <a:pt x="37315" y="78393"/>
                    <a:pt x="49888" y="72107"/>
                  </a:cubicBezTo>
                  <a:cubicBezTo>
                    <a:pt x="62461" y="65820"/>
                    <a:pt x="72558" y="55248"/>
                    <a:pt x="84464" y="47913"/>
                  </a:cubicBezTo>
                  <a:cubicBezTo>
                    <a:pt x="92846" y="42675"/>
                    <a:pt x="101228" y="39912"/>
                    <a:pt x="102466" y="28863"/>
                  </a:cubicBezTo>
                  <a:cubicBezTo>
                    <a:pt x="103323" y="22767"/>
                    <a:pt x="97323" y="-283"/>
                    <a:pt x="95132" y="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4033;p38"/>
            <p:cNvSpPr/>
            <p:nvPr/>
          </p:nvSpPr>
          <p:spPr>
            <a:xfrm>
              <a:off x="6224466" y="4761723"/>
              <a:ext cx="108209" cy="56495"/>
            </a:xfrm>
            <a:custGeom>
              <a:avLst/>
              <a:gdLst/>
              <a:ahLst/>
              <a:cxnLst/>
              <a:rect l="l" t="t" r="r" b="b"/>
              <a:pathLst>
                <a:path w="102084" h="53297" extrusionOk="0">
                  <a:moveTo>
                    <a:pt x="101917" y="0"/>
                  </a:moveTo>
                  <a:cubicBezTo>
                    <a:pt x="100298" y="10192"/>
                    <a:pt x="92392" y="13049"/>
                    <a:pt x="83725" y="18193"/>
                  </a:cubicBezTo>
                  <a:cubicBezTo>
                    <a:pt x="71628" y="25717"/>
                    <a:pt x="61055" y="36481"/>
                    <a:pt x="48482" y="42863"/>
                  </a:cubicBezTo>
                  <a:cubicBezTo>
                    <a:pt x="35909" y="49244"/>
                    <a:pt x="8096" y="54483"/>
                    <a:pt x="0" y="39719"/>
                  </a:cubicBezTo>
                  <a:cubicBezTo>
                    <a:pt x="4381" y="59722"/>
                    <a:pt x="36957" y="53435"/>
                    <a:pt x="49435" y="47149"/>
                  </a:cubicBezTo>
                  <a:cubicBezTo>
                    <a:pt x="61913" y="40862"/>
                    <a:pt x="72104" y="30289"/>
                    <a:pt x="84010" y="22955"/>
                  </a:cubicBezTo>
                  <a:cubicBezTo>
                    <a:pt x="92392" y="17716"/>
                    <a:pt x="100775" y="14954"/>
                    <a:pt x="102013" y="3905"/>
                  </a:cubicBezTo>
                  <a:cubicBezTo>
                    <a:pt x="102137" y="2604"/>
                    <a:pt x="102098" y="1293"/>
                    <a:pt x="101917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4034;p38"/>
            <p:cNvSpPr/>
            <p:nvPr/>
          </p:nvSpPr>
          <p:spPr>
            <a:xfrm>
              <a:off x="6169601" y="4699543"/>
              <a:ext cx="99502" cy="77082"/>
            </a:xfrm>
            <a:custGeom>
              <a:avLst/>
              <a:gdLst/>
              <a:ahLst/>
              <a:cxnLst/>
              <a:rect l="l" t="t" r="r" b="b"/>
              <a:pathLst>
                <a:path w="93870" h="72719" extrusionOk="0">
                  <a:moveTo>
                    <a:pt x="86537" y="0"/>
                  </a:moveTo>
                  <a:cubicBezTo>
                    <a:pt x="75297" y="9525"/>
                    <a:pt x="57962" y="4000"/>
                    <a:pt x="57390" y="4858"/>
                  </a:cubicBezTo>
                  <a:cubicBezTo>
                    <a:pt x="44255" y="16047"/>
                    <a:pt x="30520" y="26508"/>
                    <a:pt x="16242" y="36195"/>
                  </a:cubicBezTo>
                  <a:cubicBezTo>
                    <a:pt x="9194" y="41719"/>
                    <a:pt x="-1760" y="49149"/>
                    <a:pt x="240" y="59722"/>
                  </a:cubicBezTo>
                  <a:cubicBezTo>
                    <a:pt x="3764" y="78772"/>
                    <a:pt x="34149" y="72866"/>
                    <a:pt x="45674" y="67056"/>
                  </a:cubicBezTo>
                  <a:cubicBezTo>
                    <a:pt x="57200" y="61246"/>
                    <a:pt x="66439" y="51625"/>
                    <a:pt x="77297" y="44958"/>
                  </a:cubicBezTo>
                  <a:cubicBezTo>
                    <a:pt x="85013" y="40100"/>
                    <a:pt x="92633" y="37624"/>
                    <a:pt x="93871" y="27813"/>
                  </a:cubicBezTo>
                  <a:cubicBezTo>
                    <a:pt x="93547" y="18108"/>
                    <a:pt x="91042" y="8600"/>
                    <a:pt x="86537" y="0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4035;p38"/>
            <p:cNvSpPr/>
            <p:nvPr/>
          </p:nvSpPr>
          <p:spPr>
            <a:xfrm>
              <a:off x="6170058" y="4724979"/>
              <a:ext cx="99108" cy="51736"/>
            </a:xfrm>
            <a:custGeom>
              <a:avLst/>
              <a:gdLst/>
              <a:ahLst/>
              <a:cxnLst/>
              <a:rect l="l" t="t" r="r" b="b"/>
              <a:pathLst>
                <a:path w="93498" h="48808" extrusionOk="0">
                  <a:moveTo>
                    <a:pt x="93345" y="0"/>
                  </a:moveTo>
                  <a:cubicBezTo>
                    <a:pt x="91821" y="9525"/>
                    <a:pt x="84296" y="11906"/>
                    <a:pt x="76581" y="16669"/>
                  </a:cubicBezTo>
                  <a:cubicBezTo>
                    <a:pt x="65913" y="23622"/>
                    <a:pt x="56388" y="33147"/>
                    <a:pt x="44387" y="39243"/>
                  </a:cubicBezTo>
                  <a:cubicBezTo>
                    <a:pt x="32385" y="45339"/>
                    <a:pt x="7429" y="49911"/>
                    <a:pt x="0" y="36385"/>
                  </a:cubicBezTo>
                  <a:cubicBezTo>
                    <a:pt x="4000" y="54674"/>
                    <a:pt x="33814" y="48959"/>
                    <a:pt x="45244" y="43148"/>
                  </a:cubicBezTo>
                  <a:cubicBezTo>
                    <a:pt x="56674" y="37338"/>
                    <a:pt x="66008" y="27718"/>
                    <a:pt x="76867" y="21050"/>
                  </a:cubicBezTo>
                  <a:cubicBezTo>
                    <a:pt x="84582" y="16193"/>
                    <a:pt x="92202" y="13716"/>
                    <a:pt x="93440" y="3905"/>
                  </a:cubicBezTo>
                  <a:cubicBezTo>
                    <a:pt x="93545" y="2604"/>
                    <a:pt x="93507" y="1295"/>
                    <a:pt x="93345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4036;p38"/>
            <p:cNvSpPr/>
            <p:nvPr/>
          </p:nvSpPr>
          <p:spPr>
            <a:xfrm>
              <a:off x="6206498" y="4301929"/>
              <a:ext cx="236938" cy="408660"/>
            </a:xfrm>
            <a:custGeom>
              <a:avLst/>
              <a:gdLst/>
              <a:ahLst/>
              <a:cxnLst/>
              <a:rect l="l" t="t" r="r" b="b"/>
              <a:pathLst>
                <a:path w="223526" h="385528" extrusionOk="0">
                  <a:moveTo>
                    <a:pt x="222028" y="14192"/>
                  </a:moveTo>
                  <a:cubicBezTo>
                    <a:pt x="188671" y="18631"/>
                    <a:pt x="154743" y="13718"/>
                    <a:pt x="124016" y="0"/>
                  </a:cubicBezTo>
                  <a:cubicBezTo>
                    <a:pt x="124587" y="10477"/>
                    <a:pt x="125158" y="19717"/>
                    <a:pt x="125158" y="19717"/>
                  </a:cubicBezTo>
                  <a:cubicBezTo>
                    <a:pt x="85249" y="48292"/>
                    <a:pt x="5239" y="95345"/>
                    <a:pt x="0" y="128111"/>
                  </a:cubicBezTo>
                  <a:cubicBezTo>
                    <a:pt x="5239" y="231553"/>
                    <a:pt x="20955" y="379381"/>
                    <a:pt x="25432" y="381476"/>
                  </a:cubicBezTo>
                  <a:cubicBezTo>
                    <a:pt x="37909" y="387477"/>
                    <a:pt x="46672" y="386525"/>
                    <a:pt x="52578" y="380524"/>
                  </a:cubicBezTo>
                  <a:cubicBezTo>
                    <a:pt x="52578" y="380524"/>
                    <a:pt x="77724" y="292894"/>
                    <a:pt x="70390" y="164306"/>
                  </a:cubicBezTo>
                  <a:cubicBezTo>
                    <a:pt x="70390" y="164306"/>
                    <a:pt x="209931" y="102489"/>
                    <a:pt x="219075" y="69056"/>
                  </a:cubicBezTo>
                  <a:cubicBezTo>
                    <a:pt x="223152" y="55420"/>
                    <a:pt x="224447" y="41103"/>
                    <a:pt x="222885" y="26956"/>
                  </a:cubicBezTo>
                  <a:cubicBezTo>
                    <a:pt x="222790" y="22765"/>
                    <a:pt x="222504" y="18288"/>
                    <a:pt x="222028" y="14192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4037;p38"/>
            <p:cNvSpPr/>
            <p:nvPr/>
          </p:nvSpPr>
          <p:spPr>
            <a:xfrm>
              <a:off x="6271102" y="4302737"/>
              <a:ext cx="235887" cy="442489"/>
            </a:xfrm>
            <a:custGeom>
              <a:avLst/>
              <a:gdLst/>
              <a:ahLst/>
              <a:cxnLst/>
              <a:rect l="l" t="t" r="r" b="b"/>
              <a:pathLst>
                <a:path w="222535" h="417442" extrusionOk="0">
                  <a:moveTo>
                    <a:pt x="207359" y="0"/>
                  </a:moveTo>
                  <a:cubicBezTo>
                    <a:pt x="180927" y="11882"/>
                    <a:pt x="151600" y="15820"/>
                    <a:pt x="122968" y="11335"/>
                  </a:cubicBezTo>
                  <a:cubicBezTo>
                    <a:pt x="122968" y="25146"/>
                    <a:pt x="124968" y="51149"/>
                    <a:pt x="124968" y="51149"/>
                  </a:cubicBezTo>
                  <a:cubicBezTo>
                    <a:pt x="84868" y="79153"/>
                    <a:pt x="5144" y="126778"/>
                    <a:pt x="0" y="159544"/>
                  </a:cubicBezTo>
                  <a:cubicBezTo>
                    <a:pt x="5144" y="263081"/>
                    <a:pt x="14859" y="412909"/>
                    <a:pt x="19050" y="414814"/>
                  </a:cubicBezTo>
                  <a:cubicBezTo>
                    <a:pt x="29994" y="419399"/>
                    <a:pt x="42529" y="417917"/>
                    <a:pt x="52102" y="410909"/>
                  </a:cubicBezTo>
                  <a:cubicBezTo>
                    <a:pt x="52102" y="410909"/>
                    <a:pt x="77343" y="324326"/>
                    <a:pt x="70009" y="195739"/>
                  </a:cubicBezTo>
                  <a:cubicBezTo>
                    <a:pt x="70009" y="193358"/>
                    <a:pt x="189643" y="134398"/>
                    <a:pt x="204788" y="118872"/>
                  </a:cubicBezTo>
                  <a:cubicBezTo>
                    <a:pt x="219932" y="103346"/>
                    <a:pt x="222885" y="80105"/>
                    <a:pt x="222504" y="58103"/>
                  </a:cubicBezTo>
                  <a:cubicBezTo>
                    <a:pt x="221466" y="37907"/>
                    <a:pt x="216313" y="18135"/>
                    <a:pt x="207359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4038;p38"/>
            <p:cNvSpPr/>
            <p:nvPr/>
          </p:nvSpPr>
          <p:spPr>
            <a:xfrm>
              <a:off x="6183254" y="4274877"/>
              <a:ext cx="352749" cy="324700"/>
            </a:xfrm>
            <a:custGeom>
              <a:avLst/>
              <a:gdLst/>
              <a:ahLst/>
              <a:cxnLst/>
              <a:rect l="l" t="t" r="r" b="b"/>
              <a:pathLst>
                <a:path w="332782" h="306321" extrusionOk="0">
                  <a:moveTo>
                    <a:pt x="319589" y="48292"/>
                  </a:moveTo>
                  <a:cubicBezTo>
                    <a:pt x="319589" y="48292"/>
                    <a:pt x="363881" y="126682"/>
                    <a:pt x="290157" y="166973"/>
                  </a:cubicBezTo>
                  <a:cubicBezTo>
                    <a:pt x="212338" y="209455"/>
                    <a:pt x="164999" y="219361"/>
                    <a:pt x="164999" y="219361"/>
                  </a:cubicBezTo>
                  <a:lnTo>
                    <a:pt x="153283" y="222123"/>
                  </a:lnTo>
                  <a:cubicBezTo>
                    <a:pt x="156950" y="249145"/>
                    <a:pt x="156950" y="276539"/>
                    <a:pt x="153283" y="303562"/>
                  </a:cubicBezTo>
                  <a:cubicBezTo>
                    <a:pt x="153283" y="303562"/>
                    <a:pt x="97752" y="322612"/>
                    <a:pt x="26981" y="260604"/>
                  </a:cubicBezTo>
                  <a:lnTo>
                    <a:pt x="3550" y="185071"/>
                  </a:lnTo>
                  <a:lnTo>
                    <a:pt x="788" y="165068"/>
                  </a:lnTo>
                  <a:cubicBezTo>
                    <a:pt x="-1936" y="151189"/>
                    <a:pt x="2502" y="136869"/>
                    <a:pt x="12599" y="126968"/>
                  </a:cubicBezTo>
                  <a:cubicBezTo>
                    <a:pt x="29553" y="111538"/>
                    <a:pt x="83369" y="72104"/>
                    <a:pt x="116802" y="49625"/>
                  </a:cubicBezTo>
                  <a:cubicBezTo>
                    <a:pt x="150235" y="27146"/>
                    <a:pt x="177286" y="5429"/>
                    <a:pt x="177286" y="5429"/>
                  </a:cubicBezTo>
                  <a:lnTo>
                    <a:pt x="183096" y="0"/>
                  </a:lnTo>
                  <a:cubicBezTo>
                    <a:pt x="183096" y="0"/>
                    <a:pt x="222815" y="31623"/>
                    <a:pt x="295301" y="21050"/>
                  </a:cubicBezTo>
                  <a:cubicBezTo>
                    <a:pt x="304826" y="28750"/>
                    <a:pt x="313027" y="37951"/>
                    <a:pt x="319589" y="48292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4039;p38"/>
            <p:cNvSpPr/>
            <p:nvPr/>
          </p:nvSpPr>
          <p:spPr>
            <a:xfrm>
              <a:off x="6466820" y="4083042"/>
              <a:ext cx="122590" cy="429780"/>
            </a:xfrm>
            <a:custGeom>
              <a:avLst/>
              <a:gdLst/>
              <a:ahLst/>
              <a:cxnLst/>
              <a:rect l="l" t="t" r="r" b="b"/>
              <a:pathLst>
                <a:path w="115651" h="405453" extrusionOk="0">
                  <a:moveTo>
                    <a:pt x="8203" y="345513"/>
                  </a:moveTo>
                  <a:cubicBezTo>
                    <a:pt x="14946" y="339437"/>
                    <a:pt x="22071" y="333806"/>
                    <a:pt x="29539" y="328654"/>
                  </a:cubicBezTo>
                  <a:cubicBezTo>
                    <a:pt x="37482" y="324626"/>
                    <a:pt x="44769" y="319424"/>
                    <a:pt x="51160" y="313223"/>
                  </a:cubicBezTo>
                  <a:cubicBezTo>
                    <a:pt x="57923" y="306460"/>
                    <a:pt x="67924" y="277981"/>
                    <a:pt x="73163" y="250263"/>
                  </a:cubicBezTo>
                  <a:cubicBezTo>
                    <a:pt x="77992" y="219257"/>
                    <a:pt x="77478" y="187654"/>
                    <a:pt x="71639" y="156823"/>
                  </a:cubicBezTo>
                  <a:cubicBezTo>
                    <a:pt x="62447" y="119935"/>
                    <a:pt x="50046" y="83921"/>
                    <a:pt x="34587" y="49190"/>
                  </a:cubicBezTo>
                  <a:cubicBezTo>
                    <a:pt x="25062" y="28426"/>
                    <a:pt x="30301" y="15757"/>
                    <a:pt x="39254" y="6518"/>
                  </a:cubicBezTo>
                  <a:cubicBezTo>
                    <a:pt x="49827" y="-4245"/>
                    <a:pt x="60781" y="-3959"/>
                    <a:pt x="73354" y="24997"/>
                  </a:cubicBezTo>
                  <a:cubicBezTo>
                    <a:pt x="90984" y="65646"/>
                    <a:pt x="104015" y="108137"/>
                    <a:pt x="112216" y="151679"/>
                  </a:cubicBezTo>
                  <a:cubicBezTo>
                    <a:pt x="117207" y="183273"/>
                    <a:pt x="116759" y="215488"/>
                    <a:pt x="110882" y="246929"/>
                  </a:cubicBezTo>
                  <a:cubicBezTo>
                    <a:pt x="105701" y="274524"/>
                    <a:pt x="97195" y="301390"/>
                    <a:pt x="85546" y="326939"/>
                  </a:cubicBezTo>
                  <a:cubicBezTo>
                    <a:pt x="82307" y="334464"/>
                    <a:pt x="81736" y="340750"/>
                    <a:pt x="77259" y="355514"/>
                  </a:cubicBezTo>
                  <a:cubicBezTo>
                    <a:pt x="72992" y="370530"/>
                    <a:pt x="65143" y="384289"/>
                    <a:pt x="54399" y="395614"/>
                  </a:cubicBezTo>
                  <a:cubicBezTo>
                    <a:pt x="44874" y="404568"/>
                    <a:pt x="39921" y="406282"/>
                    <a:pt x="37349" y="405139"/>
                  </a:cubicBezTo>
                  <a:cubicBezTo>
                    <a:pt x="34777" y="403996"/>
                    <a:pt x="34206" y="400186"/>
                    <a:pt x="38111" y="395614"/>
                  </a:cubicBezTo>
                  <a:cubicBezTo>
                    <a:pt x="44836" y="388828"/>
                    <a:pt x="50284" y="380892"/>
                    <a:pt x="54208" y="372183"/>
                  </a:cubicBezTo>
                  <a:cubicBezTo>
                    <a:pt x="54208" y="372183"/>
                    <a:pt x="46112" y="382565"/>
                    <a:pt x="40778" y="388375"/>
                  </a:cubicBezTo>
                  <a:cubicBezTo>
                    <a:pt x="36044" y="393624"/>
                    <a:pt x="30596" y="398178"/>
                    <a:pt x="24586" y="401901"/>
                  </a:cubicBezTo>
                  <a:cubicBezTo>
                    <a:pt x="18775" y="405425"/>
                    <a:pt x="9536" y="401234"/>
                    <a:pt x="13346" y="396567"/>
                  </a:cubicBezTo>
                  <a:cubicBezTo>
                    <a:pt x="17156" y="391900"/>
                    <a:pt x="21442" y="389233"/>
                    <a:pt x="29253" y="380470"/>
                  </a:cubicBezTo>
                  <a:cubicBezTo>
                    <a:pt x="33444" y="375880"/>
                    <a:pt x="37063" y="370793"/>
                    <a:pt x="40016" y="365325"/>
                  </a:cubicBezTo>
                  <a:cubicBezTo>
                    <a:pt x="34473" y="370853"/>
                    <a:pt x="28481" y="375918"/>
                    <a:pt x="22109" y="380470"/>
                  </a:cubicBezTo>
                  <a:cubicBezTo>
                    <a:pt x="17156" y="384430"/>
                    <a:pt x="11174" y="386907"/>
                    <a:pt x="4869" y="387613"/>
                  </a:cubicBezTo>
                  <a:cubicBezTo>
                    <a:pt x="1630" y="387613"/>
                    <a:pt x="-2942" y="383803"/>
                    <a:pt x="2583" y="378565"/>
                  </a:cubicBezTo>
                  <a:cubicBezTo>
                    <a:pt x="10451" y="373116"/>
                    <a:pt x="17613" y="366718"/>
                    <a:pt x="23919" y="359515"/>
                  </a:cubicBezTo>
                  <a:cubicBezTo>
                    <a:pt x="29824" y="351990"/>
                    <a:pt x="32872" y="345799"/>
                    <a:pt x="30967" y="345989"/>
                  </a:cubicBezTo>
                  <a:cubicBezTo>
                    <a:pt x="29062" y="346180"/>
                    <a:pt x="25919" y="350752"/>
                    <a:pt x="18394" y="354276"/>
                  </a:cubicBezTo>
                  <a:cubicBezTo>
                    <a:pt x="10870" y="357800"/>
                    <a:pt x="2011" y="356562"/>
                    <a:pt x="487" y="352371"/>
                  </a:cubicBezTo>
                  <a:cubicBezTo>
                    <a:pt x="-1037" y="348180"/>
                    <a:pt x="1249" y="350085"/>
                    <a:pt x="8203" y="345513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4040;p38"/>
            <p:cNvSpPr/>
            <p:nvPr/>
          </p:nvSpPr>
          <p:spPr>
            <a:xfrm>
              <a:off x="6490841" y="4077626"/>
              <a:ext cx="74124" cy="94270"/>
            </a:xfrm>
            <a:custGeom>
              <a:avLst/>
              <a:gdLst/>
              <a:ahLst/>
              <a:cxnLst/>
              <a:rect l="l" t="t" r="r" b="b"/>
              <a:pathLst>
                <a:path w="69928" h="88934" extrusionOk="0">
                  <a:moveTo>
                    <a:pt x="69928" y="69255"/>
                  </a:moveTo>
                  <a:cubicBezTo>
                    <a:pt x="69928" y="69255"/>
                    <a:pt x="43163" y="93068"/>
                    <a:pt x="13350" y="88305"/>
                  </a:cubicBezTo>
                  <a:lnTo>
                    <a:pt x="1348" y="38299"/>
                  </a:lnTo>
                  <a:cubicBezTo>
                    <a:pt x="1348" y="38299"/>
                    <a:pt x="-6558" y="12105"/>
                    <a:pt x="15921" y="2104"/>
                  </a:cubicBezTo>
                  <a:cubicBezTo>
                    <a:pt x="38400" y="-7897"/>
                    <a:pt x="60212" y="18296"/>
                    <a:pt x="69928" y="692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4041;p38"/>
            <p:cNvSpPr/>
            <p:nvPr/>
          </p:nvSpPr>
          <p:spPr>
            <a:xfrm>
              <a:off x="6345497" y="4058119"/>
              <a:ext cx="63405" cy="66570"/>
            </a:xfrm>
            <a:custGeom>
              <a:avLst/>
              <a:gdLst/>
              <a:ahLst/>
              <a:cxnLst/>
              <a:rect l="l" t="t" r="r" b="b"/>
              <a:pathLst>
                <a:path w="59816" h="62802" extrusionOk="0">
                  <a:moveTo>
                    <a:pt x="59817" y="413"/>
                  </a:moveTo>
                  <a:cubicBezTo>
                    <a:pt x="59817" y="413"/>
                    <a:pt x="30766" y="-8445"/>
                    <a:pt x="0" y="55849"/>
                  </a:cubicBezTo>
                  <a:lnTo>
                    <a:pt x="11525" y="62802"/>
                  </a:lnTo>
                  <a:cubicBezTo>
                    <a:pt x="25917" y="40743"/>
                    <a:pt x="42072" y="19879"/>
                    <a:pt x="59817" y="4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61" name="Google Shape;4042;p38"/>
            <p:cNvGrpSpPr/>
            <p:nvPr/>
          </p:nvGrpSpPr>
          <p:grpSpPr>
            <a:xfrm>
              <a:off x="6161836" y="4215479"/>
              <a:ext cx="350682" cy="265782"/>
              <a:chOff x="6621095" y="1452181"/>
              <a:chExt cx="330894" cy="250785"/>
            </a:xfrm>
          </p:grpSpPr>
          <p:sp>
            <p:nvSpPr>
              <p:cNvPr id="262" name="Google Shape;4043;p38"/>
              <p:cNvSpPr/>
              <p:nvPr/>
            </p:nvSpPr>
            <p:spPr>
              <a:xfrm>
                <a:off x="6648789" y="1521520"/>
                <a:ext cx="303199" cy="174500"/>
              </a:xfrm>
              <a:custGeom>
                <a:avLst/>
                <a:gdLst/>
                <a:ahLst/>
                <a:cxnLst/>
                <a:rect l="l" t="t" r="r" b="b"/>
                <a:pathLst>
                  <a:path w="303199" h="174500" extrusionOk="0">
                    <a:moveTo>
                      <a:pt x="0" y="63249"/>
                    </a:moveTo>
                    <a:lnTo>
                      <a:pt x="107878" y="860"/>
                    </a:lnTo>
                    <a:cubicBezTo>
                      <a:pt x="109779" y="-287"/>
                      <a:pt x="112155" y="-287"/>
                      <a:pt x="114056" y="860"/>
                    </a:cubicBezTo>
                    <a:lnTo>
                      <a:pt x="303200" y="110302"/>
                    </a:lnTo>
                    <a:lnTo>
                      <a:pt x="192280" y="174501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" name="Google Shape;4044;p38"/>
              <p:cNvSpPr/>
              <p:nvPr/>
            </p:nvSpPr>
            <p:spPr>
              <a:xfrm>
                <a:off x="6790409" y="1564671"/>
                <a:ext cx="79173" cy="45815"/>
              </a:xfrm>
              <a:custGeom>
                <a:avLst/>
                <a:gdLst/>
                <a:ahLst/>
                <a:cxnLst/>
                <a:rect l="l" t="t" r="r" b="b"/>
                <a:pathLst>
                  <a:path w="79173" h="45815" extrusionOk="0">
                    <a:moveTo>
                      <a:pt x="79174" y="29242"/>
                    </a:moveTo>
                    <a:lnTo>
                      <a:pt x="50660" y="45815"/>
                    </a:lnTo>
                    <a:lnTo>
                      <a:pt x="0" y="16478"/>
                    </a:lnTo>
                    <a:lnTo>
                      <a:pt x="28514" y="0"/>
                    </a:lnTo>
                    <a:lnTo>
                      <a:pt x="79174" y="29242"/>
                    </a:ln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" name="Google Shape;4045;p38"/>
              <p:cNvSpPr/>
              <p:nvPr/>
            </p:nvSpPr>
            <p:spPr>
              <a:xfrm>
                <a:off x="6648780" y="1584674"/>
                <a:ext cx="303209" cy="118292"/>
              </a:xfrm>
              <a:custGeom>
                <a:avLst/>
                <a:gdLst/>
                <a:ahLst/>
                <a:cxnLst/>
                <a:rect l="l" t="t" r="r" b="b"/>
                <a:pathLst>
                  <a:path w="303209" h="118292" extrusionOk="0">
                    <a:moveTo>
                      <a:pt x="303209" y="47149"/>
                    </a:moveTo>
                    <a:lnTo>
                      <a:pt x="303209" y="49721"/>
                    </a:lnTo>
                    <a:cubicBezTo>
                      <a:pt x="303237" y="53440"/>
                      <a:pt x="301279" y="56892"/>
                      <a:pt x="298076" y="58769"/>
                    </a:cubicBezTo>
                    <a:lnTo>
                      <a:pt x="197517" y="116872"/>
                    </a:lnTo>
                    <a:cubicBezTo>
                      <a:pt x="194323" y="118766"/>
                      <a:pt x="190350" y="118766"/>
                      <a:pt x="187157" y="116872"/>
                    </a:cubicBezTo>
                    <a:lnTo>
                      <a:pt x="5237" y="12097"/>
                    </a:lnTo>
                    <a:cubicBezTo>
                      <a:pt x="1863" y="10147"/>
                      <a:pt x="-153" y="6475"/>
                      <a:pt x="9" y="2572"/>
                    </a:cubicBezTo>
                    <a:lnTo>
                      <a:pt x="9" y="0"/>
                    </a:lnTo>
                    <a:lnTo>
                      <a:pt x="192289" y="11125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" name="Google Shape;4046;p38"/>
              <p:cNvSpPr/>
              <p:nvPr/>
            </p:nvSpPr>
            <p:spPr>
              <a:xfrm>
                <a:off x="6621095" y="1454086"/>
                <a:ext cx="217122" cy="244320"/>
              </a:xfrm>
              <a:custGeom>
                <a:avLst/>
                <a:gdLst/>
                <a:ahLst/>
                <a:cxnLst/>
                <a:rect l="l" t="t" r="r" b="b"/>
                <a:pathLst>
                  <a:path w="217122" h="244320" extrusionOk="0">
                    <a:moveTo>
                      <a:pt x="217123" y="243459"/>
                    </a:moveTo>
                    <a:cubicBezTo>
                      <a:pt x="213644" y="244834"/>
                      <a:pt x="209728" y="244552"/>
                      <a:pt x="206478" y="242697"/>
                    </a:cubicBezTo>
                    <a:lnTo>
                      <a:pt x="25888" y="137922"/>
                    </a:lnTo>
                    <a:cubicBezTo>
                      <a:pt x="22695" y="136081"/>
                      <a:pt x="20499" y="132899"/>
                      <a:pt x="19900" y="129254"/>
                    </a:cubicBezTo>
                    <a:lnTo>
                      <a:pt x="36" y="10763"/>
                    </a:lnTo>
                    <a:cubicBezTo>
                      <a:pt x="-12" y="10097"/>
                      <a:pt x="-12" y="9429"/>
                      <a:pt x="36" y="8763"/>
                    </a:cubicBezTo>
                    <a:cubicBezTo>
                      <a:pt x="26" y="5457"/>
                      <a:pt x="1366" y="2291"/>
                      <a:pt x="3743" y="0"/>
                    </a:cubicBezTo>
                    <a:lnTo>
                      <a:pt x="191935" y="108871"/>
                    </a:lnTo>
                    <a:cubicBezTo>
                      <a:pt x="194226" y="110281"/>
                      <a:pt x="195813" y="112601"/>
                      <a:pt x="196307" y="115252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" name="Google Shape;4047;p38"/>
              <p:cNvSpPr/>
              <p:nvPr/>
            </p:nvSpPr>
            <p:spPr>
              <a:xfrm>
                <a:off x="6624647" y="1452181"/>
                <a:ext cx="216421" cy="245364"/>
              </a:xfrm>
              <a:custGeom>
                <a:avLst/>
                <a:gdLst/>
                <a:ahLst/>
                <a:cxnLst/>
                <a:rect l="l" t="t" r="r" b="b"/>
                <a:pathLst>
                  <a:path w="216421" h="245364" extrusionOk="0">
                    <a:moveTo>
                      <a:pt x="216422" y="243840"/>
                    </a:moveTo>
                    <a:lnTo>
                      <a:pt x="215186" y="244602"/>
                    </a:lnTo>
                    <a:lnTo>
                      <a:pt x="213570" y="245364"/>
                    </a:lnTo>
                    <a:lnTo>
                      <a:pt x="192090" y="117157"/>
                    </a:lnTo>
                    <a:cubicBezTo>
                      <a:pt x="191596" y="114506"/>
                      <a:pt x="190008" y="112186"/>
                      <a:pt x="187718" y="110776"/>
                    </a:cubicBezTo>
                    <a:lnTo>
                      <a:pt x="0" y="1905"/>
                    </a:lnTo>
                    <a:cubicBezTo>
                      <a:pt x="694" y="1117"/>
                      <a:pt x="1530" y="471"/>
                      <a:pt x="2471" y="0"/>
                    </a:cubicBezTo>
                    <a:lnTo>
                      <a:pt x="191044" y="109061"/>
                    </a:lnTo>
                    <a:cubicBezTo>
                      <a:pt x="193373" y="110453"/>
                      <a:pt x="194998" y="112774"/>
                      <a:pt x="195512" y="115443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026" name="Picture 2" descr="Türkiye haritası vektörler ve grafikleri | Depositphotos®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5231">
            <a:off x="1845936" y="3940759"/>
            <a:ext cx="187326" cy="7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Çarpma 2"/>
          <p:cNvSpPr/>
          <p:nvPr/>
        </p:nvSpPr>
        <p:spPr>
          <a:xfrm rot="20813291">
            <a:off x="746744" y="5350022"/>
            <a:ext cx="651456" cy="651456"/>
          </a:xfrm>
          <a:prstGeom prst="mathMultiply">
            <a:avLst>
              <a:gd name="adj1" fmla="val 7437"/>
            </a:avLst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48" name="Çarpma 347"/>
          <p:cNvSpPr/>
          <p:nvPr/>
        </p:nvSpPr>
        <p:spPr>
          <a:xfrm rot="707170">
            <a:off x="1689586" y="5330904"/>
            <a:ext cx="651456" cy="651456"/>
          </a:xfrm>
          <a:prstGeom prst="mathMultiply">
            <a:avLst>
              <a:gd name="adj1" fmla="val 7437"/>
            </a:avLst>
          </a:pr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1" name="Dikdörtgen 150">
            <a:extLst>
              <a:ext uri="{FF2B5EF4-FFF2-40B4-BE49-F238E27FC236}">
                <a16:creationId xmlns:a16="http://schemas.microsoft.com/office/drawing/2014/main" id="{02FFF0FE-9948-4775-B9EC-11D5B57B5EB4}"/>
              </a:ext>
            </a:extLst>
          </p:cNvPr>
          <p:cNvSpPr/>
          <p:nvPr/>
        </p:nvSpPr>
        <p:spPr>
          <a:xfrm>
            <a:off x="306429" y="2206510"/>
            <a:ext cx="104585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 smtClean="0">
                <a:solidFill>
                  <a:prstClr val="black"/>
                </a:solidFill>
              </a:rPr>
              <a:t>Elektronik </a:t>
            </a:r>
            <a:r>
              <a:rPr lang="tr-TR" sz="2000" dirty="0">
                <a:solidFill>
                  <a:prstClr val="black"/>
                </a:solidFill>
              </a:rPr>
              <a:t>Belge Yönetim Sistemlerine (EBYS) </a:t>
            </a:r>
            <a:r>
              <a:rPr lang="tr-TR" sz="2000" b="1" dirty="0" smtClean="0">
                <a:solidFill>
                  <a:prstClr val="black"/>
                </a:solidFill>
              </a:rPr>
              <a:t>ulaşılamadığında, </a:t>
            </a:r>
            <a:r>
              <a:rPr lang="tr-TR" sz="2000" dirty="0" smtClean="0">
                <a:solidFill>
                  <a:prstClr val="black"/>
                </a:solidFill>
              </a:rPr>
              <a:t>hizmeti </a:t>
            </a:r>
            <a:r>
              <a:rPr lang="tr-TR" sz="2000" dirty="0">
                <a:solidFill>
                  <a:prstClr val="black"/>
                </a:solidFill>
              </a:rPr>
              <a:t>aksatmamak üzere belgenin </a:t>
            </a:r>
            <a:r>
              <a:rPr lang="tr-TR" sz="2000" dirty="0" smtClean="0">
                <a:solidFill>
                  <a:prstClr val="black"/>
                </a:solidFill>
              </a:rPr>
              <a:t>fiziksel ortamda hazırlanması durumudur.</a:t>
            </a:r>
            <a:endParaRPr lang="tr-TR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16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3" grpId="0" animBg="1"/>
      <p:bldP spid="34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rgbClr val="FFFFFF"/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rgbClr val="FFFFFF"/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rgbClr val="FFFFFF"/>
                </a:solidFill>
                <a:latin typeface="Candara Light" panose="020E0502030303020204" pitchFamily="34" charset="0"/>
              </a:rPr>
              <a:t>5: Nüsha Sayısı</a:t>
            </a:r>
            <a:endParaRPr lang="tr-TR" sz="2000" b="1" dirty="0">
              <a:solidFill>
                <a:srgbClr val="FFFFFF"/>
              </a:solidFill>
              <a:latin typeface="Candara Light" panose="020E0502030303020204" pitchFamily="34" charset="0"/>
            </a:endParaRPr>
          </a:p>
        </p:txBody>
      </p:sp>
      <p:sp>
        <p:nvSpPr>
          <p:cNvPr id="25" name="Çapraz Köşesi Kesik Dikdörtgen 24">
            <a:extLst>
              <a:ext uri="{FF2B5EF4-FFF2-40B4-BE49-F238E27FC236}">
                <a16:creationId xmlns:a16="http://schemas.microsoft.com/office/drawing/2014/main" id="{60376BDE-9E5F-49E6-A82D-34EA0380C6C0}"/>
              </a:ext>
            </a:extLst>
          </p:cNvPr>
          <p:cNvSpPr/>
          <p:nvPr/>
        </p:nvSpPr>
        <p:spPr>
          <a:xfrm>
            <a:off x="1858572" y="2229961"/>
            <a:ext cx="7436791" cy="1742511"/>
          </a:xfrm>
          <a:prstGeom prst="snip2DiagRect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prstClr val="white"/>
              </a:solidFill>
            </a:endParaRPr>
          </a:p>
        </p:txBody>
      </p:sp>
      <p:sp>
        <p:nvSpPr>
          <p:cNvPr id="26" name="Dikdörtgen 25">
            <a:extLst>
              <a:ext uri="{FF2B5EF4-FFF2-40B4-BE49-F238E27FC236}">
                <a16:creationId xmlns:a16="http://schemas.microsoft.com/office/drawing/2014/main" id="{EA716C90-6664-4EC7-90EB-F1022FB47C1B}"/>
              </a:ext>
            </a:extLst>
          </p:cNvPr>
          <p:cNvSpPr/>
          <p:nvPr/>
        </p:nvSpPr>
        <p:spPr>
          <a:xfrm>
            <a:off x="936517" y="1467242"/>
            <a:ext cx="75412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prstClr val="black"/>
                </a:solidFill>
                <a:latin typeface="Calibri" panose="020F0502020204030204"/>
              </a:rPr>
              <a:t>Fiziksel ortamda </a:t>
            </a:r>
            <a:r>
              <a:rPr lang="tr-TR" sz="2400" b="1" dirty="0" smtClean="0">
                <a:solidFill>
                  <a:prstClr val="black"/>
                </a:solidFill>
                <a:latin typeface="Calibri" panose="020F0502020204030204"/>
              </a:rPr>
              <a:t>belgeler en az </a:t>
            </a:r>
            <a:r>
              <a:rPr lang="tr-TR" sz="2400" b="1" dirty="0">
                <a:solidFill>
                  <a:prstClr val="black"/>
                </a:solidFill>
                <a:latin typeface="Calibri" panose="020F0502020204030204"/>
              </a:rPr>
              <a:t>iki nüsha üretilir. </a:t>
            </a:r>
            <a:endParaRPr lang="tr-TR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Dikdörtgen 26">
            <a:extLst>
              <a:ext uri="{FF2B5EF4-FFF2-40B4-BE49-F238E27FC236}">
                <a16:creationId xmlns:a16="http://schemas.microsoft.com/office/drawing/2014/main" id="{95F1EAE9-2016-4F33-BC62-B2A66D19D94F}"/>
              </a:ext>
            </a:extLst>
          </p:cNvPr>
          <p:cNvSpPr/>
          <p:nvPr/>
        </p:nvSpPr>
        <p:spPr>
          <a:xfrm>
            <a:off x="1937198" y="2224710"/>
            <a:ext cx="72795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C00000"/>
                </a:solidFill>
                <a:latin typeface="Lato"/>
              </a:rPr>
              <a:t>Amaç;</a:t>
            </a:r>
          </a:p>
          <a:p>
            <a:endParaRPr lang="tr-TR" dirty="0">
              <a:solidFill>
                <a:prstClr val="black"/>
              </a:solidFill>
              <a:latin typeface="Lato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dirty="0">
                <a:solidFill>
                  <a:prstClr val="black"/>
                </a:solidFill>
                <a:latin typeface="Lato"/>
              </a:rPr>
              <a:t>Belgeyi oluşturan ve paraf sürecine dâhil olan kişi bilgilerine erişebilmek;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dirty="0">
                <a:solidFill>
                  <a:prstClr val="black"/>
                </a:solidFill>
                <a:latin typeface="Lato"/>
              </a:rPr>
              <a:t>Dağıtılan nüsha ile idarede kalan nüshanın ihtiyaç halinde karşılıklı teyidini sağlayabilmektir. </a:t>
            </a:r>
          </a:p>
        </p:txBody>
      </p:sp>
      <p:grpSp>
        <p:nvGrpSpPr>
          <p:cNvPr id="28" name="Google Shape;2749;p37"/>
          <p:cNvGrpSpPr/>
          <p:nvPr/>
        </p:nvGrpSpPr>
        <p:grpSpPr>
          <a:xfrm>
            <a:off x="6654821" y="3489161"/>
            <a:ext cx="3670280" cy="3362827"/>
            <a:chOff x="2152750" y="271657"/>
            <a:chExt cx="4293756" cy="4681342"/>
          </a:xfrm>
        </p:grpSpPr>
        <p:sp>
          <p:nvSpPr>
            <p:cNvPr id="29" name="Google Shape;2750;p37"/>
            <p:cNvSpPr/>
            <p:nvPr/>
          </p:nvSpPr>
          <p:spPr>
            <a:xfrm>
              <a:off x="2152750" y="2957607"/>
              <a:ext cx="756691" cy="437959"/>
            </a:xfrm>
            <a:custGeom>
              <a:avLst/>
              <a:gdLst/>
              <a:ahLst/>
              <a:cxnLst/>
              <a:rect l="l" t="t" r="r" b="b"/>
              <a:pathLst>
                <a:path w="756691" h="437959" extrusionOk="0">
                  <a:moveTo>
                    <a:pt x="756692" y="218980"/>
                  </a:moveTo>
                  <a:cubicBezTo>
                    <a:pt x="756692" y="339919"/>
                    <a:pt x="587300" y="437959"/>
                    <a:pt x="378346" y="437959"/>
                  </a:cubicBezTo>
                  <a:cubicBezTo>
                    <a:pt x="169391" y="437959"/>
                    <a:pt x="0" y="339919"/>
                    <a:pt x="0" y="218980"/>
                  </a:cubicBezTo>
                  <a:cubicBezTo>
                    <a:pt x="0" y="98041"/>
                    <a:pt x="169391" y="0"/>
                    <a:pt x="378346" y="0"/>
                  </a:cubicBezTo>
                  <a:cubicBezTo>
                    <a:pt x="587300" y="0"/>
                    <a:pt x="756692" y="98041"/>
                    <a:pt x="756692" y="218980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2751;p37"/>
            <p:cNvSpPr/>
            <p:nvPr/>
          </p:nvSpPr>
          <p:spPr>
            <a:xfrm>
              <a:off x="2318956" y="3109336"/>
              <a:ext cx="225716" cy="175248"/>
            </a:xfrm>
            <a:custGeom>
              <a:avLst/>
              <a:gdLst/>
              <a:ahLst/>
              <a:cxnLst/>
              <a:rect l="l" t="t" r="r" b="b"/>
              <a:pathLst>
                <a:path w="225716" h="175248" extrusionOk="0">
                  <a:moveTo>
                    <a:pt x="18072" y="5"/>
                  </a:moveTo>
                  <a:cubicBezTo>
                    <a:pt x="45158" y="22103"/>
                    <a:pt x="85074" y="1910"/>
                    <a:pt x="87070" y="3910"/>
                  </a:cubicBezTo>
                  <a:cubicBezTo>
                    <a:pt x="118886" y="33494"/>
                    <a:pt x="152260" y="61346"/>
                    <a:pt x="187050" y="87349"/>
                  </a:cubicBezTo>
                  <a:cubicBezTo>
                    <a:pt x="203871" y="100684"/>
                    <a:pt x="230197" y="118400"/>
                    <a:pt x="225065" y="144023"/>
                  </a:cubicBezTo>
                  <a:cubicBezTo>
                    <a:pt x="216511" y="189742"/>
                    <a:pt x="143522" y="175646"/>
                    <a:pt x="115961" y="161644"/>
                  </a:cubicBezTo>
                  <a:cubicBezTo>
                    <a:pt x="88400" y="147642"/>
                    <a:pt x="65876" y="124496"/>
                    <a:pt x="39931" y="108304"/>
                  </a:cubicBezTo>
                  <a:cubicBezTo>
                    <a:pt x="20924" y="96683"/>
                    <a:pt x="2961" y="90682"/>
                    <a:pt x="110" y="67156"/>
                  </a:cubicBezTo>
                  <a:cubicBezTo>
                    <a:pt x="-1410" y="52964"/>
                    <a:pt x="13225" y="-567"/>
                    <a:pt x="18072" y="5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752;p37"/>
            <p:cNvSpPr/>
            <p:nvPr/>
          </p:nvSpPr>
          <p:spPr>
            <a:xfrm>
              <a:off x="2319304" y="3166967"/>
              <a:ext cx="224715" cy="117585"/>
            </a:xfrm>
            <a:custGeom>
              <a:avLst/>
              <a:gdLst/>
              <a:ahLst/>
              <a:cxnLst/>
              <a:rect l="l" t="t" r="r" b="b"/>
              <a:pathLst>
                <a:path w="224715" h="117585" extrusionOk="0">
                  <a:moveTo>
                    <a:pt x="427" y="0"/>
                  </a:moveTo>
                  <a:cubicBezTo>
                    <a:pt x="3943" y="22574"/>
                    <a:pt x="22000" y="28575"/>
                    <a:pt x="40533" y="40291"/>
                  </a:cubicBezTo>
                  <a:cubicBezTo>
                    <a:pt x="66953" y="56769"/>
                    <a:pt x="90332" y="80582"/>
                    <a:pt x="117893" y="94583"/>
                  </a:cubicBezTo>
                  <a:cubicBezTo>
                    <a:pt x="143364" y="107442"/>
                    <a:pt x="206849" y="120301"/>
                    <a:pt x="224716" y="87630"/>
                  </a:cubicBezTo>
                  <a:cubicBezTo>
                    <a:pt x="215212" y="131731"/>
                    <a:pt x="143269" y="117920"/>
                    <a:pt x="115993" y="104013"/>
                  </a:cubicBezTo>
                  <a:cubicBezTo>
                    <a:pt x="88717" y="90107"/>
                    <a:pt x="65908" y="66866"/>
                    <a:pt x="39962" y="50673"/>
                  </a:cubicBezTo>
                  <a:cubicBezTo>
                    <a:pt x="20955" y="39053"/>
                    <a:pt x="2993" y="33052"/>
                    <a:pt x="142" y="9525"/>
                  </a:cubicBezTo>
                  <a:cubicBezTo>
                    <a:pt x="-117" y="6353"/>
                    <a:pt x="-21" y="3153"/>
                    <a:pt x="427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753;p37"/>
            <p:cNvSpPr/>
            <p:nvPr/>
          </p:nvSpPr>
          <p:spPr>
            <a:xfrm>
              <a:off x="2550431" y="3021675"/>
              <a:ext cx="225586" cy="168802"/>
            </a:xfrm>
            <a:custGeom>
              <a:avLst/>
              <a:gdLst/>
              <a:ahLst/>
              <a:cxnLst/>
              <a:rect l="l" t="t" r="r" b="b"/>
              <a:pathLst>
                <a:path w="225586" h="168802" extrusionOk="0">
                  <a:moveTo>
                    <a:pt x="21626" y="130"/>
                  </a:moveTo>
                  <a:cubicBezTo>
                    <a:pt x="48617" y="22228"/>
                    <a:pt x="96040" y="-1965"/>
                    <a:pt x="97656" y="130"/>
                  </a:cubicBezTo>
                  <a:cubicBezTo>
                    <a:pt x="125867" y="28715"/>
                    <a:pt x="155661" y="55680"/>
                    <a:pt x="186897" y="80902"/>
                  </a:cubicBezTo>
                  <a:cubicBezTo>
                    <a:pt x="203813" y="94237"/>
                    <a:pt x="230139" y="111954"/>
                    <a:pt x="224912" y="137576"/>
                  </a:cubicBezTo>
                  <a:cubicBezTo>
                    <a:pt x="216358" y="183296"/>
                    <a:pt x="143369" y="169199"/>
                    <a:pt x="115808" y="155197"/>
                  </a:cubicBezTo>
                  <a:cubicBezTo>
                    <a:pt x="88247" y="141196"/>
                    <a:pt x="65723" y="118050"/>
                    <a:pt x="39778" y="101857"/>
                  </a:cubicBezTo>
                  <a:cubicBezTo>
                    <a:pt x="20770" y="90237"/>
                    <a:pt x="2903" y="84236"/>
                    <a:pt x="52" y="60709"/>
                  </a:cubicBezTo>
                  <a:cubicBezTo>
                    <a:pt x="-1088" y="46517"/>
                    <a:pt x="16779" y="-441"/>
                    <a:pt x="21626" y="130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2754;p37"/>
            <p:cNvSpPr/>
            <p:nvPr/>
          </p:nvSpPr>
          <p:spPr>
            <a:xfrm>
              <a:off x="2551534" y="3076575"/>
              <a:ext cx="224758" cy="117584"/>
            </a:xfrm>
            <a:custGeom>
              <a:avLst/>
              <a:gdLst/>
              <a:ahLst/>
              <a:cxnLst/>
              <a:rect l="l" t="t" r="r" b="b"/>
              <a:pathLst>
                <a:path w="224758" h="117584" extrusionOk="0">
                  <a:moveTo>
                    <a:pt x="375" y="0"/>
                  </a:moveTo>
                  <a:cubicBezTo>
                    <a:pt x="3986" y="22574"/>
                    <a:pt x="22043" y="28575"/>
                    <a:pt x="40481" y="40291"/>
                  </a:cubicBezTo>
                  <a:cubicBezTo>
                    <a:pt x="66996" y="56769"/>
                    <a:pt x="90375" y="80581"/>
                    <a:pt x="117841" y="94583"/>
                  </a:cubicBezTo>
                  <a:cubicBezTo>
                    <a:pt x="143312" y="107442"/>
                    <a:pt x="206892" y="120301"/>
                    <a:pt x="224759" y="87630"/>
                  </a:cubicBezTo>
                  <a:cubicBezTo>
                    <a:pt x="215255" y="131731"/>
                    <a:pt x="143217" y="117920"/>
                    <a:pt x="115941" y="104013"/>
                  </a:cubicBezTo>
                  <a:cubicBezTo>
                    <a:pt x="88665" y="90106"/>
                    <a:pt x="65951" y="66865"/>
                    <a:pt x="39910" y="50673"/>
                  </a:cubicBezTo>
                  <a:cubicBezTo>
                    <a:pt x="21378" y="39053"/>
                    <a:pt x="3036" y="33052"/>
                    <a:pt x="185" y="9525"/>
                  </a:cubicBezTo>
                  <a:cubicBezTo>
                    <a:pt x="-114" y="6353"/>
                    <a:pt x="-50" y="3153"/>
                    <a:pt x="375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2755;p37"/>
            <p:cNvSpPr/>
            <p:nvPr/>
          </p:nvSpPr>
          <p:spPr>
            <a:xfrm>
              <a:off x="2330724" y="2010537"/>
              <a:ext cx="387976" cy="1115665"/>
            </a:xfrm>
            <a:custGeom>
              <a:avLst/>
              <a:gdLst/>
              <a:ahLst/>
              <a:cxnLst/>
              <a:rect l="l" t="t" r="r" b="b"/>
              <a:pathLst>
                <a:path w="387976" h="1115665" extrusionOk="0">
                  <a:moveTo>
                    <a:pt x="4689" y="96964"/>
                  </a:moveTo>
                  <a:cubicBezTo>
                    <a:pt x="6019" y="138017"/>
                    <a:pt x="18754" y="316039"/>
                    <a:pt x="24456" y="410623"/>
                  </a:cubicBezTo>
                  <a:cubicBezTo>
                    <a:pt x="30159" y="505206"/>
                    <a:pt x="31489" y="620173"/>
                    <a:pt x="31489" y="620173"/>
                  </a:cubicBezTo>
                  <a:cubicBezTo>
                    <a:pt x="31489" y="620173"/>
                    <a:pt x="15238" y="688943"/>
                    <a:pt x="4689" y="769715"/>
                  </a:cubicBezTo>
                  <a:cubicBezTo>
                    <a:pt x="-5861" y="850487"/>
                    <a:pt x="4689" y="1105472"/>
                    <a:pt x="4689" y="1105472"/>
                  </a:cubicBezTo>
                  <a:cubicBezTo>
                    <a:pt x="25827" y="1119064"/>
                    <a:pt x="52928" y="1119064"/>
                    <a:pt x="74066" y="1105472"/>
                  </a:cubicBezTo>
                  <a:cubicBezTo>
                    <a:pt x="74066" y="1105472"/>
                    <a:pt x="117403" y="901446"/>
                    <a:pt x="137456" y="809530"/>
                  </a:cubicBezTo>
                  <a:cubicBezTo>
                    <a:pt x="157509" y="717614"/>
                    <a:pt x="161026" y="664559"/>
                    <a:pt x="171480" y="607600"/>
                  </a:cubicBezTo>
                  <a:cubicBezTo>
                    <a:pt x="184025" y="538639"/>
                    <a:pt x="211206" y="217075"/>
                    <a:pt x="211206" y="217075"/>
                  </a:cubicBezTo>
                  <a:lnTo>
                    <a:pt x="222040" y="217742"/>
                  </a:lnTo>
                  <a:lnTo>
                    <a:pt x="250551" y="580930"/>
                  </a:lnTo>
                  <a:cubicBezTo>
                    <a:pt x="241642" y="607685"/>
                    <a:pt x="235526" y="635299"/>
                    <a:pt x="232304" y="663321"/>
                  </a:cubicBezTo>
                  <a:cubicBezTo>
                    <a:pt x="224416" y="722471"/>
                    <a:pt x="240573" y="1020127"/>
                    <a:pt x="240573" y="1020127"/>
                  </a:cubicBezTo>
                  <a:cubicBezTo>
                    <a:pt x="264164" y="1033272"/>
                    <a:pt x="293106" y="1032091"/>
                    <a:pt x="315557" y="1017079"/>
                  </a:cubicBezTo>
                  <a:cubicBezTo>
                    <a:pt x="315557" y="1017079"/>
                    <a:pt x="387976" y="622840"/>
                    <a:pt x="387976" y="562832"/>
                  </a:cubicBezTo>
                  <a:cubicBezTo>
                    <a:pt x="387976" y="523208"/>
                    <a:pt x="381229" y="0"/>
                    <a:pt x="3812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756;p37"/>
            <p:cNvSpPr/>
            <p:nvPr/>
          </p:nvSpPr>
          <p:spPr>
            <a:xfrm>
              <a:off x="2382705" y="1314450"/>
              <a:ext cx="248692" cy="242377"/>
            </a:xfrm>
            <a:custGeom>
              <a:avLst/>
              <a:gdLst/>
              <a:ahLst/>
              <a:cxnLst/>
              <a:rect l="l" t="t" r="r" b="b"/>
              <a:pathLst>
                <a:path w="248692" h="242377" extrusionOk="0">
                  <a:moveTo>
                    <a:pt x="50881" y="0"/>
                  </a:moveTo>
                  <a:cubicBezTo>
                    <a:pt x="50881" y="0"/>
                    <a:pt x="55538" y="89440"/>
                    <a:pt x="53542" y="97346"/>
                  </a:cubicBezTo>
                  <a:cubicBezTo>
                    <a:pt x="51546" y="105251"/>
                    <a:pt x="12486" y="131540"/>
                    <a:pt x="1176" y="140970"/>
                  </a:cubicBezTo>
                  <a:cubicBezTo>
                    <a:pt x="-10133" y="150400"/>
                    <a:pt x="62951" y="222599"/>
                    <a:pt x="98400" y="238887"/>
                  </a:cubicBezTo>
                  <a:cubicBezTo>
                    <a:pt x="133849" y="255175"/>
                    <a:pt x="246564" y="212217"/>
                    <a:pt x="248560" y="156782"/>
                  </a:cubicBezTo>
                  <a:cubicBezTo>
                    <a:pt x="250556" y="101346"/>
                    <a:pt x="229552" y="54769"/>
                    <a:pt x="211970" y="52006"/>
                  </a:cubicBezTo>
                  <a:cubicBezTo>
                    <a:pt x="194388" y="49244"/>
                    <a:pt x="50881" y="0"/>
                    <a:pt x="50881" y="0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757;p37"/>
            <p:cNvSpPr/>
            <p:nvPr/>
          </p:nvSpPr>
          <p:spPr>
            <a:xfrm>
              <a:off x="2671394" y="1371981"/>
              <a:ext cx="353519" cy="695039"/>
            </a:xfrm>
            <a:custGeom>
              <a:avLst/>
              <a:gdLst/>
              <a:ahLst/>
              <a:cxnLst/>
              <a:rect l="l" t="t" r="r" b="b"/>
              <a:pathLst>
                <a:path w="353519" h="695039" extrusionOk="0">
                  <a:moveTo>
                    <a:pt x="6725" y="108394"/>
                  </a:moveTo>
                  <a:cubicBezTo>
                    <a:pt x="11952" y="68961"/>
                    <a:pt x="-13993" y="31432"/>
                    <a:pt x="11192" y="0"/>
                  </a:cubicBezTo>
                  <a:cubicBezTo>
                    <a:pt x="99292" y="86582"/>
                    <a:pt x="88077" y="315754"/>
                    <a:pt x="108130" y="462344"/>
                  </a:cubicBezTo>
                  <a:cubicBezTo>
                    <a:pt x="173516" y="530924"/>
                    <a:pt x="305049" y="598456"/>
                    <a:pt x="342114" y="614744"/>
                  </a:cubicBezTo>
                  <a:cubicBezTo>
                    <a:pt x="348861" y="617791"/>
                    <a:pt x="354659" y="621030"/>
                    <a:pt x="353328" y="628364"/>
                  </a:cubicBezTo>
                  <a:cubicBezTo>
                    <a:pt x="348006" y="656939"/>
                    <a:pt x="339738" y="667798"/>
                    <a:pt x="322726" y="695039"/>
                  </a:cubicBezTo>
                  <a:cubicBezTo>
                    <a:pt x="235671" y="657415"/>
                    <a:pt x="172946" y="635794"/>
                    <a:pt x="64223" y="532257"/>
                  </a:cubicBezTo>
                  <a:cubicBezTo>
                    <a:pt x="53909" y="521094"/>
                    <a:pt x="44680" y="508978"/>
                    <a:pt x="36662" y="496062"/>
                  </a:cubicBezTo>
                  <a:cubicBezTo>
                    <a:pt x="5584" y="403479"/>
                    <a:pt x="-2209" y="176498"/>
                    <a:pt x="6725" y="108394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758;p37"/>
            <p:cNvSpPr/>
            <p:nvPr/>
          </p:nvSpPr>
          <p:spPr>
            <a:xfrm>
              <a:off x="2315965" y="1348763"/>
              <a:ext cx="403432" cy="814679"/>
            </a:xfrm>
            <a:custGeom>
              <a:avLst/>
              <a:gdLst/>
              <a:ahLst/>
              <a:cxnLst/>
              <a:rect l="l" t="t" r="r" b="b"/>
              <a:pathLst>
                <a:path w="403432" h="814679" extrusionOk="0">
                  <a:moveTo>
                    <a:pt x="107642" y="78462"/>
                  </a:moveTo>
                  <a:cubicBezTo>
                    <a:pt x="107642" y="78462"/>
                    <a:pt x="172458" y="175236"/>
                    <a:pt x="262839" y="184761"/>
                  </a:cubicBezTo>
                  <a:cubicBezTo>
                    <a:pt x="291351" y="156186"/>
                    <a:pt x="293917" y="56364"/>
                    <a:pt x="254476" y="24360"/>
                  </a:cubicBezTo>
                  <a:cubicBezTo>
                    <a:pt x="254476" y="24360"/>
                    <a:pt x="290780" y="-4977"/>
                    <a:pt x="315585" y="738"/>
                  </a:cubicBezTo>
                  <a:cubicBezTo>
                    <a:pt x="342222" y="16921"/>
                    <a:pt x="362057" y="42286"/>
                    <a:pt x="371373" y="72081"/>
                  </a:cubicBezTo>
                  <a:cubicBezTo>
                    <a:pt x="394367" y="138651"/>
                    <a:pt x="405154" y="208831"/>
                    <a:pt x="403210" y="279249"/>
                  </a:cubicBezTo>
                  <a:cubicBezTo>
                    <a:pt x="401690" y="374499"/>
                    <a:pt x="403210" y="664250"/>
                    <a:pt x="403210" y="664250"/>
                  </a:cubicBezTo>
                  <a:cubicBezTo>
                    <a:pt x="403210" y="664250"/>
                    <a:pt x="390570" y="725591"/>
                    <a:pt x="308838" y="771216"/>
                  </a:cubicBezTo>
                  <a:cubicBezTo>
                    <a:pt x="227105" y="816840"/>
                    <a:pt x="166281" y="821317"/>
                    <a:pt x="110874" y="808363"/>
                  </a:cubicBezTo>
                  <a:cubicBezTo>
                    <a:pt x="65065" y="797695"/>
                    <a:pt x="27240" y="781503"/>
                    <a:pt x="11559" y="748260"/>
                  </a:cubicBezTo>
                  <a:cubicBezTo>
                    <a:pt x="15646" y="681585"/>
                    <a:pt x="45298" y="508040"/>
                    <a:pt x="34178" y="424410"/>
                  </a:cubicBezTo>
                  <a:cubicBezTo>
                    <a:pt x="23059" y="340781"/>
                    <a:pt x="5667" y="278202"/>
                    <a:pt x="915" y="210574"/>
                  </a:cubicBezTo>
                  <a:cubicBezTo>
                    <a:pt x="-3837" y="142947"/>
                    <a:pt x="9848" y="143899"/>
                    <a:pt x="43682" y="120182"/>
                  </a:cubicBezTo>
                  <a:cubicBezTo>
                    <a:pt x="63986" y="104770"/>
                    <a:pt x="85361" y="90826"/>
                    <a:pt x="107642" y="78462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759;p37"/>
            <p:cNvSpPr/>
            <p:nvPr/>
          </p:nvSpPr>
          <p:spPr>
            <a:xfrm>
              <a:off x="2373403" y="1062776"/>
              <a:ext cx="268166" cy="327122"/>
            </a:xfrm>
            <a:custGeom>
              <a:avLst/>
              <a:gdLst/>
              <a:ahLst/>
              <a:cxnLst/>
              <a:rect l="l" t="t" r="r" b="b"/>
              <a:pathLst>
                <a:path w="268166" h="327122" extrusionOk="0">
                  <a:moveTo>
                    <a:pt x="262234" y="118324"/>
                  </a:moveTo>
                  <a:lnTo>
                    <a:pt x="262234" y="118324"/>
                  </a:lnTo>
                  <a:cubicBezTo>
                    <a:pt x="251590" y="48886"/>
                    <a:pt x="201695" y="-3787"/>
                    <a:pt x="130227" y="214"/>
                  </a:cubicBezTo>
                  <a:cubicBezTo>
                    <a:pt x="54204" y="4462"/>
                    <a:pt x="-3996" y="69658"/>
                    <a:pt x="215" y="145851"/>
                  </a:cubicBezTo>
                  <a:cubicBezTo>
                    <a:pt x="2583" y="188590"/>
                    <a:pt x="24775" y="227747"/>
                    <a:pt x="60184" y="251674"/>
                  </a:cubicBezTo>
                  <a:cubicBezTo>
                    <a:pt x="62685" y="262208"/>
                    <a:pt x="66417" y="272400"/>
                    <a:pt x="71303" y="282058"/>
                  </a:cubicBezTo>
                  <a:cubicBezTo>
                    <a:pt x="96488" y="311681"/>
                    <a:pt x="172994" y="329683"/>
                    <a:pt x="194852" y="326826"/>
                  </a:cubicBezTo>
                  <a:cubicBezTo>
                    <a:pt x="223364" y="322825"/>
                    <a:pt x="238380" y="311014"/>
                    <a:pt x="251875" y="280153"/>
                  </a:cubicBezTo>
                  <a:cubicBezTo>
                    <a:pt x="275540" y="225385"/>
                    <a:pt x="268127" y="152518"/>
                    <a:pt x="262234" y="118324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760;p37"/>
            <p:cNvSpPr/>
            <p:nvPr/>
          </p:nvSpPr>
          <p:spPr>
            <a:xfrm>
              <a:off x="2348404" y="1033740"/>
              <a:ext cx="282986" cy="280709"/>
            </a:xfrm>
            <a:custGeom>
              <a:avLst/>
              <a:gdLst/>
              <a:ahLst/>
              <a:cxnLst/>
              <a:rect l="l" t="t" r="r" b="b"/>
              <a:pathLst>
                <a:path w="282986" h="280709" extrusionOk="0">
                  <a:moveTo>
                    <a:pt x="85182" y="280709"/>
                  </a:moveTo>
                  <a:lnTo>
                    <a:pt x="85182" y="280709"/>
                  </a:lnTo>
                  <a:lnTo>
                    <a:pt x="91740" y="220130"/>
                  </a:lnTo>
                  <a:cubicBezTo>
                    <a:pt x="91740" y="220130"/>
                    <a:pt x="41940" y="91733"/>
                    <a:pt x="159122" y="116403"/>
                  </a:cubicBezTo>
                  <a:cubicBezTo>
                    <a:pt x="236102" y="132595"/>
                    <a:pt x="255490" y="139644"/>
                    <a:pt x="278964" y="87828"/>
                  </a:cubicBezTo>
                  <a:cubicBezTo>
                    <a:pt x="302439" y="36012"/>
                    <a:pt x="219661" y="-10565"/>
                    <a:pt x="121487" y="2103"/>
                  </a:cubicBezTo>
                  <a:cubicBezTo>
                    <a:pt x="51379" y="9511"/>
                    <a:pt x="-1397" y="69481"/>
                    <a:pt x="28" y="140120"/>
                  </a:cubicBezTo>
                  <a:cubicBezTo>
                    <a:pt x="2594" y="178506"/>
                    <a:pt x="12763" y="255658"/>
                    <a:pt x="85182" y="280709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761;p37"/>
            <p:cNvSpPr/>
            <p:nvPr/>
          </p:nvSpPr>
          <p:spPr>
            <a:xfrm>
              <a:off x="2295460" y="1509426"/>
              <a:ext cx="362138" cy="623316"/>
            </a:xfrm>
            <a:custGeom>
              <a:avLst/>
              <a:gdLst/>
              <a:ahLst/>
              <a:cxnLst/>
              <a:rect l="l" t="t" r="r" b="b"/>
              <a:pathLst>
                <a:path w="362138" h="623316" extrusionOk="0">
                  <a:moveTo>
                    <a:pt x="1462" y="9525"/>
                  </a:moveTo>
                  <a:cubicBezTo>
                    <a:pt x="35295" y="0"/>
                    <a:pt x="9540" y="7906"/>
                    <a:pt x="35295" y="0"/>
                  </a:cubicBezTo>
                  <a:cubicBezTo>
                    <a:pt x="123395" y="86678"/>
                    <a:pt x="112466" y="235077"/>
                    <a:pt x="132424" y="381762"/>
                  </a:cubicBezTo>
                  <a:cubicBezTo>
                    <a:pt x="181083" y="462343"/>
                    <a:pt x="361655" y="571595"/>
                    <a:pt x="361655" y="571595"/>
                  </a:cubicBezTo>
                  <a:cubicBezTo>
                    <a:pt x="363936" y="587216"/>
                    <a:pt x="358424" y="591788"/>
                    <a:pt x="338941" y="623316"/>
                  </a:cubicBezTo>
                  <a:cubicBezTo>
                    <a:pt x="251982" y="585692"/>
                    <a:pt x="179088" y="553212"/>
                    <a:pt x="70364" y="449771"/>
                  </a:cubicBezTo>
                  <a:cubicBezTo>
                    <a:pt x="66088" y="445675"/>
                    <a:pt x="59815" y="444627"/>
                    <a:pt x="58009" y="439007"/>
                  </a:cubicBezTo>
                  <a:cubicBezTo>
                    <a:pt x="26932" y="345376"/>
                    <a:pt x="-7567" y="77724"/>
                    <a:pt x="1462" y="9525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2762;p37"/>
            <p:cNvSpPr/>
            <p:nvPr/>
          </p:nvSpPr>
          <p:spPr>
            <a:xfrm>
              <a:off x="2681160" y="1699641"/>
              <a:ext cx="419212" cy="565118"/>
            </a:xfrm>
            <a:custGeom>
              <a:avLst/>
              <a:gdLst/>
              <a:ahLst/>
              <a:cxnLst/>
              <a:rect l="l" t="t" r="r" b="b"/>
              <a:pathLst>
                <a:path w="419212" h="565118" extrusionOk="0">
                  <a:moveTo>
                    <a:pt x="419212" y="0"/>
                  </a:moveTo>
                  <a:lnTo>
                    <a:pt x="287965" y="449771"/>
                  </a:lnTo>
                  <a:lnTo>
                    <a:pt x="0" y="565118"/>
                  </a:lnTo>
                  <a:lnTo>
                    <a:pt x="105017" y="126968"/>
                  </a:lnTo>
                  <a:lnTo>
                    <a:pt x="419212" y="0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2763;p37"/>
            <p:cNvSpPr/>
            <p:nvPr/>
          </p:nvSpPr>
          <p:spPr>
            <a:xfrm>
              <a:off x="2608827" y="2053875"/>
              <a:ext cx="212446" cy="104783"/>
            </a:xfrm>
            <a:custGeom>
              <a:avLst/>
              <a:gdLst/>
              <a:ahLst/>
              <a:cxnLst/>
              <a:rect l="l" t="t" r="r" b="b"/>
              <a:pathLst>
                <a:path w="212446" h="104783" extrusionOk="0">
                  <a:moveTo>
                    <a:pt x="2861" y="30194"/>
                  </a:moveTo>
                  <a:cubicBezTo>
                    <a:pt x="7137" y="14859"/>
                    <a:pt x="18257" y="18669"/>
                    <a:pt x="30707" y="22479"/>
                  </a:cubicBezTo>
                  <a:cubicBezTo>
                    <a:pt x="44209" y="27956"/>
                    <a:pt x="59041" y="29251"/>
                    <a:pt x="73284" y="26194"/>
                  </a:cubicBezTo>
                  <a:cubicBezTo>
                    <a:pt x="85164" y="22479"/>
                    <a:pt x="93717" y="12287"/>
                    <a:pt x="103791" y="5525"/>
                  </a:cubicBezTo>
                  <a:cubicBezTo>
                    <a:pt x="109552" y="2086"/>
                    <a:pt x="116096" y="181"/>
                    <a:pt x="122799" y="0"/>
                  </a:cubicBezTo>
                  <a:cubicBezTo>
                    <a:pt x="122228" y="3905"/>
                    <a:pt x="116241" y="26765"/>
                    <a:pt x="116241" y="26765"/>
                  </a:cubicBezTo>
                  <a:cubicBezTo>
                    <a:pt x="116241" y="26765"/>
                    <a:pt x="179346" y="27432"/>
                    <a:pt x="185809" y="26098"/>
                  </a:cubicBezTo>
                  <a:cubicBezTo>
                    <a:pt x="191634" y="25308"/>
                    <a:pt x="196997" y="29394"/>
                    <a:pt x="197789" y="35233"/>
                  </a:cubicBezTo>
                  <a:cubicBezTo>
                    <a:pt x="198199" y="38252"/>
                    <a:pt x="197297" y="41310"/>
                    <a:pt x="195312" y="43625"/>
                  </a:cubicBezTo>
                  <a:lnTo>
                    <a:pt x="199589" y="42958"/>
                  </a:lnTo>
                  <a:cubicBezTo>
                    <a:pt x="212514" y="40100"/>
                    <a:pt x="218027" y="59912"/>
                    <a:pt x="205006" y="62865"/>
                  </a:cubicBezTo>
                  <a:cubicBezTo>
                    <a:pt x="201585" y="63627"/>
                    <a:pt x="198069" y="64008"/>
                    <a:pt x="194457" y="64484"/>
                  </a:cubicBezTo>
                  <a:cubicBezTo>
                    <a:pt x="202915" y="67723"/>
                    <a:pt x="205006" y="81725"/>
                    <a:pt x="194457" y="83534"/>
                  </a:cubicBezTo>
                  <a:lnTo>
                    <a:pt x="191226" y="84106"/>
                  </a:lnTo>
                  <a:cubicBezTo>
                    <a:pt x="189741" y="84668"/>
                    <a:pt x="188151" y="84896"/>
                    <a:pt x="186569" y="84772"/>
                  </a:cubicBezTo>
                  <a:lnTo>
                    <a:pt x="184573" y="84772"/>
                  </a:lnTo>
                  <a:cubicBezTo>
                    <a:pt x="185790" y="90916"/>
                    <a:pt x="181809" y="96879"/>
                    <a:pt x="175683" y="98098"/>
                  </a:cubicBezTo>
                  <a:cubicBezTo>
                    <a:pt x="175480" y="98136"/>
                    <a:pt x="175275" y="98174"/>
                    <a:pt x="175069" y="98203"/>
                  </a:cubicBezTo>
                  <a:cubicBezTo>
                    <a:pt x="144277" y="102298"/>
                    <a:pt x="99039" y="114586"/>
                    <a:pt x="71098" y="89154"/>
                  </a:cubicBezTo>
                  <a:cubicBezTo>
                    <a:pt x="51763" y="87239"/>
                    <a:pt x="32878" y="82124"/>
                    <a:pt x="15216" y="74009"/>
                  </a:cubicBezTo>
                  <a:cubicBezTo>
                    <a:pt x="-1796" y="65913"/>
                    <a:pt x="-2271" y="48577"/>
                    <a:pt x="2861" y="30194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764;p37"/>
            <p:cNvSpPr/>
            <p:nvPr/>
          </p:nvSpPr>
          <p:spPr>
            <a:xfrm>
              <a:off x="2916099" y="1987646"/>
              <a:ext cx="131568" cy="109091"/>
            </a:xfrm>
            <a:custGeom>
              <a:avLst/>
              <a:gdLst/>
              <a:ahLst/>
              <a:cxnLst/>
              <a:rect l="l" t="t" r="r" b="b"/>
              <a:pathLst>
                <a:path w="131568" h="109091" extrusionOk="0">
                  <a:moveTo>
                    <a:pt x="10639" y="59657"/>
                  </a:moveTo>
                  <a:lnTo>
                    <a:pt x="14916" y="59657"/>
                  </a:lnTo>
                  <a:cubicBezTo>
                    <a:pt x="10289" y="56028"/>
                    <a:pt x="9476" y="49322"/>
                    <a:pt x="13102" y="44683"/>
                  </a:cubicBezTo>
                  <a:cubicBezTo>
                    <a:pt x="14995" y="42255"/>
                    <a:pt x="17838" y="40778"/>
                    <a:pt x="20903" y="40607"/>
                  </a:cubicBezTo>
                  <a:cubicBezTo>
                    <a:pt x="27556" y="40607"/>
                    <a:pt x="92467" y="26986"/>
                    <a:pt x="92467" y="26986"/>
                  </a:cubicBezTo>
                  <a:lnTo>
                    <a:pt x="100260" y="221"/>
                  </a:lnTo>
                  <a:cubicBezTo>
                    <a:pt x="100260" y="-1303"/>
                    <a:pt x="111569" y="5555"/>
                    <a:pt x="111950" y="5840"/>
                  </a:cubicBezTo>
                  <a:cubicBezTo>
                    <a:pt x="123082" y="13146"/>
                    <a:pt x="130288" y="25138"/>
                    <a:pt x="131527" y="38416"/>
                  </a:cubicBezTo>
                  <a:cubicBezTo>
                    <a:pt x="132163" y="57028"/>
                    <a:pt x="125315" y="75116"/>
                    <a:pt x="112520" y="88613"/>
                  </a:cubicBezTo>
                  <a:cubicBezTo>
                    <a:pt x="100854" y="100414"/>
                    <a:pt x="85087" y="107244"/>
                    <a:pt x="68517" y="107663"/>
                  </a:cubicBezTo>
                  <a:cubicBezTo>
                    <a:pt x="60629" y="108139"/>
                    <a:pt x="53026" y="108520"/>
                    <a:pt x="46279" y="109092"/>
                  </a:cubicBezTo>
                  <a:cubicBezTo>
                    <a:pt x="40033" y="109092"/>
                    <a:pt x="34969" y="104015"/>
                    <a:pt x="34969" y="97757"/>
                  </a:cubicBezTo>
                  <a:cubicBezTo>
                    <a:pt x="34969" y="97728"/>
                    <a:pt x="34969" y="97690"/>
                    <a:pt x="34969" y="97661"/>
                  </a:cubicBezTo>
                  <a:lnTo>
                    <a:pt x="32973" y="97661"/>
                  </a:lnTo>
                  <a:cubicBezTo>
                    <a:pt x="31442" y="98023"/>
                    <a:pt x="29847" y="98023"/>
                    <a:pt x="28316" y="97661"/>
                  </a:cubicBezTo>
                  <a:lnTo>
                    <a:pt x="24990" y="97661"/>
                  </a:lnTo>
                  <a:cubicBezTo>
                    <a:pt x="13966" y="97661"/>
                    <a:pt x="13110" y="83946"/>
                    <a:pt x="20618" y="78611"/>
                  </a:cubicBezTo>
                  <a:cubicBezTo>
                    <a:pt x="17102" y="78611"/>
                    <a:pt x="13490" y="79278"/>
                    <a:pt x="9974" y="79278"/>
                  </a:cubicBezTo>
                  <a:cubicBezTo>
                    <a:pt x="-3806" y="80135"/>
                    <a:pt x="-3046" y="59561"/>
                    <a:pt x="10639" y="59657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765;p37"/>
            <p:cNvSpPr/>
            <p:nvPr/>
          </p:nvSpPr>
          <p:spPr>
            <a:xfrm>
              <a:off x="2631550" y="1349025"/>
              <a:ext cx="130391" cy="190023"/>
            </a:xfrm>
            <a:custGeom>
              <a:avLst/>
              <a:gdLst/>
              <a:ahLst/>
              <a:cxnLst/>
              <a:rect l="l" t="t" r="r" b="b"/>
              <a:pathLst>
                <a:path w="130391" h="190023" extrusionOk="0">
                  <a:moveTo>
                    <a:pt x="83348" y="190024"/>
                  </a:moveTo>
                  <a:cubicBezTo>
                    <a:pt x="83348" y="190024"/>
                    <a:pt x="116611" y="188309"/>
                    <a:pt x="130392" y="168878"/>
                  </a:cubicBezTo>
                  <a:cubicBezTo>
                    <a:pt x="127826" y="135636"/>
                    <a:pt x="85344" y="9430"/>
                    <a:pt x="0" y="0"/>
                  </a:cubicBezTo>
                  <a:cubicBezTo>
                    <a:pt x="23264" y="16335"/>
                    <a:pt x="41713" y="38643"/>
                    <a:pt x="53411" y="64580"/>
                  </a:cubicBezTo>
                  <a:cubicBezTo>
                    <a:pt x="68902" y="102584"/>
                    <a:pt x="83348" y="190024"/>
                    <a:pt x="83348" y="190024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2766;p37"/>
            <p:cNvSpPr/>
            <p:nvPr/>
          </p:nvSpPr>
          <p:spPr>
            <a:xfrm>
              <a:off x="2269458" y="1478036"/>
              <a:ext cx="157611" cy="236452"/>
            </a:xfrm>
            <a:custGeom>
              <a:avLst/>
              <a:gdLst/>
              <a:ahLst/>
              <a:cxnLst/>
              <a:rect l="l" t="t" r="r" b="b"/>
              <a:pathLst>
                <a:path w="157611" h="236452" extrusionOk="0">
                  <a:moveTo>
                    <a:pt x="12067" y="227795"/>
                  </a:moveTo>
                  <a:cubicBezTo>
                    <a:pt x="12067" y="227795"/>
                    <a:pt x="97031" y="257132"/>
                    <a:pt x="156905" y="207793"/>
                  </a:cubicBezTo>
                  <a:cubicBezTo>
                    <a:pt x="163463" y="196458"/>
                    <a:pt x="122216" y="51583"/>
                    <a:pt x="122216" y="51583"/>
                  </a:cubicBezTo>
                  <a:cubicBezTo>
                    <a:pt x="122216" y="51583"/>
                    <a:pt x="86577" y="-22522"/>
                    <a:pt x="30790" y="6911"/>
                  </a:cubicBezTo>
                  <a:cubicBezTo>
                    <a:pt x="-24997" y="36343"/>
                    <a:pt x="12067" y="227795"/>
                    <a:pt x="12067" y="227795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2767;p37"/>
            <p:cNvSpPr/>
            <p:nvPr/>
          </p:nvSpPr>
          <p:spPr>
            <a:xfrm>
              <a:off x="3098756" y="3983831"/>
              <a:ext cx="98079" cy="56769"/>
            </a:xfrm>
            <a:custGeom>
              <a:avLst/>
              <a:gdLst/>
              <a:ahLst/>
              <a:cxnLst/>
              <a:rect l="l" t="t" r="r" b="b"/>
              <a:pathLst>
                <a:path w="98079" h="56769" extrusionOk="0">
                  <a:moveTo>
                    <a:pt x="98079" y="28385"/>
                  </a:moveTo>
                  <a:cubicBezTo>
                    <a:pt x="98079" y="44061"/>
                    <a:pt x="76123" y="56769"/>
                    <a:pt x="49040" y="56769"/>
                  </a:cubicBezTo>
                  <a:cubicBezTo>
                    <a:pt x="21956" y="56769"/>
                    <a:pt x="0" y="44061"/>
                    <a:pt x="0" y="28385"/>
                  </a:cubicBezTo>
                  <a:cubicBezTo>
                    <a:pt x="0" y="12708"/>
                    <a:pt x="21956" y="0"/>
                    <a:pt x="49040" y="0"/>
                  </a:cubicBezTo>
                  <a:cubicBezTo>
                    <a:pt x="76123" y="0"/>
                    <a:pt x="98079" y="12708"/>
                    <a:pt x="98079" y="28385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2768;p37"/>
            <p:cNvSpPr/>
            <p:nvPr/>
          </p:nvSpPr>
          <p:spPr>
            <a:xfrm>
              <a:off x="4017202" y="4508754"/>
              <a:ext cx="98079" cy="56769"/>
            </a:xfrm>
            <a:custGeom>
              <a:avLst/>
              <a:gdLst/>
              <a:ahLst/>
              <a:cxnLst/>
              <a:rect l="l" t="t" r="r" b="b"/>
              <a:pathLst>
                <a:path w="98079" h="56769" extrusionOk="0">
                  <a:moveTo>
                    <a:pt x="98079" y="28384"/>
                  </a:moveTo>
                  <a:cubicBezTo>
                    <a:pt x="98079" y="44061"/>
                    <a:pt x="76123" y="56769"/>
                    <a:pt x="49040" y="56769"/>
                  </a:cubicBezTo>
                  <a:cubicBezTo>
                    <a:pt x="21956" y="56769"/>
                    <a:pt x="0" y="44061"/>
                    <a:pt x="0" y="28384"/>
                  </a:cubicBezTo>
                  <a:cubicBezTo>
                    <a:pt x="0" y="12708"/>
                    <a:pt x="21956" y="0"/>
                    <a:pt x="49040" y="0"/>
                  </a:cubicBezTo>
                  <a:cubicBezTo>
                    <a:pt x="76123" y="0"/>
                    <a:pt x="98079" y="12708"/>
                    <a:pt x="98079" y="28384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2769;p37"/>
            <p:cNvSpPr/>
            <p:nvPr/>
          </p:nvSpPr>
          <p:spPr>
            <a:xfrm>
              <a:off x="5609182" y="3535680"/>
              <a:ext cx="98079" cy="56769"/>
            </a:xfrm>
            <a:custGeom>
              <a:avLst/>
              <a:gdLst/>
              <a:ahLst/>
              <a:cxnLst/>
              <a:rect l="l" t="t" r="r" b="b"/>
              <a:pathLst>
                <a:path w="98079" h="56769" extrusionOk="0">
                  <a:moveTo>
                    <a:pt x="98079" y="28384"/>
                  </a:moveTo>
                  <a:cubicBezTo>
                    <a:pt x="98079" y="44061"/>
                    <a:pt x="76123" y="56769"/>
                    <a:pt x="49040" y="56769"/>
                  </a:cubicBezTo>
                  <a:cubicBezTo>
                    <a:pt x="21956" y="56769"/>
                    <a:pt x="0" y="44061"/>
                    <a:pt x="0" y="28384"/>
                  </a:cubicBezTo>
                  <a:cubicBezTo>
                    <a:pt x="0" y="12708"/>
                    <a:pt x="21956" y="0"/>
                    <a:pt x="49040" y="0"/>
                  </a:cubicBezTo>
                  <a:cubicBezTo>
                    <a:pt x="76123" y="0"/>
                    <a:pt x="98079" y="12708"/>
                    <a:pt x="98079" y="28384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2770;p37"/>
            <p:cNvSpPr/>
            <p:nvPr/>
          </p:nvSpPr>
          <p:spPr>
            <a:xfrm>
              <a:off x="3115863" y="3050952"/>
              <a:ext cx="67191" cy="975240"/>
            </a:xfrm>
            <a:custGeom>
              <a:avLst/>
              <a:gdLst/>
              <a:ahLst/>
              <a:cxnLst/>
              <a:rect l="l" t="t" r="r" b="b"/>
              <a:pathLst>
                <a:path w="67191" h="975240" extrusionOk="0">
                  <a:moveTo>
                    <a:pt x="0" y="0"/>
                  </a:moveTo>
                  <a:lnTo>
                    <a:pt x="0" y="955548"/>
                  </a:lnTo>
                  <a:cubicBezTo>
                    <a:pt x="447" y="961558"/>
                    <a:pt x="4068" y="966864"/>
                    <a:pt x="9504" y="969455"/>
                  </a:cubicBezTo>
                  <a:cubicBezTo>
                    <a:pt x="24643" y="977170"/>
                    <a:pt x="42549" y="977170"/>
                    <a:pt x="57688" y="969455"/>
                  </a:cubicBezTo>
                  <a:cubicBezTo>
                    <a:pt x="63105" y="966854"/>
                    <a:pt x="66726" y="961549"/>
                    <a:pt x="67192" y="955548"/>
                  </a:cubicBezTo>
                  <a:lnTo>
                    <a:pt x="67192" y="955548"/>
                  </a:lnTo>
                  <a:lnTo>
                    <a:pt x="67192" y="0"/>
                  </a:lnTo>
                  <a:close/>
                </a:path>
              </a:pathLst>
            </a:custGeom>
            <a:solidFill>
              <a:srgbClr val="C1C4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2771;p37"/>
            <p:cNvSpPr/>
            <p:nvPr/>
          </p:nvSpPr>
          <p:spPr>
            <a:xfrm>
              <a:off x="4036495" y="3422808"/>
              <a:ext cx="59588" cy="1128783"/>
            </a:xfrm>
            <a:custGeom>
              <a:avLst/>
              <a:gdLst/>
              <a:ahLst/>
              <a:cxnLst/>
              <a:rect l="l" t="t" r="r" b="b"/>
              <a:pathLst>
                <a:path w="59588" h="1128783" extrusionOk="0">
                  <a:moveTo>
                    <a:pt x="0" y="0"/>
                  </a:moveTo>
                  <a:lnTo>
                    <a:pt x="0" y="1108996"/>
                  </a:lnTo>
                  <a:cubicBezTo>
                    <a:pt x="333" y="1114835"/>
                    <a:pt x="3583" y="1120102"/>
                    <a:pt x="8648" y="1122998"/>
                  </a:cubicBezTo>
                  <a:cubicBezTo>
                    <a:pt x="21659" y="1130713"/>
                    <a:pt x="37834" y="1130713"/>
                    <a:pt x="50845" y="1122998"/>
                  </a:cubicBezTo>
                  <a:cubicBezTo>
                    <a:pt x="55930" y="1120111"/>
                    <a:pt x="59218" y="1114844"/>
                    <a:pt x="59589" y="1108996"/>
                  </a:cubicBezTo>
                  <a:lnTo>
                    <a:pt x="59589" y="1108996"/>
                  </a:lnTo>
                  <a:lnTo>
                    <a:pt x="59589" y="0"/>
                  </a:lnTo>
                  <a:close/>
                </a:path>
              </a:pathLst>
            </a:custGeom>
            <a:solidFill>
              <a:srgbClr val="C1C4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2772;p37"/>
            <p:cNvSpPr/>
            <p:nvPr/>
          </p:nvSpPr>
          <p:spPr>
            <a:xfrm>
              <a:off x="5628379" y="2652522"/>
              <a:ext cx="59588" cy="923996"/>
            </a:xfrm>
            <a:custGeom>
              <a:avLst/>
              <a:gdLst/>
              <a:ahLst/>
              <a:cxnLst/>
              <a:rect l="l" t="t" r="r" b="b"/>
              <a:pathLst>
                <a:path w="59588" h="923996" extrusionOk="0">
                  <a:moveTo>
                    <a:pt x="0" y="0"/>
                  </a:moveTo>
                  <a:lnTo>
                    <a:pt x="0" y="904304"/>
                  </a:lnTo>
                  <a:cubicBezTo>
                    <a:pt x="342" y="910133"/>
                    <a:pt x="3649" y="915381"/>
                    <a:pt x="8744" y="918210"/>
                  </a:cubicBezTo>
                  <a:cubicBezTo>
                    <a:pt x="21716" y="925925"/>
                    <a:pt x="37873" y="925925"/>
                    <a:pt x="50845" y="918210"/>
                  </a:cubicBezTo>
                  <a:cubicBezTo>
                    <a:pt x="55939" y="915381"/>
                    <a:pt x="59247" y="910133"/>
                    <a:pt x="59589" y="904304"/>
                  </a:cubicBezTo>
                  <a:lnTo>
                    <a:pt x="59589" y="904304"/>
                  </a:lnTo>
                  <a:lnTo>
                    <a:pt x="59589" y="0"/>
                  </a:lnTo>
                  <a:close/>
                </a:path>
              </a:pathLst>
            </a:custGeom>
            <a:solidFill>
              <a:srgbClr val="C1C4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2773;p37"/>
            <p:cNvSpPr/>
            <p:nvPr/>
          </p:nvSpPr>
          <p:spPr>
            <a:xfrm>
              <a:off x="3056370" y="3054762"/>
              <a:ext cx="1009872" cy="652653"/>
            </a:xfrm>
            <a:custGeom>
              <a:avLst/>
              <a:gdLst/>
              <a:ahLst/>
              <a:cxnLst/>
              <a:rect l="l" t="t" r="r" b="b"/>
              <a:pathLst>
                <a:path w="1009872" h="652653" extrusionOk="0">
                  <a:moveTo>
                    <a:pt x="1009872" y="652653"/>
                  </a:moveTo>
                  <a:lnTo>
                    <a:pt x="0" y="68294"/>
                  </a:lnTo>
                  <a:lnTo>
                    <a:pt x="0" y="0"/>
                  </a:lnTo>
                  <a:lnTo>
                    <a:pt x="1009872" y="584454"/>
                  </a:lnTo>
                  <a:lnTo>
                    <a:pt x="1009872" y="652653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2774;p37"/>
            <p:cNvSpPr/>
            <p:nvPr/>
          </p:nvSpPr>
          <p:spPr>
            <a:xfrm>
              <a:off x="3056084" y="2071592"/>
              <a:ext cx="2712855" cy="1569720"/>
            </a:xfrm>
            <a:custGeom>
              <a:avLst/>
              <a:gdLst/>
              <a:ahLst/>
              <a:cxnLst/>
              <a:rect l="l" t="t" r="r" b="b"/>
              <a:pathLst>
                <a:path w="2712855" h="1569720" extrusionOk="0">
                  <a:moveTo>
                    <a:pt x="2712856" y="584359"/>
                  </a:moveTo>
                  <a:lnTo>
                    <a:pt x="1009967" y="1569720"/>
                  </a:lnTo>
                  <a:lnTo>
                    <a:pt x="0" y="985361"/>
                  </a:lnTo>
                  <a:lnTo>
                    <a:pt x="1702889" y="0"/>
                  </a:lnTo>
                  <a:lnTo>
                    <a:pt x="2712856" y="584359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2775;p37"/>
            <p:cNvSpPr/>
            <p:nvPr/>
          </p:nvSpPr>
          <p:spPr>
            <a:xfrm>
              <a:off x="4066242" y="2653855"/>
              <a:ext cx="1702888" cy="1053560"/>
            </a:xfrm>
            <a:custGeom>
              <a:avLst/>
              <a:gdLst/>
              <a:ahLst/>
              <a:cxnLst/>
              <a:rect l="l" t="t" r="r" b="b"/>
              <a:pathLst>
                <a:path w="1702888" h="1053560" extrusionOk="0">
                  <a:moveTo>
                    <a:pt x="1702888" y="68199"/>
                  </a:moveTo>
                  <a:lnTo>
                    <a:pt x="0" y="1053560"/>
                  </a:lnTo>
                  <a:lnTo>
                    <a:pt x="0" y="985361"/>
                  </a:lnTo>
                  <a:lnTo>
                    <a:pt x="1702888" y="0"/>
                  </a:lnTo>
                  <a:lnTo>
                    <a:pt x="1702888" y="68199"/>
                  </a:lnTo>
                  <a:close/>
                </a:path>
              </a:pathLst>
            </a:custGeom>
            <a:solidFill>
              <a:srgbClr val="9EA1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2776;p37"/>
            <p:cNvSpPr/>
            <p:nvPr/>
          </p:nvSpPr>
          <p:spPr>
            <a:xfrm>
              <a:off x="4763535" y="2360390"/>
              <a:ext cx="519572" cy="326898"/>
            </a:xfrm>
            <a:custGeom>
              <a:avLst/>
              <a:gdLst/>
              <a:ahLst/>
              <a:cxnLst/>
              <a:rect l="l" t="t" r="r" b="b"/>
              <a:pathLst>
                <a:path w="519572" h="326898" extrusionOk="0">
                  <a:moveTo>
                    <a:pt x="519572" y="98965"/>
                  </a:moveTo>
                  <a:lnTo>
                    <a:pt x="248049" y="326898"/>
                  </a:lnTo>
                  <a:lnTo>
                    <a:pt x="0" y="227933"/>
                  </a:lnTo>
                  <a:lnTo>
                    <a:pt x="271523" y="0"/>
                  </a:lnTo>
                  <a:lnTo>
                    <a:pt x="519572" y="98965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2777;p37"/>
            <p:cNvSpPr/>
            <p:nvPr/>
          </p:nvSpPr>
          <p:spPr>
            <a:xfrm>
              <a:off x="4668877" y="2346674"/>
              <a:ext cx="551219" cy="318992"/>
            </a:xfrm>
            <a:custGeom>
              <a:avLst/>
              <a:gdLst/>
              <a:ahLst/>
              <a:cxnLst/>
              <a:rect l="l" t="t" r="r" b="b"/>
              <a:pathLst>
                <a:path w="551219" h="318992" extrusionOk="0">
                  <a:moveTo>
                    <a:pt x="551220" y="123254"/>
                  </a:moveTo>
                  <a:lnTo>
                    <a:pt x="212980" y="318992"/>
                  </a:lnTo>
                  <a:lnTo>
                    <a:pt x="0" y="195739"/>
                  </a:lnTo>
                  <a:lnTo>
                    <a:pt x="338240" y="0"/>
                  </a:lnTo>
                  <a:lnTo>
                    <a:pt x="551220" y="123254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2778;p37"/>
            <p:cNvSpPr/>
            <p:nvPr/>
          </p:nvSpPr>
          <p:spPr>
            <a:xfrm>
              <a:off x="4743291" y="2531554"/>
              <a:ext cx="161184" cy="93249"/>
            </a:xfrm>
            <a:custGeom>
              <a:avLst/>
              <a:gdLst/>
              <a:ahLst/>
              <a:cxnLst/>
              <a:rect l="l" t="t" r="r" b="b"/>
              <a:pathLst>
                <a:path w="161184" h="93249" extrusionOk="0">
                  <a:moveTo>
                    <a:pt x="161184" y="81248"/>
                  </a:moveTo>
                  <a:lnTo>
                    <a:pt x="140466" y="93250"/>
                  </a:lnTo>
                  <a:lnTo>
                    <a:pt x="0" y="12001"/>
                  </a:lnTo>
                  <a:lnTo>
                    <a:pt x="20718" y="0"/>
                  </a:lnTo>
                  <a:lnTo>
                    <a:pt x="161184" y="81248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2779;p37"/>
            <p:cNvSpPr/>
            <p:nvPr/>
          </p:nvSpPr>
          <p:spPr>
            <a:xfrm>
              <a:off x="4789955" y="2504598"/>
              <a:ext cx="161089" cy="93249"/>
            </a:xfrm>
            <a:custGeom>
              <a:avLst/>
              <a:gdLst/>
              <a:ahLst/>
              <a:cxnLst/>
              <a:rect l="l" t="t" r="r" b="b"/>
              <a:pathLst>
                <a:path w="161089" h="93249" extrusionOk="0">
                  <a:moveTo>
                    <a:pt x="161089" y="81248"/>
                  </a:moveTo>
                  <a:lnTo>
                    <a:pt x="140371" y="93250"/>
                  </a:lnTo>
                  <a:lnTo>
                    <a:pt x="0" y="12002"/>
                  </a:lnTo>
                  <a:lnTo>
                    <a:pt x="20718" y="0"/>
                  </a:lnTo>
                  <a:lnTo>
                    <a:pt x="161089" y="81248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2780;p37"/>
            <p:cNvSpPr/>
            <p:nvPr/>
          </p:nvSpPr>
          <p:spPr>
            <a:xfrm>
              <a:off x="4834813" y="2478690"/>
              <a:ext cx="161089" cy="93154"/>
            </a:xfrm>
            <a:custGeom>
              <a:avLst/>
              <a:gdLst/>
              <a:ahLst/>
              <a:cxnLst/>
              <a:rect l="l" t="t" r="r" b="b"/>
              <a:pathLst>
                <a:path w="161089" h="93154" extrusionOk="0">
                  <a:moveTo>
                    <a:pt x="161089" y="81248"/>
                  </a:moveTo>
                  <a:lnTo>
                    <a:pt x="140371" y="93154"/>
                  </a:lnTo>
                  <a:lnTo>
                    <a:pt x="0" y="12002"/>
                  </a:lnTo>
                  <a:lnTo>
                    <a:pt x="20718" y="0"/>
                  </a:lnTo>
                  <a:lnTo>
                    <a:pt x="161089" y="81248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2781;p37"/>
            <p:cNvSpPr/>
            <p:nvPr/>
          </p:nvSpPr>
          <p:spPr>
            <a:xfrm>
              <a:off x="4998753" y="2451734"/>
              <a:ext cx="102450" cy="59245"/>
            </a:xfrm>
            <a:custGeom>
              <a:avLst/>
              <a:gdLst/>
              <a:ahLst/>
              <a:cxnLst/>
              <a:rect l="l" t="t" r="r" b="b"/>
              <a:pathLst>
                <a:path w="102450" h="59245" extrusionOk="0">
                  <a:moveTo>
                    <a:pt x="102451" y="47244"/>
                  </a:moveTo>
                  <a:lnTo>
                    <a:pt x="81733" y="59246"/>
                  </a:lnTo>
                  <a:lnTo>
                    <a:pt x="0" y="12002"/>
                  </a:lnTo>
                  <a:lnTo>
                    <a:pt x="20718" y="0"/>
                  </a:lnTo>
                  <a:lnTo>
                    <a:pt x="102451" y="47244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2782;p37"/>
            <p:cNvSpPr/>
            <p:nvPr/>
          </p:nvSpPr>
          <p:spPr>
            <a:xfrm>
              <a:off x="5043611" y="2425731"/>
              <a:ext cx="102450" cy="59245"/>
            </a:xfrm>
            <a:custGeom>
              <a:avLst/>
              <a:gdLst/>
              <a:ahLst/>
              <a:cxnLst/>
              <a:rect l="l" t="t" r="r" b="b"/>
              <a:pathLst>
                <a:path w="102450" h="59245" extrusionOk="0">
                  <a:moveTo>
                    <a:pt x="102451" y="47339"/>
                  </a:moveTo>
                  <a:lnTo>
                    <a:pt x="81733" y="59246"/>
                  </a:lnTo>
                  <a:lnTo>
                    <a:pt x="0" y="12001"/>
                  </a:lnTo>
                  <a:lnTo>
                    <a:pt x="20718" y="0"/>
                  </a:lnTo>
                  <a:lnTo>
                    <a:pt x="102451" y="47339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2783;p37"/>
            <p:cNvSpPr/>
            <p:nvPr/>
          </p:nvSpPr>
          <p:spPr>
            <a:xfrm>
              <a:off x="4912649" y="2469832"/>
              <a:ext cx="307447" cy="180974"/>
            </a:xfrm>
            <a:custGeom>
              <a:avLst/>
              <a:gdLst/>
              <a:ahLst/>
              <a:cxnLst/>
              <a:rect l="l" t="t" r="r" b="b"/>
              <a:pathLst>
                <a:path w="307447" h="180974" extrusionOk="0">
                  <a:moveTo>
                    <a:pt x="7508" y="180975"/>
                  </a:moveTo>
                  <a:cubicBezTo>
                    <a:pt x="13115" y="178594"/>
                    <a:pt x="307448" y="0"/>
                    <a:pt x="307448" y="0"/>
                  </a:cubicBezTo>
                  <a:lnTo>
                    <a:pt x="0" y="178117"/>
                  </a:lnTo>
                  <a:close/>
                </a:path>
              </a:pathLst>
            </a:custGeom>
            <a:solidFill>
              <a:srgbClr val="D6D6D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2798;p37"/>
            <p:cNvSpPr/>
            <p:nvPr/>
          </p:nvSpPr>
          <p:spPr>
            <a:xfrm>
              <a:off x="5618400" y="4515040"/>
              <a:ext cx="756691" cy="437959"/>
            </a:xfrm>
            <a:custGeom>
              <a:avLst/>
              <a:gdLst/>
              <a:ahLst/>
              <a:cxnLst/>
              <a:rect l="l" t="t" r="r" b="b"/>
              <a:pathLst>
                <a:path w="756691" h="437959" extrusionOk="0">
                  <a:moveTo>
                    <a:pt x="756691" y="218980"/>
                  </a:moveTo>
                  <a:cubicBezTo>
                    <a:pt x="756691" y="339919"/>
                    <a:pt x="587300" y="437960"/>
                    <a:pt x="378346" y="437960"/>
                  </a:cubicBezTo>
                  <a:cubicBezTo>
                    <a:pt x="169391" y="437960"/>
                    <a:pt x="0" y="339919"/>
                    <a:pt x="0" y="218980"/>
                  </a:cubicBezTo>
                  <a:cubicBezTo>
                    <a:pt x="0" y="98041"/>
                    <a:pt x="169391" y="0"/>
                    <a:pt x="378346" y="0"/>
                  </a:cubicBezTo>
                  <a:cubicBezTo>
                    <a:pt x="587300" y="0"/>
                    <a:pt x="756691" y="98041"/>
                    <a:pt x="756691" y="218980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2799;p37"/>
            <p:cNvSpPr/>
            <p:nvPr/>
          </p:nvSpPr>
          <p:spPr>
            <a:xfrm>
              <a:off x="6158405" y="3069812"/>
              <a:ext cx="186021" cy="406050"/>
            </a:xfrm>
            <a:custGeom>
              <a:avLst/>
              <a:gdLst/>
              <a:ahLst/>
              <a:cxnLst/>
              <a:rect l="l" t="t" r="r" b="b"/>
              <a:pathLst>
                <a:path w="186021" h="406050" extrusionOk="0">
                  <a:moveTo>
                    <a:pt x="145028" y="0"/>
                  </a:moveTo>
                  <a:cubicBezTo>
                    <a:pt x="149304" y="38100"/>
                    <a:pt x="194352" y="200882"/>
                    <a:pt x="184659" y="256699"/>
                  </a:cubicBezTo>
                  <a:cubicBezTo>
                    <a:pt x="174965" y="312515"/>
                    <a:pt x="21288" y="406051"/>
                    <a:pt x="21288" y="406051"/>
                  </a:cubicBezTo>
                  <a:lnTo>
                    <a:pt x="0" y="310801"/>
                  </a:lnTo>
                  <a:lnTo>
                    <a:pt x="85534" y="227171"/>
                  </a:lnTo>
                  <a:lnTo>
                    <a:pt x="61965" y="68389"/>
                  </a:ln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2800;p37"/>
            <p:cNvSpPr/>
            <p:nvPr/>
          </p:nvSpPr>
          <p:spPr>
            <a:xfrm>
              <a:off x="6184541" y="2902850"/>
              <a:ext cx="133813" cy="257894"/>
            </a:xfrm>
            <a:custGeom>
              <a:avLst/>
              <a:gdLst/>
              <a:ahLst/>
              <a:cxnLst/>
              <a:rect l="l" t="t" r="r" b="b"/>
              <a:pathLst>
                <a:path w="133813" h="257894" extrusionOk="0">
                  <a:moveTo>
                    <a:pt x="0" y="6275"/>
                  </a:moveTo>
                  <a:cubicBezTo>
                    <a:pt x="30935" y="-8136"/>
                    <a:pt x="67743" y="3008"/>
                    <a:pt x="85534" y="32183"/>
                  </a:cubicBezTo>
                  <a:cubicBezTo>
                    <a:pt x="108153" y="69712"/>
                    <a:pt x="131627" y="198490"/>
                    <a:pt x="133813" y="220492"/>
                  </a:cubicBezTo>
                  <a:cubicBezTo>
                    <a:pt x="133813" y="220492"/>
                    <a:pt x="102071" y="264403"/>
                    <a:pt x="54457" y="257068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2801;p37"/>
            <p:cNvSpPr/>
            <p:nvPr/>
          </p:nvSpPr>
          <p:spPr>
            <a:xfrm>
              <a:off x="5735029" y="4688404"/>
              <a:ext cx="288490" cy="162715"/>
            </a:xfrm>
            <a:custGeom>
              <a:avLst/>
              <a:gdLst/>
              <a:ahLst/>
              <a:cxnLst/>
              <a:rect l="l" t="t" r="r" b="b"/>
              <a:pathLst>
                <a:path w="288490" h="162715" extrusionOk="0">
                  <a:moveTo>
                    <a:pt x="273882" y="39044"/>
                  </a:moveTo>
                  <a:cubicBezTo>
                    <a:pt x="240419" y="48340"/>
                    <a:pt x="204647" y="43997"/>
                    <a:pt x="174377" y="26947"/>
                  </a:cubicBezTo>
                  <a:cubicBezTo>
                    <a:pt x="150428" y="27709"/>
                    <a:pt x="20321" y="-28108"/>
                    <a:pt x="2644" y="18756"/>
                  </a:cubicBezTo>
                  <a:cubicBezTo>
                    <a:pt x="-12847" y="59808"/>
                    <a:pt x="43510" y="97813"/>
                    <a:pt x="73637" y="105147"/>
                  </a:cubicBezTo>
                  <a:cubicBezTo>
                    <a:pt x="139308" y="121054"/>
                    <a:pt x="187683" y="153915"/>
                    <a:pt x="214293" y="159440"/>
                  </a:cubicBezTo>
                  <a:cubicBezTo>
                    <a:pt x="233966" y="163631"/>
                    <a:pt x="259436" y="166393"/>
                    <a:pt x="275118" y="150867"/>
                  </a:cubicBezTo>
                  <a:cubicBezTo>
                    <a:pt x="293935" y="132293"/>
                    <a:pt x="292319" y="63523"/>
                    <a:pt x="273882" y="39044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2802;p37"/>
            <p:cNvSpPr/>
            <p:nvPr/>
          </p:nvSpPr>
          <p:spPr>
            <a:xfrm>
              <a:off x="5735111" y="4715446"/>
              <a:ext cx="283683" cy="135768"/>
            </a:xfrm>
            <a:custGeom>
              <a:avLst/>
              <a:gdLst/>
              <a:ahLst/>
              <a:cxnLst/>
              <a:rect l="l" t="t" r="r" b="b"/>
              <a:pathLst>
                <a:path w="283683" h="135768" extrusionOk="0">
                  <a:moveTo>
                    <a:pt x="214211" y="121063"/>
                  </a:moveTo>
                  <a:cubicBezTo>
                    <a:pt x="187885" y="115538"/>
                    <a:pt x="139226" y="82963"/>
                    <a:pt x="73555" y="66675"/>
                  </a:cubicBezTo>
                  <a:cubicBezTo>
                    <a:pt x="48275" y="60579"/>
                    <a:pt x="4843" y="32861"/>
                    <a:pt x="471" y="0"/>
                  </a:cubicBezTo>
                  <a:cubicBezTo>
                    <a:pt x="-5422" y="38100"/>
                    <a:pt x="45424" y="71342"/>
                    <a:pt x="73555" y="78200"/>
                  </a:cubicBezTo>
                  <a:cubicBezTo>
                    <a:pt x="139226" y="94107"/>
                    <a:pt x="187600" y="126968"/>
                    <a:pt x="214211" y="132493"/>
                  </a:cubicBezTo>
                  <a:cubicBezTo>
                    <a:pt x="233884" y="136684"/>
                    <a:pt x="259354" y="139446"/>
                    <a:pt x="275035" y="123920"/>
                  </a:cubicBezTo>
                  <a:cubicBezTo>
                    <a:pt x="279074" y="119415"/>
                    <a:pt x="282040" y="114033"/>
                    <a:pt x="283684" y="108204"/>
                  </a:cubicBezTo>
                  <a:cubicBezTo>
                    <a:pt x="263859" y="123254"/>
                    <a:pt x="238094" y="128026"/>
                    <a:pt x="214211" y="121063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2803;p37"/>
            <p:cNvSpPr/>
            <p:nvPr/>
          </p:nvSpPr>
          <p:spPr>
            <a:xfrm>
              <a:off x="5946488" y="4593442"/>
              <a:ext cx="288134" cy="162731"/>
            </a:xfrm>
            <a:custGeom>
              <a:avLst/>
              <a:gdLst/>
              <a:ahLst/>
              <a:cxnLst/>
              <a:rect l="l" t="t" r="r" b="b"/>
              <a:pathLst>
                <a:path w="288134" h="162731" extrusionOk="0">
                  <a:moveTo>
                    <a:pt x="273882" y="39041"/>
                  </a:moveTo>
                  <a:cubicBezTo>
                    <a:pt x="240429" y="48319"/>
                    <a:pt x="204675" y="44004"/>
                    <a:pt x="174377" y="27040"/>
                  </a:cubicBezTo>
                  <a:cubicBezTo>
                    <a:pt x="150428" y="27707"/>
                    <a:pt x="20321" y="-28110"/>
                    <a:pt x="2644" y="18753"/>
                  </a:cubicBezTo>
                  <a:cubicBezTo>
                    <a:pt x="-12847" y="59806"/>
                    <a:pt x="43510" y="97810"/>
                    <a:pt x="73637" y="105145"/>
                  </a:cubicBezTo>
                  <a:cubicBezTo>
                    <a:pt x="139308" y="121051"/>
                    <a:pt x="187683" y="153913"/>
                    <a:pt x="214293" y="159533"/>
                  </a:cubicBezTo>
                  <a:cubicBezTo>
                    <a:pt x="234061" y="163628"/>
                    <a:pt x="259436" y="166391"/>
                    <a:pt x="275118" y="150865"/>
                  </a:cubicBezTo>
                  <a:cubicBezTo>
                    <a:pt x="293460" y="132291"/>
                    <a:pt x="291844" y="63521"/>
                    <a:pt x="273882" y="39041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2804;p37"/>
            <p:cNvSpPr/>
            <p:nvPr/>
          </p:nvSpPr>
          <p:spPr>
            <a:xfrm>
              <a:off x="5946095" y="4620482"/>
              <a:ext cx="283683" cy="135691"/>
            </a:xfrm>
            <a:custGeom>
              <a:avLst/>
              <a:gdLst/>
              <a:ahLst/>
              <a:cxnLst/>
              <a:rect l="l" t="t" r="r" b="b"/>
              <a:pathLst>
                <a:path w="283683" h="135691" extrusionOk="0">
                  <a:moveTo>
                    <a:pt x="214211" y="121063"/>
                  </a:moveTo>
                  <a:cubicBezTo>
                    <a:pt x="187885" y="115538"/>
                    <a:pt x="139226" y="82963"/>
                    <a:pt x="73555" y="66675"/>
                  </a:cubicBezTo>
                  <a:cubicBezTo>
                    <a:pt x="48275" y="60579"/>
                    <a:pt x="4842" y="32956"/>
                    <a:pt x="471" y="0"/>
                  </a:cubicBezTo>
                  <a:cubicBezTo>
                    <a:pt x="-5422" y="38100"/>
                    <a:pt x="45424" y="71247"/>
                    <a:pt x="73555" y="78105"/>
                  </a:cubicBezTo>
                  <a:cubicBezTo>
                    <a:pt x="139226" y="94012"/>
                    <a:pt x="187600" y="126873"/>
                    <a:pt x="214211" y="132493"/>
                  </a:cubicBezTo>
                  <a:cubicBezTo>
                    <a:pt x="233979" y="136588"/>
                    <a:pt x="259354" y="139351"/>
                    <a:pt x="275035" y="123825"/>
                  </a:cubicBezTo>
                  <a:cubicBezTo>
                    <a:pt x="279074" y="119320"/>
                    <a:pt x="282039" y="113938"/>
                    <a:pt x="283683" y="108109"/>
                  </a:cubicBezTo>
                  <a:cubicBezTo>
                    <a:pt x="263868" y="123187"/>
                    <a:pt x="238113" y="127997"/>
                    <a:pt x="214211" y="121063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2805;p37"/>
            <p:cNvSpPr/>
            <p:nvPr/>
          </p:nvSpPr>
          <p:spPr>
            <a:xfrm>
              <a:off x="5812467" y="3540156"/>
              <a:ext cx="422006" cy="1193603"/>
            </a:xfrm>
            <a:custGeom>
              <a:avLst/>
              <a:gdLst/>
              <a:ahLst/>
              <a:cxnLst/>
              <a:rect l="l" t="t" r="r" b="b"/>
              <a:pathLst>
                <a:path w="422006" h="1193603" extrusionOk="0">
                  <a:moveTo>
                    <a:pt x="409993" y="738092"/>
                  </a:moveTo>
                  <a:cubicBezTo>
                    <a:pt x="404434" y="689638"/>
                    <a:pt x="394379" y="641804"/>
                    <a:pt x="379961" y="595217"/>
                  </a:cubicBezTo>
                  <a:cubicBezTo>
                    <a:pt x="379961" y="595217"/>
                    <a:pt x="388990" y="471964"/>
                    <a:pt x="393457" y="355092"/>
                  </a:cubicBezTo>
                  <a:cubicBezTo>
                    <a:pt x="398589" y="222504"/>
                    <a:pt x="444397" y="105823"/>
                    <a:pt x="408188" y="0"/>
                  </a:cubicBezTo>
                  <a:lnTo>
                    <a:pt x="0" y="90964"/>
                  </a:lnTo>
                  <a:cubicBezTo>
                    <a:pt x="0" y="90964"/>
                    <a:pt x="24710" y="619601"/>
                    <a:pt x="30222" y="683609"/>
                  </a:cubicBezTo>
                  <a:cubicBezTo>
                    <a:pt x="33216" y="733349"/>
                    <a:pt x="39308" y="782841"/>
                    <a:pt x="48469" y="831818"/>
                  </a:cubicBezTo>
                  <a:cubicBezTo>
                    <a:pt x="67477" y="934402"/>
                    <a:pt x="97414" y="1178528"/>
                    <a:pt x="97414" y="1178528"/>
                  </a:cubicBezTo>
                  <a:cubicBezTo>
                    <a:pt x="140561" y="1203674"/>
                    <a:pt x="197204" y="1189768"/>
                    <a:pt x="197204" y="1189768"/>
                  </a:cubicBezTo>
                  <a:cubicBezTo>
                    <a:pt x="197204" y="1189768"/>
                    <a:pt x="194163" y="881063"/>
                    <a:pt x="191311" y="807148"/>
                  </a:cubicBezTo>
                  <a:cubicBezTo>
                    <a:pt x="187985" y="716851"/>
                    <a:pt x="185229" y="723709"/>
                    <a:pt x="185229" y="723709"/>
                  </a:cubicBezTo>
                  <a:lnTo>
                    <a:pt x="198819" y="499110"/>
                  </a:lnTo>
                  <a:lnTo>
                    <a:pt x="207658" y="387286"/>
                  </a:lnTo>
                  <a:cubicBezTo>
                    <a:pt x="207658" y="387286"/>
                    <a:pt x="218967" y="469392"/>
                    <a:pt x="226665" y="542734"/>
                  </a:cubicBezTo>
                  <a:cubicBezTo>
                    <a:pt x="233033" y="606647"/>
                    <a:pt x="248429" y="664464"/>
                    <a:pt x="265631" y="783526"/>
                  </a:cubicBezTo>
                  <a:cubicBezTo>
                    <a:pt x="280552" y="886777"/>
                    <a:pt x="304787" y="1094232"/>
                    <a:pt x="304787" y="1094232"/>
                  </a:cubicBezTo>
                  <a:cubicBezTo>
                    <a:pt x="347934" y="1119473"/>
                    <a:pt x="406572" y="1098518"/>
                    <a:pt x="406572" y="1098518"/>
                  </a:cubicBezTo>
                  <a:cubicBezTo>
                    <a:pt x="406572" y="1098518"/>
                    <a:pt x="421683" y="827627"/>
                    <a:pt x="409993" y="7380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2806;p37"/>
            <p:cNvSpPr/>
            <p:nvPr/>
          </p:nvSpPr>
          <p:spPr>
            <a:xfrm>
              <a:off x="5874419" y="2560474"/>
              <a:ext cx="305952" cy="491697"/>
            </a:xfrm>
            <a:custGeom>
              <a:avLst/>
              <a:gdLst/>
              <a:ahLst/>
              <a:cxnLst/>
              <a:rect l="l" t="t" r="r" b="b"/>
              <a:pathLst>
                <a:path w="305952" h="491697" extrusionOk="0">
                  <a:moveTo>
                    <a:pt x="288928" y="350842"/>
                  </a:moveTo>
                  <a:cubicBezTo>
                    <a:pt x="257851" y="352366"/>
                    <a:pt x="234756" y="360367"/>
                    <a:pt x="230860" y="350842"/>
                  </a:cubicBezTo>
                  <a:cubicBezTo>
                    <a:pt x="227496" y="334783"/>
                    <a:pt x="225120" y="318523"/>
                    <a:pt x="223732" y="302169"/>
                  </a:cubicBezTo>
                  <a:cubicBezTo>
                    <a:pt x="227343" y="293120"/>
                    <a:pt x="230385" y="283119"/>
                    <a:pt x="230385" y="283119"/>
                  </a:cubicBezTo>
                  <a:cubicBezTo>
                    <a:pt x="269445" y="259021"/>
                    <a:pt x="281800" y="216444"/>
                    <a:pt x="286932" y="167486"/>
                  </a:cubicBezTo>
                  <a:cubicBezTo>
                    <a:pt x="295676" y="83285"/>
                    <a:pt x="250248" y="9656"/>
                    <a:pt x="166329" y="798"/>
                  </a:cubicBezTo>
                  <a:cubicBezTo>
                    <a:pt x="87353" y="-7393"/>
                    <a:pt x="29285" y="48423"/>
                    <a:pt x="13793" y="124623"/>
                  </a:cubicBezTo>
                  <a:cubicBezTo>
                    <a:pt x="5430" y="162723"/>
                    <a:pt x="-11201" y="233589"/>
                    <a:pt x="11323" y="296073"/>
                  </a:cubicBezTo>
                  <a:cubicBezTo>
                    <a:pt x="23867" y="330744"/>
                    <a:pt x="39834" y="358271"/>
                    <a:pt x="56180" y="363605"/>
                  </a:cubicBezTo>
                  <a:cubicBezTo>
                    <a:pt x="71833" y="363205"/>
                    <a:pt x="87448" y="361834"/>
                    <a:pt x="102939" y="359510"/>
                  </a:cubicBezTo>
                  <a:lnTo>
                    <a:pt x="102939" y="359510"/>
                  </a:lnTo>
                  <a:cubicBezTo>
                    <a:pt x="102939" y="359510"/>
                    <a:pt x="107121" y="382941"/>
                    <a:pt x="110067" y="397610"/>
                  </a:cubicBezTo>
                  <a:cubicBezTo>
                    <a:pt x="113013" y="412278"/>
                    <a:pt x="111777" y="420565"/>
                    <a:pt x="82031" y="438948"/>
                  </a:cubicBezTo>
                  <a:cubicBezTo>
                    <a:pt x="52284" y="457331"/>
                    <a:pt x="127079" y="495241"/>
                    <a:pt x="176023" y="491431"/>
                  </a:cubicBezTo>
                  <a:cubicBezTo>
                    <a:pt x="224968" y="487621"/>
                    <a:pt x="279424" y="458951"/>
                    <a:pt x="294440" y="426851"/>
                  </a:cubicBezTo>
                  <a:cubicBezTo>
                    <a:pt x="311262" y="391514"/>
                    <a:pt x="309837" y="349794"/>
                    <a:pt x="288928" y="350842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807;p37"/>
            <p:cNvSpPr/>
            <p:nvPr/>
          </p:nvSpPr>
          <p:spPr>
            <a:xfrm>
              <a:off x="5809360" y="2908700"/>
              <a:ext cx="471048" cy="781597"/>
            </a:xfrm>
            <a:custGeom>
              <a:avLst/>
              <a:gdLst/>
              <a:ahLst/>
              <a:cxnLst/>
              <a:rect l="l" t="t" r="r" b="b"/>
              <a:pathLst>
                <a:path w="471048" h="781597" extrusionOk="0">
                  <a:moveTo>
                    <a:pt x="308559" y="7283"/>
                  </a:moveTo>
                  <a:cubicBezTo>
                    <a:pt x="317113" y="28715"/>
                    <a:pt x="295254" y="54908"/>
                    <a:pt x="236901" y="73482"/>
                  </a:cubicBezTo>
                  <a:cubicBezTo>
                    <a:pt x="178547" y="92056"/>
                    <a:pt x="173225" y="68243"/>
                    <a:pt x="173225" y="68243"/>
                  </a:cubicBezTo>
                  <a:cubicBezTo>
                    <a:pt x="173225" y="68243"/>
                    <a:pt x="87691" y="107296"/>
                    <a:pt x="59750" y="126822"/>
                  </a:cubicBezTo>
                  <a:cubicBezTo>
                    <a:pt x="24776" y="151396"/>
                    <a:pt x="9190" y="222072"/>
                    <a:pt x="4438" y="342373"/>
                  </a:cubicBezTo>
                  <a:cubicBezTo>
                    <a:pt x="-979" y="481152"/>
                    <a:pt x="-1454" y="686987"/>
                    <a:pt x="3107" y="722516"/>
                  </a:cubicBezTo>
                  <a:cubicBezTo>
                    <a:pt x="3107" y="722516"/>
                    <a:pt x="68589" y="787952"/>
                    <a:pt x="152412" y="781094"/>
                  </a:cubicBezTo>
                  <a:cubicBezTo>
                    <a:pt x="236235" y="774236"/>
                    <a:pt x="377272" y="699846"/>
                    <a:pt x="411485" y="642410"/>
                  </a:cubicBezTo>
                  <a:cubicBezTo>
                    <a:pt x="410535" y="520776"/>
                    <a:pt x="396279" y="500964"/>
                    <a:pt x="415952" y="430860"/>
                  </a:cubicBezTo>
                  <a:cubicBezTo>
                    <a:pt x="461000" y="270364"/>
                    <a:pt x="484664" y="204641"/>
                    <a:pt x="462806" y="97961"/>
                  </a:cubicBezTo>
                  <a:cubicBezTo>
                    <a:pt x="444748" y="10045"/>
                    <a:pt x="419469" y="-813"/>
                    <a:pt x="384875" y="44"/>
                  </a:cubicBezTo>
                  <a:cubicBezTo>
                    <a:pt x="359329" y="1092"/>
                    <a:pt x="333849" y="3511"/>
                    <a:pt x="308559" y="7283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808;p37"/>
            <p:cNvSpPr/>
            <p:nvPr/>
          </p:nvSpPr>
          <p:spPr>
            <a:xfrm>
              <a:off x="5348856" y="3006224"/>
              <a:ext cx="597933" cy="466333"/>
            </a:xfrm>
            <a:custGeom>
              <a:avLst/>
              <a:gdLst/>
              <a:ahLst/>
              <a:cxnLst/>
              <a:rect l="l" t="t" r="r" b="b"/>
              <a:pathLst>
                <a:path w="597933" h="466333" extrusionOk="0">
                  <a:moveTo>
                    <a:pt x="333219" y="359529"/>
                  </a:moveTo>
                  <a:cubicBezTo>
                    <a:pt x="402027" y="376960"/>
                    <a:pt x="418183" y="333431"/>
                    <a:pt x="427212" y="297522"/>
                  </a:cubicBezTo>
                  <a:cubicBezTo>
                    <a:pt x="449070" y="210368"/>
                    <a:pt x="460855" y="131691"/>
                    <a:pt x="477202" y="82161"/>
                  </a:cubicBezTo>
                  <a:cubicBezTo>
                    <a:pt x="496209" y="23868"/>
                    <a:pt x="516547" y="14629"/>
                    <a:pt x="544773" y="3199"/>
                  </a:cubicBezTo>
                  <a:cubicBezTo>
                    <a:pt x="578037" y="-10136"/>
                    <a:pt x="606548" y="17963"/>
                    <a:pt x="595524" y="92258"/>
                  </a:cubicBezTo>
                  <a:cubicBezTo>
                    <a:pt x="582408" y="180078"/>
                    <a:pt x="565302" y="241705"/>
                    <a:pt x="532513" y="345623"/>
                  </a:cubicBezTo>
                  <a:cubicBezTo>
                    <a:pt x="523960" y="372769"/>
                    <a:pt x="504763" y="420966"/>
                    <a:pt x="476061" y="444302"/>
                  </a:cubicBezTo>
                  <a:cubicBezTo>
                    <a:pt x="440517" y="472877"/>
                    <a:pt x="387106" y="471829"/>
                    <a:pt x="306228" y="451636"/>
                  </a:cubicBezTo>
                  <a:cubicBezTo>
                    <a:pt x="271730" y="443064"/>
                    <a:pt x="233905" y="422394"/>
                    <a:pt x="168708" y="391915"/>
                  </a:cubicBezTo>
                  <a:cubicBezTo>
                    <a:pt x="151222" y="383723"/>
                    <a:pt x="137536" y="378294"/>
                    <a:pt x="103988" y="362577"/>
                  </a:cubicBezTo>
                  <a:cubicBezTo>
                    <a:pt x="70439" y="346861"/>
                    <a:pt x="35370" y="320667"/>
                    <a:pt x="17789" y="295141"/>
                  </a:cubicBezTo>
                  <a:cubicBezTo>
                    <a:pt x="207" y="269614"/>
                    <a:pt x="-2169" y="257041"/>
                    <a:pt x="1442" y="251707"/>
                  </a:cubicBezTo>
                  <a:cubicBezTo>
                    <a:pt x="5909" y="244372"/>
                    <a:pt x="13892" y="245991"/>
                    <a:pt x="23301" y="256755"/>
                  </a:cubicBezTo>
                  <a:cubicBezTo>
                    <a:pt x="36872" y="274966"/>
                    <a:pt x="53646" y="290521"/>
                    <a:pt x="72815" y="302665"/>
                  </a:cubicBezTo>
                  <a:cubicBezTo>
                    <a:pt x="72815" y="302665"/>
                    <a:pt x="51052" y="280186"/>
                    <a:pt x="39267" y="265613"/>
                  </a:cubicBezTo>
                  <a:cubicBezTo>
                    <a:pt x="28727" y="252611"/>
                    <a:pt x="19974" y="238267"/>
                    <a:pt x="13227" y="222941"/>
                  </a:cubicBezTo>
                  <a:cubicBezTo>
                    <a:pt x="7049" y="208082"/>
                    <a:pt x="19879" y="187889"/>
                    <a:pt x="29573" y="198462"/>
                  </a:cubicBezTo>
                  <a:cubicBezTo>
                    <a:pt x="39267" y="209034"/>
                    <a:pt x="44019" y="219893"/>
                    <a:pt x="61791" y="241229"/>
                  </a:cubicBezTo>
                  <a:cubicBezTo>
                    <a:pt x="71124" y="252649"/>
                    <a:pt x="81816" y="262889"/>
                    <a:pt x="93629" y="271709"/>
                  </a:cubicBezTo>
                  <a:cubicBezTo>
                    <a:pt x="82595" y="256641"/>
                    <a:pt x="72777" y="240714"/>
                    <a:pt x="64262" y="224084"/>
                  </a:cubicBezTo>
                  <a:cubicBezTo>
                    <a:pt x="56649" y="211158"/>
                    <a:pt x="52924" y="196309"/>
                    <a:pt x="53523" y="181317"/>
                  </a:cubicBezTo>
                  <a:cubicBezTo>
                    <a:pt x="53998" y="173506"/>
                    <a:pt x="65022" y="164267"/>
                    <a:pt x="75286" y="179031"/>
                  </a:cubicBezTo>
                  <a:cubicBezTo>
                    <a:pt x="84790" y="192270"/>
                    <a:pt x="90682" y="213035"/>
                    <a:pt x="112256" y="235609"/>
                  </a:cubicBezTo>
                  <a:cubicBezTo>
                    <a:pt x="127937" y="251897"/>
                    <a:pt x="141338" y="261327"/>
                    <a:pt x="141718" y="256755"/>
                  </a:cubicBezTo>
                  <a:cubicBezTo>
                    <a:pt x="142098" y="252183"/>
                    <a:pt x="132214" y="243324"/>
                    <a:pt x="126607" y="224274"/>
                  </a:cubicBezTo>
                  <a:cubicBezTo>
                    <a:pt x="121000" y="205224"/>
                    <a:pt x="126607" y="185127"/>
                    <a:pt x="137156" y="182936"/>
                  </a:cubicBezTo>
                  <a:cubicBezTo>
                    <a:pt x="147705" y="180745"/>
                    <a:pt x="145614" y="181317"/>
                    <a:pt x="153978" y="199128"/>
                  </a:cubicBezTo>
                  <a:cubicBezTo>
                    <a:pt x="162341" y="216940"/>
                    <a:pt x="175361" y="230085"/>
                    <a:pt x="185245" y="256278"/>
                  </a:cubicBezTo>
                  <a:cubicBezTo>
                    <a:pt x="190634" y="274624"/>
                    <a:pt x="200423" y="291369"/>
                    <a:pt x="213757" y="305047"/>
                  </a:cubicBezTo>
                  <a:cubicBezTo>
                    <a:pt x="230483" y="323144"/>
                    <a:pt x="267833" y="343051"/>
                    <a:pt x="333219" y="359529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809;p37"/>
            <p:cNvSpPr/>
            <p:nvPr/>
          </p:nvSpPr>
          <p:spPr>
            <a:xfrm>
              <a:off x="5786047" y="2996305"/>
              <a:ext cx="182011" cy="266828"/>
            </a:xfrm>
            <a:custGeom>
              <a:avLst/>
              <a:gdLst/>
              <a:ahLst/>
              <a:cxnLst/>
              <a:rect l="l" t="t" r="r" b="b"/>
              <a:pathLst>
                <a:path w="182011" h="266828" extrusionOk="0">
                  <a:moveTo>
                    <a:pt x="133053" y="1213"/>
                  </a:moveTo>
                  <a:cubicBezTo>
                    <a:pt x="87150" y="-5550"/>
                    <a:pt x="54742" y="15119"/>
                    <a:pt x="34404" y="84937"/>
                  </a:cubicBezTo>
                  <a:cubicBezTo>
                    <a:pt x="14066" y="154755"/>
                    <a:pt x="0" y="211905"/>
                    <a:pt x="0" y="211905"/>
                  </a:cubicBezTo>
                  <a:cubicBezTo>
                    <a:pt x="18143" y="238194"/>
                    <a:pt x="45666" y="256502"/>
                    <a:pt x="76886" y="263055"/>
                  </a:cubicBezTo>
                  <a:cubicBezTo>
                    <a:pt x="131818" y="276390"/>
                    <a:pt x="151586" y="250101"/>
                    <a:pt x="151586" y="250101"/>
                  </a:cubicBezTo>
                  <a:cubicBezTo>
                    <a:pt x="151586" y="250101"/>
                    <a:pt x="166886" y="177044"/>
                    <a:pt x="176390" y="127323"/>
                  </a:cubicBezTo>
                  <a:cubicBezTo>
                    <a:pt x="185894" y="77603"/>
                    <a:pt x="189886" y="9594"/>
                    <a:pt x="133053" y="1213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2810;p37"/>
            <p:cNvSpPr/>
            <p:nvPr/>
          </p:nvSpPr>
          <p:spPr>
            <a:xfrm>
              <a:off x="5873666" y="2538911"/>
              <a:ext cx="296973" cy="328330"/>
            </a:xfrm>
            <a:custGeom>
              <a:avLst/>
              <a:gdLst/>
              <a:ahLst/>
              <a:cxnLst/>
              <a:rect l="l" t="t" r="r" b="b"/>
              <a:pathLst>
                <a:path w="296973" h="328330" extrusionOk="0">
                  <a:moveTo>
                    <a:pt x="16733" y="135613"/>
                  </a:moveTo>
                  <a:cubicBezTo>
                    <a:pt x="16733" y="135613"/>
                    <a:pt x="-55876" y="25123"/>
                    <a:pt x="101411" y="2263"/>
                  </a:cubicBezTo>
                  <a:cubicBezTo>
                    <a:pt x="214791" y="-13930"/>
                    <a:pt x="287686" y="59413"/>
                    <a:pt x="296049" y="138280"/>
                  </a:cubicBezTo>
                  <a:cubicBezTo>
                    <a:pt x="304127" y="214003"/>
                    <a:pt x="257558" y="292585"/>
                    <a:pt x="224010" y="323827"/>
                  </a:cubicBezTo>
                  <a:cubicBezTo>
                    <a:pt x="207664" y="329637"/>
                    <a:pt x="172309" y="333352"/>
                    <a:pt x="126026" y="311920"/>
                  </a:cubicBezTo>
                  <a:cubicBezTo>
                    <a:pt x="124144" y="291308"/>
                    <a:pt x="123413" y="270611"/>
                    <a:pt x="123840" y="249913"/>
                  </a:cubicBezTo>
                  <a:cubicBezTo>
                    <a:pt x="123840" y="249913"/>
                    <a:pt x="179152" y="133612"/>
                    <a:pt x="16733" y="135613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2840;p37"/>
            <p:cNvSpPr/>
            <p:nvPr/>
          </p:nvSpPr>
          <p:spPr>
            <a:xfrm rot="-1803147">
              <a:off x="6082659" y="320502"/>
              <a:ext cx="40427" cy="70097"/>
            </a:xfrm>
            <a:custGeom>
              <a:avLst/>
              <a:gdLst/>
              <a:ahLst/>
              <a:cxnLst/>
              <a:rect l="l" t="t" r="r" b="b"/>
              <a:pathLst>
                <a:path w="49989" h="86677" extrusionOk="0">
                  <a:moveTo>
                    <a:pt x="49990" y="43339"/>
                  </a:moveTo>
                  <a:cubicBezTo>
                    <a:pt x="49990" y="67274"/>
                    <a:pt x="38799" y="86678"/>
                    <a:pt x="24995" y="86678"/>
                  </a:cubicBezTo>
                  <a:cubicBezTo>
                    <a:pt x="11190" y="86678"/>
                    <a:pt x="0" y="67274"/>
                    <a:pt x="0" y="43339"/>
                  </a:cubicBezTo>
                  <a:cubicBezTo>
                    <a:pt x="0" y="19403"/>
                    <a:pt x="11190" y="0"/>
                    <a:pt x="24995" y="0"/>
                  </a:cubicBezTo>
                  <a:cubicBezTo>
                    <a:pt x="38799" y="0"/>
                    <a:pt x="49990" y="19403"/>
                    <a:pt x="49990" y="43339"/>
                  </a:cubicBez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2841;p37"/>
            <p:cNvSpPr/>
            <p:nvPr/>
          </p:nvSpPr>
          <p:spPr>
            <a:xfrm>
              <a:off x="5777153" y="2115925"/>
              <a:ext cx="669353" cy="387341"/>
            </a:xfrm>
            <a:custGeom>
              <a:avLst/>
              <a:gdLst/>
              <a:ahLst/>
              <a:cxnLst/>
              <a:rect l="l" t="t" r="r" b="b"/>
              <a:pathLst>
                <a:path w="828920" h="479679" extrusionOk="0">
                  <a:moveTo>
                    <a:pt x="828920" y="239840"/>
                  </a:moveTo>
                  <a:cubicBezTo>
                    <a:pt x="828920" y="372299"/>
                    <a:pt x="643360" y="479679"/>
                    <a:pt x="414460" y="479679"/>
                  </a:cubicBezTo>
                  <a:cubicBezTo>
                    <a:pt x="185560" y="479679"/>
                    <a:pt x="0" y="372299"/>
                    <a:pt x="0" y="239840"/>
                  </a:cubicBezTo>
                  <a:cubicBezTo>
                    <a:pt x="0" y="107380"/>
                    <a:pt x="185560" y="0"/>
                    <a:pt x="414460" y="0"/>
                  </a:cubicBezTo>
                  <a:cubicBezTo>
                    <a:pt x="643360" y="0"/>
                    <a:pt x="828920" y="107380"/>
                    <a:pt x="828920" y="239840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2842;p37"/>
            <p:cNvSpPr/>
            <p:nvPr/>
          </p:nvSpPr>
          <p:spPr>
            <a:xfrm>
              <a:off x="5964040" y="276791"/>
              <a:ext cx="375852" cy="551229"/>
            </a:xfrm>
            <a:custGeom>
              <a:avLst/>
              <a:gdLst/>
              <a:ahLst/>
              <a:cxnLst/>
              <a:rect l="l" t="t" r="r" b="b"/>
              <a:pathLst>
                <a:path w="465451" h="682637" extrusionOk="0">
                  <a:moveTo>
                    <a:pt x="164035" y="22597"/>
                  </a:moveTo>
                  <a:cubicBezTo>
                    <a:pt x="182568" y="-7216"/>
                    <a:pt x="324079" y="-26837"/>
                    <a:pt x="370648" y="93368"/>
                  </a:cubicBezTo>
                  <a:cubicBezTo>
                    <a:pt x="388325" y="138898"/>
                    <a:pt x="385569" y="255293"/>
                    <a:pt x="400299" y="328540"/>
                  </a:cubicBezTo>
                  <a:cubicBezTo>
                    <a:pt x="415030" y="401788"/>
                    <a:pt x="449909" y="442840"/>
                    <a:pt x="462359" y="502562"/>
                  </a:cubicBezTo>
                  <a:cubicBezTo>
                    <a:pt x="474809" y="562284"/>
                    <a:pt x="454471" y="661534"/>
                    <a:pt x="311724" y="679060"/>
                  </a:cubicBezTo>
                  <a:cubicBezTo>
                    <a:pt x="168977" y="696586"/>
                    <a:pt x="59209" y="646390"/>
                    <a:pt x="25470" y="600765"/>
                  </a:cubicBezTo>
                  <a:cubicBezTo>
                    <a:pt x="-8268" y="555140"/>
                    <a:pt x="-8934" y="457890"/>
                    <a:pt x="26135" y="406169"/>
                  </a:cubicBezTo>
                  <a:cubicBezTo>
                    <a:pt x="61204" y="354448"/>
                    <a:pt x="87720" y="311776"/>
                    <a:pt x="86865" y="244244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2843;p37"/>
            <p:cNvSpPr/>
            <p:nvPr/>
          </p:nvSpPr>
          <p:spPr>
            <a:xfrm>
              <a:off x="5952425" y="673402"/>
              <a:ext cx="70057" cy="407712"/>
            </a:xfrm>
            <a:custGeom>
              <a:avLst/>
              <a:gdLst/>
              <a:ahLst/>
              <a:cxnLst/>
              <a:rect l="l" t="t" r="r" b="b"/>
              <a:pathLst>
                <a:path w="86758" h="504907" extrusionOk="0">
                  <a:moveTo>
                    <a:pt x="8870" y="34023"/>
                  </a:moveTo>
                  <a:cubicBezTo>
                    <a:pt x="8870" y="34023"/>
                    <a:pt x="-24678" y="271196"/>
                    <a:pt x="38712" y="439789"/>
                  </a:cubicBezTo>
                  <a:cubicBezTo>
                    <a:pt x="102102" y="608381"/>
                    <a:pt x="84520" y="396355"/>
                    <a:pt x="84520" y="396355"/>
                  </a:cubicBezTo>
                  <a:lnTo>
                    <a:pt x="69314" y="345967"/>
                  </a:lnTo>
                  <a:cubicBezTo>
                    <a:pt x="69314" y="345967"/>
                    <a:pt x="56579" y="152038"/>
                    <a:pt x="61807" y="104508"/>
                  </a:cubicBezTo>
                  <a:cubicBezTo>
                    <a:pt x="67033" y="56979"/>
                    <a:pt x="65798" y="16116"/>
                    <a:pt x="69314" y="12306"/>
                  </a:cubicBezTo>
                  <a:cubicBezTo>
                    <a:pt x="72831" y="8497"/>
                    <a:pt x="56674" y="972"/>
                    <a:pt x="50307" y="19"/>
                  </a:cubicBezTo>
                  <a:cubicBezTo>
                    <a:pt x="43939" y="-933"/>
                    <a:pt x="8870" y="34023"/>
                    <a:pt x="8870" y="34023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2844;p37"/>
            <p:cNvSpPr/>
            <p:nvPr/>
          </p:nvSpPr>
          <p:spPr>
            <a:xfrm>
              <a:off x="5992903" y="271657"/>
              <a:ext cx="179035" cy="222681"/>
            </a:xfrm>
            <a:custGeom>
              <a:avLst/>
              <a:gdLst/>
              <a:ahLst/>
              <a:cxnLst/>
              <a:rect l="l" t="t" r="r" b="b"/>
              <a:pathLst>
                <a:path w="221715" h="275766" extrusionOk="0">
                  <a:moveTo>
                    <a:pt x="221716" y="8191"/>
                  </a:moveTo>
                  <a:cubicBezTo>
                    <a:pt x="221716" y="8191"/>
                    <a:pt x="115178" y="-22575"/>
                    <a:pt x="50648" y="35147"/>
                  </a:cubicBezTo>
                  <a:cubicBezTo>
                    <a:pt x="-8371" y="87915"/>
                    <a:pt x="-3429" y="159734"/>
                    <a:pt x="5125" y="193452"/>
                  </a:cubicBezTo>
                  <a:cubicBezTo>
                    <a:pt x="13678" y="227171"/>
                    <a:pt x="30975" y="273176"/>
                    <a:pt x="57681" y="275748"/>
                  </a:cubicBezTo>
                  <a:cubicBezTo>
                    <a:pt x="84386" y="278320"/>
                    <a:pt x="221716" y="8191"/>
                    <a:pt x="221716" y="8191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2845;p37"/>
            <p:cNvSpPr/>
            <p:nvPr/>
          </p:nvSpPr>
          <p:spPr>
            <a:xfrm>
              <a:off x="6027515" y="513497"/>
              <a:ext cx="222025" cy="248990"/>
            </a:xfrm>
            <a:custGeom>
              <a:avLst/>
              <a:gdLst/>
              <a:ahLst/>
              <a:cxnLst/>
              <a:rect l="l" t="t" r="r" b="b"/>
              <a:pathLst>
                <a:path w="274953" h="308347" extrusionOk="0">
                  <a:moveTo>
                    <a:pt x="219342" y="0"/>
                  </a:moveTo>
                  <a:cubicBezTo>
                    <a:pt x="219342" y="0"/>
                    <a:pt x="212310" y="119063"/>
                    <a:pt x="214495" y="127825"/>
                  </a:cubicBezTo>
                  <a:cubicBezTo>
                    <a:pt x="216681" y="136588"/>
                    <a:pt x="261159" y="144971"/>
                    <a:pt x="273609" y="155353"/>
                  </a:cubicBezTo>
                  <a:cubicBezTo>
                    <a:pt x="286059" y="165735"/>
                    <a:pt x="208983" y="286512"/>
                    <a:pt x="169828" y="304419"/>
                  </a:cubicBezTo>
                  <a:cubicBezTo>
                    <a:pt x="130672" y="322326"/>
                    <a:pt x="9308" y="276606"/>
                    <a:pt x="945" y="216122"/>
                  </a:cubicBezTo>
                  <a:cubicBezTo>
                    <a:pt x="-6848" y="160401"/>
                    <a:pt x="35634" y="117158"/>
                    <a:pt x="51981" y="101822"/>
                  </a:cubicBezTo>
                  <a:cubicBezTo>
                    <a:pt x="63100" y="100841"/>
                    <a:pt x="74276" y="100555"/>
                    <a:pt x="85434" y="100965"/>
                  </a:cubicBezTo>
                  <a:lnTo>
                    <a:pt x="89045" y="43243"/>
                  </a:lnTo>
                  <a:cubicBezTo>
                    <a:pt x="142457" y="26575"/>
                    <a:pt x="219342" y="0"/>
                    <a:pt x="219342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2846;p37"/>
            <p:cNvSpPr/>
            <p:nvPr/>
          </p:nvSpPr>
          <p:spPr>
            <a:xfrm>
              <a:off x="5963282" y="594790"/>
              <a:ext cx="323371" cy="372912"/>
            </a:xfrm>
            <a:custGeom>
              <a:avLst/>
              <a:gdLst/>
              <a:ahLst/>
              <a:cxnLst/>
              <a:rect l="l" t="t" r="r" b="b"/>
              <a:pathLst>
                <a:path w="400459" h="461811" extrusionOk="0">
                  <a:moveTo>
                    <a:pt x="315417" y="38688"/>
                  </a:moveTo>
                  <a:cubicBezTo>
                    <a:pt x="348776" y="43832"/>
                    <a:pt x="386981" y="61739"/>
                    <a:pt x="392208" y="80027"/>
                  </a:cubicBezTo>
                  <a:cubicBezTo>
                    <a:pt x="398290" y="101363"/>
                    <a:pt x="411216" y="202042"/>
                    <a:pt x="382704" y="278718"/>
                  </a:cubicBezTo>
                  <a:cubicBezTo>
                    <a:pt x="354193" y="355394"/>
                    <a:pt x="334330" y="404067"/>
                    <a:pt x="317793" y="437024"/>
                  </a:cubicBezTo>
                  <a:cubicBezTo>
                    <a:pt x="317793" y="437024"/>
                    <a:pt x="173431" y="499126"/>
                    <a:pt x="57009" y="426737"/>
                  </a:cubicBezTo>
                  <a:cubicBezTo>
                    <a:pt x="57009" y="426737"/>
                    <a:pt x="49026" y="344631"/>
                    <a:pt x="48456" y="300721"/>
                  </a:cubicBezTo>
                  <a:cubicBezTo>
                    <a:pt x="-58937" y="206804"/>
                    <a:pt x="32870" y="91171"/>
                    <a:pt x="123916" y="969"/>
                  </a:cubicBezTo>
                  <a:cubicBezTo>
                    <a:pt x="134807" y="-136"/>
                    <a:pt x="145784" y="-298"/>
                    <a:pt x="156704" y="493"/>
                  </a:cubicBezTo>
                  <a:cubicBezTo>
                    <a:pt x="156704" y="493"/>
                    <a:pt x="75447" y="96791"/>
                    <a:pt x="131899" y="151464"/>
                  </a:cubicBezTo>
                  <a:cubicBezTo>
                    <a:pt x="252693" y="114793"/>
                    <a:pt x="276737" y="60405"/>
                    <a:pt x="315417" y="38688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2847;p37"/>
            <p:cNvSpPr/>
            <p:nvPr/>
          </p:nvSpPr>
          <p:spPr>
            <a:xfrm>
              <a:off x="6020709" y="289521"/>
              <a:ext cx="238064" cy="294179"/>
            </a:xfrm>
            <a:custGeom>
              <a:avLst/>
              <a:gdLst/>
              <a:ahLst/>
              <a:cxnLst/>
              <a:rect l="l" t="t" r="r" b="b"/>
              <a:pathLst>
                <a:path w="294816" h="364308" extrusionOk="0">
                  <a:moveTo>
                    <a:pt x="6143" y="129898"/>
                  </a:moveTo>
                  <a:lnTo>
                    <a:pt x="6143" y="129898"/>
                  </a:lnTo>
                  <a:cubicBezTo>
                    <a:pt x="18118" y="53698"/>
                    <a:pt x="73240" y="-4405"/>
                    <a:pt x="151931" y="263"/>
                  </a:cubicBezTo>
                  <a:cubicBezTo>
                    <a:pt x="235318" y="4873"/>
                    <a:pt x="299183" y="76348"/>
                    <a:pt x="294583" y="159921"/>
                  </a:cubicBezTo>
                  <a:cubicBezTo>
                    <a:pt x="291970" y="207365"/>
                    <a:pt x="267307" y="250837"/>
                    <a:pt x="227961" y="277345"/>
                  </a:cubicBezTo>
                  <a:cubicBezTo>
                    <a:pt x="225244" y="288937"/>
                    <a:pt x="221157" y="300157"/>
                    <a:pt x="215797" y="310778"/>
                  </a:cubicBezTo>
                  <a:cubicBezTo>
                    <a:pt x="187855" y="343353"/>
                    <a:pt x="113916" y="363927"/>
                    <a:pt x="89492" y="364308"/>
                  </a:cubicBezTo>
                  <a:cubicBezTo>
                    <a:pt x="68298" y="364308"/>
                    <a:pt x="50146" y="344782"/>
                    <a:pt x="30283" y="311921"/>
                  </a:cubicBezTo>
                  <a:cubicBezTo>
                    <a:pt x="-10774" y="243436"/>
                    <a:pt x="-319" y="167617"/>
                    <a:pt x="6143" y="129898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2848;p37"/>
            <p:cNvSpPr/>
            <p:nvPr/>
          </p:nvSpPr>
          <p:spPr>
            <a:xfrm>
              <a:off x="6029967" y="288305"/>
              <a:ext cx="239492" cy="225171"/>
            </a:xfrm>
            <a:custGeom>
              <a:avLst/>
              <a:gdLst/>
              <a:ahLst/>
              <a:cxnLst/>
              <a:rect l="l" t="t" r="r" b="b"/>
              <a:pathLst>
                <a:path w="296585" h="278850" extrusionOk="0">
                  <a:moveTo>
                    <a:pt x="164891" y="3197"/>
                  </a:moveTo>
                  <a:cubicBezTo>
                    <a:pt x="220108" y="13961"/>
                    <a:pt x="265441" y="29582"/>
                    <a:pt x="280457" y="83874"/>
                  </a:cubicBezTo>
                  <a:cubicBezTo>
                    <a:pt x="290721" y="121307"/>
                    <a:pt x="304121" y="192554"/>
                    <a:pt x="291386" y="222653"/>
                  </a:cubicBezTo>
                  <a:lnTo>
                    <a:pt x="283403" y="244370"/>
                  </a:lnTo>
                  <a:lnTo>
                    <a:pt x="216876" y="278851"/>
                  </a:lnTo>
                  <a:cubicBezTo>
                    <a:pt x="216876" y="278851"/>
                    <a:pt x="185704" y="252848"/>
                    <a:pt x="195398" y="176457"/>
                  </a:cubicBezTo>
                  <a:cubicBezTo>
                    <a:pt x="194980" y="166227"/>
                    <a:pt x="191692" y="156321"/>
                    <a:pt x="185894" y="147882"/>
                  </a:cubicBezTo>
                  <a:cubicBezTo>
                    <a:pt x="181580" y="140729"/>
                    <a:pt x="178367" y="132956"/>
                    <a:pt x="176390" y="124832"/>
                  </a:cubicBezTo>
                  <a:cubicBezTo>
                    <a:pt x="168531" y="104162"/>
                    <a:pt x="153001" y="87332"/>
                    <a:pt x="133053" y="77873"/>
                  </a:cubicBezTo>
                  <a:cubicBezTo>
                    <a:pt x="83348" y="49870"/>
                    <a:pt x="10454" y="74063"/>
                    <a:pt x="0" y="84160"/>
                  </a:cubicBezTo>
                  <a:cubicBezTo>
                    <a:pt x="33929" y="14627"/>
                    <a:pt x="100645" y="-9376"/>
                    <a:pt x="164891" y="3197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2849;p37"/>
            <p:cNvSpPr/>
            <p:nvPr/>
          </p:nvSpPr>
          <p:spPr>
            <a:xfrm>
              <a:off x="6069645" y="2237688"/>
              <a:ext cx="188076" cy="143860"/>
            </a:xfrm>
            <a:custGeom>
              <a:avLst/>
              <a:gdLst/>
              <a:ahLst/>
              <a:cxnLst/>
              <a:rect l="l" t="t" r="r" b="b"/>
              <a:pathLst>
                <a:path w="232912" h="178155" extrusionOk="0">
                  <a:moveTo>
                    <a:pt x="216022" y="5"/>
                  </a:moveTo>
                  <a:cubicBezTo>
                    <a:pt x="188081" y="22769"/>
                    <a:pt x="144649" y="7053"/>
                    <a:pt x="142558" y="9053"/>
                  </a:cubicBezTo>
                  <a:cubicBezTo>
                    <a:pt x="114047" y="37628"/>
                    <a:pt x="71755" y="62489"/>
                    <a:pt x="40202" y="87444"/>
                  </a:cubicBezTo>
                  <a:cubicBezTo>
                    <a:pt x="22810" y="101160"/>
                    <a:pt x="-4276" y="119543"/>
                    <a:pt x="571" y="145927"/>
                  </a:cubicBezTo>
                  <a:cubicBezTo>
                    <a:pt x="9410" y="193076"/>
                    <a:pt x="84775" y="178598"/>
                    <a:pt x="113191" y="164120"/>
                  </a:cubicBezTo>
                  <a:cubicBezTo>
                    <a:pt x="141608" y="149642"/>
                    <a:pt x="164797" y="126020"/>
                    <a:pt x="191692" y="109066"/>
                  </a:cubicBezTo>
                  <a:cubicBezTo>
                    <a:pt x="210700" y="97064"/>
                    <a:pt x="229708" y="90873"/>
                    <a:pt x="232749" y="66584"/>
                  </a:cubicBezTo>
                  <a:cubicBezTo>
                    <a:pt x="234555" y="51916"/>
                    <a:pt x="220964" y="-567"/>
                    <a:pt x="216022" y="5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2850;p37"/>
            <p:cNvSpPr/>
            <p:nvPr/>
          </p:nvSpPr>
          <p:spPr>
            <a:xfrm>
              <a:off x="6070415" y="2283614"/>
              <a:ext cx="187263" cy="97891"/>
            </a:xfrm>
            <a:custGeom>
              <a:avLst/>
              <a:gdLst/>
              <a:ahLst/>
              <a:cxnLst/>
              <a:rect l="l" t="t" r="r" b="b"/>
              <a:pathLst>
                <a:path w="231905" h="121227" extrusionOk="0">
                  <a:moveTo>
                    <a:pt x="231417" y="0"/>
                  </a:moveTo>
                  <a:cubicBezTo>
                    <a:pt x="227711" y="23241"/>
                    <a:pt x="209083" y="29623"/>
                    <a:pt x="190076" y="41434"/>
                  </a:cubicBezTo>
                  <a:cubicBezTo>
                    <a:pt x="162705" y="58483"/>
                    <a:pt x="138660" y="83058"/>
                    <a:pt x="110244" y="97441"/>
                  </a:cubicBezTo>
                  <a:cubicBezTo>
                    <a:pt x="84013" y="110776"/>
                    <a:pt x="18437" y="124015"/>
                    <a:pt x="0" y="90392"/>
                  </a:cubicBezTo>
                  <a:cubicBezTo>
                    <a:pt x="10074" y="135826"/>
                    <a:pt x="84108" y="121539"/>
                    <a:pt x="112240" y="107251"/>
                  </a:cubicBezTo>
                  <a:cubicBezTo>
                    <a:pt x="140371" y="92964"/>
                    <a:pt x="163845" y="69151"/>
                    <a:pt x="190741" y="52197"/>
                  </a:cubicBezTo>
                  <a:cubicBezTo>
                    <a:pt x="209748" y="40196"/>
                    <a:pt x="228756" y="34004"/>
                    <a:pt x="231797" y="9715"/>
                  </a:cubicBezTo>
                  <a:cubicBezTo>
                    <a:pt x="232025" y="6477"/>
                    <a:pt x="231892" y="3219"/>
                    <a:pt x="231417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2851;p37"/>
            <p:cNvSpPr/>
            <p:nvPr/>
          </p:nvSpPr>
          <p:spPr>
            <a:xfrm>
              <a:off x="5927157" y="2205996"/>
              <a:ext cx="172547" cy="133696"/>
            </a:xfrm>
            <a:custGeom>
              <a:avLst/>
              <a:gdLst/>
              <a:ahLst/>
              <a:cxnLst/>
              <a:rect l="l" t="t" r="r" b="b"/>
              <a:pathLst>
                <a:path w="213680" h="165568" extrusionOk="0">
                  <a:moveTo>
                    <a:pt x="196496" y="5"/>
                  </a:moveTo>
                  <a:cubicBezTo>
                    <a:pt x="170931" y="20864"/>
                    <a:pt x="132345" y="9530"/>
                    <a:pt x="130445" y="11054"/>
                  </a:cubicBezTo>
                  <a:cubicBezTo>
                    <a:pt x="104404" y="37247"/>
                    <a:pt x="65819" y="59726"/>
                    <a:pt x="36927" y="82491"/>
                  </a:cubicBezTo>
                  <a:cubicBezTo>
                    <a:pt x="20961" y="95064"/>
                    <a:pt x="-3939" y="111924"/>
                    <a:pt x="528" y="136022"/>
                  </a:cubicBezTo>
                  <a:cubicBezTo>
                    <a:pt x="8606" y="179265"/>
                    <a:pt x="77604" y="165930"/>
                    <a:pt x="103644" y="152786"/>
                  </a:cubicBezTo>
                  <a:cubicBezTo>
                    <a:pt x="129684" y="139641"/>
                    <a:pt x="151163" y="117638"/>
                    <a:pt x="175588" y="102303"/>
                  </a:cubicBezTo>
                  <a:cubicBezTo>
                    <a:pt x="193170" y="91350"/>
                    <a:pt x="210466" y="85634"/>
                    <a:pt x="213603" y="63441"/>
                  </a:cubicBezTo>
                  <a:cubicBezTo>
                    <a:pt x="214838" y="50011"/>
                    <a:pt x="201058" y="-567"/>
                    <a:pt x="196496" y="5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2852;p37"/>
            <p:cNvSpPr/>
            <p:nvPr/>
          </p:nvSpPr>
          <p:spPr>
            <a:xfrm>
              <a:off x="5927737" y="2249998"/>
              <a:ext cx="171800" cy="89748"/>
            </a:xfrm>
            <a:custGeom>
              <a:avLst/>
              <a:gdLst/>
              <a:ahLst/>
              <a:cxnLst/>
              <a:rect l="l" t="t" r="r" b="b"/>
              <a:pathLst>
                <a:path w="212755" h="111143" extrusionOk="0">
                  <a:moveTo>
                    <a:pt x="212124" y="0"/>
                  </a:moveTo>
                  <a:cubicBezTo>
                    <a:pt x="208798" y="21241"/>
                    <a:pt x="191691" y="27146"/>
                    <a:pt x="174109" y="38100"/>
                  </a:cubicBezTo>
                  <a:cubicBezTo>
                    <a:pt x="149019" y="53721"/>
                    <a:pt x="126590" y="76200"/>
                    <a:pt x="100930" y="89344"/>
                  </a:cubicBezTo>
                  <a:cubicBezTo>
                    <a:pt x="76886" y="101632"/>
                    <a:pt x="16917" y="113728"/>
                    <a:pt x="0" y="82867"/>
                  </a:cubicBezTo>
                  <a:cubicBezTo>
                    <a:pt x="9504" y="124492"/>
                    <a:pt x="76980" y="111442"/>
                    <a:pt x="102736" y="98393"/>
                  </a:cubicBezTo>
                  <a:cubicBezTo>
                    <a:pt x="128491" y="85344"/>
                    <a:pt x="150255" y="63246"/>
                    <a:pt x="174679" y="47911"/>
                  </a:cubicBezTo>
                  <a:cubicBezTo>
                    <a:pt x="192261" y="36957"/>
                    <a:pt x="209558" y="31242"/>
                    <a:pt x="212694" y="9049"/>
                  </a:cubicBezTo>
                  <a:cubicBezTo>
                    <a:pt x="212866" y="6020"/>
                    <a:pt x="212676" y="2981"/>
                    <a:pt x="212124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2853;p37"/>
            <p:cNvSpPr/>
            <p:nvPr/>
          </p:nvSpPr>
          <p:spPr>
            <a:xfrm>
              <a:off x="5955035" y="963103"/>
              <a:ext cx="368082" cy="1288142"/>
            </a:xfrm>
            <a:custGeom>
              <a:avLst/>
              <a:gdLst/>
              <a:ahLst/>
              <a:cxnLst/>
              <a:rect l="l" t="t" r="r" b="b"/>
              <a:pathLst>
                <a:path w="455829" h="1595222" extrusionOk="0">
                  <a:moveTo>
                    <a:pt x="11434" y="236696"/>
                  </a:moveTo>
                  <a:cubicBezTo>
                    <a:pt x="23694" y="140208"/>
                    <a:pt x="58953" y="0"/>
                    <a:pt x="58953" y="0"/>
                  </a:cubicBezTo>
                  <a:cubicBezTo>
                    <a:pt x="92720" y="15859"/>
                    <a:pt x="129281" y="24889"/>
                    <a:pt x="166536" y="26575"/>
                  </a:cubicBezTo>
                  <a:cubicBezTo>
                    <a:pt x="228691" y="29718"/>
                    <a:pt x="328101" y="10859"/>
                    <a:pt x="328101" y="10859"/>
                  </a:cubicBezTo>
                  <a:cubicBezTo>
                    <a:pt x="345540" y="41281"/>
                    <a:pt x="364576" y="70752"/>
                    <a:pt x="385123" y="99155"/>
                  </a:cubicBezTo>
                  <a:cubicBezTo>
                    <a:pt x="412875" y="137731"/>
                    <a:pt x="466856" y="222409"/>
                    <a:pt x="453836" y="370332"/>
                  </a:cubicBezTo>
                  <a:cubicBezTo>
                    <a:pt x="445282" y="467011"/>
                    <a:pt x="391301" y="877443"/>
                    <a:pt x="391301" y="877443"/>
                  </a:cubicBezTo>
                  <a:cubicBezTo>
                    <a:pt x="412295" y="946490"/>
                    <a:pt x="423452" y="1018156"/>
                    <a:pt x="424469" y="1090327"/>
                  </a:cubicBezTo>
                  <a:cubicBezTo>
                    <a:pt x="423899" y="1150048"/>
                    <a:pt x="408218" y="1251490"/>
                    <a:pt x="390635" y="1345311"/>
                  </a:cubicBezTo>
                  <a:lnTo>
                    <a:pt x="358418" y="1578293"/>
                  </a:lnTo>
                  <a:cubicBezTo>
                    <a:pt x="358418" y="1578293"/>
                    <a:pt x="315556" y="1609344"/>
                    <a:pt x="284953" y="1587341"/>
                  </a:cubicBezTo>
                  <a:lnTo>
                    <a:pt x="288850" y="1359408"/>
                  </a:lnTo>
                  <a:cubicBezTo>
                    <a:pt x="285049" y="1303592"/>
                    <a:pt x="279346" y="1221296"/>
                    <a:pt x="276020" y="1168908"/>
                  </a:cubicBezTo>
                  <a:cubicBezTo>
                    <a:pt x="270223" y="1083183"/>
                    <a:pt x="254921" y="947356"/>
                    <a:pt x="250550" y="913352"/>
                  </a:cubicBezTo>
                  <a:cubicBezTo>
                    <a:pt x="246178" y="879348"/>
                    <a:pt x="235249" y="820103"/>
                    <a:pt x="230117" y="753618"/>
                  </a:cubicBezTo>
                  <a:cubicBezTo>
                    <a:pt x="224985" y="687134"/>
                    <a:pt x="199895" y="349282"/>
                    <a:pt x="199895" y="349282"/>
                  </a:cubicBezTo>
                  <a:lnTo>
                    <a:pt x="196473" y="412528"/>
                  </a:lnTo>
                  <a:cubicBezTo>
                    <a:pt x="196473" y="412528"/>
                    <a:pt x="193147" y="515303"/>
                    <a:pt x="178416" y="641985"/>
                  </a:cubicBezTo>
                  <a:cubicBezTo>
                    <a:pt x="163685" y="768668"/>
                    <a:pt x="158553" y="824960"/>
                    <a:pt x="158553" y="824960"/>
                  </a:cubicBezTo>
                  <a:cubicBezTo>
                    <a:pt x="158553" y="824960"/>
                    <a:pt x="184118" y="872109"/>
                    <a:pt x="187065" y="906780"/>
                  </a:cubicBezTo>
                  <a:cubicBezTo>
                    <a:pt x="189630" y="934212"/>
                    <a:pt x="220898" y="1150906"/>
                    <a:pt x="202271" y="1261110"/>
                  </a:cubicBezTo>
                  <a:lnTo>
                    <a:pt x="164256" y="1541336"/>
                  </a:lnTo>
                  <a:cubicBezTo>
                    <a:pt x="144782" y="1554832"/>
                    <a:pt x="120015" y="1558090"/>
                    <a:pt x="97729" y="1550098"/>
                  </a:cubicBezTo>
                  <a:lnTo>
                    <a:pt x="75205" y="1267682"/>
                  </a:lnTo>
                  <a:cubicBezTo>
                    <a:pt x="60094" y="1160145"/>
                    <a:pt x="27686" y="932307"/>
                    <a:pt x="23124" y="902684"/>
                  </a:cubicBezTo>
                  <a:cubicBezTo>
                    <a:pt x="16662" y="863727"/>
                    <a:pt x="11340" y="844487"/>
                    <a:pt x="4117" y="721709"/>
                  </a:cubicBezTo>
                  <a:cubicBezTo>
                    <a:pt x="-3106" y="598932"/>
                    <a:pt x="-920" y="333185"/>
                    <a:pt x="11434" y="236696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2854;p37"/>
            <p:cNvSpPr/>
            <p:nvPr/>
          </p:nvSpPr>
          <p:spPr>
            <a:xfrm>
              <a:off x="5939457" y="937334"/>
              <a:ext cx="391797" cy="856741"/>
            </a:xfrm>
            <a:custGeom>
              <a:avLst/>
              <a:gdLst/>
              <a:ahLst/>
              <a:cxnLst/>
              <a:rect l="l" t="t" r="r" b="b"/>
              <a:pathLst>
                <a:path w="485198" h="1060979" extrusionOk="0">
                  <a:moveTo>
                    <a:pt x="347391" y="12859"/>
                  </a:moveTo>
                  <a:lnTo>
                    <a:pt x="430264" y="179832"/>
                  </a:lnTo>
                  <a:cubicBezTo>
                    <a:pt x="430264" y="179832"/>
                    <a:pt x="556855" y="365474"/>
                    <a:pt x="425702" y="842772"/>
                  </a:cubicBezTo>
                  <a:lnTo>
                    <a:pt x="450317" y="990029"/>
                  </a:lnTo>
                  <a:cubicBezTo>
                    <a:pt x="450317" y="990029"/>
                    <a:pt x="202078" y="1149668"/>
                    <a:pt x="35952" y="990029"/>
                  </a:cubicBezTo>
                  <a:cubicBezTo>
                    <a:pt x="35952" y="990029"/>
                    <a:pt x="-21641" y="548926"/>
                    <a:pt x="8961" y="345567"/>
                  </a:cubicBezTo>
                  <a:cubicBezTo>
                    <a:pt x="26011" y="228591"/>
                    <a:pt x="51871" y="113071"/>
                    <a:pt x="86322" y="0"/>
                  </a:cubicBezTo>
                  <a:cubicBezTo>
                    <a:pt x="86322" y="0"/>
                    <a:pt x="126998" y="45053"/>
                    <a:pt x="336367" y="1533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2855;p37"/>
            <p:cNvSpPr/>
            <p:nvPr/>
          </p:nvSpPr>
          <p:spPr>
            <a:xfrm>
              <a:off x="5733626" y="681017"/>
              <a:ext cx="564393" cy="492344"/>
            </a:xfrm>
            <a:custGeom>
              <a:avLst/>
              <a:gdLst/>
              <a:ahLst/>
              <a:cxnLst/>
              <a:rect l="l" t="t" r="r" b="b"/>
              <a:pathLst>
                <a:path w="698939" h="609714" extrusionOk="0">
                  <a:moveTo>
                    <a:pt x="82790" y="448837"/>
                  </a:moveTo>
                  <a:cubicBezTo>
                    <a:pt x="101798" y="452457"/>
                    <a:pt x="119950" y="448361"/>
                    <a:pt x="146561" y="455600"/>
                  </a:cubicBezTo>
                  <a:cubicBezTo>
                    <a:pt x="166452" y="461905"/>
                    <a:pt x="187190" y="465125"/>
                    <a:pt x="208050" y="465125"/>
                  </a:cubicBezTo>
                  <a:cubicBezTo>
                    <a:pt x="230669" y="465125"/>
                    <a:pt x="294155" y="433407"/>
                    <a:pt x="348611" y="395116"/>
                  </a:cubicBezTo>
                  <a:cubicBezTo>
                    <a:pt x="412762" y="350063"/>
                    <a:pt x="476437" y="272244"/>
                    <a:pt x="499436" y="234811"/>
                  </a:cubicBezTo>
                  <a:cubicBezTo>
                    <a:pt x="548951" y="154038"/>
                    <a:pt x="596375" y="70695"/>
                    <a:pt x="611011" y="28023"/>
                  </a:cubicBezTo>
                  <a:cubicBezTo>
                    <a:pt x="628498" y="-23222"/>
                    <a:pt x="628118" y="11640"/>
                    <a:pt x="658530" y="10878"/>
                  </a:cubicBezTo>
                  <a:cubicBezTo>
                    <a:pt x="693979" y="10020"/>
                    <a:pt x="713082" y="23070"/>
                    <a:pt x="686471" y="92602"/>
                  </a:cubicBezTo>
                  <a:cubicBezTo>
                    <a:pt x="659860" y="162135"/>
                    <a:pt x="635626" y="210522"/>
                    <a:pt x="576322" y="292627"/>
                  </a:cubicBezTo>
                  <a:cubicBezTo>
                    <a:pt x="532918" y="354245"/>
                    <a:pt x="479260" y="407918"/>
                    <a:pt x="417704" y="451314"/>
                  </a:cubicBezTo>
                  <a:cubicBezTo>
                    <a:pt x="363608" y="489280"/>
                    <a:pt x="305151" y="520589"/>
                    <a:pt x="243595" y="544563"/>
                  </a:cubicBezTo>
                  <a:cubicBezTo>
                    <a:pt x="225823" y="551898"/>
                    <a:pt x="214513" y="561709"/>
                    <a:pt x="182295" y="579615"/>
                  </a:cubicBezTo>
                  <a:cubicBezTo>
                    <a:pt x="150381" y="597951"/>
                    <a:pt x="114514" y="608276"/>
                    <a:pt x="77753" y="609714"/>
                  </a:cubicBezTo>
                  <a:cubicBezTo>
                    <a:pt x="46961" y="608953"/>
                    <a:pt x="35937" y="603809"/>
                    <a:pt x="33371" y="597522"/>
                  </a:cubicBezTo>
                  <a:cubicBezTo>
                    <a:pt x="30139" y="589617"/>
                    <a:pt x="36127" y="584188"/>
                    <a:pt x="50193" y="582854"/>
                  </a:cubicBezTo>
                  <a:cubicBezTo>
                    <a:pt x="72688" y="582521"/>
                    <a:pt x="94936" y="578101"/>
                    <a:pt x="115864" y="569805"/>
                  </a:cubicBezTo>
                  <a:cubicBezTo>
                    <a:pt x="115864" y="569805"/>
                    <a:pt x="85166" y="574186"/>
                    <a:pt x="66634" y="575139"/>
                  </a:cubicBezTo>
                  <a:cubicBezTo>
                    <a:pt x="50088" y="576034"/>
                    <a:pt x="33504" y="574729"/>
                    <a:pt x="17310" y="571234"/>
                  </a:cubicBezTo>
                  <a:cubicBezTo>
                    <a:pt x="1723" y="567519"/>
                    <a:pt x="-7020" y="545421"/>
                    <a:pt x="7140" y="543706"/>
                  </a:cubicBezTo>
                  <a:cubicBezTo>
                    <a:pt x="21301" y="541992"/>
                    <a:pt x="32706" y="544659"/>
                    <a:pt x="60267" y="542849"/>
                  </a:cubicBezTo>
                  <a:cubicBezTo>
                    <a:pt x="74845" y="541935"/>
                    <a:pt x="89272" y="539277"/>
                    <a:pt x="103224" y="534943"/>
                  </a:cubicBezTo>
                  <a:cubicBezTo>
                    <a:pt x="84805" y="535105"/>
                    <a:pt x="66396" y="533772"/>
                    <a:pt x="48197" y="530943"/>
                  </a:cubicBezTo>
                  <a:cubicBezTo>
                    <a:pt x="33390" y="529543"/>
                    <a:pt x="19296" y="523885"/>
                    <a:pt x="7615" y="514655"/>
                  </a:cubicBezTo>
                  <a:cubicBezTo>
                    <a:pt x="1628" y="509702"/>
                    <a:pt x="583" y="495605"/>
                    <a:pt x="18450" y="495605"/>
                  </a:cubicBezTo>
                  <a:cubicBezTo>
                    <a:pt x="34511" y="495605"/>
                    <a:pt x="54659" y="503035"/>
                    <a:pt x="84976" y="498844"/>
                  </a:cubicBezTo>
                  <a:cubicBezTo>
                    <a:pt x="107310" y="495700"/>
                    <a:pt x="122992" y="490462"/>
                    <a:pt x="119190" y="487509"/>
                  </a:cubicBezTo>
                  <a:cubicBezTo>
                    <a:pt x="115388" y="484556"/>
                    <a:pt x="102748" y="487509"/>
                    <a:pt x="84311" y="480746"/>
                  </a:cubicBezTo>
                  <a:cubicBezTo>
                    <a:pt x="65874" y="473983"/>
                    <a:pt x="52949" y="457791"/>
                    <a:pt x="57225" y="448075"/>
                  </a:cubicBezTo>
                  <a:cubicBezTo>
                    <a:pt x="61502" y="438360"/>
                    <a:pt x="63593" y="445313"/>
                    <a:pt x="82790" y="448837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2856;p37"/>
            <p:cNvSpPr/>
            <p:nvPr/>
          </p:nvSpPr>
          <p:spPr>
            <a:xfrm>
              <a:off x="6171801" y="649512"/>
              <a:ext cx="135912" cy="159574"/>
            </a:xfrm>
            <a:custGeom>
              <a:avLst/>
              <a:gdLst/>
              <a:ahLst/>
              <a:cxnLst/>
              <a:rect l="l" t="t" r="r" b="b"/>
              <a:pathLst>
                <a:path w="168312" h="197615" extrusionOk="0">
                  <a:moveTo>
                    <a:pt x="127446" y="197527"/>
                  </a:moveTo>
                  <a:cubicBezTo>
                    <a:pt x="127446" y="197527"/>
                    <a:pt x="46188" y="201813"/>
                    <a:pt x="0" y="150759"/>
                  </a:cubicBezTo>
                  <a:lnTo>
                    <a:pt x="50085" y="45984"/>
                  </a:lnTo>
                  <a:cubicBezTo>
                    <a:pt x="50085" y="45984"/>
                    <a:pt x="73179" y="-12023"/>
                    <a:pt x="127351" y="2264"/>
                  </a:cubicBezTo>
                  <a:cubicBezTo>
                    <a:pt x="181522" y="16552"/>
                    <a:pt x="182378" y="92942"/>
                    <a:pt x="127446" y="197527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2857;p37"/>
            <p:cNvSpPr/>
            <p:nvPr/>
          </p:nvSpPr>
          <p:spPr>
            <a:xfrm>
              <a:off x="5953447" y="594810"/>
              <a:ext cx="109819" cy="115441"/>
            </a:xfrm>
            <a:custGeom>
              <a:avLst/>
              <a:gdLst/>
              <a:ahLst/>
              <a:cxnLst/>
              <a:rect l="l" t="t" r="r" b="b"/>
              <a:pathLst>
                <a:path w="135999" h="142961" extrusionOk="0">
                  <a:moveTo>
                    <a:pt x="135999" y="944"/>
                  </a:moveTo>
                  <a:cubicBezTo>
                    <a:pt x="135999" y="944"/>
                    <a:pt x="70043" y="-19249"/>
                    <a:pt x="0" y="127150"/>
                  </a:cubicBezTo>
                  <a:lnTo>
                    <a:pt x="26231" y="142962"/>
                  </a:lnTo>
                  <a:cubicBezTo>
                    <a:pt x="26231" y="142962"/>
                    <a:pt x="95133" y="38473"/>
                    <a:pt x="135999" y="944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" name="Google Shape;348;p13"/>
          <p:cNvGrpSpPr/>
          <p:nvPr/>
        </p:nvGrpSpPr>
        <p:grpSpPr>
          <a:xfrm>
            <a:off x="7852508" y="5221917"/>
            <a:ext cx="830325" cy="500379"/>
            <a:chOff x="6986665" y="3298709"/>
            <a:chExt cx="1817809" cy="1077669"/>
          </a:xfrm>
        </p:grpSpPr>
        <p:sp>
          <p:nvSpPr>
            <p:cNvPr id="95" name="Google Shape;349;p13"/>
            <p:cNvSpPr/>
            <p:nvPr/>
          </p:nvSpPr>
          <p:spPr>
            <a:xfrm>
              <a:off x="6986665" y="3342725"/>
              <a:ext cx="1790318" cy="1033653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942784" y="1292066"/>
                  </a:moveTo>
                  <a:lnTo>
                    <a:pt x="0" y="747713"/>
                  </a:lnTo>
                  <a:lnTo>
                    <a:pt x="1295114" y="0"/>
                  </a:lnTo>
                  <a:lnTo>
                    <a:pt x="2237899" y="544259"/>
                  </a:lnTo>
                  <a:lnTo>
                    <a:pt x="942784" y="1292066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350;p13"/>
            <p:cNvSpPr/>
            <p:nvPr/>
          </p:nvSpPr>
          <p:spPr>
            <a:xfrm>
              <a:off x="7014156" y="3327342"/>
              <a:ext cx="1790318" cy="1033653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2206847" y="526447"/>
                  </a:moveTo>
                  <a:lnTo>
                    <a:pt x="1295210" y="0"/>
                  </a:lnTo>
                  <a:lnTo>
                    <a:pt x="31052" y="729901"/>
                  </a:lnTo>
                  <a:lnTo>
                    <a:pt x="0" y="711994"/>
                  </a:lnTo>
                  <a:lnTo>
                    <a:pt x="0" y="747808"/>
                  </a:lnTo>
                  <a:lnTo>
                    <a:pt x="942785" y="1292066"/>
                  </a:lnTo>
                  <a:lnTo>
                    <a:pt x="2237899" y="544354"/>
                  </a:lnTo>
                  <a:lnTo>
                    <a:pt x="2237899" y="508540"/>
                  </a:lnTo>
                  <a:lnTo>
                    <a:pt x="2206847" y="526447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351;p13"/>
            <p:cNvSpPr/>
            <p:nvPr/>
          </p:nvSpPr>
          <p:spPr>
            <a:xfrm>
              <a:off x="7014156" y="3298709"/>
              <a:ext cx="1790318" cy="1033653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942785" y="1292066"/>
                  </a:moveTo>
                  <a:lnTo>
                    <a:pt x="0" y="747808"/>
                  </a:lnTo>
                  <a:lnTo>
                    <a:pt x="1295210" y="0"/>
                  </a:lnTo>
                  <a:lnTo>
                    <a:pt x="2237899" y="544354"/>
                  </a:lnTo>
                  <a:lnTo>
                    <a:pt x="942785" y="1292066"/>
                  </a:lnTo>
                  <a:close/>
                </a:path>
              </a:pathLst>
            </a:custGeom>
            <a:solidFill>
              <a:srgbClr val="FA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352;p13"/>
            <p:cNvSpPr/>
            <p:nvPr/>
          </p:nvSpPr>
          <p:spPr>
            <a:xfrm>
              <a:off x="7976493" y="3396565"/>
              <a:ext cx="664692" cy="383742"/>
            </a:xfrm>
            <a:custGeom>
              <a:avLst/>
              <a:gdLst/>
              <a:ahLst/>
              <a:cxnLst/>
              <a:rect l="l" t="t" r="r" b="b"/>
              <a:pathLst>
                <a:path w="830865" h="479678" extrusionOk="0">
                  <a:moveTo>
                    <a:pt x="755904" y="479679"/>
                  </a:moveTo>
                  <a:lnTo>
                    <a:pt x="0" y="43243"/>
                  </a:lnTo>
                  <a:lnTo>
                    <a:pt x="74867" y="0"/>
                  </a:lnTo>
                  <a:lnTo>
                    <a:pt x="830866" y="436436"/>
                  </a:lnTo>
                  <a:lnTo>
                    <a:pt x="755904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353;p13"/>
            <p:cNvSpPr/>
            <p:nvPr/>
          </p:nvSpPr>
          <p:spPr>
            <a:xfrm>
              <a:off x="7912754" y="3450709"/>
              <a:ext cx="634670" cy="366446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6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354;p13"/>
            <p:cNvSpPr/>
            <p:nvPr/>
          </p:nvSpPr>
          <p:spPr>
            <a:xfrm>
              <a:off x="7863331" y="3479190"/>
              <a:ext cx="634670" cy="366446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355;p13"/>
            <p:cNvSpPr/>
            <p:nvPr/>
          </p:nvSpPr>
          <p:spPr>
            <a:xfrm>
              <a:off x="7813984" y="3507747"/>
              <a:ext cx="634670" cy="366446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356;p13"/>
            <p:cNvSpPr/>
            <p:nvPr/>
          </p:nvSpPr>
          <p:spPr>
            <a:xfrm>
              <a:off x="7451727" y="3699575"/>
              <a:ext cx="664616" cy="383743"/>
            </a:xfrm>
            <a:custGeom>
              <a:avLst/>
              <a:gdLst/>
              <a:ahLst/>
              <a:cxnLst/>
              <a:rect l="l" t="t" r="r" b="b"/>
              <a:pathLst>
                <a:path w="830770" h="479679" extrusionOk="0">
                  <a:moveTo>
                    <a:pt x="756000" y="479679"/>
                  </a:moveTo>
                  <a:lnTo>
                    <a:pt x="0" y="43244"/>
                  </a:lnTo>
                  <a:lnTo>
                    <a:pt x="74962" y="0"/>
                  </a:lnTo>
                  <a:lnTo>
                    <a:pt x="830771" y="436436"/>
                  </a:lnTo>
                  <a:lnTo>
                    <a:pt x="756000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357;p13"/>
            <p:cNvSpPr/>
            <p:nvPr/>
          </p:nvSpPr>
          <p:spPr>
            <a:xfrm>
              <a:off x="7387988" y="3753643"/>
              <a:ext cx="593293" cy="342595"/>
            </a:xfrm>
            <a:custGeom>
              <a:avLst/>
              <a:gdLst/>
              <a:ahLst/>
              <a:cxnLst/>
              <a:rect l="l" t="t" r="r" b="b"/>
              <a:pathLst>
                <a:path w="741616" h="428244" extrusionOk="0">
                  <a:moveTo>
                    <a:pt x="704184" y="428244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41617" y="406622"/>
                  </a:lnTo>
                  <a:lnTo>
                    <a:pt x="704184" y="42824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358;p13"/>
            <p:cNvSpPr/>
            <p:nvPr/>
          </p:nvSpPr>
          <p:spPr>
            <a:xfrm>
              <a:off x="7338565" y="3782200"/>
              <a:ext cx="582091" cy="336042"/>
            </a:xfrm>
            <a:custGeom>
              <a:avLst/>
              <a:gdLst/>
              <a:ahLst/>
              <a:cxnLst/>
              <a:rect l="l" t="t" r="r" b="b"/>
              <a:pathLst>
                <a:path w="727614" h="420052" extrusionOk="0">
                  <a:moveTo>
                    <a:pt x="690181" y="420053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27615" y="398431"/>
                  </a:lnTo>
                  <a:lnTo>
                    <a:pt x="690181" y="420053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359;p13"/>
            <p:cNvSpPr/>
            <p:nvPr/>
          </p:nvSpPr>
          <p:spPr>
            <a:xfrm>
              <a:off x="7289218" y="3810681"/>
              <a:ext cx="496671" cy="286816"/>
            </a:xfrm>
            <a:custGeom>
              <a:avLst/>
              <a:gdLst/>
              <a:ahLst/>
              <a:cxnLst/>
              <a:rect l="l" t="t" r="r" b="b"/>
              <a:pathLst>
                <a:path w="620839" h="358520" extrusionOk="0">
                  <a:moveTo>
                    <a:pt x="583406" y="358521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620840" y="336899"/>
                  </a:lnTo>
                  <a:lnTo>
                    <a:pt x="583406" y="358521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360;p13"/>
            <p:cNvSpPr/>
            <p:nvPr/>
          </p:nvSpPr>
          <p:spPr>
            <a:xfrm>
              <a:off x="7582329" y="3561435"/>
              <a:ext cx="337413" cy="194766"/>
            </a:xfrm>
            <a:custGeom>
              <a:avLst/>
              <a:gdLst/>
              <a:ahLst/>
              <a:cxnLst/>
              <a:rect l="l" t="t" r="r" b="b"/>
              <a:pathLst>
                <a:path w="421766" h="243458" extrusionOk="0">
                  <a:moveTo>
                    <a:pt x="210883" y="243459"/>
                  </a:moveTo>
                  <a:lnTo>
                    <a:pt x="0" y="121729"/>
                  </a:lnTo>
                  <a:lnTo>
                    <a:pt x="210883" y="0"/>
                  </a:lnTo>
                  <a:lnTo>
                    <a:pt x="421767" y="121729"/>
                  </a:lnTo>
                  <a:lnTo>
                    <a:pt x="210883" y="24345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361;p13"/>
            <p:cNvSpPr/>
            <p:nvPr/>
          </p:nvSpPr>
          <p:spPr>
            <a:xfrm>
              <a:off x="7800200" y="3687162"/>
              <a:ext cx="337413" cy="194843"/>
            </a:xfrm>
            <a:custGeom>
              <a:avLst/>
              <a:gdLst/>
              <a:ahLst/>
              <a:cxnLst/>
              <a:rect l="l" t="t" r="r" b="b"/>
              <a:pathLst>
                <a:path w="421766" h="243554" extrusionOk="0">
                  <a:moveTo>
                    <a:pt x="210884" y="243554"/>
                  </a:moveTo>
                  <a:lnTo>
                    <a:pt x="0" y="121825"/>
                  </a:lnTo>
                  <a:lnTo>
                    <a:pt x="210884" y="0"/>
                  </a:lnTo>
                  <a:lnTo>
                    <a:pt x="421767" y="121825"/>
                  </a:lnTo>
                  <a:lnTo>
                    <a:pt x="210884" y="24355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362;p13"/>
            <p:cNvSpPr/>
            <p:nvPr/>
          </p:nvSpPr>
          <p:spPr>
            <a:xfrm>
              <a:off x="8018073" y="3812966"/>
              <a:ext cx="337413" cy="194843"/>
            </a:xfrm>
            <a:custGeom>
              <a:avLst/>
              <a:gdLst/>
              <a:ahLst/>
              <a:cxnLst/>
              <a:rect l="l" t="t" r="r" b="b"/>
              <a:pathLst>
                <a:path w="421766" h="243554" extrusionOk="0">
                  <a:moveTo>
                    <a:pt x="210883" y="243554"/>
                  </a:moveTo>
                  <a:lnTo>
                    <a:pt x="0" y="121729"/>
                  </a:lnTo>
                  <a:lnTo>
                    <a:pt x="210883" y="0"/>
                  </a:lnTo>
                  <a:lnTo>
                    <a:pt x="421767" y="121825"/>
                  </a:lnTo>
                  <a:lnTo>
                    <a:pt x="210883" y="24355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9" name="Donut 24">
            <a:extLst>
              <a:ext uri="{FF2B5EF4-FFF2-40B4-BE49-F238E27FC236}">
                <a16:creationId xmlns:a16="http://schemas.microsoft.com/office/drawing/2014/main" id="{2358F6B7-5407-478C-BBCE-24DB33354B70}"/>
              </a:ext>
            </a:extLst>
          </p:cNvPr>
          <p:cNvSpPr/>
          <p:nvPr/>
        </p:nvSpPr>
        <p:spPr>
          <a:xfrm rot="12152666">
            <a:off x="639871" y="2436467"/>
            <a:ext cx="930370" cy="1003391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528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6421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  <p:bldP spid="10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rgbClr val="252831">
                    <a:lumMod val="90000"/>
                    <a:lumOff val="10000"/>
                  </a:srgb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rgbClr val="252831">
                    <a:lumMod val="90000"/>
                    <a:lumOff val="10000"/>
                  </a:srgbClr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rgbClr val="252831">
                    <a:lumMod val="90000"/>
                    <a:lumOff val="10000"/>
                  </a:srgbClr>
                </a:solidFill>
                <a:latin typeface="Candara Light" panose="020E0502030303020204" pitchFamily="34" charset="0"/>
              </a:rPr>
              <a:t>5: Nüsha Sayısı</a:t>
            </a:r>
            <a:endParaRPr lang="tr-TR" sz="2000" b="1" dirty="0">
              <a:solidFill>
                <a:srgbClr val="252831">
                  <a:lumMod val="90000"/>
                  <a:lumOff val="10000"/>
                </a:srgbClr>
              </a:solidFill>
              <a:latin typeface="Candara Light" panose="020E0502030303020204" pitchFamily="34" charset="0"/>
            </a:endParaRPr>
          </a:p>
        </p:txBody>
      </p:sp>
      <p:pic>
        <p:nvPicPr>
          <p:cNvPr id="89" name="Google Shape;11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6828" y="4599752"/>
            <a:ext cx="2017495" cy="120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11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3367" y="3823160"/>
            <a:ext cx="481900" cy="55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115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6096" y="3944853"/>
            <a:ext cx="481900" cy="55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116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50437" y="4558828"/>
            <a:ext cx="1111472" cy="961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117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50437" y="4166262"/>
            <a:ext cx="1111472" cy="961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18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83423" y="3144930"/>
            <a:ext cx="1245500" cy="7999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" name="Google Shape;120;p19"/>
          <p:cNvCxnSpPr/>
          <p:nvPr/>
        </p:nvCxnSpPr>
        <p:spPr>
          <a:xfrm>
            <a:off x="3255237" y="5645978"/>
            <a:ext cx="664200" cy="383400"/>
          </a:xfrm>
          <a:prstGeom prst="straightConnector1">
            <a:avLst/>
          </a:prstGeom>
          <a:noFill/>
          <a:ln w="19050" cap="rnd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09" name="Google Shape;121;p19"/>
          <p:cNvCxnSpPr/>
          <p:nvPr/>
        </p:nvCxnSpPr>
        <p:spPr>
          <a:xfrm>
            <a:off x="1206987" y="4423928"/>
            <a:ext cx="559800" cy="323100"/>
          </a:xfrm>
          <a:prstGeom prst="straightConnector1">
            <a:avLst/>
          </a:prstGeom>
          <a:noFill/>
          <a:ln w="19050" cap="rnd" cmpd="sng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10" name="Google Shape;122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776070" y="3868652"/>
            <a:ext cx="190716" cy="555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" name="Google Shape;123;p19"/>
          <p:cNvCxnSpPr/>
          <p:nvPr/>
        </p:nvCxnSpPr>
        <p:spPr>
          <a:xfrm flipH="1">
            <a:off x="933987" y="5569778"/>
            <a:ext cx="936600" cy="540900"/>
          </a:xfrm>
          <a:prstGeom prst="straightConnector1">
            <a:avLst/>
          </a:prstGeom>
          <a:noFill/>
          <a:ln w="19050" cap="rnd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12" name="Google Shape;124;p19"/>
          <p:cNvCxnSpPr/>
          <p:nvPr/>
        </p:nvCxnSpPr>
        <p:spPr>
          <a:xfrm flipH="1">
            <a:off x="3206637" y="4500128"/>
            <a:ext cx="559800" cy="323100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13" name="Google Shape;125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9275" y="5121686"/>
            <a:ext cx="1019495" cy="112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26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957128" y="5676684"/>
            <a:ext cx="430025" cy="59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27;p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330545" y="5837045"/>
            <a:ext cx="430025" cy="5991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28;p19"/>
          <p:cNvSpPr/>
          <p:nvPr/>
        </p:nvSpPr>
        <p:spPr>
          <a:xfrm>
            <a:off x="2410762" y="4033940"/>
            <a:ext cx="190800" cy="476700"/>
          </a:xfrm>
          <a:prstGeom prst="upDownArrow">
            <a:avLst>
              <a:gd name="adj1" fmla="val 50000"/>
              <a:gd name="adj2" fmla="val 50000"/>
            </a:avLst>
          </a:prstGeom>
          <a:gradFill>
            <a:gsLst>
              <a:gs pos="0">
                <a:schemeClr val="accent4"/>
              </a:gs>
              <a:gs pos="100000">
                <a:srgbClr val="00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252831"/>
              </a:solidFill>
            </a:endParaRPr>
          </a:p>
        </p:txBody>
      </p:sp>
      <p:sp>
        <p:nvSpPr>
          <p:cNvPr id="117" name="Dikdörtgen 116">
            <a:extLst>
              <a:ext uri="{FF2B5EF4-FFF2-40B4-BE49-F238E27FC236}">
                <a16:creationId xmlns:a16="http://schemas.microsoft.com/office/drawing/2014/main" id="{EA716C90-6664-4EC7-90EB-F1022FB47C1B}"/>
              </a:ext>
            </a:extLst>
          </p:cNvPr>
          <p:cNvSpPr/>
          <p:nvPr/>
        </p:nvSpPr>
        <p:spPr>
          <a:xfrm>
            <a:off x="1229022" y="1378315"/>
            <a:ext cx="71024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/>
              <a:t>Elektronik ortamda belgeler tek nüsha üretilir.  </a:t>
            </a:r>
            <a:endParaRPr lang="tr-TR" sz="2400" dirty="0"/>
          </a:p>
        </p:txBody>
      </p:sp>
      <p:sp>
        <p:nvSpPr>
          <p:cNvPr id="118" name="Dikdörtgen 117">
            <a:extLst>
              <a:ext uri="{FF2B5EF4-FFF2-40B4-BE49-F238E27FC236}">
                <a16:creationId xmlns:a16="http://schemas.microsoft.com/office/drawing/2014/main" id="{95F1EAE9-2016-4F33-BC62-B2A66D19D94F}"/>
              </a:ext>
            </a:extLst>
          </p:cNvPr>
          <p:cNvSpPr/>
          <p:nvPr/>
        </p:nvSpPr>
        <p:spPr>
          <a:xfrm>
            <a:off x="1206987" y="2120111"/>
            <a:ext cx="79889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srgbClr val="000000"/>
                </a:solidFill>
                <a:latin typeface="Lato"/>
              </a:rPr>
              <a:t>Elektronik ortamda güvenli elektronik imza ile imzalanan belgelerin paraf bilgileri </a:t>
            </a:r>
            <a:r>
              <a:rPr lang="tr-TR" dirty="0" err="1">
                <a:solidFill>
                  <a:srgbClr val="000000"/>
                </a:solidFill>
                <a:latin typeface="Lato"/>
              </a:rPr>
              <a:t>üstveride</a:t>
            </a:r>
            <a:r>
              <a:rPr lang="tr-TR" dirty="0">
                <a:solidFill>
                  <a:srgbClr val="000000"/>
                </a:solidFill>
                <a:latin typeface="Lato"/>
              </a:rPr>
              <a:t> yer aldığı ve belgeler kurumsal </a:t>
            </a:r>
            <a:r>
              <a:rPr lang="tr-TR" dirty="0" err="1" smtClean="0">
                <a:solidFill>
                  <a:srgbClr val="000000"/>
                </a:solidFill>
                <a:latin typeface="Lato"/>
              </a:rPr>
              <a:t>veritabanında</a:t>
            </a:r>
            <a:r>
              <a:rPr lang="tr-TR" dirty="0" smtClean="0">
                <a:solidFill>
                  <a:srgbClr val="000000"/>
                </a:solidFill>
                <a:latin typeface="Lato"/>
              </a:rPr>
              <a:t> </a:t>
            </a:r>
            <a:r>
              <a:rPr lang="tr-TR" dirty="0">
                <a:solidFill>
                  <a:srgbClr val="000000"/>
                </a:solidFill>
                <a:latin typeface="Lato"/>
              </a:rPr>
              <a:t>saklandığı için ayrıca bir paraf nüshası hazırlanmasına gerek yoktur.</a:t>
            </a:r>
            <a:endParaRPr lang="tr-TR" dirty="0">
              <a:solidFill>
                <a:prstClr val="black"/>
              </a:solidFill>
            </a:endParaRPr>
          </a:p>
        </p:txBody>
      </p:sp>
      <p:sp>
        <p:nvSpPr>
          <p:cNvPr id="119" name="Çapraz Köşesi Kesik Dikdörtgen 118">
            <a:extLst>
              <a:ext uri="{FF2B5EF4-FFF2-40B4-BE49-F238E27FC236}">
                <a16:creationId xmlns:a16="http://schemas.microsoft.com/office/drawing/2014/main" id="{60376BDE-9E5F-49E6-A82D-34EA0380C6C0}"/>
              </a:ext>
            </a:extLst>
          </p:cNvPr>
          <p:cNvSpPr/>
          <p:nvPr/>
        </p:nvSpPr>
        <p:spPr>
          <a:xfrm>
            <a:off x="5277619" y="3670829"/>
            <a:ext cx="5577485" cy="2268244"/>
          </a:xfrm>
          <a:prstGeom prst="snip2DiagRect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prstClr val="white"/>
              </a:solidFill>
            </a:endParaRPr>
          </a:p>
        </p:txBody>
      </p:sp>
      <p:sp>
        <p:nvSpPr>
          <p:cNvPr id="120" name="Dikdörtgen 119">
            <a:extLst>
              <a:ext uri="{FF2B5EF4-FFF2-40B4-BE49-F238E27FC236}">
                <a16:creationId xmlns:a16="http://schemas.microsoft.com/office/drawing/2014/main" id="{E1B07988-E857-4162-BF5D-009EF61B2236}"/>
              </a:ext>
            </a:extLst>
          </p:cNvPr>
          <p:cNvSpPr/>
          <p:nvPr/>
        </p:nvSpPr>
        <p:spPr>
          <a:xfrm>
            <a:off x="5354099" y="3841285"/>
            <a:ext cx="5320952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i="1" dirty="0">
                <a:solidFill>
                  <a:srgbClr val="C00000"/>
                </a:solidFill>
              </a:rPr>
              <a:t>Kazanımlar</a:t>
            </a:r>
          </a:p>
          <a:p>
            <a:endParaRPr lang="tr-TR" sz="1100" b="1" i="1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prstClr val="black"/>
                </a:solidFill>
              </a:rPr>
              <a:t>Sistem performansının artması,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prstClr val="black"/>
                </a:solidFill>
              </a:rPr>
              <a:t>Uygulama ve imza süreçlerinin hızlanması,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prstClr val="black"/>
                </a:solidFill>
              </a:rPr>
              <a:t>Veri saklama maliyetlerinde tasarruf</a:t>
            </a:r>
          </a:p>
        </p:txBody>
      </p:sp>
      <p:pic>
        <p:nvPicPr>
          <p:cNvPr id="121" name="Google Shape;378;p3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525757" y="3730415"/>
            <a:ext cx="1217100" cy="138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Resim 24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E1050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21106385">
            <a:off x="10235447" y="176717"/>
            <a:ext cx="1779185" cy="154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648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1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1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17" grpId="0"/>
      <p:bldP spid="118" grpId="0"/>
      <p:bldP spid="119" grpId="0" animBg="1"/>
      <p:bldP spid="1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bg1"/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bg1"/>
                </a:solidFill>
                <a:latin typeface="Candara Light" panose="020E0502030303020204" pitchFamily="34" charset="0"/>
              </a:rPr>
              <a:t>Madde 6</a:t>
            </a:r>
            <a:r>
              <a:rPr lang="tr-TR" sz="2000" b="1" dirty="0" smtClean="0">
                <a:solidFill>
                  <a:schemeClr val="bg1"/>
                </a:solidFill>
                <a:latin typeface="Candara Light" panose="020E0502030303020204" pitchFamily="34" charset="0"/>
              </a:rPr>
              <a:t>: Belgenin Şekli Özellikleri</a:t>
            </a:r>
            <a:endParaRPr lang="tr-TR" sz="2000" b="1" dirty="0">
              <a:solidFill>
                <a:schemeClr val="bg1"/>
              </a:solidFill>
              <a:latin typeface="Candara Light" panose="020E0502030303020204" pitchFamily="34" charset="0"/>
            </a:endParaRP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B46DC4CE-6D3F-4ACD-9C84-21E236B31891}"/>
              </a:ext>
            </a:extLst>
          </p:cNvPr>
          <p:cNvSpPr/>
          <p:nvPr/>
        </p:nvSpPr>
        <p:spPr>
          <a:xfrm>
            <a:off x="1520494" y="1797507"/>
            <a:ext cx="530324" cy="62930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white"/>
              </a:solidFill>
            </a:endParaRP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4C877E1C-4562-4E61-B9BB-655ADD8CBF6D}"/>
              </a:ext>
            </a:extLst>
          </p:cNvPr>
          <p:cNvSpPr/>
          <p:nvPr/>
        </p:nvSpPr>
        <p:spPr>
          <a:xfrm>
            <a:off x="272172" y="1274552"/>
            <a:ext cx="7339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schemeClr val="bg1"/>
                </a:solidFill>
                <a:latin typeface="Lato"/>
              </a:rPr>
              <a:t>Resmî yazışmalarda belgeler, </a:t>
            </a:r>
            <a:r>
              <a:rPr lang="tr-TR" b="1" dirty="0" smtClean="0">
                <a:solidFill>
                  <a:schemeClr val="bg1"/>
                </a:solidFill>
                <a:latin typeface="Lato"/>
              </a:rPr>
              <a:t>A4</a:t>
            </a:r>
            <a:r>
              <a:rPr lang="tr-TR" dirty="0" smtClean="0">
                <a:solidFill>
                  <a:schemeClr val="bg1"/>
                </a:solidFill>
                <a:latin typeface="Lato"/>
              </a:rPr>
              <a:t> </a:t>
            </a:r>
            <a:r>
              <a:rPr lang="tr-TR" dirty="0">
                <a:solidFill>
                  <a:schemeClr val="bg1"/>
                </a:solidFill>
                <a:latin typeface="Lato"/>
              </a:rPr>
              <a:t>boyutu dikkate alınarak hazırlanır.  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13DE8B5-8C88-49D8-B684-BDCE3456EFBD}"/>
              </a:ext>
            </a:extLst>
          </p:cNvPr>
          <p:cNvSpPr txBox="1"/>
          <p:nvPr/>
        </p:nvSpPr>
        <p:spPr>
          <a:xfrm>
            <a:off x="1496058" y="1924826"/>
            <a:ext cx="554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>
                <a:solidFill>
                  <a:srgbClr val="C00000"/>
                </a:solidFill>
              </a:rPr>
              <a:t>A4</a:t>
            </a:r>
          </a:p>
        </p:txBody>
      </p:sp>
      <p:sp>
        <p:nvSpPr>
          <p:cNvPr id="64" name="Metin kutusu 63"/>
          <p:cNvSpPr txBox="1"/>
          <p:nvPr/>
        </p:nvSpPr>
        <p:spPr>
          <a:xfrm>
            <a:off x="8467" y="3055106"/>
            <a:ext cx="12192000" cy="3811361"/>
          </a:xfrm>
          <a:prstGeom prst="rect">
            <a:avLst/>
          </a:prstGeom>
          <a:gradFill flip="none" rotWithShape="1">
            <a:gsLst>
              <a:gs pos="0">
                <a:srgbClr val="7984A1">
                  <a:shade val="30000"/>
                  <a:satMod val="115000"/>
                </a:srgbClr>
              </a:gs>
              <a:gs pos="50000">
                <a:srgbClr val="7984A1">
                  <a:shade val="67500"/>
                  <a:satMod val="115000"/>
                </a:srgbClr>
              </a:gs>
              <a:gs pos="100000">
                <a:srgbClr val="7984A1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grpSp>
        <p:nvGrpSpPr>
          <p:cNvPr id="9" name="Google Shape;2020;p33"/>
          <p:cNvGrpSpPr/>
          <p:nvPr/>
        </p:nvGrpSpPr>
        <p:grpSpPr>
          <a:xfrm>
            <a:off x="909262" y="1742731"/>
            <a:ext cx="1756041" cy="830332"/>
            <a:chOff x="1177450" y="241631"/>
            <a:chExt cx="6173152" cy="3616776"/>
          </a:xfrm>
        </p:grpSpPr>
        <p:sp>
          <p:nvSpPr>
            <p:cNvPr id="10" name="Google Shape;2021;p33"/>
            <p:cNvSpPr/>
            <p:nvPr/>
          </p:nvSpPr>
          <p:spPr>
            <a:xfrm>
              <a:off x="1682275" y="24163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50000">
                  <a:schemeClr val="lt1"/>
                </a:gs>
                <a:gs pos="100000">
                  <a:schemeClr val="lt2"/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022;p33"/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  <a:effectLst>
              <a:outerShdw blurRad="100013" dist="28575" dir="5400000" algn="bl" rotWithShape="0">
                <a:srgbClr val="38226D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2023;p33"/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2024;p33"/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" name="Google Shape;2026;p33"/>
          <p:cNvGrpSpPr/>
          <p:nvPr/>
        </p:nvGrpSpPr>
        <p:grpSpPr>
          <a:xfrm flipH="1">
            <a:off x="352439" y="1797507"/>
            <a:ext cx="588488" cy="753705"/>
            <a:chOff x="6492887" y="4126007"/>
            <a:chExt cx="271993" cy="422295"/>
          </a:xfrm>
        </p:grpSpPr>
        <p:sp>
          <p:nvSpPr>
            <p:cNvPr id="15" name="Google Shape;2027;p33"/>
            <p:cNvSpPr/>
            <p:nvPr/>
          </p:nvSpPr>
          <p:spPr>
            <a:xfrm rot="10800000">
              <a:off x="6492887" y="4392220"/>
              <a:ext cx="271993" cy="156082"/>
            </a:xfrm>
            <a:custGeom>
              <a:avLst/>
              <a:gdLst/>
              <a:ahLst/>
              <a:cxnLst/>
              <a:rect l="l" t="t" r="r" b="b"/>
              <a:pathLst>
                <a:path w="644687" h="369950" extrusionOk="0">
                  <a:moveTo>
                    <a:pt x="258217" y="369951"/>
                  </a:moveTo>
                  <a:lnTo>
                    <a:pt x="0" y="221837"/>
                  </a:lnTo>
                  <a:lnTo>
                    <a:pt x="386471" y="0"/>
                  </a:lnTo>
                  <a:lnTo>
                    <a:pt x="644688" y="148114"/>
                  </a:lnTo>
                  <a:lnTo>
                    <a:pt x="258217" y="36995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2028;p33"/>
            <p:cNvSpPr/>
            <p:nvPr/>
          </p:nvSpPr>
          <p:spPr>
            <a:xfrm flipH="1">
              <a:off x="6563431" y="4299082"/>
              <a:ext cx="180447" cy="104443"/>
            </a:xfrm>
            <a:custGeom>
              <a:avLst/>
              <a:gdLst/>
              <a:ahLst/>
              <a:cxnLst/>
              <a:rect l="l" t="t" r="r" b="b"/>
              <a:pathLst>
                <a:path w="427701" h="247554" extrusionOk="0">
                  <a:moveTo>
                    <a:pt x="213851" y="247555"/>
                  </a:moveTo>
                  <a:lnTo>
                    <a:pt x="0" y="123730"/>
                  </a:lnTo>
                  <a:lnTo>
                    <a:pt x="213851" y="0"/>
                  </a:lnTo>
                  <a:lnTo>
                    <a:pt x="427702" y="123730"/>
                  </a:lnTo>
                  <a:lnTo>
                    <a:pt x="213851" y="247555"/>
                  </a:ln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029;p33"/>
            <p:cNvSpPr/>
            <p:nvPr/>
          </p:nvSpPr>
          <p:spPr>
            <a:xfrm flipH="1">
              <a:off x="6653655" y="4351284"/>
              <a:ext cx="90223" cy="156685"/>
            </a:xfrm>
            <a:custGeom>
              <a:avLst/>
              <a:gdLst/>
              <a:ahLst/>
              <a:cxnLst/>
              <a:rect l="l" t="t" r="r" b="b"/>
              <a:pathLst>
                <a:path w="213850" h="371379" extrusionOk="0">
                  <a:moveTo>
                    <a:pt x="213851" y="371380"/>
                  </a:moveTo>
                  <a:lnTo>
                    <a:pt x="0" y="247555"/>
                  </a:lnTo>
                  <a:lnTo>
                    <a:pt x="0" y="0"/>
                  </a:lnTo>
                  <a:lnTo>
                    <a:pt x="213851" y="123825"/>
                  </a:lnTo>
                  <a:lnTo>
                    <a:pt x="213851" y="371380"/>
                  </a:lnTo>
                  <a:close/>
                </a:path>
              </a:pathLst>
            </a:custGeom>
            <a:solidFill>
              <a:srgbClr val="C5C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030;p33"/>
            <p:cNvSpPr/>
            <p:nvPr/>
          </p:nvSpPr>
          <p:spPr>
            <a:xfrm flipH="1">
              <a:off x="6563431" y="4351284"/>
              <a:ext cx="90223" cy="156685"/>
            </a:xfrm>
            <a:custGeom>
              <a:avLst/>
              <a:gdLst/>
              <a:ahLst/>
              <a:cxnLst/>
              <a:rect l="l" t="t" r="r" b="b"/>
              <a:pathLst>
                <a:path w="213850" h="371379" extrusionOk="0">
                  <a:moveTo>
                    <a:pt x="213851" y="247555"/>
                  </a:moveTo>
                  <a:lnTo>
                    <a:pt x="0" y="371380"/>
                  </a:lnTo>
                  <a:lnTo>
                    <a:pt x="0" y="123825"/>
                  </a:lnTo>
                  <a:lnTo>
                    <a:pt x="213851" y="0"/>
                  </a:lnTo>
                  <a:lnTo>
                    <a:pt x="213851" y="247555"/>
                  </a:ln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031;p33"/>
            <p:cNvSpPr/>
            <p:nvPr/>
          </p:nvSpPr>
          <p:spPr>
            <a:xfrm>
              <a:off x="6631565" y="4127172"/>
              <a:ext cx="91680" cy="134039"/>
            </a:xfrm>
            <a:custGeom>
              <a:avLst/>
              <a:gdLst/>
              <a:ahLst/>
              <a:cxnLst/>
              <a:rect l="l" t="t" r="r" b="b"/>
              <a:pathLst>
                <a:path w="205002" h="299719" extrusionOk="0">
                  <a:moveTo>
                    <a:pt x="72307" y="9903"/>
                  </a:moveTo>
                  <a:cubicBezTo>
                    <a:pt x="80498" y="-3146"/>
                    <a:pt x="142792" y="-11814"/>
                    <a:pt x="163271" y="41050"/>
                  </a:cubicBezTo>
                  <a:cubicBezTo>
                    <a:pt x="171081" y="61052"/>
                    <a:pt x="169843" y="112201"/>
                    <a:pt x="176320" y="144396"/>
                  </a:cubicBezTo>
                  <a:cubicBezTo>
                    <a:pt x="182797" y="176590"/>
                    <a:pt x="198227" y="194783"/>
                    <a:pt x="203657" y="220596"/>
                  </a:cubicBezTo>
                  <a:cubicBezTo>
                    <a:pt x="209086" y="246409"/>
                    <a:pt x="200228" y="290414"/>
                    <a:pt x="136982" y="298129"/>
                  </a:cubicBezTo>
                  <a:cubicBezTo>
                    <a:pt x="73736" y="305845"/>
                    <a:pt x="26111" y="284032"/>
                    <a:pt x="11252" y="263935"/>
                  </a:cubicBezTo>
                  <a:cubicBezTo>
                    <a:pt x="-3607" y="243837"/>
                    <a:pt x="-3893" y="201260"/>
                    <a:pt x="11252" y="178210"/>
                  </a:cubicBezTo>
                  <a:cubicBezTo>
                    <a:pt x="26396" y="155159"/>
                    <a:pt x="38398" y="136776"/>
                    <a:pt x="38017" y="10696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32;p33"/>
            <p:cNvSpPr/>
            <p:nvPr/>
          </p:nvSpPr>
          <p:spPr>
            <a:xfrm>
              <a:off x="6638516" y="4126007"/>
              <a:ext cx="43914" cy="54116"/>
            </a:xfrm>
            <a:custGeom>
              <a:avLst/>
              <a:gdLst/>
              <a:ahLst/>
              <a:cxnLst/>
              <a:rect l="l" t="t" r="r" b="b"/>
              <a:pathLst>
                <a:path w="98194" h="121006" extrusionOk="0">
                  <a:moveTo>
                    <a:pt x="98195" y="3459"/>
                  </a:moveTo>
                  <a:cubicBezTo>
                    <a:pt x="98195" y="3459"/>
                    <a:pt x="50570" y="-9685"/>
                    <a:pt x="22471" y="15270"/>
                  </a:cubicBezTo>
                  <a:cubicBezTo>
                    <a:pt x="3316" y="32880"/>
                    <a:pt x="-4399" y="59709"/>
                    <a:pt x="2468" y="84803"/>
                  </a:cubicBezTo>
                  <a:cubicBezTo>
                    <a:pt x="6278" y="99662"/>
                    <a:pt x="13803" y="119855"/>
                    <a:pt x="25614" y="120998"/>
                  </a:cubicBezTo>
                  <a:cubicBezTo>
                    <a:pt x="37425" y="122141"/>
                    <a:pt x="98195" y="3459"/>
                    <a:pt x="98195" y="3459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033;p33"/>
            <p:cNvSpPr/>
            <p:nvPr/>
          </p:nvSpPr>
          <p:spPr>
            <a:xfrm>
              <a:off x="6647100" y="4184749"/>
              <a:ext cx="54168" cy="60624"/>
            </a:xfrm>
            <a:custGeom>
              <a:avLst/>
              <a:gdLst/>
              <a:ahLst/>
              <a:cxnLst/>
              <a:rect l="l" t="t" r="r" b="b"/>
              <a:pathLst>
                <a:path w="121123" h="135560" extrusionOk="0">
                  <a:moveTo>
                    <a:pt x="96617" y="0"/>
                  </a:moveTo>
                  <a:cubicBezTo>
                    <a:pt x="96617" y="0"/>
                    <a:pt x="93569" y="52387"/>
                    <a:pt x="94522" y="56197"/>
                  </a:cubicBezTo>
                  <a:cubicBezTo>
                    <a:pt x="95474" y="60008"/>
                    <a:pt x="115000" y="63722"/>
                    <a:pt x="120525" y="68294"/>
                  </a:cubicBezTo>
                  <a:cubicBezTo>
                    <a:pt x="126049" y="72866"/>
                    <a:pt x="91950" y="125921"/>
                    <a:pt x="74805" y="133826"/>
                  </a:cubicBezTo>
                  <a:cubicBezTo>
                    <a:pt x="57660" y="141732"/>
                    <a:pt x="4129" y="121539"/>
                    <a:pt x="414" y="94964"/>
                  </a:cubicBezTo>
                  <a:cubicBezTo>
                    <a:pt x="-3015" y="70580"/>
                    <a:pt x="15750" y="51530"/>
                    <a:pt x="22989" y="44863"/>
                  </a:cubicBezTo>
                  <a:cubicBezTo>
                    <a:pt x="27875" y="44509"/>
                    <a:pt x="32771" y="44509"/>
                    <a:pt x="37657" y="44863"/>
                  </a:cubicBezTo>
                  <a:lnTo>
                    <a:pt x="39276" y="19526"/>
                  </a:lnTo>
                  <a:cubicBezTo>
                    <a:pt x="62613" y="11335"/>
                    <a:pt x="96617" y="0"/>
                    <a:pt x="96617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034;p33"/>
            <p:cNvSpPr/>
            <p:nvPr/>
          </p:nvSpPr>
          <p:spPr>
            <a:xfrm>
              <a:off x="6554604" y="4208935"/>
              <a:ext cx="102224" cy="145520"/>
            </a:xfrm>
            <a:custGeom>
              <a:avLst/>
              <a:gdLst/>
              <a:ahLst/>
              <a:cxnLst/>
              <a:rect l="l" t="t" r="r" b="b"/>
              <a:pathLst>
                <a:path w="228579" h="325392" extrusionOk="0">
                  <a:moveTo>
                    <a:pt x="149659" y="225085"/>
                  </a:moveTo>
                  <a:cubicBezTo>
                    <a:pt x="134829" y="245426"/>
                    <a:pt x="117303" y="263658"/>
                    <a:pt x="97557" y="279282"/>
                  </a:cubicBezTo>
                  <a:cubicBezTo>
                    <a:pt x="91252" y="285914"/>
                    <a:pt x="85308" y="292878"/>
                    <a:pt x="79746" y="300142"/>
                  </a:cubicBezTo>
                  <a:cubicBezTo>
                    <a:pt x="70392" y="310933"/>
                    <a:pt x="58276" y="318969"/>
                    <a:pt x="44694" y="323383"/>
                  </a:cubicBezTo>
                  <a:cubicBezTo>
                    <a:pt x="32883" y="326431"/>
                    <a:pt x="27930" y="325669"/>
                    <a:pt x="25644" y="323383"/>
                  </a:cubicBezTo>
                  <a:cubicBezTo>
                    <a:pt x="23358" y="321097"/>
                    <a:pt x="24596" y="317858"/>
                    <a:pt x="29739" y="315763"/>
                  </a:cubicBezTo>
                  <a:cubicBezTo>
                    <a:pt x="38150" y="313277"/>
                    <a:pt x="45961" y="309096"/>
                    <a:pt x="52695" y="303475"/>
                  </a:cubicBezTo>
                  <a:cubicBezTo>
                    <a:pt x="52695" y="303475"/>
                    <a:pt x="41741" y="308524"/>
                    <a:pt x="34788" y="310905"/>
                  </a:cubicBezTo>
                  <a:cubicBezTo>
                    <a:pt x="28644" y="313041"/>
                    <a:pt x="22234" y="314323"/>
                    <a:pt x="15738" y="314715"/>
                  </a:cubicBezTo>
                  <a:cubicBezTo>
                    <a:pt x="9165" y="314715"/>
                    <a:pt x="2403" y="307190"/>
                    <a:pt x="7546" y="305190"/>
                  </a:cubicBezTo>
                  <a:cubicBezTo>
                    <a:pt x="12690" y="303190"/>
                    <a:pt x="17071" y="302713"/>
                    <a:pt x="27549" y="298999"/>
                  </a:cubicBezTo>
                  <a:cubicBezTo>
                    <a:pt x="32921" y="297080"/>
                    <a:pt x="38017" y="294454"/>
                    <a:pt x="42693" y="291188"/>
                  </a:cubicBezTo>
                  <a:cubicBezTo>
                    <a:pt x="35655" y="293262"/>
                    <a:pt x="28454" y="294759"/>
                    <a:pt x="21167" y="295665"/>
                  </a:cubicBezTo>
                  <a:cubicBezTo>
                    <a:pt x="15090" y="296657"/>
                    <a:pt x="8851" y="295932"/>
                    <a:pt x="3165" y="293569"/>
                  </a:cubicBezTo>
                  <a:cubicBezTo>
                    <a:pt x="117" y="292236"/>
                    <a:pt x="-2550" y="286711"/>
                    <a:pt x="4308" y="284902"/>
                  </a:cubicBezTo>
                  <a:cubicBezTo>
                    <a:pt x="13166" y="284041"/>
                    <a:pt x="21881" y="282023"/>
                    <a:pt x="30216" y="278901"/>
                  </a:cubicBezTo>
                  <a:cubicBezTo>
                    <a:pt x="38217" y="275281"/>
                    <a:pt x="43265" y="271471"/>
                    <a:pt x="41455" y="270709"/>
                  </a:cubicBezTo>
                  <a:cubicBezTo>
                    <a:pt x="39645" y="269947"/>
                    <a:pt x="35169" y="272424"/>
                    <a:pt x="27168" y="271852"/>
                  </a:cubicBezTo>
                  <a:cubicBezTo>
                    <a:pt x="19167" y="271281"/>
                    <a:pt x="11642" y="266137"/>
                    <a:pt x="11737" y="262327"/>
                  </a:cubicBezTo>
                  <a:cubicBezTo>
                    <a:pt x="11832" y="258517"/>
                    <a:pt x="13452" y="260422"/>
                    <a:pt x="21262" y="259756"/>
                  </a:cubicBezTo>
                  <a:cubicBezTo>
                    <a:pt x="29559" y="257716"/>
                    <a:pt x="37998" y="256284"/>
                    <a:pt x="46503" y="255469"/>
                  </a:cubicBezTo>
                  <a:cubicBezTo>
                    <a:pt x="54924" y="255791"/>
                    <a:pt x="63344" y="254795"/>
                    <a:pt x="71459" y="252517"/>
                  </a:cubicBezTo>
                  <a:cubicBezTo>
                    <a:pt x="79936" y="249945"/>
                    <a:pt x="99081" y="226990"/>
                    <a:pt x="113750" y="205939"/>
                  </a:cubicBezTo>
                  <a:cubicBezTo>
                    <a:pt x="129714" y="182391"/>
                    <a:pt x="142344" y="156747"/>
                    <a:pt x="151278" y="129739"/>
                  </a:cubicBezTo>
                  <a:cubicBezTo>
                    <a:pt x="160041" y="101164"/>
                    <a:pt x="170328" y="46586"/>
                    <a:pt x="178044" y="27727"/>
                  </a:cubicBezTo>
                  <a:cubicBezTo>
                    <a:pt x="185759" y="8867"/>
                    <a:pt x="198427" y="390"/>
                    <a:pt x="210714" y="9"/>
                  </a:cubicBezTo>
                  <a:cubicBezTo>
                    <a:pt x="225097" y="-467"/>
                    <a:pt x="231289" y="18487"/>
                    <a:pt x="227478" y="34870"/>
                  </a:cubicBezTo>
                  <a:cubicBezTo>
                    <a:pt x="220811" y="62969"/>
                    <a:pt x="188807" y="173650"/>
                    <a:pt x="149659" y="225085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035;p33"/>
            <p:cNvSpPr/>
            <p:nvPr/>
          </p:nvSpPr>
          <p:spPr>
            <a:xfrm>
              <a:off x="6631332" y="4204595"/>
              <a:ext cx="78964" cy="104158"/>
            </a:xfrm>
            <a:custGeom>
              <a:avLst/>
              <a:gdLst/>
              <a:ahLst/>
              <a:cxnLst/>
              <a:rect l="l" t="t" r="r" b="b"/>
              <a:pathLst>
                <a:path w="176568" h="232904" extrusionOk="0">
                  <a:moveTo>
                    <a:pt x="139122" y="16859"/>
                  </a:moveTo>
                  <a:cubicBezTo>
                    <a:pt x="153790" y="19145"/>
                    <a:pt x="170554" y="26955"/>
                    <a:pt x="172840" y="35051"/>
                  </a:cubicBezTo>
                  <a:cubicBezTo>
                    <a:pt x="178965" y="64011"/>
                    <a:pt x="177526" y="94062"/>
                    <a:pt x="168649" y="122300"/>
                  </a:cubicBezTo>
                  <a:cubicBezTo>
                    <a:pt x="155981" y="156019"/>
                    <a:pt x="141503" y="216693"/>
                    <a:pt x="134264" y="231266"/>
                  </a:cubicBezTo>
                  <a:cubicBezTo>
                    <a:pt x="96383" y="236540"/>
                    <a:pt x="57826" y="228996"/>
                    <a:pt x="24726" y="209835"/>
                  </a:cubicBezTo>
                  <a:cubicBezTo>
                    <a:pt x="24726" y="209835"/>
                    <a:pt x="21678" y="151352"/>
                    <a:pt x="21488" y="132016"/>
                  </a:cubicBezTo>
                  <a:cubicBezTo>
                    <a:pt x="-26137" y="90773"/>
                    <a:pt x="14630" y="39814"/>
                    <a:pt x="54635" y="285"/>
                  </a:cubicBezTo>
                  <a:cubicBezTo>
                    <a:pt x="59455" y="-95"/>
                    <a:pt x="64293" y="-95"/>
                    <a:pt x="69113" y="285"/>
                  </a:cubicBezTo>
                  <a:cubicBezTo>
                    <a:pt x="69113" y="285"/>
                    <a:pt x="33394" y="42576"/>
                    <a:pt x="58159" y="66960"/>
                  </a:cubicBezTo>
                  <a:cubicBezTo>
                    <a:pt x="111499" y="50291"/>
                    <a:pt x="122072" y="26384"/>
                    <a:pt x="139122" y="16859"/>
                  </a:cubicBezTo>
                  <a:close/>
                </a:path>
              </a:pathLst>
            </a:custGeom>
            <a:solidFill>
              <a:srgbClr val="FF7B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036;p33"/>
            <p:cNvSpPr/>
            <p:nvPr/>
          </p:nvSpPr>
          <p:spPr>
            <a:xfrm>
              <a:off x="6645396" y="4130153"/>
              <a:ext cx="58090" cy="71561"/>
            </a:xfrm>
            <a:custGeom>
              <a:avLst/>
              <a:gdLst/>
              <a:ahLst/>
              <a:cxnLst/>
              <a:rect l="l" t="t" r="r" b="b"/>
              <a:pathLst>
                <a:path w="129892" h="160015" extrusionOk="0">
                  <a:moveTo>
                    <a:pt x="2701" y="57241"/>
                  </a:moveTo>
                  <a:lnTo>
                    <a:pt x="2701" y="57241"/>
                  </a:lnTo>
                  <a:cubicBezTo>
                    <a:pt x="8035" y="23618"/>
                    <a:pt x="32324" y="-1719"/>
                    <a:pt x="66995" y="91"/>
                  </a:cubicBezTo>
                  <a:cubicBezTo>
                    <a:pt x="103761" y="2178"/>
                    <a:pt x="131870" y="33673"/>
                    <a:pt x="129784" y="70438"/>
                  </a:cubicBezTo>
                  <a:cubicBezTo>
                    <a:pt x="129774" y="70547"/>
                    <a:pt x="129774" y="70657"/>
                    <a:pt x="129765" y="70767"/>
                  </a:cubicBezTo>
                  <a:cubicBezTo>
                    <a:pt x="128441" y="91415"/>
                    <a:pt x="117601" y="110276"/>
                    <a:pt x="100428" y="121821"/>
                  </a:cubicBezTo>
                  <a:cubicBezTo>
                    <a:pt x="99228" y="126932"/>
                    <a:pt x="97437" y="131886"/>
                    <a:pt x="95094" y="136584"/>
                  </a:cubicBezTo>
                  <a:cubicBezTo>
                    <a:pt x="82806" y="150872"/>
                    <a:pt x="50231" y="159921"/>
                    <a:pt x="39468" y="160016"/>
                  </a:cubicBezTo>
                  <a:cubicBezTo>
                    <a:pt x="29943" y="160016"/>
                    <a:pt x="22132" y="151443"/>
                    <a:pt x="13369" y="137061"/>
                  </a:cubicBezTo>
                  <a:cubicBezTo>
                    <a:pt x="-4728" y="107247"/>
                    <a:pt x="-156" y="73910"/>
                    <a:pt x="2701" y="57241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037;p33"/>
            <p:cNvSpPr/>
            <p:nvPr/>
          </p:nvSpPr>
          <p:spPr>
            <a:xfrm>
              <a:off x="6647754" y="4129873"/>
              <a:ext cx="58319" cy="54888"/>
            </a:xfrm>
            <a:custGeom>
              <a:avLst/>
              <a:gdLst/>
              <a:ahLst/>
              <a:cxnLst/>
              <a:rect l="l" t="t" r="r" b="b"/>
              <a:pathLst>
                <a:path w="130406" h="122734" extrusionOk="0">
                  <a:moveTo>
                    <a:pt x="72390" y="1671"/>
                  </a:moveTo>
                  <a:cubicBezTo>
                    <a:pt x="96679" y="6339"/>
                    <a:pt x="116681" y="13197"/>
                    <a:pt x="123254" y="37104"/>
                  </a:cubicBezTo>
                  <a:cubicBezTo>
                    <a:pt x="127825" y="53487"/>
                    <a:pt x="133731" y="84729"/>
                    <a:pt x="128111" y="98064"/>
                  </a:cubicBezTo>
                  <a:lnTo>
                    <a:pt x="124587" y="107589"/>
                  </a:lnTo>
                  <a:lnTo>
                    <a:pt x="95155" y="122734"/>
                  </a:lnTo>
                  <a:cubicBezTo>
                    <a:pt x="95155" y="122734"/>
                    <a:pt x="81439" y="111304"/>
                    <a:pt x="85630" y="77776"/>
                  </a:cubicBezTo>
                  <a:cubicBezTo>
                    <a:pt x="85506" y="73249"/>
                    <a:pt x="84077" y="68853"/>
                    <a:pt x="81534" y="65108"/>
                  </a:cubicBezTo>
                  <a:cubicBezTo>
                    <a:pt x="79667" y="61944"/>
                    <a:pt x="78315" y="58504"/>
                    <a:pt x="77533" y="54916"/>
                  </a:cubicBezTo>
                  <a:cubicBezTo>
                    <a:pt x="74028" y="45886"/>
                    <a:pt x="67218" y="38529"/>
                    <a:pt x="58483" y="34342"/>
                  </a:cubicBezTo>
                  <a:cubicBezTo>
                    <a:pt x="39653" y="26020"/>
                    <a:pt x="18002" y="27007"/>
                    <a:pt x="0" y="37009"/>
                  </a:cubicBezTo>
                  <a:cubicBezTo>
                    <a:pt x="12706" y="9565"/>
                    <a:pt x="42939" y="-5191"/>
                    <a:pt x="72390" y="1671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038;p33"/>
            <p:cNvSpPr/>
            <p:nvPr/>
          </p:nvSpPr>
          <p:spPr>
            <a:xfrm>
              <a:off x="6577749" y="4490229"/>
              <a:ext cx="45861" cy="34982"/>
            </a:xfrm>
            <a:custGeom>
              <a:avLst/>
              <a:gdLst/>
              <a:ahLst/>
              <a:cxnLst/>
              <a:rect l="l" t="t" r="r" b="b"/>
              <a:pathLst>
                <a:path w="102549" h="78223" extrusionOk="0">
                  <a:moveTo>
                    <a:pt x="95132" y="3"/>
                  </a:moveTo>
                  <a:cubicBezTo>
                    <a:pt x="82845" y="9528"/>
                    <a:pt x="63699" y="3051"/>
                    <a:pt x="62747" y="4003"/>
                  </a:cubicBezTo>
                  <a:cubicBezTo>
                    <a:pt x="48374" y="16282"/>
                    <a:pt x="33334" y="27761"/>
                    <a:pt x="17694" y="38388"/>
                  </a:cubicBezTo>
                  <a:cubicBezTo>
                    <a:pt x="10074" y="44389"/>
                    <a:pt x="-1928" y="52485"/>
                    <a:pt x="263" y="64106"/>
                  </a:cubicBezTo>
                  <a:cubicBezTo>
                    <a:pt x="4168" y="84775"/>
                    <a:pt x="37315" y="78393"/>
                    <a:pt x="49888" y="72107"/>
                  </a:cubicBezTo>
                  <a:cubicBezTo>
                    <a:pt x="62461" y="65820"/>
                    <a:pt x="72558" y="55248"/>
                    <a:pt x="84464" y="47913"/>
                  </a:cubicBezTo>
                  <a:cubicBezTo>
                    <a:pt x="92846" y="42675"/>
                    <a:pt x="101228" y="39912"/>
                    <a:pt x="102466" y="28863"/>
                  </a:cubicBezTo>
                  <a:cubicBezTo>
                    <a:pt x="103323" y="22767"/>
                    <a:pt x="97323" y="-283"/>
                    <a:pt x="95132" y="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039;p33"/>
            <p:cNvSpPr/>
            <p:nvPr/>
          </p:nvSpPr>
          <p:spPr>
            <a:xfrm>
              <a:off x="6577951" y="4501389"/>
              <a:ext cx="45653" cy="23835"/>
            </a:xfrm>
            <a:custGeom>
              <a:avLst/>
              <a:gdLst/>
              <a:ahLst/>
              <a:cxnLst/>
              <a:rect l="l" t="t" r="r" b="b"/>
              <a:pathLst>
                <a:path w="102084" h="53297" extrusionOk="0">
                  <a:moveTo>
                    <a:pt x="101917" y="0"/>
                  </a:moveTo>
                  <a:cubicBezTo>
                    <a:pt x="100298" y="10192"/>
                    <a:pt x="92392" y="13049"/>
                    <a:pt x="83725" y="18193"/>
                  </a:cubicBezTo>
                  <a:cubicBezTo>
                    <a:pt x="71628" y="25717"/>
                    <a:pt x="61055" y="36481"/>
                    <a:pt x="48482" y="42863"/>
                  </a:cubicBezTo>
                  <a:cubicBezTo>
                    <a:pt x="35909" y="49244"/>
                    <a:pt x="8096" y="54483"/>
                    <a:pt x="0" y="39719"/>
                  </a:cubicBezTo>
                  <a:cubicBezTo>
                    <a:pt x="4381" y="59722"/>
                    <a:pt x="36957" y="53435"/>
                    <a:pt x="49435" y="47149"/>
                  </a:cubicBezTo>
                  <a:cubicBezTo>
                    <a:pt x="61913" y="40862"/>
                    <a:pt x="72104" y="30289"/>
                    <a:pt x="84010" y="22955"/>
                  </a:cubicBezTo>
                  <a:cubicBezTo>
                    <a:pt x="92392" y="17716"/>
                    <a:pt x="100775" y="14954"/>
                    <a:pt x="102013" y="3905"/>
                  </a:cubicBezTo>
                  <a:cubicBezTo>
                    <a:pt x="102137" y="2604"/>
                    <a:pt x="102098" y="1293"/>
                    <a:pt x="101917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040;p33"/>
            <p:cNvSpPr/>
            <p:nvPr/>
          </p:nvSpPr>
          <p:spPr>
            <a:xfrm>
              <a:off x="6554804" y="4475155"/>
              <a:ext cx="41980" cy="32521"/>
            </a:xfrm>
            <a:custGeom>
              <a:avLst/>
              <a:gdLst/>
              <a:ahLst/>
              <a:cxnLst/>
              <a:rect l="l" t="t" r="r" b="b"/>
              <a:pathLst>
                <a:path w="93870" h="72719" extrusionOk="0">
                  <a:moveTo>
                    <a:pt x="86537" y="0"/>
                  </a:moveTo>
                  <a:cubicBezTo>
                    <a:pt x="75297" y="9525"/>
                    <a:pt x="57962" y="4000"/>
                    <a:pt x="57390" y="4858"/>
                  </a:cubicBezTo>
                  <a:cubicBezTo>
                    <a:pt x="44255" y="16047"/>
                    <a:pt x="30520" y="26508"/>
                    <a:pt x="16242" y="36195"/>
                  </a:cubicBezTo>
                  <a:cubicBezTo>
                    <a:pt x="9194" y="41719"/>
                    <a:pt x="-1760" y="49149"/>
                    <a:pt x="240" y="59722"/>
                  </a:cubicBezTo>
                  <a:cubicBezTo>
                    <a:pt x="3764" y="78772"/>
                    <a:pt x="34149" y="72866"/>
                    <a:pt x="45674" y="67056"/>
                  </a:cubicBezTo>
                  <a:cubicBezTo>
                    <a:pt x="57200" y="61246"/>
                    <a:pt x="66439" y="51625"/>
                    <a:pt x="77297" y="44958"/>
                  </a:cubicBezTo>
                  <a:cubicBezTo>
                    <a:pt x="85013" y="40100"/>
                    <a:pt x="92633" y="37624"/>
                    <a:pt x="93871" y="27813"/>
                  </a:cubicBezTo>
                  <a:cubicBezTo>
                    <a:pt x="93547" y="18108"/>
                    <a:pt x="91042" y="8600"/>
                    <a:pt x="86537" y="0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041;p33"/>
            <p:cNvSpPr/>
            <p:nvPr/>
          </p:nvSpPr>
          <p:spPr>
            <a:xfrm>
              <a:off x="6554997" y="4485886"/>
              <a:ext cx="41814" cy="21828"/>
            </a:xfrm>
            <a:custGeom>
              <a:avLst/>
              <a:gdLst/>
              <a:ahLst/>
              <a:cxnLst/>
              <a:rect l="l" t="t" r="r" b="b"/>
              <a:pathLst>
                <a:path w="93498" h="48808" extrusionOk="0">
                  <a:moveTo>
                    <a:pt x="93345" y="0"/>
                  </a:moveTo>
                  <a:cubicBezTo>
                    <a:pt x="91821" y="9525"/>
                    <a:pt x="84296" y="11906"/>
                    <a:pt x="76581" y="16669"/>
                  </a:cubicBezTo>
                  <a:cubicBezTo>
                    <a:pt x="65913" y="23622"/>
                    <a:pt x="56388" y="33147"/>
                    <a:pt x="44387" y="39243"/>
                  </a:cubicBezTo>
                  <a:cubicBezTo>
                    <a:pt x="32385" y="45339"/>
                    <a:pt x="7429" y="49911"/>
                    <a:pt x="0" y="36385"/>
                  </a:cubicBezTo>
                  <a:cubicBezTo>
                    <a:pt x="4000" y="54674"/>
                    <a:pt x="33814" y="48959"/>
                    <a:pt x="45244" y="43148"/>
                  </a:cubicBezTo>
                  <a:cubicBezTo>
                    <a:pt x="56674" y="37338"/>
                    <a:pt x="66008" y="27718"/>
                    <a:pt x="76867" y="21050"/>
                  </a:cubicBezTo>
                  <a:cubicBezTo>
                    <a:pt x="84582" y="16193"/>
                    <a:pt x="92202" y="13716"/>
                    <a:pt x="93440" y="3905"/>
                  </a:cubicBezTo>
                  <a:cubicBezTo>
                    <a:pt x="93545" y="2604"/>
                    <a:pt x="93507" y="1295"/>
                    <a:pt x="93345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2042;p33"/>
            <p:cNvSpPr/>
            <p:nvPr/>
          </p:nvSpPr>
          <p:spPr>
            <a:xfrm>
              <a:off x="6570371" y="4307401"/>
              <a:ext cx="99964" cy="172414"/>
            </a:xfrm>
            <a:custGeom>
              <a:avLst/>
              <a:gdLst/>
              <a:ahLst/>
              <a:cxnLst/>
              <a:rect l="l" t="t" r="r" b="b"/>
              <a:pathLst>
                <a:path w="223526" h="385528" extrusionOk="0">
                  <a:moveTo>
                    <a:pt x="222028" y="14192"/>
                  </a:moveTo>
                  <a:cubicBezTo>
                    <a:pt x="188671" y="18631"/>
                    <a:pt x="154743" y="13718"/>
                    <a:pt x="124016" y="0"/>
                  </a:cubicBezTo>
                  <a:cubicBezTo>
                    <a:pt x="124587" y="10477"/>
                    <a:pt x="125158" y="19717"/>
                    <a:pt x="125158" y="19717"/>
                  </a:cubicBezTo>
                  <a:cubicBezTo>
                    <a:pt x="85249" y="48292"/>
                    <a:pt x="5239" y="95345"/>
                    <a:pt x="0" y="128111"/>
                  </a:cubicBezTo>
                  <a:cubicBezTo>
                    <a:pt x="5239" y="231553"/>
                    <a:pt x="20955" y="379381"/>
                    <a:pt x="25432" y="381476"/>
                  </a:cubicBezTo>
                  <a:cubicBezTo>
                    <a:pt x="37909" y="387477"/>
                    <a:pt x="46672" y="386525"/>
                    <a:pt x="52578" y="380524"/>
                  </a:cubicBezTo>
                  <a:cubicBezTo>
                    <a:pt x="52578" y="380524"/>
                    <a:pt x="77724" y="292894"/>
                    <a:pt x="70390" y="164306"/>
                  </a:cubicBezTo>
                  <a:cubicBezTo>
                    <a:pt x="70390" y="164306"/>
                    <a:pt x="209931" y="102489"/>
                    <a:pt x="219075" y="69056"/>
                  </a:cubicBezTo>
                  <a:cubicBezTo>
                    <a:pt x="223152" y="55420"/>
                    <a:pt x="224447" y="41103"/>
                    <a:pt x="222885" y="26956"/>
                  </a:cubicBezTo>
                  <a:cubicBezTo>
                    <a:pt x="222790" y="22765"/>
                    <a:pt x="222504" y="18288"/>
                    <a:pt x="222028" y="14192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043;p33"/>
            <p:cNvSpPr/>
            <p:nvPr/>
          </p:nvSpPr>
          <p:spPr>
            <a:xfrm>
              <a:off x="6597627" y="4307742"/>
              <a:ext cx="99521" cy="186686"/>
            </a:xfrm>
            <a:custGeom>
              <a:avLst/>
              <a:gdLst/>
              <a:ahLst/>
              <a:cxnLst/>
              <a:rect l="l" t="t" r="r" b="b"/>
              <a:pathLst>
                <a:path w="222535" h="417442" extrusionOk="0">
                  <a:moveTo>
                    <a:pt x="207359" y="0"/>
                  </a:moveTo>
                  <a:cubicBezTo>
                    <a:pt x="180927" y="11882"/>
                    <a:pt x="151600" y="15820"/>
                    <a:pt x="122968" y="11335"/>
                  </a:cubicBezTo>
                  <a:cubicBezTo>
                    <a:pt x="122968" y="25146"/>
                    <a:pt x="124968" y="51149"/>
                    <a:pt x="124968" y="51149"/>
                  </a:cubicBezTo>
                  <a:cubicBezTo>
                    <a:pt x="84868" y="79153"/>
                    <a:pt x="5144" y="126778"/>
                    <a:pt x="0" y="159544"/>
                  </a:cubicBezTo>
                  <a:cubicBezTo>
                    <a:pt x="5144" y="263081"/>
                    <a:pt x="14859" y="412909"/>
                    <a:pt x="19050" y="414814"/>
                  </a:cubicBezTo>
                  <a:cubicBezTo>
                    <a:pt x="29994" y="419399"/>
                    <a:pt x="42529" y="417917"/>
                    <a:pt x="52102" y="410909"/>
                  </a:cubicBezTo>
                  <a:cubicBezTo>
                    <a:pt x="52102" y="410909"/>
                    <a:pt x="77343" y="324326"/>
                    <a:pt x="70009" y="195739"/>
                  </a:cubicBezTo>
                  <a:cubicBezTo>
                    <a:pt x="70009" y="193358"/>
                    <a:pt x="189643" y="134398"/>
                    <a:pt x="204788" y="118872"/>
                  </a:cubicBezTo>
                  <a:cubicBezTo>
                    <a:pt x="219932" y="103346"/>
                    <a:pt x="222885" y="80105"/>
                    <a:pt x="222504" y="58103"/>
                  </a:cubicBezTo>
                  <a:cubicBezTo>
                    <a:pt x="221466" y="37907"/>
                    <a:pt x="216313" y="18135"/>
                    <a:pt x="207359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044;p33"/>
            <p:cNvSpPr/>
            <p:nvPr/>
          </p:nvSpPr>
          <p:spPr>
            <a:xfrm>
              <a:off x="6560564" y="4295988"/>
              <a:ext cx="148825" cy="136991"/>
            </a:xfrm>
            <a:custGeom>
              <a:avLst/>
              <a:gdLst/>
              <a:ahLst/>
              <a:cxnLst/>
              <a:rect l="l" t="t" r="r" b="b"/>
              <a:pathLst>
                <a:path w="332782" h="306321" extrusionOk="0">
                  <a:moveTo>
                    <a:pt x="319589" y="48292"/>
                  </a:moveTo>
                  <a:cubicBezTo>
                    <a:pt x="319589" y="48292"/>
                    <a:pt x="363881" y="126682"/>
                    <a:pt x="290157" y="166973"/>
                  </a:cubicBezTo>
                  <a:cubicBezTo>
                    <a:pt x="212338" y="209455"/>
                    <a:pt x="164999" y="219361"/>
                    <a:pt x="164999" y="219361"/>
                  </a:cubicBezTo>
                  <a:lnTo>
                    <a:pt x="153283" y="222123"/>
                  </a:lnTo>
                  <a:cubicBezTo>
                    <a:pt x="156950" y="249145"/>
                    <a:pt x="156950" y="276539"/>
                    <a:pt x="153283" y="303562"/>
                  </a:cubicBezTo>
                  <a:cubicBezTo>
                    <a:pt x="153283" y="303562"/>
                    <a:pt x="97752" y="322612"/>
                    <a:pt x="26981" y="260604"/>
                  </a:cubicBezTo>
                  <a:lnTo>
                    <a:pt x="3550" y="185071"/>
                  </a:lnTo>
                  <a:lnTo>
                    <a:pt x="788" y="165068"/>
                  </a:lnTo>
                  <a:cubicBezTo>
                    <a:pt x="-1936" y="151189"/>
                    <a:pt x="2502" y="136869"/>
                    <a:pt x="12599" y="126968"/>
                  </a:cubicBezTo>
                  <a:cubicBezTo>
                    <a:pt x="29553" y="111538"/>
                    <a:pt x="83369" y="72104"/>
                    <a:pt x="116802" y="49625"/>
                  </a:cubicBezTo>
                  <a:cubicBezTo>
                    <a:pt x="150235" y="27146"/>
                    <a:pt x="177286" y="5429"/>
                    <a:pt x="177286" y="5429"/>
                  </a:cubicBezTo>
                  <a:lnTo>
                    <a:pt x="183096" y="0"/>
                  </a:lnTo>
                  <a:cubicBezTo>
                    <a:pt x="183096" y="0"/>
                    <a:pt x="222815" y="31623"/>
                    <a:pt x="295301" y="21050"/>
                  </a:cubicBezTo>
                  <a:cubicBezTo>
                    <a:pt x="304826" y="28750"/>
                    <a:pt x="313027" y="37951"/>
                    <a:pt x="319589" y="48292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2045;p33"/>
            <p:cNvSpPr/>
            <p:nvPr/>
          </p:nvSpPr>
          <p:spPr>
            <a:xfrm>
              <a:off x="6680201" y="4215053"/>
              <a:ext cx="51721" cy="181324"/>
            </a:xfrm>
            <a:custGeom>
              <a:avLst/>
              <a:gdLst/>
              <a:ahLst/>
              <a:cxnLst/>
              <a:rect l="l" t="t" r="r" b="b"/>
              <a:pathLst>
                <a:path w="115651" h="405453" extrusionOk="0">
                  <a:moveTo>
                    <a:pt x="8203" y="345513"/>
                  </a:moveTo>
                  <a:cubicBezTo>
                    <a:pt x="14946" y="339437"/>
                    <a:pt x="22071" y="333806"/>
                    <a:pt x="29539" y="328654"/>
                  </a:cubicBezTo>
                  <a:cubicBezTo>
                    <a:pt x="37482" y="324626"/>
                    <a:pt x="44769" y="319424"/>
                    <a:pt x="51160" y="313223"/>
                  </a:cubicBezTo>
                  <a:cubicBezTo>
                    <a:pt x="57923" y="306460"/>
                    <a:pt x="67924" y="277981"/>
                    <a:pt x="73163" y="250263"/>
                  </a:cubicBezTo>
                  <a:cubicBezTo>
                    <a:pt x="77992" y="219257"/>
                    <a:pt x="77478" y="187654"/>
                    <a:pt x="71639" y="156823"/>
                  </a:cubicBezTo>
                  <a:cubicBezTo>
                    <a:pt x="62447" y="119935"/>
                    <a:pt x="50046" y="83921"/>
                    <a:pt x="34587" y="49190"/>
                  </a:cubicBezTo>
                  <a:cubicBezTo>
                    <a:pt x="25062" y="28426"/>
                    <a:pt x="30301" y="15757"/>
                    <a:pt x="39254" y="6518"/>
                  </a:cubicBezTo>
                  <a:cubicBezTo>
                    <a:pt x="49827" y="-4245"/>
                    <a:pt x="60781" y="-3959"/>
                    <a:pt x="73354" y="24997"/>
                  </a:cubicBezTo>
                  <a:cubicBezTo>
                    <a:pt x="90984" y="65646"/>
                    <a:pt x="104015" y="108137"/>
                    <a:pt x="112216" y="151679"/>
                  </a:cubicBezTo>
                  <a:cubicBezTo>
                    <a:pt x="117207" y="183273"/>
                    <a:pt x="116759" y="215488"/>
                    <a:pt x="110882" y="246929"/>
                  </a:cubicBezTo>
                  <a:cubicBezTo>
                    <a:pt x="105701" y="274524"/>
                    <a:pt x="97195" y="301390"/>
                    <a:pt x="85546" y="326939"/>
                  </a:cubicBezTo>
                  <a:cubicBezTo>
                    <a:pt x="82307" y="334464"/>
                    <a:pt x="81736" y="340750"/>
                    <a:pt x="77259" y="355514"/>
                  </a:cubicBezTo>
                  <a:cubicBezTo>
                    <a:pt x="72992" y="370530"/>
                    <a:pt x="65143" y="384289"/>
                    <a:pt x="54399" y="395614"/>
                  </a:cubicBezTo>
                  <a:cubicBezTo>
                    <a:pt x="44874" y="404568"/>
                    <a:pt x="39921" y="406282"/>
                    <a:pt x="37349" y="405139"/>
                  </a:cubicBezTo>
                  <a:cubicBezTo>
                    <a:pt x="34777" y="403996"/>
                    <a:pt x="34206" y="400186"/>
                    <a:pt x="38111" y="395614"/>
                  </a:cubicBezTo>
                  <a:cubicBezTo>
                    <a:pt x="44836" y="388828"/>
                    <a:pt x="50284" y="380892"/>
                    <a:pt x="54208" y="372183"/>
                  </a:cubicBezTo>
                  <a:cubicBezTo>
                    <a:pt x="54208" y="372183"/>
                    <a:pt x="46112" y="382565"/>
                    <a:pt x="40778" y="388375"/>
                  </a:cubicBezTo>
                  <a:cubicBezTo>
                    <a:pt x="36044" y="393624"/>
                    <a:pt x="30596" y="398178"/>
                    <a:pt x="24586" y="401901"/>
                  </a:cubicBezTo>
                  <a:cubicBezTo>
                    <a:pt x="18775" y="405425"/>
                    <a:pt x="9536" y="401234"/>
                    <a:pt x="13346" y="396567"/>
                  </a:cubicBezTo>
                  <a:cubicBezTo>
                    <a:pt x="17156" y="391900"/>
                    <a:pt x="21442" y="389233"/>
                    <a:pt x="29253" y="380470"/>
                  </a:cubicBezTo>
                  <a:cubicBezTo>
                    <a:pt x="33444" y="375880"/>
                    <a:pt x="37063" y="370793"/>
                    <a:pt x="40016" y="365325"/>
                  </a:cubicBezTo>
                  <a:cubicBezTo>
                    <a:pt x="34473" y="370853"/>
                    <a:pt x="28481" y="375918"/>
                    <a:pt x="22109" y="380470"/>
                  </a:cubicBezTo>
                  <a:cubicBezTo>
                    <a:pt x="17156" y="384430"/>
                    <a:pt x="11174" y="386907"/>
                    <a:pt x="4869" y="387613"/>
                  </a:cubicBezTo>
                  <a:cubicBezTo>
                    <a:pt x="1630" y="387613"/>
                    <a:pt x="-2942" y="383803"/>
                    <a:pt x="2583" y="378565"/>
                  </a:cubicBezTo>
                  <a:cubicBezTo>
                    <a:pt x="10451" y="373116"/>
                    <a:pt x="17613" y="366718"/>
                    <a:pt x="23919" y="359515"/>
                  </a:cubicBezTo>
                  <a:cubicBezTo>
                    <a:pt x="29824" y="351990"/>
                    <a:pt x="32872" y="345799"/>
                    <a:pt x="30967" y="345989"/>
                  </a:cubicBezTo>
                  <a:cubicBezTo>
                    <a:pt x="29062" y="346180"/>
                    <a:pt x="25919" y="350752"/>
                    <a:pt x="18394" y="354276"/>
                  </a:cubicBezTo>
                  <a:cubicBezTo>
                    <a:pt x="10870" y="357800"/>
                    <a:pt x="2011" y="356562"/>
                    <a:pt x="487" y="352371"/>
                  </a:cubicBezTo>
                  <a:cubicBezTo>
                    <a:pt x="-1037" y="348180"/>
                    <a:pt x="1249" y="350085"/>
                    <a:pt x="8203" y="345513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2046;p33"/>
            <p:cNvSpPr/>
            <p:nvPr/>
          </p:nvSpPr>
          <p:spPr>
            <a:xfrm>
              <a:off x="6690335" y="4212768"/>
              <a:ext cx="31273" cy="39773"/>
            </a:xfrm>
            <a:custGeom>
              <a:avLst/>
              <a:gdLst/>
              <a:ahLst/>
              <a:cxnLst/>
              <a:rect l="l" t="t" r="r" b="b"/>
              <a:pathLst>
                <a:path w="69928" h="88934" extrusionOk="0">
                  <a:moveTo>
                    <a:pt x="69928" y="69255"/>
                  </a:moveTo>
                  <a:cubicBezTo>
                    <a:pt x="69928" y="69255"/>
                    <a:pt x="43163" y="93068"/>
                    <a:pt x="13350" y="88305"/>
                  </a:cubicBezTo>
                  <a:lnTo>
                    <a:pt x="1348" y="38299"/>
                  </a:lnTo>
                  <a:cubicBezTo>
                    <a:pt x="1348" y="38299"/>
                    <a:pt x="-6558" y="12105"/>
                    <a:pt x="15921" y="2104"/>
                  </a:cubicBezTo>
                  <a:cubicBezTo>
                    <a:pt x="38400" y="-7897"/>
                    <a:pt x="60212" y="18296"/>
                    <a:pt x="69928" y="69255"/>
                  </a:cubicBezTo>
                  <a:close/>
                </a:path>
              </a:pathLst>
            </a:custGeom>
            <a:solidFill>
              <a:srgbClr val="E261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047;p33"/>
            <p:cNvSpPr/>
            <p:nvPr/>
          </p:nvSpPr>
          <p:spPr>
            <a:xfrm>
              <a:off x="6629015" y="4204538"/>
              <a:ext cx="26751" cy="28086"/>
            </a:xfrm>
            <a:custGeom>
              <a:avLst/>
              <a:gdLst/>
              <a:ahLst/>
              <a:cxnLst/>
              <a:rect l="l" t="t" r="r" b="b"/>
              <a:pathLst>
                <a:path w="59816" h="62802" extrusionOk="0">
                  <a:moveTo>
                    <a:pt x="59817" y="413"/>
                  </a:moveTo>
                  <a:cubicBezTo>
                    <a:pt x="59817" y="413"/>
                    <a:pt x="30766" y="-8445"/>
                    <a:pt x="0" y="55849"/>
                  </a:cubicBezTo>
                  <a:lnTo>
                    <a:pt x="11525" y="62802"/>
                  </a:lnTo>
                  <a:cubicBezTo>
                    <a:pt x="25917" y="40743"/>
                    <a:pt x="42072" y="19879"/>
                    <a:pt x="59817" y="413"/>
                  </a:cubicBezTo>
                  <a:close/>
                </a:path>
              </a:pathLst>
            </a:custGeom>
            <a:solidFill>
              <a:srgbClr val="E261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6" name="Google Shape;2048;p33"/>
            <p:cNvGrpSpPr/>
            <p:nvPr/>
          </p:nvGrpSpPr>
          <p:grpSpPr>
            <a:xfrm>
              <a:off x="6551528" y="4270928"/>
              <a:ext cx="147953" cy="112133"/>
              <a:chOff x="6621095" y="1452181"/>
              <a:chExt cx="330894" cy="250785"/>
            </a:xfrm>
          </p:grpSpPr>
          <p:sp>
            <p:nvSpPr>
              <p:cNvPr id="37" name="Google Shape;2049;p33"/>
              <p:cNvSpPr/>
              <p:nvPr/>
            </p:nvSpPr>
            <p:spPr>
              <a:xfrm>
                <a:off x="6648789" y="1521520"/>
                <a:ext cx="303199" cy="174500"/>
              </a:xfrm>
              <a:custGeom>
                <a:avLst/>
                <a:gdLst/>
                <a:ahLst/>
                <a:cxnLst/>
                <a:rect l="l" t="t" r="r" b="b"/>
                <a:pathLst>
                  <a:path w="303199" h="174500" extrusionOk="0">
                    <a:moveTo>
                      <a:pt x="0" y="63249"/>
                    </a:moveTo>
                    <a:lnTo>
                      <a:pt x="107878" y="860"/>
                    </a:lnTo>
                    <a:cubicBezTo>
                      <a:pt x="109779" y="-287"/>
                      <a:pt x="112155" y="-287"/>
                      <a:pt x="114056" y="860"/>
                    </a:cubicBezTo>
                    <a:lnTo>
                      <a:pt x="303200" y="110302"/>
                    </a:lnTo>
                    <a:lnTo>
                      <a:pt x="192280" y="174501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2050;p33"/>
              <p:cNvSpPr/>
              <p:nvPr/>
            </p:nvSpPr>
            <p:spPr>
              <a:xfrm>
                <a:off x="6790409" y="1564671"/>
                <a:ext cx="79173" cy="45815"/>
              </a:xfrm>
              <a:custGeom>
                <a:avLst/>
                <a:gdLst/>
                <a:ahLst/>
                <a:cxnLst/>
                <a:rect l="l" t="t" r="r" b="b"/>
                <a:pathLst>
                  <a:path w="79173" h="45815" extrusionOk="0">
                    <a:moveTo>
                      <a:pt x="79174" y="29242"/>
                    </a:moveTo>
                    <a:lnTo>
                      <a:pt x="50660" y="45815"/>
                    </a:lnTo>
                    <a:lnTo>
                      <a:pt x="0" y="16478"/>
                    </a:lnTo>
                    <a:lnTo>
                      <a:pt x="28514" y="0"/>
                    </a:lnTo>
                    <a:lnTo>
                      <a:pt x="79174" y="29242"/>
                    </a:ln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2051;p33"/>
              <p:cNvSpPr/>
              <p:nvPr/>
            </p:nvSpPr>
            <p:spPr>
              <a:xfrm>
                <a:off x="6648780" y="1584674"/>
                <a:ext cx="303209" cy="118292"/>
              </a:xfrm>
              <a:custGeom>
                <a:avLst/>
                <a:gdLst/>
                <a:ahLst/>
                <a:cxnLst/>
                <a:rect l="l" t="t" r="r" b="b"/>
                <a:pathLst>
                  <a:path w="303209" h="118292" extrusionOk="0">
                    <a:moveTo>
                      <a:pt x="303209" y="47149"/>
                    </a:moveTo>
                    <a:lnTo>
                      <a:pt x="303209" y="49721"/>
                    </a:lnTo>
                    <a:cubicBezTo>
                      <a:pt x="303237" y="53440"/>
                      <a:pt x="301279" y="56892"/>
                      <a:pt x="298076" y="58769"/>
                    </a:cubicBezTo>
                    <a:lnTo>
                      <a:pt x="197517" y="116872"/>
                    </a:lnTo>
                    <a:cubicBezTo>
                      <a:pt x="194323" y="118766"/>
                      <a:pt x="190350" y="118766"/>
                      <a:pt x="187157" y="116872"/>
                    </a:cubicBezTo>
                    <a:lnTo>
                      <a:pt x="5237" y="12097"/>
                    </a:lnTo>
                    <a:cubicBezTo>
                      <a:pt x="1863" y="10147"/>
                      <a:pt x="-153" y="6475"/>
                      <a:pt x="9" y="2572"/>
                    </a:cubicBezTo>
                    <a:lnTo>
                      <a:pt x="9" y="0"/>
                    </a:lnTo>
                    <a:lnTo>
                      <a:pt x="192289" y="11125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2052;p33"/>
              <p:cNvSpPr/>
              <p:nvPr/>
            </p:nvSpPr>
            <p:spPr>
              <a:xfrm>
                <a:off x="6621095" y="1454086"/>
                <a:ext cx="217122" cy="244320"/>
              </a:xfrm>
              <a:custGeom>
                <a:avLst/>
                <a:gdLst/>
                <a:ahLst/>
                <a:cxnLst/>
                <a:rect l="l" t="t" r="r" b="b"/>
                <a:pathLst>
                  <a:path w="217122" h="244320" extrusionOk="0">
                    <a:moveTo>
                      <a:pt x="217123" y="243459"/>
                    </a:moveTo>
                    <a:cubicBezTo>
                      <a:pt x="213644" y="244834"/>
                      <a:pt x="209728" y="244552"/>
                      <a:pt x="206478" y="242697"/>
                    </a:cubicBezTo>
                    <a:lnTo>
                      <a:pt x="25888" y="137922"/>
                    </a:lnTo>
                    <a:cubicBezTo>
                      <a:pt x="22695" y="136081"/>
                      <a:pt x="20499" y="132899"/>
                      <a:pt x="19900" y="129254"/>
                    </a:cubicBezTo>
                    <a:lnTo>
                      <a:pt x="36" y="10763"/>
                    </a:lnTo>
                    <a:cubicBezTo>
                      <a:pt x="-12" y="10097"/>
                      <a:pt x="-12" y="9429"/>
                      <a:pt x="36" y="8763"/>
                    </a:cubicBezTo>
                    <a:cubicBezTo>
                      <a:pt x="26" y="5457"/>
                      <a:pt x="1366" y="2291"/>
                      <a:pt x="3743" y="0"/>
                    </a:cubicBezTo>
                    <a:lnTo>
                      <a:pt x="191935" y="108871"/>
                    </a:lnTo>
                    <a:cubicBezTo>
                      <a:pt x="194226" y="110281"/>
                      <a:pt x="195813" y="112601"/>
                      <a:pt x="196307" y="115252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2053;p33"/>
              <p:cNvSpPr/>
              <p:nvPr/>
            </p:nvSpPr>
            <p:spPr>
              <a:xfrm>
                <a:off x="6624647" y="1452181"/>
                <a:ext cx="216421" cy="245364"/>
              </a:xfrm>
              <a:custGeom>
                <a:avLst/>
                <a:gdLst/>
                <a:ahLst/>
                <a:cxnLst/>
                <a:rect l="l" t="t" r="r" b="b"/>
                <a:pathLst>
                  <a:path w="216421" h="245364" extrusionOk="0">
                    <a:moveTo>
                      <a:pt x="216422" y="243840"/>
                    </a:moveTo>
                    <a:lnTo>
                      <a:pt x="215186" y="244602"/>
                    </a:lnTo>
                    <a:lnTo>
                      <a:pt x="213570" y="245364"/>
                    </a:lnTo>
                    <a:lnTo>
                      <a:pt x="192090" y="117157"/>
                    </a:lnTo>
                    <a:cubicBezTo>
                      <a:pt x="191596" y="114506"/>
                      <a:pt x="190008" y="112186"/>
                      <a:pt x="187718" y="110776"/>
                    </a:cubicBezTo>
                    <a:lnTo>
                      <a:pt x="0" y="1905"/>
                    </a:lnTo>
                    <a:cubicBezTo>
                      <a:pt x="694" y="1117"/>
                      <a:pt x="1530" y="471"/>
                      <a:pt x="2471" y="0"/>
                    </a:cubicBezTo>
                    <a:lnTo>
                      <a:pt x="191044" y="109061"/>
                    </a:lnTo>
                    <a:cubicBezTo>
                      <a:pt x="193373" y="110453"/>
                      <a:pt x="194998" y="112774"/>
                      <a:pt x="195512" y="115443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8" name="Rectangle 2">
            <a:extLst>
              <a:ext uri="{FF2B5EF4-FFF2-40B4-BE49-F238E27FC236}">
                <a16:creationId xmlns:a16="http://schemas.microsoft.com/office/drawing/2014/main" id="{74CB4E97-4DBC-42FA-88F3-3875D0768DCD}"/>
              </a:ext>
            </a:extLst>
          </p:cNvPr>
          <p:cNvSpPr/>
          <p:nvPr/>
        </p:nvSpPr>
        <p:spPr>
          <a:xfrm>
            <a:off x="11661132" y="3390470"/>
            <a:ext cx="468000" cy="346753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9" name="Rectangle 33">
            <a:extLst>
              <a:ext uri="{FF2B5EF4-FFF2-40B4-BE49-F238E27FC236}">
                <a16:creationId xmlns:a16="http://schemas.microsoft.com/office/drawing/2014/main" id="{C8053972-09CA-433F-B583-129072775145}"/>
              </a:ext>
            </a:extLst>
          </p:cNvPr>
          <p:cNvSpPr/>
          <p:nvPr/>
        </p:nvSpPr>
        <p:spPr>
          <a:xfrm>
            <a:off x="6023305" y="3046639"/>
            <a:ext cx="6105827" cy="360000"/>
          </a:xfrm>
          <a:custGeom>
            <a:avLst/>
            <a:gdLst/>
            <a:ahLst/>
            <a:cxnLst/>
            <a:rect l="l" t="t" r="r" b="b"/>
            <a:pathLst>
              <a:path w="4813081" h="360000">
                <a:moveTo>
                  <a:pt x="0" y="0"/>
                </a:moveTo>
                <a:lnTo>
                  <a:pt x="4453081" y="0"/>
                </a:lnTo>
                <a:lnTo>
                  <a:pt x="4813081" y="360000"/>
                </a:lnTo>
                <a:lnTo>
                  <a:pt x="0" y="360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0" name="Isosceles Triangle 4">
            <a:extLst>
              <a:ext uri="{FF2B5EF4-FFF2-40B4-BE49-F238E27FC236}">
                <a16:creationId xmlns:a16="http://schemas.microsoft.com/office/drawing/2014/main" id="{97958B4C-63E5-4BDE-B9F9-F0B7065CA3FF}"/>
              </a:ext>
            </a:extLst>
          </p:cNvPr>
          <p:cNvSpPr/>
          <p:nvPr/>
        </p:nvSpPr>
        <p:spPr>
          <a:xfrm rot="16200000">
            <a:off x="5523408" y="2967378"/>
            <a:ext cx="577208" cy="497592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1" name="TextBox 6">
            <a:extLst>
              <a:ext uri="{FF2B5EF4-FFF2-40B4-BE49-F238E27FC236}">
                <a16:creationId xmlns:a16="http://schemas.microsoft.com/office/drawing/2014/main" id="{0A5E8A0B-4465-4CE2-8CA1-8DA73DBEA8A6}"/>
              </a:ext>
            </a:extLst>
          </p:cNvPr>
          <p:cNvSpPr txBox="1"/>
          <p:nvPr/>
        </p:nvSpPr>
        <p:spPr>
          <a:xfrm>
            <a:off x="918606" y="2969446"/>
            <a:ext cx="480506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tr-TR" sz="1400" dirty="0">
                <a:solidFill>
                  <a:schemeClr val="bg1"/>
                </a:solidFill>
                <a:latin typeface="Lato"/>
              </a:rPr>
              <a:t>Resmî yazışmalarda </a:t>
            </a:r>
            <a:r>
              <a:rPr lang="tr-TR" sz="1400" dirty="0" smtClean="0">
                <a:solidFill>
                  <a:schemeClr val="bg1"/>
                </a:solidFill>
                <a:latin typeface="Lato"/>
              </a:rPr>
              <a:t>yazı </a:t>
            </a:r>
            <a:r>
              <a:rPr lang="tr-TR" sz="1400" dirty="0">
                <a:solidFill>
                  <a:schemeClr val="bg1"/>
                </a:solidFill>
                <a:latin typeface="Lato"/>
              </a:rPr>
              <a:t>tipi ve harf </a:t>
            </a:r>
            <a:r>
              <a:rPr lang="tr-TR" sz="1400" dirty="0" smtClean="0">
                <a:solidFill>
                  <a:schemeClr val="bg1"/>
                </a:solidFill>
                <a:latin typeface="Lato"/>
              </a:rPr>
              <a:t>büyüklüğü</a:t>
            </a:r>
          </a:p>
          <a:p>
            <a:pPr lvl="0"/>
            <a:endParaRPr lang="tr-TR" sz="600" dirty="0" smtClean="0">
              <a:solidFill>
                <a:schemeClr val="bg1"/>
              </a:solidFill>
              <a:latin typeface="Lato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Lato"/>
              </a:rPr>
              <a:t>Times </a:t>
            </a:r>
            <a:r>
              <a:rPr lang="en-US" sz="1400" dirty="0">
                <a:solidFill>
                  <a:schemeClr val="bg1"/>
                </a:solidFill>
                <a:latin typeface="Lato"/>
              </a:rPr>
              <a:t>New Roman 12 </a:t>
            </a:r>
            <a:r>
              <a:rPr lang="en-US" sz="1400" dirty="0" smtClean="0">
                <a:solidFill>
                  <a:schemeClr val="bg1"/>
                </a:solidFill>
                <a:latin typeface="Lato"/>
              </a:rPr>
              <a:t>Punto</a:t>
            </a:r>
            <a:endParaRPr lang="tr-TR" sz="1400" dirty="0" smtClean="0">
              <a:solidFill>
                <a:schemeClr val="bg1"/>
              </a:solidFill>
              <a:latin typeface="Lato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Lato"/>
              </a:rPr>
              <a:t>Arial </a:t>
            </a:r>
            <a:r>
              <a:rPr lang="en-US" sz="1400" dirty="0">
                <a:solidFill>
                  <a:schemeClr val="bg1"/>
                </a:solidFill>
                <a:latin typeface="Lato"/>
              </a:rPr>
              <a:t>11 Punto </a:t>
            </a:r>
          </a:p>
          <a:p>
            <a:pPr lvl="0"/>
            <a:endParaRPr lang="en-US" sz="1400" dirty="0">
              <a:solidFill>
                <a:schemeClr val="bg1"/>
              </a:solidFill>
              <a:latin typeface="Lato"/>
            </a:endParaRPr>
          </a:p>
          <a:p>
            <a:pPr lvl="0"/>
            <a:endParaRPr lang="tr-TR" sz="1400" dirty="0">
              <a:solidFill>
                <a:schemeClr val="bg1"/>
              </a:solidFill>
              <a:latin typeface="Lato"/>
            </a:endParaRPr>
          </a:p>
        </p:txBody>
      </p:sp>
      <p:sp>
        <p:nvSpPr>
          <p:cNvPr id="52" name="Rectangle 8">
            <a:extLst>
              <a:ext uri="{FF2B5EF4-FFF2-40B4-BE49-F238E27FC236}">
                <a16:creationId xmlns:a16="http://schemas.microsoft.com/office/drawing/2014/main" id="{F35B96FA-3FDB-4E19-BE30-447BC383EBA0}"/>
              </a:ext>
            </a:extLst>
          </p:cNvPr>
          <p:cNvSpPr/>
          <p:nvPr/>
        </p:nvSpPr>
        <p:spPr>
          <a:xfrm>
            <a:off x="11085589" y="4234573"/>
            <a:ext cx="468000" cy="262342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3" name="Rectangle 9">
            <a:extLst>
              <a:ext uri="{FF2B5EF4-FFF2-40B4-BE49-F238E27FC236}">
                <a16:creationId xmlns:a16="http://schemas.microsoft.com/office/drawing/2014/main" id="{D62D8B96-4166-4612-9B0C-1EFDEC707B34}"/>
              </a:ext>
            </a:extLst>
          </p:cNvPr>
          <p:cNvSpPr/>
          <p:nvPr/>
        </p:nvSpPr>
        <p:spPr>
          <a:xfrm>
            <a:off x="10510046" y="5205686"/>
            <a:ext cx="468000" cy="165231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4" name="Rectangle 10">
            <a:extLst>
              <a:ext uri="{FF2B5EF4-FFF2-40B4-BE49-F238E27FC236}">
                <a16:creationId xmlns:a16="http://schemas.microsoft.com/office/drawing/2014/main" id="{F2870F87-FCAA-43A6-9DFC-E4AEC2AAA163}"/>
              </a:ext>
            </a:extLst>
          </p:cNvPr>
          <p:cNvSpPr/>
          <p:nvPr/>
        </p:nvSpPr>
        <p:spPr>
          <a:xfrm>
            <a:off x="9934503" y="6515308"/>
            <a:ext cx="468000" cy="34269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5" name="Rectangle 55">
            <a:extLst>
              <a:ext uri="{FF2B5EF4-FFF2-40B4-BE49-F238E27FC236}">
                <a16:creationId xmlns:a16="http://schemas.microsoft.com/office/drawing/2014/main" id="{E1C45627-A16C-4ED4-986D-CD4751F4F53B}"/>
              </a:ext>
            </a:extLst>
          </p:cNvPr>
          <p:cNvSpPr/>
          <p:nvPr/>
        </p:nvSpPr>
        <p:spPr>
          <a:xfrm>
            <a:off x="6758985" y="3874573"/>
            <a:ext cx="4794604" cy="360000"/>
          </a:xfrm>
          <a:custGeom>
            <a:avLst/>
            <a:gdLst/>
            <a:ahLst/>
            <a:cxnLst/>
            <a:rect l="l" t="t" r="r" b="b"/>
            <a:pathLst>
              <a:path w="3800189" h="360000">
                <a:moveTo>
                  <a:pt x="0" y="0"/>
                </a:moveTo>
                <a:lnTo>
                  <a:pt x="3440189" y="0"/>
                </a:lnTo>
                <a:lnTo>
                  <a:pt x="3800189" y="360000"/>
                </a:lnTo>
                <a:lnTo>
                  <a:pt x="0" y="3600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6" name="Isosceles Triangle 24">
            <a:extLst>
              <a:ext uri="{FF2B5EF4-FFF2-40B4-BE49-F238E27FC236}">
                <a16:creationId xmlns:a16="http://schemas.microsoft.com/office/drawing/2014/main" id="{379FE0DA-14C3-459D-94B0-7F3EE7C635E8}"/>
              </a:ext>
            </a:extLst>
          </p:cNvPr>
          <p:cNvSpPr/>
          <p:nvPr/>
        </p:nvSpPr>
        <p:spPr>
          <a:xfrm rot="16200000">
            <a:off x="6295698" y="3808992"/>
            <a:ext cx="577208" cy="49759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7" name="Rectangle 57">
            <a:extLst>
              <a:ext uri="{FF2B5EF4-FFF2-40B4-BE49-F238E27FC236}">
                <a16:creationId xmlns:a16="http://schemas.microsoft.com/office/drawing/2014/main" id="{9DFDA5E3-E9D5-46F7-8DCD-F3360D9385FE}"/>
              </a:ext>
            </a:extLst>
          </p:cNvPr>
          <p:cNvSpPr/>
          <p:nvPr/>
        </p:nvSpPr>
        <p:spPr>
          <a:xfrm>
            <a:off x="7509506" y="4859440"/>
            <a:ext cx="3486061" cy="360000"/>
          </a:xfrm>
          <a:custGeom>
            <a:avLst/>
            <a:gdLst/>
            <a:ahLst/>
            <a:cxnLst/>
            <a:rect l="l" t="t" r="r" b="b"/>
            <a:pathLst>
              <a:path w="2655012" h="360000">
                <a:moveTo>
                  <a:pt x="0" y="0"/>
                </a:moveTo>
                <a:lnTo>
                  <a:pt x="2295012" y="0"/>
                </a:lnTo>
                <a:lnTo>
                  <a:pt x="2655012" y="360000"/>
                </a:lnTo>
                <a:lnTo>
                  <a:pt x="0" y="3600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8" name="Isosceles Triangle 26">
            <a:extLst>
              <a:ext uri="{FF2B5EF4-FFF2-40B4-BE49-F238E27FC236}">
                <a16:creationId xmlns:a16="http://schemas.microsoft.com/office/drawing/2014/main" id="{902DDD0E-8568-457C-9CD0-565102A25EAA}"/>
              </a:ext>
            </a:extLst>
          </p:cNvPr>
          <p:cNvSpPr/>
          <p:nvPr/>
        </p:nvSpPr>
        <p:spPr>
          <a:xfrm rot="16200000">
            <a:off x="7003600" y="4790644"/>
            <a:ext cx="577208" cy="497592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9" name="Rectangle 59">
            <a:extLst>
              <a:ext uri="{FF2B5EF4-FFF2-40B4-BE49-F238E27FC236}">
                <a16:creationId xmlns:a16="http://schemas.microsoft.com/office/drawing/2014/main" id="{FC407B05-EAD6-4C5B-B21E-FAD54DC729C4}"/>
              </a:ext>
            </a:extLst>
          </p:cNvPr>
          <p:cNvSpPr/>
          <p:nvPr/>
        </p:nvSpPr>
        <p:spPr>
          <a:xfrm>
            <a:off x="8308161" y="6155308"/>
            <a:ext cx="2177518" cy="360000"/>
          </a:xfrm>
          <a:custGeom>
            <a:avLst/>
            <a:gdLst/>
            <a:ahLst/>
            <a:cxnLst/>
            <a:rect l="l" t="t" r="r" b="b"/>
            <a:pathLst>
              <a:path w="1611982" h="360000">
                <a:moveTo>
                  <a:pt x="0" y="0"/>
                </a:moveTo>
                <a:lnTo>
                  <a:pt x="1251982" y="0"/>
                </a:lnTo>
                <a:lnTo>
                  <a:pt x="1611982" y="360000"/>
                </a:lnTo>
                <a:lnTo>
                  <a:pt x="0" y="36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0" name="Isosceles Triangle 28">
            <a:extLst>
              <a:ext uri="{FF2B5EF4-FFF2-40B4-BE49-F238E27FC236}">
                <a16:creationId xmlns:a16="http://schemas.microsoft.com/office/drawing/2014/main" id="{AD8FB92C-60DB-412F-8539-885B2FA26DF5}"/>
              </a:ext>
            </a:extLst>
          </p:cNvPr>
          <p:cNvSpPr/>
          <p:nvPr/>
        </p:nvSpPr>
        <p:spPr>
          <a:xfrm rot="16200000">
            <a:off x="7770760" y="6106708"/>
            <a:ext cx="577208" cy="49759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1" name="TextBox 6">
            <a:extLst>
              <a:ext uri="{FF2B5EF4-FFF2-40B4-BE49-F238E27FC236}">
                <a16:creationId xmlns:a16="http://schemas.microsoft.com/office/drawing/2014/main" id="{0A5E8A0B-4465-4CE2-8CA1-8DA73DBEA8A6}"/>
              </a:ext>
            </a:extLst>
          </p:cNvPr>
          <p:cNvSpPr txBox="1"/>
          <p:nvPr/>
        </p:nvSpPr>
        <p:spPr>
          <a:xfrm>
            <a:off x="1496059" y="3890960"/>
            <a:ext cx="48278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tr-TR" sz="1400" dirty="0">
                <a:solidFill>
                  <a:schemeClr val="bg1"/>
                </a:solidFill>
                <a:latin typeface="Lato"/>
              </a:rPr>
              <a:t>Belgenin ikinci sayfaya taşması gibi </a:t>
            </a:r>
            <a:r>
              <a:rPr lang="tr-TR" sz="1400" dirty="0" smtClean="0">
                <a:solidFill>
                  <a:schemeClr val="bg1"/>
                </a:solidFill>
                <a:latin typeface="Lato"/>
              </a:rPr>
              <a:t>hallerde y</a:t>
            </a:r>
            <a:r>
              <a:rPr lang="en-US" sz="1400" dirty="0" err="1" smtClean="0">
                <a:solidFill>
                  <a:schemeClr val="bg1"/>
                </a:solidFill>
                <a:latin typeface="Lato"/>
              </a:rPr>
              <a:t>azı</a:t>
            </a:r>
            <a:r>
              <a:rPr lang="en-US" sz="1400" dirty="0" smtClean="0">
                <a:solidFill>
                  <a:schemeClr val="bg1"/>
                </a:solidFill>
                <a:latin typeface="Lato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Lato"/>
              </a:rPr>
              <a:t>alanı</a:t>
            </a:r>
            <a:r>
              <a:rPr lang="en-US" sz="1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1400" b="1" dirty="0">
                <a:solidFill>
                  <a:srgbClr val="C00000"/>
                </a:solidFill>
                <a:latin typeface="Lato"/>
              </a:rPr>
              <a:t>9 </a:t>
            </a:r>
            <a:r>
              <a:rPr lang="en-US" sz="1400" b="1" dirty="0" err="1">
                <a:solidFill>
                  <a:srgbClr val="C00000"/>
                </a:solidFill>
                <a:latin typeface="Lato"/>
              </a:rPr>
              <a:t>puntoya</a:t>
            </a:r>
            <a:r>
              <a:rPr lang="en-US" sz="1400" dirty="0">
                <a:solidFill>
                  <a:schemeClr val="bg1"/>
                </a:solidFill>
                <a:latin typeface="Lato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Lato"/>
              </a:rPr>
              <a:t>iletişim</a:t>
            </a:r>
            <a:r>
              <a:rPr lang="en-US" sz="1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Lato"/>
              </a:rPr>
              <a:t>bilgileri</a:t>
            </a:r>
            <a:r>
              <a:rPr lang="en-US" sz="1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Lato"/>
              </a:rPr>
              <a:t>ise</a:t>
            </a:r>
            <a:r>
              <a:rPr lang="en-US" sz="1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1400" b="1" dirty="0">
                <a:solidFill>
                  <a:srgbClr val="C00000"/>
                </a:solidFill>
                <a:latin typeface="Lato"/>
              </a:rPr>
              <a:t>8 </a:t>
            </a:r>
            <a:r>
              <a:rPr lang="en-US" sz="1400" b="1" dirty="0" err="1">
                <a:solidFill>
                  <a:srgbClr val="C00000"/>
                </a:solidFill>
                <a:latin typeface="Lato"/>
              </a:rPr>
              <a:t>puntoya</a:t>
            </a:r>
            <a:r>
              <a:rPr lang="en-US" sz="1400" b="1" dirty="0">
                <a:solidFill>
                  <a:srgbClr val="C00000"/>
                </a:solidFill>
                <a:latin typeface="Lato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Lato"/>
              </a:rPr>
              <a:t>kadar</a:t>
            </a:r>
            <a:r>
              <a:rPr lang="en-US" sz="1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Lato"/>
              </a:rPr>
              <a:t>düşürülebilir</a:t>
            </a:r>
            <a:r>
              <a:rPr lang="tr-TR" sz="1400" dirty="0" smtClean="0">
                <a:solidFill>
                  <a:schemeClr val="bg1"/>
                </a:solidFill>
                <a:latin typeface="Lato"/>
              </a:rPr>
              <a:t>.</a:t>
            </a:r>
            <a:endParaRPr lang="en-US" sz="1400" dirty="0">
              <a:solidFill>
                <a:schemeClr val="bg1"/>
              </a:solidFill>
              <a:latin typeface="Lato"/>
            </a:endParaRPr>
          </a:p>
          <a:p>
            <a:pPr lvl="0"/>
            <a:endParaRPr lang="en-US" sz="1400" dirty="0">
              <a:solidFill>
                <a:schemeClr val="bg1"/>
              </a:solidFill>
              <a:latin typeface="Lato"/>
            </a:endParaRPr>
          </a:p>
          <a:p>
            <a:pPr lvl="0"/>
            <a:endParaRPr lang="tr-TR" sz="1400" dirty="0">
              <a:solidFill>
                <a:schemeClr val="bg1"/>
              </a:solidFill>
              <a:latin typeface="Lato"/>
            </a:endParaRPr>
          </a:p>
        </p:txBody>
      </p:sp>
      <p:sp>
        <p:nvSpPr>
          <p:cNvPr id="62" name="Dikdörtgen 61"/>
          <p:cNvSpPr/>
          <p:nvPr/>
        </p:nvSpPr>
        <p:spPr>
          <a:xfrm>
            <a:off x="2123625" y="4764530"/>
            <a:ext cx="50115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dirty="0">
                <a:solidFill>
                  <a:schemeClr val="bg1"/>
                </a:solidFill>
                <a:latin typeface="Lato"/>
              </a:rPr>
              <a:t>Belgelerin metin bölümündeki harf boyutu düşürüldüğünde, yazı alanında yer alan </a:t>
            </a:r>
            <a:r>
              <a:rPr lang="tr-TR" sz="1400" b="1" dirty="0">
                <a:solidFill>
                  <a:srgbClr val="C00000"/>
                </a:solidFill>
                <a:latin typeface="Lato"/>
              </a:rPr>
              <a:t>başlık (antet), konu, sayı vb. </a:t>
            </a:r>
            <a:r>
              <a:rPr lang="tr-TR" sz="1400" dirty="0" smtClean="0">
                <a:solidFill>
                  <a:schemeClr val="bg1"/>
                </a:solidFill>
                <a:latin typeface="Lato"/>
              </a:rPr>
              <a:t>de </a:t>
            </a:r>
            <a:r>
              <a:rPr lang="tr-TR" sz="1400" dirty="0">
                <a:solidFill>
                  <a:schemeClr val="bg1"/>
                </a:solidFill>
                <a:latin typeface="Lato"/>
              </a:rPr>
              <a:t>aynı harf boyutuna düşürülmelidir. </a:t>
            </a:r>
          </a:p>
        </p:txBody>
      </p:sp>
      <p:sp>
        <p:nvSpPr>
          <p:cNvPr id="63" name="Dikdörtgen 62"/>
          <p:cNvSpPr/>
          <p:nvPr/>
        </p:nvSpPr>
        <p:spPr>
          <a:xfrm>
            <a:off x="3110948" y="5986171"/>
            <a:ext cx="46752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1400" dirty="0">
                <a:solidFill>
                  <a:schemeClr val="bg1"/>
                </a:solidFill>
                <a:latin typeface="Lato"/>
              </a:rPr>
              <a:t>Belge eklerinde farklı form, format ve ebatlarda hazırlanan rapor, </a:t>
            </a:r>
            <a:r>
              <a:rPr lang="tr-TR" sz="1400" dirty="0" smtClean="0">
                <a:solidFill>
                  <a:schemeClr val="bg1"/>
                </a:solidFill>
                <a:latin typeface="Lato"/>
              </a:rPr>
              <a:t>analiz, </a:t>
            </a:r>
            <a:r>
              <a:rPr lang="tr-TR" sz="1400" dirty="0">
                <a:solidFill>
                  <a:schemeClr val="bg1"/>
                </a:solidFill>
                <a:latin typeface="Lato"/>
              </a:rPr>
              <a:t>afiş benzeri metinlerde </a:t>
            </a:r>
            <a:r>
              <a:rPr lang="tr-TR" sz="1400" b="1" dirty="0">
                <a:solidFill>
                  <a:srgbClr val="C00000"/>
                </a:solidFill>
                <a:latin typeface="Lato"/>
              </a:rPr>
              <a:t>farklı yazı tipi ve harf büyüklüğü</a:t>
            </a:r>
            <a:r>
              <a:rPr lang="tr-TR" sz="1400" dirty="0">
                <a:solidFill>
                  <a:srgbClr val="C00000"/>
                </a:solidFill>
                <a:latin typeface="Lato"/>
              </a:rPr>
              <a:t> </a:t>
            </a:r>
            <a:r>
              <a:rPr lang="tr-TR" sz="1400" dirty="0">
                <a:solidFill>
                  <a:schemeClr val="bg1"/>
                </a:solidFill>
                <a:latin typeface="Lato"/>
              </a:rPr>
              <a:t>kullanılabilir. </a:t>
            </a:r>
          </a:p>
        </p:txBody>
      </p:sp>
    </p:spTree>
    <p:extLst>
      <p:ext uri="{BB962C8B-B14F-4D97-AF65-F5344CB8AC3E}">
        <p14:creationId xmlns:p14="http://schemas.microsoft.com/office/powerpoint/2010/main" val="12033664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/>
      <p:bldP spid="62" grpId="0"/>
      <p:bldP spid="6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96520E1-0AE0-4347-860A-FD137210E96A}"/>
              </a:ext>
            </a:extLst>
          </p:cNvPr>
          <p:cNvSpPr txBox="1">
            <a:spLocks/>
          </p:cNvSpPr>
          <p:nvPr/>
        </p:nvSpPr>
        <p:spPr>
          <a:xfrm>
            <a:off x="165744" y="93861"/>
            <a:ext cx="7049729" cy="1681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BELGENİN BÖLÜMLERİ </a:t>
            </a:r>
            <a:endParaRPr kumimoji="0" lang="tr-TR" sz="5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84D8D78-135C-417E-9CB3-F9CAA7C74A51}"/>
              </a:ext>
            </a:extLst>
          </p:cNvPr>
          <p:cNvSpPr txBox="1">
            <a:spLocks/>
          </p:cNvSpPr>
          <p:nvPr/>
        </p:nvSpPr>
        <p:spPr>
          <a:xfrm>
            <a:off x="7517416" y="934361"/>
            <a:ext cx="6105833" cy="4954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Wingdings" panose="05000000000000000000" pitchFamily="2" charset="2"/>
              <a:buChar char="§"/>
            </a:pPr>
            <a:r>
              <a:rPr lang="tr-TR" sz="3200" dirty="0">
                <a:solidFill>
                  <a:prstClr val="white"/>
                </a:solidFill>
                <a:latin typeface="Calibri" panose="020F0502020204030204"/>
              </a:rPr>
              <a:t>Yazı Alanı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tr-TR" sz="3200" dirty="0">
                <a:solidFill>
                  <a:prstClr val="white"/>
                </a:solidFill>
                <a:latin typeface="Calibri" panose="020F0502020204030204"/>
              </a:rPr>
              <a:t>Kurumsal Logo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tr-TR" sz="3200" dirty="0">
                <a:solidFill>
                  <a:prstClr val="white"/>
                </a:solidFill>
                <a:latin typeface="Calibri" panose="020F0502020204030204"/>
              </a:rPr>
              <a:t>Başlık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tr-TR" sz="3200" dirty="0">
                <a:solidFill>
                  <a:prstClr val="white"/>
                </a:solidFill>
                <a:latin typeface="Calibri" panose="020F0502020204030204"/>
              </a:rPr>
              <a:t>Sayı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tr-TR" sz="3200" dirty="0">
                <a:solidFill>
                  <a:prstClr val="white"/>
                </a:solidFill>
                <a:latin typeface="Calibri" panose="020F0502020204030204"/>
              </a:rPr>
              <a:t>Tarih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tr-TR" sz="3200" dirty="0">
                <a:solidFill>
                  <a:prstClr val="white"/>
                </a:solidFill>
                <a:latin typeface="Calibri" panose="020F0502020204030204"/>
              </a:rPr>
              <a:t>Konu 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tr-TR" sz="3200" dirty="0">
                <a:solidFill>
                  <a:prstClr val="white"/>
                </a:solidFill>
                <a:latin typeface="Calibri" panose="020F0502020204030204"/>
              </a:rPr>
              <a:t>Muhatap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tr-TR" sz="3200" dirty="0">
                <a:solidFill>
                  <a:prstClr val="white"/>
                </a:solidFill>
                <a:latin typeface="Calibri" panose="020F0502020204030204"/>
              </a:rPr>
              <a:t>İlgi</a:t>
            </a:r>
          </a:p>
        </p:txBody>
      </p:sp>
    </p:spTree>
    <p:extLst>
      <p:ext uri="{BB962C8B-B14F-4D97-AF65-F5344CB8AC3E}">
        <p14:creationId xmlns:p14="http://schemas.microsoft.com/office/powerpoint/2010/main" val="42720116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/>
          <p:cNvSpPr txBox="1"/>
          <p:nvPr/>
        </p:nvSpPr>
        <p:spPr>
          <a:xfrm>
            <a:off x="1192772" y="1390075"/>
            <a:ext cx="38991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771" y="1659001"/>
            <a:ext cx="3899188" cy="4879610"/>
          </a:xfrm>
          <a:prstGeom prst="rect">
            <a:avLst/>
          </a:prstGeom>
        </p:spPr>
      </p:pic>
      <p:pic>
        <p:nvPicPr>
          <p:cNvPr id="2" name="Resim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bg1"/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bg1"/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bg1"/>
                </a:solidFill>
                <a:latin typeface="Candara Light" panose="020E0502030303020204" pitchFamily="34" charset="0"/>
              </a:rPr>
              <a:t>8: Yazı Alanı</a:t>
            </a:r>
            <a:endParaRPr lang="tr-TR" sz="2000" b="1" dirty="0">
              <a:solidFill>
                <a:schemeClr val="bg1"/>
              </a:solidFill>
              <a:latin typeface="Candara Light" panose="020E0502030303020204" pitchFamily="34" charset="0"/>
            </a:endParaRPr>
          </a:p>
        </p:txBody>
      </p:sp>
      <p:cxnSp>
        <p:nvCxnSpPr>
          <p:cNvPr id="49" name="Düz Ok Bağlayıcısı 48">
            <a:extLst>
              <a:ext uri="{FF2B5EF4-FFF2-40B4-BE49-F238E27FC236}">
                <a16:creationId xmlns:a16="http://schemas.microsoft.com/office/drawing/2014/main" id="{942B7FB8-C9F5-43F5-BAAE-0AD40256AE81}"/>
              </a:ext>
            </a:extLst>
          </p:cNvPr>
          <p:cNvCxnSpPr>
            <a:cxnSpLocks/>
          </p:cNvCxnSpPr>
          <p:nvPr/>
        </p:nvCxnSpPr>
        <p:spPr>
          <a:xfrm flipH="1">
            <a:off x="3142364" y="1391440"/>
            <a:ext cx="488" cy="241482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Düz Ok Bağlayıcısı 49">
            <a:extLst>
              <a:ext uri="{FF2B5EF4-FFF2-40B4-BE49-F238E27FC236}">
                <a16:creationId xmlns:a16="http://schemas.microsoft.com/office/drawing/2014/main" id="{BFF53A03-0070-4A85-A8E1-1190F35A2151}"/>
              </a:ext>
            </a:extLst>
          </p:cNvPr>
          <p:cNvCxnSpPr>
            <a:cxnSpLocks/>
          </p:cNvCxnSpPr>
          <p:nvPr/>
        </p:nvCxnSpPr>
        <p:spPr>
          <a:xfrm flipH="1">
            <a:off x="4902367" y="3609453"/>
            <a:ext cx="189592" cy="0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Düz Ok Bağlayıcısı 50">
            <a:extLst>
              <a:ext uri="{FF2B5EF4-FFF2-40B4-BE49-F238E27FC236}">
                <a16:creationId xmlns:a16="http://schemas.microsoft.com/office/drawing/2014/main" id="{2AE5E1BB-C8C0-4B1B-BEE2-F1E54523148B}"/>
              </a:ext>
            </a:extLst>
          </p:cNvPr>
          <p:cNvCxnSpPr>
            <a:cxnSpLocks/>
          </p:cNvCxnSpPr>
          <p:nvPr/>
        </p:nvCxnSpPr>
        <p:spPr>
          <a:xfrm flipH="1">
            <a:off x="1192771" y="3609453"/>
            <a:ext cx="189591" cy="0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Metin kutusu 51">
            <a:extLst>
              <a:ext uri="{FF2B5EF4-FFF2-40B4-BE49-F238E27FC236}">
                <a16:creationId xmlns:a16="http://schemas.microsoft.com/office/drawing/2014/main" id="{21D4131D-B040-4925-BF73-FBE521C8608D}"/>
              </a:ext>
            </a:extLst>
          </p:cNvPr>
          <p:cNvSpPr txBox="1"/>
          <p:nvPr/>
        </p:nvSpPr>
        <p:spPr>
          <a:xfrm>
            <a:off x="2724364" y="1020826"/>
            <a:ext cx="9821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>
                <a:solidFill>
                  <a:srgbClr val="C00000"/>
                </a:solidFill>
              </a:rPr>
              <a:t>1,5 cm</a:t>
            </a:r>
          </a:p>
        </p:txBody>
      </p:sp>
      <p:sp>
        <p:nvSpPr>
          <p:cNvPr id="53" name="Metin kutusu 52">
            <a:extLst>
              <a:ext uri="{FF2B5EF4-FFF2-40B4-BE49-F238E27FC236}">
                <a16:creationId xmlns:a16="http://schemas.microsoft.com/office/drawing/2014/main" id="{7BAB7DA9-864A-4CF3-9D19-C1F529BC5F2F}"/>
              </a:ext>
            </a:extLst>
          </p:cNvPr>
          <p:cNvSpPr txBox="1"/>
          <p:nvPr/>
        </p:nvSpPr>
        <p:spPr>
          <a:xfrm>
            <a:off x="150079" y="3409398"/>
            <a:ext cx="982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C00000"/>
                </a:solidFill>
              </a:rPr>
              <a:t>1,5 cm</a:t>
            </a:r>
          </a:p>
        </p:txBody>
      </p:sp>
      <p:sp>
        <p:nvSpPr>
          <p:cNvPr id="54" name="Metin kutusu 53">
            <a:extLst>
              <a:ext uri="{FF2B5EF4-FFF2-40B4-BE49-F238E27FC236}">
                <a16:creationId xmlns:a16="http://schemas.microsoft.com/office/drawing/2014/main" id="{A69DE578-B91F-475C-95D7-1A128E36A78F}"/>
              </a:ext>
            </a:extLst>
          </p:cNvPr>
          <p:cNvSpPr txBox="1"/>
          <p:nvPr/>
        </p:nvSpPr>
        <p:spPr>
          <a:xfrm>
            <a:off x="5135391" y="3409398"/>
            <a:ext cx="982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C00000"/>
                </a:solidFill>
              </a:rPr>
              <a:t>1,5 cm</a:t>
            </a:r>
          </a:p>
        </p:txBody>
      </p:sp>
      <p:pic>
        <p:nvPicPr>
          <p:cNvPr id="55" name="Resim 54">
            <a:extLst>
              <a:ext uri="{FF2B5EF4-FFF2-40B4-BE49-F238E27FC236}">
                <a16:creationId xmlns:a16="http://schemas.microsoft.com/office/drawing/2014/main" id="{8CBB6EEE-849C-49A9-AB53-5B5E80AE2A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36"/>
          <a:stretch/>
        </p:blipFill>
        <p:spPr>
          <a:xfrm>
            <a:off x="7408411" y="1555879"/>
            <a:ext cx="3558106" cy="4933304"/>
          </a:xfrm>
          <a:prstGeom prst="rect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</p:spPr>
      </p:pic>
      <p:cxnSp>
        <p:nvCxnSpPr>
          <p:cNvPr id="56" name="Düz Ok Bağlayıcısı 55">
            <a:extLst>
              <a:ext uri="{FF2B5EF4-FFF2-40B4-BE49-F238E27FC236}">
                <a16:creationId xmlns:a16="http://schemas.microsoft.com/office/drawing/2014/main" id="{9BA540C8-5B23-4B54-AA72-D076C98A208A}"/>
              </a:ext>
            </a:extLst>
          </p:cNvPr>
          <p:cNvCxnSpPr>
            <a:cxnSpLocks/>
          </p:cNvCxnSpPr>
          <p:nvPr/>
        </p:nvCxnSpPr>
        <p:spPr>
          <a:xfrm rot="5400000">
            <a:off x="10835221" y="3819966"/>
            <a:ext cx="0" cy="230316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Düz Ok Bağlayıcısı 56">
            <a:extLst>
              <a:ext uri="{FF2B5EF4-FFF2-40B4-BE49-F238E27FC236}">
                <a16:creationId xmlns:a16="http://schemas.microsoft.com/office/drawing/2014/main" id="{B988157C-B56E-4CD9-84C3-1FCA980F5A17}"/>
              </a:ext>
            </a:extLst>
          </p:cNvPr>
          <p:cNvCxnSpPr>
            <a:cxnSpLocks/>
          </p:cNvCxnSpPr>
          <p:nvPr/>
        </p:nvCxnSpPr>
        <p:spPr>
          <a:xfrm rot="5400000">
            <a:off x="7510033" y="3826226"/>
            <a:ext cx="0" cy="230316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Metin kutusu 57">
            <a:extLst>
              <a:ext uri="{FF2B5EF4-FFF2-40B4-BE49-F238E27FC236}">
                <a16:creationId xmlns:a16="http://schemas.microsoft.com/office/drawing/2014/main" id="{076CE167-444E-4CBC-AF03-46004E42E2EF}"/>
              </a:ext>
            </a:extLst>
          </p:cNvPr>
          <p:cNvSpPr txBox="1"/>
          <p:nvPr/>
        </p:nvSpPr>
        <p:spPr>
          <a:xfrm>
            <a:off x="6451203" y="3665745"/>
            <a:ext cx="982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C00000"/>
                </a:solidFill>
              </a:rPr>
              <a:t>1,5 cm</a:t>
            </a:r>
          </a:p>
        </p:txBody>
      </p:sp>
      <p:sp>
        <p:nvSpPr>
          <p:cNvPr id="59" name="Metin kutusu 58">
            <a:extLst>
              <a:ext uri="{FF2B5EF4-FFF2-40B4-BE49-F238E27FC236}">
                <a16:creationId xmlns:a16="http://schemas.microsoft.com/office/drawing/2014/main" id="{1AF6D4ED-0FB0-41E0-8B59-964DA50EA605}"/>
              </a:ext>
            </a:extLst>
          </p:cNvPr>
          <p:cNvSpPr txBox="1"/>
          <p:nvPr/>
        </p:nvSpPr>
        <p:spPr>
          <a:xfrm>
            <a:off x="11009949" y="3665745"/>
            <a:ext cx="982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C00000"/>
                </a:solidFill>
              </a:rPr>
              <a:t>1,5 cm</a:t>
            </a:r>
          </a:p>
        </p:txBody>
      </p:sp>
      <p:cxnSp>
        <p:nvCxnSpPr>
          <p:cNvPr id="60" name="Düz Ok Bağlayıcısı 59">
            <a:extLst>
              <a:ext uri="{FF2B5EF4-FFF2-40B4-BE49-F238E27FC236}">
                <a16:creationId xmlns:a16="http://schemas.microsoft.com/office/drawing/2014/main" id="{E6FBA604-F7BF-41C4-A283-04977F62E34C}"/>
              </a:ext>
            </a:extLst>
          </p:cNvPr>
          <p:cNvCxnSpPr>
            <a:cxnSpLocks/>
          </p:cNvCxnSpPr>
          <p:nvPr/>
        </p:nvCxnSpPr>
        <p:spPr>
          <a:xfrm>
            <a:off x="9368581" y="1524463"/>
            <a:ext cx="0" cy="134629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Metin kutusu 60">
            <a:extLst>
              <a:ext uri="{FF2B5EF4-FFF2-40B4-BE49-F238E27FC236}">
                <a16:creationId xmlns:a16="http://schemas.microsoft.com/office/drawing/2014/main" id="{93ED68E7-81FC-4AB7-813B-8BB8D5E0D848}"/>
              </a:ext>
            </a:extLst>
          </p:cNvPr>
          <p:cNvSpPr txBox="1"/>
          <p:nvPr/>
        </p:nvSpPr>
        <p:spPr>
          <a:xfrm>
            <a:off x="8683135" y="1091113"/>
            <a:ext cx="982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C00000"/>
                </a:solidFill>
              </a:rPr>
              <a:t>0,5 cm</a:t>
            </a:r>
          </a:p>
        </p:txBody>
      </p:sp>
      <p:sp>
        <p:nvSpPr>
          <p:cNvPr id="62" name="Dikdörtgen 61"/>
          <p:cNvSpPr/>
          <p:nvPr/>
        </p:nvSpPr>
        <p:spPr>
          <a:xfrm>
            <a:off x="1382362" y="1653020"/>
            <a:ext cx="3520005" cy="4763082"/>
          </a:xfrm>
          <a:prstGeom prst="rect">
            <a:avLst/>
          </a:prstGeom>
          <a:noFill/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/>
          <p:cNvSpPr/>
          <p:nvPr/>
        </p:nvSpPr>
        <p:spPr>
          <a:xfrm>
            <a:off x="7625191" y="1638230"/>
            <a:ext cx="3094872" cy="4788887"/>
          </a:xfrm>
          <a:prstGeom prst="rect">
            <a:avLst/>
          </a:prstGeom>
          <a:noFill/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0" name="Resim 1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E1050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21106385">
            <a:off x="10293705" y="10836"/>
            <a:ext cx="1779185" cy="154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18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rgbClr val="DEE2EB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pic>
        <p:nvPicPr>
          <p:cNvPr id="39" name="Resim 38">
            <a:extLst>
              <a:ext uri="{FF2B5EF4-FFF2-40B4-BE49-F238E27FC236}">
                <a16:creationId xmlns:a16="http://schemas.microsoft.com/office/drawing/2014/main" id="{4A37AC91-C95F-473A-95D0-639E54CFBC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045" y="1355425"/>
            <a:ext cx="4046576" cy="5281846"/>
          </a:xfrm>
          <a:prstGeom prst="rect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</p:pic>
      <p:cxnSp>
        <p:nvCxnSpPr>
          <p:cNvPr id="42" name="Düz Ok Bağlayıcısı 41">
            <a:extLst>
              <a:ext uri="{FF2B5EF4-FFF2-40B4-BE49-F238E27FC236}">
                <a16:creationId xmlns:a16="http://schemas.microsoft.com/office/drawing/2014/main" id="{E62A8E2F-3663-4953-BA81-60C22BD21871}"/>
              </a:ext>
            </a:extLst>
          </p:cNvPr>
          <p:cNvCxnSpPr>
            <a:cxnSpLocks/>
          </p:cNvCxnSpPr>
          <p:nvPr/>
        </p:nvCxnSpPr>
        <p:spPr>
          <a:xfrm>
            <a:off x="6493840" y="1763578"/>
            <a:ext cx="2966014" cy="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Sağ Köşeli Ayraç 42">
            <a:extLst>
              <a:ext uri="{FF2B5EF4-FFF2-40B4-BE49-F238E27FC236}">
                <a16:creationId xmlns:a16="http://schemas.microsoft.com/office/drawing/2014/main" id="{637AA784-F3EC-43AB-88F9-50FA2FD1814B}"/>
              </a:ext>
            </a:extLst>
          </p:cNvPr>
          <p:cNvSpPr/>
          <p:nvPr/>
        </p:nvSpPr>
        <p:spPr>
          <a:xfrm>
            <a:off x="7071356" y="1907957"/>
            <a:ext cx="192505" cy="295856"/>
          </a:xfrm>
          <a:prstGeom prst="rightBracket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black"/>
              </a:solidFill>
            </a:endParaRPr>
          </a:p>
        </p:txBody>
      </p:sp>
      <p:cxnSp>
        <p:nvCxnSpPr>
          <p:cNvPr id="44" name="Düz Ok Bağlayıcısı 43">
            <a:extLst>
              <a:ext uri="{FF2B5EF4-FFF2-40B4-BE49-F238E27FC236}">
                <a16:creationId xmlns:a16="http://schemas.microsoft.com/office/drawing/2014/main" id="{96BD4C21-3F35-4B01-B19F-F6D1669B4D47}"/>
              </a:ext>
            </a:extLst>
          </p:cNvPr>
          <p:cNvCxnSpPr>
            <a:cxnSpLocks/>
          </p:cNvCxnSpPr>
          <p:nvPr/>
        </p:nvCxnSpPr>
        <p:spPr>
          <a:xfrm>
            <a:off x="7263861" y="2076400"/>
            <a:ext cx="3159707" cy="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Düz Ok Bağlayıcısı 44">
            <a:extLst>
              <a:ext uri="{FF2B5EF4-FFF2-40B4-BE49-F238E27FC236}">
                <a16:creationId xmlns:a16="http://schemas.microsoft.com/office/drawing/2014/main" id="{C01BF597-52E6-4951-89C8-C56E475A3EE8}"/>
              </a:ext>
            </a:extLst>
          </p:cNvPr>
          <p:cNvCxnSpPr>
            <a:cxnSpLocks/>
          </p:cNvCxnSpPr>
          <p:nvPr/>
        </p:nvCxnSpPr>
        <p:spPr>
          <a:xfrm flipH="1" flipV="1">
            <a:off x="2203142" y="2337410"/>
            <a:ext cx="2140418" cy="1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Düz Ok Bağlayıcısı 45">
            <a:extLst>
              <a:ext uri="{FF2B5EF4-FFF2-40B4-BE49-F238E27FC236}">
                <a16:creationId xmlns:a16="http://schemas.microsoft.com/office/drawing/2014/main" id="{C23DECA6-E8B4-430F-8EC3-65089D1AC604}"/>
              </a:ext>
            </a:extLst>
          </p:cNvPr>
          <p:cNvCxnSpPr>
            <a:cxnSpLocks/>
          </p:cNvCxnSpPr>
          <p:nvPr/>
        </p:nvCxnSpPr>
        <p:spPr>
          <a:xfrm flipH="1">
            <a:off x="2641942" y="2422880"/>
            <a:ext cx="1701616" cy="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Düz Ok Bağlayıcısı 46">
            <a:extLst>
              <a:ext uri="{FF2B5EF4-FFF2-40B4-BE49-F238E27FC236}">
                <a16:creationId xmlns:a16="http://schemas.microsoft.com/office/drawing/2014/main" id="{CFC6E42E-5AAF-483D-A611-F041CCC55B1F}"/>
              </a:ext>
            </a:extLst>
          </p:cNvPr>
          <p:cNvCxnSpPr>
            <a:cxnSpLocks/>
          </p:cNvCxnSpPr>
          <p:nvPr/>
        </p:nvCxnSpPr>
        <p:spPr>
          <a:xfrm>
            <a:off x="8025861" y="2337410"/>
            <a:ext cx="2703099" cy="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Düz Ok Bağlayıcısı 47">
            <a:extLst>
              <a:ext uri="{FF2B5EF4-FFF2-40B4-BE49-F238E27FC236}">
                <a16:creationId xmlns:a16="http://schemas.microsoft.com/office/drawing/2014/main" id="{15220A50-2442-4C13-96FB-1C4A07699F33}"/>
              </a:ext>
            </a:extLst>
          </p:cNvPr>
          <p:cNvCxnSpPr>
            <a:cxnSpLocks/>
          </p:cNvCxnSpPr>
          <p:nvPr/>
        </p:nvCxnSpPr>
        <p:spPr>
          <a:xfrm>
            <a:off x="7480425" y="2890863"/>
            <a:ext cx="2703099" cy="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Düz Ok Bağlayıcısı 48">
            <a:extLst>
              <a:ext uri="{FF2B5EF4-FFF2-40B4-BE49-F238E27FC236}">
                <a16:creationId xmlns:a16="http://schemas.microsoft.com/office/drawing/2014/main" id="{51482271-A763-49DA-AA7B-F776C067D1D1}"/>
              </a:ext>
            </a:extLst>
          </p:cNvPr>
          <p:cNvCxnSpPr>
            <a:cxnSpLocks/>
          </p:cNvCxnSpPr>
          <p:nvPr/>
        </p:nvCxnSpPr>
        <p:spPr>
          <a:xfrm>
            <a:off x="8122113" y="4402199"/>
            <a:ext cx="2703099" cy="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Düz Ok Bağlayıcısı 49">
            <a:extLst>
              <a:ext uri="{FF2B5EF4-FFF2-40B4-BE49-F238E27FC236}">
                <a16:creationId xmlns:a16="http://schemas.microsoft.com/office/drawing/2014/main" id="{492A038C-FB4A-437A-8F3A-8D3987023C15}"/>
              </a:ext>
            </a:extLst>
          </p:cNvPr>
          <p:cNvCxnSpPr>
            <a:cxnSpLocks/>
          </p:cNvCxnSpPr>
          <p:nvPr/>
        </p:nvCxnSpPr>
        <p:spPr>
          <a:xfrm flipH="1">
            <a:off x="2589781" y="4644712"/>
            <a:ext cx="1701616" cy="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Düz Ok Bağlayıcısı 50">
            <a:extLst>
              <a:ext uri="{FF2B5EF4-FFF2-40B4-BE49-F238E27FC236}">
                <a16:creationId xmlns:a16="http://schemas.microsoft.com/office/drawing/2014/main" id="{EEE6B497-A282-43AC-9458-ED31DA1C5593}"/>
              </a:ext>
            </a:extLst>
          </p:cNvPr>
          <p:cNvCxnSpPr>
            <a:cxnSpLocks/>
          </p:cNvCxnSpPr>
          <p:nvPr/>
        </p:nvCxnSpPr>
        <p:spPr>
          <a:xfrm flipV="1">
            <a:off x="8049067" y="6292255"/>
            <a:ext cx="1219801" cy="12908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Sağ Köşeli Ayraç 51">
            <a:extLst>
              <a:ext uri="{FF2B5EF4-FFF2-40B4-BE49-F238E27FC236}">
                <a16:creationId xmlns:a16="http://schemas.microsoft.com/office/drawing/2014/main" id="{FE4A4229-A72A-485C-BEB3-AA23E797C6BD}"/>
              </a:ext>
            </a:extLst>
          </p:cNvPr>
          <p:cNvSpPr/>
          <p:nvPr/>
        </p:nvSpPr>
        <p:spPr>
          <a:xfrm rot="10800000" flipH="1">
            <a:off x="7929608" y="5981383"/>
            <a:ext cx="119459" cy="621743"/>
          </a:xfrm>
          <a:prstGeom prst="rightBracket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black"/>
              </a:solidFill>
            </a:endParaRPr>
          </a:p>
        </p:txBody>
      </p:sp>
      <p:sp>
        <p:nvSpPr>
          <p:cNvPr id="53" name="Sağ Köşeli Ayraç 52">
            <a:extLst>
              <a:ext uri="{FF2B5EF4-FFF2-40B4-BE49-F238E27FC236}">
                <a16:creationId xmlns:a16="http://schemas.microsoft.com/office/drawing/2014/main" id="{081F7D20-A243-4604-86C1-86C5DECA465A}"/>
              </a:ext>
            </a:extLst>
          </p:cNvPr>
          <p:cNvSpPr/>
          <p:nvPr/>
        </p:nvSpPr>
        <p:spPr>
          <a:xfrm>
            <a:off x="7929608" y="4254271"/>
            <a:ext cx="192505" cy="295856"/>
          </a:xfrm>
          <a:prstGeom prst="rightBracket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black"/>
              </a:solidFill>
            </a:endParaRPr>
          </a:p>
        </p:txBody>
      </p:sp>
      <p:sp>
        <p:nvSpPr>
          <p:cNvPr id="54" name="Sağ Köşeli Ayraç 53">
            <a:extLst>
              <a:ext uri="{FF2B5EF4-FFF2-40B4-BE49-F238E27FC236}">
                <a16:creationId xmlns:a16="http://schemas.microsoft.com/office/drawing/2014/main" id="{02C07E0B-EA77-4C21-A8B6-B8109917D37B}"/>
              </a:ext>
            </a:extLst>
          </p:cNvPr>
          <p:cNvSpPr/>
          <p:nvPr/>
        </p:nvSpPr>
        <p:spPr>
          <a:xfrm>
            <a:off x="8016090" y="3391681"/>
            <a:ext cx="192505" cy="569665"/>
          </a:xfrm>
          <a:prstGeom prst="rightBracket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black"/>
              </a:solidFill>
            </a:endParaRPr>
          </a:p>
        </p:txBody>
      </p:sp>
      <p:cxnSp>
        <p:nvCxnSpPr>
          <p:cNvPr id="55" name="Düz Ok Bağlayıcısı 54">
            <a:extLst>
              <a:ext uri="{FF2B5EF4-FFF2-40B4-BE49-F238E27FC236}">
                <a16:creationId xmlns:a16="http://schemas.microsoft.com/office/drawing/2014/main" id="{DFF0CCC6-BB24-4629-982D-2A56B6F52636}"/>
              </a:ext>
            </a:extLst>
          </p:cNvPr>
          <p:cNvCxnSpPr>
            <a:cxnSpLocks/>
          </p:cNvCxnSpPr>
          <p:nvPr/>
        </p:nvCxnSpPr>
        <p:spPr>
          <a:xfrm>
            <a:off x="8216621" y="3684947"/>
            <a:ext cx="2703099" cy="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Sağ Köşeli Ayraç 55">
            <a:extLst>
              <a:ext uri="{FF2B5EF4-FFF2-40B4-BE49-F238E27FC236}">
                <a16:creationId xmlns:a16="http://schemas.microsoft.com/office/drawing/2014/main" id="{3FDDF021-F98A-4706-90EB-978C20742A41}"/>
              </a:ext>
            </a:extLst>
          </p:cNvPr>
          <p:cNvSpPr/>
          <p:nvPr/>
        </p:nvSpPr>
        <p:spPr>
          <a:xfrm rot="10800000">
            <a:off x="4325630" y="2962087"/>
            <a:ext cx="119459" cy="429586"/>
          </a:xfrm>
          <a:prstGeom prst="rightBracket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black"/>
              </a:solidFill>
            </a:endParaRPr>
          </a:p>
        </p:txBody>
      </p:sp>
      <p:cxnSp>
        <p:nvCxnSpPr>
          <p:cNvPr id="57" name="Düz Ok Bağlayıcısı 56">
            <a:extLst>
              <a:ext uri="{FF2B5EF4-FFF2-40B4-BE49-F238E27FC236}">
                <a16:creationId xmlns:a16="http://schemas.microsoft.com/office/drawing/2014/main" id="{551128A6-63AC-4AA4-9181-ABF5F8D6D17B}"/>
              </a:ext>
            </a:extLst>
          </p:cNvPr>
          <p:cNvCxnSpPr>
            <a:cxnSpLocks/>
          </p:cNvCxnSpPr>
          <p:nvPr/>
        </p:nvCxnSpPr>
        <p:spPr>
          <a:xfrm flipH="1">
            <a:off x="2624014" y="3136755"/>
            <a:ext cx="1701616" cy="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Metin kutusu 57">
            <a:extLst>
              <a:ext uri="{FF2B5EF4-FFF2-40B4-BE49-F238E27FC236}">
                <a16:creationId xmlns:a16="http://schemas.microsoft.com/office/drawing/2014/main" id="{669F1734-46D0-448B-9606-23BE86B17F23}"/>
              </a:ext>
            </a:extLst>
          </p:cNvPr>
          <p:cNvSpPr txBox="1"/>
          <p:nvPr/>
        </p:nvSpPr>
        <p:spPr>
          <a:xfrm>
            <a:off x="9443812" y="1498751"/>
            <a:ext cx="1959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Kurumsal Logo</a:t>
            </a:r>
          </a:p>
        </p:txBody>
      </p:sp>
      <p:sp>
        <p:nvSpPr>
          <p:cNvPr id="59" name="Metin kutusu 58">
            <a:extLst>
              <a:ext uri="{FF2B5EF4-FFF2-40B4-BE49-F238E27FC236}">
                <a16:creationId xmlns:a16="http://schemas.microsoft.com/office/drawing/2014/main" id="{EDD85548-9760-4ACC-9CA8-0B9C584A9291}"/>
              </a:ext>
            </a:extLst>
          </p:cNvPr>
          <p:cNvSpPr txBox="1"/>
          <p:nvPr/>
        </p:nvSpPr>
        <p:spPr>
          <a:xfrm>
            <a:off x="10450166" y="1811210"/>
            <a:ext cx="93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Başlık</a:t>
            </a:r>
          </a:p>
        </p:txBody>
      </p:sp>
      <p:sp>
        <p:nvSpPr>
          <p:cNvPr id="60" name="Metin kutusu 59">
            <a:extLst>
              <a:ext uri="{FF2B5EF4-FFF2-40B4-BE49-F238E27FC236}">
                <a16:creationId xmlns:a16="http://schemas.microsoft.com/office/drawing/2014/main" id="{5C4623BF-0812-44F3-9D8E-EF76824093FA}"/>
              </a:ext>
            </a:extLst>
          </p:cNvPr>
          <p:cNvSpPr txBox="1"/>
          <p:nvPr/>
        </p:nvSpPr>
        <p:spPr>
          <a:xfrm>
            <a:off x="10259406" y="2701371"/>
            <a:ext cx="1143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Muhatap</a:t>
            </a:r>
          </a:p>
        </p:txBody>
      </p:sp>
      <p:sp>
        <p:nvSpPr>
          <p:cNvPr id="61" name="Metin kutusu 60">
            <a:extLst>
              <a:ext uri="{FF2B5EF4-FFF2-40B4-BE49-F238E27FC236}">
                <a16:creationId xmlns:a16="http://schemas.microsoft.com/office/drawing/2014/main" id="{1E8E4362-21B6-4251-8505-F26A80E27A90}"/>
              </a:ext>
            </a:extLst>
          </p:cNvPr>
          <p:cNvSpPr txBox="1"/>
          <p:nvPr/>
        </p:nvSpPr>
        <p:spPr>
          <a:xfrm>
            <a:off x="10754966" y="2116010"/>
            <a:ext cx="93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Tarih</a:t>
            </a:r>
          </a:p>
        </p:txBody>
      </p:sp>
      <p:sp>
        <p:nvSpPr>
          <p:cNvPr id="62" name="Metin kutusu 61">
            <a:extLst>
              <a:ext uri="{FF2B5EF4-FFF2-40B4-BE49-F238E27FC236}">
                <a16:creationId xmlns:a16="http://schemas.microsoft.com/office/drawing/2014/main" id="{5A9D48B7-4886-460B-8DB6-2F95382FD4D8}"/>
              </a:ext>
            </a:extLst>
          </p:cNvPr>
          <p:cNvSpPr txBox="1"/>
          <p:nvPr/>
        </p:nvSpPr>
        <p:spPr>
          <a:xfrm>
            <a:off x="1653657" y="2099968"/>
            <a:ext cx="621674" cy="369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Sayı</a:t>
            </a:r>
          </a:p>
        </p:txBody>
      </p:sp>
      <p:sp>
        <p:nvSpPr>
          <p:cNvPr id="63" name="Metin kutusu 62">
            <a:extLst>
              <a:ext uri="{FF2B5EF4-FFF2-40B4-BE49-F238E27FC236}">
                <a16:creationId xmlns:a16="http://schemas.microsoft.com/office/drawing/2014/main" id="{28F595A6-FB80-41A9-A45F-D17E373A5039}"/>
              </a:ext>
            </a:extLst>
          </p:cNvPr>
          <p:cNvSpPr txBox="1"/>
          <p:nvPr/>
        </p:nvSpPr>
        <p:spPr>
          <a:xfrm>
            <a:off x="2008688" y="2352487"/>
            <a:ext cx="857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Konu</a:t>
            </a:r>
          </a:p>
        </p:txBody>
      </p:sp>
      <p:sp>
        <p:nvSpPr>
          <p:cNvPr id="64" name="Metin kutusu 63">
            <a:extLst>
              <a:ext uri="{FF2B5EF4-FFF2-40B4-BE49-F238E27FC236}">
                <a16:creationId xmlns:a16="http://schemas.microsoft.com/office/drawing/2014/main" id="{1AF6755A-3060-43AB-AFAD-9B77A4983F81}"/>
              </a:ext>
            </a:extLst>
          </p:cNvPr>
          <p:cNvSpPr txBox="1"/>
          <p:nvPr/>
        </p:nvSpPr>
        <p:spPr>
          <a:xfrm>
            <a:off x="2103082" y="2937571"/>
            <a:ext cx="857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İlgi</a:t>
            </a:r>
          </a:p>
        </p:txBody>
      </p:sp>
      <p:sp>
        <p:nvSpPr>
          <p:cNvPr id="65" name="Metin kutusu 64">
            <a:extLst>
              <a:ext uri="{FF2B5EF4-FFF2-40B4-BE49-F238E27FC236}">
                <a16:creationId xmlns:a16="http://schemas.microsoft.com/office/drawing/2014/main" id="{8CD7C441-77C6-4676-81EF-F0C3399F0CE5}"/>
              </a:ext>
            </a:extLst>
          </p:cNvPr>
          <p:cNvSpPr txBox="1"/>
          <p:nvPr/>
        </p:nvSpPr>
        <p:spPr>
          <a:xfrm>
            <a:off x="10919719" y="3466776"/>
            <a:ext cx="93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Metin</a:t>
            </a:r>
          </a:p>
        </p:txBody>
      </p:sp>
      <p:sp>
        <p:nvSpPr>
          <p:cNvPr id="66" name="Metin kutusu 65">
            <a:extLst>
              <a:ext uri="{FF2B5EF4-FFF2-40B4-BE49-F238E27FC236}">
                <a16:creationId xmlns:a16="http://schemas.microsoft.com/office/drawing/2014/main" id="{882F2E0C-CC33-480E-BFC9-38425E4198F4}"/>
              </a:ext>
            </a:extLst>
          </p:cNvPr>
          <p:cNvSpPr txBox="1"/>
          <p:nvPr/>
        </p:nvSpPr>
        <p:spPr>
          <a:xfrm>
            <a:off x="10890222" y="4161103"/>
            <a:ext cx="93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İmza</a:t>
            </a:r>
          </a:p>
        </p:txBody>
      </p:sp>
      <p:sp>
        <p:nvSpPr>
          <p:cNvPr id="67" name="Metin kutusu 66">
            <a:extLst>
              <a:ext uri="{FF2B5EF4-FFF2-40B4-BE49-F238E27FC236}">
                <a16:creationId xmlns:a16="http://schemas.microsoft.com/office/drawing/2014/main" id="{E3BE8E07-A295-456F-8519-00BC240EA6D8}"/>
              </a:ext>
            </a:extLst>
          </p:cNvPr>
          <p:cNvSpPr txBox="1"/>
          <p:nvPr/>
        </p:nvSpPr>
        <p:spPr>
          <a:xfrm>
            <a:off x="2084143" y="4411920"/>
            <a:ext cx="93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</a:t>
            </a:r>
          </a:p>
        </p:txBody>
      </p:sp>
      <p:sp>
        <p:nvSpPr>
          <p:cNvPr id="68" name="Metin kutusu 67">
            <a:extLst>
              <a:ext uri="{FF2B5EF4-FFF2-40B4-BE49-F238E27FC236}">
                <a16:creationId xmlns:a16="http://schemas.microsoft.com/office/drawing/2014/main" id="{37DCC08A-08C6-44EC-AAD5-EA612F0DCFCA}"/>
              </a:ext>
            </a:extLst>
          </p:cNvPr>
          <p:cNvSpPr txBox="1"/>
          <p:nvPr/>
        </p:nvSpPr>
        <p:spPr>
          <a:xfrm>
            <a:off x="9289335" y="5824487"/>
            <a:ext cx="2321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Belge Doğrulama ve İletişim Bilgileri</a:t>
            </a:r>
          </a:p>
        </p:txBody>
      </p:sp>
      <p:sp>
        <p:nvSpPr>
          <p:cNvPr id="69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8: Yazı Alanı</a:t>
            </a:r>
            <a:endParaRPr lang="tr-TR" sz="2000" b="1" dirty="0">
              <a:solidFill>
                <a:schemeClr val="tx1">
                  <a:lumMod val="90000"/>
                  <a:lumOff val="10000"/>
                </a:schemeClr>
              </a:solidFill>
              <a:latin typeface="Candara Light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6491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7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7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25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7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2" grpId="0" animBg="1"/>
      <p:bldP spid="53" grpId="0" animBg="1"/>
      <p:bldP spid="54" grpId="0" animBg="1"/>
      <p:bldP spid="56" grpId="0" animBg="1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rgbClr val="DEE2EB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69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8: Yazı Alanı</a:t>
            </a:r>
            <a:endParaRPr lang="tr-TR" sz="2000" b="1" dirty="0">
              <a:solidFill>
                <a:schemeClr val="tx1">
                  <a:lumMod val="90000"/>
                  <a:lumOff val="10000"/>
                </a:schemeClr>
              </a:solidFill>
              <a:latin typeface="Candara Light" panose="020E0502030303020204" pitchFamily="34" charset="0"/>
            </a:endParaRPr>
          </a:p>
        </p:txBody>
      </p:sp>
      <p:pic>
        <p:nvPicPr>
          <p:cNvPr id="91" name="Resim 9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5062" y="1535540"/>
            <a:ext cx="3934886" cy="5108886"/>
          </a:xfrm>
          <a:prstGeom prst="rect">
            <a:avLst/>
          </a:prstGeom>
          <a:ln w="3175">
            <a:solidFill>
              <a:sysClr val="windowText" lastClr="000000">
                <a:lumMod val="95000"/>
                <a:lumOff val="5000"/>
              </a:sysClr>
            </a:solidFill>
          </a:ln>
        </p:spPr>
      </p:pic>
      <p:cxnSp>
        <p:nvCxnSpPr>
          <p:cNvPr id="92" name="Düz Ok Bağlayıcısı 91">
            <a:extLst>
              <a:ext uri="{FF2B5EF4-FFF2-40B4-BE49-F238E27FC236}">
                <a16:creationId xmlns:a16="http://schemas.microsoft.com/office/drawing/2014/main" id="{E62A8E2F-3663-4953-BA81-60C22BD21871}"/>
              </a:ext>
            </a:extLst>
          </p:cNvPr>
          <p:cNvCxnSpPr>
            <a:cxnSpLocks/>
          </p:cNvCxnSpPr>
          <p:nvPr/>
        </p:nvCxnSpPr>
        <p:spPr>
          <a:xfrm>
            <a:off x="6449717" y="1773207"/>
            <a:ext cx="2966014" cy="0"/>
          </a:xfrm>
          <a:prstGeom prst="straightConnector1">
            <a:avLst/>
          </a:prstGeom>
          <a:noFill/>
          <a:ln w="6350" cap="flat" cmpd="sng" algn="ctr">
            <a:solidFill>
              <a:srgbClr val="FFC000">
                <a:lumMod val="60000"/>
                <a:lumOff val="4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93" name="Sağ Köşeli Ayraç 92">
            <a:extLst>
              <a:ext uri="{FF2B5EF4-FFF2-40B4-BE49-F238E27FC236}">
                <a16:creationId xmlns:a16="http://schemas.microsoft.com/office/drawing/2014/main" id="{637AA784-F3EC-43AB-88F9-50FA2FD1814B}"/>
              </a:ext>
            </a:extLst>
          </p:cNvPr>
          <p:cNvSpPr/>
          <p:nvPr/>
        </p:nvSpPr>
        <p:spPr>
          <a:xfrm>
            <a:off x="6945756" y="1962851"/>
            <a:ext cx="192505" cy="295856"/>
          </a:xfrm>
          <a:prstGeom prst="rightBracket">
            <a:avLst/>
          </a:prstGeom>
          <a:noFill/>
          <a:ln w="6350" cap="flat" cmpd="sng" algn="ctr">
            <a:solidFill>
              <a:srgbClr val="FFC000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4" name="Düz Ok Bağlayıcısı 93">
            <a:extLst>
              <a:ext uri="{FF2B5EF4-FFF2-40B4-BE49-F238E27FC236}">
                <a16:creationId xmlns:a16="http://schemas.microsoft.com/office/drawing/2014/main" id="{96BD4C21-3F35-4B01-B19F-F6D1669B4D47}"/>
              </a:ext>
            </a:extLst>
          </p:cNvPr>
          <p:cNvCxnSpPr>
            <a:cxnSpLocks/>
          </p:cNvCxnSpPr>
          <p:nvPr/>
        </p:nvCxnSpPr>
        <p:spPr>
          <a:xfrm>
            <a:off x="7138261" y="2131294"/>
            <a:ext cx="3159707" cy="0"/>
          </a:xfrm>
          <a:prstGeom prst="straightConnector1">
            <a:avLst/>
          </a:prstGeom>
          <a:noFill/>
          <a:ln w="6350" cap="flat" cmpd="sng" algn="ctr">
            <a:solidFill>
              <a:srgbClr val="FFC000">
                <a:lumMod val="60000"/>
                <a:lumOff val="4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5" name="Düz Ok Bağlayıcısı 94">
            <a:extLst>
              <a:ext uri="{FF2B5EF4-FFF2-40B4-BE49-F238E27FC236}">
                <a16:creationId xmlns:a16="http://schemas.microsoft.com/office/drawing/2014/main" id="{C01BF597-52E6-4951-89C8-C56E475A3EE8}"/>
              </a:ext>
            </a:extLst>
          </p:cNvPr>
          <p:cNvCxnSpPr>
            <a:cxnSpLocks/>
          </p:cNvCxnSpPr>
          <p:nvPr/>
        </p:nvCxnSpPr>
        <p:spPr>
          <a:xfrm flipH="1" flipV="1">
            <a:off x="2159019" y="2347039"/>
            <a:ext cx="2140418" cy="1"/>
          </a:xfrm>
          <a:prstGeom prst="straightConnector1">
            <a:avLst/>
          </a:prstGeom>
          <a:noFill/>
          <a:ln w="6350" cap="flat" cmpd="sng" algn="ctr">
            <a:solidFill>
              <a:srgbClr val="FFC000">
                <a:lumMod val="60000"/>
                <a:lumOff val="4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6" name="Düz Ok Bağlayıcısı 95">
            <a:extLst>
              <a:ext uri="{FF2B5EF4-FFF2-40B4-BE49-F238E27FC236}">
                <a16:creationId xmlns:a16="http://schemas.microsoft.com/office/drawing/2014/main" id="{C23DECA6-E8B4-430F-8EC3-65089D1AC604}"/>
              </a:ext>
            </a:extLst>
          </p:cNvPr>
          <p:cNvCxnSpPr>
            <a:cxnSpLocks/>
          </p:cNvCxnSpPr>
          <p:nvPr/>
        </p:nvCxnSpPr>
        <p:spPr>
          <a:xfrm flipH="1">
            <a:off x="2597819" y="2432509"/>
            <a:ext cx="1701616" cy="0"/>
          </a:xfrm>
          <a:prstGeom prst="straightConnector1">
            <a:avLst/>
          </a:prstGeom>
          <a:noFill/>
          <a:ln w="6350" cap="flat" cmpd="sng" algn="ctr">
            <a:solidFill>
              <a:srgbClr val="FFC000">
                <a:lumMod val="60000"/>
                <a:lumOff val="4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7" name="Düz Ok Bağlayıcısı 96">
            <a:extLst>
              <a:ext uri="{FF2B5EF4-FFF2-40B4-BE49-F238E27FC236}">
                <a16:creationId xmlns:a16="http://schemas.microsoft.com/office/drawing/2014/main" id="{CFC6E42E-5AAF-483D-A611-F041CCC55B1F}"/>
              </a:ext>
            </a:extLst>
          </p:cNvPr>
          <p:cNvCxnSpPr>
            <a:cxnSpLocks/>
          </p:cNvCxnSpPr>
          <p:nvPr/>
        </p:nvCxnSpPr>
        <p:spPr>
          <a:xfrm>
            <a:off x="7981738" y="2347039"/>
            <a:ext cx="2703099" cy="0"/>
          </a:xfrm>
          <a:prstGeom prst="straightConnector1">
            <a:avLst/>
          </a:prstGeom>
          <a:noFill/>
          <a:ln w="6350" cap="flat" cmpd="sng" algn="ctr">
            <a:solidFill>
              <a:srgbClr val="FFC000">
                <a:lumMod val="60000"/>
                <a:lumOff val="4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8" name="Düz Ok Bağlayıcısı 97">
            <a:extLst>
              <a:ext uri="{FF2B5EF4-FFF2-40B4-BE49-F238E27FC236}">
                <a16:creationId xmlns:a16="http://schemas.microsoft.com/office/drawing/2014/main" id="{15220A50-2442-4C13-96FB-1C4A07699F33}"/>
              </a:ext>
            </a:extLst>
          </p:cNvPr>
          <p:cNvCxnSpPr>
            <a:cxnSpLocks/>
          </p:cNvCxnSpPr>
          <p:nvPr/>
        </p:nvCxnSpPr>
        <p:spPr>
          <a:xfrm>
            <a:off x="6856883" y="2900492"/>
            <a:ext cx="2703099" cy="0"/>
          </a:xfrm>
          <a:prstGeom prst="straightConnector1">
            <a:avLst/>
          </a:prstGeom>
          <a:noFill/>
          <a:ln w="635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9" name="Düz Ok Bağlayıcısı 98">
            <a:extLst>
              <a:ext uri="{FF2B5EF4-FFF2-40B4-BE49-F238E27FC236}">
                <a16:creationId xmlns:a16="http://schemas.microsoft.com/office/drawing/2014/main" id="{51482271-A763-49DA-AA7B-F776C067D1D1}"/>
              </a:ext>
            </a:extLst>
          </p:cNvPr>
          <p:cNvCxnSpPr>
            <a:cxnSpLocks/>
          </p:cNvCxnSpPr>
          <p:nvPr/>
        </p:nvCxnSpPr>
        <p:spPr>
          <a:xfrm>
            <a:off x="7951245" y="4230763"/>
            <a:ext cx="2703099" cy="0"/>
          </a:xfrm>
          <a:prstGeom prst="straightConnector1">
            <a:avLst/>
          </a:prstGeom>
          <a:noFill/>
          <a:ln w="6350" cap="flat" cmpd="sng" algn="ctr">
            <a:solidFill>
              <a:srgbClr val="FFC000">
                <a:lumMod val="60000"/>
                <a:lumOff val="4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0" name="Düz Ok Bağlayıcısı 99">
            <a:extLst>
              <a:ext uri="{FF2B5EF4-FFF2-40B4-BE49-F238E27FC236}">
                <a16:creationId xmlns:a16="http://schemas.microsoft.com/office/drawing/2014/main" id="{492A038C-FB4A-437A-8F3A-8D3987023C15}"/>
              </a:ext>
            </a:extLst>
          </p:cNvPr>
          <p:cNvCxnSpPr>
            <a:cxnSpLocks/>
          </p:cNvCxnSpPr>
          <p:nvPr/>
        </p:nvCxnSpPr>
        <p:spPr>
          <a:xfrm flipH="1">
            <a:off x="2545658" y="4527593"/>
            <a:ext cx="1701616" cy="0"/>
          </a:xfrm>
          <a:prstGeom prst="straightConnector1">
            <a:avLst/>
          </a:prstGeom>
          <a:noFill/>
          <a:ln w="6350" cap="flat" cmpd="sng" algn="ctr">
            <a:solidFill>
              <a:srgbClr val="FFC000">
                <a:lumMod val="60000"/>
                <a:lumOff val="4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1" name="Düz Ok Bağlayıcısı 100">
            <a:extLst>
              <a:ext uri="{FF2B5EF4-FFF2-40B4-BE49-F238E27FC236}">
                <a16:creationId xmlns:a16="http://schemas.microsoft.com/office/drawing/2014/main" id="{EEE6B497-A282-43AC-9458-ED31DA1C5593}"/>
              </a:ext>
            </a:extLst>
          </p:cNvPr>
          <p:cNvCxnSpPr>
            <a:cxnSpLocks/>
          </p:cNvCxnSpPr>
          <p:nvPr/>
        </p:nvCxnSpPr>
        <p:spPr>
          <a:xfrm flipV="1">
            <a:off x="8001513" y="6270235"/>
            <a:ext cx="1016921" cy="4434"/>
          </a:xfrm>
          <a:prstGeom prst="straightConnector1">
            <a:avLst/>
          </a:prstGeom>
          <a:noFill/>
          <a:ln w="6350" cap="flat" cmpd="sng" algn="ctr">
            <a:solidFill>
              <a:srgbClr val="FFC000">
                <a:lumMod val="60000"/>
                <a:lumOff val="4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02" name="Sağ Köşeli Ayraç 101">
            <a:extLst>
              <a:ext uri="{FF2B5EF4-FFF2-40B4-BE49-F238E27FC236}">
                <a16:creationId xmlns:a16="http://schemas.microsoft.com/office/drawing/2014/main" id="{FE4A4229-A72A-485C-BEB3-AA23E797C6BD}"/>
              </a:ext>
            </a:extLst>
          </p:cNvPr>
          <p:cNvSpPr/>
          <p:nvPr/>
        </p:nvSpPr>
        <p:spPr>
          <a:xfrm rot="10800000" flipH="1">
            <a:off x="7863263" y="5994665"/>
            <a:ext cx="119459" cy="621743"/>
          </a:xfrm>
          <a:prstGeom prst="rightBracket">
            <a:avLst/>
          </a:prstGeom>
          <a:noFill/>
          <a:ln w="6350" cap="flat" cmpd="sng" algn="ctr">
            <a:solidFill>
              <a:srgbClr val="FFC000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Sağ Köşeli Ayraç 102">
            <a:extLst>
              <a:ext uri="{FF2B5EF4-FFF2-40B4-BE49-F238E27FC236}">
                <a16:creationId xmlns:a16="http://schemas.microsoft.com/office/drawing/2014/main" id="{081F7D20-A243-4604-86C1-86C5DECA465A}"/>
              </a:ext>
            </a:extLst>
          </p:cNvPr>
          <p:cNvSpPr/>
          <p:nvPr/>
        </p:nvSpPr>
        <p:spPr>
          <a:xfrm>
            <a:off x="7758740" y="4082835"/>
            <a:ext cx="192505" cy="295856"/>
          </a:xfrm>
          <a:prstGeom prst="rightBracket">
            <a:avLst/>
          </a:prstGeom>
          <a:noFill/>
          <a:ln w="6350" cap="flat" cmpd="sng" algn="ctr">
            <a:solidFill>
              <a:srgbClr val="FFC000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Sağ Köşeli Ayraç 103">
            <a:extLst>
              <a:ext uri="{FF2B5EF4-FFF2-40B4-BE49-F238E27FC236}">
                <a16:creationId xmlns:a16="http://schemas.microsoft.com/office/drawing/2014/main" id="{02C07E0B-EA77-4C21-A8B6-B8109917D37B}"/>
              </a:ext>
            </a:extLst>
          </p:cNvPr>
          <p:cNvSpPr/>
          <p:nvPr/>
        </p:nvSpPr>
        <p:spPr>
          <a:xfrm>
            <a:off x="7809008" y="3238352"/>
            <a:ext cx="192505" cy="569665"/>
          </a:xfrm>
          <a:prstGeom prst="rightBracket">
            <a:avLst/>
          </a:prstGeom>
          <a:noFill/>
          <a:ln w="6350" cap="flat" cmpd="sng" algn="ctr">
            <a:solidFill>
              <a:srgbClr val="FFC000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5" name="Düz Ok Bağlayıcısı 104">
            <a:extLst>
              <a:ext uri="{FF2B5EF4-FFF2-40B4-BE49-F238E27FC236}">
                <a16:creationId xmlns:a16="http://schemas.microsoft.com/office/drawing/2014/main" id="{DFF0CCC6-BB24-4629-982D-2A56B6F52636}"/>
              </a:ext>
            </a:extLst>
          </p:cNvPr>
          <p:cNvCxnSpPr>
            <a:cxnSpLocks/>
          </p:cNvCxnSpPr>
          <p:nvPr/>
        </p:nvCxnSpPr>
        <p:spPr>
          <a:xfrm>
            <a:off x="8009539" y="3531618"/>
            <a:ext cx="2703099" cy="0"/>
          </a:xfrm>
          <a:prstGeom prst="straightConnector1">
            <a:avLst/>
          </a:prstGeom>
          <a:noFill/>
          <a:ln w="6350" cap="flat" cmpd="sng" algn="ctr">
            <a:solidFill>
              <a:srgbClr val="FFC000">
                <a:lumMod val="60000"/>
                <a:lumOff val="4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6" name="Düz Ok Bağlayıcısı 105">
            <a:extLst>
              <a:ext uri="{FF2B5EF4-FFF2-40B4-BE49-F238E27FC236}">
                <a16:creationId xmlns:a16="http://schemas.microsoft.com/office/drawing/2014/main" id="{551128A6-63AC-4AA4-9181-ABF5F8D6D17B}"/>
              </a:ext>
            </a:extLst>
          </p:cNvPr>
          <p:cNvCxnSpPr>
            <a:cxnSpLocks/>
          </p:cNvCxnSpPr>
          <p:nvPr/>
        </p:nvCxnSpPr>
        <p:spPr>
          <a:xfrm flipH="1">
            <a:off x="2579891" y="3146384"/>
            <a:ext cx="1701616" cy="0"/>
          </a:xfrm>
          <a:prstGeom prst="straightConnector1">
            <a:avLst/>
          </a:prstGeom>
          <a:noFill/>
          <a:ln w="6350" cap="flat" cmpd="sng" algn="ctr">
            <a:solidFill>
              <a:srgbClr val="FFC000">
                <a:lumMod val="60000"/>
                <a:lumOff val="4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07" name="Metin kutusu 106">
            <a:extLst>
              <a:ext uri="{FF2B5EF4-FFF2-40B4-BE49-F238E27FC236}">
                <a16:creationId xmlns:a16="http://schemas.microsoft.com/office/drawing/2014/main" id="{669F1734-46D0-448B-9606-23BE86B17F23}"/>
              </a:ext>
            </a:extLst>
          </p:cNvPr>
          <p:cNvSpPr txBox="1"/>
          <p:nvPr/>
        </p:nvSpPr>
        <p:spPr>
          <a:xfrm>
            <a:off x="9399689" y="1508380"/>
            <a:ext cx="1959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E7E6E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Kurumsal Logo</a:t>
            </a:r>
          </a:p>
        </p:txBody>
      </p:sp>
      <p:sp>
        <p:nvSpPr>
          <p:cNvPr id="108" name="Metin kutusu 107">
            <a:extLst>
              <a:ext uri="{FF2B5EF4-FFF2-40B4-BE49-F238E27FC236}">
                <a16:creationId xmlns:a16="http://schemas.microsoft.com/office/drawing/2014/main" id="{EDD85548-9760-4ACC-9CA8-0B9C584A9291}"/>
              </a:ext>
            </a:extLst>
          </p:cNvPr>
          <p:cNvSpPr txBox="1"/>
          <p:nvPr/>
        </p:nvSpPr>
        <p:spPr>
          <a:xfrm>
            <a:off x="10310229" y="1865513"/>
            <a:ext cx="93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E7E6E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Başlık</a:t>
            </a:r>
          </a:p>
        </p:txBody>
      </p:sp>
      <p:sp>
        <p:nvSpPr>
          <p:cNvPr id="109" name="Metin kutusu 108">
            <a:extLst>
              <a:ext uri="{FF2B5EF4-FFF2-40B4-BE49-F238E27FC236}">
                <a16:creationId xmlns:a16="http://schemas.microsoft.com/office/drawing/2014/main" id="{5C4623BF-0812-44F3-9D8E-EF76824093FA}"/>
              </a:ext>
            </a:extLst>
          </p:cNvPr>
          <p:cNvSpPr txBox="1"/>
          <p:nvPr/>
        </p:nvSpPr>
        <p:spPr>
          <a:xfrm>
            <a:off x="9635864" y="2711000"/>
            <a:ext cx="1143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Muhatap</a:t>
            </a:r>
          </a:p>
        </p:txBody>
      </p:sp>
      <p:sp>
        <p:nvSpPr>
          <p:cNvPr id="110" name="Metin kutusu 109">
            <a:extLst>
              <a:ext uri="{FF2B5EF4-FFF2-40B4-BE49-F238E27FC236}">
                <a16:creationId xmlns:a16="http://schemas.microsoft.com/office/drawing/2014/main" id="{1E8E4362-21B6-4251-8505-F26A80E27A90}"/>
              </a:ext>
            </a:extLst>
          </p:cNvPr>
          <p:cNvSpPr txBox="1"/>
          <p:nvPr/>
        </p:nvSpPr>
        <p:spPr>
          <a:xfrm>
            <a:off x="10710843" y="2125639"/>
            <a:ext cx="93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E7E6E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Tarih</a:t>
            </a:r>
          </a:p>
        </p:txBody>
      </p:sp>
      <p:sp>
        <p:nvSpPr>
          <p:cNvPr id="111" name="Metin kutusu 110">
            <a:extLst>
              <a:ext uri="{FF2B5EF4-FFF2-40B4-BE49-F238E27FC236}">
                <a16:creationId xmlns:a16="http://schemas.microsoft.com/office/drawing/2014/main" id="{5A9D48B7-4886-460B-8DB6-2F95382FD4D8}"/>
              </a:ext>
            </a:extLst>
          </p:cNvPr>
          <p:cNvSpPr txBox="1"/>
          <p:nvPr/>
        </p:nvSpPr>
        <p:spPr>
          <a:xfrm>
            <a:off x="1609534" y="2109597"/>
            <a:ext cx="621674" cy="369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E7E6E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Sayı</a:t>
            </a:r>
          </a:p>
        </p:txBody>
      </p:sp>
      <p:sp>
        <p:nvSpPr>
          <p:cNvPr id="112" name="Metin kutusu 111">
            <a:extLst>
              <a:ext uri="{FF2B5EF4-FFF2-40B4-BE49-F238E27FC236}">
                <a16:creationId xmlns:a16="http://schemas.microsoft.com/office/drawing/2014/main" id="{28F595A6-FB80-41A9-A45F-D17E373A5039}"/>
              </a:ext>
            </a:extLst>
          </p:cNvPr>
          <p:cNvSpPr txBox="1"/>
          <p:nvPr/>
        </p:nvSpPr>
        <p:spPr>
          <a:xfrm>
            <a:off x="1964565" y="2362116"/>
            <a:ext cx="857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E7E6E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Konu</a:t>
            </a:r>
          </a:p>
        </p:txBody>
      </p:sp>
      <p:sp>
        <p:nvSpPr>
          <p:cNvPr id="113" name="Metin kutusu 112">
            <a:extLst>
              <a:ext uri="{FF2B5EF4-FFF2-40B4-BE49-F238E27FC236}">
                <a16:creationId xmlns:a16="http://schemas.microsoft.com/office/drawing/2014/main" id="{1AF6755A-3060-43AB-AFAD-9B77A4983F81}"/>
              </a:ext>
            </a:extLst>
          </p:cNvPr>
          <p:cNvSpPr txBox="1"/>
          <p:nvPr/>
        </p:nvSpPr>
        <p:spPr>
          <a:xfrm>
            <a:off x="2058959" y="2947200"/>
            <a:ext cx="857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E7E6E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İlgi</a:t>
            </a:r>
          </a:p>
        </p:txBody>
      </p:sp>
      <p:sp>
        <p:nvSpPr>
          <p:cNvPr id="114" name="Metin kutusu 113">
            <a:extLst>
              <a:ext uri="{FF2B5EF4-FFF2-40B4-BE49-F238E27FC236}">
                <a16:creationId xmlns:a16="http://schemas.microsoft.com/office/drawing/2014/main" id="{8CD7C441-77C6-4676-81EF-F0C3399F0CE5}"/>
              </a:ext>
            </a:extLst>
          </p:cNvPr>
          <p:cNvSpPr txBox="1"/>
          <p:nvPr/>
        </p:nvSpPr>
        <p:spPr>
          <a:xfrm>
            <a:off x="10720664" y="3306333"/>
            <a:ext cx="93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E7E6E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Metin</a:t>
            </a:r>
          </a:p>
        </p:txBody>
      </p:sp>
      <p:sp>
        <p:nvSpPr>
          <p:cNvPr id="115" name="Metin kutusu 114">
            <a:extLst>
              <a:ext uri="{FF2B5EF4-FFF2-40B4-BE49-F238E27FC236}">
                <a16:creationId xmlns:a16="http://schemas.microsoft.com/office/drawing/2014/main" id="{882F2E0C-CC33-480E-BFC9-38425E4198F4}"/>
              </a:ext>
            </a:extLst>
          </p:cNvPr>
          <p:cNvSpPr txBox="1"/>
          <p:nvPr/>
        </p:nvSpPr>
        <p:spPr>
          <a:xfrm>
            <a:off x="10666864" y="3982905"/>
            <a:ext cx="93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E7E6E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İmza</a:t>
            </a:r>
          </a:p>
        </p:txBody>
      </p:sp>
      <p:sp>
        <p:nvSpPr>
          <p:cNvPr id="116" name="Metin kutusu 115">
            <a:extLst>
              <a:ext uri="{FF2B5EF4-FFF2-40B4-BE49-F238E27FC236}">
                <a16:creationId xmlns:a16="http://schemas.microsoft.com/office/drawing/2014/main" id="{E3BE8E07-A295-456F-8519-00BC240EA6D8}"/>
              </a:ext>
            </a:extLst>
          </p:cNvPr>
          <p:cNvSpPr txBox="1"/>
          <p:nvPr/>
        </p:nvSpPr>
        <p:spPr>
          <a:xfrm>
            <a:off x="2040020" y="4294801"/>
            <a:ext cx="93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E7E6E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</a:t>
            </a:r>
          </a:p>
        </p:txBody>
      </p:sp>
      <p:sp>
        <p:nvSpPr>
          <p:cNvPr id="117" name="Metin kutusu 116">
            <a:extLst>
              <a:ext uri="{FF2B5EF4-FFF2-40B4-BE49-F238E27FC236}">
                <a16:creationId xmlns:a16="http://schemas.microsoft.com/office/drawing/2014/main" id="{37DCC08A-08C6-44EC-AAD5-EA612F0DCFCA}"/>
              </a:ext>
            </a:extLst>
          </p:cNvPr>
          <p:cNvSpPr txBox="1"/>
          <p:nvPr/>
        </p:nvSpPr>
        <p:spPr>
          <a:xfrm>
            <a:off x="9046992" y="5998095"/>
            <a:ext cx="2321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E7E6E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Belge Doğrulama ve İletişim Bilgileri</a:t>
            </a:r>
          </a:p>
        </p:txBody>
      </p:sp>
      <p:sp>
        <p:nvSpPr>
          <p:cNvPr id="118" name="Sağ Köşeli Ayraç 117">
            <a:extLst>
              <a:ext uri="{FF2B5EF4-FFF2-40B4-BE49-F238E27FC236}">
                <a16:creationId xmlns:a16="http://schemas.microsoft.com/office/drawing/2014/main" id="{38E23905-8FE9-43A6-ADD1-B4B8A3EE78EB}"/>
              </a:ext>
            </a:extLst>
          </p:cNvPr>
          <p:cNvSpPr/>
          <p:nvPr/>
        </p:nvSpPr>
        <p:spPr>
          <a:xfrm>
            <a:off x="7266867" y="4651132"/>
            <a:ext cx="192505" cy="569665"/>
          </a:xfrm>
          <a:prstGeom prst="rightBracket">
            <a:avLst/>
          </a:prstGeom>
          <a:noFill/>
          <a:ln w="635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9" name="Düz Ok Bağlayıcısı 118">
            <a:extLst>
              <a:ext uri="{FF2B5EF4-FFF2-40B4-BE49-F238E27FC236}">
                <a16:creationId xmlns:a16="http://schemas.microsoft.com/office/drawing/2014/main" id="{D0C8F0FD-E430-49DD-81C4-80DADD11EA3D}"/>
              </a:ext>
            </a:extLst>
          </p:cNvPr>
          <p:cNvCxnSpPr>
            <a:cxnSpLocks/>
          </p:cNvCxnSpPr>
          <p:nvPr/>
        </p:nvCxnSpPr>
        <p:spPr>
          <a:xfrm>
            <a:off x="7467398" y="4944398"/>
            <a:ext cx="2703099" cy="0"/>
          </a:xfrm>
          <a:prstGeom prst="straightConnector1">
            <a:avLst/>
          </a:prstGeom>
          <a:noFill/>
          <a:ln w="635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20" name="Metin kutusu 119">
            <a:extLst>
              <a:ext uri="{FF2B5EF4-FFF2-40B4-BE49-F238E27FC236}">
                <a16:creationId xmlns:a16="http://schemas.microsoft.com/office/drawing/2014/main" id="{B3F63041-F024-4585-834D-A672FB8B9427}"/>
              </a:ext>
            </a:extLst>
          </p:cNvPr>
          <p:cNvSpPr txBox="1"/>
          <p:nvPr/>
        </p:nvSpPr>
        <p:spPr>
          <a:xfrm>
            <a:off x="10170497" y="4754421"/>
            <a:ext cx="1143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Dağıtım</a:t>
            </a:r>
          </a:p>
        </p:txBody>
      </p:sp>
    </p:spTree>
    <p:extLst>
      <p:ext uri="{BB962C8B-B14F-4D97-AF65-F5344CB8AC3E}">
        <p14:creationId xmlns:p14="http://schemas.microsoft.com/office/powerpoint/2010/main" val="173775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bg1"/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bg1"/>
                </a:solidFill>
                <a:latin typeface="Candara Light" panose="020E0502030303020204" pitchFamily="34" charset="0"/>
              </a:rPr>
              <a:t>Madde 9</a:t>
            </a:r>
            <a:r>
              <a:rPr lang="tr-TR" sz="2000" b="1" dirty="0" smtClean="0">
                <a:solidFill>
                  <a:schemeClr val="bg1"/>
                </a:solidFill>
                <a:latin typeface="Candara Light" panose="020E0502030303020204" pitchFamily="34" charset="0"/>
              </a:rPr>
              <a:t>: Kurumsal Logo</a:t>
            </a:r>
            <a:endParaRPr lang="tr-TR" sz="2000" b="1" dirty="0">
              <a:solidFill>
                <a:schemeClr val="bg1"/>
              </a:solidFill>
              <a:latin typeface="Candara Light" panose="020E0502030303020204" pitchFamily="34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1355209" y="1809302"/>
            <a:ext cx="8956895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i="1" dirty="0">
                <a:solidFill>
                  <a:schemeClr val="bg1"/>
                </a:solidFill>
              </a:rPr>
              <a:t>Resmî yazışmalarda idareler, tercihen kurumsal logo kullanabilir.</a:t>
            </a:r>
          </a:p>
          <a:p>
            <a:endParaRPr lang="tr-TR" sz="700" i="1" dirty="0">
              <a:solidFill>
                <a:schemeClr val="bg1"/>
              </a:solidFill>
            </a:endParaRPr>
          </a:p>
          <a:p>
            <a:pPr algn="ctr"/>
            <a:endParaRPr lang="tr-TR" sz="2400" b="1" i="1" dirty="0" smtClean="0">
              <a:solidFill>
                <a:schemeClr val="bg1"/>
              </a:solidFill>
            </a:endParaRPr>
          </a:p>
          <a:p>
            <a:pPr algn="ctr"/>
            <a:r>
              <a:rPr lang="tr-TR" sz="2400" b="1" i="1" dirty="0" smtClean="0">
                <a:solidFill>
                  <a:schemeClr val="bg1"/>
                </a:solidFill>
              </a:rPr>
              <a:t>Belge </a:t>
            </a:r>
            <a:r>
              <a:rPr lang="tr-TR" sz="2400" b="1" i="1" dirty="0">
                <a:solidFill>
                  <a:schemeClr val="bg1"/>
                </a:solidFill>
              </a:rPr>
              <a:t>üzerinde bir ya da en fazla iki logo kullanılabilir. </a:t>
            </a:r>
            <a:endParaRPr lang="tr-TR" sz="2400" dirty="0">
              <a:solidFill>
                <a:schemeClr val="bg1"/>
              </a:solidFill>
            </a:endParaRPr>
          </a:p>
        </p:txBody>
      </p:sp>
      <p:grpSp>
        <p:nvGrpSpPr>
          <p:cNvPr id="30" name="Graphic 14">
            <a:extLst>
              <a:ext uri="{FF2B5EF4-FFF2-40B4-BE49-F238E27FC236}">
                <a16:creationId xmlns:a16="http://schemas.microsoft.com/office/drawing/2014/main" id="{09C6E68C-5260-4BCF-A60B-BD0034F98B09}"/>
              </a:ext>
            </a:extLst>
          </p:cNvPr>
          <p:cNvGrpSpPr/>
          <p:nvPr/>
        </p:nvGrpSpPr>
        <p:grpSpPr>
          <a:xfrm>
            <a:off x="7717091" y="3693814"/>
            <a:ext cx="4030765" cy="3164186"/>
            <a:chOff x="2444748" y="555045"/>
            <a:chExt cx="7282048" cy="5727454"/>
          </a:xfrm>
        </p:grpSpPr>
        <p:sp>
          <p:nvSpPr>
            <p:cNvPr id="31" name="Freeform: Shape 25">
              <a:extLst>
                <a:ext uri="{FF2B5EF4-FFF2-40B4-BE49-F238E27FC236}">
                  <a16:creationId xmlns:a16="http://schemas.microsoft.com/office/drawing/2014/main" id="{B431BF10-25BA-458D-B6D2-742CD1FDCA6D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26">
              <a:extLst>
                <a:ext uri="{FF2B5EF4-FFF2-40B4-BE49-F238E27FC236}">
                  <a16:creationId xmlns:a16="http://schemas.microsoft.com/office/drawing/2014/main" id="{68BA6B34-C390-4AFE-A37E-C7E6153CA2C7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27">
              <a:extLst>
                <a:ext uri="{FF2B5EF4-FFF2-40B4-BE49-F238E27FC236}">
                  <a16:creationId xmlns:a16="http://schemas.microsoft.com/office/drawing/2014/main" id="{C9C1B044-6444-4352-95E5-E580D57B0C49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28">
              <a:extLst>
                <a:ext uri="{FF2B5EF4-FFF2-40B4-BE49-F238E27FC236}">
                  <a16:creationId xmlns:a16="http://schemas.microsoft.com/office/drawing/2014/main" id="{320CABE1-F9F8-4884-914E-22F0F47D1D0D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29">
              <a:extLst>
                <a:ext uri="{FF2B5EF4-FFF2-40B4-BE49-F238E27FC236}">
                  <a16:creationId xmlns:a16="http://schemas.microsoft.com/office/drawing/2014/main" id="{573B89F1-7C54-4747-893A-FA0C0DB3D87F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0">
              <a:extLst>
                <a:ext uri="{FF2B5EF4-FFF2-40B4-BE49-F238E27FC236}">
                  <a16:creationId xmlns:a16="http://schemas.microsoft.com/office/drawing/2014/main" id="{D44854C8-E72A-419D-8843-A429944E2FDF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1">
              <a:extLst>
                <a:ext uri="{FF2B5EF4-FFF2-40B4-BE49-F238E27FC236}">
                  <a16:creationId xmlns:a16="http://schemas.microsoft.com/office/drawing/2014/main" id="{A4B232D6-972F-4B76-A242-21F86A5EB51A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969F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2">
              <a:extLst>
                <a:ext uri="{FF2B5EF4-FFF2-40B4-BE49-F238E27FC236}">
                  <a16:creationId xmlns:a16="http://schemas.microsoft.com/office/drawing/2014/main" id="{2A9B8ED6-6FD2-4CFB-B0D3-981C9E264023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chemeClr val="tx1">
                <a:lumMod val="65000"/>
                <a:lumOff val="35000"/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20" name="Resim 19">
            <a:extLst>
              <a:ext uri="{FF2B5EF4-FFF2-40B4-BE49-F238E27FC236}">
                <a16:creationId xmlns:a16="http://schemas.microsoft.com/office/drawing/2014/main" id="{3E6305D8-96AF-4D80-9A81-9C72000319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0" r="16005" b="-2"/>
          <a:stretch/>
        </p:blipFill>
        <p:spPr>
          <a:xfrm>
            <a:off x="8679828" y="3882492"/>
            <a:ext cx="2053655" cy="2252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190891">
            <a:off x="10305861" y="138917"/>
            <a:ext cx="1569802" cy="131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04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14000">
              <a:schemeClr val="accent6">
                <a:lumMod val="0"/>
                <a:lumOff val="100000"/>
              </a:schemeClr>
            </a:gs>
            <a:gs pos="64000">
              <a:schemeClr val="bg1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/>
          <a:srcRect r="1703"/>
          <a:stretch/>
        </p:blipFill>
        <p:spPr>
          <a:xfrm>
            <a:off x="440726" y="2381832"/>
            <a:ext cx="5611731" cy="1316424"/>
          </a:xfrm>
          <a:prstGeom prst="rect">
            <a:avLst/>
          </a:prstGeom>
        </p:spPr>
      </p:pic>
      <p:pic>
        <p:nvPicPr>
          <p:cNvPr id="2" name="Resim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9: Kurumsal Logo</a:t>
            </a:r>
            <a:endParaRPr lang="tr-TR" sz="2000" b="1" dirty="0">
              <a:solidFill>
                <a:schemeClr val="tx1">
                  <a:lumMod val="90000"/>
                  <a:lumOff val="10000"/>
                </a:schemeClr>
              </a:solidFill>
              <a:latin typeface="Candara Light" panose="020E0502030303020204" pitchFamily="34" charset="0"/>
            </a:endParaRP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Dikdörtgen 19">
            <a:extLst>
              <a:ext uri="{FF2B5EF4-FFF2-40B4-BE49-F238E27FC236}">
                <a16:creationId xmlns:a16="http://schemas.microsoft.com/office/drawing/2014/main" id="{33458737-EEC9-4958-AA12-1DD32F96853F}"/>
              </a:ext>
            </a:extLst>
          </p:cNvPr>
          <p:cNvSpPr/>
          <p:nvPr/>
        </p:nvSpPr>
        <p:spPr>
          <a:xfrm>
            <a:off x="273527" y="1373669"/>
            <a:ext cx="5627308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3600" b="1" i="1" dirty="0" smtClean="0">
                <a:ln/>
                <a:solidFill>
                  <a:srgbClr val="1B9FB1"/>
                </a:solidFill>
                <a:latin typeface="Calibri" panose="020F0502020204030204"/>
              </a:rPr>
              <a:t>Tek Logo </a:t>
            </a:r>
            <a:r>
              <a:rPr lang="tr-TR" sz="3600" b="1" i="1" dirty="0">
                <a:ln/>
                <a:solidFill>
                  <a:srgbClr val="1B9FB1"/>
                </a:solidFill>
                <a:latin typeface="Calibri" panose="020F0502020204030204"/>
              </a:rPr>
              <a:t>Kullanımı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BDEA6AE8-2DBD-4A04-A0B1-2DF974FBECEF}"/>
              </a:ext>
            </a:extLst>
          </p:cNvPr>
          <p:cNvSpPr txBox="1"/>
          <p:nvPr/>
        </p:nvSpPr>
        <p:spPr>
          <a:xfrm>
            <a:off x="3941925" y="2679586"/>
            <a:ext cx="982127" cy="400110"/>
          </a:xfrm>
          <a:prstGeom prst="rect">
            <a:avLst/>
          </a:prstGeom>
          <a:noFill/>
          <a:ln>
            <a:solidFill>
              <a:srgbClr val="E7E6E6">
                <a:lumMod val="9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Ortalı</a:t>
            </a:r>
          </a:p>
        </p:txBody>
      </p:sp>
      <p:cxnSp>
        <p:nvCxnSpPr>
          <p:cNvPr id="25" name="Düz Ok Bağlayıcısı 24">
            <a:extLst>
              <a:ext uri="{FF2B5EF4-FFF2-40B4-BE49-F238E27FC236}">
                <a16:creationId xmlns:a16="http://schemas.microsoft.com/office/drawing/2014/main" id="{DC1F6E8F-D473-4A66-9AE1-8BCF7ED5A5CD}"/>
              </a:ext>
            </a:extLst>
          </p:cNvPr>
          <p:cNvCxnSpPr>
            <a:cxnSpLocks/>
          </p:cNvCxnSpPr>
          <p:nvPr/>
        </p:nvCxnSpPr>
        <p:spPr>
          <a:xfrm flipH="1">
            <a:off x="1458756" y="5681062"/>
            <a:ext cx="433138" cy="0"/>
          </a:xfrm>
          <a:prstGeom prst="straightConnector1">
            <a:avLst/>
          </a:prstGeom>
          <a:noFill/>
          <a:ln w="6350" cap="flat" cmpd="sng" algn="ctr">
            <a:solidFill>
              <a:srgbClr val="C00000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118F1E0D-C0EB-47E6-938D-912E8C2B5ABE}"/>
              </a:ext>
            </a:extLst>
          </p:cNvPr>
          <p:cNvSpPr txBox="1"/>
          <p:nvPr/>
        </p:nvSpPr>
        <p:spPr>
          <a:xfrm>
            <a:off x="565088" y="5513164"/>
            <a:ext cx="982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C00000"/>
                </a:solidFill>
                <a:latin typeface="Calibri" panose="020F0502020204030204"/>
              </a:rPr>
              <a:t>1,5 cm</a:t>
            </a:r>
          </a:p>
        </p:txBody>
      </p:sp>
      <p:cxnSp>
        <p:nvCxnSpPr>
          <p:cNvPr id="27" name="Düz Ok Bağlayıcısı 26">
            <a:extLst>
              <a:ext uri="{FF2B5EF4-FFF2-40B4-BE49-F238E27FC236}">
                <a16:creationId xmlns:a16="http://schemas.microsoft.com/office/drawing/2014/main" id="{5D53745D-FB41-42C6-9394-7A2B0AF9D0F5}"/>
              </a:ext>
            </a:extLst>
          </p:cNvPr>
          <p:cNvCxnSpPr>
            <a:cxnSpLocks/>
          </p:cNvCxnSpPr>
          <p:nvPr/>
        </p:nvCxnSpPr>
        <p:spPr>
          <a:xfrm>
            <a:off x="4251221" y="5081636"/>
            <a:ext cx="0" cy="431528"/>
          </a:xfrm>
          <a:prstGeom prst="straightConnector1">
            <a:avLst/>
          </a:prstGeom>
          <a:noFill/>
          <a:ln w="6350" cap="flat" cmpd="sng" algn="ctr">
            <a:solidFill>
              <a:srgbClr val="C00000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B5B025B3-70E0-4A20-86F7-88A652FD44F1}"/>
              </a:ext>
            </a:extLst>
          </p:cNvPr>
          <p:cNvSpPr txBox="1"/>
          <p:nvPr/>
        </p:nvSpPr>
        <p:spPr>
          <a:xfrm>
            <a:off x="3861680" y="4682116"/>
            <a:ext cx="982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C00000"/>
                </a:solidFill>
                <a:latin typeface="Calibri" panose="020F0502020204030204"/>
              </a:rPr>
              <a:t>1,5 cm</a:t>
            </a:r>
          </a:p>
        </p:txBody>
      </p:sp>
      <p:cxnSp>
        <p:nvCxnSpPr>
          <p:cNvPr id="29" name="Düz Ok Bağlayıcısı 28">
            <a:extLst>
              <a:ext uri="{FF2B5EF4-FFF2-40B4-BE49-F238E27FC236}">
                <a16:creationId xmlns:a16="http://schemas.microsoft.com/office/drawing/2014/main" id="{AA1C03BE-5846-47E6-B23F-64D69189056A}"/>
              </a:ext>
            </a:extLst>
          </p:cNvPr>
          <p:cNvCxnSpPr>
            <a:cxnSpLocks/>
          </p:cNvCxnSpPr>
          <p:nvPr/>
        </p:nvCxnSpPr>
        <p:spPr>
          <a:xfrm>
            <a:off x="2329325" y="5081636"/>
            <a:ext cx="0" cy="213588"/>
          </a:xfrm>
          <a:prstGeom prst="straightConnector1">
            <a:avLst/>
          </a:prstGeom>
          <a:noFill/>
          <a:ln w="6350" cap="flat" cmpd="sng" algn="ctr">
            <a:solidFill>
              <a:srgbClr val="C00000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A6FAB0AB-2B84-49F5-AEDE-EA477C53D9EB}"/>
              </a:ext>
            </a:extLst>
          </p:cNvPr>
          <p:cNvSpPr txBox="1"/>
          <p:nvPr/>
        </p:nvSpPr>
        <p:spPr>
          <a:xfrm>
            <a:off x="1964030" y="4682116"/>
            <a:ext cx="982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C00000"/>
                </a:solidFill>
                <a:latin typeface="Calibri" panose="020F0502020204030204"/>
              </a:rPr>
              <a:t>0,5 cm</a:t>
            </a:r>
          </a:p>
        </p:txBody>
      </p:sp>
      <p:sp>
        <p:nvSpPr>
          <p:cNvPr id="31" name="Dikdörtgen 30">
            <a:extLst>
              <a:ext uri="{FF2B5EF4-FFF2-40B4-BE49-F238E27FC236}">
                <a16:creationId xmlns:a16="http://schemas.microsoft.com/office/drawing/2014/main" id="{65146089-642F-4151-BF95-7ACC7F88C6E7}"/>
              </a:ext>
            </a:extLst>
          </p:cNvPr>
          <p:cNvSpPr/>
          <p:nvPr/>
        </p:nvSpPr>
        <p:spPr>
          <a:xfrm>
            <a:off x="5900835" y="2669498"/>
            <a:ext cx="51844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dirty="0">
                <a:solidFill>
                  <a:srgbClr val="000000"/>
                </a:solidFill>
                <a:latin typeface="Calibri" panose="020F0502020204030204"/>
              </a:rPr>
              <a:t>Belgenin en üst orta kısmında logo kullanılması halinde sayfanın üst kenarı ile logo arasında </a:t>
            </a:r>
            <a:r>
              <a:rPr lang="tr-TR" sz="1600" b="1" dirty="0">
                <a:solidFill>
                  <a:srgbClr val="000000"/>
                </a:solidFill>
                <a:latin typeface="Calibri" panose="020F0502020204030204"/>
              </a:rPr>
              <a:t>0,5 cm </a:t>
            </a:r>
            <a:r>
              <a:rPr lang="tr-TR" sz="1600" dirty="0">
                <a:solidFill>
                  <a:srgbClr val="000000"/>
                </a:solidFill>
                <a:latin typeface="Calibri" panose="020F0502020204030204"/>
              </a:rPr>
              <a:t>boşluk bırakılmalıdır.</a:t>
            </a:r>
            <a:endParaRPr lang="tr-TR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Dikdörtgen 31">
            <a:extLst>
              <a:ext uri="{FF2B5EF4-FFF2-40B4-BE49-F238E27FC236}">
                <a16:creationId xmlns:a16="http://schemas.microsoft.com/office/drawing/2014/main" id="{FDC54D4A-56E6-41DC-B2BC-779E03247713}"/>
              </a:ext>
            </a:extLst>
          </p:cNvPr>
          <p:cNvSpPr/>
          <p:nvPr/>
        </p:nvSpPr>
        <p:spPr>
          <a:xfrm>
            <a:off x="7342984" y="5048926"/>
            <a:ext cx="46538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dirty="0">
                <a:solidFill>
                  <a:srgbClr val="000000"/>
                </a:solidFill>
                <a:latin typeface="Calibri" panose="020F0502020204030204"/>
              </a:rPr>
              <a:t>Tek logonun solda kullanıldığı durumlarda sayfanın üst kenarı ile başlık arasında </a:t>
            </a:r>
            <a:r>
              <a:rPr lang="tr-TR" sz="1600" b="1" dirty="0">
                <a:solidFill>
                  <a:srgbClr val="000000"/>
                </a:solidFill>
                <a:latin typeface="Calibri" panose="020F0502020204030204"/>
              </a:rPr>
              <a:t>1,5 cm </a:t>
            </a:r>
            <a:r>
              <a:rPr lang="tr-TR" sz="1600" dirty="0">
                <a:solidFill>
                  <a:srgbClr val="000000"/>
                </a:solidFill>
                <a:latin typeface="Calibri" panose="020F0502020204030204"/>
              </a:rPr>
              <a:t>boşluk; sayfanın üst kenarı ile logo arasında </a:t>
            </a:r>
            <a:r>
              <a:rPr lang="tr-TR" sz="1600" b="1" dirty="0">
                <a:solidFill>
                  <a:srgbClr val="000000"/>
                </a:solidFill>
                <a:latin typeface="Calibri" panose="020F0502020204030204"/>
              </a:rPr>
              <a:t>0,5 cm </a:t>
            </a:r>
            <a:r>
              <a:rPr lang="tr-TR" sz="1600" dirty="0">
                <a:solidFill>
                  <a:srgbClr val="000000"/>
                </a:solidFill>
                <a:latin typeface="Calibri" panose="020F0502020204030204"/>
              </a:rPr>
              <a:t>boşluk ve sol kısım ile logo arasında </a:t>
            </a:r>
            <a:r>
              <a:rPr lang="tr-TR" sz="1600" b="1" dirty="0">
                <a:solidFill>
                  <a:srgbClr val="000000"/>
                </a:solidFill>
                <a:latin typeface="Calibri" panose="020F0502020204030204"/>
              </a:rPr>
              <a:t>1,5 cm </a:t>
            </a:r>
            <a:r>
              <a:rPr lang="tr-TR" sz="1600" dirty="0">
                <a:solidFill>
                  <a:srgbClr val="000000"/>
                </a:solidFill>
                <a:latin typeface="Calibri" panose="020F0502020204030204"/>
              </a:rPr>
              <a:t>boşluk bırakılmalıdır. </a:t>
            </a:r>
            <a:endParaRPr lang="tr-TR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0B19EF85-8FCD-43F8-A75D-E732DE71FBE3}"/>
              </a:ext>
            </a:extLst>
          </p:cNvPr>
          <p:cNvSpPr txBox="1"/>
          <p:nvPr/>
        </p:nvSpPr>
        <p:spPr>
          <a:xfrm>
            <a:off x="2105054" y="2251763"/>
            <a:ext cx="98212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C00000"/>
                </a:solidFill>
                <a:latin typeface="Calibri" panose="020F0502020204030204"/>
              </a:rPr>
              <a:t>0,5 cm</a:t>
            </a:r>
          </a:p>
        </p:txBody>
      </p:sp>
      <p:cxnSp>
        <p:nvCxnSpPr>
          <p:cNvPr id="7" name="Düz Bağlayıcı 6"/>
          <p:cNvCxnSpPr/>
          <p:nvPr/>
        </p:nvCxnSpPr>
        <p:spPr>
          <a:xfrm>
            <a:off x="576263" y="2338388"/>
            <a:ext cx="5272688" cy="26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Düz Bağlayıcı 32"/>
          <p:cNvCxnSpPr/>
          <p:nvPr/>
        </p:nvCxnSpPr>
        <p:spPr>
          <a:xfrm flipV="1">
            <a:off x="569247" y="2332166"/>
            <a:ext cx="14032" cy="12359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Düz Bağlayıcı 33"/>
          <p:cNvCxnSpPr/>
          <p:nvPr/>
        </p:nvCxnSpPr>
        <p:spPr>
          <a:xfrm flipV="1">
            <a:off x="5828978" y="2332166"/>
            <a:ext cx="14032" cy="12272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Dikdörtgen 34"/>
          <p:cNvSpPr/>
          <p:nvPr/>
        </p:nvSpPr>
        <p:spPr>
          <a:xfrm>
            <a:off x="7094220" y="3327020"/>
            <a:ext cx="912258" cy="5020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38" name="Düz Bağlayıcı 37"/>
          <p:cNvCxnSpPr/>
          <p:nvPr/>
        </p:nvCxnSpPr>
        <p:spPr>
          <a:xfrm>
            <a:off x="1465772" y="5049475"/>
            <a:ext cx="5183429" cy="1302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Düz Bağlayıcı 38"/>
          <p:cNvCxnSpPr/>
          <p:nvPr/>
        </p:nvCxnSpPr>
        <p:spPr>
          <a:xfrm flipV="1">
            <a:off x="1458756" y="5043252"/>
            <a:ext cx="14032" cy="12359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Düz Bağlayıcı 39"/>
          <p:cNvCxnSpPr/>
          <p:nvPr/>
        </p:nvCxnSpPr>
        <p:spPr>
          <a:xfrm flipV="1">
            <a:off x="6635169" y="5052006"/>
            <a:ext cx="14032" cy="12272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etin kutusu 4"/>
          <p:cNvSpPr txBox="1"/>
          <p:nvPr/>
        </p:nvSpPr>
        <p:spPr>
          <a:xfrm>
            <a:off x="2189425" y="5532298"/>
            <a:ext cx="4123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T.C.</a:t>
            </a:r>
          </a:p>
          <a:p>
            <a:pPr algn="ctr"/>
            <a:r>
              <a:rPr lang="tr-T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KEÇİÖREN BELEDİYE BAŞKANLIĞI</a:t>
            </a:r>
          </a:p>
          <a:p>
            <a:pPr algn="ctr"/>
            <a:r>
              <a:rPr lang="tr-T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İnsan Kaynakları ve Eğitim Müdürlüğü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530" y="5347670"/>
            <a:ext cx="906705" cy="83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3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9FE5B-393C-4BCD-BAF2-FE5245688FF3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Nesne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2148225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Acrobat Document" r:id="rId3" imgW="13716000" imgH="7715250" progId="AcroExch.Document.DC">
                  <p:embed/>
                </p:oleObj>
              </mc:Choice>
              <mc:Fallback>
                <p:oleObj name="Acrobat Document" r:id="rId3" imgW="13716000" imgH="771525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839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14000">
              <a:schemeClr val="accent6">
                <a:lumMod val="0"/>
                <a:lumOff val="100000"/>
              </a:schemeClr>
            </a:gs>
            <a:gs pos="64000">
              <a:schemeClr val="bg1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252831">
                    <a:lumMod val="90000"/>
                    <a:lumOff val="10000"/>
                  </a:srgbClr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Resmî Yazışmalarda Uygulanacak Usul ve Esaslar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252831">
                    <a:lumMod val="90000"/>
                    <a:lumOff val="10000"/>
                  </a:srgbClr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Madde </a:t>
            </a:r>
            <a:r>
              <a:rPr kumimoji="0" lang="tr-T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52831">
                    <a:lumMod val="90000"/>
                    <a:lumOff val="10000"/>
                  </a:srgbClr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9: Kurumsal Logo</a:t>
            </a:r>
            <a:endParaRPr kumimoji="0" lang="tr-TR" sz="2000" b="1" i="0" u="none" strike="noStrike" kern="1200" cap="none" spc="0" normalizeH="0" baseline="0" noProof="0" dirty="0">
              <a:ln>
                <a:noFill/>
              </a:ln>
              <a:solidFill>
                <a:srgbClr val="252831">
                  <a:lumMod val="90000"/>
                  <a:lumOff val="10000"/>
                </a:srgbClr>
              </a:solidFill>
              <a:effectLst/>
              <a:uLnTx/>
              <a:uFillTx/>
              <a:latin typeface="Candara Light" panose="020E0502030303020204" pitchFamily="34" charset="0"/>
              <a:ea typeface="+mn-ea"/>
              <a:cs typeface="+mn-cs"/>
            </a:endParaRP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3" name="Dikdörtgen 32">
            <a:extLst>
              <a:ext uri="{FF2B5EF4-FFF2-40B4-BE49-F238E27FC236}">
                <a16:creationId xmlns:a16="http://schemas.microsoft.com/office/drawing/2014/main" id="{33458737-EEC9-4958-AA12-1DD32F96853F}"/>
              </a:ext>
            </a:extLst>
          </p:cNvPr>
          <p:cNvSpPr/>
          <p:nvPr/>
        </p:nvSpPr>
        <p:spPr>
          <a:xfrm>
            <a:off x="273527" y="1449520"/>
            <a:ext cx="5627308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1" u="none" strike="noStrike" kern="1200" cap="none" spc="0" normalizeH="0" baseline="0" noProof="0" dirty="0">
                <a:ln/>
                <a:solidFill>
                  <a:srgbClr val="1B9FB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İki Logo Kullanımı</a:t>
            </a:r>
          </a:p>
        </p:txBody>
      </p:sp>
      <p:pic>
        <p:nvPicPr>
          <p:cNvPr id="34" name="Resim 33">
            <a:extLst>
              <a:ext uri="{FF2B5EF4-FFF2-40B4-BE49-F238E27FC236}">
                <a16:creationId xmlns:a16="http://schemas.microsoft.com/office/drawing/2014/main" id="{70955AEA-DD9B-42AB-8003-F39662FAD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527" y="2621431"/>
            <a:ext cx="5227278" cy="1223993"/>
          </a:xfrm>
          <a:prstGeom prst="rect">
            <a:avLst/>
          </a:prstGeom>
        </p:spPr>
      </p:pic>
      <p:cxnSp>
        <p:nvCxnSpPr>
          <p:cNvPr id="35" name="Düz Ok Bağlayıcısı 34">
            <a:extLst>
              <a:ext uri="{FF2B5EF4-FFF2-40B4-BE49-F238E27FC236}">
                <a16:creationId xmlns:a16="http://schemas.microsoft.com/office/drawing/2014/main" id="{ED9A0376-3500-4F18-AAD1-D8E84FE79E59}"/>
              </a:ext>
            </a:extLst>
          </p:cNvPr>
          <p:cNvCxnSpPr>
            <a:cxnSpLocks/>
          </p:cNvCxnSpPr>
          <p:nvPr/>
        </p:nvCxnSpPr>
        <p:spPr>
          <a:xfrm>
            <a:off x="1133973" y="2679890"/>
            <a:ext cx="0" cy="213588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Metin kutusu 35">
            <a:extLst>
              <a:ext uri="{FF2B5EF4-FFF2-40B4-BE49-F238E27FC236}">
                <a16:creationId xmlns:a16="http://schemas.microsoft.com/office/drawing/2014/main" id="{47B80DDC-1F58-4483-927C-62EE310604F2}"/>
              </a:ext>
            </a:extLst>
          </p:cNvPr>
          <p:cNvSpPr txBox="1"/>
          <p:nvPr/>
        </p:nvSpPr>
        <p:spPr>
          <a:xfrm>
            <a:off x="466447" y="2295822"/>
            <a:ext cx="1765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 az 0,5 cm</a:t>
            </a:r>
          </a:p>
        </p:txBody>
      </p:sp>
      <p:cxnSp>
        <p:nvCxnSpPr>
          <p:cNvPr id="37" name="Düz Ok Bağlayıcısı 36">
            <a:extLst>
              <a:ext uri="{FF2B5EF4-FFF2-40B4-BE49-F238E27FC236}">
                <a16:creationId xmlns:a16="http://schemas.microsoft.com/office/drawing/2014/main" id="{FA94FD60-822D-41CA-92F0-D2FAFF541051}"/>
              </a:ext>
            </a:extLst>
          </p:cNvPr>
          <p:cNvCxnSpPr>
            <a:cxnSpLocks/>
          </p:cNvCxnSpPr>
          <p:nvPr/>
        </p:nvCxnSpPr>
        <p:spPr>
          <a:xfrm flipH="1">
            <a:off x="331453" y="3188674"/>
            <a:ext cx="433138" cy="0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Düz Ok Bağlayıcısı 37">
            <a:extLst>
              <a:ext uri="{FF2B5EF4-FFF2-40B4-BE49-F238E27FC236}">
                <a16:creationId xmlns:a16="http://schemas.microsoft.com/office/drawing/2014/main" id="{47D4EA81-1079-44FB-B6C7-2121C6E4E6C8}"/>
              </a:ext>
            </a:extLst>
          </p:cNvPr>
          <p:cNvCxnSpPr>
            <a:cxnSpLocks/>
          </p:cNvCxnSpPr>
          <p:nvPr/>
        </p:nvCxnSpPr>
        <p:spPr>
          <a:xfrm flipH="1">
            <a:off x="4974857" y="3261787"/>
            <a:ext cx="418969" cy="0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Metin kutusu 38">
            <a:extLst>
              <a:ext uri="{FF2B5EF4-FFF2-40B4-BE49-F238E27FC236}">
                <a16:creationId xmlns:a16="http://schemas.microsoft.com/office/drawing/2014/main" id="{B688135B-1164-4E55-9A48-B6D3AB81C9EE}"/>
              </a:ext>
            </a:extLst>
          </p:cNvPr>
          <p:cNvSpPr txBox="1"/>
          <p:nvPr/>
        </p:nvSpPr>
        <p:spPr>
          <a:xfrm>
            <a:off x="5380354" y="3102277"/>
            <a:ext cx="982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1,5 cm</a:t>
            </a:r>
          </a:p>
        </p:txBody>
      </p:sp>
      <p:cxnSp>
        <p:nvCxnSpPr>
          <p:cNvPr id="40" name="Düz Ok Bağlayıcısı 39">
            <a:extLst>
              <a:ext uri="{FF2B5EF4-FFF2-40B4-BE49-F238E27FC236}">
                <a16:creationId xmlns:a16="http://schemas.microsoft.com/office/drawing/2014/main" id="{F449D947-8A17-49DC-8F30-054607D9F8B1}"/>
              </a:ext>
            </a:extLst>
          </p:cNvPr>
          <p:cNvCxnSpPr>
            <a:cxnSpLocks/>
          </p:cNvCxnSpPr>
          <p:nvPr/>
        </p:nvCxnSpPr>
        <p:spPr>
          <a:xfrm>
            <a:off x="2937655" y="2670749"/>
            <a:ext cx="0" cy="431528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Metin kutusu 40">
            <a:extLst>
              <a:ext uri="{FF2B5EF4-FFF2-40B4-BE49-F238E27FC236}">
                <a16:creationId xmlns:a16="http://schemas.microsoft.com/office/drawing/2014/main" id="{6D168161-B015-4C1B-82FB-02C29AABF9C8}"/>
              </a:ext>
            </a:extLst>
          </p:cNvPr>
          <p:cNvSpPr txBox="1"/>
          <p:nvPr/>
        </p:nvSpPr>
        <p:spPr>
          <a:xfrm>
            <a:off x="2446591" y="2253971"/>
            <a:ext cx="982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1,5 cm</a:t>
            </a:r>
          </a:p>
        </p:txBody>
      </p:sp>
      <p:sp>
        <p:nvSpPr>
          <p:cNvPr id="42" name="Dikdörtgen 41">
            <a:extLst>
              <a:ext uri="{FF2B5EF4-FFF2-40B4-BE49-F238E27FC236}">
                <a16:creationId xmlns:a16="http://schemas.microsoft.com/office/drawing/2014/main" id="{B0851B53-053E-4A27-8B7D-EA4BD6EF2C81}"/>
              </a:ext>
            </a:extLst>
          </p:cNvPr>
          <p:cNvSpPr/>
          <p:nvPr/>
        </p:nvSpPr>
        <p:spPr>
          <a:xfrm>
            <a:off x="6487672" y="2621431"/>
            <a:ext cx="52142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İki logo kullanılması durumunda hiyerarşi yönünden 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üst idareye ait olan logonun solda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diğer idareye ait logonun sağda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yer almalıdır.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3" name="Resim 42">
            <a:extLst>
              <a:ext uri="{FF2B5EF4-FFF2-40B4-BE49-F238E27FC236}">
                <a16:creationId xmlns:a16="http://schemas.microsoft.com/office/drawing/2014/main" id="{D78217F0-C0E1-4E4E-967E-1866A529FF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363" y="4848473"/>
            <a:ext cx="5284176" cy="1374606"/>
          </a:xfrm>
          <a:prstGeom prst="rect">
            <a:avLst/>
          </a:prstGeom>
        </p:spPr>
      </p:pic>
      <p:sp>
        <p:nvSpPr>
          <p:cNvPr id="45" name="Metin kutusu 44">
            <a:extLst>
              <a:ext uri="{FF2B5EF4-FFF2-40B4-BE49-F238E27FC236}">
                <a16:creationId xmlns:a16="http://schemas.microsoft.com/office/drawing/2014/main" id="{64F34B95-A4D4-441C-8ED9-099CC0B95ED6}"/>
              </a:ext>
            </a:extLst>
          </p:cNvPr>
          <p:cNvSpPr txBox="1"/>
          <p:nvPr/>
        </p:nvSpPr>
        <p:spPr>
          <a:xfrm>
            <a:off x="1188925" y="4545715"/>
            <a:ext cx="1765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 az 0,5 cm</a:t>
            </a:r>
          </a:p>
        </p:txBody>
      </p:sp>
      <p:sp>
        <p:nvSpPr>
          <p:cNvPr id="47" name="Metin kutusu 46">
            <a:extLst>
              <a:ext uri="{FF2B5EF4-FFF2-40B4-BE49-F238E27FC236}">
                <a16:creationId xmlns:a16="http://schemas.microsoft.com/office/drawing/2014/main" id="{EADA42C8-7D91-4F53-B14E-DCE58D848F27}"/>
              </a:ext>
            </a:extLst>
          </p:cNvPr>
          <p:cNvSpPr txBox="1"/>
          <p:nvPr/>
        </p:nvSpPr>
        <p:spPr>
          <a:xfrm>
            <a:off x="44897" y="5348876"/>
            <a:ext cx="982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1,5 cm</a:t>
            </a:r>
          </a:p>
        </p:txBody>
      </p:sp>
      <p:sp>
        <p:nvSpPr>
          <p:cNvPr id="50" name="Metin kutusu 49">
            <a:extLst>
              <a:ext uri="{FF2B5EF4-FFF2-40B4-BE49-F238E27FC236}">
                <a16:creationId xmlns:a16="http://schemas.microsoft.com/office/drawing/2014/main" id="{B86ED900-505C-4B1B-BE55-F5A68CB25D50}"/>
              </a:ext>
            </a:extLst>
          </p:cNvPr>
          <p:cNvSpPr txBox="1"/>
          <p:nvPr/>
        </p:nvSpPr>
        <p:spPr>
          <a:xfrm>
            <a:off x="6141473" y="5259914"/>
            <a:ext cx="982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1,5 cm</a:t>
            </a:r>
          </a:p>
        </p:txBody>
      </p:sp>
      <p:sp>
        <p:nvSpPr>
          <p:cNvPr id="52" name="Metin kutusu 51">
            <a:extLst>
              <a:ext uri="{FF2B5EF4-FFF2-40B4-BE49-F238E27FC236}">
                <a16:creationId xmlns:a16="http://schemas.microsoft.com/office/drawing/2014/main" id="{0248CB83-DC9C-432A-B728-12413841CE0E}"/>
              </a:ext>
            </a:extLst>
          </p:cNvPr>
          <p:cNvSpPr txBox="1"/>
          <p:nvPr/>
        </p:nvSpPr>
        <p:spPr>
          <a:xfrm>
            <a:off x="3114256" y="4511153"/>
            <a:ext cx="982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1,5 cm</a:t>
            </a:r>
          </a:p>
        </p:txBody>
      </p:sp>
      <p:sp>
        <p:nvSpPr>
          <p:cNvPr id="53" name="Dikdörtgen 52">
            <a:extLst>
              <a:ext uri="{FF2B5EF4-FFF2-40B4-BE49-F238E27FC236}">
                <a16:creationId xmlns:a16="http://schemas.microsoft.com/office/drawing/2014/main" id="{518E03ED-8160-40CF-824C-17CC65E7700D}"/>
              </a:ext>
            </a:extLst>
          </p:cNvPr>
          <p:cNvSpPr/>
          <p:nvPr/>
        </p:nvSpPr>
        <p:spPr>
          <a:xfrm>
            <a:off x="7331878" y="4848473"/>
            <a:ext cx="47224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İdareye ait logo ile herhangi bir kavram veya etkinliğe ait bir logo kullanılmak istendiğinde 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idare logosu solda diğer logo ise sağda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kullanılmalıdır. </a:t>
            </a:r>
          </a:p>
        </p:txBody>
      </p:sp>
      <p:cxnSp>
        <p:nvCxnSpPr>
          <p:cNvPr id="44" name="Düz Ok Bağlayıcısı 43">
            <a:extLst>
              <a:ext uri="{FF2B5EF4-FFF2-40B4-BE49-F238E27FC236}">
                <a16:creationId xmlns:a16="http://schemas.microsoft.com/office/drawing/2014/main" id="{04CD07F3-58A8-41B5-9E40-1A2C858157EC}"/>
              </a:ext>
            </a:extLst>
          </p:cNvPr>
          <p:cNvCxnSpPr>
            <a:cxnSpLocks/>
          </p:cNvCxnSpPr>
          <p:nvPr/>
        </p:nvCxnSpPr>
        <p:spPr>
          <a:xfrm>
            <a:off x="1856451" y="4929783"/>
            <a:ext cx="0" cy="213588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Resi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3973" y="5143370"/>
            <a:ext cx="4906433" cy="905431"/>
          </a:xfrm>
          <a:prstGeom prst="rect">
            <a:avLst/>
          </a:prstGeom>
        </p:spPr>
      </p:pic>
      <p:cxnSp>
        <p:nvCxnSpPr>
          <p:cNvPr id="46" name="Düz Ok Bağlayıcısı 45">
            <a:extLst>
              <a:ext uri="{FF2B5EF4-FFF2-40B4-BE49-F238E27FC236}">
                <a16:creationId xmlns:a16="http://schemas.microsoft.com/office/drawing/2014/main" id="{A3A6F04A-5B1B-4C98-AFC6-F3F6E347716A}"/>
              </a:ext>
            </a:extLst>
          </p:cNvPr>
          <p:cNvCxnSpPr>
            <a:cxnSpLocks/>
          </p:cNvCxnSpPr>
          <p:nvPr/>
        </p:nvCxnSpPr>
        <p:spPr>
          <a:xfrm flipH="1">
            <a:off x="1034213" y="5563737"/>
            <a:ext cx="532947" cy="0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Düz Ok Bağlayıcısı 48">
            <a:extLst>
              <a:ext uri="{FF2B5EF4-FFF2-40B4-BE49-F238E27FC236}">
                <a16:creationId xmlns:a16="http://schemas.microsoft.com/office/drawing/2014/main" id="{AF59C080-B049-4290-89B7-F34B766E68E2}"/>
              </a:ext>
            </a:extLst>
          </p:cNvPr>
          <p:cNvCxnSpPr>
            <a:cxnSpLocks/>
          </p:cNvCxnSpPr>
          <p:nvPr/>
        </p:nvCxnSpPr>
        <p:spPr>
          <a:xfrm flipH="1">
            <a:off x="5643694" y="5490383"/>
            <a:ext cx="532947" cy="0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Düz Ok Bağlayıcısı 50">
            <a:extLst>
              <a:ext uri="{FF2B5EF4-FFF2-40B4-BE49-F238E27FC236}">
                <a16:creationId xmlns:a16="http://schemas.microsoft.com/office/drawing/2014/main" id="{87009095-69DF-4779-80CC-6848576E5248}"/>
              </a:ext>
            </a:extLst>
          </p:cNvPr>
          <p:cNvCxnSpPr>
            <a:cxnSpLocks/>
          </p:cNvCxnSpPr>
          <p:nvPr/>
        </p:nvCxnSpPr>
        <p:spPr>
          <a:xfrm>
            <a:off x="3605320" y="4927931"/>
            <a:ext cx="0" cy="431528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94792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bg1"/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bg1"/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bg1"/>
                </a:solidFill>
                <a:latin typeface="Candara Light" panose="020E0502030303020204" pitchFamily="34" charset="0"/>
              </a:rPr>
              <a:t>10: Başlık</a:t>
            </a:r>
            <a:endParaRPr lang="tr-TR" sz="2000" b="1" dirty="0">
              <a:solidFill>
                <a:schemeClr val="bg1"/>
              </a:solidFill>
              <a:latin typeface="Candara Light" panose="020E0502030303020204" pitchFamily="34" charset="0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983373" y="1255513"/>
            <a:ext cx="86085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i="1" dirty="0">
                <a:solidFill>
                  <a:schemeClr val="bg1"/>
                </a:solidFill>
              </a:rPr>
              <a:t>Başlık (antet), belgeyi gönderen idarenin adının belirtildiği bölümdür. </a:t>
            </a:r>
          </a:p>
        </p:txBody>
      </p:sp>
      <p:sp>
        <p:nvSpPr>
          <p:cNvPr id="7" name="Dikdörtgen 6"/>
          <p:cNvSpPr/>
          <p:nvPr/>
        </p:nvSpPr>
        <p:spPr>
          <a:xfrm>
            <a:off x="5203354" y="4493683"/>
            <a:ext cx="73955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4038" algn="just"/>
            <a:r>
              <a:rPr lang="tr-TR" sz="1600" i="1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İhtiyaç </a:t>
            </a:r>
            <a:r>
              <a:rPr lang="tr-TR" sz="1600" i="1" dirty="0">
                <a:latin typeface="Corbel" panose="020B0503020204020204" pitchFamily="34" charset="0"/>
                <a:cs typeface="Times New Roman" panose="02020603050405020304" pitchFamily="18" charset="0"/>
              </a:rPr>
              <a:t>duyulursa dördüncü </a:t>
            </a:r>
            <a:r>
              <a:rPr lang="tr-TR" sz="1600" i="1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satırda </a:t>
            </a:r>
            <a:r>
              <a:rPr lang="tr-TR" sz="1600" i="1" dirty="0">
                <a:latin typeface="Corbel" panose="020B0503020204020204" pitchFamily="34" charset="0"/>
                <a:cs typeface="Times New Roman" panose="02020603050405020304" pitchFamily="18" charset="0"/>
              </a:rPr>
              <a:t>alt birim bilgisi </a:t>
            </a:r>
            <a:r>
              <a:rPr lang="tr-TR" sz="1600" i="1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yazılır.</a:t>
            </a:r>
            <a:endParaRPr lang="tr-TR" sz="1600" i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725692" y="3076460"/>
            <a:ext cx="4270394" cy="21500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67" name="Metin kutusu 66"/>
          <p:cNvSpPr txBox="1"/>
          <p:nvPr/>
        </p:nvSpPr>
        <p:spPr>
          <a:xfrm>
            <a:off x="725692" y="3551998"/>
            <a:ext cx="4270394" cy="21500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49" name="Metin kutusu 48"/>
          <p:cNvSpPr txBox="1"/>
          <p:nvPr/>
        </p:nvSpPr>
        <p:spPr>
          <a:xfrm>
            <a:off x="661776" y="3610292"/>
            <a:ext cx="4364333" cy="15081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T.C.</a:t>
            </a:r>
          </a:p>
          <a:p>
            <a:pPr algn="ctr"/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CUMHURBAŞKANLIĞI</a:t>
            </a:r>
          </a:p>
          <a:p>
            <a:pPr algn="ctr"/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Strateji ve Bütçe Başkanlığı</a:t>
            </a:r>
          </a:p>
          <a:p>
            <a:pPr algn="ctr"/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Yönetim Hizmetleri Genel Müdürlüğü</a:t>
            </a:r>
          </a:p>
          <a:p>
            <a:pPr algn="ctr"/>
            <a:endParaRPr lang="tr-T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Google Shape;366;p34"/>
          <p:cNvSpPr/>
          <p:nvPr/>
        </p:nvSpPr>
        <p:spPr>
          <a:xfrm>
            <a:off x="548447" y="2895031"/>
            <a:ext cx="4590992" cy="3464011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chemeClr val="tx2">
              <a:lumMod val="25000"/>
            </a:schemeClr>
          </a:solidFill>
          <a:ln w="9525" cap="flat" cmpd="sng">
            <a:solidFill>
              <a:srgbClr val="CFD8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968169" y="1801324"/>
            <a:ext cx="83425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tr-TR" i="1" dirty="0">
                <a:solidFill>
                  <a:schemeClr val="bg1"/>
                </a:solidFill>
              </a:rPr>
              <a:t>Başlık </a:t>
            </a:r>
            <a:r>
              <a:rPr lang="tr-TR" b="1" i="1" dirty="0">
                <a:solidFill>
                  <a:srgbClr val="C00000"/>
                </a:solidFill>
              </a:rPr>
              <a:t>en fazla 4 satırdan</a:t>
            </a:r>
            <a:r>
              <a:rPr lang="tr-TR" i="1" dirty="0">
                <a:solidFill>
                  <a:srgbClr val="C00000"/>
                </a:solidFill>
              </a:rPr>
              <a:t> </a:t>
            </a:r>
            <a:r>
              <a:rPr lang="tr-TR" i="1" dirty="0">
                <a:solidFill>
                  <a:schemeClr val="bg1"/>
                </a:solidFill>
              </a:rPr>
              <a:t>oluşmalı ve idare/birim isimleri kuruluş kanunu ve/veya Cumhurbaşkanlığı Kararnamesi’nde belirtilen şekliyle yazılmalıdır. </a:t>
            </a:r>
          </a:p>
        </p:txBody>
      </p:sp>
      <p:sp>
        <p:nvSpPr>
          <p:cNvPr id="8" name="Dikdörtgen 7"/>
          <p:cNvSpPr/>
          <p:nvPr/>
        </p:nvSpPr>
        <p:spPr>
          <a:xfrm>
            <a:off x="5542642" y="3013667"/>
            <a:ext cx="6746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dirty="0">
                <a:latin typeface="Corbel" panose="020B0503020204020204" pitchFamily="34" charset="0"/>
                <a:cs typeface="Times New Roman" panose="02020603050405020304" pitchFamily="18" charset="0"/>
              </a:rPr>
              <a:t>Başlık, belgenin yazı alanının üst kısmına </a:t>
            </a:r>
            <a:r>
              <a:rPr lang="tr-TR" b="1" dirty="0">
                <a:latin typeface="Corbel" panose="020B0503020204020204" pitchFamily="34" charset="0"/>
                <a:cs typeface="Times New Roman" panose="02020603050405020304" pitchFamily="18" charset="0"/>
              </a:rPr>
              <a:t>ortalanarak</a:t>
            </a:r>
            <a:r>
              <a:rPr lang="tr-TR" dirty="0">
                <a:latin typeface="Corbel" panose="020B0503020204020204" pitchFamily="34" charset="0"/>
                <a:cs typeface="Times New Roman" panose="02020603050405020304" pitchFamily="18" charset="0"/>
              </a:rPr>
              <a:t> yazılır: </a:t>
            </a:r>
          </a:p>
        </p:txBody>
      </p:sp>
      <p:sp>
        <p:nvSpPr>
          <p:cNvPr id="9" name="Sağ Ok 8"/>
          <p:cNvSpPr/>
          <p:nvPr/>
        </p:nvSpPr>
        <p:spPr>
          <a:xfrm>
            <a:off x="3295135" y="3721655"/>
            <a:ext cx="2463114" cy="156376"/>
          </a:xfrm>
          <a:prstGeom prst="rightArrow">
            <a:avLst/>
          </a:prstGeom>
          <a:solidFill>
            <a:srgbClr val="B6242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Dikdörtgen 9"/>
          <p:cNvSpPr/>
          <p:nvPr/>
        </p:nvSpPr>
        <p:spPr>
          <a:xfrm>
            <a:off x="5758249" y="3631421"/>
            <a:ext cx="29243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600" i="1" dirty="0">
                <a:latin typeface="Corbel" panose="020B0503020204020204" pitchFamily="34" charset="0"/>
                <a:cs typeface="Times New Roman" panose="02020603050405020304" pitchFamily="18" charset="0"/>
              </a:rPr>
              <a:t>İlk satıra “</a:t>
            </a:r>
            <a:r>
              <a:rPr lang="tr-TR" sz="1600" b="1" i="1" dirty="0">
                <a:latin typeface="Corbel" panose="020B0503020204020204" pitchFamily="34" charset="0"/>
                <a:cs typeface="Times New Roman" panose="02020603050405020304" pitchFamily="18" charset="0"/>
              </a:rPr>
              <a:t>T.C.</a:t>
            </a:r>
            <a:r>
              <a:rPr lang="tr-TR" sz="1600" i="1" dirty="0">
                <a:latin typeface="Corbel" panose="020B0503020204020204" pitchFamily="34" charset="0"/>
                <a:cs typeface="Times New Roman" panose="02020603050405020304" pitchFamily="18" charset="0"/>
              </a:rPr>
              <a:t>” </a:t>
            </a:r>
            <a:r>
              <a:rPr lang="tr-TR" sz="1600" i="1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kısaltması yazılır.</a:t>
            </a:r>
            <a:endParaRPr lang="tr-TR" sz="1600" i="1" dirty="0">
              <a:latin typeface="Corbel" panose="020B0503020204020204" pitchFamily="34" charset="0"/>
            </a:endParaRPr>
          </a:p>
        </p:txBody>
      </p:sp>
      <p:sp>
        <p:nvSpPr>
          <p:cNvPr id="68" name="Sağ Ok 67"/>
          <p:cNvSpPr/>
          <p:nvPr/>
        </p:nvSpPr>
        <p:spPr>
          <a:xfrm>
            <a:off x="4298557" y="3987332"/>
            <a:ext cx="1459692" cy="205726"/>
          </a:xfrm>
          <a:prstGeom prst="rightArrow">
            <a:avLst/>
          </a:prstGeom>
          <a:solidFill>
            <a:srgbClr val="B624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Dikdörtgen 10"/>
          <p:cNvSpPr/>
          <p:nvPr/>
        </p:nvSpPr>
        <p:spPr>
          <a:xfrm>
            <a:off x="5755955" y="3935128"/>
            <a:ext cx="67055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i="1" dirty="0">
                <a:latin typeface="Corbel" panose="020B0503020204020204" pitchFamily="34" charset="0"/>
                <a:cs typeface="Times New Roman" panose="02020603050405020304" pitchFamily="18" charset="0"/>
              </a:rPr>
              <a:t>İkinci satıra idarenin/bağlı veya ilgili idarenin </a:t>
            </a:r>
            <a:r>
              <a:rPr lang="tr-TR" sz="1600" i="1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adı </a:t>
            </a:r>
            <a:r>
              <a:rPr lang="tr-TR" sz="1600" b="1" i="1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büyük harflerle </a:t>
            </a:r>
            <a:r>
              <a:rPr lang="tr-TR" sz="1600" i="1" dirty="0" smtClean="0">
                <a:latin typeface="Corbel" panose="020B0503020204020204" pitchFamily="34" charset="0"/>
                <a:cs typeface="Times New Roman" panose="02020603050405020304" pitchFamily="18" charset="0"/>
              </a:rPr>
              <a:t>yazılır.</a:t>
            </a:r>
            <a:endParaRPr lang="tr-TR" sz="1600" i="1" dirty="0">
              <a:latin typeface="Corbel" panose="020B0503020204020204" pitchFamily="34" charset="0"/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5173331" y="4194949"/>
            <a:ext cx="68106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4038" algn="just"/>
            <a:r>
              <a:rPr lang="tr-TR" sz="1600" i="1" dirty="0">
                <a:latin typeface="Corbel" panose="020B0503020204020204" pitchFamily="34" charset="0"/>
                <a:cs typeface="Times New Roman" panose="02020603050405020304" pitchFamily="18" charset="0"/>
              </a:rPr>
              <a:t>Üçüncü satıra birimin adı </a:t>
            </a:r>
            <a:r>
              <a:rPr lang="tr-TR" sz="1600" b="1" i="1" dirty="0">
                <a:latin typeface="Corbel" panose="020B0503020204020204" pitchFamily="34" charset="0"/>
                <a:cs typeface="Times New Roman" panose="02020603050405020304" pitchFamily="18" charset="0"/>
              </a:rPr>
              <a:t>ilk harfleri büyük diğerleri küçük </a:t>
            </a:r>
            <a:r>
              <a:rPr lang="tr-TR" sz="1600" i="1" dirty="0">
                <a:latin typeface="Corbel" panose="020B0503020204020204" pitchFamily="34" charset="0"/>
                <a:cs typeface="Times New Roman" panose="02020603050405020304" pitchFamily="18" charset="0"/>
              </a:rPr>
              <a:t>yazılır. </a:t>
            </a:r>
          </a:p>
        </p:txBody>
      </p:sp>
      <p:sp>
        <p:nvSpPr>
          <p:cNvPr id="69" name="Sağ Ok 68"/>
          <p:cNvSpPr/>
          <p:nvPr/>
        </p:nvSpPr>
        <p:spPr>
          <a:xfrm>
            <a:off x="4296263" y="4283720"/>
            <a:ext cx="1459692" cy="205726"/>
          </a:xfrm>
          <a:prstGeom prst="rightArrow">
            <a:avLst/>
          </a:prstGeom>
          <a:solidFill>
            <a:srgbClr val="B624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0" name="Sağ Ok 69"/>
          <p:cNvSpPr/>
          <p:nvPr/>
        </p:nvSpPr>
        <p:spPr>
          <a:xfrm>
            <a:off x="4659752" y="4534999"/>
            <a:ext cx="1087204" cy="205726"/>
          </a:xfrm>
          <a:prstGeom prst="rightArrow">
            <a:avLst/>
          </a:prstGeom>
          <a:solidFill>
            <a:srgbClr val="B624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100990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23" y="174444"/>
            <a:ext cx="812423" cy="786314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10: Başlık</a:t>
            </a:r>
            <a:endParaRPr lang="tr-TR" sz="2000" b="1" dirty="0">
              <a:solidFill>
                <a:schemeClr val="tx1">
                  <a:lumMod val="90000"/>
                  <a:lumOff val="10000"/>
                </a:schemeClr>
              </a:solidFill>
              <a:latin typeface="Candara Light" panose="020E0502030303020204" pitchFamily="34" charset="0"/>
            </a:endParaRPr>
          </a:p>
        </p:txBody>
      </p:sp>
      <p:sp>
        <p:nvSpPr>
          <p:cNvPr id="39" name="Dikdörtgen 38"/>
          <p:cNvSpPr/>
          <p:nvPr/>
        </p:nvSpPr>
        <p:spPr>
          <a:xfrm>
            <a:off x="0" y="2919109"/>
            <a:ext cx="12192000" cy="3938891"/>
          </a:xfrm>
          <a:prstGeom prst="rect">
            <a:avLst/>
          </a:prstGeom>
          <a:gradFill flip="none" rotWithShape="1">
            <a:gsLst>
              <a:gs pos="0">
                <a:srgbClr val="F3F4F7">
                  <a:alpha val="19000"/>
                </a:srgb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1229030" y="1396820"/>
            <a:ext cx="8269623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C3A32D"/>
              </a:buClr>
              <a:buFont typeface="Wingdings" panose="05000000000000000000" pitchFamily="2" charset="2"/>
              <a:buChar char="Ø"/>
            </a:pPr>
            <a:r>
              <a:rPr lang="tr-TR" sz="2000" dirty="0" smtClean="0">
                <a:latin typeface="Candara" panose="020E0502030303020204" pitchFamily="34" charset="0"/>
              </a:rPr>
              <a:t>Merkezi Teşkilat </a:t>
            </a:r>
          </a:p>
          <a:p>
            <a:pPr marL="285750" indent="-285750">
              <a:lnSpc>
                <a:spcPct val="150000"/>
              </a:lnSpc>
              <a:buClr>
                <a:srgbClr val="C3A32D"/>
              </a:buClr>
              <a:buFont typeface="Wingdings" panose="05000000000000000000" pitchFamily="2" charset="2"/>
              <a:buChar char="Ø"/>
            </a:pPr>
            <a:r>
              <a:rPr lang="tr-TR" sz="2000" dirty="0" smtClean="0">
                <a:latin typeface="Candara" panose="020E0502030303020204" pitchFamily="34" charset="0"/>
              </a:rPr>
              <a:t>Bağlı İdare</a:t>
            </a:r>
          </a:p>
          <a:p>
            <a:pPr marL="285750" indent="-285750">
              <a:lnSpc>
                <a:spcPct val="150000"/>
              </a:lnSpc>
              <a:buClr>
                <a:srgbClr val="C3A32D"/>
              </a:buClr>
              <a:buFont typeface="Wingdings" panose="05000000000000000000" pitchFamily="2" charset="2"/>
              <a:buChar char="Ø"/>
            </a:pPr>
            <a:r>
              <a:rPr lang="tr-TR" sz="2000" dirty="0">
                <a:latin typeface="Candara" panose="020E0502030303020204" pitchFamily="34" charset="0"/>
              </a:rPr>
              <a:t>İlgili </a:t>
            </a:r>
            <a:r>
              <a:rPr lang="tr-TR" sz="2000" dirty="0" smtClean="0">
                <a:latin typeface="Candara" panose="020E0502030303020204" pitchFamily="34" charset="0"/>
              </a:rPr>
              <a:t>İdare</a:t>
            </a:r>
          </a:p>
          <a:p>
            <a:pPr marL="285750" indent="-285750">
              <a:lnSpc>
                <a:spcPct val="150000"/>
              </a:lnSpc>
              <a:buClr>
                <a:srgbClr val="C3A32D"/>
              </a:buClr>
              <a:buFont typeface="Wingdings" panose="05000000000000000000" pitchFamily="2" charset="2"/>
              <a:buChar char="Ø"/>
            </a:pPr>
            <a:r>
              <a:rPr lang="tr-TR" sz="2000" dirty="0">
                <a:latin typeface="Candara" panose="020E0502030303020204" pitchFamily="34" charset="0"/>
              </a:rPr>
              <a:t>İlişkili </a:t>
            </a:r>
            <a:r>
              <a:rPr lang="tr-TR" sz="2000" dirty="0" smtClean="0">
                <a:latin typeface="Candara" panose="020E0502030303020204" pitchFamily="34" charset="0"/>
              </a:rPr>
              <a:t>İdare </a:t>
            </a:r>
            <a:endParaRPr lang="tr-TR" sz="2000" dirty="0">
              <a:latin typeface="Candara" panose="020E0502030303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C3A32D"/>
              </a:buClr>
              <a:buFont typeface="Wingdings" panose="05000000000000000000" pitchFamily="2" charset="2"/>
              <a:buChar char="Ø"/>
            </a:pPr>
            <a:r>
              <a:rPr lang="tr-TR" sz="2000" b="1" dirty="0">
                <a:latin typeface="Candara" panose="020E0502030303020204" pitchFamily="34" charset="0"/>
              </a:rPr>
              <a:t>Taşra Teşkilatı İl </a:t>
            </a:r>
            <a:r>
              <a:rPr lang="tr-TR" sz="2000" b="1" dirty="0" smtClean="0">
                <a:latin typeface="Candara" panose="020E0502030303020204" pitchFamily="34" charset="0"/>
              </a:rPr>
              <a:t>İdaresi</a:t>
            </a:r>
          </a:p>
          <a:p>
            <a:pPr marL="285750" indent="-285750">
              <a:lnSpc>
                <a:spcPct val="150000"/>
              </a:lnSpc>
              <a:buClr>
                <a:srgbClr val="C3A32D"/>
              </a:buClr>
              <a:buFont typeface="Wingdings" panose="05000000000000000000" pitchFamily="2" charset="2"/>
              <a:buChar char="Ø"/>
            </a:pPr>
            <a:r>
              <a:rPr lang="tr-TR" sz="2000" b="1" dirty="0">
                <a:latin typeface="Candara" panose="020E0502030303020204" pitchFamily="34" charset="0"/>
              </a:rPr>
              <a:t>Taşra Teşkilatı İlçe </a:t>
            </a:r>
            <a:r>
              <a:rPr lang="tr-TR" sz="2000" b="1" dirty="0" smtClean="0">
                <a:latin typeface="Candara" panose="020E0502030303020204" pitchFamily="34" charset="0"/>
              </a:rPr>
              <a:t>İdaresi</a:t>
            </a:r>
          </a:p>
          <a:p>
            <a:pPr marL="285750" indent="-285750">
              <a:lnSpc>
                <a:spcPct val="150000"/>
              </a:lnSpc>
              <a:buClr>
                <a:srgbClr val="C3A32D"/>
              </a:buClr>
              <a:buFont typeface="Wingdings" panose="05000000000000000000" pitchFamily="2" charset="2"/>
              <a:buChar char="Ø"/>
            </a:pPr>
            <a:r>
              <a:rPr lang="tr-TR" sz="2000" b="1" dirty="0">
                <a:latin typeface="Candara" panose="020E0502030303020204" pitchFamily="34" charset="0"/>
              </a:rPr>
              <a:t>Yerinden Yönetim İdaresi</a:t>
            </a:r>
            <a:endParaRPr lang="tr-TR" sz="2000" b="1" dirty="0" smtClean="0">
              <a:latin typeface="Candara" panose="020E0502030303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C3A32D"/>
              </a:buClr>
              <a:buFont typeface="Wingdings" panose="05000000000000000000" pitchFamily="2" charset="2"/>
              <a:buChar char="Ø"/>
            </a:pPr>
            <a:r>
              <a:rPr lang="tr-TR" sz="2000" dirty="0" smtClean="0">
                <a:latin typeface="Candara" panose="020E0502030303020204" pitchFamily="34" charset="0"/>
              </a:rPr>
              <a:t>Bölge </a:t>
            </a:r>
            <a:r>
              <a:rPr lang="tr-TR" sz="2000" dirty="0">
                <a:latin typeface="Candara" panose="020E0502030303020204" pitchFamily="34" charset="0"/>
              </a:rPr>
              <a:t>Teşkilatı </a:t>
            </a:r>
            <a:r>
              <a:rPr lang="tr-TR" sz="2000" dirty="0" smtClean="0">
                <a:latin typeface="Candara" panose="020E0502030303020204" pitchFamily="34" charset="0"/>
              </a:rPr>
              <a:t>İdaresi</a:t>
            </a:r>
          </a:p>
          <a:p>
            <a:pPr marL="285750" indent="-285750">
              <a:lnSpc>
                <a:spcPct val="150000"/>
              </a:lnSpc>
              <a:buClr>
                <a:srgbClr val="C3A32D"/>
              </a:buClr>
              <a:buFont typeface="Wingdings" panose="05000000000000000000" pitchFamily="2" charset="2"/>
              <a:buChar char="Ø"/>
            </a:pPr>
            <a:r>
              <a:rPr lang="tr-TR" sz="2000" dirty="0">
                <a:latin typeface="Candara" panose="020E0502030303020204" pitchFamily="34" charset="0"/>
              </a:rPr>
              <a:t>Doğrudan Merkezî Teşkilata Bağlı Taşra Teşkilatı </a:t>
            </a:r>
            <a:r>
              <a:rPr lang="tr-TR" sz="2000" dirty="0" smtClean="0">
                <a:latin typeface="Candara" panose="020E0502030303020204" pitchFamily="34" charset="0"/>
              </a:rPr>
              <a:t>İdaresi</a:t>
            </a:r>
          </a:p>
          <a:p>
            <a:pPr marL="285750" indent="-285750">
              <a:lnSpc>
                <a:spcPct val="150000"/>
              </a:lnSpc>
              <a:buClr>
                <a:srgbClr val="C3A32D"/>
              </a:buClr>
              <a:buFont typeface="Wingdings" panose="05000000000000000000" pitchFamily="2" charset="2"/>
              <a:buChar char="Ø"/>
            </a:pPr>
            <a:r>
              <a:rPr lang="tr-TR" sz="2000" dirty="0" smtClean="0">
                <a:latin typeface="Candara" panose="020E0502030303020204" pitchFamily="34" charset="0"/>
              </a:rPr>
              <a:t>Dış </a:t>
            </a:r>
            <a:r>
              <a:rPr lang="tr-TR" sz="2000" dirty="0">
                <a:latin typeface="Candara" panose="020E0502030303020204" pitchFamily="34" charset="0"/>
              </a:rPr>
              <a:t>T</a:t>
            </a:r>
            <a:r>
              <a:rPr lang="tr-TR" sz="2000" dirty="0" smtClean="0">
                <a:latin typeface="Candara" panose="020E0502030303020204" pitchFamily="34" charset="0"/>
              </a:rPr>
              <a:t>emsilcilik İdaresi</a:t>
            </a:r>
            <a:endParaRPr lang="tr-TR" dirty="0" smtClean="0">
              <a:latin typeface="Candara" panose="020E0502030303020204" pitchFamily="34" charset="0"/>
            </a:endParaRPr>
          </a:p>
          <a:p>
            <a:pPr>
              <a:buClr>
                <a:srgbClr val="C3A32D"/>
              </a:buClr>
            </a:pPr>
            <a:endParaRPr lang="tr-TR" dirty="0"/>
          </a:p>
        </p:txBody>
      </p:sp>
      <p:pic>
        <p:nvPicPr>
          <p:cNvPr id="3076" name="Picture 4" descr="Government icon black single building icon from Vector Image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6"/>
          <a:stretch/>
        </p:blipFill>
        <p:spPr bwMode="auto">
          <a:xfrm>
            <a:off x="7458730" y="1750499"/>
            <a:ext cx="3664519" cy="344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9615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10: Başlık</a:t>
            </a:r>
            <a:endParaRPr lang="tr-TR" sz="2000" b="1" dirty="0">
              <a:solidFill>
                <a:schemeClr val="tx1">
                  <a:lumMod val="90000"/>
                  <a:lumOff val="10000"/>
                </a:schemeClr>
              </a:solidFill>
              <a:latin typeface="Candara Light" panose="020E0502030303020204" pitchFamily="34" charset="0"/>
            </a:endParaRPr>
          </a:p>
        </p:txBody>
      </p:sp>
      <p:sp>
        <p:nvSpPr>
          <p:cNvPr id="37" name="Dikdörtgen 36">
            <a:extLst>
              <a:ext uri="{FF2B5EF4-FFF2-40B4-BE49-F238E27FC236}">
                <a16:creationId xmlns:a16="http://schemas.microsoft.com/office/drawing/2014/main" id="{BEA76912-F015-4548-9884-9B36E46AD07C}"/>
              </a:ext>
            </a:extLst>
          </p:cNvPr>
          <p:cNvSpPr/>
          <p:nvPr/>
        </p:nvSpPr>
        <p:spPr>
          <a:xfrm>
            <a:off x="110215" y="3577507"/>
            <a:ext cx="7968438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2000" b="1" i="1" dirty="0">
                <a:ln/>
                <a:solidFill>
                  <a:srgbClr val="1B9FB1"/>
                </a:solidFill>
              </a:rPr>
              <a:t>Merkezî </a:t>
            </a:r>
            <a:r>
              <a:rPr lang="tr-TR" sz="2000" b="1" i="1" dirty="0" smtClean="0">
                <a:ln/>
                <a:solidFill>
                  <a:srgbClr val="1B9FB1"/>
                </a:solidFill>
              </a:rPr>
              <a:t>Teşkilat</a:t>
            </a:r>
            <a:endParaRPr lang="tr-TR" sz="2000" b="1" i="1" dirty="0">
              <a:ln/>
              <a:solidFill>
                <a:srgbClr val="1B9FB1"/>
              </a:solidFill>
            </a:endParaRPr>
          </a:p>
        </p:txBody>
      </p:sp>
      <p:sp>
        <p:nvSpPr>
          <p:cNvPr id="39" name="Dikdörtgen 38"/>
          <p:cNvSpPr/>
          <p:nvPr/>
        </p:nvSpPr>
        <p:spPr>
          <a:xfrm>
            <a:off x="0" y="3966351"/>
            <a:ext cx="12315568" cy="2891649"/>
          </a:xfrm>
          <a:prstGeom prst="rect">
            <a:avLst/>
          </a:prstGeom>
          <a:gradFill flip="none" rotWithShape="1">
            <a:gsLst>
              <a:gs pos="0">
                <a:srgbClr val="F3F4F7">
                  <a:alpha val="19000"/>
                </a:srgb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154" name="Tablo 1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431537"/>
              </p:ext>
            </p:extLst>
          </p:nvPr>
        </p:nvGraphicFramePr>
        <p:xfrm>
          <a:off x="245906" y="4007216"/>
          <a:ext cx="5497178" cy="2296437"/>
        </p:xfrm>
        <a:graphic>
          <a:graphicData uri="http://schemas.openxmlformats.org/drawingml/2006/table">
            <a:tbl>
              <a:tblPr firstRow="1" bandRow="1"/>
              <a:tblGrid>
                <a:gridCol w="5497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762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800" b="1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C00000"/>
                          </a:solidFill>
                          <a:latin typeface="+mj-lt"/>
                        </a:rPr>
                        <a:t>Yanlış Kullanım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078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4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T.C.</a:t>
                      </a:r>
                    </a:p>
                    <a:p>
                      <a:pPr algn="ctr"/>
                      <a:r>
                        <a:rPr lang="tr-TR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KÜLTÜR VE TURİZM BAKANLIĞI</a:t>
                      </a:r>
                      <a:endParaRPr lang="tr-TR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tr-TR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ARAŞTIRMA VE EĞİTİM GENEL MÜDÜRLÜĞÜ</a:t>
                      </a:r>
                      <a:endParaRPr lang="tr-TR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341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4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T.C.</a:t>
                      </a:r>
                    </a:p>
                    <a:p>
                      <a:pPr algn="ctr"/>
                      <a:r>
                        <a:rPr lang="tr-TR" sz="14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PERSONEL GENEL </a:t>
                      </a:r>
                      <a:r>
                        <a:rPr lang="tr-TR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MÜDÜRLÜĞÜ</a:t>
                      </a:r>
                    </a:p>
                    <a:p>
                      <a:pPr algn="ctr"/>
                      <a:endParaRPr lang="tr-TR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76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tr-TR" sz="2000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55" name="Tablo 1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424135"/>
              </p:ext>
            </p:extLst>
          </p:nvPr>
        </p:nvGraphicFramePr>
        <p:xfrm>
          <a:off x="6157784" y="4039442"/>
          <a:ext cx="5262149" cy="1834996"/>
        </p:xfrm>
        <a:graphic>
          <a:graphicData uri="http://schemas.openxmlformats.org/drawingml/2006/table">
            <a:tbl>
              <a:tblPr firstRow="1" bandRow="1"/>
              <a:tblGrid>
                <a:gridCol w="52621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195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800" b="1" cap="none" spc="0" dirty="0">
                          <a:ln/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Doğru Kullanım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85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4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T.C.</a:t>
                      </a:r>
                    </a:p>
                    <a:p>
                      <a:pPr algn="ctr"/>
                      <a:r>
                        <a:rPr lang="tr-TR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KÜLTÜR VE TURİZM BAKANLIĞI</a:t>
                      </a:r>
                    </a:p>
                    <a:p>
                      <a:pPr algn="ctr"/>
                      <a:r>
                        <a:rPr lang="tr-TR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Araştırma ve Eğitim Genel Müdürlüğü</a:t>
                      </a:r>
                      <a:endParaRPr lang="tr-TR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85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4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T.C.</a:t>
                      </a:r>
                    </a:p>
                    <a:p>
                      <a:pPr algn="ctr"/>
                      <a:r>
                        <a:rPr lang="tr-TR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DIŞİŞLERİ BAKANLIĞI</a:t>
                      </a:r>
                      <a:endParaRPr lang="tr-TR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tr-TR" sz="1400" b="0" kern="120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Personel Genel Müdürlüğü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Dikdörtgen 7">
            <a:extLst>
              <a:ext uri="{FF2B5EF4-FFF2-40B4-BE49-F238E27FC236}">
                <a16:creationId xmlns:a16="http://schemas.microsoft.com/office/drawing/2014/main" id="{BEA76912-F015-4548-9884-9B36E46AD07C}"/>
              </a:ext>
            </a:extLst>
          </p:cNvPr>
          <p:cNvSpPr/>
          <p:nvPr/>
        </p:nvSpPr>
        <p:spPr>
          <a:xfrm>
            <a:off x="110215" y="1381922"/>
            <a:ext cx="7968438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2000" b="1" i="1" dirty="0">
                <a:ln/>
                <a:solidFill>
                  <a:srgbClr val="1B9FB1"/>
                </a:solidFill>
              </a:rPr>
              <a:t>Yerinden Yönetim </a:t>
            </a:r>
            <a:r>
              <a:rPr lang="tr-TR" sz="2000" b="1" i="1" dirty="0" smtClean="0">
                <a:ln/>
                <a:solidFill>
                  <a:srgbClr val="1B9FB1"/>
                </a:solidFill>
              </a:rPr>
              <a:t>İdaresi</a:t>
            </a:r>
            <a:endParaRPr lang="tr-TR" sz="2000" b="1" i="1" dirty="0">
              <a:ln/>
              <a:solidFill>
                <a:srgbClr val="1B9FB1"/>
              </a:solidFill>
            </a:endParaRPr>
          </a:p>
        </p:txBody>
      </p:sp>
      <p:graphicFrame>
        <p:nvGraphicFramePr>
          <p:cNvPr id="9" name="Tablo 8">
            <a:extLst>
              <a:ext uri="{FF2B5EF4-FFF2-40B4-BE49-F238E27FC236}">
                <a16:creationId xmlns:a16="http://schemas.microsoft.com/office/drawing/2014/main" id="{8F8CD31B-70EF-4EC7-A0F9-AB6D4EFE7F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2509692"/>
              </p:ext>
            </p:extLst>
          </p:nvPr>
        </p:nvGraphicFramePr>
        <p:xfrm>
          <a:off x="245906" y="1980891"/>
          <a:ext cx="5497178" cy="1656144"/>
        </p:xfrm>
        <a:graphic>
          <a:graphicData uri="http://schemas.openxmlformats.org/drawingml/2006/table">
            <a:tbl>
              <a:tblPr firstRow="1" bandRow="1"/>
              <a:tblGrid>
                <a:gridCol w="5497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919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800" b="1" i="0" u="none" strike="noStrike" cap="none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C00000"/>
                          </a:solidFill>
                          <a:latin typeface="+mj-lt"/>
                          <a:ea typeface="+mn-ea"/>
                          <a:cs typeface="+mn-cs"/>
                          <a:sym typeface="Arial"/>
                        </a:rPr>
                        <a:t>Yanlış Kullanım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42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tr-TR" sz="1400" b="0" kern="120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T.C. </a:t>
                      </a:r>
                    </a:p>
                    <a:p>
                      <a:pPr marL="0" algn="ctr" defTabSz="914400" rtl="0" eaLnBrk="1" latinLnBrk="0" hangingPunct="1"/>
                      <a:r>
                        <a:rPr lang="tr-TR" sz="1400" b="0" kern="120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BARTIN</a:t>
                      </a:r>
                      <a:r>
                        <a:rPr lang="tr-TR" sz="1400" b="0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ÜNİVERSİTESİ</a:t>
                      </a:r>
                      <a:endParaRPr lang="tr-TR" sz="1400" b="0" kern="120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tr-TR" sz="1400" b="0" kern="120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PERSONEL DAİRE</a:t>
                      </a:r>
                      <a:r>
                        <a:rPr lang="tr-TR" sz="1400" b="0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BAŞKANLIĞI</a:t>
                      </a:r>
                    </a:p>
                    <a:p>
                      <a:pPr marL="0" algn="ctr" defTabSz="914400" rtl="0" eaLnBrk="1" latinLnBrk="0" hangingPunct="1"/>
                      <a:endParaRPr lang="tr-TR" sz="1200" b="0" kern="120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34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tr-TR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0" name="Tablo 9">
            <a:extLst>
              <a:ext uri="{FF2B5EF4-FFF2-40B4-BE49-F238E27FC236}">
                <a16:creationId xmlns:a16="http://schemas.microsoft.com/office/drawing/2014/main" id="{88386276-5252-4826-8FCB-2168A78AF3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784319"/>
              </p:ext>
            </p:extLst>
          </p:nvPr>
        </p:nvGraphicFramePr>
        <p:xfrm>
          <a:off x="6128176" y="1968581"/>
          <a:ext cx="5291757" cy="1611320"/>
        </p:xfrm>
        <a:graphic>
          <a:graphicData uri="http://schemas.openxmlformats.org/drawingml/2006/table">
            <a:tbl>
              <a:tblPr firstRow="1" bandRow="1"/>
              <a:tblGrid>
                <a:gridCol w="5291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224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1800" b="1" i="0" u="none" strike="noStrike" kern="0" cap="none" spc="0" normalizeH="0" baseline="0" noProof="0" dirty="0" smtClean="0">
                          <a:ln/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Doğru Kullanım </a:t>
                      </a:r>
                      <a:endParaRPr kumimoji="0" lang="tr-TR" sz="1800" b="1" i="0" u="none" strike="noStrike" kern="0" cap="none" spc="0" normalizeH="0" baseline="0" noProof="0" dirty="0">
                        <a:ln/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310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tr-TR" sz="1400" b="0" kern="120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T.C. </a:t>
                      </a:r>
                    </a:p>
                    <a:p>
                      <a:pPr marL="0" algn="ctr" defTabSz="914400" rtl="0" eaLnBrk="1" latinLnBrk="0" hangingPunct="1"/>
                      <a:r>
                        <a:rPr lang="tr-TR" sz="1400" b="0" kern="120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BARTIN ÜNİVERSİTESİ REKTÖRLÜĞÜ</a:t>
                      </a:r>
                    </a:p>
                    <a:p>
                      <a:pPr marL="0" algn="ctr" defTabSz="914400" rtl="0" eaLnBrk="1" latinLnBrk="0" hangingPunct="1"/>
                      <a:r>
                        <a:rPr lang="tr-TR" sz="1400" b="0" kern="120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Personel Daire Başkanlığı</a:t>
                      </a:r>
                      <a:endParaRPr lang="tr-TR" sz="1400" b="0" kern="1200" cap="none" spc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45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tr-TR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08313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3F4F7">
                  <a:alpha val="19000"/>
                </a:srgb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10: Başlık</a:t>
            </a:r>
            <a:endParaRPr lang="tr-TR" sz="2000" b="1" dirty="0">
              <a:solidFill>
                <a:schemeClr val="tx1">
                  <a:lumMod val="90000"/>
                  <a:lumOff val="10000"/>
                </a:schemeClr>
              </a:solidFill>
              <a:latin typeface="Candara Light" panose="020E0502030303020204" pitchFamily="34" charset="0"/>
            </a:endParaRPr>
          </a:p>
        </p:txBody>
      </p:sp>
      <p:sp>
        <p:nvSpPr>
          <p:cNvPr id="37" name="Dikdörtgen 36">
            <a:extLst>
              <a:ext uri="{FF2B5EF4-FFF2-40B4-BE49-F238E27FC236}">
                <a16:creationId xmlns:a16="http://schemas.microsoft.com/office/drawing/2014/main" id="{BEA76912-F015-4548-9884-9B36E46AD07C}"/>
              </a:ext>
            </a:extLst>
          </p:cNvPr>
          <p:cNvSpPr/>
          <p:nvPr/>
        </p:nvSpPr>
        <p:spPr>
          <a:xfrm>
            <a:off x="204863" y="1238863"/>
            <a:ext cx="7968438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2000" b="1" i="1" dirty="0">
                <a:ln/>
                <a:solidFill>
                  <a:srgbClr val="1B9FB1"/>
                </a:solidFill>
              </a:rPr>
              <a:t>Taşra Teşkilatı İl </a:t>
            </a:r>
            <a:r>
              <a:rPr lang="tr-TR" sz="2000" b="1" i="1" dirty="0" smtClean="0">
                <a:ln/>
                <a:solidFill>
                  <a:srgbClr val="1B9FB1"/>
                </a:solidFill>
              </a:rPr>
              <a:t>İdaresi</a:t>
            </a:r>
            <a:endParaRPr lang="tr-TR" sz="2000" b="1" i="1" dirty="0">
              <a:ln/>
              <a:solidFill>
                <a:srgbClr val="1B9FB1"/>
              </a:solidFill>
            </a:endParaRPr>
          </a:p>
        </p:txBody>
      </p:sp>
      <p:graphicFrame>
        <p:nvGraphicFramePr>
          <p:cNvPr id="12" name="Tablo 11">
            <a:extLst>
              <a:ext uri="{FF2B5EF4-FFF2-40B4-BE49-F238E27FC236}">
                <a16:creationId xmlns:a16="http://schemas.microsoft.com/office/drawing/2014/main" id="{580BDF0A-29BB-4D0D-9479-51633C5338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625982"/>
              </p:ext>
            </p:extLst>
          </p:nvPr>
        </p:nvGraphicFramePr>
        <p:xfrm>
          <a:off x="336782" y="1917964"/>
          <a:ext cx="5497178" cy="1553835"/>
        </p:xfrm>
        <a:graphic>
          <a:graphicData uri="http://schemas.openxmlformats.org/drawingml/2006/table">
            <a:tbl>
              <a:tblPr firstRow="1" bandRow="1"/>
              <a:tblGrid>
                <a:gridCol w="5497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919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867" b="0" i="0" u="none" strike="noStrike" cap="none" noProof="0" dirty="0" smtClean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/>
                          <a:ea typeface="+mn-ea"/>
                          <a:cs typeface="+mn-cs"/>
                          <a:sym typeface="Arial"/>
                        </a:rPr>
                        <a:t>Yanlış Kullanım </a:t>
                      </a:r>
                      <a:endParaRPr lang="tr-TR" sz="1867" b="0" i="0" u="none" strike="noStrike" cap="none" noProof="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chemeClr val="tx1"/>
                        </a:solidFill>
                        <a:latin typeface="Calibri" panose="020F0502020204030204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186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4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T.C.</a:t>
                      </a:r>
                    </a:p>
                    <a:p>
                      <a:pPr algn="ctr"/>
                      <a:r>
                        <a:rPr lang="tr-TR" sz="14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EMNİYET GENEL MÜDÜRLÜĞÜ</a:t>
                      </a:r>
                    </a:p>
                    <a:p>
                      <a:pPr algn="ctr"/>
                      <a:r>
                        <a:rPr lang="tr-TR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Bartın İl </a:t>
                      </a:r>
                      <a:r>
                        <a:rPr lang="tr-TR" sz="14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Emniyet Müdürlüğü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34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tr-TR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5" name="Tablo 14">
            <a:extLst>
              <a:ext uri="{FF2B5EF4-FFF2-40B4-BE49-F238E27FC236}">
                <a16:creationId xmlns:a16="http://schemas.microsoft.com/office/drawing/2014/main" id="{5E5CDF17-BD6D-4932-9566-56FC9C15EC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5319937"/>
              </p:ext>
            </p:extLst>
          </p:nvPr>
        </p:nvGraphicFramePr>
        <p:xfrm>
          <a:off x="6170741" y="1934303"/>
          <a:ext cx="5291757" cy="1546814"/>
        </p:xfrm>
        <a:graphic>
          <a:graphicData uri="http://schemas.openxmlformats.org/drawingml/2006/table">
            <a:tbl>
              <a:tblPr firstRow="1" bandRow="1"/>
              <a:tblGrid>
                <a:gridCol w="5291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224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1800" b="1" i="0" u="none" strike="noStrike" kern="0" cap="none" spc="0" normalizeH="0" baseline="0" noProof="0" dirty="0" smtClean="0">
                          <a:ln/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Doğru Kullanım </a:t>
                      </a:r>
                      <a:endParaRPr kumimoji="0" lang="tr-TR" sz="1800" b="1" i="0" u="none" strike="noStrike" kern="0" cap="none" spc="0" normalizeH="0" baseline="0" noProof="0" dirty="0">
                        <a:ln/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859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4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T.C.</a:t>
                      </a:r>
                    </a:p>
                    <a:p>
                      <a:pPr algn="ctr"/>
                      <a:r>
                        <a:rPr lang="tr-TR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BARTIN </a:t>
                      </a:r>
                      <a:r>
                        <a:rPr lang="tr-TR" sz="14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VALİLİĞİ</a:t>
                      </a:r>
                      <a:endParaRPr lang="tr-TR" sz="12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tr-TR" sz="14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İl Emniyet Müdürlüğü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5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tr-TR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" name="Dikdörtgen 15">
            <a:extLst>
              <a:ext uri="{FF2B5EF4-FFF2-40B4-BE49-F238E27FC236}">
                <a16:creationId xmlns:a16="http://schemas.microsoft.com/office/drawing/2014/main" id="{BEA76912-F015-4548-9884-9B36E46AD07C}"/>
              </a:ext>
            </a:extLst>
          </p:cNvPr>
          <p:cNvSpPr/>
          <p:nvPr/>
        </p:nvSpPr>
        <p:spPr>
          <a:xfrm>
            <a:off x="204863" y="3750791"/>
            <a:ext cx="7968438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2000" b="1" i="1" dirty="0">
                <a:ln/>
                <a:solidFill>
                  <a:srgbClr val="1B9FB1"/>
                </a:solidFill>
              </a:rPr>
              <a:t>Taşra Teşkilatı İlçe </a:t>
            </a:r>
            <a:r>
              <a:rPr lang="tr-TR" sz="2000" b="1" i="1" dirty="0" smtClean="0">
                <a:ln/>
                <a:solidFill>
                  <a:srgbClr val="1B9FB1"/>
                </a:solidFill>
              </a:rPr>
              <a:t>İdaresi</a:t>
            </a:r>
            <a:endParaRPr lang="tr-TR" sz="2000" b="1" i="1" dirty="0">
              <a:ln/>
              <a:solidFill>
                <a:srgbClr val="1B9FB1"/>
              </a:solidFill>
            </a:endParaRPr>
          </a:p>
        </p:txBody>
      </p:sp>
      <p:graphicFrame>
        <p:nvGraphicFramePr>
          <p:cNvPr id="17" name="Tablo 16">
            <a:extLst>
              <a:ext uri="{FF2B5EF4-FFF2-40B4-BE49-F238E27FC236}">
                <a16:creationId xmlns:a16="http://schemas.microsoft.com/office/drawing/2014/main" id="{43DDBDB2-2E9B-4CFA-A975-DB62966900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8467097"/>
              </p:ext>
            </p:extLst>
          </p:nvPr>
        </p:nvGraphicFramePr>
        <p:xfrm>
          <a:off x="336782" y="4146838"/>
          <a:ext cx="5497178" cy="1696848"/>
        </p:xfrm>
        <a:graphic>
          <a:graphicData uri="http://schemas.openxmlformats.org/drawingml/2006/table">
            <a:tbl>
              <a:tblPr firstRow="1" bandRow="1"/>
              <a:tblGrid>
                <a:gridCol w="5497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919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dirty="0">
                          <a:ln>
                            <a:solidFill>
                              <a:srgbClr val="FF0000"/>
                            </a:solidFill>
                          </a:ln>
                        </a:rPr>
                        <a:t>Yanlış Kullanım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42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tr-TR" sz="1400" b="0" kern="120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T.C. </a:t>
                      </a:r>
                    </a:p>
                    <a:p>
                      <a:pPr marL="0" algn="ctr" defTabSz="914400" rtl="0" eaLnBrk="1" latinLnBrk="0" hangingPunct="1"/>
                      <a:r>
                        <a:rPr lang="tr-TR" sz="1400" b="0" kern="120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MİLLİ EĞİTİM BAKANLIĞI</a:t>
                      </a:r>
                    </a:p>
                    <a:p>
                      <a:pPr marL="0" algn="ctr" defTabSz="914400" rtl="0" eaLnBrk="1" latinLnBrk="0" hangingPunct="1"/>
                      <a:r>
                        <a:rPr lang="tr-TR" sz="1400" b="0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Bartın </a:t>
                      </a:r>
                      <a:r>
                        <a:rPr lang="tr-TR" sz="1400" b="0" kern="120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İl </a:t>
                      </a:r>
                      <a:r>
                        <a:rPr lang="tr-TR" sz="1400" b="0" kern="120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Milli Eğitim Müdürlüğü</a:t>
                      </a:r>
                    </a:p>
                    <a:p>
                      <a:pPr marL="0" algn="ctr" defTabSz="914400" rtl="0" eaLnBrk="1" latinLnBrk="0" hangingPunct="1"/>
                      <a:r>
                        <a:rPr lang="tr-TR" sz="1400" b="0" kern="120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Amasra </a:t>
                      </a:r>
                      <a:r>
                        <a:rPr lang="tr-TR" sz="1400" b="0" kern="120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İlçe Milli Eğitim </a:t>
                      </a:r>
                      <a:r>
                        <a:rPr lang="tr-TR" sz="1400" b="0" kern="120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Müdürlüğü</a:t>
                      </a:r>
                      <a:endParaRPr lang="tr-TR" sz="1400" b="0" kern="120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34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tr-TR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8" name="Tablo 17">
            <a:extLst>
              <a:ext uri="{FF2B5EF4-FFF2-40B4-BE49-F238E27FC236}">
                <a16:creationId xmlns:a16="http://schemas.microsoft.com/office/drawing/2014/main" id="{E3409CED-BF87-45EB-A817-7DFC77288E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8856693"/>
              </p:ext>
            </p:extLst>
          </p:nvPr>
        </p:nvGraphicFramePr>
        <p:xfrm>
          <a:off x="6170742" y="4146838"/>
          <a:ext cx="5291757" cy="1752197"/>
        </p:xfrm>
        <a:graphic>
          <a:graphicData uri="http://schemas.openxmlformats.org/drawingml/2006/table">
            <a:tbl>
              <a:tblPr firstRow="1" bandRow="1"/>
              <a:tblGrid>
                <a:gridCol w="5291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224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1800" b="1" i="0" u="none" strike="noStrike" kern="0" cap="none" spc="0" normalizeH="0" baseline="0" noProof="0" dirty="0" smtClean="0">
                          <a:ln/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Doğru Kullanım </a:t>
                      </a:r>
                      <a:endParaRPr kumimoji="0" lang="tr-TR" sz="1800" b="1" i="0" u="none" strike="noStrike" kern="0" cap="none" spc="0" normalizeH="0" baseline="0" noProof="0" dirty="0">
                        <a:ln/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398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tr-TR" sz="1400" b="0" kern="120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T.C. </a:t>
                      </a:r>
                    </a:p>
                    <a:p>
                      <a:pPr marL="0" algn="ctr" defTabSz="914400" rtl="0" eaLnBrk="1" latinLnBrk="0" hangingPunct="1"/>
                      <a:r>
                        <a:rPr lang="tr-TR" sz="1400" b="0" kern="120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AMASRA </a:t>
                      </a:r>
                      <a:r>
                        <a:rPr lang="tr-TR" sz="1400" b="0" kern="120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KAYMAKAMLIĞI</a:t>
                      </a:r>
                    </a:p>
                    <a:p>
                      <a:pPr marL="0" algn="ctr" defTabSz="914400" rtl="0" eaLnBrk="1" latinLnBrk="0" hangingPunct="1"/>
                      <a:r>
                        <a:rPr lang="tr-TR" sz="1400" b="0" kern="120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İlçe Milli Eğitim </a:t>
                      </a:r>
                      <a:r>
                        <a:rPr lang="tr-TR" sz="1400" b="0" kern="120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Müdürlüğü</a:t>
                      </a:r>
                      <a:endParaRPr lang="tr-TR" sz="1400" b="0" kern="120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45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tr-TR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452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10: Başlık</a:t>
            </a:r>
            <a:endParaRPr lang="tr-TR" sz="2000" b="1" dirty="0">
              <a:solidFill>
                <a:schemeClr val="tx1">
                  <a:lumMod val="90000"/>
                  <a:lumOff val="10000"/>
                </a:schemeClr>
              </a:solidFill>
              <a:latin typeface="Candara Light" panose="020E0502030303020204" pitchFamily="34" charset="0"/>
            </a:endParaRPr>
          </a:p>
        </p:txBody>
      </p:sp>
      <p:sp>
        <p:nvSpPr>
          <p:cNvPr id="37" name="Dikdörtgen 36">
            <a:extLst>
              <a:ext uri="{FF2B5EF4-FFF2-40B4-BE49-F238E27FC236}">
                <a16:creationId xmlns:a16="http://schemas.microsoft.com/office/drawing/2014/main" id="{BEA76912-F015-4548-9884-9B36E46AD07C}"/>
              </a:ext>
            </a:extLst>
          </p:cNvPr>
          <p:cNvSpPr/>
          <p:nvPr/>
        </p:nvSpPr>
        <p:spPr>
          <a:xfrm>
            <a:off x="414361" y="1327636"/>
            <a:ext cx="7968438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2000" b="1" i="1" dirty="0">
                <a:ln/>
                <a:solidFill>
                  <a:srgbClr val="1B9FB1"/>
                </a:solidFill>
              </a:rPr>
              <a:t>Bağlı ve İlgili </a:t>
            </a:r>
            <a:r>
              <a:rPr lang="tr-TR" sz="2000" b="1" i="1" dirty="0" smtClean="0">
                <a:ln/>
                <a:solidFill>
                  <a:srgbClr val="1B9FB1"/>
                </a:solidFill>
              </a:rPr>
              <a:t>İdare</a:t>
            </a:r>
            <a:endParaRPr lang="tr-TR" sz="2000" b="1" i="1" dirty="0">
              <a:ln/>
              <a:solidFill>
                <a:srgbClr val="1B9FB1"/>
              </a:solidFill>
            </a:endParaRPr>
          </a:p>
        </p:txBody>
      </p:sp>
      <p:sp>
        <p:nvSpPr>
          <p:cNvPr id="39" name="Dikdörtgen 38"/>
          <p:cNvSpPr/>
          <p:nvPr/>
        </p:nvSpPr>
        <p:spPr>
          <a:xfrm>
            <a:off x="68765" y="4265672"/>
            <a:ext cx="12192000" cy="3031650"/>
          </a:xfrm>
          <a:prstGeom prst="rect">
            <a:avLst/>
          </a:prstGeom>
          <a:gradFill flip="none" rotWithShape="1">
            <a:gsLst>
              <a:gs pos="0">
                <a:srgbClr val="F3F4F7">
                  <a:alpha val="19000"/>
                </a:srgb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11" name="Tablo 10">
            <a:extLst>
              <a:ext uri="{FF2B5EF4-FFF2-40B4-BE49-F238E27FC236}">
                <a16:creationId xmlns:a16="http://schemas.microsoft.com/office/drawing/2014/main" id="{BC412C8F-9E1D-48F1-9E59-00C8E2F8D0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713774"/>
              </p:ext>
            </p:extLst>
          </p:nvPr>
        </p:nvGraphicFramePr>
        <p:xfrm>
          <a:off x="337100" y="1789301"/>
          <a:ext cx="5497179" cy="2814384"/>
        </p:xfrm>
        <a:graphic>
          <a:graphicData uri="http://schemas.openxmlformats.org/drawingml/2006/table">
            <a:tbl>
              <a:tblPr firstRow="1" bandRow="1"/>
              <a:tblGrid>
                <a:gridCol w="549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919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2000" b="1" i="0" u="none" strike="noStrike" kern="0" cap="none" spc="0" normalizeH="0" baseline="0" noProof="0" dirty="0" smtClean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Yanlış Kullanım </a:t>
                      </a:r>
                      <a:endParaRPr kumimoji="0" lang="tr-TR" sz="2000" b="1" i="0" u="none" strike="noStrike" kern="0" cap="none" spc="0" normalizeH="0" baseline="0" noProof="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186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tr-TR" sz="1200" b="0" kern="120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tr-TR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T.C.</a:t>
                      </a:r>
                    </a:p>
                    <a:p>
                      <a:pPr algn="ctr"/>
                      <a:r>
                        <a:rPr lang="tr-TR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ÇEVRE, ŞEHİRCİLİK VE İKLİM DEĞİŞİKLİĞİ BAKANLIĞI</a:t>
                      </a:r>
                      <a:endParaRPr lang="tr-TR" sz="1400" b="0" cap="none" spc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tr-TR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TOKİ</a:t>
                      </a:r>
                      <a:r>
                        <a:rPr lang="tr-TR" sz="14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Başkanlığı</a:t>
                      </a:r>
                    </a:p>
                    <a:p>
                      <a:pPr algn="ctr"/>
                      <a:r>
                        <a:rPr lang="tr-TR" sz="14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Emlak Dairesi Başkanlığı</a:t>
                      </a:r>
                      <a:endParaRPr lang="tr-TR" sz="1400" b="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tr-TR" sz="1200" b="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878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tr-TR" sz="1400" b="0" kern="120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T.C</a:t>
                      </a:r>
                      <a:r>
                        <a:rPr lang="tr-TR" sz="1400" b="0" kern="120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ctr"/>
                      <a:r>
                        <a:rPr lang="tr-TR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SOSYAL GÜVENLİK</a:t>
                      </a:r>
                      <a:r>
                        <a:rPr lang="tr-TR" sz="14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KURUMU</a:t>
                      </a:r>
                      <a:endParaRPr lang="tr-TR" sz="1400" b="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tr-TR" sz="1400" b="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4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tr-TR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2" name="Tablo 11">
            <a:extLst>
              <a:ext uri="{FF2B5EF4-FFF2-40B4-BE49-F238E27FC236}">
                <a16:creationId xmlns:a16="http://schemas.microsoft.com/office/drawing/2014/main" id="{81074DC7-6209-44A0-BC18-864244BB26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146195"/>
              </p:ext>
            </p:extLst>
          </p:nvPr>
        </p:nvGraphicFramePr>
        <p:xfrm>
          <a:off x="6401643" y="1794208"/>
          <a:ext cx="5291757" cy="2875344"/>
        </p:xfrm>
        <a:graphic>
          <a:graphicData uri="http://schemas.openxmlformats.org/drawingml/2006/table">
            <a:tbl>
              <a:tblPr firstRow="1" bandRow="1"/>
              <a:tblGrid>
                <a:gridCol w="5291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5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2000" b="1" i="0" u="none" strike="noStrike" kern="0" cap="none" spc="0" normalizeH="0" baseline="0" noProof="0" dirty="0" smtClean="0">
                          <a:ln/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Doğru Kullanım </a:t>
                      </a:r>
                      <a:endParaRPr kumimoji="0" lang="tr-TR" sz="2000" b="1" i="0" u="none" strike="noStrike" kern="0" cap="none" spc="0" normalizeH="0" baseline="0" noProof="0" dirty="0">
                        <a:ln/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608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tr-TR" sz="1400" b="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tr-TR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T.C.</a:t>
                      </a:r>
                    </a:p>
                    <a:p>
                      <a:pPr algn="ctr"/>
                      <a:r>
                        <a:rPr lang="tr-TR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ÇEVRE, ŞEHİRCİLİK VE İKLİM DEĞİŞİKLİĞİ BAKANLIĞI</a:t>
                      </a:r>
                      <a:endParaRPr lang="tr-TR" sz="1400" b="0" cap="none" spc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tr-TR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Toplu</a:t>
                      </a:r>
                      <a:r>
                        <a:rPr lang="tr-TR" sz="14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Konut İdaresi</a:t>
                      </a:r>
                      <a:r>
                        <a:rPr lang="tr-TR" sz="14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Başkanlığı</a:t>
                      </a:r>
                    </a:p>
                    <a:p>
                      <a:pPr algn="ctr"/>
                      <a:r>
                        <a:rPr lang="tr-TR" sz="14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Emlak Dairesi Başkanlığı</a:t>
                      </a:r>
                      <a:endParaRPr lang="tr-TR" sz="1200" b="0" cap="none" spc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tr-TR" sz="1400" b="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524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tr-TR" sz="1400" b="0" kern="120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T.C.</a:t>
                      </a:r>
                    </a:p>
                    <a:p>
                      <a:pPr algn="ctr"/>
                      <a:r>
                        <a:rPr lang="tr-TR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ÇALIŞMA VE SOSYAL GÜVENLİK BAKANLIĞI</a:t>
                      </a:r>
                    </a:p>
                    <a:p>
                      <a:pPr marL="0" algn="ctr" defTabSz="914400" rtl="0" eaLnBrk="1" latinLnBrk="0" hangingPunct="1"/>
                      <a:r>
                        <a:rPr lang="tr-TR" sz="1400" b="0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Sosyal Güvenlik Kurumu Başkanlığı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706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tr-TR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8" name="Resim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E1050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21106385">
            <a:off x="10211919" y="60734"/>
            <a:ext cx="1779185" cy="1541592"/>
          </a:xfrm>
          <a:prstGeom prst="rect">
            <a:avLst/>
          </a:prstGeom>
        </p:spPr>
      </p:pic>
      <p:sp>
        <p:nvSpPr>
          <p:cNvPr id="9" name="Dikdörtgen 8">
            <a:extLst>
              <a:ext uri="{FF2B5EF4-FFF2-40B4-BE49-F238E27FC236}">
                <a16:creationId xmlns:a16="http://schemas.microsoft.com/office/drawing/2014/main" id="{BEA76912-F015-4548-9884-9B36E46AD07C}"/>
              </a:ext>
            </a:extLst>
          </p:cNvPr>
          <p:cNvSpPr/>
          <p:nvPr/>
        </p:nvSpPr>
        <p:spPr>
          <a:xfrm>
            <a:off x="414361" y="4335711"/>
            <a:ext cx="7968438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2000" b="1" i="1" dirty="0">
                <a:ln/>
                <a:solidFill>
                  <a:srgbClr val="1B9FB1"/>
                </a:solidFill>
              </a:rPr>
              <a:t>İlişkili İdare </a:t>
            </a:r>
          </a:p>
        </p:txBody>
      </p:sp>
      <p:graphicFrame>
        <p:nvGraphicFramePr>
          <p:cNvPr id="10" name="Tablo 9">
            <a:extLst>
              <a:ext uri="{FF2B5EF4-FFF2-40B4-BE49-F238E27FC236}">
                <a16:creationId xmlns:a16="http://schemas.microsoft.com/office/drawing/2014/main" id="{D0201A9E-339C-4DE0-B183-DBA0839BE3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498781"/>
              </p:ext>
            </p:extLst>
          </p:nvPr>
        </p:nvGraphicFramePr>
        <p:xfrm>
          <a:off x="337101" y="4727690"/>
          <a:ext cx="5497178" cy="2235264"/>
        </p:xfrm>
        <a:graphic>
          <a:graphicData uri="http://schemas.openxmlformats.org/drawingml/2006/table">
            <a:tbl>
              <a:tblPr firstRow="1" bandRow="1"/>
              <a:tblGrid>
                <a:gridCol w="5497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858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2000" b="1" i="0" u="none" strike="noStrike" kern="0" cap="none" spc="0" normalizeH="0" baseline="0" noProof="0" dirty="0" smtClean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Yanlış Kullanım </a:t>
                      </a:r>
                      <a:endParaRPr kumimoji="0" lang="tr-TR" sz="2000" b="1" i="0" u="none" strike="noStrike" kern="0" cap="none" spc="0" normalizeH="0" baseline="0" noProof="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05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2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T.C.</a:t>
                      </a:r>
                    </a:p>
                    <a:p>
                      <a:pPr algn="ctr"/>
                      <a:r>
                        <a:rPr lang="tr-TR" sz="12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KİŞİSEL</a:t>
                      </a:r>
                      <a:r>
                        <a:rPr lang="tr-TR" sz="12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VERİLERİ KORUMA KURUMU</a:t>
                      </a:r>
                      <a:endParaRPr lang="tr-TR" sz="12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tr-TR" sz="12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Hukuk İşleri Dairesi</a:t>
                      </a:r>
                      <a:r>
                        <a:rPr lang="tr-TR" sz="12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Başkanlığı</a:t>
                      </a:r>
                    </a:p>
                    <a:p>
                      <a:pPr algn="ctr"/>
                      <a:endParaRPr lang="tr-TR" sz="1200" b="0" cap="none" spc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75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tr-TR" sz="1200" b="0" kern="120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T.C. </a:t>
                      </a:r>
                    </a:p>
                    <a:p>
                      <a:pPr marL="0" algn="ctr" defTabSz="914400" rtl="0" eaLnBrk="1" latinLnBrk="0" hangingPunct="1"/>
                      <a:r>
                        <a:rPr lang="tr-TR" sz="1200" b="0" kern="120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Radyo ve Televizyon Üst Kurulu </a:t>
                      </a:r>
                      <a:r>
                        <a:rPr lang="tr-TR" sz="1200" b="0" kern="120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Başkanlığı</a:t>
                      </a:r>
                    </a:p>
                    <a:p>
                      <a:pPr marL="0" algn="ctr" defTabSz="914400" rtl="0" eaLnBrk="1" latinLnBrk="0" hangingPunct="1"/>
                      <a:endParaRPr lang="tr-TR" sz="12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87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tr-TR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A7A32556-7F5E-4446-AD00-4A3E84D6FB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9544808"/>
              </p:ext>
            </p:extLst>
          </p:nvPr>
        </p:nvGraphicFramePr>
        <p:xfrm>
          <a:off x="6401643" y="4736635"/>
          <a:ext cx="5291757" cy="2217374"/>
        </p:xfrm>
        <a:graphic>
          <a:graphicData uri="http://schemas.openxmlformats.org/drawingml/2006/table">
            <a:tbl>
              <a:tblPr firstRow="1" bandRow="1"/>
              <a:tblGrid>
                <a:gridCol w="5291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224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2000" b="1" i="0" u="none" strike="noStrike" kern="0" cap="none" spc="0" normalizeH="0" baseline="0" noProof="0" dirty="0" smtClean="0">
                          <a:ln/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Doğru Kullanım </a:t>
                      </a:r>
                      <a:endParaRPr kumimoji="0" lang="tr-TR" sz="2000" b="1" i="0" u="none" strike="noStrike" kern="0" cap="none" spc="0" normalizeH="0" baseline="0" noProof="0" dirty="0">
                        <a:ln/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859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200" b="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T.C.</a:t>
                      </a:r>
                    </a:p>
                    <a:p>
                      <a:pPr algn="ctr"/>
                      <a:r>
                        <a:rPr lang="tr-TR" sz="12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KİŞİSEL</a:t>
                      </a:r>
                      <a:r>
                        <a:rPr lang="tr-TR" sz="12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VERİLERİ KORUMA KURUMU BAŞKANLIĞI</a:t>
                      </a:r>
                      <a:endParaRPr lang="tr-TR" sz="1200" b="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tr-TR" sz="12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Hukuk İşleri Dairesi</a:t>
                      </a:r>
                      <a:r>
                        <a:rPr lang="tr-TR" sz="12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Başkanlığı</a:t>
                      </a:r>
                      <a:endParaRPr lang="tr-TR" sz="12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161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tr-TR" sz="1200" b="0" kern="120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tr-TR" sz="1200" b="0" kern="120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T.C</a:t>
                      </a:r>
                      <a:r>
                        <a:rPr lang="tr-TR" sz="1200" b="0" kern="120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marL="0" algn="ctr" defTabSz="914400" rtl="0" eaLnBrk="1" latinLnBrk="0" hangingPunct="1"/>
                      <a:r>
                        <a:rPr lang="tr-TR" sz="1200" b="0" kern="1200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RADYO VE TELEVİZYON ÜST KURULU </a:t>
                      </a:r>
                      <a:r>
                        <a:rPr lang="tr-TR" sz="1200" b="0" kern="120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BAŞKANLIĞI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45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tr-TR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324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Resim 3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9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772006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20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Madde 11: Sayı</a:t>
            </a:r>
          </a:p>
        </p:txBody>
      </p:sp>
      <p:sp>
        <p:nvSpPr>
          <p:cNvPr id="40" name="Trapezoid 18">
            <a:extLst>
              <a:ext uri="{FF2B5EF4-FFF2-40B4-BE49-F238E27FC236}">
                <a16:creationId xmlns:a16="http://schemas.microsoft.com/office/drawing/2014/main" id="{CD5CD6B5-3733-426D-9033-876233B465EB}"/>
              </a:ext>
            </a:extLst>
          </p:cNvPr>
          <p:cNvSpPr/>
          <p:nvPr/>
        </p:nvSpPr>
        <p:spPr>
          <a:xfrm rot="10800000">
            <a:off x="4238185" y="3314211"/>
            <a:ext cx="2235344" cy="1236889"/>
          </a:xfrm>
          <a:custGeom>
            <a:avLst/>
            <a:gdLst/>
            <a:ahLst/>
            <a:cxnLst/>
            <a:rect l="l" t="t" r="r" b="b"/>
            <a:pathLst>
              <a:path w="2513902" h="1391026">
                <a:moveTo>
                  <a:pt x="1390337" y="97116"/>
                </a:moveTo>
                <a:lnTo>
                  <a:pt x="1390337" y="72919"/>
                </a:lnTo>
                <a:lnTo>
                  <a:pt x="1123565" y="72919"/>
                </a:lnTo>
                <a:lnTo>
                  <a:pt x="1123565" y="97116"/>
                </a:lnTo>
                <a:close/>
                <a:moveTo>
                  <a:pt x="2178715" y="1323989"/>
                </a:moveTo>
                <a:lnTo>
                  <a:pt x="2178715" y="217871"/>
                </a:lnTo>
                <a:lnTo>
                  <a:pt x="335187" y="217871"/>
                </a:lnTo>
                <a:lnTo>
                  <a:pt x="335187" y="1323989"/>
                </a:lnTo>
                <a:close/>
                <a:moveTo>
                  <a:pt x="2190205" y="1391026"/>
                </a:moveTo>
                <a:lnTo>
                  <a:pt x="323696" y="1391026"/>
                </a:lnTo>
                <a:cubicBezTo>
                  <a:pt x="293019" y="1391026"/>
                  <a:pt x="268149" y="1366157"/>
                  <a:pt x="268149" y="1335479"/>
                </a:cubicBezTo>
                <a:lnTo>
                  <a:pt x="268149" y="117315"/>
                </a:lnTo>
                <a:lnTo>
                  <a:pt x="0" y="117315"/>
                </a:lnTo>
                <a:lnTo>
                  <a:pt x="0" y="50278"/>
                </a:lnTo>
                <a:lnTo>
                  <a:pt x="65286" y="0"/>
                </a:lnTo>
                <a:lnTo>
                  <a:pt x="2448616" y="0"/>
                </a:lnTo>
                <a:lnTo>
                  <a:pt x="2513902" y="50278"/>
                </a:lnTo>
                <a:lnTo>
                  <a:pt x="2513902" y="117315"/>
                </a:lnTo>
                <a:lnTo>
                  <a:pt x="2245752" y="117315"/>
                </a:lnTo>
                <a:lnTo>
                  <a:pt x="2245752" y="1335479"/>
                </a:lnTo>
                <a:cubicBezTo>
                  <a:pt x="2245752" y="1366157"/>
                  <a:pt x="2220883" y="1391026"/>
                  <a:pt x="2190205" y="1391026"/>
                </a:cubicBezTo>
                <a:close/>
              </a:path>
            </a:pathLst>
          </a:custGeom>
          <a:solidFill>
            <a:schemeClr val="tx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FFFFFF"/>
              </a:solidFill>
            </a:endParaRPr>
          </a:p>
        </p:txBody>
      </p:sp>
      <p:sp>
        <p:nvSpPr>
          <p:cNvPr id="41" name="Oval 13">
            <a:extLst>
              <a:ext uri="{FF2B5EF4-FFF2-40B4-BE49-F238E27FC236}">
                <a16:creationId xmlns:a16="http://schemas.microsoft.com/office/drawing/2014/main" id="{B83EDAC6-9273-4970-B62E-89EE2FCC9740}"/>
              </a:ext>
            </a:extLst>
          </p:cNvPr>
          <p:cNvSpPr/>
          <p:nvPr/>
        </p:nvSpPr>
        <p:spPr>
          <a:xfrm>
            <a:off x="6806823" y="1807934"/>
            <a:ext cx="4935999" cy="927190"/>
          </a:xfrm>
          <a:prstGeom prst="round2Diag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spcAft>
                <a:spcPts val="1200"/>
              </a:spcAft>
            </a:pPr>
            <a:r>
              <a:rPr lang="tr-TR" sz="2000" dirty="0">
                <a:solidFill>
                  <a:srgbClr val="FFFFFF"/>
                </a:solidFill>
                <a:latin typeface="Times New Roman" panose="02020603050405020304" pitchFamily="18" charset="0"/>
              </a:rPr>
              <a:t>Resmî yazışmalarda </a:t>
            </a:r>
            <a:r>
              <a:rPr lang="tr-TR" sz="2000" i="1" dirty="0">
                <a:solidFill>
                  <a:srgbClr val="FFFFFF"/>
                </a:solidFill>
                <a:latin typeface="Times New Roman" panose="02020603050405020304" pitchFamily="18" charset="0"/>
              </a:rPr>
              <a:t>her belge eşsiz bir sayıya sahip olmalıdır.</a:t>
            </a:r>
          </a:p>
        </p:txBody>
      </p:sp>
      <p:grpSp>
        <p:nvGrpSpPr>
          <p:cNvPr id="47" name="Group 16">
            <a:extLst>
              <a:ext uri="{FF2B5EF4-FFF2-40B4-BE49-F238E27FC236}">
                <a16:creationId xmlns:a16="http://schemas.microsoft.com/office/drawing/2014/main" id="{5AB7BC39-D346-4530-A87C-0CFF6692B3F7}"/>
              </a:ext>
            </a:extLst>
          </p:cNvPr>
          <p:cNvGrpSpPr/>
          <p:nvPr/>
        </p:nvGrpSpPr>
        <p:grpSpPr>
          <a:xfrm>
            <a:off x="6251654" y="2249254"/>
            <a:ext cx="540000" cy="1692000"/>
            <a:chOff x="5355771" y="1915886"/>
            <a:chExt cx="540000" cy="1692000"/>
          </a:xfrm>
        </p:grpSpPr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id="{0003EEE5-C4F8-4F99-81D0-7D2AF7654A97}"/>
                </a:ext>
              </a:extLst>
            </p:cNvPr>
            <p:cNvSpPr/>
            <p:nvPr/>
          </p:nvSpPr>
          <p:spPr>
            <a:xfrm>
              <a:off x="5355771" y="1915886"/>
              <a:ext cx="540000" cy="1692000"/>
            </a:xfrm>
            <a:custGeom>
              <a:avLst/>
              <a:gdLst>
                <a:gd name="connsiteX0" fmla="*/ 0 w 642258"/>
                <a:gd name="connsiteY0" fmla="*/ 1752600 h 1752600"/>
                <a:gd name="connsiteX1" fmla="*/ 348343 w 642258"/>
                <a:gd name="connsiteY1" fmla="*/ 1752600 h 1752600"/>
                <a:gd name="connsiteX2" fmla="*/ 348343 w 642258"/>
                <a:gd name="connsiteY2" fmla="*/ 0 h 1752600"/>
                <a:gd name="connsiteX3" fmla="*/ 642258 w 642258"/>
                <a:gd name="connsiteY3" fmla="*/ 0 h 175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258" h="1752600">
                  <a:moveTo>
                    <a:pt x="0" y="1752600"/>
                  </a:moveTo>
                  <a:lnTo>
                    <a:pt x="348343" y="1752600"/>
                  </a:lnTo>
                  <a:lnTo>
                    <a:pt x="348343" y="0"/>
                  </a:lnTo>
                  <a:lnTo>
                    <a:pt x="642258" y="0"/>
                  </a:lnTo>
                </a:path>
              </a:pathLst>
            </a:cu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rgbClr val="252831">
                    <a:lumMod val="75000"/>
                    <a:lumOff val="25000"/>
                  </a:srgbClr>
                </a:solidFill>
              </a:endParaRPr>
            </a:p>
          </p:txBody>
        </p:sp>
        <p:sp>
          <p:nvSpPr>
            <p:cNvPr id="57" name="Isosceles Triangle 14">
              <a:extLst>
                <a:ext uri="{FF2B5EF4-FFF2-40B4-BE49-F238E27FC236}">
                  <a16:creationId xmlns:a16="http://schemas.microsoft.com/office/drawing/2014/main" id="{5A0DFEEA-EC15-42C6-B76D-6997D1BCEE60}"/>
                </a:ext>
              </a:extLst>
            </p:cNvPr>
            <p:cNvSpPr/>
            <p:nvPr/>
          </p:nvSpPr>
          <p:spPr>
            <a:xfrm>
              <a:off x="5531512" y="2214804"/>
              <a:ext cx="250588" cy="216024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rgbClr val="252831">
                    <a:lumMod val="75000"/>
                    <a:lumOff val="25000"/>
                  </a:srgbClr>
                </a:solidFill>
              </a:endParaRPr>
            </a:p>
          </p:txBody>
        </p:sp>
      </p:grpSp>
      <p:grpSp>
        <p:nvGrpSpPr>
          <p:cNvPr id="58" name="Group 17">
            <a:extLst>
              <a:ext uri="{FF2B5EF4-FFF2-40B4-BE49-F238E27FC236}">
                <a16:creationId xmlns:a16="http://schemas.microsoft.com/office/drawing/2014/main" id="{8F5F82D8-5269-4B84-9EF6-D944450F45AD}"/>
              </a:ext>
            </a:extLst>
          </p:cNvPr>
          <p:cNvGrpSpPr/>
          <p:nvPr/>
        </p:nvGrpSpPr>
        <p:grpSpPr>
          <a:xfrm>
            <a:off x="4932707" y="4577205"/>
            <a:ext cx="2520000" cy="576000"/>
            <a:chOff x="4016829" y="4452257"/>
            <a:chExt cx="2520000" cy="576000"/>
          </a:xfrm>
        </p:grpSpPr>
        <p:sp>
          <p:nvSpPr>
            <p:cNvPr id="59" name="Freeform 15">
              <a:extLst>
                <a:ext uri="{FF2B5EF4-FFF2-40B4-BE49-F238E27FC236}">
                  <a16:creationId xmlns:a16="http://schemas.microsoft.com/office/drawing/2014/main" id="{988413CF-8202-4BC5-9285-E912FD2A966B}"/>
                </a:ext>
              </a:extLst>
            </p:cNvPr>
            <p:cNvSpPr/>
            <p:nvPr/>
          </p:nvSpPr>
          <p:spPr>
            <a:xfrm>
              <a:off x="4016829" y="4452257"/>
              <a:ext cx="2520000" cy="576000"/>
            </a:xfrm>
            <a:custGeom>
              <a:avLst/>
              <a:gdLst>
                <a:gd name="connsiteX0" fmla="*/ 0 w 2438400"/>
                <a:gd name="connsiteY0" fmla="*/ 0 h 402772"/>
                <a:gd name="connsiteX1" fmla="*/ 0 w 2438400"/>
                <a:gd name="connsiteY1" fmla="*/ 185057 h 402772"/>
                <a:gd name="connsiteX2" fmla="*/ 2438400 w 2438400"/>
                <a:gd name="connsiteY2" fmla="*/ 185057 h 402772"/>
                <a:gd name="connsiteX3" fmla="*/ 2438400 w 2438400"/>
                <a:gd name="connsiteY3" fmla="*/ 402772 h 402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8400" h="402772">
                  <a:moveTo>
                    <a:pt x="0" y="0"/>
                  </a:moveTo>
                  <a:lnTo>
                    <a:pt x="0" y="185057"/>
                  </a:lnTo>
                  <a:lnTo>
                    <a:pt x="2438400" y="185057"/>
                  </a:lnTo>
                  <a:lnTo>
                    <a:pt x="2438400" y="402772"/>
                  </a:lnTo>
                </a:path>
              </a:pathLst>
            </a:cu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rgbClr val="252831">
                    <a:lumMod val="75000"/>
                    <a:lumOff val="25000"/>
                  </a:srgbClr>
                </a:solidFill>
              </a:endParaRPr>
            </a:p>
          </p:txBody>
        </p:sp>
        <p:sp>
          <p:nvSpPr>
            <p:cNvPr id="60" name="Isosceles Triangle 23">
              <a:extLst>
                <a:ext uri="{FF2B5EF4-FFF2-40B4-BE49-F238E27FC236}">
                  <a16:creationId xmlns:a16="http://schemas.microsoft.com/office/drawing/2014/main" id="{4549CD6D-B541-4D21-A13B-EAF93356E37F}"/>
                </a:ext>
              </a:extLst>
            </p:cNvPr>
            <p:cNvSpPr/>
            <p:nvPr/>
          </p:nvSpPr>
          <p:spPr>
            <a:xfrm rot="16200000" flipV="1">
              <a:off x="5872735" y="4613873"/>
              <a:ext cx="250588" cy="216024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rgbClr val="252831">
                    <a:lumMod val="75000"/>
                    <a:lumOff val="25000"/>
                  </a:srgbClr>
                </a:solidFill>
              </a:endParaRPr>
            </a:p>
          </p:txBody>
        </p:sp>
      </p:grpSp>
      <p:sp>
        <p:nvSpPr>
          <p:cNvPr id="61" name="Oval 26">
            <a:extLst>
              <a:ext uri="{FF2B5EF4-FFF2-40B4-BE49-F238E27FC236}">
                <a16:creationId xmlns:a16="http://schemas.microsoft.com/office/drawing/2014/main" id="{0EC6C060-DBB8-423B-91A0-E97D340DB5D4}"/>
              </a:ext>
            </a:extLst>
          </p:cNvPr>
          <p:cNvSpPr/>
          <p:nvPr/>
        </p:nvSpPr>
        <p:spPr>
          <a:xfrm>
            <a:off x="7089359" y="5159813"/>
            <a:ext cx="4844981" cy="831474"/>
          </a:xfrm>
          <a:prstGeom prst="round2Diag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5283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2" name="Oval 35">
            <a:extLst>
              <a:ext uri="{FF2B5EF4-FFF2-40B4-BE49-F238E27FC236}">
                <a16:creationId xmlns:a16="http://schemas.microsoft.com/office/drawing/2014/main" id="{E8A16DBE-01D2-4D49-8F46-6BED5147B1F6}"/>
              </a:ext>
            </a:extLst>
          </p:cNvPr>
          <p:cNvSpPr/>
          <p:nvPr/>
        </p:nvSpPr>
        <p:spPr>
          <a:xfrm>
            <a:off x="413887" y="1512917"/>
            <a:ext cx="4216302" cy="1152454"/>
          </a:xfrm>
          <a:prstGeom prst="round2Diag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5283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3" name="TextBox 31">
            <a:extLst>
              <a:ext uri="{FF2B5EF4-FFF2-40B4-BE49-F238E27FC236}">
                <a16:creationId xmlns:a16="http://schemas.microsoft.com/office/drawing/2014/main" id="{EA60D1BD-7155-4424-9EB4-138AD08DA7CC}"/>
              </a:ext>
            </a:extLst>
          </p:cNvPr>
          <p:cNvSpPr txBox="1"/>
          <p:nvPr/>
        </p:nvSpPr>
        <p:spPr>
          <a:xfrm>
            <a:off x="230371" y="1524899"/>
            <a:ext cx="44120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>
              <a:spcAft>
                <a:spcPts val="1200"/>
              </a:spcAft>
            </a:pPr>
            <a:r>
              <a:rPr lang="tr-TR" sz="1600" dirty="0">
                <a:solidFill>
                  <a:srgbClr val="FFFFFF"/>
                </a:solidFill>
                <a:latin typeface="Times New Roman" panose="02020603050405020304" pitchFamily="18" charset="0"/>
              </a:rPr>
              <a:t>Sayı; </a:t>
            </a:r>
            <a:r>
              <a:rPr lang="tr-TR" sz="1600" i="1" dirty="0">
                <a:solidFill>
                  <a:srgbClr val="FFFFFF"/>
                </a:solidFill>
                <a:latin typeface="Times New Roman" panose="02020603050405020304" pitchFamily="18" charset="0"/>
              </a:rPr>
              <a:t>belgenin hazırlanma ortamını belirten ayırt edici ibarenin, belgeyi hazırlayan idare veya birimin numarasının, dosya kodunun ve kayıt numarasının</a:t>
            </a:r>
            <a:r>
              <a:rPr lang="tr-TR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tr-TR" sz="1600" dirty="0">
                <a:solidFill>
                  <a:srgbClr val="FFFFFF"/>
                </a:solidFill>
                <a:latin typeface="Times New Roman" panose="02020603050405020304" pitchFamily="18" charset="0"/>
              </a:rPr>
              <a:t>yer aldığı bir bütündür</a:t>
            </a:r>
            <a:r>
              <a:rPr lang="tr-TR" sz="1600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.</a:t>
            </a:r>
            <a:endParaRPr lang="tr-TR" sz="1600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64" name="Group 17">
            <a:extLst>
              <a:ext uri="{FF2B5EF4-FFF2-40B4-BE49-F238E27FC236}">
                <a16:creationId xmlns:a16="http://schemas.microsoft.com/office/drawing/2014/main" id="{6200B0FF-285A-4AE8-B66E-98761EAE015C}"/>
              </a:ext>
            </a:extLst>
          </p:cNvPr>
          <p:cNvGrpSpPr/>
          <p:nvPr/>
        </p:nvGrpSpPr>
        <p:grpSpPr>
          <a:xfrm rot="10800000">
            <a:off x="3537795" y="2683883"/>
            <a:ext cx="2520000" cy="576000"/>
            <a:chOff x="4016829" y="4452257"/>
            <a:chExt cx="2520000" cy="576000"/>
          </a:xfrm>
        </p:grpSpPr>
        <p:sp>
          <p:nvSpPr>
            <p:cNvPr id="65" name="Freeform 15">
              <a:extLst>
                <a:ext uri="{FF2B5EF4-FFF2-40B4-BE49-F238E27FC236}">
                  <a16:creationId xmlns:a16="http://schemas.microsoft.com/office/drawing/2014/main" id="{974E84FE-CD57-46FC-AA9A-A10BC4208297}"/>
                </a:ext>
              </a:extLst>
            </p:cNvPr>
            <p:cNvSpPr/>
            <p:nvPr/>
          </p:nvSpPr>
          <p:spPr>
            <a:xfrm>
              <a:off x="4016829" y="4452257"/>
              <a:ext cx="2520000" cy="576000"/>
            </a:xfrm>
            <a:custGeom>
              <a:avLst/>
              <a:gdLst>
                <a:gd name="connsiteX0" fmla="*/ 0 w 2438400"/>
                <a:gd name="connsiteY0" fmla="*/ 0 h 402772"/>
                <a:gd name="connsiteX1" fmla="*/ 0 w 2438400"/>
                <a:gd name="connsiteY1" fmla="*/ 185057 h 402772"/>
                <a:gd name="connsiteX2" fmla="*/ 2438400 w 2438400"/>
                <a:gd name="connsiteY2" fmla="*/ 185057 h 402772"/>
                <a:gd name="connsiteX3" fmla="*/ 2438400 w 2438400"/>
                <a:gd name="connsiteY3" fmla="*/ 402772 h 402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8400" h="402772">
                  <a:moveTo>
                    <a:pt x="0" y="0"/>
                  </a:moveTo>
                  <a:lnTo>
                    <a:pt x="0" y="185057"/>
                  </a:lnTo>
                  <a:lnTo>
                    <a:pt x="2438400" y="185057"/>
                  </a:lnTo>
                  <a:lnTo>
                    <a:pt x="2438400" y="402772"/>
                  </a:lnTo>
                </a:path>
              </a:pathLst>
            </a:cu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rgbClr val="252831">
                    <a:lumMod val="75000"/>
                    <a:lumOff val="25000"/>
                  </a:srgbClr>
                </a:solidFill>
              </a:endParaRPr>
            </a:p>
          </p:txBody>
        </p:sp>
        <p:sp>
          <p:nvSpPr>
            <p:cNvPr id="66" name="Isosceles Triangle 23">
              <a:extLst>
                <a:ext uri="{FF2B5EF4-FFF2-40B4-BE49-F238E27FC236}">
                  <a16:creationId xmlns:a16="http://schemas.microsoft.com/office/drawing/2014/main" id="{5C2E1455-6506-49A6-996B-15A62E713863}"/>
                </a:ext>
              </a:extLst>
            </p:cNvPr>
            <p:cNvSpPr/>
            <p:nvPr/>
          </p:nvSpPr>
          <p:spPr>
            <a:xfrm rot="16200000" flipV="1">
              <a:off x="5872735" y="4605081"/>
              <a:ext cx="250588" cy="216024"/>
            </a:xfrm>
            <a:prstGeom prst="triangl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rgbClr val="252831">
                    <a:lumMod val="75000"/>
                    <a:lumOff val="25000"/>
                  </a:srgbClr>
                </a:solidFill>
              </a:endParaRPr>
            </a:p>
          </p:txBody>
        </p:sp>
      </p:grpSp>
      <p:sp>
        <p:nvSpPr>
          <p:cNvPr id="67" name="Dikdörtgen 66"/>
          <p:cNvSpPr/>
          <p:nvPr/>
        </p:nvSpPr>
        <p:spPr>
          <a:xfrm>
            <a:off x="7089358" y="5219088"/>
            <a:ext cx="48449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>
              <a:spcAft>
                <a:spcPts val="1200"/>
              </a:spcAft>
            </a:pPr>
            <a:r>
              <a:rPr lang="tr-TR" dirty="0">
                <a:solidFill>
                  <a:srgbClr val="FFFFFF"/>
                </a:solidFill>
                <a:latin typeface="Times New Roman" panose="02020603050405020304" pitchFamily="18" charset="0"/>
              </a:rPr>
              <a:t>Kayıt numarası, belge hazırlanırken EBYS üzerinden alınır ve belge üzerinde gösterilir.</a:t>
            </a:r>
          </a:p>
        </p:txBody>
      </p:sp>
      <p:sp>
        <p:nvSpPr>
          <p:cNvPr id="68" name="Oval 35">
            <a:extLst>
              <a:ext uri="{FF2B5EF4-FFF2-40B4-BE49-F238E27FC236}">
                <a16:creationId xmlns:a16="http://schemas.microsoft.com/office/drawing/2014/main" id="{E8A16DBE-01D2-4D49-8F46-6BED5147B1F6}"/>
              </a:ext>
            </a:extLst>
          </p:cNvPr>
          <p:cNvSpPr/>
          <p:nvPr/>
        </p:nvSpPr>
        <p:spPr>
          <a:xfrm>
            <a:off x="413886" y="5364690"/>
            <a:ext cx="4216302" cy="1152454"/>
          </a:xfrm>
          <a:prstGeom prst="round2Diag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5283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9" name="Dikdörtgen 68"/>
          <p:cNvSpPr/>
          <p:nvPr/>
        </p:nvSpPr>
        <p:spPr>
          <a:xfrm>
            <a:off x="331509" y="5471746"/>
            <a:ext cx="48449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>
              <a:spcAft>
                <a:spcPts val="1200"/>
              </a:spcAft>
            </a:pPr>
            <a:r>
              <a:rPr lang="tr-TR" dirty="0">
                <a:solidFill>
                  <a:schemeClr val="bg1"/>
                </a:solidFill>
                <a:latin typeface="Times New Roman" panose="02020603050405020304" pitchFamily="18" charset="0"/>
              </a:rPr>
              <a:t>Kayıt </a:t>
            </a:r>
            <a:r>
              <a:rPr lang="tr-TR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numarasının birim ve kurum kayıt numarası şeklinde ayrı kullanımı tamamen ortadan kalkmıştır. </a:t>
            </a:r>
            <a:endParaRPr lang="tr-TR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70" name="Group 17">
            <a:extLst>
              <a:ext uri="{FF2B5EF4-FFF2-40B4-BE49-F238E27FC236}">
                <a16:creationId xmlns:a16="http://schemas.microsoft.com/office/drawing/2014/main" id="{8F5F82D8-5269-4B84-9EF6-D944450F45AD}"/>
              </a:ext>
            </a:extLst>
          </p:cNvPr>
          <p:cNvGrpSpPr/>
          <p:nvPr/>
        </p:nvGrpSpPr>
        <p:grpSpPr>
          <a:xfrm flipV="1">
            <a:off x="2122450" y="4574616"/>
            <a:ext cx="2520000" cy="775061"/>
            <a:chOff x="4016829" y="4452257"/>
            <a:chExt cx="2520000" cy="576000"/>
          </a:xfrm>
        </p:grpSpPr>
        <p:sp>
          <p:nvSpPr>
            <p:cNvPr id="71" name="Freeform 15">
              <a:extLst>
                <a:ext uri="{FF2B5EF4-FFF2-40B4-BE49-F238E27FC236}">
                  <a16:creationId xmlns:a16="http://schemas.microsoft.com/office/drawing/2014/main" id="{988413CF-8202-4BC5-9285-E912FD2A966B}"/>
                </a:ext>
              </a:extLst>
            </p:cNvPr>
            <p:cNvSpPr/>
            <p:nvPr/>
          </p:nvSpPr>
          <p:spPr>
            <a:xfrm>
              <a:off x="4016829" y="4452257"/>
              <a:ext cx="2520000" cy="576000"/>
            </a:xfrm>
            <a:custGeom>
              <a:avLst/>
              <a:gdLst>
                <a:gd name="connsiteX0" fmla="*/ 0 w 2438400"/>
                <a:gd name="connsiteY0" fmla="*/ 0 h 402772"/>
                <a:gd name="connsiteX1" fmla="*/ 0 w 2438400"/>
                <a:gd name="connsiteY1" fmla="*/ 185057 h 402772"/>
                <a:gd name="connsiteX2" fmla="*/ 2438400 w 2438400"/>
                <a:gd name="connsiteY2" fmla="*/ 185057 h 402772"/>
                <a:gd name="connsiteX3" fmla="*/ 2438400 w 2438400"/>
                <a:gd name="connsiteY3" fmla="*/ 402772 h 402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8400" h="402772">
                  <a:moveTo>
                    <a:pt x="0" y="0"/>
                  </a:moveTo>
                  <a:lnTo>
                    <a:pt x="0" y="185057"/>
                  </a:lnTo>
                  <a:lnTo>
                    <a:pt x="2438400" y="185057"/>
                  </a:lnTo>
                  <a:lnTo>
                    <a:pt x="2438400" y="402772"/>
                  </a:lnTo>
                </a:path>
              </a:pathLst>
            </a:custGeom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rgbClr val="252831">
                    <a:lumMod val="75000"/>
                    <a:lumOff val="25000"/>
                  </a:srgbClr>
                </a:solidFill>
              </a:endParaRPr>
            </a:p>
          </p:txBody>
        </p:sp>
        <p:sp>
          <p:nvSpPr>
            <p:cNvPr id="72" name="Isosceles Triangle 23">
              <a:extLst>
                <a:ext uri="{FF2B5EF4-FFF2-40B4-BE49-F238E27FC236}">
                  <a16:creationId xmlns:a16="http://schemas.microsoft.com/office/drawing/2014/main" id="{4549CD6D-B541-4D21-A13B-EAF93356E37F}"/>
                </a:ext>
              </a:extLst>
            </p:cNvPr>
            <p:cNvSpPr/>
            <p:nvPr/>
          </p:nvSpPr>
          <p:spPr>
            <a:xfrm rot="16200000" flipV="1">
              <a:off x="5872735" y="4613873"/>
              <a:ext cx="250588" cy="216024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rgbClr val="252831">
                    <a:lumMod val="75000"/>
                    <a:lumOff val="25000"/>
                  </a:srgbClr>
                </a:solidFill>
              </a:endParaRPr>
            </a:p>
          </p:txBody>
        </p:sp>
      </p:grpSp>
      <p:pic>
        <p:nvPicPr>
          <p:cNvPr id="73" name="Resim 7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E1050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21106385">
            <a:off x="10311672" y="65222"/>
            <a:ext cx="1779185" cy="154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1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Resim 3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8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252831">
                    <a:lumMod val="90000"/>
                    <a:lumOff val="10000"/>
                  </a:srgbClr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Resmî Yazışmalarda Uygulanacak Usul ve Esaslar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52831">
                    <a:lumMod val="90000"/>
                    <a:lumOff val="10000"/>
                  </a:srgbClr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Madde 11: Sayı</a:t>
            </a:r>
            <a:endParaRPr kumimoji="0" lang="tr-TR" sz="2000" b="1" i="0" u="none" strike="noStrike" kern="1200" cap="none" spc="0" normalizeH="0" baseline="0" noProof="0" dirty="0">
              <a:ln>
                <a:noFill/>
              </a:ln>
              <a:solidFill>
                <a:srgbClr val="252831">
                  <a:lumMod val="90000"/>
                  <a:lumOff val="10000"/>
                </a:srgbClr>
              </a:solidFill>
              <a:effectLst/>
              <a:uLnTx/>
              <a:uFillTx/>
              <a:latin typeface="Candara Light" panose="020E0502030303020204" pitchFamily="34" charset="0"/>
              <a:ea typeface="+mn-ea"/>
              <a:cs typeface="+mn-cs"/>
            </a:endParaRPr>
          </a:p>
        </p:txBody>
      </p:sp>
      <p:sp>
        <p:nvSpPr>
          <p:cNvPr id="39" name="Text Box 6">
            <a:extLst>
              <a:ext uri="{FF2B5EF4-FFF2-40B4-BE49-F238E27FC236}">
                <a16:creationId xmlns:a16="http://schemas.microsoft.com/office/drawing/2014/main" id="{4018823C-DB8F-40EF-AEBE-FF1A7BEA0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8119" y="4482522"/>
            <a:ext cx="6179454" cy="142908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 marL="0" marR="0" lvl="0" indent="45021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E-68103562</a:t>
            </a: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823.02-138739 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0" name="Sağ Köşeli Ayraç 39">
            <a:extLst>
              <a:ext uri="{FF2B5EF4-FFF2-40B4-BE49-F238E27FC236}">
                <a16:creationId xmlns:a16="http://schemas.microsoft.com/office/drawing/2014/main" id="{80717DDA-EE86-476F-8AFA-CB530720DF58}"/>
              </a:ext>
            </a:extLst>
          </p:cNvPr>
          <p:cNvSpPr/>
          <p:nvPr/>
        </p:nvSpPr>
        <p:spPr>
          <a:xfrm rot="16200000">
            <a:off x="4158791" y="4327463"/>
            <a:ext cx="119459" cy="429586"/>
          </a:xfrm>
          <a:prstGeom prst="righ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1" name="Düz Ok Bağlayıcısı 40">
            <a:extLst>
              <a:ext uri="{FF2B5EF4-FFF2-40B4-BE49-F238E27FC236}">
                <a16:creationId xmlns:a16="http://schemas.microsoft.com/office/drawing/2014/main" id="{93DB2EF0-239E-4003-AC41-154C1C9B4073}"/>
              </a:ext>
            </a:extLst>
          </p:cNvPr>
          <p:cNvCxnSpPr>
            <a:cxnSpLocks/>
          </p:cNvCxnSpPr>
          <p:nvPr/>
        </p:nvCxnSpPr>
        <p:spPr>
          <a:xfrm flipH="1" flipV="1">
            <a:off x="2910035" y="3930894"/>
            <a:ext cx="1308485" cy="5516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Sağ Köşeli Ayraç 46">
            <a:extLst>
              <a:ext uri="{FF2B5EF4-FFF2-40B4-BE49-F238E27FC236}">
                <a16:creationId xmlns:a16="http://schemas.microsoft.com/office/drawing/2014/main" id="{E429528E-BF6F-4F12-80CE-CBB8D51113D1}"/>
              </a:ext>
            </a:extLst>
          </p:cNvPr>
          <p:cNvSpPr/>
          <p:nvPr/>
        </p:nvSpPr>
        <p:spPr>
          <a:xfrm rot="16200000">
            <a:off x="5374042" y="3660216"/>
            <a:ext cx="106908" cy="1751517"/>
          </a:xfrm>
          <a:prstGeom prst="righ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Sağ Köşeli Ayraç 52">
            <a:extLst>
              <a:ext uri="{FF2B5EF4-FFF2-40B4-BE49-F238E27FC236}">
                <a16:creationId xmlns:a16="http://schemas.microsoft.com/office/drawing/2014/main" id="{CEC1DE7B-C877-4E31-96E0-B7D2DA5EEF2D}"/>
              </a:ext>
            </a:extLst>
          </p:cNvPr>
          <p:cNvSpPr/>
          <p:nvPr/>
        </p:nvSpPr>
        <p:spPr>
          <a:xfrm rot="16200000">
            <a:off x="8535825" y="3880743"/>
            <a:ext cx="104926" cy="1308486"/>
          </a:xfrm>
          <a:prstGeom prst="righ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Sağ Köşeli Ayraç 56">
            <a:extLst>
              <a:ext uri="{FF2B5EF4-FFF2-40B4-BE49-F238E27FC236}">
                <a16:creationId xmlns:a16="http://schemas.microsoft.com/office/drawing/2014/main" id="{DD0A3EFB-AB48-4D75-9420-0733395B518B}"/>
              </a:ext>
            </a:extLst>
          </p:cNvPr>
          <p:cNvSpPr/>
          <p:nvPr/>
        </p:nvSpPr>
        <p:spPr>
          <a:xfrm rot="16200000">
            <a:off x="7014500" y="3878407"/>
            <a:ext cx="104929" cy="1308487"/>
          </a:xfrm>
          <a:prstGeom prst="righ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Text Box 15">
            <a:extLst>
              <a:ext uri="{FF2B5EF4-FFF2-40B4-BE49-F238E27FC236}">
                <a16:creationId xmlns:a16="http://schemas.microsoft.com/office/drawing/2014/main" id="{D71AE532-8A8D-41EE-AAEA-10CAD764E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346" y="2818333"/>
            <a:ext cx="3348796" cy="1312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Belgenin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tr-T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H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azırlanma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tr-T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üreci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E</a:t>
            </a: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: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Elektronik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Ortam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 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Z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: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Zorunlu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Hâl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 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O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: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Olağanüstü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 Durum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59" name="Düz Ok Bağlayıcısı 58">
            <a:extLst>
              <a:ext uri="{FF2B5EF4-FFF2-40B4-BE49-F238E27FC236}">
                <a16:creationId xmlns:a16="http://schemas.microsoft.com/office/drawing/2014/main" id="{57FD2B76-8E6E-4A4D-A476-11722A04211A}"/>
              </a:ext>
            </a:extLst>
          </p:cNvPr>
          <p:cNvCxnSpPr>
            <a:cxnSpLocks/>
          </p:cNvCxnSpPr>
          <p:nvPr/>
        </p:nvCxnSpPr>
        <p:spPr>
          <a:xfrm flipH="1" flipV="1">
            <a:off x="5527006" y="2564773"/>
            <a:ext cx="1" cy="19177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Düz Ok Bağlayıcısı 59">
            <a:extLst>
              <a:ext uri="{FF2B5EF4-FFF2-40B4-BE49-F238E27FC236}">
                <a16:creationId xmlns:a16="http://schemas.microsoft.com/office/drawing/2014/main" id="{E27F1AB5-431B-449A-A870-C3EE2C2F5251}"/>
              </a:ext>
            </a:extLst>
          </p:cNvPr>
          <p:cNvCxnSpPr>
            <a:cxnSpLocks/>
          </p:cNvCxnSpPr>
          <p:nvPr/>
        </p:nvCxnSpPr>
        <p:spPr>
          <a:xfrm flipH="1" flipV="1">
            <a:off x="7069801" y="3511986"/>
            <a:ext cx="1" cy="9636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Düz Ok Bağlayıcısı 60">
            <a:extLst>
              <a:ext uri="{FF2B5EF4-FFF2-40B4-BE49-F238E27FC236}">
                <a16:creationId xmlns:a16="http://schemas.microsoft.com/office/drawing/2014/main" id="{18E5DD84-4B03-4BEB-865B-6288A802B822}"/>
              </a:ext>
            </a:extLst>
          </p:cNvPr>
          <p:cNvCxnSpPr>
            <a:cxnSpLocks/>
          </p:cNvCxnSpPr>
          <p:nvPr/>
        </p:nvCxnSpPr>
        <p:spPr>
          <a:xfrm flipV="1">
            <a:off x="8588289" y="3724866"/>
            <a:ext cx="1149284" cy="7468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Dikdörtgen 61">
            <a:extLst>
              <a:ext uri="{FF2B5EF4-FFF2-40B4-BE49-F238E27FC236}">
                <a16:creationId xmlns:a16="http://schemas.microsoft.com/office/drawing/2014/main" id="{9E9522ED-D93F-4F6A-A983-363380CA3F12}"/>
              </a:ext>
            </a:extLst>
          </p:cNvPr>
          <p:cNvSpPr/>
          <p:nvPr/>
        </p:nvSpPr>
        <p:spPr>
          <a:xfrm>
            <a:off x="4096032" y="1758533"/>
            <a:ext cx="28607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Türkiye Cumhuriyeti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Devlet Teşkilatı Numarası </a:t>
            </a:r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1976FF6F-06DA-4809-B0DA-FE066C9E8EA5}"/>
              </a:ext>
            </a:extLst>
          </p:cNvPr>
          <p:cNvSpPr/>
          <p:nvPr/>
        </p:nvSpPr>
        <p:spPr>
          <a:xfrm>
            <a:off x="9162931" y="3248997"/>
            <a:ext cx="23788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Belge Kayıt Numarası</a:t>
            </a:r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6E16B97-3027-4741-AF20-C56B560625AC}"/>
              </a:ext>
            </a:extLst>
          </p:cNvPr>
          <p:cNvSpPr/>
          <p:nvPr/>
        </p:nvSpPr>
        <p:spPr>
          <a:xfrm>
            <a:off x="6502276" y="2688761"/>
            <a:ext cx="18176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Standart Dosya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Planı Kodu 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E1050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21106385">
            <a:off x="10311672" y="65222"/>
            <a:ext cx="1779185" cy="154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186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7" grpId="0" animBg="1"/>
      <p:bldP spid="53" grpId="0" animBg="1"/>
      <p:bldP spid="57" grpId="0" animBg="1"/>
      <p:bldP spid="58" grpId="0"/>
      <p:bldP spid="62" grpId="0"/>
      <p:bldP spid="63" grpId="0"/>
      <p:bldP spid="6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bg1"/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bg1"/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bg1"/>
                </a:solidFill>
                <a:latin typeface="Candara Light" panose="020E0502030303020204" pitchFamily="34" charset="0"/>
              </a:rPr>
              <a:t>12: Tarih</a:t>
            </a:r>
            <a:endParaRPr lang="tr-TR" sz="2000" b="1" dirty="0">
              <a:solidFill>
                <a:schemeClr val="bg1"/>
              </a:solidFill>
              <a:latin typeface="Candara Light" panose="020E0502030303020204" pitchFamily="34" charset="0"/>
            </a:endParaRPr>
          </a:p>
        </p:txBody>
      </p:sp>
      <p:grpSp>
        <p:nvGrpSpPr>
          <p:cNvPr id="25" name="Group 58">
            <a:extLst>
              <a:ext uri="{FF2B5EF4-FFF2-40B4-BE49-F238E27FC236}">
                <a16:creationId xmlns:a16="http://schemas.microsoft.com/office/drawing/2014/main" id="{B3E0212C-C18A-40AD-A014-299049E81B2E}"/>
              </a:ext>
            </a:extLst>
          </p:cNvPr>
          <p:cNvGrpSpPr/>
          <p:nvPr/>
        </p:nvGrpSpPr>
        <p:grpSpPr>
          <a:xfrm>
            <a:off x="8797490" y="3842460"/>
            <a:ext cx="2212212" cy="3027554"/>
            <a:chOff x="655319" y="2346925"/>
            <a:chExt cx="2212212" cy="3027554"/>
          </a:xfrm>
        </p:grpSpPr>
        <p:sp>
          <p:nvSpPr>
            <p:cNvPr id="26" name="Freeform: Shape 3">
              <a:extLst>
                <a:ext uri="{FF2B5EF4-FFF2-40B4-BE49-F238E27FC236}">
                  <a16:creationId xmlns:a16="http://schemas.microsoft.com/office/drawing/2014/main" id="{52457F25-1F82-4981-A9DC-0FF2BE9C971A}"/>
                </a:ext>
              </a:extLst>
            </p:cNvPr>
            <p:cNvSpPr/>
            <p:nvPr/>
          </p:nvSpPr>
          <p:spPr>
            <a:xfrm>
              <a:off x="1358532" y="2656551"/>
              <a:ext cx="724760" cy="1220533"/>
            </a:xfrm>
            <a:custGeom>
              <a:avLst/>
              <a:gdLst>
                <a:gd name="connsiteX0" fmla="*/ 604713 w 632113"/>
                <a:gd name="connsiteY0" fmla="*/ 174215 h 1064510"/>
                <a:gd name="connsiteX1" fmla="*/ 588499 w 632113"/>
                <a:gd name="connsiteY1" fmla="*/ 201913 h 1064510"/>
                <a:gd name="connsiteX2" fmla="*/ 578028 w 632113"/>
                <a:gd name="connsiteY2" fmla="*/ 240420 h 1064510"/>
                <a:gd name="connsiteX3" fmla="*/ 551680 w 632113"/>
                <a:gd name="connsiteY3" fmla="*/ 85039 h 1064510"/>
                <a:gd name="connsiteX4" fmla="*/ 426362 w 632113"/>
                <a:gd name="connsiteY4" fmla="*/ 15118 h 1064510"/>
                <a:gd name="connsiteX5" fmla="*/ 423322 w 632113"/>
                <a:gd name="connsiteY5" fmla="*/ 16469 h 1064510"/>
                <a:gd name="connsiteX6" fmla="*/ 117965 w 632113"/>
                <a:gd name="connsiteY6" fmla="*/ 51599 h 1064510"/>
                <a:gd name="connsiteX7" fmla="*/ 44328 w 632113"/>
                <a:gd name="connsiteY7" fmla="*/ 112738 h 1064510"/>
                <a:gd name="connsiteX8" fmla="*/ 59866 w 632113"/>
                <a:gd name="connsiteY8" fmla="*/ 288048 h 1064510"/>
                <a:gd name="connsiteX9" fmla="*/ 47368 w 632113"/>
                <a:gd name="connsiteY9" fmla="*/ 249203 h 1064510"/>
                <a:gd name="connsiteX10" fmla="*/ 24736 w 632113"/>
                <a:gd name="connsiteY10" fmla="*/ 199549 h 1064510"/>
                <a:gd name="connsiteX11" fmla="*/ 7171 w 632113"/>
                <a:gd name="connsiteY11" fmla="*/ 217451 h 1064510"/>
                <a:gd name="connsiteX12" fmla="*/ 60204 w 632113"/>
                <a:gd name="connsiteY12" fmla="*/ 401882 h 1064510"/>
                <a:gd name="connsiteX13" fmla="*/ 80471 w 632113"/>
                <a:gd name="connsiteY13" fmla="*/ 425864 h 1064510"/>
                <a:gd name="connsiteX14" fmla="*/ 136543 w 632113"/>
                <a:gd name="connsiteY14" fmla="*/ 577192 h 1064510"/>
                <a:gd name="connsiteX15" fmla="*/ 129787 w 632113"/>
                <a:gd name="connsiteY15" fmla="*/ 618064 h 1064510"/>
                <a:gd name="connsiteX16" fmla="*/ 128436 w 632113"/>
                <a:gd name="connsiteY16" fmla="*/ 617388 h 1064510"/>
                <a:gd name="connsiteX17" fmla="*/ 92293 w 632113"/>
                <a:gd name="connsiteY17" fmla="*/ 795401 h 1064510"/>
                <a:gd name="connsiteX18" fmla="*/ 344281 w 632113"/>
                <a:gd name="connsiteY18" fmla="*/ 1063602 h 1064510"/>
                <a:gd name="connsiteX19" fmla="*/ 353401 w 632113"/>
                <a:gd name="connsiteY19" fmla="*/ 1060900 h 1064510"/>
                <a:gd name="connsiteX20" fmla="*/ 551005 w 632113"/>
                <a:gd name="connsiteY20" fmla="*/ 745746 h 1064510"/>
                <a:gd name="connsiteX21" fmla="*/ 534454 w 632113"/>
                <a:gd name="connsiteY21" fmla="*/ 617051 h 1064510"/>
                <a:gd name="connsiteX22" fmla="*/ 535805 w 632113"/>
                <a:gd name="connsiteY22" fmla="*/ 558614 h 1064510"/>
                <a:gd name="connsiteX23" fmla="*/ 605388 w 632113"/>
                <a:gd name="connsiteY23" fmla="*/ 352903 h 1064510"/>
                <a:gd name="connsiteX24" fmla="*/ 620927 w 632113"/>
                <a:gd name="connsiteY24" fmla="*/ 314395 h 1064510"/>
                <a:gd name="connsiteX25" fmla="*/ 632073 w 632113"/>
                <a:gd name="connsiteY25" fmla="*/ 210695 h 1064510"/>
                <a:gd name="connsiteX26" fmla="*/ 604713 w 632113"/>
                <a:gd name="connsiteY26" fmla="*/ 174215 h 1064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32113" h="1064510">
                  <a:moveTo>
                    <a:pt x="604713" y="174215"/>
                  </a:moveTo>
                  <a:cubicBezTo>
                    <a:pt x="595593" y="181308"/>
                    <a:pt x="591539" y="191442"/>
                    <a:pt x="588499" y="201913"/>
                  </a:cubicBezTo>
                  <a:cubicBezTo>
                    <a:pt x="584783" y="214749"/>
                    <a:pt x="581406" y="227585"/>
                    <a:pt x="578028" y="240420"/>
                  </a:cubicBezTo>
                  <a:cubicBezTo>
                    <a:pt x="576339" y="232651"/>
                    <a:pt x="556410" y="115102"/>
                    <a:pt x="551680" y="85039"/>
                  </a:cubicBezTo>
                  <a:cubicBezTo>
                    <a:pt x="538169" y="1607"/>
                    <a:pt x="503040" y="-17647"/>
                    <a:pt x="426362" y="15118"/>
                  </a:cubicBezTo>
                  <a:cubicBezTo>
                    <a:pt x="425349" y="15456"/>
                    <a:pt x="424336" y="16131"/>
                    <a:pt x="423322" y="16469"/>
                  </a:cubicBezTo>
                  <a:cubicBezTo>
                    <a:pt x="325703" y="63421"/>
                    <a:pt x="223016" y="68488"/>
                    <a:pt x="117965" y="51599"/>
                  </a:cubicBezTo>
                  <a:cubicBezTo>
                    <a:pt x="73039" y="44168"/>
                    <a:pt x="39261" y="67812"/>
                    <a:pt x="44328" y="112738"/>
                  </a:cubicBezTo>
                  <a:cubicBezTo>
                    <a:pt x="50070" y="161717"/>
                    <a:pt x="59866" y="288048"/>
                    <a:pt x="59866" y="288048"/>
                  </a:cubicBezTo>
                  <a:cubicBezTo>
                    <a:pt x="55812" y="275212"/>
                    <a:pt x="51759" y="262039"/>
                    <a:pt x="47368" y="249203"/>
                  </a:cubicBezTo>
                  <a:cubicBezTo>
                    <a:pt x="41288" y="231976"/>
                    <a:pt x="38586" y="213060"/>
                    <a:pt x="24736" y="199549"/>
                  </a:cubicBezTo>
                  <a:cubicBezTo>
                    <a:pt x="16292" y="203264"/>
                    <a:pt x="10212" y="209006"/>
                    <a:pt x="7171" y="217451"/>
                  </a:cubicBezTo>
                  <a:cubicBezTo>
                    <a:pt x="-13433" y="273861"/>
                    <a:pt x="12238" y="364050"/>
                    <a:pt x="60204" y="401882"/>
                  </a:cubicBezTo>
                  <a:cubicBezTo>
                    <a:pt x="68648" y="408637"/>
                    <a:pt x="77768" y="414042"/>
                    <a:pt x="80471" y="425864"/>
                  </a:cubicBezTo>
                  <a:cubicBezTo>
                    <a:pt x="87902" y="460318"/>
                    <a:pt x="98373" y="508284"/>
                    <a:pt x="136543" y="577192"/>
                  </a:cubicBezTo>
                  <a:cubicBezTo>
                    <a:pt x="134854" y="592730"/>
                    <a:pt x="133165" y="611308"/>
                    <a:pt x="129787" y="618064"/>
                  </a:cubicBezTo>
                  <a:lnTo>
                    <a:pt x="128436" y="617388"/>
                  </a:lnTo>
                  <a:cubicBezTo>
                    <a:pt x="102089" y="659274"/>
                    <a:pt x="75066" y="753516"/>
                    <a:pt x="92293" y="795401"/>
                  </a:cubicBezTo>
                  <a:cubicBezTo>
                    <a:pt x="116614" y="854851"/>
                    <a:pt x="339889" y="1059549"/>
                    <a:pt x="344281" y="1063602"/>
                  </a:cubicBezTo>
                  <a:cubicBezTo>
                    <a:pt x="345632" y="1066304"/>
                    <a:pt x="350699" y="1062251"/>
                    <a:pt x="353401" y="1060900"/>
                  </a:cubicBezTo>
                  <a:cubicBezTo>
                    <a:pt x="368601" y="1047388"/>
                    <a:pt x="524658" y="949093"/>
                    <a:pt x="551005" y="745746"/>
                  </a:cubicBezTo>
                  <a:cubicBezTo>
                    <a:pt x="556747" y="702510"/>
                    <a:pt x="569583" y="655896"/>
                    <a:pt x="534454" y="617051"/>
                  </a:cubicBezTo>
                  <a:cubicBezTo>
                    <a:pt x="533778" y="614010"/>
                    <a:pt x="533440" y="597459"/>
                    <a:pt x="535805" y="558614"/>
                  </a:cubicBezTo>
                  <a:cubicBezTo>
                    <a:pt x="566205" y="469439"/>
                    <a:pt x="569921" y="380601"/>
                    <a:pt x="605388" y="352903"/>
                  </a:cubicBezTo>
                  <a:cubicBezTo>
                    <a:pt x="614846" y="345472"/>
                    <a:pt x="618224" y="327907"/>
                    <a:pt x="620927" y="314395"/>
                  </a:cubicBezTo>
                  <a:cubicBezTo>
                    <a:pt x="627682" y="280279"/>
                    <a:pt x="630384" y="245487"/>
                    <a:pt x="632073" y="210695"/>
                  </a:cubicBezTo>
                  <a:cubicBezTo>
                    <a:pt x="632749" y="190428"/>
                    <a:pt x="624980" y="178268"/>
                    <a:pt x="604713" y="174215"/>
                  </a:cubicBezTo>
                  <a:close/>
                </a:path>
              </a:pathLst>
            </a:custGeom>
            <a:gradFill>
              <a:gsLst>
                <a:gs pos="41000">
                  <a:schemeClr val="bg1">
                    <a:lumMod val="95000"/>
                  </a:schemeClr>
                </a:gs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9000000" scaled="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7" name="Freeform: Shape 4">
              <a:extLst>
                <a:ext uri="{FF2B5EF4-FFF2-40B4-BE49-F238E27FC236}">
                  <a16:creationId xmlns:a16="http://schemas.microsoft.com/office/drawing/2014/main" id="{E2D785C4-6A09-42A9-B007-3CEF1FE253F7}"/>
                </a:ext>
              </a:extLst>
            </p:cNvPr>
            <p:cNvSpPr/>
            <p:nvPr/>
          </p:nvSpPr>
          <p:spPr>
            <a:xfrm>
              <a:off x="1314805" y="2346925"/>
              <a:ext cx="758758" cy="645701"/>
            </a:xfrm>
            <a:custGeom>
              <a:avLst/>
              <a:gdLst>
                <a:gd name="connsiteX0" fmla="*/ 85505 w 661765"/>
                <a:gd name="connsiteY0" fmla="*/ 524315 h 563160"/>
                <a:gd name="connsiteX1" fmla="*/ 98003 w 661765"/>
                <a:gd name="connsiteY1" fmla="*/ 563160 h 563160"/>
                <a:gd name="connsiteX2" fmla="*/ 82464 w 661765"/>
                <a:gd name="connsiteY2" fmla="*/ 387850 h 563160"/>
                <a:gd name="connsiteX3" fmla="*/ 156102 w 661765"/>
                <a:gd name="connsiteY3" fmla="*/ 326711 h 563160"/>
                <a:gd name="connsiteX4" fmla="*/ 461459 w 661765"/>
                <a:gd name="connsiteY4" fmla="*/ 291582 h 563160"/>
                <a:gd name="connsiteX5" fmla="*/ 464499 w 661765"/>
                <a:gd name="connsiteY5" fmla="*/ 290230 h 563160"/>
                <a:gd name="connsiteX6" fmla="*/ 589817 w 661765"/>
                <a:gd name="connsiteY6" fmla="*/ 360152 h 563160"/>
                <a:gd name="connsiteX7" fmla="*/ 616164 w 661765"/>
                <a:gd name="connsiteY7" fmla="*/ 515533 h 563160"/>
                <a:gd name="connsiteX8" fmla="*/ 626636 w 661765"/>
                <a:gd name="connsiteY8" fmla="*/ 477025 h 563160"/>
                <a:gd name="connsiteX9" fmla="*/ 642849 w 661765"/>
                <a:gd name="connsiteY9" fmla="*/ 449327 h 563160"/>
                <a:gd name="connsiteX10" fmla="*/ 658387 w 661765"/>
                <a:gd name="connsiteY10" fmla="*/ 333467 h 563160"/>
                <a:gd name="connsiteX11" fmla="*/ 624609 w 661765"/>
                <a:gd name="connsiteY11" fmla="*/ 138903 h 563160"/>
                <a:gd name="connsiteX12" fmla="*/ 472606 w 661765"/>
                <a:gd name="connsiteY12" fmla="*/ 25069 h 563160"/>
                <a:gd name="connsiteX13" fmla="*/ 288851 w 661765"/>
                <a:gd name="connsiteY13" fmla="*/ 8180 h 563160"/>
                <a:gd name="connsiteX14" fmla="*/ 69629 w 661765"/>
                <a:gd name="connsiteY14" fmla="*/ 118636 h 563160"/>
                <a:gd name="connsiteX15" fmla="*/ 2072 w 661765"/>
                <a:gd name="connsiteY15" fmla="*/ 228078 h 563160"/>
                <a:gd name="connsiteX16" fmla="*/ 22677 w 661765"/>
                <a:gd name="connsiteY16" fmla="*/ 351707 h 563160"/>
                <a:gd name="connsiteX17" fmla="*/ 62535 w 661765"/>
                <a:gd name="connsiteY17" fmla="*/ 474999 h 563160"/>
                <a:gd name="connsiteX18" fmla="*/ 62535 w 661765"/>
                <a:gd name="connsiteY18" fmla="*/ 474999 h 563160"/>
                <a:gd name="connsiteX19" fmla="*/ 85505 w 661765"/>
                <a:gd name="connsiteY19" fmla="*/ 524315 h 563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61765" h="563160">
                  <a:moveTo>
                    <a:pt x="85505" y="524315"/>
                  </a:moveTo>
                  <a:cubicBezTo>
                    <a:pt x="89896" y="537151"/>
                    <a:pt x="93949" y="550325"/>
                    <a:pt x="98003" y="563160"/>
                  </a:cubicBezTo>
                  <a:cubicBezTo>
                    <a:pt x="98003" y="563160"/>
                    <a:pt x="88207" y="436829"/>
                    <a:pt x="82464" y="387850"/>
                  </a:cubicBezTo>
                  <a:cubicBezTo>
                    <a:pt x="77398" y="342925"/>
                    <a:pt x="111176" y="319618"/>
                    <a:pt x="156102" y="326711"/>
                  </a:cubicBezTo>
                  <a:cubicBezTo>
                    <a:pt x="261153" y="343600"/>
                    <a:pt x="363501" y="338534"/>
                    <a:pt x="461459" y="291582"/>
                  </a:cubicBezTo>
                  <a:cubicBezTo>
                    <a:pt x="462472" y="291244"/>
                    <a:pt x="463486" y="290568"/>
                    <a:pt x="464499" y="290230"/>
                  </a:cubicBezTo>
                  <a:cubicBezTo>
                    <a:pt x="541176" y="257465"/>
                    <a:pt x="576306" y="276381"/>
                    <a:pt x="589817" y="360152"/>
                  </a:cubicBezTo>
                  <a:cubicBezTo>
                    <a:pt x="594546" y="390215"/>
                    <a:pt x="614475" y="507764"/>
                    <a:pt x="616164" y="515533"/>
                  </a:cubicBezTo>
                  <a:cubicBezTo>
                    <a:pt x="619542" y="502697"/>
                    <a:pt x="622920" y="489861"/>
                    <a:pt x="626636" y="477025"/>
                  </a:cubicBezTo>
                  <a:cubicBezTo>
                    <a:pt x="629676" y="466554"/>
                    <a:pt x="633729" y="456420"/>
                    <a:pt x="642849" y="449327"/>
                  </a:cubicBezTo>
                  <a:cubicBezTo>
                    <a:pt x="641498" y="409806"/>
                    <a:pt x="654334" y="371974"/>
                    <a:pt x="658387" y="333467"/>
                  </a:cubicBezTo>
                  <a:cubicBezTo>
                    <a:pt x="665481" y="265572"/>
                    <a:pt x="664468" y="194637"/>
                    <a:pt x="624609" y="138903"/>
                  </a:cubicBezTo>
                  <a:cubicBezTo>
                    <a:pt x="587791" y="87560"/>
                    <a:pt x="535096" y="46012"/>
                    <a:pt x="472606" y="25069"/>
                  </a:cubicBezTo>
                  <a:cubicBezTo>
                    <a:pt x="413493" y="5140"/>
                    <a:pt x="357421" y="-10060"/>
                    <a:pt x="288851" y="8180"/>
                  </a:cubicBezTo>
                  <a:cubicBezTo>
                    <a:pt x="205418" y="30474"/>
                    <a:pt x="127052" y="49052"/>
                    <a:pt x="69629" y="118636"/>
                  </a:cubicBezTo>
                  <a:cubicBezTo>
                    <a:pt x="41930" y="152414"/>
                    <a:pt x="8152" y="186868"/>
                    <a:pt x="2072" y="228078"/>
                  </a:cubicBezTo>
                  <a:cubicBezTo>
                    <a:pt x="-4008" y="267599"/>
                    <a:pt x="3423" y="312186"/>
                    <a:pt x="22677" y="351707"/>
                  </a:cubicBezTo>
                  <a:cubicBezTo>
                    <a:pt x="41930" y="390552"/>
                    <a:pt x="58144" y="431087"/>
                    <a:pt x="62535" y="474999"/>
                  </a:cubicBezTo>
                  <a:lnTo>
                    <a:pt x="62535" y="474999"/>
                  </a:lnTo>
                  <a:cubicBezTo>
                    <a:pt x="77060" y="488172"/>
                    <a:pt x="79424" y="507088"/>
                    <a:pt x="85505" y="524315"/>
                  </a:cubicBezTo>
                  <a:close/>
                </a:path>
              </a:pathLst>
            </a:custGeom>
            <a:solidFill>
              <a:srgbClr val="41497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6">
              <a:extLst>
                <a:ext uri="{FF2B5EF4-FFF2-40B4-BE49-F238E27FC236}">
                  <a16:creationId xmlns:a16="http://schemas.microsoft.com/office/drawing/2014/main" id="{AC360F7A-1714-447A-B245-1A157AF46D74}"/>
                </a:ext>
              </a:extLst>
            </p:cNvPr>
            <p:cNvSpPr/>
            <p:nvPr/>
          </p:nvSpPr>
          <p:spPr>
            <a:xfrm>
              <a:off x="655319" y="3440724"/>
              <a:ext cx="2212212" cy="1584052"/>
            </a:xfrm>
            <a:custGeom>
              <a:avLst/>
              <a:gdLst>
                <a:gd name="connsiteX0" fmla="*/ 1904073 w 1929421"/>
                <a:gd name="connsiteY0" fmla="*/ 996127 h 1381560"/>
                <a:gd name="connsiteX1" fmla="*/ 1857121 w 1929421"/>
                <a:gd name="connsiteY1" fmla="*/ 805954 h 1381560"/>
                <a:gd name="connsiteX2" fmla="*/ 1707145 w 1929421"/>
                <a:gd name="connsiteY2" fmla="*/ 233747 h 1381560"/>
                <a:gd name="connsiteX3" fmla="*/ 1687553 w 1929421"/>
                <a:gd name="connsiteY3" fmla="*/ 214493 h 1381560"/>
                <a:gd name="connsiteX4" fmla="*/ 1417663 w 1929421"/>
                <a:gd name="connsiteY4" fmla="*/ 91877 h 1381560"/>
                <a:gd name="connsiteX5" fmla="*/ 1211614 w 1929421"/>
                <a:gd name="connsiteY5" fmla="*/ 0 h 1381560"/>
                <a:gd name="connsiteX6" fmla="*/ 1072109 w 1929421"/>
                <a:gd name="connsiteY6" fmla="*/ 257054 h 1381560"/>
                <a:gd name="connsiteX7" fmla="*/ 960640 w 1929421"/>
                <a:gd name="connsiteY7" fmla="*/ 380008 h 1381560"/>
                <a:gd name="connsiteX8" fmla="*/ 895448 w 1929421"/>
                <a:gd name="connsiteY8" fmla="*/ 316167 h 1381560"/>
                <a:gd name="connsiteX9" fmla="*/ 669808 w 1929421"/>
                <a:gd name="connsiteY9" fmla="*/ 12160 h 1381560"/>
                <a:gd name="connsiteX10" fmla="*/ 563405 w 1929421"/>
                <a:gd name="connsiteY10" fmla="*/ 69584 h 1381560"/>
                <a:gd name="connsiteX11" fmla="*/ 461394 w 1929421"/>
                <a:gd name="connsiteY11" fmla="*/ 110793 h 1381560"/>
                <a:gd name="connsiteX12" fmla="*/ 354654 w 1929421"/>
                <a:gd name="connsiteY12" fmla="*/ 150314 h 1381560"/>
                <a:gd name="connsiteX13" fmla="*/ 239132 w 1929421"/>
                <a:gd name="connsiteY13" fmla="*/ 214156 h 1381560"/>
                <a:gd name="connsiteX14" fmla="*/ 220216 w 1929421"/>
                <a:gd name="connsiteY14" fmla="*/ 234423 h 1381560"/>
                <a:gd name="connsiteX15" fmla="*/ 18896 w 1929421"/>
                <a:gd name="connsiteY15" fmla="*/ 997816 h 1381560"/>
                <a:gd name="connsiteX16" fmla="*/ 9776 w 1929421"/>
                <a:gd name="connsiteY16" fmla="*/ 1175491 h 1381560"/>
                <a:gd name="connsiteX17" fmla="*/ 19910 w 1929421"/>
                <a:gd name="connsiteY17" fmla="*/ 1226496 h 1381560"/>
                <a:gd name="connsiteX18" fmla="*/ 60444 w 1929421"/>
                <a:gd name="connsiteY18" fmla="*/ 1309929 h 1381560"/>
                <a:gd name="connsiteX19" fmla="*/ 83413 w 1929421"/>
                <a:gd name="connsiteY19" fmla="*/ 1374784 h 1381560"/>
                <a:gd name="connsiteX20" fmla="*/ 83413 w 1929421"/>
                <a:gd name="connsiteY20" fmla="*/ 1374784 h 1381560"/>
                <a:gd name="connsiteX21" fmla="*/ 88480 w 1929421"/>
                <a:gd name="connsiteY21" fmla="*/ 1375797 h 1381560"/>
                <a:gd name="connsiteX22" fmla="*/ 1752408 w 1929421"/>
                <a:gd name="connsiteY22" fmla="*/ 1381540 h 1381560"/>
                <a:gd name="connsiteX23" fmla="*/ 1843609 w 1929421"/>
                <a:gd name="connsiteY23" fmla="*/ 1334250 h 1381560"/>
                <a:gd name="connsiteX24" fmla="*/ 1929407 w 1929421"/>
                <a:gd name="connsiteY24" fmla="*/ 1091045 h 1381560"/>
                <a:gd name="connsiteX25" fmla="*/ 1904073 w 1929421"/>
                <a:gd name="connsiteY25" fmla="*/ 996127 h 1381560"/>
                <a:gd name="connsiteX26" fmla="*/ 1607836 w 1929421"/>
                <a:gd name="connsiteY26" fmla="*/ 333056 h 1381560"/>
                <a:gd name="connsiteX27" fmla="*/ 1609187 w 1929421"/>
                <a:gd name="connsiteY27" fmla="*/ 331029 h 1381560"/>
                <a:gd name="connsiteX28" fmla="*/ 1607836 w 1929421"/>
                <a:gd name="connsiteY28" fmla="*/ 333056 h 1381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929421" h="1381560">
                  <a:moveTo>
                    <a:pt x="1904073" y="996127"/>
                  </a:moveTo>
                  <a:cubicBezTo>
                    <a:pt x="1871984" y="917423"/>
                    <a:pt x="1874348" y="889050"/>
                    <a:pt x="1857121" y="805954"/>
                  </a:cubicBezTo>
                  <a:cubicBezTo>
                    <a:pt x="1828071" y="665774"/>
                    <a:pt x="1743288" y="277997"/>
                    <a:pt x="1707145" y="233747"/>
                  </a:cubicBezTo>
                  <a:cubicBezTo>
                    <a:pt x="1696673" y="231045"/>
                    <a:pt x="1689242" y="223276"/>
                    <a:pt x="1687553" y="214493"/>
                  </a:cubicBezTo>
                  <a:cubicBezTo>
                    <a:pt x="1603782" y="160110"/>
                    <a:pt x="1506838" y="134776"/>
                    <a:pt x="1417663" y="91877"/>
                  </a:cubicBezTo>
                  <a:cubicBezTo>
                    <a:pt x="1350444" y="59450"/>
                    <a:pt x="1275118" y="42899"/>
                    <a:pt x="1211614" y="0"/>
                  </a:cubicBezTo>
                  <a:cubicBezTo>
                    <a:pt x="1202494" y="3378"/>
                    <a:pt x="1073798" y="248610"/>
                    <a:pt x="1072109" y="257054"/>
                  </a:cubicBezTo>
                  <a:cubicBezTo>
                    <a:pt x="1066367" y="285090"/>
                    <a:pt x="966045" y="383724"/>
                    <a:pt x="960640" y="380008"/>
                  </a:cubicBezTo>
                  <a:cubicBezTo>
                    <a:pt x="946791" y="370212"/>
                    <a:pt x="914026" y="340487"/>
                    <a:pt x="895448" y="316167"/>
                  </a:cubicBezTo>
                  <a:cubicBezTo>
                    <a:pt x="884639" y="301980"/>
                    <a:pt x="695141" y="5067"/>
                    <a:pt x="669808" y="12160"/>
                  </a:cubicBezTo>
                  <a:cubicBezTo>
                    <a:pt x="640420" y="42899"/>
                    <a:pt x="604953" y="60126"/>
                    <a:pt x="563405" y="69584"/>
                  </a:cubicBezTo>
                  <a:cubicBezTo>
                    <a:pt x="527600" y="77353"/>
                    <a:pt x="492133" y="89175"/>
                    <a:pt x="461394" y="110793"/>
                  </a:cubicBezTo>
                  <a:cubicBezTo>
                    <a:pt x="429305" y="133425"/>
                    <a:pt x="397215" y="155043"/>
                    <a:pt x="354654" y="150314"/>
                  </a:cubicBezTo>
                  <a:cubicBezTo>
                    <a:pt x="346210" y="149301"/>
                    <a:pt x="268519" y="195915"/>
                    <a:pt x="239132" y="214156"/>
                  </a:cubicBezTo>
                  <a:cubicBezTo>
                    <a:pt x="232714" y="229018"/>
                    <a:pt x="233052" y="226991"/>
                    <a:pt x="220216" y="234423"/>
                  </a:cubicBezTo>
                  <a:cubicBezTo>
                    <a:pt x="143201" y="353661"/>
                    <a:pt x="54026" y="903237"/>
                    <a:pt x="18896" y="997816"/>
                  </a:cubicBezTo>
                  <a:cubicBezTo>
                    <a:pt x="-3735" y="1058280"/>
                    <a:pt x="-5086" y="1115365"/>
                    <a:pt x="9776" y="1175491"/>
                  </a:cubicBezTo>
                  <a:cubicBezTo>
                    <a:pt x="13830" y="1192380"/>
                    <a:pt x="17207" y="1209269"/>
                    <a:pt x="19910" y="1226496"/>
                  </a:cubicBezTo>
                  <a:cubicBezTo>
                    <a:pt x="24976" y="1258586"/>
                    <a:pt x="37474" y="1286960"/>
                    <a:pt x="60444" y="1309929"/>
                  </a:cubicBezTo>
                  <a:cubicBezTo>
                    <a:pt x="78684" y="1328170"/>
                    <a:pt x="86116" y="1349450"/>
                    <a:pt x="83413" y="1374784"/>
                  </a:cubicBezTo>
                  <a:cubicBezTo>
                    <a:pt x="83413" y="1374784"/>
                    <a:pt x="83413" y="1374784"/>
                    <a:pt x="83413" y="1374784"/>
                  </a:cubicBezTo>
                  <a:cubicBezTo>
                    <a:pt x="83751" y="1376811"/>
                    <a:pt x="87129" y="1377486"/>
                    <a:pt x="88480" y="1375797"/>
                  </a:cubicBezTo>
                  <a:cubicBezTo>
                    <a:pt x="88480" y="1354517"/>
                    <a:pt x="1710523" y="1380864"/>
                    <a:pt x="1752408" y="1381540"/>
                  </a:cubicBezTo>
                  <a:cubicBezTo>
                    <a:pt x="1814222" y="1382553"/>
                    <a:pt x="1831112" y="1346072"/>
                    <a:pt x="1843609" y="1334250"/>
                  </a:cubicBezTo>
                  <a:cubicBezTo>
                    <a:pt x="1921300" y="1261626"/>
                    <a:pt x="1917247" y="1184611"/>
                    <a:pt x="1929407" y="1091045"/>
                  </a:cubicBezTo>
                  <a:cubicBezTo>
                    <a:pt x="1930083" y="1085640"/>
                    <a:pt x="1906438" y="1002207"/>
                    <a:pt x="1904073" y="996127"/>
                  </a:cubicBezTo>
                  <a:close/>
                  <a:moveTo>
                    <a:pt x="1607836" y="333056"/>
                  </a:moveTo>
                  <a:cubicBezTo>
                    <a:pt x="1608174" y="332380"/>
                    <a:pt x="1608849" y="331705"/>
                    <a:pt x="1609187" y="331029"/>
                  </a:cubicBezTo>
                  <a:cubicBezTo>
                    <a:pt x="1608849" y="331705"/>
                    <a:pt x="1608511" y="332380"/>
                    <a:pt x="1607836" y="333056"/>
                  </a:cubicBezTo>
                  <a:close/>
                </a:path>
              </a:pathLst>
            </a:custGeom>
            <a:gradFill>
              <a:gsLst>
                <a:gs pos="41000">
                  <a:schemeClr val="accent1"/>
                </a:gs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8">
              <a:extLst>
                <a:ext uri="{FF2B5EF4-FFF2-40B4-BE49-F238E27FC236}">
                  <a16:creationId xmlns:a16="http://schemas.microsoft.com/office/drawing/2014/main" id="{E8BB43FA-3B65-440C-BB14-1F91B1640F95}"/>
                </a:ext>
              </a:extLst>
            </p:cNvPr>
            <p:cNvSpPr/>
            <p:nvPr/>
          </p:nvSpPr>
          <p:spPr>
            <a:xfrm>
              <a:off x="749796" y="4157992"/>
              <a:ext cx="1927171" cy="1091779"/>
            </a:xfrm>
            <a:custGeom>
              <a:avLst/>
              <a:gdLst>
                <a:gd name="connsiteX0" fmla="*/ 1637918 w 1680817"/>
                <a:gd name="connsiteY0" fmla="*/ 952215 h 952215"/>
                <a:gd name="connsiteX1" fmla="*/ 42899 w 1680817"/>
                <a:gd name="connsiteY1" fmla="*/ 952215 h 952215"/>
                <a:gd name="connsiteX2" fmla="*/ 0 w 1680817"/>
                <a:gd name="connsiteY2" fmla="*/ 909317 h 952215"/>
                <a:gd name="connsiteX3" fmla="*/ 0 w 1680817"/>
                <a:gd name="connsiteY3" fmla="*/ 42899 h 952215"/>
                <a:gd name="connsiteX4" fmla="*/ 42899 w 1680817"/>
                <a:gd name="connsiteY4" fmla="*/ 0 h 952215"/>
                <a:gd name="connsiteX5" fmla="*/ 1637918 w 1680817"/>
                <a:gd name="connsiteY5" fmla="*/ 0 h 952215"/>
                <a:gd name="connsiteX6" fmla="*/ 1680817 w 1680817"/>
                <a:gd name="connsiteY6" fmla="*/ 42899 h 952215"/>
                <a:gd name="connsiteX7" fmla="*/ 1680817 w 1680817"/>
                <a:gd name="connsiteY7" fmla="*/ 909654 h 952215"/>
                <a:gd name="connsiteX8" fmla="*/ 1637918 w 1680817"/>
                <a:gd name="connsiteY8" fmla="*/ 952215 h 952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0817" h="952215">
                  <a:moveTo>
                    <a:pt x="1637918" y="952215"/>
                  </a:moveTo>
                  <a:lnTo>
                    <a:pt x="42899" y="952215"/>
                  </a:lnTo>
                  <a:cubicBezTo>
                    <a:pt x="19254" y="952215"/>
                    <a:pt x="0" y="932962"/>
                    <a:pt x="0" y="909317"/>
                  </a:cubicBezTo>
                  <a:lnTo>
                    <a:pt x="0" y="42899"/>
                  </a:lnTo>
                  <a:cubicBezTo>
                    <a:pt x="0" y="19254"/>
                    <a:pt x="19254" y="0"/>
                    <a:pt x="42899" y="0"/>
                  </a:cubicBezTo>
                  <a:lnTo>
                    <a:pt x="1637918" y="0"/>
                  </a:lnTo>
                  <a:cubicBezTo>
                    <a:pt x="1661563" y="0"/>
                    <a:pt x="1680817" y="19254"/>
                    <a:pt x="1680817" y="42899"/>
                  </a:cubicBezTo>
                  <a:lnTo>
                    <a:pt x="1680817" y="909654"/>
                  </a:lnTo>
                  <a:cubicBezTo>
                    <a:pt x="1680817" y="933299"/>
                    <a:pt x="1661563" y="952215"/>
                    <a:pt x="1637918" y="952215"/>
                  </a:cubicBezTo>
                  <a:close/>
                </a:path>
              </a:pathLst>
            </a:custGeom>
            <a:gradFill>
              <a:gsLst>
                <a:gs pos="63000">
                  <a:schemeClr val="tx1">
                    <a:lumMod val="65000"/>
                    <a:lumOff val="35000"/>
                  </a:schemeClr>
                </a:gs>
                <a:gs pos="0">
                  <a:schemeClr val="tx1">
                    <a:lumMod val="65000"/>
                    <a:lumOff val="35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54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9">
              <a:extLst>
                <a:ext uri="{FF2B5EF4-FFF2-40B4-BE49-F238E27FC236}">
                  <a16:creationId xmlns:a16="http://schemas.microsoft.com/office/drawing/2014/main" id="{753FF864-44F7-4E06-BC87-8D60CF9A2ABD}"/>
                </a:ext>
              </a:extLst>
            </p:cNvPr>
            <p:cNvSpPr/>
            <p:nvPr/>
          </p:nvSpPr>
          <p:spPr>
            <a:xfrm>
              <a:off x="1421937" y="3364816"/>
              <a:ext cx="314681" cy="494960"/>
            </a:xfrm>
            <a:custGeom>
              <a:avLst/>
              <a:gdLst>
                <a:gd name="connsiteX0" fmla="*/ 72460 w 274455"/>
                <a:gd name="connsiteY0" fmla="*/ 0 h 431688"/>
                <a:gd name="connsiteX1" fmla="*/ 193387 w 274455"/>
                <a:gd name="connsiteY1" fmla="*/ 286779 h 431688"/>
                <a:gd name="connsiteX2" fmla="*/ 215005 w 274455"/>
                <a:gd name="connsiteY2" fmla="*/ 321571 h 431688"/>
                <a:gd name="connsiteX3" fmla="*/ 274455 w 274455"/>
                <a:gd name="connsiteY3" fmla="*/ 431689 h 431688"/>
                <a:gd name="connsiteX4" fmla="*/ 174809 w 274455"/>
                <a:gd name="connsiteY4" fmla="*/ 340825 h 431688"/>
                <a:gd name="connsiteX5" fmla="*/ 131910 w 274455"/>
                <a:gd name="connsiteY5" fmla="*/ 302655 h 431688"/>
                <a:gd name="connsiteX6" fmla="*/ 83269 w 274455"/>
                <a:gd name="connsiteY6" fmla="*/ 326300 h 431688"/>
                <a:gd name="connsiteX7" fmla="*/ 16726 w 274455"/>
                <a:gd name="connsiteY7" fmla="*/ 425609 h 431688"/>
                <a:gd name="connsiteX8" fmla="*/ 1863 w 274455"/>
                <a:gd name="connsiteY8" fmla="*/ 266850 h 431688"/>
                <a:gd name="connsiteX9" fmla="*/ 4228 w 274455"/>
                <a:gd name="connsiteY9" fmla="*/ 101335 h 431688"/>
                <a:gd name="connsiteX10" fmla="*/ 850 w 274455"/>
                <a:gd name="connsiteY10" fmla="*/ 79042 h 431688"/>
                <a:gd name="connsiteX11" fmla="*/ 72460 w 274455"/>
                <a:gd name="connsiteY11" fmla="*/ 0 h 431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4455" h="431688">
                  <a:moveTo>
                    <a:pt x="72460" y="0"/>
                  </a:moveTo>
                  <a:cubicBezTo>
                    <a:pt x="56922" y="119238"/>
                    <a:pt x="125155" y="203009"/>
                    <a:pt x="193387" y="286779"/>
                  </a:cubicBezTo>
                  <a:cubicBezTo>
                    <a:pt x="202170" y="297588"/>
                    <a:pt x="217708" y="307046"/>
                    <a:pt x="215005" y="321571"/>
                  </a:cubicBezTo>
                  <a:cubicBezTo>
                    <a:pt x="205547" y="374941"/>
                    <a:pt x="241353" y="402302"/>
                    <a:pt x="274455" y="431689"/>
                  </a:cubicBezTo>
                  <a:cubicBezTo>
                    <a:pt x="231219" y="412773"/>
                    <a:pt x="180214" y="402977"/>
                    <a:pt x="174809" y="340825"/>
                  </a:cubicBezTo>
                  <a:cubicBezTo>
                    <a:pt x="172782" y="317518"/>
                    <a:pt x="153866" y="306371"/>
                    <a:pt x="131910" y="302655"/>
                  </a:cubicBezTo>
                  <a:cubicBezTo>
                    <a:pt x="110292" y="298940"/>
                    <a:pt x="94078" y="306709"/>
                    <a:pt x="83269" y="326300"/>
                  </a:cubicBezTo>
                  <a:cubicBezTo>
                    <a:pt x="64016" y="360079"/>
                    <a:pt x="44086" y="393181"/>
                    <a:pt x="16726" y="425609"/>
                  </a:cubicBezTo>
                  <a:cubicBezTo>
                    <a:pt x="11659" y="372577"/>
                    <a:pt x="3552" y="319882"/>
                    <a:pt x="1863" y="266850"/>
                  </a:cubicBezTo>
                  <a:cubicBezTo>
                    <a:pt x="-164" y="211791"/>
                    <a:pt x="-1852" y="156394"/>
                    <a:pt x="4228" y="101335"/>
                  </a:cubicBezTo>
                  <a:cubicBezTo>
                    <a:pt x="4903" y="94242"/>
                    <a:pt x="2201" y="86473"/>
                    <a:pt x="850" y="79042"/>
                  </a:cubicBezTo>
                  <a:cubicBezTo>
                    <a:pt x="27535" y="54383"/>
                    <a:pt x="36655" y="15200"/>
                    <a:pt x="7246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33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10">
              <a:extLst>
                <a:ext uri="{FF2B5EF4-FFF2-40B4-BE49-F238E27FC236}">
                  <a16:creationId xmlns:a16="http://schemas.microsoft.com/office/drawing/2014/main" id="{B92A49AB-2EDC-494D-98E4-02A9BD309329}"/>
                </a:ext>
              </a:extLst>
            </p:cNvPr>
            <p:cNvSpPr/>
            <p:nvPr/>
          </p:nvSpPr>
          <p:spPr>
            <a:xfrm>
              <a:off x="1812142" y="3364816"/>
              <a:ext cx="261640" cy="463977"/>
            </a:xfrm>
            <a:custGeom>
              <a:avLst/>
              <a:gdLst>
                <a:gd name="connsiteX0" fmla="*/ 0 w 228194"/>
                <a:gd name="connsiteY0" fmla="*/ 404666 h 404666"/>
                <a:gd name="connsiteX1" fmla="*/ 48303 w 228194"/>
                <a:gd name="connsiteY1" fmla="*/ 301642 h 404666"/>
                <a:gd name="connsiteX2" fmla="*/ 60464 w 228194"/>
                <a:gd name="connsiteY2" fmla="*/ 272592 h 404666"/>
                <a:gd name="connsiteX3" fmla="*/ 138492 w 228194"/>
                <a:gd name="connsiteY3" fmla="*/ 0 h 404666"/>
                <a:gd name="connsiteX4" fmla="*/ 202671 w 228194"/>
                <a:gd name="connsiteY4" fmla="*/ 66544 h 404666"/>
                <a:gd name="connsiteX5" fmla="*/ 218547 w 228194"/>
                <a:gd name="connsiteY5" fmla="*/ 389466 h 404666"/>
                <a:gd name="connsiteX6" fmla="*/ 168892 w 228194"/>
                <a:gd name="connsiteY6" fmla="*/ 305020 h 404666"/>
                <a:gd name="connsiteX7" fmla="*/ 120589 w 228194"/>
                <a:gd name="connsiteY7" fmla="*/ 275632 h 404666"/>
                <a:gd name="connsiteX8" fmla="*/ 82420 w 228194"/>
                <a:gd name="connsiteY8" fmla="*/ 316842 h 404666"/>
                <a:gd name="connsiteX9" fmla="*/ 0 w 228194"/>
                <a:gd name="connsiteY9" fmla="*/ 404666 h 40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194" h="404666">
                  <a:moveTo>
                    <a:pt x="0" y="404666"/>
                  </a:moveTo>
                  <a:cubicBezTo>
                    <a:pt x="28374" y="375954"/>
                    <a:pt x="56410" y="347580"/>
                    <a:pt x="48303" y="301642"/>
                  </a:cubicBezTo>
                  <a:cubicBezTo>
                    <a:pt x="46277" y="290833"/>
                    <a:pt x="53370" y="281037"/>
                    <a:pt x="60464" y="272592"/>
                  </a:cubicBezTo>
                  <a:cubicBezTo>
                    <a:pt x="128021" y="193551"/>
                    <a:pt x="160110" y="104375"/>
                    <a:pt x="138492" y="0"/>
                  </a:cubicBezTo>
                  <a:cubicBezTo>
                    <a:pt x="174635" y="7769"/>
                    <a:pt x="180377" y="45263"/>
                    <a:pt x="202671" y="66544"/>
                  </a:cubicBezTo>
                  <a:cubicBezTo>
                    <a:pt x="226654" y="171257"/>
                    <a:pt x="237463" y="276646"/>
                    <a:pt x="218547" y="389466"/>
                  </a:cubicBezTo>
                  <a:cubicBezTo>
                    <a:pt x="195915" y="360416"/>
                    <a:pt x="182066" y="332718"/>
                    <a:pt x="168892" y="305020"/>
                  </a:cubicBezTo>
                  <a:cubicBezTo>
                    <a:pt x="159097" y="284077"/>
                    <a:pt x="144910" y="272930"/>
                    <a:pt x="120589" y="275632"/>
                  </a:cubicBezTo>
                  <a:cubicBezTo>
                    <a:pt x="95593" y="278672"/>
                    <a:pt x="86473" y="294548"/>
                    <a:pt x="82420" y="316842"/>
                  </a:cubicBezTo>
                  <a:cubicBezTo>
                    <a:pt x="73975" y="363794"/>
                    <a:pt x="46952" y="393519"/>
                    <a:pt x="0" y="40466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33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11">
              <a:extLst>
                <a:ext uri="{FF2B5EF4-FFF2-40B4-BE49-F238E27FC236}">
                  <a16:creationId xmlns:a16="http://schemas.microsoft.com/office/drawing/2014/main" id="{87858C4F-7418-4DA0-B2BA-5CEF3B5B0338}"/>
                </a:ext>
              </a:extLst>
            </p:cNvPr>
            <p:cNvSpPr/>
            <p:nvPr/>
          </p:nvSpPr>
          <p:spPr>
            <a:xfrm>
              <a:off x="1506568" y="3309820"/>
              <a:ext cx="463245" cy="263572"/>
            </a:xfrm>
            <a:custGeom>
              <a:avLst/>
              <a:gdLst>
                <a:gd name="connsiteX0" fmla="*/ 402639 w 404028"/>
                <a:gd name="connsiteY0" fmla="*/ 36481 h 229879"/>
                <a:gd name="connsiteX1" fmla="*/ 330016 w 404028"/>
                <a:gd name="connsiteY1" fmla="*/ 155381 h 229879"/>
                <a:gd name="connsiteX2" fmla="*/ 264148 w 404028"/>
                <a:gd name="connsiteY2" fmla="*/ 212467 h 229879"/>
                <a:gd name="connsiteX3" fmla="*/ 139167 w 404028"/>
                <a:gd name="connsiteY3" fmla="*/ 209089 h 229879"/>
                <a:gd name="connsiteX4" fmla="*/ 21618 w 404028"/>
                <a:gd name="connsiteY4" fmla="*/ 73975 h 229879"/>
                <a:gd name="connsiteX5" fmla="*/ 0 w 404028"/>
                <a:gd name="connsiteY5" fmla="*/ 48641 h 229879"/>
                <a:gd name="connsiteX6" fmla="*/ 5404 w 404028"/>
                <a:gd name="connsiteY6" fmla="*/ 5067 h 229879"/>
                <a:gd name="connsiteX7" fmla="*/ 111131 w 404028"/>
                <a:gd name="connsiteY7" fmla="*/ 148625 h 229879"/>
                <a:gd name="connsiteX8" fmla="*/ 317180 w 404028"/>
                <a:gd name="connsiteY8" fmla="*/ 130047 h 229879"/>
                <a:gd name="connsiteX9" fmla="*/ 402977 w 404028"/>
                <a:gd name="connsiteY9" fmla="*/ 0 h 229879"/>
                <a:gd name="connsiteX10" fmla="*/ 402639 w 404028"/>
                <a:gd name="connsiteY10" fmla="*/ 36481 h 229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4028" h="229879">
                  <a:moveTo>
                    <a:pt x="402639" y="36481"/>
                  </a:moveTo>
                  <a:cubicBezTo>
                    <a:pt x="383723" y="79379"/>
                    <a:pt x="359403" y="118562"/>
                    <a:pt x="330016" y="155381"/>
                  </a:cubicBezTo>
                  <a:cubicBezTo>
                    <a:pt x="311438" y="178350"/>
                    <a:pt x="289819" y="197266"/>
                    <a:pt x="264148" y="212467"/>
                  </a:cubicBezTo>
                  <a:cubicBezTo>
                    <a:pt x="221249" y="238138"/>
                    <a:pt x="181390" y="234085"/>
                    <a:pt x="139167" y="209089"/>
                  </a:cubicBezTo>
                  <a:cubicBezTo>
                    <a:pt x="84784" y="176661"/>
                    <a:pt x="49316" y="129372"/>
                    <a:pt x="21618" y="73975"/>
                  </a:cubicBezTo>
                  <a:cubicBezTo>
                    <a:pt x="16551" y="64179"/>
                    <a:pt x="15538" y="49654"/>
                    <a:pt x="0" y="48641"/>
                  </a:cubicBezTo>
                  <a:cubicBezTo>
                    <a:pt x="1689" y="32090"/>
                    <a:pt x="4391" y="25334"/>
                    <a:pt x="5404" y="5067"/>
                  </a:cubicBezTo>
                  <a:cubicBezTo>
                    <a:pt x="37156" y="48303"/>
                    <a:pt x="74313" y="114509"/>
                    <a:pt x="111131" y="148625"/>
                  </a:cubicBezTo>
                  <a:cubicBezTo>
                    <a:pt x="170919" y="203684"/>
                    <a:pt x="259081" y="185782"/>
                    <a:pt x="317180" y="130047"/>
                  </a:cubicBezTo>
                  <a:cubicBezTo>
                    <a:pt x="353323" y="95255"/>
                    <a:pt x="380683" y="54721"/>
                    <a:pt x="402977" y="0"/>
                  </a:cubicBezTo>
                  <a:cubicBezTo>
                    <a:pt x="405004" y="14187"/>
                    <a:pt x="403653" y="26685"/>
                    <a:pt x="402639" y="3648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3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12">
              <a:extLst>
                <a:ext uri="{FF2B5EF4-FFF2-40B4-BE49-F238E27FC236}">
                  <a16:creationId xmlns:a16="http://schemas.microsoft.com/office/drawing/2014/main" id="{897A76DB-3212-476E-8AA9-D866AB2B3DC1}"/>
                </a:ext>
              </a:extLst>
            </p:cNvPr>
            <p:cNvSpPr/>
            <p:nvPr/>
          </p:nvSpPr>
          <p:spPr>
            <a:xfrm>
              <a:off x="2395793" y="3686656"/>
              <a:ext cx="217271" cy="477532"/>
            </a:xfrm>
            <a:custGeom>
              <a:avLst/>
              <a:gdLst>
                <a:gd name="connsiteX0" fmla="*/ 189497 w 189497"/>
                <a:gd name="connsiteY0" fmla="*/ 19254 h 416488"/>
                <a:gd name="connsiteX1" fmla="*/ 41885 w 189497"/>
                <a:gd name="connsiteY1" fmla="*/ 233747 h 416488"/>
                <a:gd name="connsiteX2" fmla="*/ 26685 w 189497"/>
                <a:gd name="connsiteY2" fmla="*/ 362105 h 416488"/>
                <a:gd name="connsiteX3" fmla="*/ 19929 w 189497"/>
                <a:gd name="connsiteY3" fmla="*/ 416489 h 416488"/>
                <a:gd name="connsiteX4" fmla="*/ 338 w 189497"/>
                <a:gd name="connsiteY4" fmla="*/ 416489 h 416488"/>
                <a:gd name="connsiteX5" fmla="*/ 0 w 189497"/>
                <a:gd name="connsiteY5" fmla="*/ 411084 h 416488"/>
                <a:gd name="connsiteX6" fmla="*/ 13849 w 189497"/>
                <a:gd name="connsiteY6" fmla="*/ 305357 h 416488"/>
                <a:gd name="connsiteX7" fmla="*/ 122616 w 189497"/>
                <a:gd name="connsiteY7" fmla="*/ 57761 h 416488"/>
                <a:gd name="connsiteX8" fmla="*/ 169905 w 189497"/>
                <a:gd name="connsiteY8" fmla="*/ 0 h 416488"/>
                <a:gd name="connsiteX9" fmla="*/ 189497 w 189497"/>
                <a:gd name="connsiteY9" fmla="*/ 19254 h 41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497" h="416488">
                  <a:moveTo>
                    <a:pt x="189497" y="19254"/>
                  </a:moveTo>
                  <a:cubicBezTo>
                    <a:pt x="126331" y="81068"/>
                    <a:pt x="72624" y="149976"/>
                    <a:pt x="41885" y="233747"/>
                  </a:cubicBezTo>
                  <a:cubicBezTo>
                    <a:pt x="27023" y="274619"/>
                    <a:pt x="30401" y="319207"/>
                    <a:pt x="26685" y="362105"/>
                  </a:cubicBezTo>
                  <a:cubicBezTo>
                    <a:pt x="24996" y="380346"/>
                    <a:pt x="27023" y="398924"/>
                    <a:pt x="19929" y="416489"/>
                  </a:cubicBezTo>
                  <a:cubicBezTo>
                    <a:pt x="13511" y="416489"/>
                    <a:pt x="7093" y="416489"/>
                    <a:pt x="338" y="416489"/>
                  </a:cubicBezTo>
                  <a:cubicBezTo>
                    <a:pt x="338" y="414800"/>
                    <a:pt x="0" y="413111"/>
                    <a:pt x="0" y="411084"/>
                  </a:cubicBezTo>
                  <a:cubicBezTo>
                    <a:pt x="9120" y="376292"/>
                    <a:pt x="12836" y="340825"/>
                    <a:pt x="13849" y="305357"/>
                  </a:cubicBezTo>
                  <a:cubicBezTo>
                    <a:pt x="16551" y="208075"/>
                    <a:pt x="63503" y="130385"/>
                    <a:pt x="122616" y="57761"/>
                  </a:cubicBezTo>
                  <a:cubicBezTo>
                    <a:pt x="138154" y="38507"/>
                    <a:pt x="154030" y="19254"/>
                    <a:pt x="169905" y="0"/>
                  </a:cubicBezTo>
                  <a:cubicBezTo>
                    <a:pt x="176323" y="6418"/>
                    <a:pt x="182741" y="12836"/>
                    <a:pt x="189497" y="1925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33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13">
              <a:extLst>
                <a:ext uri="{FF2B5EF4-FFF2-40B4-BE49-F238E27FC236}">
                  <a16:creationId xmlns:a16="http://schemas.microsoft.com/office/drawing/2014/main" id="{78773161-6526-4627-964B-0AE5C4023B26}"/>
                </a:ext>
              </a:extLst>
            </p:cNvPr>
            <p:cNvSpPr/>
            <p:nvPr/>
          </p:nvSpPr>
          <p:spPr>
            <a:xfrm>
              <a:off x="908199" y="3686656"/>
              <a:ext cx="194420" cy="477532"/>
            </a:xfrm>
            <a:custGeom>
              <a:avLst/>
              <a:gdLst>
                <a:gd name="connsiteX0" fmla="*/ 162474 w 169567"/>
                <a:gd name="connsiteY0" fmla="*/ 416489 h 416488"/>
                <a:gd name="connsiteX1" fmla="*/ 147612 w 169567"/>
                <a:gd name="connsiteY1" fmla="*/ 313464 h 416488"/>
                <a:gd name="connsiteX2" fmla="*/ 19254 w 169567"/>
                <a:gd name="connsiteY2" fmla="*/ 42223 h 416488"/>
                <a:gd name="connsiteX3" fmla="*/ 0 w 169567"/>
                <a:gd name="connsiteY3" fmla="*/ 20267 h 416488"/>
                <a:gd name="connsiteX4" fmla="*/ 18916 w 169567"/>
                <a:gd name="connsiteY4" fmla="*/ 0 h 416488"/>
                <a:gd name="connsiteX5" fmla="*/ 61139 w 169567"/>
                <a:gd name="connsiteY5" fmla="*/ 57423 h 416488"/>
                <a:gd name="connsiteX6" fmla="*/ 169568 w 169567"/>
                <a:gd name="connsiteY6" fmla="*/ 416489 h 416488"/>
                <a:gd name="connsiteX7" fmla="*/ 162474 w 169567"/>
                <a:gd name="connsiteY7" fmla="*/ 416489 h 41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567" h="416488">
                  <a:moveTo>
                    <a:pt x="162474" y="416489"/>
                  </a:moveTo>
                  <a:cubicBezTo>
                    <a:pt x="157408" y="382035"/>
                    <a:pt x="150990" y="347918"/>
                    <a:pt x="147612" y="313464"/>
                  </a:cubicBezTo>
                  <a:cubicBezTo>
                    <a:pt x="136803" y="207738"/>
                    <a:pt x="92215" y="118225"/>
                    <a:pt x="19254" y="42223"/>
                  </a:cubicBezTo>
                  <a:cubicBezTo>
                    <a:pt x="12498" y="35130"/>
                    <a:pt x="6418" y="27698"/>
                    <a:pt x="0" y="20267"/>
                  </a:cubicBezTo>
                  <a:cubicBezTo>
                    <a:pt x="6418" y="13511"/>
                    <a:pt x="12836" y="6756"/>
                    <a:pt x="18916" y="0"/>
                  </a:cubicBezTo>
                  <a:cubicBezTo>
                    <a:pt x="32765" y="19254"/>
                    <a:pt x="45601" y="39521"/>
                    <a:pt x="61139" y="57423"/>
                  </a:cubicBezTo>
                  <a:cubicBezTo>
                    <a:pt x="149976" y="161461"/>
                    <a:pt x="163150" y="287793"/>
                    <a:pt x="169568" y="416489"/>
                  </a:cubicBezTo>
                  <a:cubicBezTo>
                    <a:pt x="166866" y="416489"/>
                    <a:pt x="164501" y="416489"/>
                    <a:pt x="162474" y="41648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33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15">
              <a:extLst>
                <a:ext uri="{FF2B5EF4-FFF2-40B4-BE49-F238E27FC236}">
                  <a16:creationId xmlns:a16="http://schemas.microsoft.com/office/drawing/2014/main" id="{F55A266C-60C8-4C6B-B007-264F1C4065A9}"/>
                </a:ext>
              </a:extLst>
            </p:cNvPr>
            <p:cNvSpPr/>
            <p:nvPr/>
          </p:nvSpPr>
          <p:spPr>
            <a:xfrm>
              <a:off x="1752842" y="3873331"/>
              <a:ext cx="29864" cy="284660"/>
            </a:xfrm>
            <a:custGeom>
              <a:avLst/>
              <a:gdLst>
                <a:gd name="connsiteX0" fmla="*/ 38 w 26046"/>
                <a:gd name="connsiteY0" fmla="*/ 0 h 248271"/>
                <a:gd name="connsiteX1" fmla="*/ 6456 w 26046"/>
                <a:gd name="connsiteY1" fmla="*/ 2027 h 248271"/>
                <a:gd name="connsiteX2" fmla="*/ 18278 w 26046"/>
                <a:gd name="connsiteY2" fmla="*/ 102011 h 248271"/>
                <a:gd name="connsiteX3" fmla="*/ 26047 w 26046"/>
                <a:gd name="connsiteY3" fmla="*/ 248272 h 248271"/>
                <a:gd name="connsiteX4" fmla="*/ 1051 w 26046"/>
                <a:gd name="connsiteY4" fmla="*/ 207062 h 248271"/>
                <a:gd name="connsiteX5" fmla="*/ 38 w 26046"/>
                <a:gd name="connsiteY5" fmla="*/ 0 h 248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046" h="248271">
                  <a:moveTo>
                    <a:pt x="38" y="0"/>
                  </a:moveTo>
                  <a:cubicBezTo>
                    <a:pt x="2064" y="676"/>
                    <a:pt x="4429" y="1351"/>
                    <a:pt x="6456" y="2027"/>
                  </a:cubicBezTo>
                  <a:cubicBezTo>
                    <a:pt x="16589" y="34454"/>
                    <a:pt x="14900" y="68570"/>
                    <a:pt x="18278" y="102011"/>
                  </a:cubicBezTo>
                  <a:cubicBezTo>
                    <a:pt x="23007" y="150652"/>
                    <a:pt x="23682" y="199293"/>
                    <a:pt x="26047" y="248272"/>
                  </a:cubicBezTo>
                  <a:cubicBezTo>
                    <a:pt x="-1314" y="246245"/>
                    <a:pt x="1389" y="224289"/>
                    <a:pt x="1051" y="207062"/>
                  </a:cubicBezTo>
                  <a:cubicBezTo>
                    <a:pt x="-300" y="138154"/>
                    <a:pt x="38" y="69246"/>
                    <a:pt x="38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33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21">
              <a:extLst>
                <a:ext uri="{FF2B5EF4-FFF2-40B4-BE49-F238E27FC236}">
                  <a16:creationId xmlns:a16="http://schemas.microsoft.com/office/drawing/2014/main" id="{FC7AC792-084F-4C5C-9BEA-AA50345856D5}"/>
                </a:ext>
              </a:extLst>
            </p:cNvPr>
            <p:cNvSpPr/>
            <p:nvPr/>
          </p:nvSpPr>
          <p:spPr>
            <a:xfrm>
              <a:off x="750958" y="5299344"/>
              <a:ext cx="1924847" cy="75135"/>
            </a:xfrm>
            <a:custGeom>
              <a:avLst/>
              <a:gdLst>
                <a:gd name="connsiteX0" fmla="*/ 1631838 w 1678790"/>
                <a:gd name="connsiteY0" fmla="*/ 65530 h 65530"/>
                <a:gd name="connsiteX1" fmla="*/ 46952 w 1678790"/>
                <a:gd name="connsiteY1" fmla="*/ 65530 h 65530"/>
                <a:gd name="connsiteX2" fmla="*/ 0 w 1678790"/>
                <a:gd name="connsiteY2" fmla="*/ 18578 h 65530"/>
                <a:gd name="connsiteX3" fmla="*/ 0 w 1678790"/>
                <a:gd name="connsiteY3" fmla="*/ 13511 h 65530"/>
                <a:gd name="connsiteX4" fmla="*/ 13511 w 1678790"/>
                <a:gd name="connsiteY4" fmla="*/ 0 h 65530"/>
                <a:gd name="connsiteX5" fmla="*/ 1665279 w 1678790"/>
                <a:gd name="connsiteY5" fmla="*/ 0 h 65530"/>
                <a:gd name="connsiteX6" fmla="*/ 1678790 w 1678790"/>
                <a:gd name="connsiteY6" fmla="*/ 13511 h 65530"/>
                <a:gd name="connsiteX7" fmla="*/ 1678790 w 1678790"/>
                <a:gd name="connsiteY7" fmla="*/ 18578 h 65530"/>
                <a:gd name="connsiteX8" fmla="*/ 1631838 w 1678790"/>
                <a:gd name="connsiteY8" fmla="*/ 65530 h 65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78790" h="65530">
                  <a:moveTo>
                    <a:pt x="1631838" y="65530"/>
                  </a:moveTo>
                  <a:lnTo>
                    <a:pt x="46952" y="65530"/>
                  </a:lnTo>
                  <a:cubicBezTo>
                    <a:pt x="20943" y="65530"/>
                    <a:pt x="0" y="44587"/>
                    <a:pt x="0" y="18578"/>
                  </a:cubicBezTo>
                  <a:lnTo>
                    <a:pt x="0" y="13511"/>
                  </a:lnTo>
                  <a:cubicBezTo>
                    <a:pt x="0" y="6080"/>
                    <a:pt x="6080" y="0"/>
                    <a:pt x="13511" y="0"/>
                  </a:cubicBezTo>
                  <a:lnTo>
                    <a:pt x="1665279" y="0"/>
                  </a:lnTo>
                  <a:cubicBezTo>
                    <a:pt x="1672710" y="0"/>
                    <a:pt x="1678790" y="6080"/>
                    <a:pt x="1678790" y="13511"/>
                  </a:cubicBezTo>
                  <a:lnTo>
                    <a:pt x="1678790" y="18578"/>
                  </a:lnTo>
                  <a:cubicBezTo>
                    <a:pt x="1678790" y="44587"/>
                    <a:pt x="1657848" y="65530"/>
                    <a:pt x="1631838" y="65530"/>
                  </a:cubicBezTo>
                  <a:close/>
                </a:path>
              </a:pathLst>
            </a:custGeom>
            <a:gradFill>
              <a:gsLst>
                <a:gs pos="63000">
                  <a:schemeClr val="tx1">
                    <a:lumMod val="65000"/>
                    <a:lumOff val="35000"/>
                  </a:schemeClr>
                </a:gs>
                <a:gs pos="0">
                  <a:schemeClr val="tx1">
                    <a:lumMod val="65000"/>
                    <a:lumOff val="35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5400000" scaled="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pic>
        <p:nvPicPr>
          <p:cNvPr id="43" name="Resim 42">
            <a:extLst>
              <a:ext uri="{FF2B5EF4-FFF2-40B4-BE49-F238E27FC236}">
                <a16:creationId xmlns:a16="http://schemas.microsoft.com/office/drawing/2014/main" id="{0EEB4E01-8D07-4C6E-9417-A741EFA54B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306" y="4153246"/>
            <a:ext cx="7857056" cy="1504145"/>
          </a:xfrm>
          <a:prstGeom prst="rect">
            <a:avLst/>
          </a:prstGeom>
          <a:ln>
            <a:solidFill>
              <a:schemeClr val="bg2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44" name="Dikdörtgen 43">
            <a:extLst>
              <a:ext uri="{FF2B5EF4-FFF2-40B4-BE49-F238E27FC236}">
                <a16:creationId xmlns:a16="http://schemas.microsoft.com/office/drawing/2014/main" id="{C73364C2-C81F-45CB-97EF-36001DE50C48}"/>
              </a:ext>
            </a:extLst>
          </p:cNvPr>
          <p:cNvSpPr/>
          <p:nvPr/>
        </p:nvSpPr>
        <p:spPr>
          <a:xfrm>
            <a:off x="6851016" y="4988324"/>
            <a:ext cx="986828" cy="2269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</p:txBody>
      </p:sp>
      <p:cxnSp>
        <p:nvCxnSpPr>
          <p:cNvPr id="45" name="Düz Bağlayıcı 44">
            <a:extLst>
              <a:ext uri="{FF2B5EF4-FFF2-40B4-BE49-F238E27FC236}">
                <a16:creationId xmlns:a16="http://schemas.microsoft.com/office/drawing/2014/main" id="{F0625219-123B-4B6B-AB21-84BFA38BAB89}"/>
              </a:ext>
            </a:extLst>
          </p:cNvPr>
          <p:cNvCxnSpPr>
            <a:cxnSpLocks/>
          </p:cNvCxnSpPr>
          <p:nvPr/>
        </p:nvCxnSpPr>
        <p:spPr>
          <a:xfrm>
            <a:off x="2562313" y="5113549"/>
            <a:ext cx="4216276" cy="3874"/>
          </a:xfrm>
          <a:prstGeom prst="line">
            <a:avLst/>
          </a:prstGeom>
          <a:ln w="2222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33">
            <a:extLst>
              <a:ext uri="{FF2B5EF4-FFF2-40B4-BE49-F238E27FC236}">
                <a16:creationId xmlns:a16="http://schemas.microsoft.com/office/drawing/2014/main" id="{2434DD6B-5F23-4CC7-9E47-024A4962D246}"/>
              </a:ext>
            </a:extLst>
          </p:cNvPr>
          <p:cNvCxnSpPr>
            <a:cxnSpLocks/>
          </p:cNvCxnSpPr>
          <p:nvPr/>
        </p:nvCxnSpPr>
        <p:spPr>
          <a:xfrm flipH="1">
            <a:off x="7395911" y="6108125"/>
            <a:ext cx="1496056" cy="1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Dikdörtgen 47">
            <a:extLst>
              <a:ext uri="{FF2B5EF4-FFF2-40B4-BE49-F238E27FC236}">
                <a16:creationId xmlns:a16="http://schemas.microsoft.com/office/drawing/2014/main" id="{259219E0-39D7-4663-A328-5B02D08A9E13}"/>
              </a:ext>
            </a:extLst>
          </p:cNvPr>
          <p:cNvSpPr/>
          <p:nvPr/>
        </p:nvSpPr>
        <p:spPr>
          <a:xfrm>
            <a:off x="962581" y="1585509"/>
            <a:ext cx="84943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i="1" dirty="0">
                <a:solidFill>
                  <a:schemeClr val="bg1"/>
                </a:solidFill>
              </a:rPr>
              <a:t>Belge tarihi</a:t>
            </a:r>
            <a:r>
              <a:rPr lang="tr-TR" b="1" i="1" dirty="0">
                <a:solidFill>
                  <a:schemeClr val="bg1"/>
                </a:solidFill>
              </a:rPr>
              <a:t>, belgenin en son yetkili tarafından güvenli elektronik imza ile imzalandığı zamanı gösteren zaman damgasındaki tarih bilgisini</a:t>
            </a:r>
            <a:r>
              <a:rPr lang="tr-TR" i="1" dirty="0">
                <a:solidFill>
                  <a:schemeClr val="bg1"/>
                </a:solidFill>
              </a:rPr>
              <a:t> ifade etmektedir. </a:t>
            </a:r>
          </a:p>
          <a:p>
            <a:pPr algn="just"/>
            <a:endParaRPr lang="tr-TR" i="1" dirty="0">
              <a:solidFill>
                <a:schemeClr val="bg1"/>
              </a:solidFill>
            </a:endParaRPr>
          </a:p>
        </p:txBody>
      </p:sp>
      <p:grpSp>
        <p:nvGrpSpPr>
          <p:cNvPr id="49" name="Group 32">
            <a:extLst>
              <a:ext uri="{FF2B5EF4-FFF2-40B4-BE49-F238E27FC236}">
                <a16:creationId xmlns:a16="http://schemas.microsoft.com/office/drawing/2014/main" id="{27C2CB34-F5AA-4E58-91E2-FE5F27DF3DFA}"/>
              </a:ext>
            </a:extLst>
          </p:cNvPr>
          <p:cNvGrpSpPr/>
          <p:nvPr/>
        </p:nvGrpSpPr>
        <p:grpSpPr>
          <a:xfrm rot="1324579">
            <a:off x="384127" y="1568161"/>
            <a:ext cx="446797" cy="778342"/>
            <a:chOff x="3923928" y="2132856"/>
            <a:chExt cx="1296144" cy="2859100"/>
          </a:xfrm>
          <a:solidFill>
            <a:schemeClr val="accent5">
              <a:lumMod val="50000"/>
            </a:schemeClr>
          </a:solidFill>
        </p:grpSpPr>
        <p:sp>
          <p:nvSpPr>
            <p:cNvPr id="50" name="Rounded Rectangle 3">
              <a:extLst>
                <a:ext uri="{FF2B5EF4-FFF2-40B4-BE49-F238E27FC236}">
                  <a16:creationId xmlns:a16="http://schemas.microsoft.com/office/drawing/2014/main" id="{EF83123B-3666-4944-9667-F205DE5B31DA}"/>
                </a:ext>
              </a:extLst>
            </p:cNvPr>
            <p:cNvSpPr/>
            <p:nvPr/>
          </p:nvSpPr>
          <p:spPr>
            <a:xfrm>
              <a:off x="3923928" y="2903724"/>
              <a:ext cx="1296144" cy="2088232"/>
            </a:xfrm>
            <a:custGeom>
              <a:avLst/>
              <a:gdLst/>
              <a:ahLst/>
              <a:cxnLst/>
              <a:rect l="l" t="t" r="r" b="b"/>
              <a:pathLst>
                <a:path w="1296144" h="2088232">
                  <a:moveTo>
                    <a:pt x="0" y="740138"/>
                  </a:moveTo>
                  <a:lnTo>
                    <a:pt x="541012" y="740138"/>
                  </a:lnTo>
                  <a:lnTo>
                    <a:pt x="541012" y="803383"/>
                  </a:lnTo>
                  <a:cubicBezTo>
                    <a:pt x="541012" y="851990"/>
                    <a:pt x="580415" y="891393"/>
                    <a:pt x="629022" y="891393"/>
                  </a:cubicBezTo>
                  <a:cubicBezTo>
                    <a:pt x="677629" y="891393"/>
                    <a:pt x="717032" y="851990"/>
                    <a:pt x="717032" y="803383"/>
                  </a:cubicBezTo>
                  <a:lnTo>
                    <a:pt x="717032" y="740138"/>
                  </a:lnTo>
                  <a:lnTo>
                    <a:pt x="1296144" y="740138"/>
                  </a:lnTo>
                  <a:lnTo>
                    <a:pt x="1296144" y="1595982"/>
                  </a:lnTo>
                  <a:cubicBezTo>
                    <a:pt x="1296144" y="1867844"/>
                    <a:pt x="1075756" y="2088232"/>
                    <a:pt x="803894" y="2088232"/>
                  </a:cubicBezTo>
                  <a:lnTo>
                    <a:pt x="492250" y="2088232"/>
                  </a:lnTo>
                  <a:cubicBezTo>
                    <a:pt x="220388" y="2088232"/>
                    <a:pt x="0" y="1867844"/>
                    <a:pt x="0" y="1595982"/>
                  </a:cubicBezTo>
                  <a:close/>
                  <a:moveTo>
                    <a:pt x="657597" y="0"/>
                  </a:moveTo>
                  <a:lnTo>
                    <a:pt x="803894" y="0"/>
                  </a:lnTo>
                  <a:cubicBezTo>
                    <a:pt x="1075756" y="0"/>
                    <a:pt x="1296144" y="220388"/>
                    <a:pt x="1296144" y="492250"/>
                  </a:cubicBezTo>
                  <a:lnTo>
                    <a:pt x="1296144" y="694419"/>
                  </a:lnTo>
                  <a:lnTo>
                    <a:pt x="717032" y="694419"/>
                  </a:lnTo>
                  <a:lnTo>
                    <a:pt x="717032" y="547355"/>
                  </a:lnTo>
                  <a:cubicBezTo>
                    <a:pt x="717032" y="508869"/>
                    <a:pt x="692330" y="476153"/>
                    <a:pt x="657597" y="465114"/>
                  </a:cubicBezTo>
                  <a:close/>
                  <a:moveTo>
                    <a:pt x="492250" y="0"/>
                  </a:moveTo>
                  <a:lnTo>
                    <a:pt x="611878" y="0"/>
                  </a:lnTo>
                  <a:lnTo>
                    <a:pt x="611878" y="462806"/>
                  </a:lnTo>
                  <a:cubicBezTo>
                    <a:pt x="571303" y="469195"/>
                    <a:pt x="541012" y="504737"/>
                    <a:pt x="541012" y="547355"/>
                  </a:cubicBezTo>
                  <a:lnTo>
                    <a:pt x="541012" y="694419"/>
                  </a:lnTo>
                  <a:lnTo>
                    <a:pt x="0" y="694419"/>
                  </a:lnTo>
                  <a:lnTo>
                    <a:pt x="0" y="492250"/>
                  </a:lnTo>
                  <a:cubicBezTo>
                    <a:pt x="0" y="220388"/>
                    <a:pt x="220388" y="0"/>
                    <a:pt x="492250" y="0"/>
                  </a:cubicBezTo>
                  <a:close/>
                </a:path>
              </a:pathLst>
            </a:custGeom>
            <a:grpFill/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C0401FE3-1625-44E5-835A-0A38B9E972AD}"/>
                </a:ext>
              </a:extLst>
            </p:cNvPr>
            <p:cNvSpPr/>
            <p:nvPr/>
          </p:nvSpPr>
          <p:spPr>
            <a:xfrm>
              <a:off x="4570771" y="2132856"/>
              <a:ext cx="217668" cy="723900"/>
            </a:xfrm>
            <a:custGeom>
              <a:avLst/>
              <a:gdLst>
                <a:gd name="connsiteX0" fmla="*/ 1229 w 217668"/>
                <a:gd name="connsiteY0" fmla="*/ 723900 h 723900"/>
                <a:gd name="connsiteX1" fmla="*/ 29804 w 217668"/>
                <a:gd name="connsiteY1" fmla="*/ 323850 h 723900"/>
                <a:gd name="connsiteX2" fmla="*/ 201254 w 217668"/>
                <a:gd name="connsiteY2" fmla="*/ 228600 h 723900"/>
                <a:gd name="connsiteX3" fmla="*/ 210779 w 217668"/>
                <a:gd name="connsiteY3" fmla="*/ 0 h 723900"/>
                <a:gd name="connsiteX4" fmla="*/ 210779 w 217668"/>
                <a:gd name="connsiteY4" fmla="*/ 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668" h="723900">
                  <a:moveTo>
                    <a:pt x="1229" y="723900"/>
                  </a:moveTo>
                  <a:cubicBezTo>
                    <a:pt x="-1152" y="565150"/>
                    <a:pt x="-3533" y="406400"/>
                    <a:pt x="29804" y="323850"/>
                  </a:cubicBezTo>
                  <a:cubicBezTo>
                    <a:pt x="63141" y="241300"/>
                    <a:pt x="171092" y="282575"/>
                    <a:pt x="201254" y="228600"/>
                  </a:cubicBezTo>
                  <a:cubicBezTo>
                    <a:pt x="231417" y="174625"/>
                    <a:pt x="210779" y="0"/>
                    <a:pt x="210779" y="0"/>
                  </a:cubicBezTo>
                  <a:lnTo>
                    <a:pt x="210779" y="0"/>
                  </a:lnTo>
                </a:path>
              </a:pathLst>
            </a:custGeom>
            <a:grpFill/>
            <a:ln w="3492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52" name="Isosceles Triangle 51">
            <a:extLst>
              <a:ext uri="{FF2B5EF4-FFF2-40B4-BE49-F238E27FC236}">
                <a16:creationId xmlns:a16="http://schemas.microsoft.com/office/drawing/2014/main" id="{2296D13E-298C-4F01-A77D-43547A7AEFA9}"/>
              </a:ext>
            </a:extLst>
          </p:cNvPr>
          <p:cNvSpPr/>
          <p:nvPr/>
        </p:nvSpPr>
        <p:spPr>
          <a:xfrm>
            <a:off x="263229" y="2968593"/>
            <a:ext cx="627701" cy="513882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4" name="Dikdörtgen 53">
            <a:extLst>
              <a:ext uri="{FF2B5EF4-FFF2-40B4-BE49-F238E27FC236}">
                <a16:creationId xmlns:a16="http://schemas.microsoft.com/office/drawing/2014/main" id="{991BD359-9723-4E7C-B796-81F327092599}"/>
              </a:ext>
            </a:extLst>
          </p:cNvPr>
          <p:cNvSpPr/>
          <p:nvPr/>
        </p:nvSpPr>
        <p:spPr>
          <a:xfrm>
            <a:off x="1479471" y="5891581"/>
            <a:ext cx="2165684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r-T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21.08.2019 </a:t>
            </a:r>
            <a:endParaRPr lang="tr-TR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Dikdörtgen 54">
            <a:extLst>
              <a:ext uri="{FF2B5EF4-FFF2-40B4-BE49-F238E27FC236}">
                <a16:creationId xmlns:a16="http://schemas.microsoft.com/office/drawing/2014/main" id="{DF9CB686-1F48-4220-9051-E1CDF2973320}"/>
              </a:ext>
            </a:extLst>
          </p:cNvPr>
          <p:cNvSpPr/>
          <p:nvPr/>
        </p:nvSpPr>
        <p:spPr>
          <a:xfrm>
            <a:off x="4500218" y="5891582"/>
            <a:ext cx="2814106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r-T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Ağustos 2019 </a:t>
            </a:r>
            <a:endParaRPr lang="tr-TR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6" name="Straight Arrow Connector 33">
            <a:extLst>
              <a:ext uri="{FF2B5EF4-FFF2-40B4-BE49-F238E27FC236}">
                <a16:creationId xmlns:a16="http://schemas.microsoft.com/office/drawing/2014/main" id="{2434DD6B-5F23-4CC7-9E47-024A4962D246}"/>
              </a:ext>
            </a:extLst>
          </p:cNvPr>
          <p:cNvCxnSpPr>
            <a:cxnSpLocks/>
          </p:cNvCxnSpPr>
          <p:nvPr/>
        </p:nvCxnSpPr>
        <p:spPr>
          <a:xfrm flipH="1" flipV="1">
            <a:off x="8271935" y="5048474"/>
            <a:ext cx="599178" cy="594883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ikdörtgen 6"/>
          <p:cNvSpPr/>
          <p:nvPr/>
        </p:nvSpPr>
        <p:spPr>
          <a:xfrm>
            <a:off x="1006308" y="2804799"/>
            <a:ext cx="82384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i="1" dirty="0">
                <a:solidFill>
                  <a:schemeClr val="bg1"/>
                </a:solidFill>
              </a:rPr>
              <a:t>Zorunlu hâllerde veya olağanüstü durumlarda fiziksel ortamda hazırlanan belgede tarih, belgenin imzalandığı zamanı belirtmektedir. Bu durumlarda belge imzalandığı tarihte kayıt altına alınmalıdır.</a:t>
            </a:r>
          </a:p>
        </p:txBody>
      </p:sp>
      <p:sp>
        <p:nvSpPr>
          <p:cNvPr id="3" name="Metin kutusu 2"/>
          <p:cNvSpPr txBox="1"/>
          <p:nvPr/>
        </p:nvSpPr>
        <p:spPr>
          <a:xfrm>
            <a:off x="3726742" y="5958830"/>
            <a:ext cx="807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veya</a:t>
            </a:r>
            <a:endParaRPr lang="tr-TR" dirty="0"/>
          </a:p>
        </p:txBody>
      </p:sp>
      <p:pic>
        <p:nvPicPr>
          <p:cNvPr id="38" name="Resim 3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E1050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21106385">
            <a:off x="10264104" y="176716"/>
            <a:ext cx="1779185" cy="154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4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6528845" y="3024155"/>
            <a:ext cx="5456582" cy="30578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bg1"/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bg1"/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bg1"/>
                </a:solidFill>
                <a:latin typeface="Candara Light" panose="020E0502030303020204" pitchFamily="34" charset="0"/>
              </a:rPr>
              <a:t>13: Konu</a:t>
            </a:r>
            <a:endParaRPr lang="tr-TR" sz="2000" b="1" dirty="0">
              <a:solidFill>
                <a:schemeClr val="bg1"/>
              </a:solidFill>
              <a:latin typeface="Candara Light" panose="020E0502030303020204" pitchFamily="34" charset="0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451054" y="1243423"/>
            <a:ext cx="105578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000" b="1" i="1" dirty="0">
                <a:solidFill>
                  <a:schemeClr val="bg1"/>
                </a:solidFill>
              </a:rPr>
              <a:t>Konu, belgenin içeriği hakkında kısa ve öz bilgi vermelidir.</a:t>
            </a:r>
          </a:p>
          <a:p>
            <a:pPr algn="just"/>
            <a:r>
              <a:rPr lang="tr-TR" sz="2000" i="1" dirty="0">
                <a:solidFill>
                  <a:schemeClr val="bg1"/>
                </a:solidFill>
              </a:rPr>
              <a:t> </a:t>
            </a:r>
          </a:p>
          <a:p>
            <a:pPr algn="just"/>
            <a:r>
              <a:rPr lang="tr-TR" sz="2000" i="1" dirty="0">
                <a:solidFill>
                  <a:schemeClr val="bg1"/>
                </a:solidFill>
              </a:rPr>
              <a:t>Belgenin konusunda yer alan kelimelerin </a:t>
            </a:r>
            <a:r>
              <a:rPr lang="tr-TR" sz="2000" i="1" dirty="0">
                <a:solidFill>
                  <a:srgbClr val="C00000"/>
                </a:solidFill>
              </a:rPr>
              <a:t>baş harfleri </a:t>
            </a:r>
            <a:r>
              <a:rPr lang="tr-TR" sz="2000" i="1" dirty="0">
                <a:solidFill>
                  <a:schemeClr val="bg1"/>
                </a:solidFill>
              </a:rPr>
              <a:t>büyük yazılmalı ve sonunda herhangi bir </a:t>
            </a:r>
            <a:r>
              <a:rPr lang="tr-TR" sz="2000" i="1" dirty="0">
                <a:solidFill>
                  <a:srgbClr val="C00000"/>
                </a:solidFill>
              </a:rPr>
              <a:t>noktalama işareti </a:t>
            </a:r>
            <a:r>
              <a:rPr lang="tr-TR" sz="2000" i="1" dirty="0">
                <a:solidFill>
                  <a:schemeClr val="bg1"/>
                </a:solidFill>
              </a:rPr>
              <a:t>kullanılmamalıdır. </a:t>
            </a:r>
          </a:p>
        </p:txBody>
      </p:sp>
      <p:pic>
        <p:nvPicPr>
          <p:cNvPr id="22" name="Resim 21">
            <a:extLst>
              <a:ext uri="{FF2B5EF4-FFF2-40B4-BE49-F238E27FC236}">
                <a16:creationId xmlns:a16="http://schemas.microsoft.com/office/drawing/2014/main" id="{519CE1AB-7E3C-4498-B53B-153D6100F5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9882" y="3512813"/>
            <a:ext cx="5451036" cy="2046914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23" name="Düz Bağlayıcı 22">
            <a:extLst>
              <a:ext uri="{FF2B5EF4-FFF2-40B4-BE49-F238E27FC236}">
                <a16:creationId xmlns:a16="http://schemas.microsoft.com/office/drawing/2014/main" id="{37741DF2-0C9C-4E72-BC19-657145541265}"/>
              </a:ext>
            </a:extLst>
          </p:cNvPr>
          <p:cNvCxnSpPr>
            <a:cxnSpLocks/>
          </p:cNvCxnSpPr>
          <p:nvPr/>
        </p:nvCxnSpPr>
        <p:spPr>
          <a:xfrm>
            <a:off x="9191023" y="4344000"/>
            <a:ext cx="0" cy="688186"/>
          </a:xfrm>
          <a:prstGeom prst="line">
            <a:avLst/>
          </a:prstGeom>
          <a:ln w="222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ikdörtgen 23">
            <a:extLst>
              <a:ext uri="{FF2B5EF4-FFF2-40B4-BE49-F238E27FC236}">
                <a16:creationId xmlns:a16="http://schemas.microsoft.com/office/drawing/2014/main" id="{A1BE1404-9BB2-4FEC-8AB8-D61828B30591}"/>
              </a:ext>
            </a:extLst>
          </p:cNvPr>
          <p:cNvSpPr/>
          <p:nvPr/>
        </p:nvSpPr>
        <p:spPr>
          <a:xfrm>
            <a:off x="7072232" y="5049340"/>
            <a:ext cx="2184904" cy="25349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</p:txBody>
      </p:sp>
      <p:sp>
        <p:nvSpPr>
          <p:cNvPr id="42" name="Google Shape;366;p34"/>
          <p:cNvSpPr/>
          <p:nvPr/>
        </p:nvSpPr>
        <p:spPr>
          <a:xfrm>
            <a:off x="6382612" y="2851843"/>
            <a:ext cx="5685576" cy="4006157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 cap="flat" cmpd="sng">
            <a:solidFill>
              <a:srgbClr val="CFD8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2199071" y="3192928"/>
            <a:ext cx="4183541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1600" b="1" i="1" dirty="0" smtClean="0">
                <a:solidFill>
                  <a:prstClr val="black"/>
                </a:solidFill>
              </a:rPr>
              <a:t>Dosyalama amacıyla belge </a:t>
            </a:r>
            <a:r>
              <a:rPr lang="tr-TR" sz="1600" b="1" i="1" dirty="0">
                <a:solidFill>
                  <a:prstClr val="black"/>
                </a:solidFill>
              </a:rPr>
              <a:t>üst </a:t>
            </a:r>
            <a:r>
              <a:rPr lang="tr-TR" sz="1600" b="1" i="1" dirty="0" smtClean="0">
                <a:solidFill>
                  <a:prstClr val="black"/>
                </a:solidFill>
              </a:rPr>
              <a:t>verisinden </a:t>
            </a:r>
            <a:r>
              <a:rPr lang="tr-TR" sz="1600" b="1" i="1" dirty="0">
                <a:solidFill>
                  <a:prstClr val="black"/>
                </a:solidFill>
              </a:rPr>
              <a:t>seçilen </a:t>
            </a:r>
            <a:r>
              <a:rPr lang="tr-TR" sz="1600" b="1" i="1" dirty="0" smtClean="0">
                <a:solidFill>
                  <a:srgbClr val="C00000"/>
                </a:solidFill>
              </a:rPr>
              <a:t>SDP kodunun adı </a:t>
            </a:r>
            <a:r>
              <a:rPr lang="tr-TR" sz="1600" b="1" i="1" dirty="0" smtClean="0">
                <a:solidFill>
                  <a:prstClr val="black"/>
                </a:solidFill>
              </a:rPr>
              <a:t>belgenin konusu için yeterli değildir.</a:t>
            </a:r>
            <a:endParaRPr lang="tr-TR" sz="1600" b="1" i="1" dirty="0">
              <a:solidFill>
                <a:prstClr val="black"/>
              </a:solidFill>
            </a:endParaRPr>
          </a:p>
          <a:p>
            <a:pPr algn="just"/>
            <a:endParaRPr lang="tr-TR" sz="1400" b="1" i="1" dirty="0">
              <a:solidFill>
                <a:prstClr val="black"/>
              </a:solidFill>
            </a:endParaRPr>
          </a:p>
          <a:p>
            <a:pPr algn="just"/>
            <a:r>
              <a:rPr lang="tr-TR" sz="1400" i="1" dirty="0">
                <a:solidFill>
                  <a:prstClr val="black"/>
                </a:solidFill>
              </a:rPr>
              <a:t>Gerçek ya da tüzel kişiler ile ilgili yapılan yazışmalarda kişiye ait bilgiye (adı soyadı, sicil numarası, vergi numarası, firma adı vb.) konu alanında, parantez içerisinde yer verilmelidir. </a:t>
            </a:r>
          </a:p>
        </p:txBody>
      </p:sp>
      <p:pic>
        <p:nvPicPr>
          <p:cNvPr id="12" name="Picture 3" descr="D:\Fullppt\005-PNG이미지\magnifying-glass-189254.png">
            <a:extLst>
              <a:ext uri="{FF2B5EF4-FFF2-40B4-BE49-F238E27FC236}">
                <a16:creationId xmlns:a16="http://schemas.microsoft.com/office/drawing/2014/main" id="{F7A82109-9EDB-492D-AFC4-DDEFEE76D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4310">
            <a:off x="-1952839" y="1796364"/>
            <a:ext cx="5575644" cy="547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: Shape 96">
            <a:extLst>
              <a:ext uri="{FF2B5EF4-FFF2-40B4-BE49-F238E27FC236}">
                <a16:creationId xmlns:a16="http://schemas.microsoft.com/office/drawing/2014/main" id="{DF375085-4E9E-4CD4-B48E-19513A46CF85}"/>
              </a:ext>
            </a:extLst>
          </p:cNvPr>
          <p:cNvSpPr/>
          <p:nvPr/>
        </p:nvSpPr>
        <p:spPr>
          <a:xfrm flipV="1">
            <a:off x="1123871" y="3523535"/>
            <a:ext cx="170989" cy="764108"/>
          </a:xfrm>
          <a:custGeom>
            <a:avLst/>
            <a:gdLst>
              <a:gd name="connsiteX0" fmla="*/ 25050 w 439253"/>
              <a:gd name="connsiteY0" fmla="*/ 443420 h 1392068"/>
              <a:gd name="connsiteX1" fmla="*/ 413483 w 439253"/>
              <a:gd name="connsiteY1" fmla="*/ 443420 h 1392068"/>
              <a:gd name="connsiteX2" fmla="*/ 413483 w 439253"/>
              <a:gd name="connsiteY2" fmla="*/ 1392068 h 1392068"/>
              <a:gd name="connsiteX3" fmla="*/ 25050 w 439253"/>
              <a:gd name="connsiteY3" fmla="*/ 1392068 h 1392068"/>
              <a:gd name="connsiteX4" fmla="*/ 25050 w 439253"/>
              <a:gd name="connsiteY4" fmla="*/ 443420 h 1392068"/>
              <a:gd name="connsiteX5" fmla="*/ 230242 w 439253"/>
              <a:gd name="connsiteY5" fmla="*/ 103 h 1392068"/>
              <a:gd name="connsiteX6" fmla="*/ 328232 w 439253"/>
              <a:gd name="connsiteY6" fmla="*/ 21015 h 1392068"/>
              <a:gd name="connsiteX7" fmla="*/ 439121 w 439253"/>
              <a:gd name="connsiteY7" fmla="*/ 174849 h 1392068"/>
              <a:gd name="connsiteX8" fmla="*/ 335924 w 439253"/>
              <a:gd name="connsiteY8" fmla="*/ 343427 h 1392068"/>
              <a:gd name="connsiteX9" fmla="*/ 217984 w 439253"/>
              <a:gd name="connsiteY9" fmla="*/ 374194 h 1392068"/>
              <a:gd name="connsiteX10" fmla="*/ 101966 w 439253"/>
              <a:gd name="connsiteY10" fmla="*/ 340222 h 1392068"/>
              <a:gd name="connsiteX11" fmla="*/ 692 w 439253"/>
              <a:gd name="connsiteY11" fmla="*/ 169722 h 1392068"/>
              <a:gd name="connsiteX12" fmla="*/ 130811 w 439253"/>
              <a:gd name="connsiteY12" fmla="*/ 13323 h 1392068"/>
              <a:gd name="connsiteX13" fmla="*/ 230242 w 439253"/>
              <a:gd name="connsiteY13" fmla="*/ 103 h 139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9253" h="1392068">
                <a:moveTo>
                  <a:pt x="25050" y="443420"/>
                </a:moveTo>
                <a:cubicBezTo>
                  <a:pt x="154528" y="443420"/>
                  <a:pt x="282724" y="443420"/>
                  <a:pt x="413483" y="443420"/>
                </a:cubicBezTo>
                <a:cubicBezTo>
                  <a:pt x="413483" y="759422"/>
                  <a:pt x="413483" y="1074783"/>
                  <a:pt x="413483" y="1392068"/>
                </a:cubicBezTo>
                <a:cubicBezTo>
                  <a:pt x="285287" y="1392068"/>
                  <a:pt x="156451" y="1392068"/>
                  <a:pt x="25050" y="1392068"/>
                </a:cubicBezTo>
                <a:cubicBezTo>
                  <a:pt x="25050" y="1074143"/>
                  <a:pt x="25050" y="760063"/>
                  <a:pt x="25050" y="443420"/>
                </a:cubicBezTo>
                <a:close/>
                <a:moveTo>
                  <a:pt x="230242" y="103"/>
                </a:moveTo>
                <a:cubicBezTo>
                  <a:pt x="263333" y="984"/>
                  <a:pt x="296183" y="7554"/>
                  <a:pt x="328232" y="21015"/>
                </a:cubicBezTo>
                <a:cubicBezTo>
                  <a:pt x="395534" y="49218"/>
                  <a:pt x="435916" y="99214"/>
                  <a:pt x="439121" y="174849"/>
                </a:cubicBezTo>
                <a:cubicBezTo>
                  <a:pt x="441685" y="253690"/>
                  <a:pt x="407072" y="312019"/>
                  <a:pt x="335924" y="343427"/>
                </a:cubicBezTo>
                <a:cubicBezTo>
                  <a:pt x="300670" y="358810"/>
                  <a:pt x="259647" y="363938"/>
                  <a:pt x="217984" y="374194"/>
                </a:cubicBezTo>
                <a:cubicBezTo>
                  <a:pt x="178243" y="362656"/>
                  <a:pt x="137861" y="356887"/>
                  <a:pt x="101966" y="340222"/>
                </a:cubicBezTo>
                <a:cubicBezTo>
                  <a:pt x="32741" y="308173"/>
                  <a:pt x="-5718" y="238307"/>
                  <a:pt x="692" y="169722"/>
                </a:cubicBezTo>
                <a:cubicBezTo>
                  <a:pt x="8384" y="92164"/>
                  <a:pt x="53893" y="35758"/>
                  <a:pt x="130811" y="13323"/>
                </a:cubicBezTo>
                <a:cubicBezTo>
                  <a:pt x="163821" y="4029"/>
                  <a:pt x="197152" y="-778"/>
                  <a:pt x="230242" y="103"/>
                </a:cubicBezTo>
                <a:close/>
              </a:path>
            </a:pathLst>
          </a:custGeom>
          <a:solidFill>
            <a:srgbClr val="C00000"/>
          </a:solidFill>
          <a:ln w="9525" cap="flat">
            <a:noFill/>
            <a:prstDash val="solid"/>
            <a:miter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10" name="Yukarı Ok 9"/>
          <p:cNvSpPr/>
          <p:nvPr/>
        </p:nvSpPr>
        <p:spPr>
          <a:xfrm>
            <a:off x="7683195" y="3869334"/>
            <a:ext cx="120989" cy="949332"/>
          </a:xfrm>
          <a:prstGeom prst="upArrow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6885560" y="3413846"/>
            <a:ext cx="1779469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tr-T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645</a:t>
            </a:r>
            <a:r>
              <a:rPr lang="tr-TR" b="1" dirty="0" smtClean="0">
                <a:latin typeface="Georgia" panose="02040502050405020303" pitchFamily="18" charset="0"/>
              </a:rPr>
              <a:t>: </a:t>
            </a:r>
            <a:r>
              <a:rPr lang="tr-TR" dirty="0" smtClean="0">
                <a:latin typeface="Georgia" panose="02040502050405020303" pitchFamily="18" charset="0"/>
              </a:rPr>
              <a:t>Tebligatlar</a:t>
            </a:r>
            <a:endParaRPr lang="tr-TR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7587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3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18" y="150512"/>
            <a:ext cx="899979" cy="885525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rgbClr val="252831">
                    <a:lumMod val="90000"/>
                    <a:lumOff val="10000"/>
                  </a:srgb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 smtClean="0">
                <a:solidFill>
                  <a:srgbClr val="252831">
                    <a:lumMod val="90000"/>
                    <a:lumOff val="10000"/>
                  </a:srgbClr>
                </a:solidFill>
                <a:latin typeface="Candara Light" panose="020E0502030303020204" pitchFamily="34" charset="0"/>
              </a:rPr>
              <a:t>Belge Nedir?</a:t>
            </a:r>
            <a:endParaRPr lang="tr-TR" sz="2000" b="1" dirty="0">
              <a:solidFill>
                <a:srgbClr val="252831">
                  <a:lumMod val="90000"/>
                  <a:lumOff val="10000"/>
                </a:srgbClr>
              </a:solidFill>
              <a:latin typeface="Candara Light" panose="020E0502030303020204" pitchFamily="34" charset="0"/>
            </a:endParaRPr>
          </a:p>
        </p:txBody>
      </p:sp>
      <p:sp>
        <p:nvSpPr>
          <p:cNvPr id="43" name="Dikdörtgen 42">
            <a:extLst>
              <a:ext uri="{FF2B5EF4-FFF2-40B4-BE49-F238E27FC236}">
                <a16:creationId xmlns:a16="http://schemas.microsoft.com/office/drawing/2014/main" id="{ED9F96CB-4FE7-484F-8303-164BAA2990B2}"/>
              </a:ext>
            </a:extLst>
          </p:cNvPr>
          <p:cNvSpPr/>
          <p:nvPr/>
        </p:nvSpPr>
        <p:spPr>
          <a:xfrm>
            <a:off x="426721" y="2743774"/>
            <a:ext cx="51903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tr-TR" i="1" dirty="0" smtClean="0">
                <a:solidFill>
                  <a:srgbClr val="252831"/>
                </a:solidFill>
              </a:rPr>
              <a:t>«Herhangi </a:t>
            </a:r>
            <a:r>
              <a:rPr lang="tr-TR" i="1" dirty="0">
                <a:solidFill>
                  <a:srgbClr val="252831"/>
                </a:solidFill>
              </a:rPr>
              <a:t>bir </a:t>
            </a:r>
            <a:r>
              <a:rPr lang="tr-TR" b="1" i="1" dirty="0">
                <a:solidFill>
                  <a:srgbClr val="C00000"/>
                </a:solidFill>
              </a:rPr>
              <a:t>bireysel</a:t>
            </a:r>
            <a:r>
              <a:rPr lang="tr-TR" i="1" dirty="0">
                <a:solidFill>
                  <a:srgbClr val="C00000"/>
                </a:solidFill>
              </a:rPr>
              <a:t> </a:t>
            </a:r>
            <a:r>
              <a:rPr lang="tr-TR" i="1" dirty="0">
                <a:solidFill>
                  <a:srgbClr val="252831"/>
                </a:solidFill>
              </a:rPr>
              <a:t>işlemin, </a:t>
            </a:r>
            <a:r>
              <a:rPr lang="tr-TR" b="1" i="1" dirty="0">
                <a:solidFill>
                  <a:srgbClr val="C00000"/>
                </a:solidFill>
              </a:rPr>
              <a:t>kurumsal</a:t>
            </a:r>
            <a:r>
              <a:rPr lang="tr-TR" i="1" dirty="0">
                <a:solidFill>
                  <a:srgbClr val="C00000"/>
                </a:solidFill>
              </a:rPr>
              <a:t> </a:t>
            </a:r>
            <a:r>
              <a:rPr lang="tr-TR" i="1" dirty="0">
                <a:solidFill>
                  <a:srgbClr val="252831"/>
                </a:solidFill>
              </a:rPr>
              <a:t>fonksiyonun veya kurumsal işlemin yerine getirilmesi için alınmış ya da idare tarafından hazırlanmış; içerik, ilişki ve formatı ile ait olduğu fonksiyon veya işlem için </a:t>
            </a:r>
            <a:r>
              <a:rPr lang="tr-TR" b="1" i="1" dirty="0">
                <a:solidFill>
                  <a:srgbClr val="C00000"/>
                </a:solidFill>
              </a:rPr>
              <a:t>delil</a:t>
            </a:r>
            <a:r>
              <a:rPr lang="tr-TR" i="1" dirty="0">
                <a:solidFill>
                  <a:srgbClr val="C00000"/>
                </a:solidFill>
              </a:rPr>
              <a:t> </a:t>
            </a:r>
            <a:r>
              <a:rPr lang="tr-TR" i="1" dirty="0">
                <a:solidFill>
                  <a:srgbClr val="252831"/>
                </a:solidFill>
              </a:rPr>
              <a:t>teşkil ederek </a:t>
            </a:r>
            <a:r>
              <a:rPr lang="tr-TR" b="1" i="1" dirty="0">
                <a:solidFill>
                  <a:srgbClr val="C00000"/>
                </a:solidFill>
              </a:rPr>
              <a:t>aidiyet</a:t>
            </a:r>
            <a:r>
              <a:rPr lang="tr-TR" b="1" i="1" dirty="0"/>
              <a:t> </a:t>
            </a:r>
            <a:r>
              <a:rPr lang="tr-TR" b="1" i="1" dirty="0">
                <a:solidFill>
                  <a:srgbClr val="C00000"/>
                </a:solidFill>
              </a:rPr>
              <a:t>zincirini</a:t>
            </a:r>
            <a:r>
              <a:rPr lang="tr-TR" b="1" i="1" dirty="0"/>
              <a:t> </a:t>
            </a:r>
            <a:r>
              <a:rPr lang="tr-TR" i="1" dirty="0">
                <a:solidFill>
                  <a:srgbClr val="252831"/>
                </a:solidFill>
              </a:rPr>
              <a:t>muhafaza eden, güvenli elektronik imza ya da el yazısıyla </a:t>
            </a:r>
            <a:r>
              <a:rPr lang="tr-TR" b="1" i="1" dirty="0">
                <a:solidFill>
                  <a:srgbClr val="C00000"/>
                </a:solidFill>
              </a:rPr>
              <a:t>imzalanmış</a:t>
            </a:r>
            <a:r>
              <a:rPr lang="tr-TR" i="1" dirty="0">
                <a:solidFill>
                  <a:srgbClr val="C00000"/>
                </a:solidFill>
              </a:rPr>
              <a:t> </a:t>
            </a:r>
            <a:r>
              <a:rPr lang="tr-TR" i="1" dirty="0">
                <a:solidFill>
                  <a:srgbClr val="252831"/>
                </a:solidFill>
              </a:rPr>
              <a:t>ve </a:t>
            </a:r>
            <a:r>
              <a:rPr lang="tr-TR" b="1" i="1" dirty="0">
                <a:solidFill>
                  <a:srgbClr val="C00000"/>
                </a:solidFill>
              </a:rPr>
              <a:t>kayıt</a:t>
            </a:r>
            <a:r>
              <a:rPr lang="tr-TR" b="1" i="1" dirty="0"/>
              <a:t> </a:t>
            </a:r>
            <a:r>
              <a:rPr lang="tr-TR" i="1" dirty="0">
                <a:solidFill>
                  <a:srgbClr val="252831"/>
                </a:solidFill>
              </a:rPr>
              <a:t>altına alınmış her türlü </a:t>
            </a:r>
            <a:r>
              <a:rPr lang="tr-TR" i="1" dirty="0" smtClean="0">
                <a:solidFill>
                  <a:srgbClr val="252831"/>
                </a:solidFill>
              </a:rPr>
              <a:t>bilgiyi» </a:t>
            </a:r>
            <a:r>
              <a:rPr lang="tr-TR" dirty="0">
                <a:solidFill>
                  <a:srgbClr val="CEB710"/>
                </a:solidFill>
              </a:rPr>
              <a:t>ifade eder. </a:t>
            </a:r>
          </a:p>
        </p:txBody>
      </p:sp>
      <p:sp>
        <p:nvSpPr>
          <p:cNvPr id="44" name="Dikdörtgen 43">
            <a:extLst>
              <a:ext uri="{FF2B5EF4-FFF2-40B4-BE49-F238E27FC236}">
                <a16:creationId xmlns:a16="http://schemas.microsoft.com/office/drawing/2014/main" id="{ED9F96CB-4FE7-484F-8303-164BAA2990B2}"/>
              </a:ext>
            </a:extLst>
          </p:cNvPr>
          <p:cNvSpPr/>
          <p:nvPr/>
        </p:nvSpPr>
        <p:spPr>
          <a:xfrm>
            <a:off x="543499" y="2145955"/>
            <a:ext cx="47774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tr-TR" sz="2800" dirty="0" smtClean="0">
                <a:solidFill>
                  <a:srgbClr val="CEB710"/>
                </a:solidFill>
              </a:rPr>
              <a:t>Yönetmelik’e göre belge,</a:t>
            </a:r>
            <a:endParaRPr lang="tr-TR" sz="2800" b="1" dirty="0">
              <a:solidFill>
                <a:srgbClr val="CEB710"/>
              </a:solidFill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8035" y="1521970"/>
            <a:ext cx="483824" cy="512853"/>
          </a:xfrm>
          <a:prstGeom prst="rect">
            <a:avLst/>
          </a:prstGeom>
        </p:spPr>
      </p:pic>
      <p:sp>
        <p:nvSpPr>
          <p:cNvPr id="11" name="Eksi 10"/>
          <p:cNvSpPr/>
          <p:nvPr/>
        </p:nvSpPr>
        <p:spPr>
          <a:xfrm>
            <a:off x="318578" y="1880820"/>
            <a:ext cx="2694587" cy="45719"/>
          </a:xfrm>
          <a:prstGeom prst="mathMinus">
            <a:avLst/>
          </a:prstGeom>
          <a:solidFill>
            <a:srgbClr val="EBC95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0000"/>
              </a:solidFill>
            </a:endParaRPr>
          </a:p>
        </p:txBody>
      </p:sp>
      <p:sp>
        <p:nvSpPr>
          <p:cNvPr id="51" name="Eksi 50"/>
          <p:cNvSpPr/>
          <p:nvPr/>
        </p:nvSpPr>
        <p:spPr>
          <a:xfrm>
            <a:off x="3013165" y="1893734"/>
            <a:ext cx="2882537" cy="45719"/>
          </a:xfrm>
          <a:prstGeom prst="mathMinus">
            <a:avLst/>
          </a:prstGeom>
          <a:solidFill>
            <a:srgbClr val="EBC95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0000"/>
              </a:solidFill>
            </a:endParaRPr>
          </a:p>
        </p:txBody>
      </p:sp>
      <p:sp>
        <p:nvSpPr>
          <p:cNvPr id="52" name="Eksi 51"/>
          <p:cNvSpPr/>
          <p:nvPr/>
        </p:nvSpPr>
        <p:spPr>
          <a:xfrm flipV="1">
            <a:off x="-324789" y="5253597"/>
            <a:ext cx="6810103" cy="45719"/>
          </a:xfrm>
          <a:prstGeom prst="mathMinus">
            <a:avLst/>
          </a:prstGeom>
          <a:solidFill>
            <a:srgbClr val="EBC95B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0000"/>
              </a:solidFill>
            </a:endParaRPr>
          </a:p>
        </p:txBody>
      </p:sp>
      <p:graphicFrame>
        <p:nvGraphicFramePr>
          <p:cNvPr id="53" name="Diyagram 52"/>
          <p:cNvGraphicFramePr/>
          <p:nvPr>
            <p:extLst>
              <p:ext uri="{D42A27DB-BD31-4B8C-83A1-F6EECF244321}">
                <p14:modId xmlns:p14="http://schemas.microsoft.com/office/powerpoint/2010/main" val="2166790786"/>
              </p:ext>
            </p:extLst>
          </p:nvPr>
        </p:nvGraphicFramePr>
        <p:xfrm>
          <a:off x="4883560" y="487924"/>
          <a:ext cx="7742583" cy="6261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0414988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3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rgbClr val="FFFFFF"/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rgbClr val="FFFFFF"/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rgbClr val="FFFFFF"/>
                </a:solidFill>
                <a:latin typeface="Candara Light" panose="020E0502030303020204" pitchFamily="34" charset="0"/>
              </a:rPr>
              <a:t>14: Muhatap</a:t>
            </a:r>
            <a:endParaRPr lang="tr-TR" sz="2000" b="1" dirty="0">
              <a:solidFill>
                <a:srgbClr val="FFFFFF"/>
              </a:solidFill>
              <a:latin typeface="Candara Light" panose="020E0502030303020204" pitchFamily="34" charset="0"/>
            </a:endParaRPr>
          </a:p>
        </p:txBody>
      </p:sp>
      <p:sp>
        <p:nvSpPr>
          <p:cNvPr id="42" name="Google Shape;366;p34"/>
          <p:cNvSpPr/>
          <p:nvPr/>
        </p:nvSpPr>
        <p:spPr>
          <a:xfrm>
            <a:off x="3748217" y="3256219"/>
            <a:ext cx="4936114" cy="3498808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 cap="flat" cmpd="sng">
            <a:solidFill>
              <a:srgbClr val="CFD8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400" kern="0" smtClea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6ACC7FC5-891F-492E-B975-19E9C755181E}"/>
              </a:ext>
            </a:extLst>
          </p:cNvPr>
          <p:cNvSpPr/>
          <p:nvPr/>
        </p:nvSpPr>
        <p:spPr>
          <a:xfrm>
            <a:off x="-400594" y="2335582"/>
            <a:ext cx="125925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800" b="1" i="1" dirty="0">
                <a:solidFill>
                  <a:srgbClr val="FFFFFF"/>
                </a:solidFill>
                <a:latin typeface="Palatino Linotype" panose="02040502050505030304" pitchFamily="18" charset="0"/>
              </a:rPr>
              <a:t>Muhatap, belgenin </a:t>
            </a:r>
            <a:r>
              <a:rPr lang="tr-TR" sz="2800" b="1" i="1" dirty="0" smtClean="0">
                <a:solidFill>
                  <a:srgbClr val="FFFFFF"/>
                </a:solidFill>
                <a:latin typeface="Palatino Linotype" panose="02040502050505030304" pitchFamily="18" charset="0"/>
              </a:rPr>
              <a:t>iletileceği idare veya kişiyi </a:t>
            </a:r>
            <a:r>
              <a:rPr lang="tr-TR" sz="2800" b="1" i="1" dirty="0">
                <a:solidFill>
                  <a:srgbClr val="FFFFFF"/>
                </a:solidFill>
                <a:latin typeface="Palatino Linotype" panose="02040502050505030304" pitchFamily="18" charset="0"/>
              </a:rPr>
              <a:t>ifade etmektedir. </a:t>
            </a:r>
            <a:endParaRPr lang="tr-TR" sz="2800" b="1" i="1" dirty="0" smtClean="0">
              <a:solidFill>
                <a:srgbClr val="FFFFFF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1925" y="3429827"/>
            <a:ext cx="4577885" cy="266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259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14: Muhatap</a:t>
            </a:r>
            <a:endParaRPr lang="tr-TR" sz="2000" b="1" dirty="0">
              <a:solidFill>
                <a:schemeClr val="tx1">
                  <a:lumMod val="90000"/>
                  <a:lumOff val="10000"/>
                </a:schemeClr>
              </a:solidFill>
              <a:latin typeface="Candara Light" panose="020E0502030303020204" pitchFamily="34" charset="0"/>
            </a:endParaRPr>
          </a:p>
        </p:txBody>
      </p:sp>
      <p:sp>
        <p:nvSpPr>
          <p:cNvPr id="37" name="Dikdörtgen 36">
            <a:extLst>
              <a:ext uri="{FF2B5EF4-FFF2-40B4-BE49-F238E27FC236}">
                <a16:creationId xmlns:a16="http://schemas.microsoft.com/office/drawing/2014/main" id="{BEA76912-F015-4548-9884-9B36E46AD07C}"/>
              </a:ext>
            </a:extLst>
          </p:cNvPr>
          <p:cNvSpPr/>
          <p:nvPr/>
        </p:nvSpPr>
        <p:spPr>
          <a:xfrm>
            <a:off x="415862" y="1333808"/>
            <a:ext cx="7968438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2800" b="1" i="1" dirty="0" smtClean="0">
                <a:ln/>
                <a:solidFill>
                  <a:srgbClr val="1B9FB1"/>
                </a:solidFill>
              </a:rPr>
              <a:t>Muhatabın İdare Olması Durumu </a:t>
            </a:r>
            <a:endParaRPr lang="tr-TR" sz="2800" b="1" i="1" dirty="0">
              <a:ln/>
              <a:solidFill>
                <a:srgbClr val="1B9FB1"/>
              </a:solidFill>
            </a:endParaRPr>
          </a:p>
        </p:txBody>
      </p:sp>
      <p:sp>
        <p:nvSpPr>
          <p:cNvPr id="39" name="Dikdörtgen 38"/>
          <p:cNvSpPr/>
          <p:nvPr/>
        </p:nvSpPr>
        <p:spPr>
          <a:xfrm>
            <a:off x="0" y="2162773"/>
            <a:ext cx="12192000" cy="4695227"/>
          </a:xfrm>
          <a:prstGeom prst="rect">
            <a:avLst/>
          </a:prstGeom>
          <a:gradFill flip="none" rotWithShape="1">
            <a:gsLst>
              <a:gs pos="0">
                <a:srgbClr val="F3F4F7">
                  <a:alpha val="19000"/>
                </a:srgb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graphicFrame>
        <p:nvGraphicFramePr>
          <p:cNvPr id="8" name="Tablo 7">
            <a:extLst>
              <a:ext uri="{FF2B5EF4-FFF2-40B4-BE49-F238E27FC236}">
                <a16:creationId xmlns:a16="http://schemas.microsoft.com/office/drawing/2014/main" id="{D0201A9E-339C-4DE0-B183-DBA0839BE36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15862" y="2131449"/>
          <a:ext cx="5497178" cy="1198107"/>
        </p:xfrm>
        <a:graphic>
          <a:graphicData uri="http://schemas.openxmlformats.org/drawingml/2006/table">
            <a:tbl>
              <a:tblPr firstRow="1" bandRow="1"/>
              <a:tblGrid>
                <a:gridCol w="5497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919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2000" b="1" i="0" u="none" strike="noStrike" kern="0" cap="none" spc="0" normalizeH="0" baseline="0" noProof="0" dirty="0" smtClean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Yanlış Kullanım </a:t>
                      </a:r>
                      <a:endParaRPr kumimoji="0" lang="tr-TR" sz="2000" b="1" i="0" u="none" strike="noStrike" kern="0" cap="none" spc="0" normalizeH="0" baseline="0" noProof="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186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CUMHURBAŞKANLIĞINA</a:t>
                      </a:r>
                    </a:p>
                    <a:p>
                      <a:pPr algn="ctr"/>
                      <a:r>
                        <a:rPr lang="tr-TR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(Cumhurbaşkanlığı İdari İşler Başkanlığı)</a:t>
                      </a:r>
                      <a:endParaRPr lang="tr-T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o 8">
            <a:extLst>
              <a:ext uri="{FF2B5EF4-FFF2-40B4-BE49-F238E27FC236}">
                <a16:creationId xmlns:a16="http://schemas.microsoft.com/office/drawing/2014/main" id="{A7A32556-7F5E-4446-AD00-4A3E84D6FB6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298132" y="2136391"/>
          <a:ext cx="5291757" cy="1174839"/>
        </p:xfrm>
        <a:graphic>
          <a:graphicData uri="http://schemas.openxmlformats.org/drawingml/2006/table">
            <a:tbl>
              <a:tblPr firstRow="1" bandRow="1"/>
              <a:tblGrid>
                <a:gridCol w="5291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224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2000" b="1" i="0" u="none" strike="noStrike" kern="0" cap="none" spc="0" normalizeH="0" baseline="0" noProof="0" dirty="0" smtClean="0">
                          <a:ln/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Doğru Kullanım </a:t>
                      </a:r>
                      <a:endParaRPr kumimoji="0" lang="tr-TR" sz="2000" b="1" i="0" u="none" strike="noStrike" kern="0" cap="none" spc="0" normalizeH="0" baseline="0" noProof="0" dirty="0">
                        <a:ln/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859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CUMHURBAŞKANLIĞI İDARİ İŞLER BAŞKANLIĞINA</a:t>
                      </a:r>
                      <a:endParaRPr lang="tr-T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lo 9">
            <a:extLst>
              <a:ext uri="{FF2B5EF4-FFF2-40B4-BE49-F238E27FC236}">
                <a16:creationId xmlns:a16="http://schemas.microsoft.com/office/drawing/2014/main" id="{D0201A9E-339C-4DE0-B183-DBA0839BE3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885012"/>
              </p:ext>
            </p:extLst>
          </p:nvPr>
        </p:nvGraphicFramePr>
        <p:xfrm>
          <a:off x="415862" y="3646477"/>
          <a:ext cx="5497178" cy="1198107"/>
        </p:xfrm>
        <a:graphic>
          <a:graphicData uri="http://schemas.openxmlformats.org/drawingml/2006/table">
            <a:tbl>
              <a:tblPr firstRow="1" bandRow="1"/>
              <a:tblGrid>
                <a:gridCol w="5497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919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2000" b="1" i="0" u="none" strike="noStrike" kern="0" cap="none" spc="0" normalizeH="0" baseline="0" noProof="0" dirty="0" smtClean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Yanlış Kullanım </a:t>
                      </a:r>
                      <a:endParaRPr kumimoji="0" lang="tr-TR" sz="2000" b="1" i="0" u="none" strike="noStrike" kern="0" cap="none" spc="0" normalizeH="0" baseline="0" noProof="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186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600" b="0" i="0" u="none" strike="noStrike" cap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YEREL</a:t>
                      </a:r>
                      <a:r>
                        <a:rPr lang="tr-TR" sz="1600" b="0" i="0" u="none" strike="noStrike" cap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YÖNETİMLER GENEL MÜDÜRLÜĞÜNE</a:t>
                      </a:r>
                      <a:endParaRPr lang="tr-TR" sz="1600" b="0" i="0" u="none" strike="noStrike" cap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Tablo 10">
            <a:extLst>
              <a:ext uri="{FF2B5EF4-FFF2-40B4-BE49-F238E27FC236}">
                <a16:creationId xmlns:a16="http://schemas.microsoft.com/office/drawing/2014/main" id="{A7A32556-7F5E-4446-AD00-4A3E84D6FB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261868"/>
              </p:ext>
            </p:extLst>
          </p:nvPr>
        </p:nvGraphicFramePr>
        <p:xfrm>
          <a:off x="6176211" y="3669745"/>
          <a:ext cx="5887452" cy="1174839"/>
        </p:xfrm>
        <a:graphic>
          <a:graphicData uri="http://schemas.openxmlformats.org/drawingml/2006/table">
            <a:tbl>
              <a:tblPr firstRow="1" bandRow="1"/>
              <a:tblGrid>
                <a:gridCol w="5887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224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2000" b="1" i="0" u="none" strike="noStrike" kern="0" cap="none" spc="0" normalizeH="0" baseline="0" noProof="0" dirty="0" smtClean="0">
                          <a:ln/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Doğru Kullanım </a:t>
                      </a:r>
                      <a:endParaRPr kumimoji="0" lang="tr-TR" sz="2000" b="1" i="0" u="none" strike="noStrike" kern="0" cap="none" spc="0" normalizeH="0" baseline="0" noProof="0" dirty="0">
                        <a:ln/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859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600" b="0" i="0" u="none" strike="noStrike" cap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ÇEVRE, ŞEHİRCİLİK VE İKLİM DEĞİŞİKLİĞİ BAKANLIĞINA</a:t>
                      </a:r>
                    </a:p>
                    <a:p>
                      <a:pPr algn="ctr"/>
                      <a:r>
                        <a:rPr lang="tr-TR" sz="1600" b="0" i="0" u="none" strike="noStrike" cap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(Yerel Yönetimler Genel Müdürlüğü)</a:t>
                      </a:r>
                      <a:endParaRPr lang="tr-TR" sz="1600" b="0" i="0" u="none" strike="noStrike" cap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" name="Tablo 11">
            <a:extLst>
              <a:ext uri="{FF2B5EF4-FFF2-40B4-BE49-F238E27FC236}">
                <a16:creationId xmlns:a16="http://schemas.microsoft.com/office/drawing/2014/main" id="{D0201A9E-339C-4DE0-B183-DBA0839BE36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15862" y="5162579"/>
          <a:ext cx="5497178" cy="1198107"/>
        </p:xfrm>
        <a:graphic>
          <a:graphicData uri="http://schemas.openxmlformats.org/drawingml/2006/table">
            <a:tbl>
              <a:tblPr firstRow="1" bandRow="1"/>
              <a:tblGrid>
                <a:gridCol w="5497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919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2000" b="1" i="0" u="none" strike="noStrike" kern="0" cap="none" spc="0" normalizeH="0" baseline="0" noProof="0" dirty="0" smtClean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Yanlış Kullanım </a:t>
                      </a:r>
                      <a:endParaRPr kumimoji="0" lang="tr-TR" sz="2000" b="1" i="0" u="none" strike="noStrike" kern="0" cap="none" spc="0" normalizeH="0" baseline="0" noProof="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186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İÇİŞLERİ BAKANLIĞINA</a:t>
                      </a:r>
                    </a:p>
                    <a:p>
                      <a:pPr algn="ctr"/>
                      <a:r>
                        <a:rPr lang="tr-TR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(Emniyet Genel Müdürlüğü - Personel Dairesi Başkanlığı)</a:t>
                      </a:r>
                      <a:endParaRPr lang="tr-T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A7A32556-7F5E-4446-AD00-4A3E84D6FB6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06641" y="5199673"/>
          <a:ext cx="5291757" cy="1174839"/>
        </p:xfrm>
        <a:graphic>
          <a:graphicData uri="http://schemas.openxmlformats.org/drawingml/2006/table">
            <a:tbl>
              <a:tblPr firstRow="1" bandRow="1"/>
              <a:tblGrid>
                <a:gridCol w="5291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224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2000" b="1" i="0" u="none" strike="noStrike" kern="0" cap="none" spc="0" normalizeH="0" baseline="0" noProof="0" dirty="0" smtClean="0">
                          <a:ln/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  <a:sym typeface="Arial"/>
                        </a:rPr>
                        <a:t>Doğru Kullanım </a:t>
                      </a:r>
                      <a:endParaRPr kumimoji="0" lang="tr-TR" sz="2000" b="1" i="0" u="none" strike="noStrike" kern="0" cap="none" spc="0" normalizeH="0" baseline="0" noProof="0" dirty="0">
                        <a:ln/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859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600" b="0" i="0" u="none" strike="noStrike" cap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EMNİYET GENEL MÜDÜRLÜĞÜNE</a:t>
                      </a:r>
                    </a:p>
                    <a:p>
                      <a:pPr algn="ctr"/>
                      <a:r>
                        <a:rPr lang="tr-TR" sz="1600" b="0" i="0" u="none" strike="noStrike" cap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(Personel Dairesi Başkanlığı)</a:t>
                      </a:r>
                      <a:endParaRPr lang="tr-TR" sz="1600" b="0" i="0" u="none" strike="noStrike" cap="non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97242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14: Muhatap</a:t>
            </a:r>
            <a:endParaRPr lang="tr-TR" sz="2000" b="1" dirty="0">
              <a:solidFill>
                <a:schemeClr val="tx1">
                  <a:lumMod val="90000"/>
                  <a:lumOff val="10000"/>
                </a:schemeClr>
              </a:solidFill>
              <a:latin typeface="Candara Light" panose="020E0502030303020204" pitchFamily="34" charset="0"/>
            </a:endParaRPr>
          </a:p>
        </p:txBody>
      </p:sp>
      <p:sp>
        <p:nvSpPr>
          <p:cNvPr id="39" name="Dikdörtgen 38"/>
          <p:cNvSpPr/>
          <p:nvPr/>
        </p:nvSpPr>
        <p:spPr>
          <a:xfrm>
            <a:off x="0" y="2162773"/>
            <a:ext cx="12192000" cy="4695227"/>
          </a:xfrm>
          <a:prstGeom prst="rect">
            <a:avLst/>
          </a:prstGeom>
          <a:gradFill flip="none" rotWithShape="1">
            <a:gsLst>
              <a:gs pos="0">
                <a:srgbClr val="F3F4F7">
                  <a:alpha val="19000"/>
                </a:srgb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155" name="Tablo 1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7869480"/>
              </p:ext>
            </p:extLst>
          </p:nvPr>
        </p:nvGraphicFramePr>
        <p:xfrm>
          <a:off x="517572" y="1534967"/>
          <a:ext cx="11317378" cy="1255611"/>
        </p:xfrm>
        <a:graphic>
          <a:graphicData uri="http://schemas.openxmlformats.org/drawingml/2006/table">
            <a:tbl>
              <a:tblPr firstRow="1" bandRow="1" bandCol="1"/>
              <a:tblGrid>
                <a:gridCol w="42091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082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6491">
                <a:tc rowSpan="2">
                  <a:txBody>
                    <a:bodyPr/>
                    <a:lstStyle/>
                    <a:p>
                      <a:pPr algn="ctr"/>
                      <a:r>
                        <a:rPr lang="tr-TR" sz="2400" b="1" cap="none" spc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Bağlı İdare</a:t>
                      </a:r>
                      <a:endParaRPr lang="tr-TR" sz="2400" b="1" cap="none" spc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6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AFET VE ACİL DURUM YÖNETİMİ BAŞKANLIĞINA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735">
                <a:tc vMerge="1">
                  <a:txBody>
                    <a:bodyPr/>
                    <a:lstStyle/>
                    <a:p>
                      <a:pPr algn="ctr"/>
                      <a:endParaRPr lang="tr-TR" sz="1200" b="0" kern="120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6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İÇİŞLERİ BAKANLIĞINA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6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(Afet ve Acil </a:t>
                      </a:r>
                      <a:r>
                        <a:rPr lang="tr-TR" sz="1600" b="0" cap="none" spc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Durum Yönetimi Başkanlığı</a:t>
                      </a:r>
                      <a:r>
                        <a:rPr lang="tr-TR" sz="16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Tabl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124951"/>
              </p:ext>
            </p:extLst>
          </p:nvPr>
        </p:nvGraphicFramePr>
        <p:xfrm>
          <a:off x="517572" y="3167916"/>
          <a:ext cx="11317378" cy="1255611"/>
        </p:xfrm>
        <a:graphic>
          <a:graphicData uri="http://schemas.openxmlformats.org/drawingml/2006/table">
            <a:tbl>
              <a:tblPr firstRow="1" bandRow="1" bandCol="1"/>
              <a:tblGrid>
                <a:gridCol w="42091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08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6491">
                <a:tc rowSpan="2"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r-TR" sz="2400" b="1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İlgili İdare</a:t>
                      </a:r>
                      <a:endParaRPr lang="tr-TR" sz="2400" b="1" i="0" u="none" strike="noStrike" cap="none" spc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Palatino Linotype" panose="0204050205050503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SOSYAL GÜVENLİK KURUMU BAŞKANLIĞINA</a:t>
                      </a:r>
                      <a:endParaRPr lang="tr-TR" sz="1600" b="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735">
                <a:tc vMerge="1">
                  <a:txBody>
                    <a:bodyPr/>
                    <a:lstStyle/>
                    <a:p>
                      <a:pPr algn="ctr"/>
                      <a:endParaRPr lang="tr-TR" sz="1200" b="0" kern="120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ENERJİ VE TABİİ KAYNAKLAR BAKANLIĞINA</a:t>
                      </a:r>
                    </a:p>
                    <a:p>
                      <a:pPr algn="ctr"/>
                      <a:r>
                        <a:rPr lang="tr-TR" sz="1600" b="0" kern="120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(Türkiye</a:t>
                      </a:r>
                      <a:r>
                        <a:rPr lang="tr-TR" sz="1600" b="0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Petrolleri Anonim Ortaklığı Genel Müdürlüğü)</a:t>
                      </a:r>
                      <a:endParaRPr lang="tr-TR" sz="1600" b="0" kern="120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" name="Tablo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78766"/>
              </p:ext>
            </p:extLst>
          </p:nvPr>
        </p:nvGraphicFramePr>
        <p:xfrm>
          <a:off x="517572" y="4885370"/>
          <a:ext cx="11317378" cy="1255611"/>
        </p:xfrm>
        <a:graphic>
          <a:graphicData uri="http://schemas.openxmlformats.org/drawingml/2006/table">
            <a:tbl>
              <a:tblPr firstRow="1" bandRow="1" bandCol="1"/>
              <a:tblGrid>
                <a:gridCol w="42091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08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6491">
                <a:tc rowSpan="2"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r-TR" sz="2400" b="1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İlişkili İdare</a:t>
                      </a:r>
                      <a:endParaRPr lang="tr-TR" sz="2400" b="1" i="0" u="none" strike="noStrike" cap="none" spc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Palatino Linotype" panose="0204050205050503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KAMU İHALE KURUMU BAŞKANLIĞINA</a:t>
                      </a:r>
                      <a:endParaRPr lang="tr-TR" sz="1600" b="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735">
                <a:tc vMerge="1">
                  <a:txBody>
                    <a:bodyPr/>
                    <a:lstStyle/>
                    <a:p>
                      <a:pPr algn="ctr"/>
                      <a:endParaRPr lang="tr-TR" sz="1200" b="0" kern="120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REKABET KURUMU BAŞKANLIĞINA</a:t>
                      </a:r>
                    </a:p>
                    <a:p>
                      <a:pPr algn="ctr"/>
                      <a:r>
                        <a:rPr lang="tr-TR" sz="1600" b="0" kern="120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(Kararlar Dairesi Başkanlığı)</a:t>
                      </a:r>
                      <a:endParaRPr lang="tr-TR" sz="1600" b="0" kern="120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33082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14: Muhatap</a:t>
            </a:r>
            <a:endParaRPr lang="tr-TR" sz="2000" b="1" dirty="0">
              <a:solidFill>
                <a:schemeClr val="tx1">
                  <a:lumMod val="90000"/>
                  <a:lumOff val="10000"/>
                </a:schemeClr>
              </a:solidFill>
              <a:latin typeface="Candara Light" panose="020E0502030303020204" pitchFamily="34" charset="0"/>
            </a:endParaRPr>
          </a:p>
        </p:txBody>
      </p:sp>
      <p:sp>
        <p:nvSpPr>
          <p:cNvPr id="39" name="Dikdörtgen 38"/>
          <p:cNvSpPr/>
          <p:nvPr/>
        </p:nvSpPr>
        <p:spPr>
          <a:xfrm>
            <a:off x="0" y="2162773"/>
            <a:ext cx="12192000" cy="4695227"/>
          </a:xfrm>
          <a:prstGeom prst="rect">
            <a:avLst/>
          </a:prstGeom>
          <a:gradFill flip="none" rotWithShape="1">
            <a:gsLst>
              <a:gs pos="0">
                <a:srgbClr val="F3F4F7">
                  <a:alpha val="19000"/>
                </a:srgb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155" name="Tablo 1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1858242"/>
              </p:ext>
            </p:extLst>
          </p:nvPr>
        </p:nvGraphicFramePr>
        <p:xfrm>
          <a:off x="543453" y="1260113"/>
          <a:ext cx="9780762" cy="1255611"/>
        </p:xfrm>
        <a:graphic>
          <a:graphicData uri="http://schemas.openxmlformats.org/drawingml/2006/table">
            <a:tbl>
              <a:tblPr firstRow="1" bandRow="1" bandCol="1"/>
              <a:tblGrid>
                <a:gridCol w="3637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43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6491">
                <a:tc rowSpan="2">
                  <a:txBody>
                    <a:bodyPr/>
                    <a:lstStyle/>
                    <a:p>
                      <a:pPr algn="ctr"/>
                      <a:r>
                        <a:rPr lang="tr-TR" sz="2000" b="1" cap="none" spc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Yerinden Yönetim İdaresi</a:t>
                      </a:r>
                      <a:endParaRPr lang="tr-TR" sz="2000" b="1" cap="none" spc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BARTIN </a:t>
                      </a:r>
                      <a:r>
                        <a:rPr lang="tr-TR" sz="16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ÜNİVERSİTESİ REKTÖRLÜĞÜNE</a:t>
                      </a:r>
                      <a:endParaRPr lang="tr-TR" sz="1600" b="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735">
                <a:tc vMerge="1">
                  <a:txBody>
                    <a:bodyPr/>
                    <a:lstStyle/>
                    <a:p>
                      <a:pPr algn="ctr"/>
                      <a:endParaRPr lang="tr-TR" sz="1200" b="0" kern="120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600" b="0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KEÇİÖREN BELEDİYE BAŞKANLIĞINA</a:t>
                      </a:r>
                    </a:p>
                    <a:p>
                      <a:pPr algn="ctr"/>
                      <a:r>
                        <a:rPr lang="tr-TR" sz="1600" b="0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(Fen İşleri Müdürlüğü)</a:t>
                      </a:r>
                      <a:endParaRPr lang="tr-TR" sz="1600" b="0" kern="120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" name="Tablo 9"/>
          <p:cNvGraphicFramePr>
            <a:graphicFrameLocks noGrp="1"/>
          </p:cNvGraphicFramePr>
          <p:nvPr>
            <p:extLst/>
          </p:nvPr>
        </p:nvGraphicFramePr>
        <p:xfrm>
          <a:off x="543453" y="4271878"/>
          <a:ext cx="9780762" cy="1143226"/>
        </p:xfrm>
        <a:graphic>
          <a:graphicData uri="http://schemas.openxmlformats.org/drawingml/2006/table">
            <a:tbl>
              <a:tblPr firstRow="1" bandRow="1" bandCol="1"/>
              <a:tblGrid>
                <a:gridCol w="3637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43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6491">
                <a:tc rowSpan="2"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r-TR" sz="2000" b="1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Taşra Teşkilatı</a:t>
                      </a:r>
                      <a:endParaRPr lang="tr-TR" sz="2000" b="1" i="0" u="none" strike="noStrike" cap="none" spc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Palatino Linotype" panose="0204050205050503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6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MERSİN VALİLİĞİNE</a:t>
                      </a:r>
                    </a:p>
                    <a:p>
                      <a:pPr algn="ctr"/>
                      <a:r>
                        <a:rPr lang="tr-TR" sz="16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(İl Sağlık Müdürlüğü)</a:t>
                      </a:r>
                      <a:endParaRPr lang="tr-TR" sz="1600" b="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735">
                <a:tc vMerge="1">
                  <a:txBody>
                    <a:bodyPr/>
                    <a:lstStyle/>
                    <a:p>
                      <a:pPr algn="ctr"/>
                      <a:endParaRPr lang="tr-TR" sz="1200" b="0" kern="120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600" b="0" kern="120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SİLİFKE</a:t>
                      </a:r>
                      <a:r>
                        <a:rPr lang="tr-TR" sz="1600" b="0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KAYMAKAMLIĞINA</a:t>
                      </a:r>
                      <a:endParaRPr lang="tr-TR" sz="1600" b="0" kern="120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" name="Tablo 10"/>
          <p:cNvGraphicFramePr>
            <a:graphicFrameLocks noGrp="1"/>
          </p:cNvGraphicFramePr>
          <p:nvPr>
            <p:extLst/>
          </p:nvPr>
        </p:nvGraphicFramePr>
        <p:xfrm>
          <a:off x="543453" y="5667815"/>
          <a:ext cx="9780762" cy="701040"/>
        </p:xfrm>
        <a:graphic>
          <a:graphicData uri="http://schemas.openxmlformats.org/drawingml/2006/table">
            <a:tbl>
              <a:tblPr firstRow="1" bandRow="1" bandCol="1"/>
              <a:tblGrid>
                <a:gridCol w="3637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43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6491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r-TR" sz="2000" b="1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Doğrudan Merkeze Bağlı Taşra Teşkilatı</a:t>
                      </a:r>
                      <a:endParaRPr lang="tr-TR" sz="2000" b="1" i="0" u="none" strike="noStrike" cap="none" spc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Palatino Linotype" panose="0204050205050503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6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ANKARA SOSYAL GÜVENLİK İL MÜDÜRLÜĞÜNE</a:t>
                      </a:r>
                    </a:p>
                    <a:p>
                      <a:pPr algn="ctr"/>
                      <a:r>
                        <a:rPr lang="tr-TR" sz="16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(Sıhhiye Sosyal Güvenlik Merkezi Müdürlüğü)</a:t>
                      </a:r>
                      <a:endParaRPr lang="tr-TR" sz="1600" b="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" name="Tablo 11"/>
          <p:cNvGraphicFramePr>
            <a:graphicFrameLocks noGrp="1"/>
          </p:cNvGraphicFramePr>
          <p:nvPr>
            <p:extLst/>
          </p:nvPr>
        </p:nvGraphicFramePr>
        <p:xfrm>
          <a:off x="543453" y="2764690"/>
          <a:ext cx="9780762" cy="1255611"/>
        </p:xfrm>
        <a:graphic>
          <a:graphicData uri="http://schemas.openxmlformats.org/drawingml/2006/table">
            <a:tbl>
              <a:tblPr firstRow="1" bandRow="1" bandCol="1"/>
              <a:tblGrid>
                <a:gridCol w="3637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43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6491">
                <a:tc rowSpan="2"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r-TR" sz="2000" b="1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Palatino Linotype" panose="0204050205050503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Bölge Teşkilatı</a:t>
                      </a:r>
                      <a:endParaRPr lang="tr-TR" sz="2000" b="1" i="0" u="none" strike="noStrike" cap="none" spc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Palatino Linotype" panose="0204050205050503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6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ANKARA ORMAN BÖLGE MÜDÜRLÜĞÜNE</a:t>
                      </a:r>
                    </a:p>
                    <a:p>
                      <a:pPr algn="ctr"/>
                      <a:r>
                        <a:rPr lang="tr-TR" sz="16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(Kızılcahamam Orman İşletme Müdürlüğü)</a:t>
                      </a:r>
                      <a:endParaRPr lang="tr-TR" sz="1600" b="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735">
                <a:tc vMerge="1">
                  <a:txBody>
                    <a:bodyPr/>
                    <a:lstStyle/>
                    <a:p>
                      <a:pPr algn="ctr"/>
                      <a:endParaRPr lang="tr-TR" sz="1200" b="0" kern="120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600" b="0" kern="120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KARAYOLLARI</a:t>
                      </a:r>
                      <a:r>
                        <a:rPr lang="tr-TR" sz="1600" b="0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GENEL MÜDÜRLÜĞÜNE</a:t>
                      </a:r>
                    </a:p>
                    <a:p>
                      <a:pPr algn="ctr"/>
                      <a:r>
                        <a:rPr lang="tr-TR" sz="1600" b="0" kern="120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(5. Bölge Müdürlüğü)</a:t>
                      </a:r>
                      <a:endParaRPr lang="tr-TR" sz="1600" b="0" kern="120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39054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14: Muhatap</a:t>
            </a:r>
            <a:endParaRPr lang="tr-TR" sz="2000" b="1" dirty="0">
              <a:solidFill>
                <a:schemeClr val="tx1">
                  <a:lumMod val="90000"/>
                  <a:lumOff val="10000"/>
                </a:schemeClr>
              </a:solidFill>
              <a:latin typeface="Candara Light" panose="020E0502030303020204" pitchFamily="34" charset="0"/>
            </a:endParaRPr>
          </a:p>
        </p:txBody>
      </p:sp>
      <p:sp>
        <p:nvSpPr>
          <p:cNvPr id="37" name="Dikdörtgen 36">
            <a:extLst>
              <a:ext uri="{FF2B5EF4-FFF2-40B4-BE49-F238E27FC236}">
                <a16:creationId xmlns:a16="http://schemas.microsoft.com/office/drawing/2014/main" id="{BEA76912-F015-4548-9884-9B36E46AD07C}"/>
              </a:ext>
            </a:extLst>
          </p:cNvPr>
          <p:cNvSpPr/>
          <p:nvPr/>
        </p:nvSpPr>
        <p:spPr>
          <a:xfrm>
            <a:off x="415862" y="1333808"/>
            <a:ext cx="7968438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2800" b="1" i="1" dirty="0">
                <a:ln/>
                <a:solidFill>
                  <a:srgbClr val="1B9FB1"/>
                </a:solidFill>
              </a:rPr>
              <a:t>Muhatabın Tüzel Kişi Olması Durumu</a:t>
            </a:r>
          </a:p>
        </p:txBody>
      </p:sp>
      <p:sp>
        <p:nvSpPr>
          <p:cNvPr id="39" name="Dikdörtgen 38"/>
          <p:cNvSpPr/>
          <p:nvPr/>
        </p:nvSpPr>
        <p:spPr>
          <a:xfrm>
            <a:off x="0" y="2162773"/>
            <a:ext cx="12192000" cy="4695227"/>
          </a:xfrm>
          <a:prstGeom prst="rect">
            <a:avLst/>
          </a:prstGeom>
          <a:gradFill flip="none" rotWithShape="1">
            <a:gsLst>
              <a:gs pos="0">
                <a:srgbClr val="F3F4F7">
                  <a:alpha val="19000"/>
                </a:srgb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ED9F96CB-4FE7-484F-8303-164BAA2990B2}"/>
              </a:ext>
            </a:extLst>
          </p:cNvPr>
          <p:cNvSpPr/>
          <p:nvPr/>
        </p:nvSpPr>
        <p:spPr>
          <a:xfrm>
            <a:off x="415862" y="1857028"/>
            <a:ext cx="94405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Tüzel kişiler için Merkezi Sicil Kayıt Sistemi (MERSİS) kayıtları kullanılmalıdır. MERSİS kayıtlarında tüzel kişi adının kısaltılmış hali mevcutsa muhatap bilgilerine kısaltma yazılmalıdır.</a:t>
            </a:r>
            <a:endParaRPr lang="tr-TR" sz="20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BEA76912-F015-4548-9884-9B36E46AD07C}"/>
              </a:ext>
            </a:extLst>
          </p:cNvPr>
          <p:cNvSpPr/>
          <p:nvPr/>
        </p:nvSpPr>
        <p:spPr>
          <a:xfrm>
            <a:off x="543452" y="3844516"/>
            <a:ext cx="7968438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2800" b="1" i="1" dirty="0">
                <a:ln/>
                <a:solidFill>
                  <a:srgbClr val="1B9FB1"/>
                </a:solidFill>
              </a:rPr>
              <a:t>Muhatabın </a:t>
            </a:r>
            <a:r>
              <a:rPr lang="tr-TR" sz="2800" b="1" i="1" dirty="0" smtClean="0">
                <a:ln/>
                <a:solidFill>
                  <a:srgbClr val="1B9FB1"/>
                </a:solidFill>
              </a:rPr>
              <a:t>Gerçek </a:t>
            </a:r>
            <a:r>
              <a:rPr lang="tr-TR" sz="2800" b="1" i="1" dirty="0">
                <a:ln/>
                <a:solidFill>
                  <a:srgbClr val="1B9FB1"/>
                </a:solidFill>
              </a:rPr>
              <a:t>Kişi Olması Durumu</a:t>
            </a: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ED9F96CB-4FE7-484F-8303-164BAA2990B2}"/>
              </a:ext>
            </a:extLst>
          </p:cNvPr>
          <p:cNvSpPr/>
          <p:nvPr/>
        </p:nvSpPr>
        <p:spPr>
          <a:xfrm>
            <a:off x="543452" y="4369285"/>
            <a:ext cx="90756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dirty="0">
                <a:solidFill>
                  <a:prstClr val="black"/>
                </a:solidFill>
                <a:latin typeface="Calibri" panose="020F0502020204030204"/>
              </a:rPr>
              <a:t>Muhatabın gerçek kişi olması durumunda, ad ve soyadı bilgilerinde kısaltma kullanılmamalıdır.</a:t>
            </a:r>
          </a:p>
        </p:txBody>
      </p:sp>
      <p:graphicFrame>
        <p:nvGraphicFramePr>
          <p:cNvPr id="15" name="Tablo 14">
            <a:extLst>
              <a:ext uri="{FF2B5EF4-FFF2-40B4-BE49-F238E27FC236}">
                <a16:creationId xmlns:a16="http://schemas.microsoft.com/office/drawing/2014/main" id="{A7A32556-7F5E-4446-AD00-4A3E84D6FB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3543641"/>
              </p:ext>
            </p:extLst>
          </p:nvPr>
        </p:nvGraphicFramePr>
        <p:xfrm>
          <a:off x="2945332" y="2350752"/>
          <a:ext cx="5291757" cy="1219200"/>
        </p:xfrm>
        <a:graphic>
          <a:graphicData uri="http://schemas.openxmlformats.org/drawingml/2006/table">
            <a:tbl>
              <a:tblPr firstRow="1" bandRow="1"/>
              <a:tblGrid>
                <a:gridCol w="5291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tr-TR" sz="2000" b="1" i="0" u="none" strike="noStrike" kern="0" cap="none" spc="0" normalizeH="0" baseline="0" noProof="0" dirty="0">
                        <a:ln/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859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5283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ABCÇ LTD. ŞTİ.YE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5283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Hürriyet Mah. Burç Sok. No: 10/A 06430 Çankaya/ANKARA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tr-TR" sz="16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25283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6" name="Tablo 15">
            <a:extLst>
              <a:ext uri="{FF2B5EF4-FFF2-40B4-BE49-F238E27FC236}">
                <a16:creationId xmlns:a16="http://schemas.microsoft.com/office/drawing/2014/main" id="{A7A32556-7F5E-4446-AD00-4A3E84D6FB6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43452" y="4923753"/>
          <a:ext cx="5291757" cy="1174839"/>
        </p:xfrm>
        <a:graphic>
          <a:graphicData uri="http://schemas.openxmlformats.org/drawingml/2006/table">
            <a:tbl>
              <a:tblPr firstRow="1" bandRow="1"/>
              <a:tblGrid>
                <a:gridCol w="5291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tr-TR" sz="2000" b="1" i="0" u="none" strike="noStrike" kern="0" cap="none" spc="0" normalizeH="0" baseline="0" noProof="0" dirty="0">
                        <a:ln/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859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5283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Sayın Adı SOYADI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5283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Kültür ve Turizm Bakanı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" name="Tablo 16">
            <a:extLst>
              <a:ext uri="{FF2B5EF4-FFF2-40B4-BE49-F238E27FC236}">
                <a16:creationId xmlns:a16="http://schemas.microsoft.com/office/drawing/2014/main" id="{A7A32556-7F5E-4446-AD00-4A3E84D6FB6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367726" y="4923753"/>
          <a:ext cx="5291757" cy="1219200"/>
        </p:xfrm>
        <a:graphic>
          <a:graphicData uri="http://schemas.openxmlformats.org/drawingml/2006/table">
            <a:tbl>
              <a:tblPr firstRow="1" bandRow="1"/>
              <a:tblGrid>
                <a:gridCol w="5291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tr-TR" sz="2000" b="1" i="0" u="none" strike="noStrike" kern="0" cap="none" spc="0" normalizeH="0" baseline="0" noProof="0" dirty="0">
                        <a:ln/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859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5283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Sayın Adı SOYADI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25283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Cumhuriyet Mah. Adakale Sok. No: 6/A 06430 Çankaya/ANKARA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52099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rgbClr val="FFFFFF"/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rgbClr val="FFFFFF"/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rgbClr val="FFFFFF"/>
                </a:solidFill>
                <a:latin typeface="Candara Light" panose="020E0502030303020204" pitchFamily="34" charset="0"/>
              </a:rPr>
              <a:t>15: İlgi</a:t>
            </a:r>
            <a:endParaRPr lang="tr-TR" sz="2000" b="1" dirty="0">
              <a:solidFill>
                <a:srgbClr val="FFFFFF"/>
              </a:solidFill>
              <a:latin typeface="Candara Light" panose="020E0502030303020204" pitchFamily="34" charset="0"/>
            </a:endParaRPr>
          </a:p>
        </p:txBody>
      </p:sp>
      <p:sp>
        <p:nvSpPr>
          <p:cNvPr id="31" name="Rounded Rectangle 2">
            <a:extLst>
              <a:ext uri="{FF2B5EF4-FFF2-40B4-BE49-F238E27FC236}">
                <a16:creationId xmlns:a16="http://schemas.microsoft.com/office/drawing/2014/main" id="{A50E20C8-139A-4770-B91C-0C1D4D6F96DC}"/>
              </a:ext>
            </a:extLst>
          </p:cNvPr>
          <p:cNvSpPr/>
          <p:nvPr/>
        </p:nvSpPr>
        <p:spPr>
          <a:xfrm>
            <a:off x="754912" y="1587420"/>
            <a:ext cx="4925282" cy="2036999"/>
          </a:xfrm>
          <a:prstGeom prst="roundRect">
            <a:avLst>
              <a:gd name="adj" fmla="val 10715"/>
            </a:avLst>
          </a:prstGeom>
          <a:solidFill>
            <a:schemeClr val="accent6">
              <a:lumMod val="60000"/>
              <a:lumOff val="40000"/>
            </a:schemeClr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rgbClr val="FFFFFF"/>
              </a:solidFill>
            </a:endParaRPr>
          </a:p>
        </p:txBody>
      </p:sp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013A8D5D-227C-4822-BCD5-895B925289E6}"/>
              </a:ext>
            </a:extLst>
          </p:cNvPr>
          <p:cNvSpPr/>
          <p:nvPr/>
        </p:nvSpPr>
        <p:spPr>
          <a:xfrm>
            <a:off x="6490702" y="1587420"/>
            <a:ext cx="4902760" cy="2036999"/>
          </a:xfrm>
          <a:prstGeom prst="roundRect">
            <a:avLst>
              <a:gd name="adj" fmla="val 10715"/>
            </a:avLst>
          </a:prstGeom>
          <a:solidFill>
            <a:schemeClr val="accent6">
              <a:lumMod val="60000"/>
              <a:lumOff val="40000"/>
            </a:schemeClr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rgbClr val="FFFFFF"/>
              </a:solidFill>
            </a:endParaRPr>
          </a:p>
        </p:txBody>
      </p:sp>
      <p:sp>
        <p:nvSpPr>
          <p:cNvPr id="33" name="Rounded Rectangle 4">
            <a:extLst>
              <a:ext uri="{FF2B5EF4-FFF2-40B4-BE49-F238E27FC236}">
                <a16:creationId xmlns:a16="http://schemas.microsoft.com/office/drawing/2014/main" id="{AC5F6200-E288-4D24-86B0-8D20CF6CA146}"/>
              </a:ext>
            </a:extLst>
          </p:cNvPr>
          <p:cNvSpPr/>
          <p:nvPr/>
        </p:nvSpPr>
        <p:spPr>
          <a:xfrm>
            <a:off x="6490702" y="4046381"/>
            <a:ext cx="4902760" cy="1886586"/>
          </a:xfrm>
          <a:prstGeom prst="roundRect">
            <a:avLst>
              <a:gd name="adj" fmla="val 10715"/>
            </a:avLst>
          </a:prstGeom>
          <a:solidFill>
            <a:schemeClr val="accent6">
              <a:lumMod val="60000"/>
              <a:lumOff val="40000"/>
            </a:schemeClr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rgbClr val="FFFFFF"/>
              </a:solidFill>
            </a:endParaRPr>
          </a:p>
        </p:txBody>
      </p:sp>
      <p:sp>
        <p:nvSpPr>
          <p:cNvPr id="34" name="Rounded Rectangle 5">
            <a:extLst>
              <a:ext uri="{FF2B5EF4-FFF2-40B4-BE49-F238E27FC236}">
                <a16:creationId xmlns:a16="http://schemas.microsoft.com/office/drawing/2014/main" id="{5ABD1E4E-1D79-48DD-989A-9C05771D82DB}"/>
              </a:ext>
            </a:extLst>
          </p:cNvPr>
          <p:cNvSpPr/>
          <p:nvPr/>
        </p:nvSpPr>
        <p:spPr>
          <a:xfrm>
            <a:off x="754912" y="4046381"/>
            <a:ext cx="4925282" cy="1886586"/>
          </a:xfrm>
          <a:prstGeom prst="roundRect">
            <a:avLst>
              <a:gd name="adj" fmla="val 10715"/>
            </a:avLst>
          </a:prstGeom>
          <a:solidFill>
            <a:schemeClr val="accent6">
              <a:lumMod val="60000"/>
              <a:lumOff val="40000"/>
            </a:schemeClr>
          </a:solidFill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rgbClr val="FFFFFF"/>
              </a:solidFill>
            </a:endParaRPr>
          </a:p>
        </p:txBody>
      </p:sp>
      <p:grpSp>
        <p:nvGrpSpPr>
          <p:cNvPr id="35" name="Group 6">
            <a:extLst>
              <a:ext uri="{FF2B5EF4-FFF2-40B4-BE49-F238E27FC236}">
                <a16:creationId xmlns:a16="http://schemas.microsoft.com/office/drawing/2014/main" id="{25529935-64B1-49E7-8A59-91EDF4AB65C4}"/>
              </a:ext>
            </a:extLst>
          </p:cNvPr>
          <p:cNvGrpSpPr/>
          <p:nvPr/>
        </p:nvGrpSpPr>
        <p:grpSpPr>
          <a:xfrm>
            <a:off x="5157429" y="2904664"/>
            <a:ext cx="1892605" cy="1904279"/>
            <a:chOff x="3601392" y="2821184"/>
            <a:chExt cx="1932544" cy="1944464"/>
          </a:xfrm>
          <a:solidFill>
            <a:schemeClr val="accent1"/>
          </a:solidFill>
        </p:grpSpPr>
        <p:sp>
          <p:nvSpPr>
            <p:cNvPr id="36" name="Pie 7">
              <a:extLst>
                <a:ext uri="{FF2B5EF4-FFF2-40B4-BE49-F238E27FC236}">
                  <a16:creationId xmlns:a16="http://schemas.microsoft.com/office/drawing/2014/main" id="{5B3D6A33-591C-4C9F-A3EB-9070E5C2A4C4}"/>
                </a:ext>
              </a:extLst>
            </p:cNvPr>
            <p:cNvSpPr/>
            <p:nvPr/>
          </p:nvSpPr>
          <p:spPr>
            <a:xfrm>
              <a:off x="3601392" y="2821184"/>
              <a:ext cx="1872208" cy="1872208"/>
            </a:xfrm>
            <a:prstGeom prst="pie">
              <a:avLst>
                <a:gd name="adj1" fmla="val 10832722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252831"/>
                </a:solidFill>
              </a:endParaRPr>
            </a:p>
          </p:txBody>
        </p:sp>
        <p:sp>
          <p:nvSpPr>
            <p:cNvPr id="37" name="Pie 8">
              <a:extLst>
                <a:ext uri="{FF2B5EF4-FFF2-40B4-BE49-F238E27FC236}">
                  <a16:creationId xmlns:a16="http://schemas.microsoft.com/office/drawing/2014/main" id="{ED02EDA0-68AB-4448-9262-F80622E8593C}"/>
                </a:ext>
              </a:extLst>
            </p:cNvPr>
            <p:cNvSpPr/>
            <p:nvPr/>
          </p:nvSpPr>
          <p:spPr>
            <a:xfrm rot="16200000">
              <a:off x="3601392" y="2893440"/>
              <a:ext cx="1872208" cy="1872208"/>
            </a:xfrm>
            <a:prstGeom prst="pie">
              <a:avLst>
                <a:gd name="adj1" fmla="val 10832722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252831"/>
                </a:solidFill>
              </a:endParaRPr>
            </a:p>
          </p:txBody>
        </p:sp>
        <p:sp>
          <p:nvSpPr>
            <p:cNvPr id="38" name="Pie 9">
              <a:extLst>
                <a:ext uri="{FF2B5EF4-FFF2-40B4-BE49-F238E27FC236}">
                  <a16:creationId xmlns:a16="http://schemas.microsoft.com/office/drawing/2014/main" id="{7EC6814E-DCC1-4999-B378-F6EC69541C51}"/>
                </a:ext>
              </a:extLst>
            </p:cNvPr>
            <p:cNvSpPr/>
            <p:nvPr/>
          </p:nvSpPr>
          <p:spPr>
            <a:xfrm flipH="1">
              <a:off x="3661728" y="2821184"/>
              <a:ext cx="1872208" cy="1872208"/>
            </a:xfrm>
            <a:prstGeom prst="pie">
              <a:avLst>
                <a:gd name="adj1" fmla="val 10832722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252831"/>
                </a:solidFill>
              </a:endParaRPr>
            </a:p>
          </p:txBody>
        </p:sp>
        <p:sp>
          <p:nvSpPr>
            <p:cNvPr id="39" name="Pie 10">
              <a:extLst>
                <a:ext uri="{FF2B5EF4-FFF2-40B4-BE49-F238E27FC236}">
                  <a16:creationId xmlns:a16="http://schemas.microsoft.com/office/drawing/2014/main" id="{DF5DBB64-5740-4429-8A6C-250ED5E186FF}"/>
                </a:ext>
              </a:extLst>
            </p:cNvPr>
            <p:cNvSpPr/>
            <p:nvPr/>
          </p:nvSpPr>
          <p:spPr>
            <a:xfrm rot="5400000" flipH="1">
              <a:off x="3661728" y="2893440"/>
              <a:ext cx="1872208" cy="1872208"/>
            </a:xfrm>
            <a:prstGeom prst="pie">
              <a:avLst>
                <a:gd name="adj1" fmla="val 10832722"/>
                <a:gd name="adj2" fmla="val 162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252831"/>
                </a:solidFill>
              </a:endParaRPr>
            </a:p>
          </p:txBody>
        </p:sp>
      </p:grpSp>
      <p:sp>
        <p:nvSpPr>
          <p:cNvPr id="52" name="Rectangle 16">
            <a:extLst>
              <a:ext uri="{FF2B5EF4-FFF2-40B4-BE49-F238E27FC236}">
                <a16:creationId xmlns:a16="http://schemas.microsoft.com/office/drawing/2014/main" id="{9607CC8D-E8A6-4295-8AD6-48BD959689C4}"/>
              </a:ext>
            </a:extLst>
          </p:cNvPr>
          <p:cNvSpPr/>
          <p:nvPr/>
        </p:nvSpPr>
        <p:spPr>
          <a:xfrm rot="2700000">
            <a:off x="6371625" y="4052693"/>
            <a:ext cx="260424" cy="466892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dirty="0">
              <a:solidFill>
                <a:srgbClr val="FFFFFF"/>
              </a:solidFill>
            </a:endParaRPr>
          </a:p>
        </p:txBody>
      </p:sp>
      <p:sp>
        <p:nvSpPr>
          <p:cNvPr id="53" name="Rectangle 9">
            <a:extLst>
              <a:ext uri="{FF2B5EF4-FFF2-40B4-BE49-F238E27FC236}">
                <a16:creationId xmlns:a16="http://schemas.microsoft.com/office/drawing/2014/main" id="{57544279-783A-4C85-8A0A-61FA7D2CB3F4}"/>
              </a:ext>
            </a:extLst>
          </p:cNvPr>
          <p:cNvSpPr/>
          <p:nvPr/>
        </p:nvSpPr>
        <p:spPr>
          <a:xfrm>
            <a:off x="6329375" y="3268817"/>
            <a:ext cx="322654" cy="302033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dirty="0">
              <a:solidFill>
                <a:srgbClr val="FFFFFF"/>
              </a:solidFill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990098" y="2073607"/>
            <a:ext cx="4322593" cy="1039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Bef>
                <a:spcPts val="300"/>
              </a:spcBef>
              <a:buClr>
                <a:srgbClr val="44546A"/>
              </a:buClr>
            </a:pPr>
            <a:r>
              <a:rPr lang="tr-TR" dirty="0">
                <a:solidFill>
                  <a:prstClr val="black"/>
                </a:solidFill>
                <a:cs typeface="Times New Roman" panose="02020603050405020304" pitchFamily="18" charset="0"/>
              </a:rPr>
              <a:t>İlgi, belgenin bağlantılı olduğu diğer belge ya da belgelerin belirtildiği bölümdür. </a:t>
            </a:r>
          </a:p>
        </p:txBody>
      </p:sp>
      <p:sp>
        <p:nvSpPr>
          <p:cNvPr id="57" name="Dikdörtgen 56"/>
          <p:cNvSpPr/>
          <p:nvPr/>
        </p:nvSpPr>
        <p:spPr>
          <a:xfrm>
            <a:off x="6897231" y="4576276"/>
            <a:ext cx="4211884" cy="72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Bef>
                <a:spcPts val="300"/>
              </a:spcBef>
              <a:buClr>
                <a:srgbClr val="44546A"/>
              </a:buClr>
            </a:pPr>
            <a:r>
              <a:rPr lang="tr-TR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İlgisi </a:t>
            </a:r>
            <a:r>
              <a:rPr lang="tr-TR" dirty="0">
                <a:solidFill>
                  <a:prstClr val="black"/>
                </a:solidFill>
                <a:cs typeface="Times New Roman" panose="02020603050405020304" pitchFamily="18" charset="0"/>
              </a:rPr>
              <a:t>bulunan </a:t>
            </a:r>
            <a:r>
              <a:rPr lang="tr-TR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yazıların giriş bölümünde ilgiye ilişkin bilgi verilir.</a:t>
            </a:r>
            <a:endParaRPr lang="tr-TR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58" name="Dikdörtgen 57"/>
          <p:cNvSpPr/>
          <p:nvPr/>
        </p:nvSpPr>
        <p:spPr>
          <a:xfrm>
            <a:off x="6809673" y="1979318"/>
            <a:ext cx="4264817" cy="1078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Bef>
                <a:spcPts val="300"/>
              </a:spcBef>
              <a:buClr>
                <a:srgbClr val="44546A"/>
              </a:buClr>
            </a:pPr>
            <a:r>
              <a:rPr lang="tr-TR" dirty="0">
                <a:solidFill>
                  <a:prstClr val="black"/>
                </a:solidFill>
                <a:cs typeface="Times New Roman" panose="02020603050405020304" pitchFamily="18" charset="0"/>
              </a:rPr>
              <a:t>Tarihi eski olan en başta olacak şekilde kronolojik düzene göre sıralanır</a:t>
            </a:r>
            <a:r>
              <a:rPr lang="tr-TR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4000"/>
              </a:lnSpc>
              <a:spcBef>
                <a:spcPts val="300"/>
              </a:spcBef>
              <a:buClr>
                <a:srgbClr val="44546A"/>
              </a:buClr>
            </a:pPr>
            <a:r>
              <a:rPr lang="tr-TR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Sıralama harf düzeninde gerçekleştirilir. </a:t>
            </a:r>
            <a:endParaRPr lang="tr-TR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59" name="Right Triangle 17">
            <a:extLst>
              <a:ext uri="{FF2B5EF4-FFF2-40B4-BE49-F238E27FC236}">
                <a16:creationId xmlns:a16="http://schemas.microsoft.com/office/drawing/2014/main" id="{6ADCC979-BA1C-4251-B6F5-CE5AA2B72FD0}"/>
              </a:ext>
            </a:extLst>
          </p:cNvPr>
          <p:cNvSpPr/>
          <p:nvPr/>
        </p:nvSpPr>
        <p:spPr>
          <a:xfrm>
            <a:off x="5553781" y="3249157"/>
            <a:ext cx="303190" cy="410643"/>
          </a:xfrm>
          <a:custGeom>
            <a:avLst/>
            <a:gdLst/>
            <a:ahLst/>
            <a:cxnLst/>
            <a:rect l="l" t="t" r="r" b="b"/>
            <a:pathLst>
              <a:path w="2387678" h="3240000">
                <a:moveTo>
                  <a:pt x="1645041" y="17032"/>
                </a:moveTo>
                <a:lnTo>
                  <a:pt x="2376264" y="17032"/>
                </a:lnTo>
                <a:lnTo>
                  <a:pt x="2376264" y="17033"/>
                </a:lnTo>
                <a:lnTo>
                  <a:pt x="1645042" y="17033"/>
                </a:lnTo>
                <a:close/>
                <a:moveTo>
                  <a:pt x="0" y="17032"/>
                </a:moveTo>
                <a:lnTo>
                  <a:pt x="1379678" y="17032"/>
                </a:lnTo>
                <a:lnTo>
                  <a:pt x="1379678" y="996125"/>
                </a:lnTo>
                <a:lnTo>
                  <a:pt x="2376264" y="996125"/>
                </a:lnTo>
                <a:lnTo>
                  <a:pt x="2376264" y="3240000"/>
                </a:lnTo>
                <a:lnTo>
                  <a:pt x="0" y="3240000"/>
                </a:lnTo>
                <a:close/>
                <a:moveTo>
                  <a:pt x="1498869" y="0"/>
                </a:moveTo>
                <a:lnTo>
                  <a:pt x="2387678" y="888809"/>
                </a:lnTo>
                <a:lnTo>
                  <a:pt x="1498869" y="8888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rgbClr val="FFFFFF"/>
              </a:solidFill>
            </a:endParaRPr>
          </a:p>
        </p:txBody>
      </p:sp>
      <p:sp>
        <p:nvSpPr>
          <p:cNvPr id="61" name="Isosceles Triangle 57">
            <a:extLst>
              <a:ext uri="{FF2B5EF4-FFF2-40B4-BE49-F238E27FC236}">
                <a16:creationId xmlns:a16="http://schemas.microsoft.com/office/drawing/2014/main" id="{4E76B488-B2CD-463B-861A-27D4912FE160}"/>
              </a:ext>
            </a:extLst>
          </p:cNvPr>
          <p:cNvSpPr/>
          <p:nvPr/>
        </p:nvSpPr>
        <p:spPr>
          <a:xfrm rot="19466196">
            <a:off x="5580214" y="3994318"/>
            <a:ext cx="218051" cy="509888"/>
          </a:xfrm>
          <a:custGeom>
            <a:avLst/>
            <a:gdLst>
              <a:gd name="connsiteX0" fmla="*/ 1148449 w 1346449"/>
              <a:gd name="connsiteY0" fmla="*/ 2457725 h 3249725"/>
              <a:gd name="connsiteX1" fmla="*/ 198001 w 1346449"/>
              <a:gd name="connsiteY1" fmla="*/ 2457725 h 3249725"/>
              <a:gd name="connsiteX2" fmla="*/ 1 w 1346449"/>
              <a:gd name="connsiteY2" fmla="*/ 3249725 h 3249725"/>
              <a:gd name="connsiteX3" fmla="*/ 1346449 w 1346449"/>
              <a:gd name="connsiteY3" fmla="*/ 3249725 h 3249725"/>
              <a:gd name="connsiteX4" fmla="*/ 1148449 w 1346449"/>
              <a:gd name="connsiteY4" fmla="*/ 2457725 h 3249725"/>
              <a:gd name="connsiteX5" fmla="*/ 755186 w 1346449"/>
              <a:gd name="connsiteY5" fmla="*/ 82950 h 3249725"/>
              <a:gd name="connsiteX6" fmla="*/ 734449 w 1346449"/>
              <a:gd name="connsiteY6" fmla="*/ 1314594 h 3249725"/>
              <a:gd name="connsiteX7" fmla="*/ 853246 w 1346449"/>
              <a:gd name="connsiteY7" fmla="*/ 1483214 h 3249725"/>
              <a:gd name="connsiteX8" fmla="*/ 673226 w 1346449"/>
              <a:gd name="connsiteY8" fmla="*/ 1663234 h 3249725"/>
              <a:gd name="connsiteX9" fmla="*/ 493206 w 1346449"/>
              <a:gd name="connsiteY9" fmla="*/ 1483214 h 3249725"/>
              <a:gd name="connsiteX10" fmla="*/ 612000 w 1346449"/>
              <a:gd name="connsiteY10" fmla="*/ 1314595 h 3249725"/>
              <a:gd name="connsiteX11" fmla="*/ 612000 w 1346449"/>
              <a:gd name="connsiteY11" fmla="*/ 0 h 3249725"/>
              <a:gd name="connsiteX12" fmla="*/ 2939 w 1346449"/>
              <a:gd name="connsiteY12" fmla="*/ 1574694 h 3249725"/>
              <a:gd name="connsiteX13" fmla="*/ 0 w 1346449"/>
              <a:gd name="connsiteY13" fmla="*/ 1574694 h 3249725"/>
              <a:gd name="connsiteX14" fmla="*/ 2009 w 1346449"/>
              <a:gd name="connsiteY14" fmla="*/ 1577097 h 3249725"/>
              <a:gd name="connsiteX15" fmla="*/ 0 w 1346449"/>
              <a:gd name="connsiteY15" fmla="*/ 1582292 h 3249725"/>
              <a:gd name="connsiteX16" fmla="*/ 6353 w 1346449"/>
              <a:gd name="connsiteY16" fmla="*/ 1582292 h 3249725"/>
              <a:gd name="connsiteX17" fmla="*/ 273414 w 1346449"/>
              <a:gd name="connsiteY17" fmla="*/ 2376121 h 3249725"/>
              <a:gd name="connsiteX18" fmla="*/ 1091887 w 1346449"/>
              <a:gd name="connsiteY18" fmla="*/ 2366694 h 3249725"/>
              <a:gd name="connsiteX19" fmla="*/ 1340768 w 1346449"/>
              <a:gd name="connsiteY19" fmla="*/ 1582292 h 3249725"/>
              <a:gd name="connsiteX20" fmla="*/ 1346449 w 1346449"/>
              <a:gd name="connsiteY20" fmla="*/ 1582292 h 3249725"/>
              <a:gd name="connsiteX21" fmla="*/ 1344512 w 1346449"/>
              <a:gd name="connsiteY21" fmla="*/ 1577284 h 3249725"/>
              <a:gd name="connsiteX22" fmla="*/ 1346448 w 1346449"/>
              <a:gd name="connsiteY22" fmla="*/ 1574694 h 3249725"/>
              <a:gd name="connsiteX23" fmla="*/ 1343510 w 1346449"/>
              <a:gd name="connsiteY23" fmla="*/ 1574694 h 3249725"/>
              <a:gd name="connsiteX24" fmla="*/ 755186 w 1346449"/>
              <a:gd name="connsiteY24" fmla="*/ 82950 h 3249725"/>
              <a:gd name="connsiteX0" fmla="*/ 1148449 w 1346449"/>
              <a:gd name="connsiteY0" fmla="*/ 2374775 h 3166775"/>
              <a:gd name="connsiteX1" fmla="*/ 198001 w 1346449"/>
              <a:gd name="connsiteY1" fmla="*/ 2374775 h 3166775"/>
              <a:gd name="connsiteX2" fmla="*/ 1 w 1346449"/>
              <a:gd name="connsiteY2" fmla="*/ 3166775 h 3166775"/>
              <a:gd name="connsiteX3" fmla="*/ 1346449 w 1346449"/>
              <a:gd name="connsiteY3" fmla="*/ 3166775 h 3166775"/>
              <a:gd name="connsiteX4" fmla="*/ 1148449 w 1346449"/>
              <a:gd name="connsiteY4" fmla="*/ 2374775 h 3166775"/>
              <a:gd name="connsiteX5" fmla="*/ 755186 w 1346449"/>
              <a:gd name="connsiteY5" fmla="*/ 0 h 3166775"/>
              <a:gd name="connsiteX6" fmla="*/ 734449 w 1346449"/>
              <a:gd name="connsiteY6" fmla="*/ 1231644 h 3166775"/>
              <a:gd name="connsiteX7" fmla="*/ 853246 w 1346449"/>
              <a:gd name="connsiteY7" fmla="*/ 1400264 h 3166775"/>
              <a:gd name="connsiteX8" fmla="*/ 673226 w 1346449"/>
              <a:gd name="connsiteY8" fmla="*/ 1580284 h 3166775"/>
              <a:gd name="connsiteX9" fmla="*/ 493206 w 1346449"/>
              <a:gd name="connsiteY9" fmla="*/ 1400264 h 3166775"/>
              <a:gd name="connsiteX10" fmla="*/ 612000 w 1346449"/>
              <a:gd name="connsiteY10" fmla="*/ 1231645 h 3166775"/>
              <a:gd name="connsiteX11" fmla="*/ 591263 w 1346449"/>
              <a:gd name="connsiteY11" fmla="*/ 10368 h 3166775"/>
              <a:gd name="connsiteX12" fmla="*/ 2939 w 1346449"/>
              <a:gd name="connsiteY12" fmla="*/ 1491744 h 3166775"/>
              <a:gd name="connsiteX13" fmla="*/ 0 w 1346449"/>
              <a:gd name="connsiteY13" fmla="*/ 1491744 h 3166775"/>
              <a:gd name="connsiteX14" fmla="*/ 2009 w 1346449"/>
              <a:gd name="connsiteY14" fmla="*/ 1494147 h 3166775"/>
              <a:gd name="connsiteX15" fmla="*/ 0 w 1346449"/>
              <a:gd name="connsiteY15" fmla="*/ 1499342 h 3166775"/>
              <a:gd name="connsiteX16" fmla="*/ 6353 w 1346449"/>
              <a:gd name="connsiteY16" fmla="*/ 1499342 h 3166775"/>
              <a:gd name="connsiteX17" fmla="*/ 273414 w 1346449"/>
              <a:gd name="connsiteY17" fmla="*/ 2293171 h 3166775"/>
              <a:gd name="connsiteX18" fmla="*/ 1091887 w 1346449"/>
              <a:gd name="connsiteY18" fmla="*/ 2283744 h 3166775"/>
              <a:gd name="connsiteX19" fmla="*/ 1340768 w 1346449"/>
              <a:gd name="connsiteY19" fmla="*/ 1499342 h 3166775"/>
              <a:gd name="connsiteX20" fmla="*/ 1346449 w 1346449"/>
              <a:gd name="connsiteY20" fmla="*/ 1499342 h 3166775"/>
              <a:gd name="connsiteX21" fmla="*/ 1344512 w 1346449"/>
              <a:gd name="connsiteY21" fmla="*/ 1494334 h 3166775"/>
              <a:gd name="connsiteX22" fmla="*/ 1346448 w 1346449"/>
              <a:gd name="connsiteY22" fmla="*/ 1491744 h 3166775"/>
              <a:gd name="connsiteX23" fmla="*/ 1343510 w 1346449"/>
              <a:gd name="connsiteY23" fmla="*/ 1491744 h 3166775"/>
              <a:gd name="connsiteX24" fmla="*/ 755186 w 1346449"/>
              <a:gd name="connsiteY24" fmla="*/ 0 h 31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46449" h="3166775">
                <a:moveTo>
                  <a:pt x="1148449" y="2374775"/>
                </a:moveTo>
                <a:lnTo>
                  <a:pt x="198001" y="2374775"/>
                </a:lnTo>
                <a:lnTo>
                  <a:pt x="1" y="3166775"/>
                </a:lnTo>
                <a:lnTo>
                  <a:pt x="1346449" y="3166775"/>
                </a:lnTo>
                <a:lnTo>
                  <a:pt x="1148449" y="2374775"/>
                </a:lnTo>
                <a:close/>
                <a:moveTo>
                  <a:pt x="755186" y="0"/>
                </a:moveTo>
                <a:cubicBezTo>
                  <a:pt x="755186" y="438198"/>
                  <a:pt x="734449" y="793446"/>
                  <a:pt x="734449" y="1231644"/>
                </a:cubicBezTo>
                <a:cubicBezTo>
                  <a:pt x="803843" y="1256124"/>
                  <a:pt x="853246" y="1322425"/>
                  <a:pt x="853246" y="1400264"/>
                </a:cubicBezTo>
                <a:cubicBezTo>
                  <a:pt x="853246" y="1499686"/>
                  <a:pt x="772648" y="1580284"/>
                  <a:pt x="673226" y="1580284"/>
                </a:cubicBezTo>
                <a:cubicBezTo>
                  <a:pt x="573804" y="1580284"/>
                  <a:pt x="493206" y="1499686"/>
                  <a:pt x="493206" y="1400264"/>
                </a:cubicBezTo>
                <a:cubicBezTo>
                  <a:pt x="493206" y="1322426"/>
                  <a:pt x="542608" y="1256126"/>
                  <a:pt x="612000" y="1231645"/>
                </a:cubicBezTo>
                <a:lnTo>
                  <a:pt x="591263" y="10368"/>
                </a:lnTo>
                <a:lnTo>
                  <a:pt x="2939" y="1491744"/>
                </a:lnTo>
                <a:lnTo>
                  <a:pt x="0" y="1491744"/>
                </a:lnTo>
                <a:lnTo>
                  <a:pt x="2009" y="1494147"/>
                </a:lnTo>
                <a:lnTo>
                  <a:pt x="0" y="1499342"/>
                </a:lnTo>
                <a:lnTo>
                  <a:pt x="6353" y="1499342"/>
                </a:lnTo>
                <a:cubicBezTo>
                  <a:pt x="274151" y="1797289"/>
                  <a:pt x="320153" y="2031319"/>
                  <a:pt x="273414" y="2293171"/>
                </a:cubicBezTo>
                <a:lnTo>
                  <a:pt x="1091887" y="2283744"/>
                </a:lnTo>
                <a:cubicBezTo>
                  <a:pt x="1035756" y="1984266"/>
                  <a:pt x="1081794" y="1833397"/>
                  <a:pt x="1340768" y="1499342"/>
                </a:cubicBezTo>
                <a:lnTo>
                  <a:pt x="1346449" y="1499342"/>
                </a:lnTo>
                <a:lnTo>
                  <a:pt x="1344512" y="1494334"/>
                </a:lnTo>
                <a:cubicBezTo>
                  <a:pt x="1345124" y="1493447"/>
                  <a:pt x="1345785" y="1492596"/>
                  <a:pt x="1346448" y="1491744"/>
                </a:cubicBezTo>
                <a:lnTo>
                  <a:pt x="1343510" y="1491744"/>
                </a:lnTo>
                <a:cubicBezTo>
                  <a:pt x="1140490" y="966846"/>
                  <a:pt x="958206" y="524898"/>
                  <a:pt x="7551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rgbClr val="FFFFFF"/>
              </a:solidFill>
            </a:endParaRPr>
          </a:p>
        </p:txBody>
      </p:sp>
      <p:sp>
        <p:nvSpPr>
          <p:cNvPr id="21" name="Dikdörtgen 20"/>
          <p:cNvSpPr/>
          <p:nvPr/>
        </p:nvSpPr>
        <p:spPr>
          <a:xfrm>
            <a:off x="1045452" y="4409435"/>
            <a:ext cx="4211884" cy="1039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Bef>
                <a:spcPts val="300"/>
              </a:spcBef>
              <a:buClr>
                <a:srgbClr val="44546A"/>
              </a:buClr>
            </a:pPr>
            <a:r>
              <a:rPr lang="tr-TR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Gönderen veya muhataba ait olmayan bir belge ilgi tutulduğunda, ilgi yazı ek olarak yazıya eklenmelidir. </a:t>
            </a:r>
            <a:endParaRPr lang="tr-TR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5175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1669774" y="1620077"/>
            <a:ext cx="7638967" cy="4442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15: İlgi</a:t>
            </a:r>
            <a:endParaRPr lang="tr-TR" sz="2000" b="1" dirty="0">
              <a:solidFill>
                <a:schemeClr val="tx1">
                  <a:lumMod val="90000"/>
                  <a:lumOff val="10000"/>
                </a:schemeClr>
              </a:solidFill>
              <a:latin typeface="Candara Light" panose="020E0502030303020204" pitchFamily="34" charset="0"/>
            </a:endParaRP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5" name="Group 21">
            <a:extLst>
              <a:ext uri="{FF2B5EF4-FFF2-40B4-BE49-F238E27FC236}">
                <a16:creationId xmlns:a16="http://schemas.microsoft.com/office/drawing/2014/main" id="{D08CDC47-4F80-49AA-B0A9-28F6155566C2}"/>
              </a:ext>
            </a:extLst>
          </p:cNvPr>
          <p:cNvGrpSpPr/>
          <p:nvPr/>
        </p:nvGrpSpPr>
        <p:grpSpPr>
          <a:xfrm flipH="1">
            <a:off x="9923834" y="2794057"/>
            <a:ext cx="2250927" cy="5702748"/>
            <a:chOff x="8501431" y="77155"/>
            <a:chExt cx="2685351" cy="6803354"/>
          </a:xfrm>
        </p:grpSpPr>
        <p:sp>
          <p:nvSpPr>
            <p:cNvPr id="6" name="Freeform: Shape 22">
              <a:extLst>
                <a:ext uri="{FF2B5EF4-FFF2-40B4-BE49-F238E27FC236}">
                  <a16:creationId xmlns:a16="http://schemas.microsoft.com/office/drawing/2014/main" id="{D550C564-A9FF-476D-80FC-D2D1118051A7}"/>
                </a:ext>
              </a:extLst>
            </p:cNvPr>
            <p:cNvSpPr/>
            <p:nvPr/>
          </p:nvSpPr>
          <p:spPr>
            <a:xfrm>
              <a:off x="9594444" y="6200794"/>
              <a:ext cx="1005942" cy="467880"/>
            </a:xfrm>
            <a:custGeom>
              <a:avLst/>
              <a:gdLst>
                <a:gd name="connsiteX0" fmla="*/ 46881 w 1005941"/>
                <a:gd name="connsiteY0" fmla="*/ 266526 h 467879"/>
                <a:gd name="connsiteX1" fmla="*/ 46881 w 1005941"/>
                <a:gd name="connsiteY1" fmla="*/ 175289 h 467879"/>
                <a:gd name="connsiteX2" fmla="*/ 67935 w 1005941"/>
                <a:gd name="connsiteY2" fmla="*/ 107447 h 467879"/>
                <a:gd name="connsiteX3" fmla="*/ 355681 w 1005941"/>
                <a:gd name="connsiteY3" fmla="*/ 105107 h 467879"/>
                <a:gd name="connsiteX4" fmla="*/ 472651 w 1005941"/>
                <a:gd name="connsiteY4" fmla="*/ 44283 h 467879"/>
                <a:gd name="connsiteX5" fmla="*/ 507742 w 1005941"/>
                <a:gd name="connsiteY5" fmla="*/ 72356 h 467879"/>
                <a:gd name="connsiteX6" fmla="*/ 739343 w 1005941"/>
                <a:gd name="connsiteY6" fmla="*/ 247811 h 467879"/>
                <a:gd name="connsiteX7" fmla="*/ 790810 w 1005941"/>
                <a:gd name="connsiteY7" fmla="*/ 259508 h 467879"/>
                <a:gd name="connsiteX8" fmla="*/ 917137 w 1005941"/>
                <a:gd name="connsiteY8" fmla="*/ 273545 h 467879"/>
                <a:gd name="connsiteX9" fmla="*/ 973283 w 1005941"/>
                <a:gd name="connsiteY9" fmla="*/ 329690 h 467879"/>
                <a:gd name="connsiteX10" fmla="*/ 926495 w 1005941"/>
                <a:gd name="connsiteY10" fmla="*/ 392854 h 467879"/>
                <a:gd name="connsiteX11" fmla="*/ 470312 w 1005941"/>
                <a:gd name="connsiteY11" fmla="*/ 392854 h 467879"/>
                <a:gd name="connsiteX12" fmla="*/ 320590 w 1005941"/>
                <a:gd name="connsiteY12" fmla="*/ 376478 h 467879"/>
                <a:gd name="connsiteX13" fmla="*/ 96008 w 1005941"/>
                <a:gd name="connsiteY13" fmla="*/ 362441 h 467879"/>
                <a:gd name="connsiteX14" fmla="*/ 46881 w 1005941"/>
                <a:gd name="connsiteY14" fmla="*/ 296938 h 467879"/>
                <a:gd name="connsiteX15" fmla="*/ 46881 w 1005941"/>
                <a:gd name="connsiteY15" fmla="*/ 266526 h 46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05941" h="467879">
                  <a:moveTo>
                    <a:pt x="46881" y="266526"/>
                  </a:moveTo>
                  <a:cubicBezTo>
                    <a:pt x="44541" y="236114"/>
                    <a:pt x="44541" y="208041"/>
                    <a:pt x="46881" y="175289"/>
                  </a:cubicBezTo>
                  <a:cubicBezTo>
                    <a:pt x="53899" y="151895"/>
                    <a:pt x="60917" y="130841"/>
                    <a:pt x="67935" y="107447"/>
                  </a:cubicBezTo>
                  <a:cubicBezTo>
                    <a:pt x="163851" y="107447"/>
                    <a:pt x="259766" y="112126"/>
                    <a:pt x="355681" y="105107"/>
                  </a:cubicBezTo>
                  <a:cubicBezTo>
                    <a:pt x="402469" y="100429"/>
                    <a:pt x="442239" y="79374"/>
                    <a:pt x="472651" y="44283"/>
                  </a:cubicBezTo>
                  <a:cubicBezTo>
                    <a:pt x="498385" y="37265"/>
                    <a:pt x="498385" y="60659"/>
                    <a:pt x="507742" y="72356"/>
                  </a:cubicBezTo>
                  <a:cubicBezTo>
                    <a:pt x="568567" y="154235"/>
                    <a:pt x="624712" y="215060"/>
                    <a:pt x="739343" y="247811"/>
                  </a:cubicBezTo>
                  <a:cubicBezTo>
                    <a:pt x="751040" y="252490"/>
                    <a:pt x="776773" y="259508"/>
                    <a:pt x="790810" y="259508"/>
                  </a:cubicBezTo>
                  <a:cubicBezTo>
                    <a:pt x="835258" y="266526"/>
                    <a:pt x="868010" y="271205"/>
                    <a:pt x="917137" y="273545"/>
                  </a:cubicBezTo>
                  <a:cubicBezTo>
                    <a:pt x="959246" y="280562"/>
                    <a:pt x="970943" y="296938"/>
                    <a:pt x="973283" y="329690"/>
                  </a:cubicBezTo>
                  <a:cubicBezTo>
                    <a:pt x="977962" y="364781"/>
                    <a:pt x="956907" y="383496"/>
                    <a:pt x="926495" y="392854"/>
                  </a:cubicBezTo>
                  <a:cubicBezTo>
                    <a:pt x="776773" y="448999"/>
                    <a:pt x="617694" y="460696"/>
                    <a:pt x="470312" y="392854"/>
                  </a:cubicBezTo>
                  <a:cubicBezTo>
                    <a:pt x="421185" y="369460"/>
                    <a:pt x="376736" y="367120"/>
                    <a:pt x="320590" y="376478"/>
                  </a:cubicBezTo>
                  <a:cubicBezTo>
                    <a:pt x="219996" y="395193"/>
                    <a:pt x="173208" y="378817"/>
                    <a:pt x="96008" y="362441"/>
                  </a:cubicBezTo>
                  <a:cubicBezTo>
                    <a:pt x="58578" y="355423"/>
                    <a:pt x="32844" y="336708"/>
                    <a:pt x="46881" y="296938"/>
                  </a:cubicBezTo>
                  <a:cubicBezTo>
                    <a:pt x="51559" y="287581"/>
                    <a:pt x="46881" y="287581"/>
                    <a:pt x="46881" y="26652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" name="Freeform: Shape 23">
              <a:extLst>
                <a:ext uri="{FF2B5EF4-FFF2-40B4-BE49-F238E27FC236}">
                  <a16:creationId xmlns:a16="http://schemas.microsoft.com/office/drawing/2014/main" id="{D6F1C5CF-2B72-4AF9-9F9D-047672EE0370}"/>
                </a:ext>
              </a:extLst>
            </p:cNvPr>
            <p:cNvSpPr/>
            <p:nvPr/>
          </p:nvSpPr>
          <p:spPr>
            <a:xfrm>
              <a:off x="9061971" y="6285779"/>
              <a:ext cx="444486" cy="584850"/>
            </a:xfrm>
            <a:custGeom>
              <a:avLst/>
              <a:gdLst>
                <a:gd name="connsiteX0" fmla="*/ 102117 w 444485"/>
                <a:gd name="connsiteY0" fmla="*/ 247044 h 584849"/>
                <a:gd name="connsiteX1" fmla="*/ 111474 w 444485"/>
                <a:gd name="connsiteY1" fmla="*/ 76268 h 584849"/>
                <a:gd name="connsiteX2" fmla="*/ 319681 w 444485"/>
                <a:gd name="connsiteY2" fmla="*/ 43516 h 584849"/>
                <a:gd name="connsiteX3" fmla="*/ 382844 w 444485"/>
                <a:gd name="connsiteY3" fmla="*/ 55213 h 584849"/>
                <a:gd name="connsiteX4" fmla="*/ 392202 w 444485"/>
                <a:gd name="connsiteY4" fmla="*/ 300850 h 584849"/>
                <a:gd name="connsiteX5" fmla="*/ 417935 w 444485"/>
                <a:gd name="connsiteY5" fmla="*/ 424839 h 584849"/>
                <a:gd name="connsiteX6" fmla="*/ 340735 w 444485"/>
                <a:gd name="connsiteY6" fmla="*/ 537130 h 584849"/>
                <a:gd name="connsiteX7" fmla="*/ 102117 w 444485"/>
                <a:gd name="connsiteY7" fmla="*/ 532450 h 584849"/>
                <a:gd name="connsiteX8" fmla="*/ 55329 w 444485"/>
                <a:gd name="connsiteY8" fmla="*/ 389748 h 584849"/>
                <a:gd name="connsiteX9" fmla="*/ 102117 w 444485"/>
                <a:gd name="connsiteY9" fmla="*/ 247044 h 584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4485" h="584849">
                  <a:moveTo>
                    <a:pt x="102117" y="247044"/>
                  </a:moveTo>
                  <a:cubicBezTo>
                    <a:pt x="113814" y="190899"/>
                    <a:pt x="120832" y="151129"/>
                    <a:pt x="111474" y="76268"/>
                  </a:cubicBezTo>
                  <a:cubicBezTo>
                    <a:pt x="181656" y="66910"/>
                    <a:pt x="247159" y="38838"/>
                    <a:pt x="319681" y="43516"/>
                  </a:cubicBezTo>
                  <a:cubicBezTo>
                    <a:pt x="340735" y="45856"/>
                    <a:pt x="364129" y="45856"/>
                    <a:pt x="382844" y="55213"/>
                  </a:cubicBezTo>
                  <a:cubicBezTo>
                    <a:pt x="394541" y="141771"/>
                    <a:pt x="373487" y="218971"/>
                    <a:pt x="392202" y="300850"/>
                  </a:cubicBezTo>
                  <a:cubicBezTo>
                    <a:pt x="403899" y="342960"/>
                    <a:pt x="413257" y="382729"/>
                    <a:pt x="417935" y="424839"/>
                  </a:cubicBezTo>
                  <a:cubicBezTo>
                    <a:pt x="427293" y="502039"/>
                    <a:pt x="413257" y="523093"/>
                    <a:pt x="340735" y="537130"/>
                  </a:cubicBezTo>
                  <a:cubicBezTo>
                    <a:pt x="258856" y="551166"/>
                    <a:pt x="183996" y="548827"/>
                    <a:pt x="102117" y="532450"/>
                  </a:cubicBezTo>
                  <a:cubicBezTo>
                    <a:pt x="43632" y="520753"/>
                    <a:pt x="29595" y="459930"/>
                    <a:pt x="55329" y="389748"/>
                  </a:cubicBezTo>
                  <a:cubicBezTo>
                    <a:pt x="71704" y="340620"/>
                    <a:pt x="88080" y="300850"/>
                    <a:pt x="102117" y="24704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" name="Freeform: Shape 24">
              <a:extLst>
                <a:ext uri="{FF2B5EF4-FFF2-40B4-BE49-F238E27FC236}">
                  <a16:creationId xmlns:a16="http://schemas.microsoft.com/office/drawing/2014/main" id="{18FD5DE7-74E0-4E0B-B421-346BF92FD415}"/>
                </a:ext>
              </a:extLst>
            </p:cNvPr>
            <p:cNvSpPr/>
            <p:nvPr/>
          </p:nvSpPr>
          <p:spPr>
            <a:xfrm>
              <a:off x="9229390" y="444935"/>
              <a:ext cx="652894" cy="1140679"/>
            </a:xfrm>
            <a:custGeom>
              <a:avLst/>
              <a:gdLst>
                <a:gd name="connsiteX0" fmla="*/ 693217 w 725213"/>
                <a:gd name="connsiteY0" fmla="*/ 121584 h 1216487"/>
                <a:gd name="connsiteX1" fmla="*/ 697896 w 725213"/>
                <a:gd name="connsiteY1" fmla="*/ 166033 h 1216487"/>
                <a:gd name="connsiteX2" fmla="*/ 697896 w 725213"/>
                <a:gd name="connsiteY2" fmla="*/ 273645 h 1216487"/>
                <a:gd name="connsiteX3" fmla="*/ 655787 w 725213"/>
                <a:gd name="connsiteY3" fmla="*/ 456118 h 1216487"/>
                <a:gd name="connsiteX4" fmla="*/ 599641 w 725213"/>
                <a:gd name="connsiteY4" fmla="*/ 589464 h 1216487"/>
                <a:gd name="connsiteX5" fmla="*/ 543496 w 725213"/>
                <a:gd name="connsiteY5" fmla="*/ 666664 h 1216487"/>
                <a:gd name="connsiteX6" fmla="*/ 513084 w 725213"/>
                <a:gd name="connsiteY6" fmla="*/ 734507 h 1216487"/>
                <a:gd name="connsiteX7" fmla="*/ 452259 w 725213"/>
                <a:gd name="connsiteY7" fmla="*/ 750883 h 1216487"/>
                <a:gd name="connsiteX8" fmla="*/ 274465 w 725213"/>
                <a:gd name="connsiteY8" fmla="*/ 661986 h 1216487"/>
                <a:gd name="connsiteX9" fmla="*/ 501387 w 725213"/>
                <a:gd name="connsiteY9" fmla="*/ 764919 h 1216487"/>
                <a:gd name="connsiteX10" fmla="*/ 508405 w 725213"/>
                <a:gd name="connsiteY10" fmla="*/ 776616 h 1216487"/>
                <a:gd name="connsiteX11" fmla="*/ 475653 w 725213"/>
                <a:gd name="connsiteY11" fmla="*/ 1059684 h 1216487"/>
                <a:gd name="connsiteX12" fmla="*/ 456938 w 725213"/>
                <a:gd name="connsiteY12" fmla="*/ 1143902 h 1216487"/>
                <a:gd name="connsiteX13" fmla="*/ 438223 w 725213"/>
                <a:gd name="connsiteY13" fmla="*/ 1183672 h 1216487"/>
                <a:gd name="connsiteX14" fmla="*/ 253410 w 725213"/>
                <a:gd name="connsiteY14" fmla="*/ 926338 h 1216487"/>
                <a:gd name="connsiteX15" fmla="*/ 143459 w 725213"/>
                <a:gd name="connsiteY15" fmla="*/ 849138 h 1216487"/>
                <a:gd name="connsiteX16" fmla="*/ 59240 w 725213"/>
                <a:gd name="connsiteY16" fmla="*/ 605840 h 1216487"/>
                <a:gd name="connsiteX17" fmla="*/ 103689 w 725213"/>
                <a:gd name="connsiteY17" fmla="*/ 406991 h 1216487"/>
                <a:gd name="connsiteX18" fmla="*/ 192586 w 725213"/>
                <a:gd name="connsiteY18" fmla="*/ 411670 h 1216487"/>
                <a:gd name="connsiteX19" fmla="*/ 99010 w 725213"/>
                <a:gd name="connsiteY19" fmla="*/ 336809 h 1216487"/>
                <a:gd name="connsiteX20" fmla="*/ 66258 w 725213"/>
                <a:gd name="connsiteY20" fmla="*/ 261948 h 1216487"/>
                <a:gd name="connsiteX21" fmla="*/ 56901 w 725213"/>
                <a:gd name="connsiteY21" fmla="*/ 163694 h 1216487"/>
                <a:gd name="connsiteX22" fmla="*/ 204283 w 725213"/>
                <a:gd name="connsiteY22" fmla="*/ 297039 h 1216487"/>
                <a:gd name="connsiteX23" fmla="*/ 234695 w 725213"/>
                <a:gd name="connsiteY23" fmla="*/ 217500 h 1216487"/>
                <a:gd name="connsiteX24" fmla="*/ 279144 w 725213"/>
                <a:gd name="connsiteY24" fmla="*/ 170712 h 1216487"/>
                <a:gd name="connsiteX25" fmla="*/ 363362 w 725213"/>
                <a:gd name="connsiteY25" fmla="*/ 109887 h 1216487"/>
                <a:gd name="connsiteX26" fmla="*/ 506066 w 725213"/>
                <a:gd name="connsiteY26" fmla="*/ 63099 h 1216487"/>
                <a:gd name="connsiteX27" fmla="*/ 693217 w 725213"/>
                <a:gd name="connsiteY27" fmla="*/ 121584 h 1216487"/>
                <a:gd name="connsiteX0" fmla="*/ 650223 w 654902"/>
                <a:gd name="connsiteY0" fmla="*/ 78590 h 1140678"/>
                <a:gd name="connsiteX1" fmla="*/ 654902 w 654902"/>
                <a:gd name="connsiteY1" fmla="*/ 123039 h 1140678"/>
                <a:gd name="connsiteX2" fmla="*/ 654902 w 654902"/>
                <a:gd name="connsiteY2" fmla="*/ 230651 h 1140678"/>
                <a:gd name="connsiteX3" fmla="*/ 612793 w 654902"/>
                <a:gd name="connsiteY3" fmla="*/ 413124 h 1140678"/>
                <a:gd name="connsiteX4" fmla="*/ 556647 w 654902"/>
                <a:gd name="connsiteY4" fmla="*/ 546470 h 1140678"/>
                <a:gd name="connsiteX5" fmla="*/ 500502 w 654902"/>
                <a:gd name="connsiteY5" fmla="*/ 623670 h 1140678"/>
                <a:gd name="connsiteX6" fmla="*/ 470090 w 654902"/>
                <a:gd name="connsiteY6" fmla="*/ 691513 h 1140678"/>
                <a:gd name="connsiteX7" fmla="*/ 409265 w 654902"/>
                <a:gd name="connsiteY7" fmla="*/ 707889 h 1140678"/>
                <a:gd name="connsiteX8" fmla="*/ 231471 w 654902"/>
                <a:gd name="connsiteY8" fmla="*/ 618992 h 1140678"/>
                <a:gd name="connsiteX9" fmla="*/ 458393 w 654902"/>
                <a:gd name="connsiteY9" fmla="*/ 721925 h 1140678"/>
                <a:gd name="connsiteX10" fmla="*/ 465411 w 654902"/>
                <a:gd name="connsiteY10" fmla="*/ 733622 h 1140678"/>
                <a:gd name="connsiteX11" fmla="*/ 432659 w 654902"/>
                <a:gd name="connsiteY11" fmla="*/ 1016690 h 1140678"/>
                <a:gd name="connsiteX12" fmla="*/ 413944 w 654902"/>
                <a:gd name="connsiteY12" fmla="*/ 1100908 h 1140678"/>
                <a:gd name="connsiteX13" fmla="*/ 395229 w 654902"/>
                <a:gd name="connsiteY13" fmla="*/ 1140678 h 1140678"/>
                <a:gd name="connsiteX14" fmla="*/ 210416 w 654902"/>
                <a:gd name="connsiteY14" fmla="*/ 883344 h 1140678"/>
                <a:gd name="connsiteX15" fmla="*/ 100465 w 654902"/>
                <a:gd name="connsiteY15" fmla="*/ 806144 h 1140678"/>
                <a:gd name="connsiteX16" fmla="*/ 16246 w 654902"/>
                <a:gd name="connsiteY16" fmla="*/ 562846 h 1140678"/>
                <a:gd name="connsiteX17" fmla="*/ 57735 w 654902"/>
                <a:gd name="connsiteY17" fmla="*/ 346242 h 1140678"/>
                <a:gd name="connsiteX18" fmla="*/ 149592 w 654902"/>
                <a:gd name="connsiteY18" fmla="*/ 368676 h 1140678"/>
                <a:gd name="connsiteX19" fmla="*/ 56016 w 654902"/>
                <a:gd name="connsiteY19" fmla="*/ 293815 h 1140678"/>
                <a:gd name="connsiteX20" fmla="*/ 23264 w 654902"/>
                <a:gd name="connsiteY20" fmla="*/ 218954 h 1140678"/>
                <a:gd name="connsiteX21" fmla="*/ 13907 w 654902"/>
                <a:gd name="connsiteY21" fmla="*/ 120700 h 1140678"/>
                <a:gd name="connsiteX22" fmla="*/ 161289 w 654902"/>
                <a:gd name="connsiteY22" fmla="*/ 254045 h 1140678"/>
                <a:gd name="connsiteX23" fmla="*/ 191701 w 654902"/>
                <a:gd name="connsiteY23" fmla="*/ 174506 h 1140678"/>
                <a:gd name="connsiteX24" fmla="*/ 236150 w 654902"/>
                <a:gd name="connsiteY24" fmla="*/ 127718 h 1140678"/>
                <a:gd name="connsiteX25" fmla="*/ 320368 w 654902"/>
                <a:gd name="connsiteY25" fmla="*/ 66893 h 1140678"/>
                <a:gd name="connsiteX26" fmla="*/ 463072 w 654902"/>
                <a:gd name="connsiteY26" fmla="*/ 20105 h 1140678"/>
                <a:gd name="connsiteX27" fmla="*/ 650223 w 654902"/>
                <a:gd name="connsiteY27" fmla="*/ 78590 h 1140678"/>
                <a:gd name="connsiteX0" fmla="*/ 648214 w 652893"/>
                <a:gd name="connsiteY0" fmla="*/ 78590 h 1140678"/>
                <a:gd name="connsiteX1" fmla="*/ 652893 w 652893"/>
                <a:gd name="connsiteY1" fmla="*/ 123039 h 1140678"/>
                <a:gd name="connsiteX2" fmla="*/ 652893 w 652893"/>
                <a:gd name="connsiteY2" fmla="*/ 230651 h 1140678"/>
                <a:gd name="connsiteX3" fmla="*/ 610784 w 652893"/>
                <a:gd name="connsiteY3" fmla="*/ 413124 h 1140678"/>
                <a:gd name="connsiteX4" fmla="*/ 554638 w 652893"/>
                <a:gd name="connsiteY4" fmla="*/ 546470 h 1140678"/>
                <a:gd name="connsiteX5" fmla="*/ 498493 w 652893"/>
                <a:gd name="connsiteY5" fmla="*/ 623670 h 1140678"/>
                <a:gd name="connsiteX6" fmla="*/ 468081 w 652893"/>
                <a:gd name="connsiteY6" fmla="*/ 691513 h 1140678"/>
                <a:gd name="connsiteX7" fmla="*/ 407256 w 652893"/>
                <a:gd name="connsiteY7" fmla="*/ 707889 h 1140678"/>
                <a:gd name="connsiteX8" fmla="*/ 229462 w 652893"/>
                <a:gd name="connsiteY8" fmla="*/ 618992 h 1140678"/>
                <a:gd name="connsiteX9" fmla="*/ 456384 w 652893"/>
                <a:gd name="connsiteY9" fmla="*/ 721925 h 1140678"/>
                <a:gd name="connsiteX10" fmla="*/ 463402 w 652893"/>
                <a:gd name="connsiteY10" fmla="*/ 733622 h 1140678"/>
                <a:gd name="connsiteX11" fmla="*/ 430650 w 652893"/>
                <a:gd name="connsiteY11" fmla="*/ 1016690 h 1140678"/>
                <a:gd name="connsiteX12" fmla="*/ 411935 w 652893"/>
                <a:gd name="connsiteY12" fmla="*/ 1100908 h 1140678"/>
                <a:gd name="connsiteX13" fmla="*/ 393220 w 652893"/>
                <a:gd name="connsiteY13" fmla="*/ 1140678 h 1140678"/>
                <a:gd name="connsiteX14" fmla="*/ 208407 w 652893"/>
                <a:gd name="connsiteY14" fmla="*/ 883344 h 1140678"/>
                <a:gd name="connsiteX15" fmla="*/ 98456 w 652893"/>
                <a:gd name="connsiteY15" fmla="*/ 806144 h 1140678"/>
                <a:gd name="connsiteX16" fmla="*/ 14237 w 652893"/>
                <a:gd name="connsiteY16" fmla="*/ 562846 h 1140678"/>
                <a:gd name="connsiteX17" fmla="*/ 55726 w 652893"/>
                <a:gd name="connsiteY17" fmla="*/ 346242 h 1140678"/>
                <a:gd name="connsiteX18" fmla="*/ 147583 w 652893"/>
                <a:gd name="connsiteY18" fmla="*/ 368676 h 1140678"/>
                <a:gd name="connsiteX19" fmla="*/ 54007 w 652893"/>
                <a:gd name="connsiteY19" fmla="*/ 293815 h 1140678"/>
                <a:gd name="connsiteX20" fmla="*/ 21255 w 652893"/>
                <a:gd name="connsiteY20" fmla="*/ 218954 h 1140678"/>
                <a:gd name="connsiteX21" fmla="*/ 11898 w 652893"/>
                <a:gd name="connsiteY21" fmla="*/ 111822 h 1140678"/>
                <a:gd name="connsiteX22" fmla="*/ 159280 w 652893"/>
                <a:gd name="connsiteY22" fmla="*/ 254045 h 1140678"/>
                <a:gd name="connsiteX23" fmla="*/ 189692 w 652893"/>
                <a:gd name="connsiteY23" fmla="*/ 174506 h 1140678"/>
                <a:gd name="connsiteX24" fmla="*/ 234141 w 652893"/>
                <a:gd name="connsiteY24" fmla="*/ 127718 h 1140678"/>
                <a:gd name="connsiteX25" fmla="*/ 318359 w 652893"/>
                <a:gd name="connsiteY25" fmla="*/ 66893 h 1140678"/>
                <a:gd name="connsiteX26" fmla="*/ 461063 w 652893"/>
                <a:gd name="connsiteY26" fmla="*/ 20105 h 1140678"/>
                <a:gd name="connsiteX27" fmla="*/ 648214 w 652893"/>
                <a:gd name="connsiteY27" fmla="*/ 78590 h 114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52893" h="1140678">
                  <a:moveTo>
                    <a:pt x="648214" y="78590"/>
                  </a:moveTo>
                  <a:cubicBezTo>
                    <a:pt x="650554" y="99645"/>
                    <a:pt x="652893" y="109003"/>
                    <a:pt x="652893" y="123039"/>
                  </a:cubicBezTo>
                  <a:lnTo>
                    <a:pt x="652893" y="230651"/>
                  </a:lnTo>
                  <a:cubicBezTo>
                    <a:pt x="615463" y="289136"/>
                    <a:pt x="608445" y="340603"/>
                    <a:pt x="610784" y="413124"/>
                  </a:cubicBezTo>
                  <a:cubicBezTo>
                    <a:pt x="613123" y="462252"/>
                    <a:pt x="589729" y="509040"/>
                    <a:pt x="554638" y="546470"/>
                  </a:cubicBezTo>
                  <a:cubicBezTo>
                    <a:pt x="533584" y="569864"/>
                    <a:pt x="517208" y="586240"/>
                    <a:pt x="498493" y="623670"/>
                  </a:cubicBezTo>
                  <a:cubicBezTo>
                    <a:pt x="486796" y="649404"/>
                    <a:pt x="479778" y="670458"/>
                    <a:pt x="468081" y="691513"/>
                  </a:cubicBezTo>
                  <a:cubicBezTo>
                    <a:pt x="456384" y="721925"/>
                    <a:pt x="430650" y="719586"/>
                    <a:pt x="407256" y="707889"/>
                  </a:cubicBezTo>
                  <a:cubicBezTo>
                    <a:pt x="344093" y="672798"/>
                    <a:pt x="271571" y="656422"/>
                    <a:pt x="229462" y="618992"/>
                  </a:cubicBezTo>
                  <a:cubicBezTo>
                    <a:pt x="290286" y="656422"/>
                    <a:pt x="369826" y="698531"/>
                    <a:pt x="456384" y="721925"/>
                  </a:cubicBezTo>
                  <a:cubicBezTo>
                    <a:pt x="461063" y="724265"/>
                    <a:pt x="463402" y="728943"/>
                    <a:pt x="463402" y="733622"/>
                  </a:cubicBezTo>
                  <a:cubicBezTo>
                    <a:pt x="482117" y="831877"/>
                    <a:pt x="442347" y="920774"/>
                    <a:pt x="430650" y="1016690"/>
                  </a:cubicBezTo>
                  <a:cubicBezTo>
                    <a:pt x="428311" y="1044762"/>
                    <a:pt x="418953" y="1072835"/>
                    <a:pt x="411935" y="1100908"/>
                  </a:cubicBezTo>
                  <a:cubicBezTo>
                    <a:pt x="397899" y="1110266"/>
                    <a:pt x="418953" y="1135999"/>
                    <a:pt x="393220" y="1140678"/>
                  </a:cubicBezTo>
                  <a:cubicBezTo>
                    <a:pt x="346432" y="1044762"/>
                    <a:pt x="273911" y="965223"/>
                    <a:pt x="208407" y="883344"/>
                  </a:cubicBezTo>
                  <a:cubicBezTo>
                    <a:pt x="180335" y="850592"/>
                    <a:pt x="135886" y="829538"/>
                    <a:pt x="98456" y="806144"/>
                  </a:cubicBezTo>
                  <a:cubicBezTo>
                    <a:pt x="9558" y="749998"/>
                    <a:pt x="-20854" y="658761"/>
                    <a:pt x="14237" y="562846"/>
                  </a:cubicBezTo>
                  <a:cubicBezTo>
                    <a:pt x="39971" y="499682"/>
                    <a:pt x="44029" y="414085"/>
                    <a:pt x="55726" y="346242"/>
                  </a:cubicBezTo>
                  <a:cubicBezTo>
                    <a:pt x="83799" y="360278"/>
                    <a:pt x="114831" y="406106"/>
                    <a:pt x="147583" y="368676"/>
                  </a:cubicBezTo>
                  <a:cubicBezTo>
                    <a:pt x="82080" y="368676"/>
                    <a:pt x="70383" y="354639"/>
                    <a:pt x="54007" y="293815"/>
                  </a:cubicBezTo>
                  <a:cubicBezTo>
                    <a:pt x="46989" y="268082"/>
                    <a:pt x="28273" y="249286"/>
                    <a:pt x="21255" y="218954"/>
                  </a:cubicBezTo>
                  <a:cubicBezTo>
                    <a:pt x="14237" y="188622"/>
                    <a:pt x="-13836" y="144573"/>
                    <a:pt x="11898" y="111822"/>
                  </a:cubicBezTo>
                  <a:cubicBezTo>
                    <a:pt x="86759" y="109482"/>
                    <a:pt x="154601" y="151112"/>
                    <a:pt x="159280" y="254045"/>
                  </a:cubicBezTo>
                  <a:cubicBezTo>
                    <a:pt x="192032" y="235330"/>
                    <a:pt x="192032" y="204918"/>
                    <a:pt x="189692" y="174506"/>
                  </a:cubicBezTo>
                  <a:cubicBezTo>
                    <a:pt x="187353" y="141754"/>
                    <a:pt x="194371" y="120700"/>
                    <a:pt x="234141" y="127718"/>
                  </a:cubicBezTo>
                  <a:cubicBezTo>
                    <a:pt x="283268" y="137075"/>
                    <a:pt x="304323" y="106663"/>
                    <a:pt x="318359" y="66893"/>
                  </a:cubicBezTo>
                  <a:cubicBezTo>
                    <a:pt x="337074" y="6069"/>
                    <a:pt x="411935" y="-22004"/>
                    <a:pt x="461063" y="20105"/>
                  </a:cubicBezTo>
                  <a:cubicBezTo>
                    <a:pt x="514869" y="57536"/>
                    <a:pt x="587390" y="66893"/>
                    <a:pt x="648214" y="7859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" name="Freeform: Shape 25">
              <a:extLst>
                <a:ext uri="{FF2B5EF4-FFF2-40B4-BE49-F238E27FC236}">
                  <a16:creationId xmlns:a16="http://schemas.microsoft.com/office/drawing/2014/main" id="{29F1A927-B5A3-44B4-BA2C-FE0566AE2826}"/>
                </a:ext>
              </a:extLst>
            </p:cNvPr>
            <p:cNvSpPr/>
            <p:nvPr/>
          </p:nvSpPr>
          <p:spPr>
            <a:xfrm>
              <a:off x="8501431" y="926512"/>
              <a:ext cx="1777943" cy="1567398"/>
            </a:xfrm>
            <a:custGeom>
              <a:avLst/>
              <a:gdLst>
                <a:gd name="connsiteX0" fmla="*/ 1731761 w 1777943"/>
                <a:gd name="connsiteY0" fmla="*/ 1163792 h 1567397"/>
                <a:gd name="connsiteX1" fmla="*/ 1729422 w 1777943"/>
                <a:gd name="connsiteY1" fmla="*/ 1009392 h 1567397"/>
                <a:gd name="connsiteX2" fmla="*/ 1717725 w 1777943"/>
                <a:gd name="connsiteY2" fmla="*/ 971961 h 1567397"/>
                <a:gd name="connsiteX3" fmla="*/ 1663918 w 1777943"/>
                <a:gd name="connsiteY3" fmla="*/ 567245 h 1567397"/>
                <a:gd name="connsiteX4" fmla="*/ 1633506 w 1777943"/>
                <a:gd name="connsiteY4" fmla="*/ 461972 h 1567397"/>
                <a:gd name="connsiteX5" fmla="*/ 1523554 w 1777943"/>
                <a:gd name="connsiteY5" fmla="*/ 314590 h 1567397"/>
                <a:gd name="connsiteX6" fmla="*/ 1296633 w 1777943"/>
                <a:gd name="connsiteY6" fmla="*/ 192941 h 1567397"/>
                <a:gd name="connsiteX7" fmla="*/ 1294293 w 1777943"/>
                <a:gd name="connsiteY7" fmla="*/ 249087 h 1567397"/>
                <a:gd name="connsiteX8" fmla="*/ 1298972 w 1777943"/>
                <a:gd name="connsiteY8" fmla="*/ 330966 h 1567397"/>
                <a:gd name="connsiteX9" fmla="*/ 1284936 w 1777943"/>
                <a:gd name="connsiteY9" fmla="*/ 354360 h 1567397"/>
                <a:gd name="connsiteX10" fmla="*/ 1270899 w 1777943"/>
                <a:gd name="connsiteY10" fmla="*/ 349681 h 1567397"/>
                <a:gd name="connsiteX11" fmla="*/ 1280257 w 1777943"/>
                <a:gd name="connsiteY11" fmla="*/ 328627 h 1567397"/>
                <a:gd name="connsiteX12" fmla="*/ 1277918 w 1777943"/>
                <a:gd name="connsiteY12" fmla="*/ 263123 h 1567397"/>
                <a:gd name="connsiteX13" fmla="*/ 1263881 w 1777943"/>
                <a:gd name="connsiteY13" fmla="*/ 148493 h 1567397"/>
                <a:gd name="connsiteX14" fmla="*/ 1247505 w 1777943"/>
                <a:gd name="connsiteY14" fmla="*/ 134456 h 1567397"/>
                <a:gd name="connsiteX15" fmla="*/ 1224111 w 1777943"/>
                <a:gd name="connsiteY15" fmla="*/ 132117 h 1567397"/>
                <a:gd name="connsiteX16" fmla="*/ 1196039 w 1777943"/>
                <a:gd name="connsiteY16" fmla="*/ 213996 h 1567397"/>
                <a:gd name="connsiteX17" fmla="*/ 1184342 w 1777943"/>
                <a:gd name="connsiteY17" fmla="*/ 253766 h 1567397"/>
                <a:gd name="connsiteX18" fmla="*/ 1172645 w 1777943"/>
                <a:gd name="connsiteY18" fmla="*/ 394130 h 1567397"/>
                <a:gd name="connsiteX19" fmla="*/ 1128196 w 1777943"/>
                <a:gd name="connsiteY19" fmla="*/ 635088 h 1567397"/>
                <a:gd name="connsiteX20" fmla="*/ 835771 w 1777943"/>
                <a:gd name="connsiteY20" fmla="*/ 307572 h 1567397"/>
                <a:gd name="connsiteX21" fmla="*/ 760910 w 1777943"/>
                <a:gd name="connsiteY21" fmla="*/ 221014 h 1567397"/>
                <a:gd name="connsiteX22" fmla="*/ 756232 w 1777943"/>
                <a:gd name="connsiteY22" fmla="*/ 68953 h 1567397"/>
                <a:gd name="connsiteX23" fmla="*/ 737516 w 1777943"/>
                <a:gd name="connsiteY23" fmla="*/ 43220 h 1567397"/>
                <a:gd name="connsiteX24" fmla="*/ 601831 w 1777943"/>
                <a:gd name="connsiteY24" fmla="*/ 192941 h 1567397"/>
                <a:gd name="connsiteX25" fmla="*/ 627565 w 1777943"/>
                <a:gd name="connsiteY25" fmla="*/ 359039 h 1567397"/>
                <a:gd name="connsiteX26" fmla="*/ 629904 w 1777943"/>
                <a:gd name="connsiteY26" fmla="*/ 361378 h 1567397"/>
                <a:gd name="connsiteX27" fmla="*/ 646280 w 1777943"/>
                <a:gd name="connsiteY27" fmla="*/ 267802 h 1567397"/>
                <a:gd name="connsiteX28" fmla="*/ 730498 w 1777943"/>
                <a:gd name="connsiteY28" fmla="*/ 230372 h 1567397"/>
                <a:gd name="connsiteX29" fmla="*/ 646280 w 1777943"/>
                <a:gd name="connsiteY29" fmla="*/ 370736 h 1567397"/>
                <a:gd name="connsiteX30" fmla="*/ 629904 w 1777943"/>
                <a:gd name="connsiteY30" fmla="*/ 394130 h 1567397"/>
                <a:gd name="connsiteX31" fmla="*/ 606510 w 1777943"/>
                <a:gd name="connsiteY31" fmla="*/ 373075 h 1567397"/>
                <a:gd name="connsiteX32" fmla="*/ 578437 w 1777943"/>
                <a:gd name="connsiteY32" fmla="*/ 204638 h 1567397"/>
                <a:gd name="connsiteX33" fmla="*/ 470825 w 1777943"/>
                <a:gd name="connsiteY33" fmla="*/ 242069 h 1567397"/>
                <a:gd name="connsiteX34" fmla="*/ 314085 w 1777943"/>
                <a:gd name="connsiteY34" fmla="*/ 326287 h 1567397"/>
                <a:gd name="connsiteX35" fmla="*/ 288352 w 1777943"/>
                <a:gd name="connsiteY35" fmla="*/ 340323 h 1567397"/>
                <a:gd name="connsiteX36" fmla="*/ 147988 w 1777943"/>
                <a:gd name="connsiteY36" fmla="*/ 585960 h 1567397"/>
                <a:gd name="connsiteX37" fmla="*/ 73127 w 1777943"/>
                <a:gd name="connsiteY37" fmla="*/ 810543 h 1567397"/>
                <a:gd name="connsiteX38" fmla="*/ 122254 w 1777943"/>
                <a:gd name="connsiteY38" fmla="*/ 918155 h 1567397"/>
                <a:gd name="connsiteX39" fmla="*/ 307067 w 1777943"/>
                <a:gd name="connsiteY39" fmla="*/ 1114665 h 1567397"/>
                <a:gd name="connsiteX40" fmla="*/ 311746 w 1777943"/>
                <a:gd name="connsiteY40" fmla="*/ 1124022 h 1567397"/>
                <a:gd name="connsiteX41" fmla="*/ 307067 w 1777943"/>
                <a:gd name="connsiteY41" fmla="*/ 1117004 h 1567397"/>
                <a:gd name="connsiteX42" fmla="*/ 318764 w 1777943"/>
                <a:gd name="connsiteY42" fmla="*/ 1147416 h 1567397"/>
                <a:gd name="connsiteX43" fmla="*/ 257940 w 1777943"/>
                <a:gd name="connsiteY43" fmla="*/ 1053840 h 1567397"/>
                <a:gd name="connsiteX44" fmla="*/ 157345 w 1777943"/>
                <a:gd name="connsiteY44" fmla="*/ 953246 h 1567397"/>
                <a:gd name="connsiteX45" fmla="*/ 119915 w 1777943"/>
                <a:gd name="connsiteY45" fmla="*/ 960264 h 1567397"/>
                <a:gd name="connsiteX46" fmla="*/ 56751 w 1777943"/>
                <a:gd name="connsiteY46" fmla="*/ 1283102 h 1567397"/>
                <a:gd name="connsiteX47" fmla="*/ 59091 w 1777943"/>
                <a:gd name="connsiteY47" fmla="*/ 1519381 h 1567397"/>
                <a:gd name="connsiteX48" fmla="*/ 110557 w 1777943"/>
                <a:gd name="connsiteY48" fmla="*/ 1517041 h 1567397"/>
                <a:gd name="connsiteX49" fmla="*/ 243903 w 1777943"/>
                <a:gd name="connsiteY49" fmla="*/ 1379017 h 1567397"/>
                <a:gd name="connsiteX50" fmla="*/ 501237 w 1777943"/>
                <a:gd name="connsiteY50" fmla="*/ 1290120 h 1567397"/>
                <a:gd name="connsiteX51" fmla="*/ 821735 w 1777943"/>
                <a:gd name="connsiteY51" fmla="*/ 1285441 h 1567397"/>
                <a:gd name="connsiteX52" fmla="*/ 1731761 w 1777943"/>
                <a:gd name="connsiteY52" fmla="*/ 1163792 h 1567397"/>
                <a:gd name="connsiteX53" fmla="*/ 59091 w 1777943"/>
                <a:gd name="connsiteY53" fmla="*/ 1404750 h 1567397"/>
                <a:gd name="connsiteX54" fmla="*/ 164364 w 1777943"/>
                <a:gd name="connsiteY54" fmla="*/ 1322871 h 1567397"/>
                <a:gd name="connsiteX55" fmla="*/ 59091 w 1777943"/>
                <a:gd name="connsiteY55" fmla="*/ 1404750 h 1567397"/>
                <a:gd name="connsiteX56" fmla="*/ 131612 w 1777943"/>
                <a:gd name="connsiteY56" fmla="*/ 1285441 h 1567397"/>
                <a:gd name="connsiteX57" fmla="*/ 316424 w 1777943"/>
                <a:gd name="connsiteY57" fmla="*/ 1264386 h 1567397"/>
                <a:gd name="connsiteX58" fmla="*/ 131612 w 1777943"/>
                <a:gd name="connsiteY58" fmla="*/ 1285441 h 156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777943" h="1567397">
                  <a:moveTo>
                    <a:pt x="1731761" y="1163792"/>
                  </a:moveTo>
                  <a:cubicBezTo>
                    <a:pt x="1755155" y="1124022"/>
                    <a:pt x="1759834" y="1049162"/>
                    <a:pt x="1729422" y="1009392"/>
                  </a:cubicBezTo>
                  <a:cubicBezTo>
                    <a:pt x="1722403" y="1000034"/>
                    <a:pt x="1717725" y="983658"/>
                    <a:pt x="1717725" y="971961"/>
                  </a:cubicBezTo>
                  <a:cubicBezTo>
                    <a:pt x="1724743" y="833937"/>
                    <a:pt x="1659240" y="705270"/>
                    <a:pt x="1663918" y="567245"/>
                  </a:cubicBezTo>
                  <a:cubicBezTo>
                    <a:pt x="1666258" y="529815"/>
                    <a:pt x="1654561" y="492384"/>
                    <a:pt x="1633506" y="461972"/>
                  </a:cubicBezTo>
                  <a:cubicBezTo>
                    <a:pt x="1598415" y="410505"/>
                    <a:pt x="1582039" y="342663"/>
                    <a:pt x="1523554" y="314590"/>
                  </a:cubicBezTo>
                  <a:cubicBezTo>
                    <a:pt x="1444015" y="279499"/>
                    <a:pt x="1378512" y="223354"/>
                    <a:pt x="1296633" y="192941"/>
                  </a:cubicBezTo>
                  <a:cubicBezTo>
                    <a:pt x="1275578" y="211657"/>
                    <a:pt x="1294293" y="230372"/>
                    <a:pt x="1294293" y="249087"/>
                  </a:cubicBezTo>
                  <a:cubicBezTo>
                    <a:pt x="1296633" y="277160"/>
                    <a:pt x="1296633" y="302893"/>
                    <a:pt x="1298972" y="330966"/>
                  </a:cubicBezTo>
                  <a:cubicBezTo>
                    <a:pt x="1298972" y="340323"/>
                    <a:pt x="1298972" y="352020"/>
                    <a:pt x="1284936" y="354360"/>
                  </a:cubicBezTo>
                  <a:cubicBezTo>
                    <a:pt x="1280257" y="354360"/>
                    <a:pt x="1275578" y="352020"/>
                    <a:pt x="1270899" y="349681"/>
                  </a:cubicBezTo>
                  <a:cubicBezTo>
                    <a:pt x="1259202" y="335645"/>
                    <a:pt x="1277918" y="335645"/>
                    <a:pt x="1280257" y="328627"/>
                  </a:cubicBezTo>
                  <a:cubicBezTo>
                    <a:pt x="1287275" y="307572"/>
                    <a:pt x="1280257" y="286517"/>
                    <a:pt x="1277918" y="263123"/>
                  </a:cubicBezTo>
                  <a:cubicBezTo>
                    <a:pt x="1273239" y="225693"/>
                    <a:pt x="1268560" y="185923"/>
                    <a:pt x="1263881" y="148493"/>
                  </a:cubicBezTo>
                  <a:cubicBezTo>
                    <a:pt x="1259202" y="143814"/>
                    <a:pt x="1252184" y="139135"/>
                    <a:pt x="1247505" y="134456"/>
                  </a:cubicBezTo>
                  <a:cubicBezTo>
                    <a:pt x="1240487" y="129778"/>
                    <a:pt x="1233469" y="129778"/>
                    <a:pt x="1224111" y="132117"/>
                  </a:cubicBezTo>
                  <a:cubicBezTo>
                    <a:pt x="1207736" y="155511"/>
                    <a:pt x="1212414" y="188263"/>
                    <a:pt x="1196039" y="213996"/>
                  </a:cubicBezTo>
                  <a:cubicBezTo>
                    <a:pt x="1191360" y="225693"/>
                    <a:pt x="1184342" y="239729"/>
                    <a:pt x="1184342" y="253766"/>
                  </a:cubicBezTo>
                  <a:cubicBezTo>
                    <a:pt x="1186681" y="300554"/>
                    <a:pt x="1179663" y="347342"/>
                    <a:pt x="1172645" y="394130"/>
                  </a:cubicBezTo>
                  <a:cubicBezTo>
                    <a:pt x="1160948" y="468990"/>
                    <a:pt x="1144572" y="602336"/>
                    <a:pt x="1128196" y="635088"/>
                  </a:cubicBezTo>
                  <a:cubicBezTo>
                    <a:pt x="1043978" y="511100"/>
                    <a:pt x="971456" y="382433"/>
                    <a:pt x="835771" y="307572"/>
                  </a:cubicBezTo>
                  <a:cubicBezTo>
                    <a:pt x="800680" y="288857"/>
                    <a:pt x="777286" y="258445"/>
                    <a:pt x="760910" y="221014"/>
                  </a:cubicBezTo>
                  <a:cubicBezTo>
                    <a:pt x="737516" y="169547"/>
                    <a:pt x="735177" y="120420"/>
                    <a:pt x="756232" y="68953"/>
                  </a:cubicBezTo>
                  <a:cubicBezTo>
                    <a:pt x="753892" y="57256"/>
                    <a:pt x="758571" y="40880"/>
                    <a:pt x="737516" y="43220"/>
                  </a:cubicBezTo>
                  <a:cubicBezTo>
                    <a:pt x="653298" y="57256"/>
                    <a:pt x="627565" y="125099"/>
                    <a:pt x="601831" y="192941"/>
                  </a:cubicBezTo>
                  <a:cubicBezTo>
                    <a:pt x="606510" y="244408"/>
                    <a:pt x="597152" y="300554"/>
                    <a:pt x="627565" y="359039"/>
                  </a:cubicBezTo>
                  <a:cubicBezTo>
                    <a:pt x="627565" y="359039"/>
                    <a:pt x="629904" y="361378"/>
                    <a:pt x="629904" y="361378"/>
                  </a:cubicBezTo>
                  <a:cubicBezTo>
                    <a:pt x="629904" y="321608"/>
                    <a:pt x="629904" y="291196"/>
                    <a:pt x="646280" y="267802"/>
                  </a:cubicBezTo>
                  <a:cubicBezTo>
                    <a:pt x="664995" y="239729"/>
                    <a:pt x="690728" y="223354"/>
                    <a:pt x="730498" y="230372"/>
                  </a:cubicBezTo>
                  <a:cubicBezTo>
                    <a:pt x="657977" y="251426"/>
                    <a:pt x="634583" y="300554"/>
                    <a:pt x="646280" y="370736"/>
                  </a:cubicBezTo>
                  <a:cubicBezTo>
                    <a:pt x="648619" y="380093"/>
                    <a:pt x="643940" y="391790"/>
                    <a:pt x="629904" y="394130"/>
                  </a:cubicBezTo>
                  <a:cubicBezTo>
                    <a:pt x="615868" y="396469"/>
                    <a:pt x="611189" y="384772"/>
                    <a:pt x="606510" y="373075"/>
                  </a:cubicBezTo>
                  <a:cubicBezTo>
                    <a:pt x="585455" y="319269"/>
                    <a:pt x="583116" y="260784"/>
                    <a:pt x="578437" y="204638"/>
                  </a:cubicBezTo>
                  <a:cubicBezTo>
                    <a:pt x="541007" y="211657"/>
                    <a:pt x="501237" y="218675"/>
                    <a:pt x="470825" y="242069"/>
                  </a:cubicBezTo>
                  <a:cubicBezTo>
                    <a:pt x="421697" y="277160"/>
                    <a:pt x="370231" y="305233"/>
                    <a:pt x="314085" y="326287"/>
                  </a:cubicBezTo>
                  <a:cubicBezTo>
                    <a:pt x="304727" y="330966"/>
                    <a:pt x="295370" y="333305"/>
                    <a:pt x="288352" y="340323"/>
                  </a:cubicBezTo>
                  <a:cubicBezTo>
                    <a:pt x="211152" y="405827"/>
                    <a:pt x="187758" y="504081"/>
                    <a:pt x="147988" y="585960"/>
                  </a:cubicBezTo>
                  <a:cubicBezTo>
                    <a:pt x="115236" y="653803"/>
                    <a:pt x="84824" y="731003"/>
                    <a:pt x="73127" y="810543"/>
                  </a:cubicBezTo>
                  <a:cubicBezTo>
                    <a:pt x="63769" y="876046"/>
                    <a:pt x="63769" y="892422"/>
                    <a:pt x="122254" y="918155"/>
                  </a:cubicBezTo>
                  <a:cubicBezTo>
                    <a:pt x="213491" y="955586"/>
                    <a:pt x="269637" y="1028107"/>
                    <a:pt x="307067" y="1114665"/>
                  </a:cubicBezTo>
                  <a:cubicBezTo>
                    <a:pt x="309406" y="1117004"/>
                    <a:pt x="309406" y="1121683"/>
                    <a:pt x="311746" y="1124022"/>
                  </a:cubicBezTo>
                  <a:cubicBezTo>
                    <a:pt x="309406" y="1121683"/>
                    <a:pt x="309406" y="1119344"/>
                    <a:pt x="307067" y="1117004"/>
                  </a:cubicBezTo>
                  <a:cubicBezTo>
                    <a:pt x="311746" y="1126362"/>
                    <a:pt x="316424" y="1138059"/>
                    <a:pt x="318764" y="1147416"/>
                  </a:cubicBezTo>
                  <a:cubicBezTo>
                    <a:pt x="297709" y="1117004"/>
                    <a:pt x="278994" y="1084253"/>
                    <a:pt x="257940" y="1053840"/>
                  </a:cubicBezTo>
                  <a:cubicBezTo>
                    <a:pt x="229867" y="1014071"/>
                    <a:pt x="197115" y="981319"/>
                    <a:pt x="157345" y="953246"/>
                  </a:cubicBezTo>
                  <a:cubicBezTo>
                    <a:pt x="138630" y="939210"/>
                    <a:pt x="129273" y="939210"/>
                    <a:pt x="119915" y="960264"/>
                  </a:cubicBezTo>
                  <a:cubicBezTo>
                    <a:pt x="87163" y="1065537"/>
                    <a:pt x="80145" y="1175489"/>
                    <a:pt x="56751" y="1283102"/>
                  </a:cubicBezTo>
                  <a:cubicBezTo>
                    <a:pt x="40375" y="1362641"/>
                    <a:pt x="35697" y="1439841"/>
                    <a:pt x="59091" y="1519381"/>
                  </a:cubicBezTo>
                  <a:cubicBezTo>
                    <a:pt x="75466" y="1528738"/>
                    <a:pt x="91842" y="1526399"/>
                    <a:pt x="110557" y="1517041"/>
                  </a:cubicBezTo>
                  <a:cubicBezTo>
                    <a:pt x="152667" y="1467914"/>
                    <a:pt x="187758" y="1407090"/>
                    <a:pt x="243903" y="1379017"/>
                  </a:cubicBezTo>
                  <a:cubicBezTo>
                    <a:pt x="342158" y="1329890"/>
                    <a:pt x="442752" y="1287780"/>
                    <a:pt x="501237" y="1290120"/>
                  </a:cubicBezTo>
                  <a:cubicBezTo>
                    <a:pt x="590134" y="1294799"/>
                    <a:pt x="737516" y="1313514"/>
                    <a:pt x="821735" y="1285441"/>
                  </a:cubicBezTo>
                  <a:lnTo>
                    <a:pt x="1731761" y="1163792"/>
                  </a:lnTo>
                  <a:close/>
                  <a:moveTo>
                    <a:pt x="59091" y="1404750"/>
                  </a:moveTo>
                  <a:cubicBezTo>
                    <a:pt x="80145" y="1360302"/>
                    <a:pt x="115236" y="1334568"/>
                    <a:pt x="164364" y="1322871"/>
                  </a:cubicBezTo>
                  <a:cubicBezTo>
                    <a:pt x="129273" y="1350944"/>
                    <a:pt x="94182" y="1376678"/>
                    <a:pt x="59091" y="1404750"/>
                  </a:cubicBezTo>
                  <a:close/>
                  <a:moveTo>
                    <a:pt x="131612" y="1285441"/>
                  </a:moveTo>
                  <a:cubicBezTo>
                    <a:pt x="187758" y="1243332"/>
                    <a:pt x="250921" y="1240992"/>
                    <a:pt x="316424" y="1264386"/>
                  </a:cubicBezTo>
                  <a:cubicBezTo>
                    <a:pt x="253261" y="1257368"/>
                    <a:pt x="192436" y="1266726"/>
                    <a:pt x="131612" y="1285441"/>
                  </a:cubicBezTo>
                  <a:close/>
                </a:path>
              </a:pathLst>
            </a:custGeom>
            <a:solidFill>
              <a:srgbClr val="403D3D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" name="Freeform: Shape 26">
              <a:extLst>
                <a:ext uri="{FF2B5EF4-FFF2-40B4-BE49-F238E27FC236}">
                  <a16:creationId xmlns:a16="http://schemas.microsoft.com/office/drawing/2014/main" id="{5F363208-3B86-400C-9FA6-5E25A8C9E242}"/>
                </a:ext>
              </a:extLst>
            </p:cNvPr>
            <p:cNvSpPr/>
            <p:nvPr/>
          </p:nvSpPr>
          <p:spPr>
            <a:xfrm>
              <a:off x="10126872" y="2025953"/>
              <a:ext cx="655032" cy="561456"/>
            </a:xfrm>
            <a:custGeom>
              <a:avLst/>
              <a:gdLst>
                <a:gd name="connsiteX0" fmla="*/ 52515 w 655031"/>
                <a:gd name="connsiteY0" fmla="*/ 534570 h 561455"/>
                <a:gd name="connsiteX1" fmla="*/ 43157 w 655031"/>
                <a:gd name="connsiteY1" fmla="*/ 525213 h 561455"/>
                <a:gd name="connsiteX2" fmla="*/ 78248 w 655031"/>
                <a:gd name="connsiteY2" fmla="*/ 490122 h 561455"/>
                <a:gd name="connsiteX3" fmla="*/ 270079 w 655031"/>
                <a:gd name="connsiteY3" fmla="*/ 349758 h 561455"/>
                <a:gd name="connsiteX4" fmla="*/ 548468 w 655031"/>
                <a:gd name="connsiteY4" fmla="*/ 104121 h 561455"/>
                <a:gd name="connsiteX5" fmla="*/ 553146 w 655031"/>
                <a:gd name="connsiteY5" fmla="*/ 57333 h 561455"/>
                <a:gd name="connsiteX6" fmla="*/ 606953 w 655031"/>
                <a:gd name="connsiteY6" fmla="*/ 69030 h 561455"/>
                <a:gd name="connsiteX7" fmla="*/ 635025 w 655031"/>
                <a:gd name="connsiteY7" fmla="*/ 87745 h 561455"/>
                <a:gd name="connsiteX8" fmla="*/ 525074 w 655031"/>
                <a:gd name="connsiteY8" fmla="*/ 164945 h 561455"/>
                <a:gd name="connsiteX9" fmla="*/ 167146 w 655031"/>
                <a:gd name="connsiteY9" fmla="*/ 469067 h 561455"/>
                <a:gd name="connsiteX10" fmla="*/ 52515 w 655031"/>
                <a:gd name="connsiteY10" fmla="*/ 534570 h 56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5031" h="561455">
                  <a:moveTo>
                    <a:pt x="52515" y="534570"/>
                  </a:moveTo>
                  <a:cubicBezTo>
                    <a:pt x="50176" y="532231"/>
                    <a:pt x="45497" y="527552"/>
                    <a:pt x="43157" y="525213"/>
                  </a:cubicBezTo>
                  <a:cubicBezTo>
                    <a:pt x="40818" y="499479"/>
                    <a:pt x="64212" y="497140"/>
                    <a:pt x="78248" y="490122"/>
                  </a:cubicBezTo>
                  <a:cubicBezTo>
                    <a:pt x="148430" y="452691"/>
                    <a:pt x="209255" y="398885"/>
                    <a:pt x="270079" y="349758"/>
                  </a:cubicBezTo>
                  <a:cubicBezTo>
                    <a:pt x="365994" y="270218"/>
                    <a:pt x="459570" y="188339"/>
                    <a:pt x="548468" y="104121"/>
                  </a:cubicBezTo>
                  <a:cubicBezTo>
                    <a:pt x="567183" y="85406"/>
                    <a:pt x="574201" y="73709"/>
                    <a:pt x="553146" y="57333"/>
                  </a:cubicBezTo>
                  <a:cubicBezTo>
                    <a:pt x="576540" y="40957"/>
                    <a:pt x="599934" y="31599"/>
                    <a:pt x="606953" y="69030"/>
                  </a:cubicBezTo>
                  <a:cubicBezTo>
                    <a:pt x="611631" y="87745"/>
                    <a:pt x="625668" y="83066"/>
                    <a:pt x="635025" y="87745"/>
                  </a:cubicBezTo>
                  <a:cubicBezTo>
                    <a:pt x="588237" y="101781"/>
                    <a:pt x="555486" y="132194"/>
                    <a:pt x="525074" y="164945"/>
                  </a:cubicBezTo>
                  <a:cubicBezTo>
                    <a:pt x="417461" y="279576"/>
                    <a:pt x="286455" y="366133"/>
                    <a:pt x="167146" y="469067"/>
                  </a:cubicBezTo>
                  <a:cubicBezTo>
                    <a:pt x="132055" y="499479"/>
                    <a:pt x="92285" y="515855"/>
                    <a:pt x="52515" y="534570"/>
                  </a:cubicBezTo>
                  <a:close/>
                </a:path>
              </a:pathLst>
            </a:custGeom>
            <a:solidFill>
              <a:srgbClr val="6D6A6A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" name="Freeform: Shape 27">
              <a:extLst>
                <a:ext uri="{FF2B5EF4-FFF2-40B4-BE49-F238E27FC236}">
                  <a16:creationId xmlns:a16="http://schemas.microsoft.com/office/drawing/2014/main" id="{9651982F-E2B7-42AA-BC80-093F795EDC8D}"/>
                </a:ext>
              </a:extLst>
            </p:cNvPr>
            <p:cNvSpPr/>
            <p:nvPr/>
          </p:nvSpPr>
          <p:spPr>
            <a:xfrm>
              <a:off x="8876498" y="2106020"/>
              <a:ext cx="1427033" cy="4304495"/>
            </a:xfrm>
            <a:custGeom>
              <a:avLst/>
              <a:gdLst>
                <a:gd name="connsiteX0" fmla="*/ 1305229 w 1427033"/>
                <a:gd name="connsiteY0" fmla="*/ 73181 h 4304494"/>
                <a:gd name="connsiteX1" fmla="*/ 1279495 w 1427033"/>
                <a:gd name="connsiteY1" fmla="*/ 87218 h 4304494"/>
                <a:gd name="connsiteX2" fmla="*/ 673591 w 1427033"/>
                <a:gd name="connsiteY2" fmla="*/ 122309 h 4304494"/>
                <a:gd name="connsiteX3" fmla="*/ 638500 w 1427033"/>
                <a:gd name="connsiteY3" fmla="*/ 143363 h 4304494"/>
                <a:gd name="connsiteX4" fmla="*/ 109796 w 1427033"/>
                <a:gd name="connsiteY4" fmla="*/ 407715 h 4304494"/>
                <a:gd name="connsiteX5" fmla="*/ 91081 w 1427033"/>
                <a:gd name="connsiteY5" fmla="*/ 454503 h 4304494"/>
                <a:gd name="connsiteX6" fmla="*/ 91081 w 1427033"/>
                <a:gd name="connsiteY6" fmla="*/ 524685 h 4304494"/>
                <a:gd name="connsiteX7" fmla="*/ 74705 w 1427033"/>
                <a:gd name="connsiteY7" fmla="*/ 583170 h 4304494"/>
                <a:gd name="connsiteX8" fmla="*/ 55990 w 1427033"/>
                <a:gd name="connsiteY8" fmla="*/ 693122 h 4304494"/>
                <a:gd name="connsiteX9" fmla="*/ 95759 w 1427033"/>
                <a:gd name="connsiteY9" fmla="*/ 739910 h 4304494"/>
                <a:gd name="connsiteX10" fmla="*/ 123832 w 1427033"/>
                <a:gd name="connsiteY10" fmla="*/ 805413 h 4304494"/>
                <a:gd name="connsiteX11" fmla="*/ 116814 w 1427033"/>
                <a:gd name="connsiteY11" fmla="*/ 1086141 h 4304494"/>
                <a:gd name="connsiteX12" fmla="*/ 114475 w 1427033"/>
                <a:gd name="connsiteY12" fmla="*/ 1100177 h 4304494"/>
                <a:gd name="connsiteX13" fmla="*/ 114475 w 1427033"/>
                <a:gd name="connsiteY13" fmla="*/ 1359851 h 4304494"/>
                <a:gd name="connsiteX14" fmla="*/ 109796 w 1427033"/>
                <a:gd name="connsiteY14" fmla="*/ 1504894 h 4304494"/>
                <a:gd name="connsiteX15" fmla="*/ 133190 w 1427033"/>
                <a:gd name="connsiteY15" fmla="*/ 1713100 h 4304494"/>
                <a:gd name="connsiteX16" fmla="*/ 156584 w 1427033"/>
                <a:gd name="connsiteY16" fmla="*/ 1851125 h 4304494"/>
                <a:gd name="connsiteX17" fmla="*/ 186996 w 1427033"/>
                <a:gd name="connsiteY17" fmla="*/ 2021901 h 4304494"/>
                <a:gd name="connsiteX18" fmla="*/ 210390 w 1427033"/>
                <a:gd name="connsiteY18" fmla="*/ 2309647 h 4304494"/>
                <a:gd name="connsiteX19" fmla="*/ 198693 w 1427033"/>
                <a:gd name="connsiteY19" fmla="*/ 2333041 h 4304494"/>
                <a:gd name="connsiteX20" fmla="*/ 208050 w 1427033"/>
                <a:gd name="connsiteY20" fmla="*/ 2494460 h 4304494"/>
                <a:gd name="connsiteX21" fmla="*/ 215069 w 1427033"/>
                <a:gd name="connsiteY21" fmla="*/ 2545926 h 4304494"/>
                <a:gd name="connsiteX22" fmla="*/ 172959 w 1427033"/>
                <a:gd name="connsiteY22" fmla="*/ 2690969 h 4304494"/>
                <a:gd name="connsiteX23" fmla="*/ 172959 w 1427033"/>
                <a:gd name="connsiteY23" fmla="*/ 2705006 h 4304494"/>
                <a:gd name="connsiteX24" fmla="*/ 175299 w 1427033"/>
                <a:gd name="connsiteY24" fmla="*/ 2903855 h 4304494"/>
                <a:gd name="connsiteX25" fmla="*/ 161262 w 1427033"/>
                <a:gd name="connsiteY25" fmla="*/ 3151831 h 4304494"/>
                <a:gd name="connsiteX26" fmla="*/ 158923 w 1427033"/>
                <a:gd name="connsiteY26" fmla="*/ 3161188 h 4304494"/>
                <a:gd name="connsiteX27" fmla="*/ 149565 w 1427033"/>
                <a:gd name="connsiteY27" fmla="*/ 3413844 h 4304494"/>
                <a:gd name="connsiteX28" fmla="*/ 151905 w 1427033"/>
                <a:gd name="connsiteY28" fmla="*/ 3647784 h 4304494"/>
                <a:gd name="connsiteX29" fmla="*/ 194014 w 1427033"/>
                <a:gd name="connsiteY29" fmla="*/ 4008051 h 4304494"/>
                <a:gd name="connsiteX30" fmla="*/ 226766 w 1427033"/>
                <a:gd name="connsiteY30" fmla="*/ 4197542 h 4304494"/>
                <a:gd name="connsiteX31" fmla="*/ 275893 w 1427033"/>
                <a:gd name="connsiteY31" fmla="*/ 4256027 h 4304494"/>
                <a:gd name="connsiteX32" fmla="*/ 299287 w 1427033"/>
                <a:gd name="connsiteY32" fmla="*/ 4265385 h 4304494"/>
                <a:gd name="connsiteX33" fmla="*/ 374148 w 1427033"/>
                <a:gd name="connsiteY33" fmla="*/ 4256027 h 4304494"/>
                <a:gd name="connsiteX34" fmla="*/ 572997 w 1427033"/>
                <a:gd name="connsiteY34" fmla="*/ 4244330 h 4304494"/>
                <a:gd name="connsiteX35" fmla="*/ 624464 w 1427033"/>
                <a:gd name="connsiteY35" fmla="*/ 4234973 h 4304494"/>
                <a:gd name="connsiteX36" fmla="*/ 640839 w 1427033"/>
                <a:gd name="connsiteY36" fmla="*/ 4199882 h 4304494"/>
                <a:gd name="connsiteX37" fmla="*/ 636161 w 1427033"/>
                <a:gd name="connsiteY37" fmla="*/ 3872366 h 4304494"/>
                <a:gd name="connsiteX38" fmla="*/ 610427 w 1427033"/>
                <a:gd name="connsiteY38" fmla="*/ 3549529 h 4304494"/>
                <a:gd name="connsiteX39" fmla="*/ 605748 w 1427033"/>
                <a:gd name="connsiteY39" fmla="*/ 3467650 h 4304494"/>
                <a:gd name="connsiteX40" fmla="*/ 622124 w 1427033"/>
                <a:gd name="connsiteY40" fmla="*/ 2807939 h 4304494"/>
                <a:gd name="connsiteX41" fmla="*/ 666573 w 1427033"/>
                <a:gd name="connsiteY41" fmla="*/ 2457029 h 4304494"/>
                <a:gd name="connsiteX42" fmla="*/ 696985 w 1427033"/>
                <a:gd name="connsiteY42" fmla="*/ 2005525 h 4304494"/>
                <a:gd name="connsiteX43" fmla="*/ 795240 w 1427033"/>
                <a:gd name="connsiteY43" fmla="*/ 1537645 h 4304494"/>
                <a:gd name="connsiteX44" fmla="*/ 771846 w 1427033"/>
                <a:gd name="connsiteY44" fmla="*/ 1766906 h 4304494"/>
                <a:gd name="connsiteX45" fmla="*/ 746112 w 1427033"/>
                <a:gd name="connsiteY45" fmla="*/ 1977452 h 4304494"/>
                <a:gd name="connsiteX46" fmla="*/ 769506 w 1427033"/>
                <a:gd name="connsiteY46" fmla="*/ 2209053 h 4304494"/>
                <a:gd name="connsiteX47" fmla="*/ 785882 w 1427033"/>
                <a:gd name="connsiteY47" fmla="*/ 2335380 h 4304494"/>
                <a:gd name="connsiteX48" fmla="*/ 795240 w 1427033"/>
                <a:gd name="connsiteY48" fmla="*/ 2714363 h 4304494"/>
                <a:gd name="connsiteX49" fmla="*/ 748452 w 1427033"/>
                <a:gd name="connsiteY49" fmla="*/ 3114400 h 4304494"/>
                <a:gd name="connsiteX50" fmla="*/ 755470 w 1427033"/>
                <a:gd name="connsiteY50" fmla="*/ 3647784 h 4304494"/>
                <a:gd name="connsiteX51" fmla="*/ 757809 w 1427033"/>
                <a:gd name="connsiteY51" fmla="*/ 3769432 h 4304494"/>
                <a:gd name="connsiteX52" fmla="*/ 760149 w 1427033"/>
                <a:gd name="connsiteY52" fmla="*/ 4052500 h 4304494"/>
                <a:gd name="connsiteX53" fmla="*/ 767167 w 1427033"/>
                <a:gd name="connsiteY53" fmla="*/ 4185845 h 4304494"/>
                <a:gd name="connsiteX54" fmla="*/ 792900 w 1427033"/>
                <a:gd name="connsiteY54" fmla="*/ 4206900 h 4304494"/>
                <a:gd name="connsiteX55" fmla="*/ 1045555 w 1427033"/>
                <a:gd name="connsiteY55" fmla="*/ 4211579 h 4304494"/>
                <a:gd name="connsiteX56" fmla="*/ 1197616 w 1427033"/>
                <a:gd name="connsiteY56" fmla="*/ 4143736 h 4304494"/>
                <a:gd name="connsiteX57" fmla="*/ 1211653 w 1427033"/>
                <a:gd name="connsiteY57" fmla="*/ 4071215 h 4304494"/>
                <a:gd name="connsiteX58" fmla="*/ 1185919 w 1427033"/>
                <a:gd name="connsiteY58" fmla="*/ 3888742 h 4304494"/>
                <a:gd name="connsiteX59" fmla="*/ 1171883 w 1427033"/>
                <a:gd name="connsiteY59" fmla="*/ 3757735 h 4304494"/>
                <a:gd name="connsiteX60" fmla="*/ 1174222 w 1427033"/>
                <a:gd name="connsiteY60" fmla="*/ 3610353 h 4304494"/>
                <a:gd name="connsiteX61" fmla="*/ 1157847 w 1427033"/>
                <a:gd name="connsiteY61" fmla="*/ 3404486 h 4304494"/>
                <a:gd name="connsiteX62" fmla="*/ 1195277 w 1427033"/>
                <a:gd name="connsiteY62" fmla="*/ 2992752 h 4304494"/>
                <a:gd name="connsiteX63" fmla="*/ 1258441 w 1427033"/>
                <a:gd name="connsiteY63" fmla="*/ 2751794 h 4304494"/>
                <a:gd name="connsiteX64" fmla="*/ 1274817 w 1427033"/>
                <a:gd name="connsiteY64" fmla="*/ 2655878 h 4304494"/>
                <a:gd name="connsiteX65" fmla="*/ 1274817 w 1427033"/>
                <a:gd name="connsiteY65" fmla="*/ 2578678 h 4304494"/>
                <a:gd name="connsiteX66" fmla="*/ 1302889 w 1427033"/>
                <a:gd name="connsiteY66" fmla="*/ 2209053 h 4304494"/>
                <a:gd name="connsiteX67" fmla="*/ 1302889 w 1427033"/>
                <a:gd name="connsiteY67" fmla="*/ 2192677 h 4304494"/>
                <a:gd name="connsiteX68" fmla="*/ 1314586 w 1427033"/>
                <a:gd name="connsiteY68" fmla="*/ 1649936 h 4304494"/>
                <a:gd name="connsiteX69" fmla="*/ 1181241 w 1427033"/>
                <a:gd name="connsiteY69" fmla="*/ 898989 h 4304494"/>
                <a:gd name="connsiteX70" fmla="*/ 1202295 w 1427033"/>
                <a:gd name="connsiteY70" fmla="*/ 714177 h 4304494"/>
                <a:gd name="connsiteX71" fmla="*/ 1190598 w 1427033"/>
                <a:gd name="connsiteY71" fmla="*/ 475558 h 4304494"/>
                <a:gd name="connsiteX72" fmla="*/ 1302889 w 1427033"/>
                <a:gd name="connsiteY72" fmla="*/ 452164 h 4304494"/>
                <a:gd name="connsiteX73" fmla="*/ 1293532 w 1427033"/>
                <a:gd name="connsiteY73" fmla="*/ 435788 h 4304494"/>
                <a:gd name="connsiteX74" fmla="*/ 1272477 w 1427033"/>
                <a:gd name="connsiteY74" fmla="*/ 435788 h 4304494"/>
                <a:gd name="connsiteX75" fmla="*/ 1178901 w 1427033"/>
                <a:gd name="connsiteY75" fmla="*/ 367946 h 4304494"/>
                <a:gd name="connsiteX76" fmla="*/ 1169544 w 1427033"/>
                <a:gd name="connsiteY76" fmla="*/ 314139 h 4304494"/>
                <a:gd name="connsiteX77" fmla="*/ 1176562 w 1427033"/>
                <a:gd name="connsiteY77" fmla="*/ 236939 h 4304494"/>
                <a:gd name="connsiteX78" fmla="*/ 1314586 w 1427033"/>
                <a:gd name="connsiteY78" fmla="*/ 150382 h 4304494"/>
                <a:gd name="connsiteX79" fmla="*/ 1354356 w 1427033"/>
                <a:gd name="connsiteY79" fmla="*/ 77860 h 4304494"/>
                <a:gd name="connsiteX80" fmla="*/ 1382429 w 1427033"/>
                <a:gd name="connsiteY80" fmla="*/ 73181 h 4304494"/>
                <a:gd name="connsiteX81" fmla="*/ 1394126 w 1427033"/>
                <a:gd name="connsiteY81" fmla="*/ 63824 h 4304494"/>
                <a:gd name="connsiteX82" fmla="*/ 1305229 w 1427033"/>
                <a:gd name="connsiteY82" fmla="*/ 73181 h 4304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1427033" h="4304494">
                  <a:moveTo>
                    <a:pt x="1305229" y="73181"/>
                  </a:moveTo>
                  <a:cubicBezTo>
                    <a:pt x="1300550" y="82539"/>
                    <a:pt x="1291192" y="84878"/>
                    <a:pt x="1279495" y="87218"/>
                  </a:cubicBezTo>
                  <a:cubicBezTo>
                    <a:pt x="1176562" y="96575"/>
                    <a:pt x="680609" y="152721"/>
                    <a:pt x="673591" y="122309"/>
                  </a:cubicBezTo>
                  <a:cubicBezTo>
                    <a:pt x="666573" y="126988"/>
                    <a:pt x="652536" y="136345"/>
                    <a:pt x="638500" y="143363"/>
                  </a:cubicBezTo>
                  <a:cubicBezTo>
                    <a:pt x="470063" y="246297"/>
                    <a:pt x="306305" y="358588"/>
                    <a:pt x="109796" y="407715"/>
                  </a:cubicBezTo>
                  <a:cubicBezTo>
                    <a:pt x="88741" y="417073"/>
                    <a:pt x="98099" y="440467"/>
                    <a:pt x="91081" y="454503"/>
                  </a:cubicBezTo>
                  <a:cubicBezTo>
                    <a:pt x="84062" y="477897"/>
                    <a:pt x="79384" y="503631"/>
                    <a:pt x="91081" y="524685"/>
                  </a:cubicBezTo>
                  <a:cubicBezTo>
                    <a:pt x="112135" y="555097"/>
                    <a:pt x="95759" y="566794"/>
                    <a:pt x="74705" y="583170"/>
                  </a:cubicBezTo>
                  <a:cubicBezTo>
                    <a:pt x="41953" y="608904"/>
                    <a:pt x="32596" y="658031"/>
                    <a:pt x="55990" y="693122"/>
                  </a:cubicBezTo>
                  <a:cubicBezTo>
                    <a:pt x="67687" y="709498"/>
                    <a:pt x="81723" y="728213"/>
                    <a:pt x="95759" y="739910"/>
                  </a:cubicBezTo>
                  <a:cubicBezTo>
                    <a:pt x="119153" y="758625"/>
                    <a:pt x="121493" y="777340"/>
                    <a:pt x="123832" y="805413"/>
                  </a:cubicBezTo>
                  <a:cubicBezTo>
                    <a:pt x="126172" y="898989"/>
                    <a:pt x="84062" y="992565"/>
                    <a:pt x="116814" y="1086141"/>
                  </a:cubicBezTo>
                  <a:cubicBezTo>
                    <a:pt x="119153" y="1090820"/>
                    <a:pt x="116814" y="1095499"/>
                    <a:pt x="114475" y="1100177"/>
                  </a:cubicBezTo>
                  <a:cubicBezTo>
                    <a:pt x="91081" y="1186736"/>
                    <a:pt x="88741" y="1273293"/>
                    <a:pt x="114475" y="1359851"/>
                  </a:cubicBezTo>
                  <a:cubicBezTo>
                    <a:pt x="128511" y="1408978"/>
                    <a:pt x="119153" y="1458106"/>
                    <a:pt x="109796" y="1504894"/>
                  </a:cubicBezTo>
                  <a:cubicBezTo>
                    <a:pt x="93420" y="1577415"/>
                    <a:pt x="100438" y="1645258"/>
                    <a:pt x="133190" y="1713100"/>
                  </a:cubicBezTo>
                  <a:cubicBezTo>
                    <a:pt x="154244" y="1755209"/>
                    <a:pt x="163602" y="1799658"/>
                    <a:pt x="156584" y="1851125"/>
                  </a:cubicBezTo>
                  <a:cubicBezTo>
                    <a:pt x="149565" y="1909610"/>
                    <a:pt x="170620" y="1965755"/>
                    <a:pt x="186996" y="2021901"/>
                  </a:cubicBezTo>
                  <a:cubicBezTo>
                    <a:pt x="215069" y="2113137"/>
                    <a:pt x="203372" y="2213732"/>
                    <a:pt x="210390" y="2309647"/>
                  </a:cubicBezTo>
                  <a:cubicBezTo>
                    <a:pt x="210390" y="2316665"/>
                    <a:pt x="203372" y="2323683"/>
                    <a:pt x="198693" y="2333041"/>
                  </a:cubicBezTo>
                  <a:cubicBezTo>
                    <a:pt x="177638" y="2389187"/>
                    <a:pt x="161262" y="2442993"/>
                    <a:pt x="208050" y="2494460"/>
                  </a:cubicBezTo>
                  <a:cubicBezTo>
                    <a:pt x="219747" y="2506157"/>
                    <a:pt x="224426" y="2524872"/>
                    <a:pt x="215069" y="2545926"/>
                  </a:cubicBezTo>
                  <a:cubicBezTo>
                    <a:pt x="196353" y="2592714"/>
                    <a:pt x="203372" y="2646521"/>
                    <a:pt x="172959" y="2690969"/>
                  </a:cubicBezTo>
                  <a:cubicBezTo>
                    <a:pt x="170620" y="2693309"/>
                    <a:pt x="170620" y="2700327"/>
                    <a:pt x="172959" y="2705006"/>
                  </a:cubicBezTo>
                  <a:cubicBezTo>
                    <a:pt x="184656" y="2770509"/>
                    <a:pt x="177638" y="2838351"/>
                    <a:pt x="175299" y="2903855"/>
                  </a:cubicBezTo>
                  <a:cubicBezTo>
                    <a:pt x="170620" y="2985734"/>
                    <a:pt x="126172" y="3067612"/>
                    <a:pt x="161262" y="3151831"/>
                  </a:cubicBezTo>
                  <a:cubicBezTo>
                    <a:pt x="161262" y="3154170"/>
                    <a:pt x="161262" y="3158849"/>
                    <a:pt x="158923" y="3161188"/>
                  </a:cubicBezTo>
                  <a:cubicBezTo>
                    <a:pt x="144887" y="3245407"/>
                    <a:pt x="142547" y="3329625"/>
                    <a:pt x="149565" y="3413844"/>
                  </a:cubicBezTo>
                  <a:cubicBezTo>
                    <a:pt x="154244" y="3491044"/>
                    <a:pt x="151905" y="3570583"/>
                    <a:pt x="151905" y="3647784"/>
                  </a:cubicBezTo>
                  <a:cubicBezTo>
                    <a:pt x="151905" y="3769432"/>
                    <a:pt x="177638" y="3888742"/>
                    <a:pt x="194014" y="4008051"/>
                  </a:cubicBezTo>
                  <a:cubicBezTo>
                    <a:pt x="203372" y="4071215"/>
                    <a:pt x="236123" y="4129700"/>
                    <a:pt x="226766" y="4197542"/>
                  </a:cubicBezTo>
                  <a:cubicBezTo>
                    <a:pt x="219747" y="4237312"/>
                    <a:pt x="238463" y="4253688"/>
                    <a:pt x="275893" y="4256027"/>
                  </a:cubicBezTo>
                  <a:cubicBezTo>
                    <a:pt x="282911" y="4260706"/>
                    <a:pt x="292269" y="4263046"/>
                    <a:pt x="299287" y="4265385"/>
                  </a:cubicBezTo>
                  <a:cubicBezTo>
                    <a:pt x="325020" y="4270064"/>
                    <a:pt x="348414" y="4260706"/>
                    <a:pt x="374148" y="4256027"/>
                  </a:cubicBezTo>
                  <a:cubicBezTo>
                    <a:pt x="439651" y="4239652"/>
                    <a:pt x="505154" y="4232633"/>
                    <a:pt x="572997" y="4244330"/>
                  </a:cubicBezTo>
                  <a:cubicBezTo>
                    <a:pt x="589373" y="4241991"/>
                    <a:pt x="608088" y="4241991"/>
                    <a:pt x="624464" y="4234973"/>
                  </a:cubicBezTo>
                  <a:cubicBezTo>
                    <a:pt x="638500" y="4227955"/>
                    <a:pt x="638500" y="4211579"/>
                    <a:pt x="640839" y="4199882"/>
                  </a:cubicBezTo>
                  <a:cubicBezTo>
                    <a:pt x="657215" y="4089930"/>
                    <a:pt x="659555" y="3977639"/>
                    <a:pt x="636161" y="3872366"/>
                  </a:cubicBezTo>
                  <a:cubicBezTo>
                    <a:pt x="612767" y="3764754"/>
                    <a:pt x="619785" y="3657141"/>
                    <a:pt x="610427" y="3549529"/>
                  </a:cubicBezTo>
                  <a:cubicBezTo>
                    <a:pt x="608088" y="3521456"/>
                    <a:pt x="608088" y="3495723"/>
                    <a:pt x="605748" y="3467650"/>
                  </a:cubicBezTo>
                  <a:cubicBezTo>
                    <a:pt x="587033" y="3247746"/>
                    <a:pt x="575336" y="3025503"/>
                    <a:pt x="622124" y="2807939"/>
                  </a:cubicBezTo>
                  <a:cubicBezTo>
                    <a:pt x="647858" y="2693309"/>
                    <a:pt x="659555" y="2573999"/>
                    <a:pt x="666573" y="2457029"/>
                  </a:cubicBezTo>
                  <a:cubicBezTo>
                    <a:pt x="673591" y="2307308"/>
                    <a:pt x="687627" y="2155247"/>
                    <a:pt x="696985" y="2005525"/>
                  </a:cubicBezTo>
                  <a:cubicBezTo>
                    <a:pt x="704003" y="1888555"/>
                    <a:pt x="750791" y="1642918"/>
                    <a:pt x="795240" y="1537645"/>
                  </a:cubicBezTo>
                  <a:cubicBezTo>
                    <a:pt x="790561" y="1539985"/>
                    <a:pt x="783543" y="1699064"/>
                    <a:pt x="771846" y="1766906"/>
                  </a:cubicBezTo>
                  <a:cubicBezTo>
                    <a:pt x="760149" y="1846446"/>
                    <a:pt x="750791" y="1900252"/>
                    <a:pt x="746112" y="1977452"/>
                  </a:cubicBezTo>
                  <a:cubicBezTo>
                    <a:pt x="769506" y="2047634"/>
                    <a:pt x="767167" y="2134192"/>
                    <a:pt x="769506" y="2209053"/>
                  </a:cubicBezTo>
                  <a:cubicBezTo>
                    <a:pt x="769506" y="2251162"/>
                    <a:pt x="776524" y="2293271"/>
                    <a:pt x="785882" y="2335380"/>
                  </a:cubicBezTo>
                  <a:cubicBezTo>
                    <a:pt x="811615" y="2459369"/>
                    <a:pt x="809276" y="2590375"/>
                    <a:pt x="795240" y="2714363"/>
                  </a:cubicBezTo>
                  <a:cubicBezTo>
                    <a:pt x="781203" y="2847709"/>
                    <a:pt x="755470" y="2981055"/>
                    <a:pt x="748452" y="3114400"/>
                  </a:cubicBezTo>
                  <a:cubicBezTo>
                    <a:pt x="739094" y="3292195"/>
                    <a:pt x="732076" y="3469989"/>
                    <a:pt x="755470" y="3647784"/>
                  </a:cubicBezTo>
                  <a:cubicBezTo>
                    <a:pt x="760149" y="3687553"/>
                    <a:pt x="769506" y="3732002"/>
                    <a:pt x="757809" y="3769432"/>
                  </a:cubicBezTo>
                  <a:cubicBezTo>
                    <a:pt x="729736" y="3865348"/>
                    <a:pt x="748452" y="3958924"/>
                    <a:pt x="760149" y="4052500"/>
                  </a:cubicBezTo>
                  <a:cubicBezTo>
                    <a:pt x="764827" y="4096948"/>
                    <a:pt x="748452" y="4141397"/>
                    <a:pt x="767167" y="4185845"/>
                  </a:cubicBezTo>
                  <a:cubicBezTo>
                    <a:pt x="774185" y="4195203"/>
                    <a:pt x="781203" y="4204561"/>
                    <a:pt x="792900" y="4206900"/>
                  </a:cubicBezTo>
                  <a:cubicBezTo>
                    <a:pt x="877119" y="4213918"/>
                    <a:pt x="961337" y="4211579"/>
                    <a:pt x="1045555" y="4211579"/>
                  </a:cubicBezTo>
                  <a:cubicBezTo>
                    <a:pt x="1104040" y="4211579"/>
                    <a:pt x="1160186" y="4192864"/>
                    <a:pt x="1197616" y="4143736"/>
                  </a:cubicBezTo>
                  <a:cubicBezTo>
                    <a:pt x="1213992" y="4122682"/>
                    <a:pt x="1202295" y="4094609"/>
                    <a:pt x="1211653" y="4071215"/>
                  </a:cubicBezTo>
                  <a:cubicBezTo>
                    <a:pt x="1204635" y="4010390"/>
                    <a:pt x="1199956" y="3947227"/>
                    <a:pt x="1185919" y="3888742"/>
                  </a:cubicBezTo>
                  <a:cubicBezTo>
                    <a:pt x="1176562" y="3844293"/>
                    <a:pt x="1169544" y="3804523"/>
                    <a:pt x="1171883" y="3757735"/>
                  </a:cubicBezTo>
                  <a:cubicBezTo>
                    <a:pt x="1174222" y="3708608"/>
                    <a:pt x="1192938" y="3657141"/>
                    <a:pt x="1174222" y="3610353"/>
                  </a:cubicBezTo>
                  <a:cubicBezTo>
                    <a:pt x="1146150" y="3542511"/>
                    <a:pt x="1146150" y="3472329"/>
                    <a:pt x="1157847" y="3404486"/>
                  </a:cubicBezTo>
                  <a:cubicBezTo>
                    <a:pt x="1183580" y="3268801"/>
                    <a:pt x="1171883" y="3128437"/>
                    <a:pt x="1195277" y="2992752"/>
                  </a:cubicBezTo>
                  <a:cubicBezTo>
                    <a:pt x="1209313" y="2908533"/>
                    <a:pt x="1206974" y="2824315"/>
                    <a:pt x="1258441" y="2751794"/>
                  </a:cubicBezTo>
                  <a:cubicBezTo>
                    <a:pt x="1277156" y="2726060"/>
                    <a:pt x="1277156" y="2688630"/>
                    <a:pt x="1274817" y="2655878"/>
                  </a:cubicBezTo>
                  <a:cubicBezTo>
                    <a:pt x="1272477" y="2630145"/>
                    <a:pt x="1272477" y="2604411"/>
                    <a:pt x="1274817" y="2578678"/>
                  </a:cubicBezTo>
                  <a:cubicBezTo>
                    <a:pt x="1286514" y="2454690"/>
                    <a:pt x="1312247" y="2333041"/>
                    <a:pt x="1302889" y="2209053"/>
                  </a:cubicBezTo>
                  <a:cubicBezTo>
                    <a:pt x="1302889" y="2204374"/>
                    <a:pt x="1302889" y="2199695"/>
                    <a:pt x="1302889" y="2192677"/>
                  </a:cubicBezTo>
                  <a:cubicBezTo>
                    <a:pt x="1298211" y="2012543"/>
                    <a:pt x="1319265" y="1832410"/>
                    <a:pt x="1314586" y="1649936"/>
                  </a:cubicBezTo>
                  <a:cubicBezTo>
                    <a:pt x="1307568" y="1392602"/>
                    <a:pt x="1258441" y="1142287"/>
                    <a:pt x="1181241" y="898989"/>
                  </a:cubicBezTo>
                  <a:cubicBezTo>
                    <a:pt x="1167204" y="891971"/>
                    <a:pt x="1190598" y="770322"/>
                    <a:pt x="1202295" y="714177"/>
                  </a:cubicBezTo>
                  <a:cubicBezTo>
                    <a:pt x="1216332" y="639316"/>
                    <a:pt x="1216332" y="555097"/>
                    <a:pt x="1190598" y="475558"/>
                  </a:cubicBezTo>
                  <a:cubicBezTo>
                    <a:pt x="1230368" y="470879"/>
                    <a:pt x="1272477" y="487255"/>
                    <a:pt x="1302889" y="452164"/>
                  </a:cubicBezTo>
                  <a:cubicBezTo>
                    <a:pt x="1305229" y="442806"/>
                    <a:pt x="1300550" y="438128"/>
                    <a:pt x="1293532" y="435788"/>
                  </a:cubicBezTo>
                  <a:cubicBezTo>
                    <a:pt x="1286514" y="433449"/>
                    <a:pt x="1279495" y="433449"/>
                    <a:pt x="1272477" y="435788"/>
                  </a:cubicBezTo>
                  <a:cubicBezTo>
                    <a:pt x="1204635" y="442806"/>
                    <a:pt x="1195277" y="435788"/>
                    <a:pt x="1178901" y="367946"/>
                  </a:cubicBezTo>
                  <a:cubicBezTo>
                    <a:pt x="1174222" y="349230"/>
                    <a:pt x="1171883" y="332855"/>
                    <a:pt x="1169544" y="314139"/>
                  </a:cubicBezTo>
                  <a:cubicBezTo>
                    <a:pt x="1167204" y="288406"/>
                    <a:pt x="1157847" y="260333"/>
                    <a:pt x="1176562" y="236939"/>
                  </a:cubicBezTo>
                  <a:cubicBezTo>
                    <a:pt x="1213992" y="192491"/>
                    <a:pt x="1256101" y="159739"/>
                    <a:pt x="1314586" y="150382"/>
                  </a:cubicBezTo>
                  <a:cubicBezTo>
                    <a:pt x="1380090" y="141024"/>
                    <a:pt x="1384768" y="136345"/>
                    <a:pt x="1354356" y="77860"/>
                  </a:cubicBezTo>
                  <a:cubicBezTo>
                    <a:pt x="1363714" y="70842"/>
                    <a:pt x="1373071" y="75521"/>
                    <a:pt x="1382429" y="73181"/>
                  </a:cubicBezTo>
                  <a:cubicBezTo>
                    <a:pt x="1387108" y="70842"/>
                    <a:pt x="1391787" y="68503"/>
                    <a:pt x="1394126" y="63824"/>
                  </a:cubicBezTo>
                  <a:cubicBezTo>
                    <a:pt x="1363714" y="42769"/>
                    <a:pt x="1330962" y="26393"/>
                    <a:pt x="1305229" y="73181"/>
                  </a:cubicBezTo>
                  <a:close/>
                </a:path>
              </a:pathLst>
            </a:custGeom>
            <a:solidFill>
              <a:srgbClr val="403D3D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" name="Freeform: Shape 28">
              <a:extLst>
                <a:ext uri="{FF2B5EF4-FFF2-40B4-BE49-F238E27FC236}">
                  <a16:creationId xmlns:a16="http://schemas.microsoft.com/office/drawing/2014/main" id="{FAF89F98-CE64-425E-8AB1-D98C3FDAF27D}"/>
                </a:ext>
              </a:extLst>
            </p:cNvPr>
            <p:cNvSpPr/>
            <p:nvPr/>
          </p:nvSpPr>
          <p:spPr>
            <a:xfrm>
              <a:off x="9579449" y="6174010"/>
              <a:ext cx="1029336" cy="538062"/>
            </a:xfrm>
            <a:custGeom>
              <a:avLst/>
              <a:gdLst>
                <a:gd name="connsiteX0" fmla="*/ 1002314 w 1029335"/>
                <a:gd name="connsiteY0" fmla="*/ 349456 h 538061"/>
                <a:gd name="connsiteX1" fmla="*/ 936811 w 1029335"/>
                <a:gd name="connsiteY1" fmla="*/ 283952 h 538061"/>
                <a:gd name="connsiteX2" fmla="*/ 819841 w 1029335"/>
                <a:gd name="connsiteY2" fmla="*/ 274595 h 538061"/>
                <a:gd name="connsiteX3" fmla="*/ 819841 w 1029335"/>
                <a:gd name="connsiteY3" fmla="*/ 274595 h 538061"/>
                <a:gd name="connsiteX4" fmla="*/ 819841 w 1029335"/>
                <a:gd name="connsiteY4" fmla="*/ 274595 h 538061"/>
                <a:gd name="connsiteX5" fmla="*/ 819841 w 1029335"/>
                <a:gd name="connsiteY5" fmla="*/ 274595 h 538061"/>
                <a:gd name="connsiteX6" fmla="*/ 775393 w 1029335"/>
                <a:gd name="connsiteY6" fmla="*/ 265237 h 538061"/>
                <a:gd name="connsiteX7" fmla="*/ 525077 w 1029335"/>
                <a:gd name="connsiteY7" fmla="*/ 68728 h 538061"/>
                <a:gd name="connsiteX8" fmla="*/ 501683 w 1029335"/>
                <a:gd name="connsiteY8" fmla="*/ 42994 h 538061"/>
                <a:gd name="connsiteX9" fmla="*/ 482968 w 1029335"/>
                <a:gd name="connsiteY9" fmla="*/ 71067 h 538061"/>
                <a:gd name="connsiteX10" fmla="*/ 508701 w 1029335"/>
                <a:gd name="connsiteY10" fmla="*/ 85103 h 538061"/>
                <a:gd name="connsiteX11" fmla="*/ 791768 w 1029335"/>
                <a:gd name="connsiteY11" fmla="*/ 288631 h 538061"/>
                <a:gd name="connsiteX12" fmla="*/ 925114 w 1029335"/>
                <a:gd name="connsiteY12" fmla="*/ 305007 h 538061"/>
                <a:gd name="connsiteX13" fmla="*/ 981260 w 1029335"/>
                <a:gd name="connsiteY13" fmla="*/ 365831 h 538061"/>
                <a:gd name="connsiteX14" fmla="*/ 929793 w 1029335"/>
                <a:gd name="connsiteY14" fmla="*/ 428995 h 538061"/>
                <a:gd name="connsiteX15" fmla="*/ 475950 w 1029335"/>
                <a:gd name="connsiteY15" fmla="*/ 424316 h 538061"/>
                <a:gd name="connsiteX16" fmla="*/ 302834 w 1029335"/>
                <a:gd name="connsiteY16" fmla="*/ 414959 h 538061"/>
                <a:gd name="connsiteX17" fmla="*/ 108664 w 1029335"/>
                <a:gd name="connsiteY17" fmla="*/ 393904 h 538061"/>
                <a:gd name="connsiteX18" fmla="*/ 59536 w 1029335"/>
                <a:gd name="connsiteY18" fmla="*/ 328401 h 538061"/>
                <a:gd name="connsiteX19" fmla="*/ 57197 w 1029335"/>
                <a:gd name="connsiteY19" fmla="*/ 213770 h 538061"/>
                <a:gd name="connsiteX20" fmla="*/ 80591 w 1029335"/>
                <a:gd name="connsiteY20" fmla="*/ 141249 h 538061"/>
                <a:gd name="connsiteX21" fmla="*/ 68894 w 1029335"/>
                <a:gd name="connsiteY21" fmla="*/ 134231 h 538061"/>
                <a:gd name="connsiteX22" fmla="*/ 50179 w 1029335"/>
                <a:gd name="connsiteY22" fmla="*/ 199734 h 538061"/>
                <a:gd name="connsiteX23" fmla="*/ 50179 w 1029335"/>
                <a:gd name="connsiteY23" fmla="*/ 309686 h 538061"/>
                <a:gd name="connsiteX24" fmla="*/ 80591 w 1029335"/>
                <a:gd name="connsiteY24" fmla="*/ 403262 h 538061"/>
                <a:gd name="connsiteX25" fmla="*/ 314531 w 1029335"/>
                <a:gd name="connsiteY25" fmla="*/ 431335 h 538061"/>
                <a:gd name="connsiteX26" fmla="*/ 487647 w 1029335"/>
                <a:gd name="connsiteY26" fmla="*/ 447710 h 538061"/>
                <a:gd name="connsiteX27" fmla="*/ 950847 w 1029335"/>
                <a:gd name="connsiteY27" fmla="*/ 445371 h 538061"/>
                <a:gd name="connsiteX28" fmla="*/ 1002314 w 1029335"/>
                <a:gd name="connsiteY28" fmla="*/ 349456 h 53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29335" h="538061">
                  <a:moveTo>
                    <a:pt x="1002314" y="349456"/>
                  </a:moveTo>
                  <a:cubicBezTo>
                    <a:pt x="997635" y="309686"/>
                    <a:pt x="971902" y="288631"/>
                    <a:pt x="936811" y="283952"/>
                  </a:cubicBezTo>
                  <a:cubicBezTo>
                    <a:pt x="899381" y="279274"/>
                    <a:pt x="859611" y="276934"/>
                    <a:pt x="819841" y="274595"/>
                  </a:cubicBezTo>
                  <a:cubicBezTo>
                    <a:pt x="819841" y="274595"/>
                    <a:pt x="819841" y="274595"/>
                    <a:pt x="819841" y="274595"/>
                  </a:cubicBezTo>
                  <a:cubicBezTo>
                    <a:pt x="819841" y="274595"/>
                    <a:pt x="819841" y="274595"/>
                    <a:pt x="819841" y="274595"/>
                  </a:cubicBezTo>
                  <a:cubicBezTo>
                    <a:pt x="819841" y="274595"/>
                    <a:pt x="819841" y="274595"/>
                    <a:pt x="819841" y="274595"/>
                  </a:cubicBezTo>
                  <a:cubicBezTo>
                    <a:pt x="803465" y="272255"/>
                    <a:pt x="787090" y="269916"/>
                    <a:pt x="775393" y="265237"/>
                  </a:cubicBezTo>
                  <a:cubicBezTo>
                    <a:pt x="651404" y="227807"/>
                    <a:pt x="592920" y="174001"/>
                    <a:pt x="525077" y="68728"/>
                  </a:cubicBezTo>
                  <a:cubicBezTo>
                    <a:pt x="513380" y="50012"/>
                    <a:pt x="501683" y="64049"/>
                    <a:pt x="501683" y="42994"/>
                  </a:cubicBezTo>
                  <a:cubicBezTo>
                    <a:pt x="497004" y="52352"/>
                    <a:pt x="492325" y="59370"/>
                    <a:pt x="482968" y="71067"/>
                  </a:cubicBezTo>
                  <a:cubicBezTo>
                    <a:pt x="485307" y="71067"/>
                    <a:pt x="499344" y="66388"/>
                    <a:pt x="508701" y="85103"/>
                  </a:cubicBezTo>
                  <a:cubicBezTo>
                    <a:pt x="574204" y="178679"/>
                    <a:pt x="630350" y="248861"/>
                    <a:pt x="791768" y="288631"/>
                  </a:cubicBezTo>
                  <a:cubicBezTo>
                    <a:pt x="843235" y="297989"/>
                    <a:pt x="883005" y="297989"/>
                    <a:pt x="925114" y="305007"/>
                  </a:cubicBezTo>
                  <a:cubicBezTo>
                    <a:pt x="967223" y="314365"/>
                    <a:pt x="978920" y="335419"/>
                    <a:pt x="981260" y="365831"/>
                  </a:cubicBezTo>
                  <a:cubicBezTo>
                    <a:pt x="983599" y="400922"/>
                    <a:pt x="953187" y="419638"/>
                    <a:pt x="929793" y="428995"/>
                  </a:cubicBezTo>
                  <a:cubicBezTo>
                    <a:pt x="726265" y="494498"/>
                    <a:pt x="611635" y="482801"/>
                    <a:pt x="475950" y="424316"/>
                  </a:cubicBezTo>
                  <a:cubicBezTo>
                    <a:pt x="412786" y="396244"/>
                    <a:pt x="370677" y="405601"/>
                    <a:pt x="302834" y="414959"/>
                  </a:cubicBezTo>
                  <a:cubicBezTo>
                    <a:pt x="237331" y="424316"/>
                    <a:pt x="169488" y="410280"/>
                    <a:pt x="108664" y="393904"/>
                  </a:cubicBezTo>
                  <a:cubicBezTo>
                    <a:pt x="87609" y="386886"/>
                    <a:pt x="38482" y="382207"/>
                    <a:pt x="59536" y="328401"/>
                  </a:cubicBezTo>
                  <a:cubicBezTo>
                    <a:pt x="57197" y="272255"/>
                    <a:pt x="59536" y="213770"/>
                    <a:pt x="57197" y="213770"/>
                  </a:cubicBezTo>
                  <a:cubicBezTo>
                    <a:pt x="59536" y="197395"/>
                    <a:pt x="66555" y="188037"/>
                    <a:pt x="80591" y="141249"/>
                  </a:cubicBezTo>
                  <a:cubicBezTo>
                    <a:pt x="73573" y="136570"/>
                    <a:pt x="75912" y="138910"/>
                    <a:pt x="68894" y="134231"/>
                  </a:cubicBezTo>
                  <a:cubicBezTo>
                    <a:pt x="66555" y="157625"/>
                    <a:pt x="52518" y="176340"/>
                    <a:pt x="50179" y="199734"/>
                  </a:cubicBezTo>
                  <a:cubicBezTo>
                    <a:pt x="45500" y="237164"/>
                    <a:pt x="45500" y="272255"/>
                    <a:pt x="50179" y="309686"/>
                  </a:cubicBezTo>
                  <a:cubicBezTo>
                    <a:pt x="43161" y="344777"/>
                    <a:pt x="29124" y="384547"/>
                    <a:pt x="80591" y="403262"/>
                  </a:cubicBezTo>
                  <a:cubicBezTo>
                    <a:pt x="157791" y="428995"/>
                    <a:pt x="234991" y="445371"/>
                    <a:pt x="314531" y="431335"/>
                  </a:cubicBezTo>
                  <a:cubicBezTo>
                    <a:pt x="375355" y="419638"/>
                    <a:pt x="431501" y="421977"/>
                    <a:pt x="487647" y="447710"/>
                  </a:cubicBezTo>
                  <a:cubicBezTo>
                    <a:pt x="642047" y="520232"/>
                    <a:pt x="796447" y="501517"/>
                    <a:pt x="950847" y="445371"/>
                  </a:cubicBezTo>
                  <a:cubicBezTo>
                    <a:pt x="997635" y="421977"/>
                    <a:pt x="1004654" y="389225"/>
                    <a:pt x="1002314" y="349456"/>
                  </a:cubicBezTo>
                  <a:close/>
                </a:path>
              </a:pathLst>
            </a:custGeom>
            <a:solidFill>
              <a:srgbClr val="504D4D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" name="Freeform: Shape 29">
              <a:extLst>
                <a:ext uri="{FF2B5EF4-FFF2-40B4-BE49-F238E27FC236}">
                  <a16:creationId xmlns:a16="http://schemas.microsoft.com/office/drawing/2014/main" id="{DAFF24B3-F191-47D0-A483-9BB8D1F28BCE}"/>
                </a:ext>
              </a:extLst>
            </p:cNvPr>
            <p:cNvSpPr/>
            <p:nvPr/>
          </p:nvSpPr>
          <p:spPr>
            <a:xfrm>
              <a:off x="9189890" y="77155"/>
              <a:ext cx="772002" cy="655032"/>
            </a:xfrm>
            <a:custGeom>
              <a:avLst/>
              <a:gdLst>
                <a:gd name="connsiteX0" fmla="*/ 49058 w 772001"/>
                <a:gd name="connsiteY0" fmla="*/ 434054 h 655031"/>
                <a:gd name="connsiteX1" fmla="*/ 105204 w 772001"/>
                <a:gd name="connsiteY1" fmla="*/ 160344 h 655031"/>
                <a:gd name="connsiteX2" fmla="*/ 233871 w 772001"/>
                <a:gd name="connsiteY2" fmla="*/ 85484 h 655031"/>
                <a:gd name="connsiteX3" fmla="*/ 285338 w 772001"/>
                <a:gd name="connsiteY3" fmla="*/ 69108 h 655031"/>
                <a:gd name="connsiteX4" fmla="*/ 399968 w 772001"/>
                <a:gd name="connsiteY4" fmla="*/ 57411 h 655031"/>
                <a:gd name="connsiteX5" fmla="*/ 552029 w 772001"/>
                <a:gd name="connsiteY5" fmla="*/ 104199 h 655031"/>
                <a:gd name="connsiteX6" fmla="*/ 736842 w 772001"/>
                <a:gd name="connsiteY6" fmla="*/ 314745 h 655031"/>
                <a:gd name="connsiteX7" fmla="*/ 701751 w 772001"/>
                <a:gd name="connsiteY7" fmla="*/ 424697 h 655031"/>
                <a:gd name="connsiteX8" fmla="*/ 666660 w 772001"/>
                <a:gd name="connsiteY8" fmla="*/ 452769 h 655031"/>
                <a:gd name="connsiteX9" fmla="*/ 495883 w 772001"/>
                <a:gd name="connsiteY9" fmla="*/ 396624 h 655031"/>
                <a:gd name="connsiteX10" fmla="*/ 360198 w 772001"/>
                <a:gd name="connsiteY10" fmla="*/ 431715 h 655031"/>
                <a:gd name="connsiteX11" fmla="*/ 275980 w 772001"/>
                <a:gd name="connsiteY11" fmla="*/ 499557 h 655031"/>
                <a:gd name="connsiteX12" fmla="*/ 236210 w 772001"/>
                <a:gd name="connsiteY12" fmla="*/ 541667 h 655031"/>
                <a:gd name="connsiteX13" fmla="*/ 231531 w 772001"/>
                <a:gd name="connsiteY13" fmla="*/ 576758 h 655031"/>
                <a:gd name="connsiteX14" fmla="*/ 198780 w 772001"/>
                <a:gd name="connsiteY14" fmla="*/ 616527 h 655031"/>
                <a:gd name="connsiteX15" fmla="*/ 175386 w 772001"/>
                <a:gd name="connsiteY15" fmla="*/ 576758 h 655031"/>
                <a:gd name="connsiteX16" fmla="*/ 53737 w 772001"/>
                <a:gd name="connsiteY16" fmla="*/ 478503 h 655031"/>
                <a:gd name="connsiteX17" fmla="*/ 49058 w 772001"/>
                <a:gd name="connsiteY17" fmla="*/ 434054 h 65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72001" h="655031">
                  <a:moveTo>
                    <a:pt x="49058" y="434054"/>
                  </a:moveTo>
                  <a:cubicBezTo>
                    <a:pt x="28004" y="335799"/>
                    <a:pt x="65434" y="244563"/>
                    <a:pt x="105204" y="160344"/>
                  </a:cubicBezTo>
                  <a:cubicBezTo>
                    <a:pt x="123919" y="118235"/>
                    <a:pt x="173046" y="80805"/>
                    <a:pt x="233871" y="85484"/>
                  </a:cubicBezTo>
                  <a:cubicBezTo>
                    <a:pt x="254925" y="87823"/>
                    <a:pt x="268962" y="83144"/>
                    <a:pt x="285338" y="69108"/>
                  </a:cubicBezTo>
                  <a:cubicBezTo>
                    <a:pt x="318089" y="43375"/>
                    <a:pt x="353180" y="31678"/>
                    <a:pt x="399968" y="57411"/>
                  </a:cubicBezTo>
                  <a:cubicBezTo>
                    <a:pt x="446756" y="80805"/>
                    <a:pt x="502902" y="83144"/>
                    <a:pt x="552029" y="104199"/>
                  </a:cubicBezTo>
                  <a:cubicBezTo>
                    <a:pt x="650284" y="143969"/>
                    <a:pt x="708769" y="216490"/>
                    <a:pt x="736842" y="314745"/>
                  </a:cubicBezTo>
                  <a:cubicBezTo>
                    <a:pt x="748539" y="356854"/>
                    <a:pt x="736842" y="396624"/>
                    <a:pt x="701751" y="424697"/>
                  </a:cubicBezTo>
                  <a:cubicBezTo>
                    <a:pt x="692393" y="438733"/>
                    <a:pt x="683035" y="450430"/>
                    <a:pt x="666660" y="452769"/>
                  </a:cubicBezTo>
                  <a:cubicBezTo>
                    <a:pt x="605835" y="448091"/>
                    <a:pt x="547350" y="434054"/>
                    <a:pt x="495883" y="396624"/>
                  </a:cubicBezTo>
                  <a:cubicBezTo>
                    <a:pt x="442077" y="356854"/>
                    <a:pt x="385932" y="373230"/>
                    <a:pt x="360198" y="431715"/>
                  </a:cubicBezTo>
                  <a:cubicBezTo>
                    <a:pt x="343823" y="469145"/>
                    <a:pt x="322768" y="499557"/>
                    <a:pt x="275980" y="499557"/>
                  </a:cubicBezTo>
                  <a:cubicBezTo>
                    <a:pt x="247907" y="499557"/>
                    <a:pt x="236210" y="515933"/>
                    <a:pt x="236210" y="541667"/>
                  </a:cubicBezTo>
                  <a:cubicBezTo>
                    <a:pt x="236210" y="553364"/>
                    <a:pt x="236210" y="565061"/>
                    <a:pt x="231531" y="576758"/>
                  </a:cubicBezTo>
                  <a:cubicBezTo>
                    <a:pt x="226853" y="595473"/>
                    <a:pt x="217495" y="616527"/>
                    <a:pt x="198780" y="616527"/>
                  </a:cubicBezTo>
                  <a:cubicBezTo>
                    <a:pt x="177725" y="616527"/>
                    <a:pt x="177725" y="593133"/>
                    <a:pt x="175386" y="576758"/>
                  </a:cubicBezTo>
                  <a:cubicBezTo>
                    <a:pt x="161349" y="511254"/>
                    <a:pt x="109883" y="492539"/>
                    <a:pt x="53737" y="478503"/>
                  </a:cubicBezTo>
                  <a:cubicBezTo>
                    <a:pt x="39701" y="466806"/>
                    <a:pt x="46719" y="450430"/>
                    <a:pt x="49058" y="434054"/>
                  </a:cubicBezTo>
                  <a:close/>
                </a:path>
              </a:pathLst>
            </a:custGeom>
            <a:solidFill>
              <a:srgbClr val="0D0402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" name="Freeform: Shape 30">
              <a:extLst>
                <a:ext uri="{FF2B5EF4-FFF2-40B4-BE49-F238E27FC236}">
                  <a16:creationId xmlns:a16="http://schemas.microsoft.com/office/drawing/2014/main" id="{A215407C-F7BE-4376-89C6-E33F9421C373}"/>
                </a:ext>
              </a:extLst>
            </p:cNvPr>
            <p:cNvSpPr/>
            <p:nvPr/>
          </p:nvSpPr>
          <p:spPr>
            <a:xfrm>
              <a:off x="9178941" y="503306"/>
              <a:ext cx="233940" cy="514668"/>
            </a:xfrm>
            <a:custGeom>
              <a:avLst/>
              <a:gdLst>
                <a:gd name="connsiteX0" fmla="*/ 57668 w 233939"/>
                <a:gd name="connsiteY0" fmla="*/ 42994 h 514667"/>
                <a:gd name="connsiteX1" fmla="*/ 67026 w 233939"/>
                <a:gd name="connsiteY1" fmla="*/ 54691 h 514667"/>
                <a:gd name="connsiteX2" fmla="*/ 116153 w 233939"/>
                <a:gd name="connsiteY2" fmla="*/ 255880 h 514667"/>
                <a:gd name="connsiteX3" fmla="*/ 155923 w 233939"/>
                <a:gd name="connsiteY3" fmla="*/ 297989 h 514667"/>
                <a:gd name="connsiteX4" fmla="*/ 191014 w 233939"/>
                <a:gd name="connsiteY4" fmla="*/ 302668 h 514667"/>
                <a:gd name="connsiteX5" fmla="*/ 160601 w 233939"/>
                <a:gd name="connsiteY5" fmla="*/ 321383 h 514667"/>
                <a:gd name="connsiteX6" fmla="*/ 116153 w 233939"/>
                <a:gd name="connsiteY6" fmla="*/ 300328 h 514667"/>
                <a:gd name="connsiteX7" fmla="*/ 102117 w 233939"/>
                <a:gd name="connsiteY7" fmla="*/ 384547 h 514667"/>
                <a:gd name="connsiteX8" fmla="*/ 76383 w 233939"/>
                <a:gd name="connsiteY8" fmla="*/ 473444 h 514667"/>
                <a:gd name="connsiteX9" fmla="*/ 67026 w 233939"/>
                <a:gd name="connsiteY9" fmla="*/ 466426 h 514667"/>
                <a:gd name="connsiteX10" fmla="*/ 99777 w 233939"/>
                <a:gd name="connsiteY10" fmla="*/ 272255 h 514667"/>
                <a:gd name="connsiteX11" fmla="*/ 81062 w 233939"/>
                <a:gd name="connsiteY11" fmla="*/ 183358 h 514667"/>
                <a:gd name="connsiteX12" fmla="*/ 57668 w 233939"/>
                <a:gd name="connsiteY12" fmla="*/ 42994 h 51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939" h="514667">
                  <a:moveTo>
                    <a:pt x="57668" y="42994"/>
                  </a:moveTo>
                  <a:cubicBezTo>
                    <a:pt x="64686" y="50013"/>
                    <a:pt x="64686" y="50013"/>
                    <a:pt x="67026" y="54691"/>
                  </a:cubicBezTo>
                  <a:cubicBezTo>
                    <a:pt x="24916" y="131892"/>
                    <a:pt x="97438" y="136570"/>
                    <a:pt x="116153" y="255880"/>
                  </a:cubicBezTo>
                  <a:cubicBezTo>
                    <a:pt x="118492" y="274595"/>
                    <a:pt x="137207" y="295649"/>
                    <a:pt x="155923" y="297989"/>
                  </a:cubicBezTo>
                  <a:cubicBezTo>
                    <a:pt x="167620" y="300328"/>
                    <a:pt x="179317" y="302668"/>
                    <a:pt x="191014" y="302668"/>
                  </a:cubicBezTo>
                  <a:cubicBezTo>
                    <a:pt x="214408" y="302668"/>
                    <a:pt x="172298" y="326062"/>
                    <a:pt x="160601" y="321383"/>
                  </a:cubicBezTo>
                  <a:cubicBezTo>
                    <a:pt x="139547" y="314365"/>
                    <a:pt x="123171" y="305007"/>
                    <a:pt x="116153" y="300328"/>
                  </a:cubicBezTo>
                  <a:cubicBezTo>
                    <a:pt x="106795" y="295649"/>
                    <a:pt x="106795" y="358813"/>
                    <a:pt x="102117" y="384547"/>
                  </a:cubicBezTo>
                  <a:cubicBezTo>
                    <a:pt x="95098" y="421977"/>
                    <a:pt x="88080" y="440692"/>
                    <a:pt x="76383" y="473444"/>
                  </a:cubicBezTo>
                  <a:cubicBezTo>
                    <a:pt x="71704" y="464086"/>
                    <a:pt x="78723" y="473444"/>
                    <a:pt x="67026" y="466426"/>
                  </a:cubicBezTo>
                  <a:cubicBezTo>
                    <a:pt x="90420" y="398583"/>
                    <a:pt x="99777" y="340098"/>
                    <a:pt x="99777" y="272255"/>
                  </a:cubicBezTo>
                  <a:cubicBezTo>
                    <a:pt x="99777" y="244183"/>
                    <a:pt x="95098" y="204413"/>
                    <a:pt x="81062" y="183358"/>
                  </a:cubicBezTo>
                  <a:cubicBezTo>
                    <a:pt x="36613" y="122534"/>
                    <a:pt x="34274" y="96801"/>
                    <a:pt x="57668" y="42994"/>
                  </a:cubicBezTo>
                  <a:close/>
                </a:path>
              </a:pathLst>
            </a:custGeom>
            <a:solidFill>
              <a:srgbClr val="9F9E9E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" name="Freeform: Shape 31">
              <a:extLst>
                <a:ext uri="{FF2B5EF4-FFF2-40B4-BE49-F238E27FC236}">
                  <a16:creationId xmlns:a16="http://schemas.microsoft.com/office/drawing/2014/main" id="{DAB33D3B-D51B-4712-AAB5-907D4852F5B2}"/>
                </a:ext>
              </a:extLst>
            </p:cNvPr>
            <p:cNvSpPr/>
            <p:nvPr/>
          </p:nvSpPr>
          <p:spPr>
            <a:xfrm>
              <a:off x="8540922" y="2405238"/>
              <a:ext cx="467880" cy="210546"/>
            </a:xfrm>
            <a:custGeom>
              <a:avLst/>
              <a:gdLst>
                <a:gd name="connsiteX0" fmla="*/ 42994 w 467879"/>
                <a:gd name="connsiteY0" fmla="*/ 45334 h 210545"/>
                <a:gd name="connsiteX1" fmla="*/ 61710 w 467879"/>
                <a:gd name="connsiteY1" fmla="*/ 42994 h 210545"/>
                <a:gd name="connsiteX2" fmla="*/ 108498 w 467879"/>
                <a:gd name="connsiteY2" fmla="*/ 134231 h 210545"/>
                <a:gd name="connsiteX3" fmla="*/ 234825 w 467879"/>
                <a:gd name="connsiteY3" fmla="*/ 162304 h 210545"/>
                <a:gd name="connsiteX4" fmla="*/ 400922 w 467879"/>
                <a:gd name="connsiteY4" fmla="*/ 117855 h 210545"/>
                <a:gd name="connsiteX5" fmla="*/ 440692 w 467879"/>
                <a:gd name="connsiteY5" fmla="*/ 110837 h 210545"/>
                <a:gd name="connsiteX6" fmla="*/ 426656 w 467879"/>
                <a:gd name="connsiteY6" fmla="*/ 155286 h 210545"/>
                <a:gd name="connsiteX7" fmla="*/ 405601 w 467879"/>
                <a:gd name="connsiteY7" fmla="*/ 127213 h 210545"/>
                <a:gd name="connsiteX8" fmla="*/ 239504 w 467879"/>
                <a:gd name="connsiteY8" fmla="*/ 178680 h 210545"/>
                <a:gd name="connsiteX9" fmla="*/ 99140 w 467879"/>
                <a:gd name="connsiteY9" fmla="*/ 145928 h 210545"/>
                <a:gd name="connsiteX10" fmla="*/ 57031 w 467879"/>
                <a:gd name="connsiteY10" fmla="*/ 75746 h 210545"/>
                <a:gd name="connsiteX11" fmla="*/ 42994 w 467879"/>
                <a:gd name="connsiteY11" fmla="*/ 45334 h 210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7879" h="210545">
                  <a:moveTo>
                    <a:pt x="42994" y="45334"/>
                  </a:moveTo>
                  <a:cubicBezTo>
                    <a:pt x="57031" y="45334"/>
                    <a:pt x="57031" y="45334"/>
                    <a:pt x="61710" y="42994"/>
                  </a:cubicBezTo>
                  <a:cubicBezTo>
                    <a:pt x="78085" y="85104"/>
                    <a:pt x="87443" y="108498"/>
                    <a:pt x="108498" y="134231"/>
                  </a:cubicBezTo>
                  <a:cubicBezTo>
                    <a:pt x="150607" y="188037"/>
                    <a:pt x="190377" y="181019"/>
                    <a:pt x="234825" y="162304"/>
                  </a:cubicBezTo>
                  <a:cubicBezTo>
                    <a:pt x="290971" y="141249"/>
                    <a:pt x="342437" y="124873"/>
                    <a:pt x="400922" y="117855"/>
                  </a:cubicBezTo>
                  <a:cubicBezTo>
                    <a:pt x="417298" y="115516"/>
                    <a:pt x="431335" y="113176"/>
                    <a:pt x="440692" y="110837"/>
                  </a:cubicBezTo>
                  <a:cubicBezTo>
                    <a:pt x="424316" y="129552"/>
                    <a:pt x="431335" y="141249"/>
                    <a:pt x="426656" y="155286"/>
                  </a:cubicBezTo>
                  <a:cubicBezTo>
                    <a:pt x="428995" y="131892"/>
                    <a:pt x="426656" y="122534"/>
                    <a:pt x="405601" y="127213"/>
                  </a:cubicBezTo>
                  <a:cubicBezTo>
                    <a:pt x="342437" y="141249"/>
                    <a:pt x="295649" y="155286"/>
                    <a:pt x="239504" y="178680"/>
                  </a:cubicBezTo>
                  <a:cubicBezTo>
                    <a:pt x="204413" y="190377"/>
                    <a:pt x="145928" y="209092"/>
                    <a:pt x="99140" y="145928"/>
                  </a:cubicBezTo>
                  <a:cubicBezTo>
                    <a:pt x="78085" y="115516"/>
                    <a:pt x="73407" y="103819"/>
                    <a:pt x="57031" y="75746"/>
                  </a:cubicBezTo>
                  <a:cubicBezTo>
                    <a:pt x="52352" y="64049"/>
                    <a:pt x="54691" y="57031"/>
                    <a:pt x="42994" y="45334"/>
                  </a:cubicBezTo>
                  <a:close/>
                </a:path>
              </a:pathLst>
            </a:custGeom>
            <a:solidFill>
              <a:srgbClr val="706E6E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" name="Freeform: Shape 32">
              <a:extLst>
                <a:ext uri="{FF2B5EF4-FFF2-40B4-BE49-F238E27FC236}">
                  <a16:creationId xmlns:a16="http://schemas.microsoft.com/office/drawing/2014/main" id="{65537CDD-FA06-4528-B4DE-00B04DF9D650}"/>
                </a:ext>
              </a:extLst>
            </p:cNvPr>
            <p:cNvSpPr/>
            <p:nvPr/>
          </p:nvSpPr>
          <p:spPr>
            <a:xfrm>
              <a:off x="9047229" y="6295659"/>
              <a:ext cx="491274" cy="584850"/>
            </a:xfrm>
            <a:custGeom>
              <a:avLst/>
              <a:gdLst>
                <a:gd name="connsiteX0" fmla="*/ 439696 w 491273"/>
                <a:gd name="connsiteY0" fmla="*/ 361153 h 584849"/>
                <a:gd name="connsiteX1" fmla="*/ 418641 w 491273"/>
                <a:gd name="connsiteY1" fmla="*/ 251201 h 584849"/>
                <a:gd name="connsiteX2" fmla="*/ 418641 w 491273"/>
                <a:gd name="connsiteY2" fmla="*/ 117855 h 584849"/>
                <a:gd name="connsiteX3" fmla="*/ 423320 w 491273"/>
                <a:gd name="connsiteY3" fmla="*/ 50013 h 584849"/>
                <a:gd name="connsiteX4" fmla="*/ 397587 w 491273"/>
                <a:gd name="connsiteY4" fmla="*/ 42994 h 584849"/>
                <a:gd name="connsiteX5" fmla="*/ 399926 w 491273"/>
                <a:gd name="connsiteY5" fmla="*/ 117855 h 584849"/>
                <a:gd name="connsiteX6" fmla="*/ 404605 w 491273"/>
                <a:gd name="connsiteY6" fmla="*/ 279274 h 584849"/>
                <a:gd name="connsiteX7" fmla="*/ 432678 w 491273"/>
                <a:gd name="connsiteY7" fmla="*/ 426656 h 584849"/>
                <a:gd name="connsiteX8" fmla="*/ 357817 w 491273"/>
                <a:gd name="connsiteY8" fmla="*/ 522571 h 584849"/>
                <a:gd name="connsiteX9" fmla="*/ 107501 w 491273"/>
                <a:gd name="connsiteY9" fmla="*/ 515553 h 584849"/>
                <a:gd name="connsiteX10" fmla="*/ 72410 w 491273"/>
                <a:gd name="connsiteY10" fmla="*/ 370510 h 584849"/>
                <a:gd name="connsiteX11" fmla="*/ 116859 w 491273"/>
                <a:gd name="connsiteY11" fmla="*/ 232486 h 584849"/>
                <a:gd name="connsiteX12" fmla="*/ 126216 w 491273"/>
                <a:gd name="connsiteY12" fmla="*/ 61710 h 584849"/>
                <a:gd name="connsiteX13" fmla="*/ 105162 w 491273"/>
                <a:gd name="connsiteY13" fmla="*/ 64050 h 584849"/>
                <a:gd name="connsiteX14" fmla="*/ 105162 w 491273"/>
                <a:gd name="connsiteY14" fmla="*/ 225468 h 584849"/>
                <a:gd name="connsiteX15" fmla="*/ 105162 w 491273"/>
                <a:gd name="connsiteY15" fmla="*/ 225468 h 584849"/>
                <a:gd name="connsiteX16" fmla="*/ 105162 w 491273"/>
                <a:gd name="connsiteY16" fmla="*/ 225468 h 584849"/>
                <a:gd name="connsiteX17" fmla="*/ 56034 w 491273"/>
                <a:gd name="connsiteY17" fmla="*/ 372850 h 584849"/>
                <a:gd name="connsiteX18" fmla="*/ 98143 w 491273"/>
                <a:gd name="connsiteY18" fmla="*/ 531929 h 584849"/>
                <a:gd name="connsiteX19" fmla="*/ 98143 w 491273"/>
                <a:gd name="connsiteY19" fmla="*/ 531929 h 584849"/>
                <a:gd name="connsiteX20" fmla="*/ 177683 w 491273"/>
                <a:gd name="connsiteY20" fmla="*/ 543626 h 584849"/>
                <a:gd name="connsiteX21" fmla="*/ 353138 w 491273"/>
                <a:gd name="connsiteY21" fmla="*/ 543626 h 584849"/>
                <a:gd name="connsiteX22" fmla="*/ 453732 w 491273"/>
                <a:gd name="connsiteY22" fmla="*/ 440692 h 584849"/>
                <a:gd name="connsiteX23" fmla="*/ 439696 w 491273"/>
                <a:gd name="connsiteY23" fmla="*/ 361153 h 584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91273" h="584849">
                  <a:moveTo>
                    <a:pt x="439696" y="361153"/>
                  </a:moveTo>
                  <a:cubicBezTo>
                    <a:pt x="427999" y="326062"/>
                    <a:pt x="420981" y="288631"/>
                    <a:pt x="418641" y="251201"/>
                  </a:cubicBezTo>
                  <a:cubicBezTo>
                    <a:pt x="413962" y="197395"/>
                    <a:pt x="418641" y="171661"/>
                    <a:pt x="418641" y="117855"/>
                  </a:cubicBezTo>
                  <a:cubicBezTo>
                    <a:pt x="418641" y="92122"/>
                    <a:pt x="416302" y="71067"/>
                    <a:pt x="423320" y="50013"/>
                  </a:cubicBezTo>
                  <a:cubicBezTo>
                    <a:pt x="413962" y="50013"/>
                    <a:pt x="409284" y="45334"/>
                    <a:pt x="397587" y="42994"/>
                  </a:cubicBezTo>
                  <a:cubicBezTo>
                    <a:pt x="397587" y="57031"/>
                    <a:pt x="402265" y="108498"/>
                    <a:pt x="399926" y="117855"/>
                  </a:cubicBezTo>
                  <a:cubicBezTo>
                    <a:pt x="392908" y="183358"/>
                    <a:pt x="399926" y="244183"/>
                    <a:pt x="404605" y="279274"/>
                  </a:cubicBezTo>
                  <a:cubicBezTo>
                    <a:pt x="416302" y="328401"/>
                    <a:pt x="427999" y="372850"/>
                    <a:pt x="432678" y="426656"/>
                  </a:cubicBezTo>
                  <a:cubicBezTo>
                    <a:pt x="437356" y="489820"/>
                    <a:pt x="418641" y="508535"/>
                    <a:pt x="357817" y="522571"/>
                  </a:cubicBezTo>
                  <a:cubicBezTo>
                    <a:pt x="304011" y="534268"/>
                    <a:pt x="180022" y="536608"/>
                    <a:pt x="107501" y="515553"/>
                  </a:cubicBezTo>
                  <a:cubicBezTo>
                    <a:pt x="74749" y="508535"/>
                    <a:pt x="37319" y="452389"/>
                    <a:pt x="72410" y="370510"/>
                  </a:cubicBezTo>
                  <a:cubicBezTo>
                    <a:pt x="86446" y="337759"/>
                    <a:pt x="112180" y="255880"/>
                    <a:pt x="116859" y="232486"/>
                  </a:cubicBezTo>
                  <a:cubicBezTo>
                    <a:pt x="133234" y="178680"/>
                    <a:pt x="133234" y="124873"/>
                    <a:pt x="126216" y="61710"/>
                  </a:cubicBezTo>
                  <a:cubicBezTo>
                    <a:pt x="119198" y="61710"/>
                    <a:pt x="112180" y="64050"/>
                    <a:pt x="105162" y="64050"/>
                  </a:cubicBezTo>
                  <a:cubicBezTo>
                    <a:pt x="119198" y="122535"/>
                    <a:pt x="112180" y="183358"/>
                    <a:pt x="105162" y="225468"/>
                  </a:cubicBezTo>
                  <a:lnTo>
                    <a:pt x="105162" y="225468"/>
                  </a:lnTo>
                  <a:cubicBezTo>
                    <a:pt x="105162" y="225468"/>
                    <a:pt x="105162" y="225468"/>
                    <a:pt x="105162" y="225468"/>
                  </a:cubicBezTo>
                  <a:cubicBezTo>
                    <a:pt x="91125" y="274595"/>
                    <a:pt x="74749" y="326062"/>
                    <a:pt x="56034" y="372850"/>
                  </a:cubicBezTo>
                  <a:cubicBezTo>
                    <a:pt x="27961" y="443032"/>
                    <a:pt x="46677" y="503856"/>
                    <a:pt x="98143" y="531929"/>
                  </a:cubicBezTo>
                  <a:lnTo>
                    <a:pt x="98143" y="531929"/>
                  </a:lnTo>
                  <a:cubicBezTo>
                    <a:pt x="123877" y="541287"/>
                    <a:pt x="149610" y="543626"/>
                    <a:pt x="177683" y="543626"/>
                  </a:cubicBezTo>
                  <a:cubicBezTo>
                    <a:pt x="240847" y="550644"/>
                    <a:pt x="294653" y="548305"/>
                    <a:pt x="353138" y="543626"/>
                  </a:cubicBezTo>
                  <a:cubicBezTo>
                    <a:pt x="435017" y="534268"/>
                    <a:pt x="453732" y="517893"/>
                    <a:pt x="453732" y="440692"/>
                  </a:cubicBezTo>
                  <a:cubicBezTo>
                    <a:pt x="451393" y="417298"/>
                    <a:pt x="446714" y="389226"/>
                    <a:pt x="439696" y="361153"/>
                  </a:cubicBezTo>
                  <a:close/>
                </a:path>
              </a:pathLst>
            </a:custGeom>
            <a:solidFill>
              <a:srgbClr val="5D5A5A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Freeform: Shape 33">
              <a:extLst>
                <a:ext uri="{FF2B5EF4-FFF2-40B4-BE49-F238E27FC236}">
                  <a16:creationId xmlns:a16="http://schemas.microsoft.com/office/drawing/2014/main" id="{97BDCB65-A00F-4A47-B5D5-1A05C047551D}"/>
                </a:ext>
              </a:extLst>
            </p:cNvPr>
            <p:cNvSpPr/>
            <p:nvPr/>
          </p:nvSpPr>
          <p:spPr>
            <a:xfrm>
              <a:off x="8559637" y="1946560"/>
              <a:ext cx="1660973" cy="655032"/>
            </a:xfrm>
            <a:custGeom>
              <a:avLst/>
              <a:gdLst>
                <a:gd name="connsiteX0" fmla="*/ 421977 w 1660973"/>
                <a:gd name="connsiteY0" fmla="*/ 569515 h 655031"/>
                <a:gd name="connsiteX1" fmla="*/ 216110 w 1660973"/>
                <a:gd name="connsiteY1" fmla="*/ 620982 h 655031"/>
                <a:gd name="connsiteX2" fmla="*/ 106158 w 1660973"/>
                <a:gd name="connsiteY2" fmla="*/ 611624 h 655031"/>
                <a:gd name="connsiteX3" fmla="*/ 42994 w 1660973"/>
                <a:gd name="connsiteY3" fmla="*/ 501672 h 655031"/>
                <a:gd name="connsiteX4" fmla="*/ 166983 w 1660973"/>
                <a:gd name="connsiteY4" fmla="*/ 370666 h 655031"/>
                <a:gd name="connsiteX5" fmla="*/ 503856 w 1660973"/>
                <a:gd name="connsiteY5" fmla="*/ 267732 h 655031"/>
                <a:gd name="connsiteX6" fmla="*/ 716741 w 1660973"/>
                <a:gd name="connsiteY6" fmla="*/ 232641 h 655031"/>
                <a:gd name="connsiteX7" fmla="*/ 969396 w 1660973"/>
                <a:gd name="connsiteY7" fmla="*/ 171817 h 655031"/>
                <a:gd name="connsiteX8" fmla="*/ 1203336 w 1660973"/>
                <a:gd name="connsiteY8" fmla="*/ 61865 h 655031"/>
                <a:gd name="connsiteX9" fmla="*/ 1626768 w 1660973"/>
                <a:gd name="connsiteY9" fmla="*/ 82920 h 655031"/>
                <a:gd name="connsiteX10" fmla="*/ 1640804 w 1660973"/>
                <a:gd name="connsiteY10" fmla="*/ 94617 h 655031"/>
                <a:gd name="connsiteX11" fmla="*/ 1624428 w 1660973"/>
                <a:gd name="connsiteY11" fmla="*/ 110993 h 655031"/>
                <a:gd name="connsiteX12" fmla="*/ 1551907 w 1660973"/>
                <a:gd name="connsiteY12" fmla="*/ 118011 h 655031"/>
                <a:gd name="connsiteX13" fmla="*/ 1467688 w 1660973"/>
                <a:gd name="connsiteY13" fmla="*/ 103975 h 655031"/>
                <a:gd name="connsiteX14" fmla="*/ 1369434 w 1660973"/>
                <a:gd name="connsiteY14" fmla="*/ 99296 h 655031"/>
                <a:gd name="connsiteX15" fmla="*/ 1467688 w 1660973"/>
                <a:gd name="connsiteY15" fmla="*/ 122690 h 655031"/>
                <a:gd name="connsiteX16" fmla="*/ 1416222 w 1660973"/>
                <a:gd name="connsiteY16" fmla="*/ 155441 h 655031"/>
                <a:gd name="connsiteX17" fmla="*/ 1313288 w 1660973"/>
                <a:gd name="connsiteY17" fmla="*/ 143744 h 655031"/>
                <a:gd name="connsiteX18" fmla="*/ 1271179 w 1660973"/>
                <a:gd name="connsiteY18" fmla="*/ 153102 h 655031"/>
                <a:gd name="connsiteX19" fmla="*/ 1313288 w 1660973"/>
                <a:gd name="connsiteY19" fmla="*/ 155441 h 655031"/>
                <a:gd name="connsiteX20" fmla="*/ 1383470 w 1660973"/>
                <a:gd name="connsiteY20" fmla="*/ 174157 h 655031"/>
                <a:gd name="connsiteX21" fmla="*/ 1231409 w 1660973"/>
                <a:gd name="connsiteY21" fmla="*/ 216266 h 655031"/>
                <a:gd name="connsiteX22" fmla="*/ 1037239 w 1660973"/>
                <a:gd name="connsiteY22" fmla="*/ 249017 h 655031"/>
                <a:gd name="connsiteX23" fmla="*/ 997469 w 1660973"/>
                <a:gd name="connsiteY23" fmla="*/ 277090 h 655031"/>
                <a:gd name="connsiteX24" fmla="*/ 943663 w 1660973"/>
                <a:gd name="connsiteY24" fmla="*/ 312181 h 655031"/>
                <a:gd name="connsiteX25" fmla="*/ 793941 w 1660973"/>
                <a:gd name="connsiteY25" fmla="*/ 403418 h 655031"/>
                <a:gd name="connsiteX26" fmla="*/ 421977 w 1660973"/>
                <a:gd name="connsiteY26" fmla="*/ 569515 h 65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60973" h="655031">
                  <a:moveTo>
                    <a:pt x="421977" y="569515"/>
                  </a:moveTo>
                  <a:cubicBezTo>
                    <a:pt x="412619" y="571854"/>
                    <a:pt x="295649" y="588230"/>
                    <a:pt x="216110" y="620982"/>
                  </a:cubicBezTo>
                  <a:cubicBezTo>
                    <a:pt x="174001" y="639697"/>
                    <a:pt x="136570" y="642036"/>
                    <a:pt x="106158" y="611624"/>
                  </a:cubicBezTo>
                  <a:cubicBezTo>
                    <a:pt x="75746" y="578873"/>
                    <a:pt x="59370" y="548460"/>
                    <a:pt x="42994" y="501672"/>
                  </a:cubicBezTo>
                  <a:cubicBezTo>
                    <a:pt x="120195" y="436169"/>
                    <a:pt x="106158" y="415115"/>
                    <a:pt x="166983" y="370666"/>
                  </a:cubicBezTo>
                  <a:cubicBezTo>
                    <a:pt x="368171" y="246678"/>
                    <a:pt x="452389" y="270072"/>
                    <a:pt x="503856" y="267732"/>
                  </a:cubicBezTo>
                  <a:cubicBezTo>
                    <a:pt x="562341" y="260714"/>
                    <a:pt x="630184" y="260714"/>
                    <a:pt x="716741" y="232641"/>
                  </a:cubicBezTo>
                  <a:cubicBezTo>
                    <a:pt x="831372" y="197550"/>
                    <a:pt x="887517" y="195211"/>
                    <a:pt x="969396" y="171817"/>
                  </a:cubicBezTo>
                  <a:cubicBezTo>
                    <a:pt x="1077009" y="143744"/>
                    <a:pt x="1130815" y="92278"/>
                    <a:pt x="1203336" y="61865"/>
                  </a:cubicBezTo>
                  <a:cubicBezTo>
                    <a:pt x="1367094" y="29114"/>
                    <a:pt x="1477046" y="40811"/>
                    <a:pt x="1626768" y="82920"/>
                  </a:cubicBezTo>
                  <a:cubicBezTo>
                    <a:pt x="1633786" y="85259"/>
                    <a:pt x="1640804" y="85259"/>
                    <a:pt x="1640804" y="94617"/>
                  </a:cubicBezTo>
                  <a:cubicBezTo>
                    <a:pt x="1643143" y="106314"/>
                    <a:pt x="1633786" y="108653"/>
                    <a:pt x="1624428" y="110993"/>
                  </a:cubicBezTo>
                  <a:cubicBezTo>
                    <a:pt x="1601034" y="120350"/>
                    <a:pt x="1579980" y="129708"/>
                    <a:pt x="1551907" y="118011"/>
                  </a:cubicBezTo>
                  <a:cubicBezTo>
                    <a:pt x="1526173" y="106314"/>
                    <a:pt x="1495761" y="108653"/>
                    <a:pt x="1467688" y="103975"/>
                  </a:cubicBezTo>
                  <a:cubicBezTo>
                    <a:pt x="1439616" y="92278"/>
                    <a:pt x="1402185" y="89938"/>
                    <a:pt x="1369434" y="99296"/>
                  </a:cubicBezTo>
                  <a:cubicBezTo>
                    <a:pt x="1402185" y="103975"/>
                    <a:pt x="1446634" y="108653"/>
                    <a:pt x="1467688" y="122690"/>
                  </a:cubicBezTo>
                  <a:cubicBezTo>
                    <a:pt x="1470028" y="169478"/>
                    <a:pt x="1434937" y="150763"/>
                    <a:pt x="1416222" y="155441"/>
                  </a:cubicBezTo>
                  <a:cubicBezTo>
                    <a:pt x="1385809" y="148423"/>
                    <a:pt x="1339021" y="139066"/>
                    <a:pt x="1313288" y="143744"/>
                  </a:cubicBezTo>
                  <a:cubicBezTo>
                    <a:pt x="1299252" y="148423"/>
                    <a:pt x="1278197" y="150763"/>
                    <a:pt x="1271179" y="153102"/>
                  </a:cubicBezTo>
                  <a:cubicBezTo>
                    <a:pt x="1278197" y="155441"/>
                    <a:pt x="1296912" y="157781"/>
                    <a:pt x="1313288" y="155441"/>
                  </a:cubicBezTo>
                  <a:cubicBezTo>
                    <a:pt x="1350718" y="150763"/>
                    <a:pt x="1374112" y="153102"/>
                    <a:pt x="1383470" y="174157"/>
                  </a:cubicBezTo>
                  <a:cubicBezTo>
                    <a:pt x="1334343" y="192872"/>
                    <a:pt x="1278197" y="185854"/>
                    <a:pt x="1231409" y="216266"/>
                  </a:cubicBezTo>
                  <a:cubicBezTo>
                    <a:pt x="1165906" y="227963"/>
                    <a:pt x="1102742" y="239660"/>
                    <a:pt x="1037239" y="249017"/>
                  </a:cubicBezTo>
                  <a:cubicBezTo>
                    <a:pt x="1018524" y="251357"/>
                    <a:pt x="1006827" y="260714"/>
                    <a:pt x="997469" y="277090"/>
                  </a:cubicBezTo>
                  <a:cubicBezTo>
                    <a:pt x="992790" y="284108"/>
                    <a:pt x="964718" y="298145"/>
                    <a:pt x="943663" y="312181"/>
                  </a:cubicBezTo>
                  <a:cubicBezTo>
                    <a:pt x="889857" y="344933"/>
                    <a:pt x="843069" y="373005"/>
                    <a:pt x="793941" y="403418"/>
                  </a:cubicBezTo>
                  <a:cubicBezTo>
                    <a:pt x="676972" y="478278"/>
                    <a:pt x="560002" y="534424"/>
                    <a:pt x="421977" y="56951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Freeform: Shape 34">
              <a:extLst>
                <a:ext uri="{FF2B5EF4-FFF2-40B4-BE49-F238E27FC236}">
                  <a16:creationId xmlns:a16="http://schemas.microsoft.com/office/drawing/2014/main" id="{615F4B31-DF6B-4295-A5ED-44F49FB15102}"/>
                </a:ext>
              </a:extLst>
            </p:cNvPr>
            <p:cNvSpPr/>
            <p:nvPr/>
          </p:nvSpPr>
          <p:spPr>
            <a:xfrm>
              <a:off x="9989523" y="2036256"/>
              <a:ext cx="772002" cy="561456"/>
            </a:xfrm>
            <a:custGeom>
              <a:avLst/>
              <a:gdLst>
                <a:gd name="connsiteX0" fmla="*/ 688156 w 772001"/>
                <a:gd name="connsiteY0" fmla="*/ 44691 h 561455"/>
                <a:gd name="connsiteX1" fmla="*/ 730265 w 772001"/>
                <a:gd name="connsiteY1" fmla="*/ 54048 h 561455"/>
                <a:gd name="connsiteX2" fmla="*/ 709211 w 772001"/>
                <a:gd name="connsiteY2" fmla="*/ 89139 h 561455"/>
                <a:gd name="connsiteX3" fmla="*/ 381695 w 772001"/>
                <a:gd name="connsiteY3" fmla="*/ 376885 h 561455"/>
                <a:gd name="connsiteX4" fmla="*/ 180506 w 772001"/>
                <a:gd name="connsiteY4" fmla="*/ 514910 h 561455"/>
                <a:gd name="connsiteX5" fmla="*/ 51839 w 772001"/>
                <a:gd name="connsiteY5" fmla="*/ 437710 h 561455"/>
                <a:gd name="connsiteX6" fmla="*/ 222615 w 772001"/>
                <a:gd name="connsiteY6" fmla="*/ 210788 h 561455"/>
                <a:gd name="connsiteX7" fmla="*/ 253028 w 772001"/>
                <a:gd name="connsiteY7" fmla="*/ 199091 h 561455"/>
                <a:gd name="connsiteX8" fmla="*/ 243670 w 772001"/>
                <a:gd name="connsiteY8" fmla="*/ 178036 h 561455"/>
                <a:gd name="connsiteX9" fmla="*/ 208579 w 772001"/>
                <a:gd name="connsiteY9" fmla="*/ 140606 h 561455"/>
                <a:gd name="connsiteX10" fmla="*/ 269403 w 772001"/>
                <a:gd name="connsiteY10" fmla="*/ 135927 h 561455"/>
                <a:gd name="connsiteX11" fmla="*/ 332567 w 772001"/>
                <a:gd name="connsiteY11" fmla="*/ 161661 h 561455"/>
                <a:gd name="connsiteX12" fmla="*/ 332567 w 772001"/>
                <a:gd name="connsiteY12" fmla="*/ 114873 h 561455"/>
                <a:gd name="connsiteX13" fmla="*/ 391052 w 772001"/>
                <a:gd name="connsiteY13" fmla="*/ 114873 h 561455"/>
                <a:gd name="connsiteX14" fmla="*/ 503343 w 772001"/>
                <a:gd name="connsiteY14" fmla="*/ 112533 h 561455"/>
                <a:gd name="connsiteX15" fmla="*/ 622653 w 772001"/>
                <a:gd name="connsiteY15" fmla="*/ 86800 h 561455"/>
                <a:gd name="connsiteX16" fmla="*/ 688156 w 772001"/>
                <a:gd name="connsiteY16" fmla="*/ 44691 h 56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72001" h="561455">
                  <a:moveTo>
                    <a:pt x="688156" y="44691"/>
                  </a:moveTo>
                  <a:cubicBezTo>
                    <a:pt x="702192" y="49369"/>
                    <a:pt x="720908" y="32994"/>
                    <a:pt x="730265" y="54048"/>
                  </a:cubicBezTo>
                  <a:cubicBezTo>
                    <a:pt x="739623" y="72763"/>
                    <a:pt x="718568" y="77442"/>
                    <a:pt x="709211" y="89139"/>
                  </a:cubicBezTo>
                  <a:cubicBezTo>
                    <a:pt x="608616" y="194412"/>
                    <a:pt x="491646" y="280970"/>
                    <a:pt x="381695" y="376885"/>
                  </a:cubicBezTo>
                  <a:cubicBezTo>
                    <a:pt x="320870" y="430692"/>
                    <a:pt x="250688" y="472801"/>
                    <a:pt x="180506" y="514910"/>
                  </a:cubicBezTo>
                  <a:cubicBezTo>
                    <a:pt x="91609" y="535965"/>
                    <a:pt x="72894" y="524268"/>
                    <a:pt x="51839" y="437710"/>
                  </a:cubicBezTo>
                  <a:cubicBezTo>
                    <a:pt x="19088" y="302025"/>
                    <a:pt x="77573" y="222485"/>
                    <a:pt x="222615" y="210788"/>
                  </a:cubicBezTo>
                  <a:cubicBezTo>
                    <a:pt x="234312" y="210788"/>
                    <a:pt x="246009" y="210788"/>
                    <a:pt x="253028" y="199091"/>
                  </a:cubicBezTo>
                  <a:cubicBezTo>
                    <a:pt x="257706" y="189733"/>
                    <a:pt x="250688" y="185055"/>
                    <a:pt x="243670" y="178036"/>
                  </a:cubicBezTo>
                  <a:cubicBezTo>
                    <a:pt x="231973" y="164000"/>
                    <a:pt x="199221" y="161661"/>
                    <a:pt x="208579" y="140606"/>
                  </a:cubicBezTo>
                  <a:cubicBezTo>
                    <a:pt x="220276" y="117212"/>
                    <a:pt x="248349" y="131248"/>
                    <a:pt x="269403" y="135927"/>
                  </a:cubicBezTo>
                  <a:cubicBezTo>
                    <a:pt x="290458" y="145285"/>
                    <a:pt x="313852" y="147624"/>
                    <a:pt x="332567" y="161661"/>
                  </a:cubicBezTo>
                  <a:cubicBezTo>
                    <a:pt x="344264" y="142945"/>
                    <a:pt x="313852" y="131248"/>
                    <a:pt x="332567" y="114873"/>
                  </a:cubicBezTo>
                  <a:cubicBezTo>
                    <a:pt x="353622" y="91479"/>
                    <a:pt x="372337" y="98497"/>
                    <a:pt x="391052" y="114873"/>
                  </a:cubicBezTo>
                  <a:cubicBezTo>
                    <a:pt x="430822" y="168679"/>
                    <a:pt x="465913" y="121891"/>
                    <a:pt x="503343" y="112533"/>
                  </a:cubicBezTo>
                  <a:cubicBezTo>
                    <a:pt x="540774" y="100836"/>
                    <a:pt x="566507" y="42351"/>
                    <a:pt x="622653" y="86800"/>
                  </a:cubicBezTo>
                  <a:cubicBezTo>
                    <a:pt x="632010" y="100836"/>
                    <a:pt x="667101" y="63406"/>
                    <a:pt x="688156" y="4469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" name="Freeform: Shape 35">
              <a:extLst>
                <a:ext uri="{FF2B5EF4-FFF2-40B4-BE49-F238E27FC236}">
                  <a16:creationId xmlns:a16="http://schemas.microsoft.com/office/drawing/2014/main" id="{79D69C2A-CB24-4D3D-9164-8C89B33ACB00}"/>
                </a:ext>
              </a:extLst>
            </p:cNvPr>
            <p:cNvSpPr/>
            <p:nvPr/>
          </p:nvSpPr>
          <p:spPr>
            <a:xfrm>
              <a:off x="10218271" y="2115152"/>
              <a:ext cx="163758" cy="140364"/>
            </a:xfrm>
            <a:custGeom>
              <a:avLst/>
              <a:gdLst>
                <a:gd name="connsiteX0" fmla="*/ 106158 w 163757"/>
                <a:gd name="connsiteY0" fmla="*/ 42994 h 140363"/>
                <a:gd name="connsiteX1" fmla="*/ 122534 w 163757"/>
                <a:gd name="connsiteY1" fmla="*/ 96801 h 140363"/>
                <a:gd name="connsiteX2" fmla="*/ 61710 w 163757"/>
                <a:gd name="connsiteY2" fmla="*/ 71067 h 140363"/>
                <a:gd name="connsiteX3" fmla="*/ 42994 w 163757"/>
                <a:gd name="connsiteY3" fmla="*/ 57031 h 140363"/>
                <a:gd name="connsiteX4" fmla="*/ 61710 w 163757"/>
                <a:gd name="connsiteY4" fmla="*/ 59370 h 140363"/>
                <a:gd name="connsiteX5" fmla="*/ 115516 w 163757"/>
                <a:gd name="connsiteY5" fmla="*/ 89782 h 140363"/>
                <a:gd name="connsiteX6" fmla="*/ 106158 w 163757"/>
                <a:gd name="connsiteY6" fmla="*/ 42994 h 14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757" h="140363">
                  <a:moveTo>
                    <a:pt x="106158" y="42994"/>
                  </a:moveTo>
                  <a:cubicBezTo>
                    <a:pt x="110837" y="66388"/>
                    <a:pt x="143589" y="87443"/>
                    <a:pt x="122534" y="96801"/>
                  </a:cubicBezTo>
                  <a:cubicBezTo>
                    <a:pt x="96801" y="110837"/>
                    <a:pt x="92122" y="85104"/>
                    <a:pt x="61710" y="71067"/>
                  </a:cubicBezTo>
                  <a:cubicBezTo>
                    <a:pt x="54691" y="68728"/>
                    <a:pt x="47673" y="61710"/>
                    <a:pt x="42994" y="57031"/>
                  </a:cubicBezTo>
                  <a:cubicBezTo>
                    <a:pt x="47673" y="57031"/>
                    <a:pt x="59370" y="59370"/>
                    <a:pt x="61710" y="59370"/>
                  </a:cubicBezTo>
                  <a:cubicBezTo>
                    <a:pt x="71067" y="61710"/>
                    <a:pt x="94461" y="94461"/>
                    <a:pt x="115516" y="89782"/>
                  </a:cubicBezTo>
                  <a:cubicBezTo>
                    <a:pt x="129552" y="87443"/>
                    <a:pt x="89782" y="50013"/>
                    <a:pt x="106158" y="42994"/>
                  </a:cubicBezTo>
                  <a:close/>
                </a:path>
              </a:pathLst>
            </a:custGeom>
            <a:solidFill>
              <a:srgbClr val="737171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Freeform: Shape 36">
              <a:extLst>
                <a:ext uri="{FF2B5EF4-FFF2-40B4-BE49-F238E27FC236}">
                  <a16:creationId xmlns:a16="http://schemas.microsoft.com/office/drawing/2014/main" id="{AA5C7A67-979E-44F1-9A7A-BD92ABDAC408}"/>
                </a:ext>
              </a:extLst>
            </p:cNvPr>
            <p:cNvSpPr/>
            <p:nvPr/>
          </p:nvSpPr>
          <p:spPr>
            <a:xfrm>
              <a:off x="10339920" y="2109185"/>
              <a:ext cx="163758" cy="140364"/>
            </a:xfrm>
            <a:custGeom>
              <a:avLst/>
              <a:gdLst>
                <a:gd name="connsiteX0" fmla="*/ 110837 w 163757"/>
                <a:gd name="connsiteY0" fmla="*/ 46623 h 140363"/>
                <a:gd name="connsiteX1" fmla="*/ 89782 w 163757"/>
                <a:gd name="connsiteY1" fmla="*/ 72356 h 140363"/>
                <a:gd name="connsiteX2" fmla="*/ 64049 w 163757"/>
                <a:gd name="connsiteY2" fmla="*/ 72356 h 140363"/>
                <a:gd name="connsiteX3" fmla="*/ 66388 w 163757"/>
                <a:gd name="connsiteY3" fmla="*/ 48962 h 140363"/>
                <a:gd name="connsiteX4" fmla="*/ 42994 w 163757"/>
                <a:gd name="connsiteY4" fmla="*/ 51302 h 140363"/>
                <a:gd name="connsiteX5" fmla="*/ 106158 w 163757"/>
                <a:gd name="connsiteY5" fmla="*/ 74696 h 140363"/>
                <a:gd name="connsiteX6" fmla="*/ 136570 w 163757"/>
                <a:gd name="connsiteY6" fmla="*/ 48962 h 140363"/>
                <a:gd name="connsiteX7" fmla="*/ 110837 w 163757"/>
                <a:gd name="connsiteY7" fmla="*/ 46623 h 14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3757" h="140363">
                  <a:moveTo>
                    <a:pt x="110837" y="46623"/>
                  </a:moveTo>
                  <a:cubicBezTo>
                    <a:pt x="108497" y="58320"/>
                    <a:pt x="96800" y="65338"/>
                    <a:pt x="89782" y="72356"/>
                  </a:cubicBezTo>
                  <a:cubicBezTo>
                    <a:pt x="80425" y="79374"/>
                    <a:pt x="68728" y="81714"/>
                    <a:pt x="64049" y="72356"/>
                  </a:cubicBezTo>
                  <a:cubicBezTo>
                    <a:pt x="54691" y="55980"/>
                    <a:pt x="61709" y="58320"/>
                    <a:pt x="66388" y="48962"/>
                  </a:cubicBezTo>
                  <a:cubicBezTo>
                    <a:pt x="52352" y="48962"/>
                    <a:pt x="59370" y="51302"/>
                    <a:pt x="42994" y="51302"/>
                  </a:cubicBezTo>
                  <a:cubicBezTo>
                    <a:pt x="64049" y="109787"/>
                    <a:pt x="59370" y="107447"/>
                    <a:pt x="106158" y="74696"/>
                  </a:cubicBezTo>
                  <a:cubicBezTo>
                    <a:pt x="120194" y="65338"/>
                    <a:pt x="124873" y="58320"/>
                    <a:pt x="136570" y="48962"/>
                  </a:cubicBezTo>
                  <a:cubicBezTo>
                    <a:pt x="122534" y="48962"/>
                    <a:pt x="122534" y="37265"/>
                    <a:pt x="110837" y="46623"/>
                  </a:cubicBezTo>
                  <a:close/>
                </a:path>
              </a:pathLst>
            </a:custGeom>
            <a:solidFill>
              <a:srgbClr val="6C6969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" name="Freeform: Shape 37">
              <a:extLst>
                <a:ext uri="{FF2B5EF4-FFF2-40B4-BE49-F238E27FC236}">
                  <a16:creationId xmlns:a16="http://schemas.microsoft.com/office/drawing/2014/main" id="{052A0D1A-B83A-46AA-8ACB-2DCD6C345152}"/>
                </a:ext>
              </a:extLst>
            </p:cNvPr>
            <p:cNvSpPr/>
            <p:nvPr/>
          </p:nvSpPr>
          <p:spPr>
            <a:xfrm>
              <a:off x="10473266" y="2083394"/>
              <a:ext cx="140364" cy="116970"/>
            </a:xfrm>
            <a:custGeom>
              <a:avLst/>
              <a:gdLst>
                <a:gd name="connsiteX0" fmla="*/ 94461 w 140363"/>
                <a:gd name="connsiteY0" fmla="*/ 46680 h 116969"/>
                <a:gd name="connsiteX1" fmla="*/ 78085 w 140363"/>
                <a:gd name="connsiteY1" fmla="*/ 72413 h 116969"/>
                <a:gd name="connsiteX2" fmla="*/ 59370 w 140363"/>
                <a:gd name="connsiteY2" fmla="*/ 72413 h 116969"/>
                <a:gd name="connsiteX3" fmla="*/ 61710 w 140363"/>
                <a:gd name="connsiteY3" fmla="*/ 49019 h 116969"/>
                <a:gd name="connsiteX4" fmla="*/ 42994 w 140363"/>
                <a:gd name="connsiteY4" fmla="*/ 49019 h 116969"/>
                <a:gd name="connsiteX5" fmla="*/ 89782 w 140363"/>
                <a:gd name="connsiteY5" fmla="*/ 72413 h 116969"/>
                <a:gd name="connsiteX6" fmla="*/ 113176 w 140363"/>
                <a:gd name="connsiteY6" fmla="*/ 46680 h 116969"/>
                <a:gd name="connsiteX7" fmla="*/ 94461 w 140363"/>
                <a:gd name="connsiteY7" fmla="*/ 46680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363" h="116969">
                  <a:moveTo>
                    <a:pt x="94461" y="46680"/>
                  </a:moveTo>
                  <a:cubicBezTo>
                    <a:pt x="92122" y="58377"/>
                    <a:pt x="85104" y="65395"/>
                    <a:pt x="78085" y="72413"/>
                  </a:cubicBezTo>
                  <a:cubicBezTo>
                    <a:pt x="71067" y="79432"/>
                    <a:pt x="64049" y="81771"/>
                    <a:pt x="59370" y="72413"/>
                  </a:cubicBezTo>
                  <a:cubicBezTo>
                    <a:pt x="52352" y="56038"/>
                    <a:pt x="57031" y="58377"/>
                    <a:pt x="61710" y="49019"/>
                  </a:cubicBezTo>
                  <a:cubicBezTo>
                    <a:pt x="50013" y="49019"/>
                    <a:pt x="54691" y="49019"/>
                    <a:pt x="42994" y="49019"/>
                  </a:cubicBezTo>
                  <a:cubicBezTo>
                    <a:pt x="59370" y="107504"/>
                    <a:pt x="54691" y="105165"/>
                    <a:pt x="89782" y="72413"/>
                  </a:cubicBezTo>
                  <a:cubicBezTo>
                    <a:pt x="99140" y="63056"/>
                    <a:pt x="103819" y="56038"/>
                    <a:pt x="113176" y="46680"/>
                  </a:cubicBezTo>
                  <a:cubicBezTo>
                    <a:pt x="103819" y="49019"/>
                    <a:pt x="103819" y="37322"/>
                    <a:pt x="94461" y="46680"/>
                  </a:cubicBezTo>
                  <a:close/>
                </a:path>
              </a:pathLst>
            </a:custGeom>
            <a:solidFill>
              <a:srgbClr val="6C6969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22" name="Group 38">
              <a:extLst>
                <a:ext uri="{FF2B5EF4-FFF2-40B4-BE49-F238E27FC236}">
                  <a16:creationId xmlns:a16="http://schemas.microsoft.com/office/drawing/2014/main" id="{1BBB734F-F004-4631-A7A2-BB5806D95600}"/>
                </a:ext>
              </a:extLst>
            </p:cNvPr>
            <p:cNvGrpSpPr/>
            <p:nvPr/>
          </p:nvGrpSpPr>
          <p:grpSpPr>
            <a:xfrm>
              <a:off x="8963351" y="2835327"/>
              <a:ext cx="1121835" cy="315595"/>
              <a:chOff x="8963351" y="2835327"/>
              <a:chExt cx="1121835" cy="315595"/>
            </a:xfrm>
          </p:grpSpPr>
          <p:sp>
            <p:nvSpPr>
              <p:cNvPr id="34" name="Freeform: Shape 50">
                <a:extLst>
                  <a:ext uri="{FF2B5EF4-FFF2-40B4-BE49-F238E27FC236}">
                    <a16:creationId xmlns:a16="http://schemas.microsoft.com/office/drawing/2014/main" id="{1E6B3A95-B532-476E-8ABB-94DD48AFE193}"/>
                  </a:ext>
                </a:extLst>
              </p:cNvPr>
              <p:cNvSpPr/>
              <p:nvPr/>
            </p:nvSpPr>
            <p:spPr>
              <a:xfrm>
                <a:off x="9991610" y="2901191"/>
                <a:ext cx="93576" cy="163758"/>
              </a:xfrm>
              <a:custGeom>
                <a:avLst/>
                <a:gdLst>
                  <a:gd name="connsiteX0" fmla="*/ 66128 w 93575"/>
                  <a:gd name="connsiteY0" fmla="*/ 106158 h 163757"/>
                  <a:gd name="connsiteX1" fmla="*/ 45074 w 93575"/>
                  <a:gd name="connsiteY1" fmla="*/ 108498 h 163757"/>
                  <a:gd name="connsiteX2" fmla="*/ 45074 w 93575"/>
                  <a:gd name="connsiteY2" fmla="*/ 42994 h 163757"/>
                  <a:gd name="connsiteX3" fmla="*/ 66128 w 93575"/>
                  <a:gd name="connsiteY3" fmla="*/ 87443 h 163757"/>
                  <a:gd name="connsiteX4" fmla="*/ 66128 w 93575"/>
                  <a:gd name="connsiteY4" fmla="*/ 106158 h 163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575" h="163757">
                    <a:moveTo>
                      <a:pt x="66128" y="106158"/>
                    </a:moveTo>
                    <a:cubicBezTo>
                      <a:pt x="59110" y="110837"/>
                      <a:pt x="52092" y="141249"/>
                      <a:pt x="45074" y="108498"/>
                    </a:cubicBezTo>
                    <a:cubicBezTo>
                      <a:pt x="40395" y="89782"/>
                      <a:pt x="45074" y="68728"/>
                      <a:pt x="45074" y="42994"/>
                    </a:cubicBezTo>
                    <a:cubicBezTo>
                      <a:pt x="63789" y="57031"/>
                      <a:pt x="49753" y="80425"/>
                      <a:pt x="66128" y="87443"/>
                    </a:cubicBezTo>
                    <a:cubicBezTo>
                      <a:pt x="66128" y="94461"/>
                      <a:pt x="66128" y="101479"/>
                      <a:pt x="66128" y="106158"/>
                    </a:cubicBezTo>
                    <a:close/>
                  </a:path>
                </a:pathLst>
              </a:custGeom>
              <a:solidFill>
                <a:srgbClr val="050505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5" name="Freeform: Shape 51">
                <a:extLst>
                  <a:ext uri="{FF2B5EF4-FFF2-40B4-BE49-F238E27FC236}">
                    <a16:creationId xmlns:a16="http://schemas.microsoft.com/office/drawing/2014/main" id="{20CFA93F-D4F6-4D7C-96F1-4D8AECD40AD2}"/>
                  </a:ext>
                </a:extLst>
              </p:cNvPr>
              <p:cNvSpPr/>
              <p:nvPr/>
            </p:nvSpPr>
            <p:spPr>
              <a:xfrm>
                <a:off x="9071658" y="2854204"/>
                <a:ext cx="444486" cy="257334"/>
              </a:xfrm>
              <a:custGeom>
                <a:avLst/>
                <a:gdLst>
                  <a:gd name="connsiteX0" fmla="*/ 422284 w 444485"/>
                  <a:gd name="connsiteY0" fmla="*/ 183557 h 257333"/>
                  <a:gd name="connsiteX1" fmla="*/ 375496 w 444485"/>
                  <a:gd name="connsiteY1" fmla="*/ 223327 h 257333"/>
                  <a:gd name="connsiteX2" fmla="*/ 66696 w 444485"/>
                  <a:gd name="connsiteY2" fmla="*/ 150805 h 257333"/>
                  <a:gd name="connsiteX3" fmla="*/ 45641 w 444485"/>
                  <a:gd name="connsiteY3" fmla="*/ 94660 h 257333"/>
                  <a:gd name="connsiteX4" fmla="*/ 104126 w 444485"/>
                  <a:gd name="connsiteY4" fmla="*/ 47872 h 257333"/>
                  <a:gd name="connsiteX5" fmla="*/ 377836 w 444485"/>
                  <a:gd name="connsiteY5" fmla="*/ 120393 h 257333"/>
                  <a:gd name="connsiteX6" fmla="*/ 422284 w 444485"/>
                  <a:gd name="connsiteY6" fmla="*/ 183557 h 257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4485" h="257333">
                    <a:moveTo>
                      <a:pt x="422284" y="183557"/>
                    </a:moveTo>
                    <a:cubicBezTo>
                      <a:pt x="429303" y="223327"/>
                      <a:pt x="408248" y="232684"/>
                      <a:pt x="375496" y="223327"/>
                    </a:cubicBezTo>
                    <a:cubicBezTo>
                      <a:pt x="272563" y="199933"/>
                      <a:pt x="169629" y="174199"/>
                      <a:pt x="66696" y="150805"/>
                    </a:cubicBezTo>
                    <a:cubicBezTo>
                      <a:pt x="29265" y="141448"/>
                      <a:pt x="47981" y="115714"/>
                      <a:pt x="45641" y="94660"/>
                    </a:cubicBezTo>
                    <a:cubicBezTo>
                      <a:pt x="38623" y="43193"/>
                      <a:pt x="54999" y="36175"/>
                      <a:pt x="104126" y="47872"/>
                    </a:cubicBezTo>
                    <a:cubicBezTo>
                      <a:pt x="197702" y="66587"/>
                      <a:pt x="286599" y="94660"/>
                      <a:pt x="377836" y="120393"/>
                    </a:cubicBezTo>
                    <a:cubicBezTo>
                      <a:pt x="415266" y="132090"/>
                      <a:pt x="431642" y="146127"/>
                      <a:pt x="422284" y="183557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6" name="Freeform: Shape 52">
                <a:extLst>
                  <a:ext uri="{FF2B5EF4-FFF2-40B4-BE49-F238E27FC236}">
                    <a16:creationId xmlns:a16="http://schemas.microsoft.com/office/drawing/2014/main" id="{B6AF1BC2-934C-493A-AFCD-5D2481B46874}"/>
                  </a:ext>
                </a:extLst>
              </p:cNvPr>
              <p:cNvSpPr/>
              <p:nvPr/>
            </p:nvSpPr>
            <p:spPr>
              <a:xfrm>
                <a:off x="9480134" y="2950191"/>
                <a:ext cx="257334" cy="187152"/>
              </a:xfrm>
              <a:custGeom>
                <a:avLst/>
                <a:gdLst>
                  <a:gd name="connsiteX0" fmla="*/ 229034 w 257333"/>
                  <a:gd name="connsiteY0" fmla="*/ 80552 h 187151"/>
                  <a:gd name="connsiteX1" fmla="*/ 219676 w 257333"/>
                  <a:gd name="connsiteY1" fmla="*/ 122661 h 187151"/>
                  <a:gd name="connsiteX2" fmla="*/ 189264 w 257333"/>
                  <a:gd name="connsiteY2" fmla="*/ 153074 h 187151"/>
                  <a:gd name="connsiteX3" fmla="*/ 67615 w 257333"/>
                  <a:gd name="connsiteY3" fmla="*/ 141377 h 187151"/>
                  <a:gd name="connsiteX4" fmla="*/ 46561 w 257333"/>
                  <a:gd name="connsiteY4" fmla="*/ 89910 h 187151"/>
                  <a:gd name="connsiteX5" fmla="*/ 69955 w 257333"/>
                  <a:gd name="connsiteY5" fmla="*/ 43122 h 187151"/>
                  <a:gd name="connsiteX6" fmla="*/ 224355 w 257333"/>
                  <a:gd name="connsiteY6" fmla="*/ 66516 h 187151"/>
                  <a:gd name="connsiteX7" fmla="*/ 229034 w 257333"/>
                  <a:gd name="connsiteY7" fmla="*/ 80552 h 18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7333" h="187151">
                    <a:moveTo>
                      <a:pt x="229034" y="80552"/>
                    </a:moveTo>
                    <a:cubicBezTo>
                      <a:pt x="214997" y="92249"/>
                      <a:pt x="219676" y="108625"/>
                      <a:pt x="219676" y="122661"/>
                    </a:cubicBezTo>
                    <a:cubicBezTo>
                      <a:pt x="222016" y="143716"/>
                      <a:pt x="212658" y="155413"/>
                      <a:pt x="189264" y="153074"/>
                    </a:cubicBezTo>
                    <a:cubicBezTo>
                      <a:pt x="149494" y="148395"/>
                      <a:pt x="107385" y="146055"/>
                      <a:pt x="67615" y="141377"/>
                    </a:cubicBezTo>
                    <a:cubicBezTo>
                      <a:pt x="30185" y="136698"/>
                      <a:pt x="46561" y="108625"/>
                      <a:pt x="46561" y="89910"/>
                    </a:cubicBezTo>
                    <a:cubicBezTo>
                      <a:pt x="44221" y="71195"/>
                      <a:pt x="41882" y="40782"/>
                      <a:pt x="69955" y="43122"/>
                    </a:cubicBezTo>
                    <a:cubicBezTo>
                      <a:pt x="121421" y="47801"/>
                      <a:pt x="172888" y="57158"/>
                      <a:pt x="224355" y="66516"/>
                    </a:cubicBezTo>
                    <a:cubicBezTo>
                      <a:pt x="229034" y="66516"/>
                      <a:pt x="229034" y="75873"/>
                      <a:pt x="229034" y="80552"/>
                    </a:cubicBezTo>
                    <a:close/>
                  </a:path>
                </a:pathLst>
              </a:custGeom>
              <a:solidFill>
                <a:srgbClr val="020202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7" name="Freeform: Shape 53">
                <a:extLst>
                  <a:ext uri="{FF2B5EF4-FFF2-40B4-BE49-F238E27FC236}">
                    <a16:creationId xmlns:a16="http://schemas.microsoft.com/office/drawing/2014/main" id="{8A9EDCFB-8683-4271-B062-ED8748D299D5}"/>
                  </a:ext>
                </a:extLst>
              </p:cNvPr>
              <p:cNvSpPr/>
              <p:nvPr/>
            </p:nvSpPr>
            <p:spPr>
              <a:xfrm>
                <a:off x="9682317" y="2963770"/>
                <a:ext cx="280728" cy="187152"/>
              </a:xfrm>
              <a:custGeom>
                <a:avLst/>
                <a:gdLst>
                  <a:gd name="connsiteX0" fmla="*/ 239736 w 280727"/>
                  <a:gd name="connsiteY0" fmla="*/ 57616 h 187151"/>
                  <a:gd name="connsiteX1" fmla="*/ 237397 w 280727"/>
                  <a:gd name="connsiteY1" fmla="*/ 104404 h 187151"/>
                  <a:gd name="connsiteX2" fmla="*/ 211663 w 280727"/>
                  <a:gd name="connsiteY2" fmla="*/ 141834 h 187151"/>
                  <a:gd name="connsiteX3" fmla="*/ 80657 w 280727"/>
                  <a:gd name="connsiteY3" fmla="*/ 151192 h 187151"/>
                  <a:gd name="connsiteX4" fmla="*/ 47906 w 280727"/>
                  <a:gd name="connsiteY4" fmla="*/ 99725 h 187151"/>
                  <a:gd name="connsiteX5" fmla="*/ 66621 w 280727"/>
                  <a:gd name="connsiteY5" fmla="*/ 45919 h 187151"/>
                  <a:gd name="connsiteX6" fmla="*/ 235057 w 280727"/>
                  <a:gd name="connsiteY6" fmla="*/ 43579 h 187151"/>
                  <a:gd name="connsiteX7" fmla="*/ 239736 w 280727"/>
                  <a:gd name="connsiteY7" fmla="*/ 57616 h 18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0727" h="187151">
                    <a:moveTo>
                      <a:pt x="239736" y="57616"/>
                    </a:moveTo>
                    <a:cubicBezTo>
                      <a:pt x="225700" y="71652"/>
                      <a:pt x="235057" y="88028"/>
                      <a:pt x="237397" y="104404"/>
                    </a:cubicBezTo>
                    <a:cubicBezTo>
                      <a:pt x="244415" y="127798"/>
                      <a:pt x="235057" y="139495"/>
                      <a:pt x="211663" y="141834"/>
                    </a:cubicBezTo>
                    <a:cubicBezTo>
                      <a:pt x="167215" y="144173"/>
                      <a:pt x="125106" y="148852"/>
                      <a:pt x="80657" y="151192"/>
                    </a:cubicBezTo>
                    <a:cubicBezTo>
                      <a:pt x="40887" y="153531"/>
                      <a:pt x="52584" y="120779"/>
                      <a:pt x="47906" y="99725"/>
                    </a:cubicBezTo>
                    <a:cubicBezTo>
                      <a:pt x="43227" y="78670"/>
                      <a:pt x="33869" y="48258"/>
                      <a:pt x="66621" y="45919"/>
                    </a:cubicBezTo>
                    <a:cubicBezTo>
                      <a:pt x="122766" y="41240"/>
                      <a:pt x="178912" y="43579"/>
                      <a:pt x="235057" y="43579"/>
                    </a:cubicBezTo>
                    <a:cubicBezTo>
                      <a:pt x="235057" y="43579"/>
                      <a:pt x="237397" y="52937"/>
                      <a:pt x="239736" y="57616"/>
                    </a:cubicBezTo>
                    <a:close/>
                  </a:path>
                </a:pathLst>
              </a:custGeom>
              <a:solidFill>
                <a:srgbClr val="020202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8" name="Freeform: Shape 54">
                <a:extLst>
                  <a:ext uri="{FF2B5EF4-FFF2-40B4-BE49-F238E27FC236}">
                    <a16:creationId xmlns:a16="http://schemas.microsoft.com/office/drawing/2014/main" id="{85307DD7-5E2A-4B5A-9A8D-AA096940FF6B}"/>
                  </a:ext>
                </a:extLst>
              </p:cNvPr>
              <p:cNvSpPr/>
              <p:nvPr/>
            </p:nvSpPr>
            <p:spPr>
              <a:xfrm>
                <a:off x="8963351" y="2835327"/>
                <a:ext cx="140364" cy="187152"/>
              </a:xfrm>
              <a:custGeom>
                <a:avLst/>
                <a:gdLst>
                  <a:gd name="connsiteX0" fmla="*/ 43997 w 140363"/>
                  <a:gd name="connsiteY0" fmla="*/ 99500 h 187151"/>
                  <a:gd name="connsiteX1" fmla="*/ 76749 w 140363"/>
                  <a:gd name="connsiteY1" fmla="*/ 43355 h 187151"/>
                  <a:gd name="connsiteX2" fmla="*/ 104821 w 140363"/>
                  <a:gd name="connsiteY2" fmla="*/ 113537 h 187151"/>
                  <a:gd name="connsiteX3" fmla="*/ 72070 w 140363"/>
                  <a:gd name="connsiteY3" fmla="*/ 155646 h 187151"/>
                  <a:gd name="connsiteX4" fmla="*/ 43997 w 140363"/>
                  <a:gd name="connsiteY4" fmla="*/ 99500 h 18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363" h="187151">
                    <a:moveTo>
                      <a:pt x="43997" y="99500"/>
                    </a:moveTo>
                    <a:cubicBezTo>
                      <a:pt x="53355" y="80785"/>
                      <a:pt x="27621" y="38676"/>
                      <a:pt x="76749" y="43355"/>
                    </a:cubicBezTo>
                    <a:cubicBezTo>
                      <a:pt x="130555" y="48033"/>
                      <a:pt x="100143" y="90143"/>
                      <a:pt x="104821" y="113537"/>
                    </a:cubicBezTo>
                    <a:cubicBezTo>
                      <a:pt x="109500" y="134591"/>
                      <a:pt x="107161" y="157985"/>
                      <a:pt x="72070" y="155646"/>
                    </a:cubicBezTo>
                    <a:cubicBezTo>
                      <a:pt x="27621" y="153306"/>
                      <a:pt x="48676" y="120555"/>
                      <a:pt x="43997" y="995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9" name="Freeform: Shape 55">
                <a:extLst>
                  <a:ext uri="{FF2B5EF4-FFF2-40B4-BE49-F238E27FC236}">
                    <a16:creationId xmlns:a16="http://schemas.microsoft.com/office/drawing/2014/main" id="{1E52E487-540C-4906-949D-E25A6DB3E49E}"/>
                  </a:ext>
                </a:extLst>
              </p:cNvPr>
              <p:cNvSpPr/>
              <p:nvPr/>
            </p:nvSpPr>
            <p:spPr>
              <a:xfrm>
                <a:off x="9892135" y="2926594"/>
                <a:ext cx="163758" cy="187152"/>
              </a:xfrm>
              <a:custGeom>
                <a:avLst/>
                <a:gdLst>
                  <a:gd name="connsiteX0" fmla="*/ 46294 w 163757"/>
                  <a:gd name="connsiteY0" fmla="*/ 155616 h 187151"/>
                  <a:gd name="connsiteX1" fmla="*/ 43954 w 163757"/>
                  <a:gd name="connsiteY1" fmla="*/ 111167 h 187151"/>
                  <a:gd name="connsiteX2" fmla="*/ 100100 w 163757"/>
                  <a:gd name="connsiteY2" fmla="*/ 45664 h 187151"/>
                  <a:gd name="connsiteX3" fmla="*/ 123494 w 163757"/>
                  <a:gd name="connsiteY3" fmla="*/ 64379 h 187151"/>
                  <a:gd name="connsiteX4" fmla="*/ 46294 w 163757"/>
                  <a:gd name="connsiteY4" fmla="*/ 155616 h 18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757" h="187151">
                    <a:moveTo>
                      <a:pt x="46294" y="155616"/>
                    </a:moveTo>
                    <a:cubicBezTo>
                      <a:pt x="46294" y="141579"/>
                      <a:pt x="46294" y="125204"/>
                      <a:pt x="43954" y="111167"/>
                    </a:cubicBezTo>
                    <a:cubicBezTo>
                      <a:pt x="36936" y="66719"/>
                      <a:pt x="69688" y="57361"/>
                      <a:pt x="100100" y="45664"/>
                    </a:cubicBezTo>
                    <a:cubicBezTo>
                      <a:pt x="116476" y="38646"/>
                      <a:pt x="123494" y="45664"/>
                      <a:pt x="123494" y="64379"/>
                    </a:cubicBezTo>
                    <a:cubicBezTo>
                      <a:pt x="121155" y="115846"/>
                      <a:pt x="102439" y="153276"/>
                      <a:pt x="46294" y="155616"/>
                    </a:cubicBezTo>
                    <a:close/>
                  </a:path>
                </a:pathLst>
              </a:custGeom>
              <a:solidFill>
                <a:srgbClr val="020202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23" name="Freeform: Shape 39">
              <a:extLst>
                <a:ext uri="{FF2B5EF4-FFF2-40B4-BE49-F238E27FC236}">
                  <a16:creationId xmlns:a16="http://schemas.microsoft.com/office/drawing/2014/main" id="{F4E2C14D-21B0-49F1-AB9B-EE03EA0972E1}"/>
                </a:ext>
              </a:extLst>
            </p:cNvPr>
            <p:cNvSpPr/>
            <p:nvPr/>
          </p:nvSpPr>
          <p:spPr>
            <a:xfrm>
              <a:off x="9763854" y="2540923"/>
              <a:ext cx="116970" cy="116970"/>
            </a:xfrm>
            <a:custGeom>
              <a:avLst/>
              <a:gdLst>
                <a:gd name="connsiteX0" fmla="*/ 66963 w 116969"/>
                <a:gd name="connsiteY0" fmla="*/ 42994 h 116969"/>
                <a:gd name="connsiteX1" fmla="*/ 85678 w 116969"/>
                <a:gd name="connsiteY1" fmla="*/ 66388 h 116969"/>
                <a:gd name="connsiteX2" fmla="*/ 59945 w 116969"/>
                <a:gd name="connsiteY2" fmla="*/ 87443 h 116969"/>
                <a:gd name="connsiteX3" fmla="*/ 43569 w 116969"/>
                <a:gd name="connsiteY3" fmla="*/ 61709 h 116969"/>
                <a:gd name="connsiteX4" fmla="*/ 66963 w 116969"/>
                <a:gd name="connsiteY4" fmla="*/ 42994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969" h="116969">
                  <a:moveTo>
                    <a:pt x="66963" y="42994"/>
                  </a:moveTo>
                  <a:cubicBezTo>
                    <a:pt x="78660" y="45334"/>
                    <a:pt x="88017" y="54691"/>
                    <a:pt x="85678" y="66388"/>
                  </a:cubicBezTo>
                  <a:cubicBezTo>
                    <a:pt x="85678" y="80425"/>
                    <a:pt x="76320" y="92122"/>
                    <a:pt x="59945" y="87443"/>
                  </a:cubicBezTo>
                  <a:cubicBezTo>
                    <a:pt x="45908" y="85103"/>
                    <a:pt x="41229" y="73406"/>
                    <a:pt x="43569" y="61709"/>
                  </a:cubicBezTo>
                  <a:cubicBezTo>
                    <a:pt x="45908" y="50012"/>
                    <a:pt x="52926" y="42994"/>
                    <a:pt x="66963" y="42994"/>
                  </a:cubicBezTo>
                  <a:close/>
                </a:path>
              </a:pathLst>
            </a:custGeom>
            <a:solidFill>
              <a:srgbClr val="D6D6D6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4" name="Freeform: Shape 40">
              <a:extLst>
                <a:ext uri="{FF2B5EF4-FFF2-40B4-BE49-F238E27FC236}">
                  <a16:creationId xmlns:a16="http://schemas.microsoft.com/office/drawing/2014/main" id="{3B0E7F6C-5140-4DE7-B1D8-18122DBA2DB4}"/>
                </a:ext>
              </a:extLst>
            </p:cNvPr>
            <p:cNvSpPr/>
            <p:nvPr/>
          </p:nvSpPr>
          <p:spPr>
            <a:xfrm>
              <a:off x="9783143" y="2858633"/>
              <a:ext cx="116970" cy="116970"/>
            </a:xfrm>
            <a:custGeom>
              <a:avLst/>
              <a:gdLst>
                <a:gd name="connsiteX0" fmla="*/ 80425 w 116969"/>
                <a:gd name="connsiteY0" fmla="*/ 59818 h 116969"/>
                <a:gd name="connsiteX1" fmla="*/ 64049 w 116969"/>
                <a:gd name="connsiteY1" fmla="*/ 80873 h 116969"/>
                <a:gd name="connsiteX2" fmla="*/ 42994 w 116969"/>
                <a:gd name="connsiteY2" fmla="*/ 64497 h 116969"/>
                <a:gd name="connsiteX3" fmla="*/ 61710 w 116969"/>
                <a:gd name="connsiteY3" fmla="*/ 43443 h 116969"/>
                <a:gd name="connsiteX4" fmla="*/ 80425 w 116969"/>
                <a:gd name="connsiteY4" fmla="*/ 59818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969" h="116969">
                  <a:moveTo>
                    <a:pt x="80425" y="59818"/>
                  </a:moveTo>
                  <a:cubicBezTo>
                    <a:pt x="80425" y="71515"/>
                    <a:pt x="75746" y="78534"/>
                    <a:pt x="64049" y="80873"/>
                  </a:cubicBezTo>
                  <a:cubicBezTo>
                    <a:pt x="52352" y="80873"/>
                    <a:pt x="45334" y="73855"/>
                    <a:pt x="42994" y="64497"/>
                  </a:cubicBezTo>
                  <a:cubicBezTo>
                    <a:pt x="42994" y="52800"/>
                    <a:pt x="50013" y="45782"/>
                    <a:pt x="61710" y="43443"/>
                  </a:cubicBezTo>
                  <a:cubicBezTo>
                    <a:pt x="71067" y="41103"/>
                    <a:pt x="78085" y="48121"/>
                    <a:pt x="80425" y="59818"/>
                  </a:cubicBezTo>
                  <a:close/>
                </a:path>
              </a:pathLst>
            </a:custGeom>
            <a:solidFill>
              <a:srgbClr val="CFCFCF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" name="Freeform: Shape 41">
              <a:extLst>
                <a:ext uri="{FF2B5EF4-FFF2-40B4-BE49-F238E27FC236}">
                  <a16:creationId xmlns:a16="http://schemas.microsoft.com/office/drawing/2014/main" id="{AFB02A5F-4E96-45F8-BAA6-28F78C7EA83C}"/>
                </a:ext>
              </a:extLst>
            </p:cNvPr>
            <p:cNvSpPr/>
            <p:nvPr/>
          </p:nvSpPr>
          <p:spPr>
            <a:xfrm>
              <a:off x="9700816" y="2238692"/>
              <a:ext cx="116970" cy="116970"/>
            </a:xfrm>
            <a:custGeom>
              <a:avLst/>
              <a:gdLst>
                <a:gd name="connsiteX0" fmla="*/ 59818 w 116969"/>
                <a:gd name="connsiteY0" fmla="*/ 80873 h 116969"/>
                <a:gd name="connsiteX1" fmla="*/ 43443 w 116969"/>
                <a:gd name="connsiteY1" fmla="*/ 59818 h 116969"/>
                <a:gd name="connsiteX2" fmla="*/ 64497 w 116969"/>
                <a:gd name="connsiteY2" fmla="*/ 43443 h 116969"/>
                <a:gd name="connsiteX3" fmla="*/ 78534 w 116969"/>
                <a:gd name="connsiteY3" fmla="*/ 62158 h 116969"/>
                <a:gd name="connsiteX4" fmla="*/ 59818 w 116969"/>
                <a:gd name="connsiteY4" fmla="*/ 80873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969" h="116969">
                  <a:moveTo>
                    <a:pt x="59818" y="80873"/>
                  </a:moveTo>
                  <a:cubicBezTo>
                    <a:pt x="48121" y="78534"/>
                    <a:pt x="41103" y="73855"/>
                    <a:pt x="43443" y="59818"/>
                  </a:cubicBezTo>
                  <a:cubicBezTo>
                    <a:pt x="45782" y="48121"/>
                    <a:pt x="52800" y="41103"/>
                    <a:pt x="64497" y="43443"/>
                  </a:cubicBezTo>
                  <a:cubicBezTo>
                    <a:pt x="73855" y="45782"/>
                    <a:pt x="80873" y="52800"/>
                    <a:pt x="78534" y="62158"/>
                  </a:cubicBezTo>
                  <a:cubicBezTo>
                    <a:pt x="78534" y="73855"/>
                    <a:pt x="71515" y="80873"/>
                    <a:pt x="59818" y="80873"/>
                  </a:cubicBezTo>
                  <a:close/>
                </a:path>
              </a:pathLst>
            </a:custGeom>
            <a:solidFill>
              <a:srgbClr val="D6D5D5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" name="Freeform: Shape 42">
              <a:extLst>
                <a:ext uri="{FF2B5EF4-FFF2-40B4-BE49-F238E27FC236}">
                  <a16:creationId xmlns:a16="http://schemas.microsoft.com/office/drawing/2014/main" id="{1415E213-9C34-4625-8439-7899BC337602}"/>
                </a:ext>
              </a:extLst>
            </p:cNvPr>
            <p:cNvSpPr/>
            <p:nvPr/>
          </p:nvSpPr>
          <p:spPr>
            <a:xfrm>
              <a:off x="9371409" y="468215"/>
              <a:ext cx="561456" cy="725214"/>
            </a:xfrm>
            <a:custGeom>
              <a:avLst/>
              <a:gdLst>
                <a:gd name="connsiteX0" fmla="*/ 515553 w 561455"/>
                <a:gd name="connsiteY0" fmla="*/ 42994 h 725213"/>
                <a:gd name="connsiteX1" fmla="*/ 501517 w 561455"/>
                <a:gd name="connsiteY1" fmla="*/ 57031 h 725213"/>
                <a:gd name="connsiteX2" fmla="*/ 506195 w 561455"/>
                <a:gd name="connsiteY2" fmla="*/ 204413 h 725213"/>
                <a:gd name="connsiteX3" fmla="*/ 396244 w 561455"/>
                <a:gd name="connsiteY3" fmla="*/ 534268 h 725213"/>
                <a:gd name="connsiteX4" fmla="*/ 351795 w 561455"/>
                <a:gd name="connsiteY4" fmla="*/ 597432 h 725213"/>
                <a:gd name="connsiteX5" fmla="*/ 293310 w 561455"/>
                <a:gd name="connsiteY5" fmla="*/ 691008 h 725213"/>
                <a:gd name="connsiteX6" fmla="*/ 42994 w 561455"/>
                <a:gd name="connsiteY6" fmla="*/ 564680 h 725213"/>
                <a:gd name="connsiteX7" fmla="*/ 283952 w 561455"/>
                <a:gd name="connsiteY7" fmla="*/ 700366 h 725213"/>
                <a:gd name="connsiteX8" fmla="*/ 326062 w 561455"/>
                <a:gd name="connsiteY8" fmla="*/ 681650 h 725213"/>
                <a:gd name="connsiteX9" fmla="*/ 363492 w 561455"/>
                <a:gd name="connsiteY9" fmla="*/ 595093 h 725213"/>
                <a:gd name="connsiteX10" fmla="*/ 398583 w 561455"/>
                <a:gd name="connsiteY10" fmla="*/ 543626 h 725213"/>
                <a:gd name="connsiteX11" fmla="*/ 468765 w 561455"/>
                <a:gd name="connsiteY11" fmla="*/ 412619 h 725213"/>
                <a:gd name="connsiteX12" fmla="*/ 515553 w 561455"/>
                <a:gd name="connsiteY12" fmla="*/ 206752 h 725213"/>
                <a:gd name="connsiteX13" fmla="*/ 515553 w 561455"/>
                <a:gd name="connsiteY13" fmla="*/ 42994 h 725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1455" h="725213">
                  <a:moveTo>
                    <a:pt x="515553" y="42994"/>
                  </a:moveTo>
                  <a:cubicBezTo>
                    <a:pt x="503856" y="50013"/>
                    <a:pt x="513214" y="50013"/>
                    <a:pt x="501517" y="57031"/>
                  </a:cubicBezTo>
                  <a:cubicBezTo>
                    <a:pt x="506195" y="106158"/>
                    <a:pt x="510874" y="143589"/>
                    <a:pt x="506195" y="204413"/>
                  </a:cubicBezTo>
                  <a:cubicBezTo>
                    <a:pt x="424316" y="354134"/>
                    <a:pt x="517892" y="396244"/>
                    <a:pt x="396244" y="534268"/>
                  </a:cubicBezTo>
                  <a:cubicBezTo>
                    <a:pt x="384547" y="548305"/>
                    <a:pt x="351795" y="597432"/>
                    <a:pt x="351795" y="597432"/>
                  </a:cubicBezTo>
                  <a:cubicBezTo>
                    <a:pt x="330740" y="632523"/>
                    <a:pt x="309686" y="695687"/>
                    <a:pt x="293310" y="691008"/>
                  </a:cubicBezTo>
                  <a:cubicBezTo>
                    <a:pt x="220789" y="665275"/>
                    <a:pt x="106158" y="613808"/>
                    <a:pt x="42994" y="564680"/>
                  </a:cubicBezTo>
                  <a:cubicBezTo>
                    <a:pt x="110837" y="632523"/>
                    <a:pt x="197395" y="669953"/>
                    <a:pt x="283952" y="700366"/>
                  </a:cubicBezTo>
                  <a:cubicBezTo>
                    <a:pt x="300328" y="705044"/>
                    <a:pt x="319043" y="698026"/>
                    <a:pt x="326062" y="681650"/>
                  </a:cubicBezTo>
                  <a:cubicBezTo>
                    <a:pt x="337759" y="653578"/>
                    <a:pt x="356474" y="611468"/>
                    <a:pt x="363492" y="595093"/>
                  </a:cubicBezTo>
                  <a:cubicBezTo>
                    <a:pt x="363492" y="595093"/>
                    <a:pt x="386886" y="560002"/>
                    <a:pt x="398583" y="543626"/>
                  </a:cubicBezTo>
                  <a:cubicBezTo>
                    <a:pt x="431335" y="503856"/>
                    <a:pt x="461747" y="464086"/>
                    <a:pt x="468765" y="412619"/>
                  </a:cubicBezTo>
                  <a:cubicBezTo>
                    <a:pt x="475783" y="342437"/>
                    <a:pt x="473444" y="269916"/>
                    <a:pt x="515553" y="206752"/>
                  </a:cubicBezTo>
                  <a:cubicBezTo>
                    <a:pt x="527250" y="148267"/>
                    <a:pt x="515553" y="101479"/>
                    <a:pt x="515553" y="42994"/>
                  </a:cubicBezTo>
                  <a:close/>
                </a:path>
              </a:pathLst>
            </a:custGeom>
            <a:solidFill>
              <a:srgbClr val="949393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" name="Freeform: Shape 43">
              <a:extLst>
                <a:ext uri="{FF2B5EF4-FFF2-40B4-BE49-F238E27FC236}">
                  <a16:creationId xmlns:a16="http://schemas.microsoft.com/office/drawing/2014/main" id="{217B495B-B560-4153-8B9E-EEBED30B502F}"/>
                </a:ext>
              </a:extLst>
            </p:cNvPr>
            <p:cNvSpPr/>
            <p:nvPr/>
          </p:nvSpPr>
          <p:spPr>
            <a:xfrm>
              <a:off x="9783143" y="2049064"/>
              <a:ext cx="210546" cy="116970"/>
            </a:xfrm>
            <a:custGeom>
              <a:avLst/>
              <a:gdLst>
                <a:gd name="connsiteX0" fmla="*/ 159964 w 210545"/>
                <a:gd name="connsiteY0" fmla="*/ 73991 h 116969"/>
                <a:gd name="connsiteX1" fmla="*/ 42994 w 210545"/>
                <a:gd name="connsiteY1" fmla="*/ 55276 h 116969"/>
                <a:gd name="connsiteX2" fmla="*/ 190376 w 210545"/>
                <a:gd name="connsiteY2" fmla="*/ 55276 h 116969"/>
                <a:gd name="connsiteX3" fmla="*/ 159964 w 210545"/>
                <a:gd name="connsiteY3" fmla="*/ 73991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545" h="116969">
                  <a:moveTo>
                    <a:pt x="159964" y="73991"/>
                  </a:moveTo>
                  <a:cubicBezTo>
                    <a:pt x="127213" y="34222"/>
                    <a:pt x="82764" y="69313"/>
                    <a:pt x="42994" y="55276"/>
                  </a:cubicBezTo>
                  <a:cubicBezTo>
                    <a:pt x="92122" y="38900"/>
                    <a:pt x="136570" y="38900"/>
                    <a:pt x="190376" y="55276"/>
                  </a:cubicBezTo>
                  <a:cubicBezTo>
                    <a:pt x="181019" y="59955"/>
                    <a:pt x="171661" y="66973"/>
                    <a:pt x="159964" y="73991"/>
                  </a:cubicBezTo>
                  <a:close/>
                </a:path>
              </a:pathLst>
            </a:custGeom>
            <a:solidFill>
              <a:srgbClr val="AFAEAE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8" name="Freeform: Shape 44">
              <a:extLst>
                <a:ext uri="{FF2B5EF4-FFF2-40B4-BE49-F238E27FC236}">
                  <a16:creationId xmlns:a16="http://schemas.microsoft.com/office/drawing/2014/main" id="{3F230576-7F20-476B-80FF-D8807D7991AE}"/>
                </a:ext>
              </a:extLst>
            </p:cNvPr>
            <p:cNvSpPr/>
            <p:nvPr/>
          </p:nvSpPr>
          <p:spPr>
            <a:xfrm>
              <a:off x="9682264" y="2227159"/>
              <a:ext cx="163758" cy="772002"/>
            </a:xfrm>
            <a:custGeom>
              <a:avLst/>
              <a:gdLst>
                <a:gd name="connsiteX0" fmla="*/ 122818 w 163757"/>
                <a:gd name="connsiteY0" fmla="*/ 412904 h 772001"/>
                <a:gd name="connsiteX1" fmla="*/ 73691 w 163757"/>
                <a:gd name="connsiteY1" fmla="*/ 244467 h 772001"/>
                <a:gd name="connsiteX2" fmla="*/ 38600 w 163757"/>
                <a:gd name="connsiteY2" fmla="*/ 45618 h 772001"/>
                <a:gd name="connsiteX3" fmla="*/ 17545 w 163757"/>
                <a:gd name="connsiteY3" fmla="*/ 17545 h 772001"/>
                <a:gd name="connsiteX4" fmla="*/ 17545 w 163757"/>
                <a:gd name="connsiteY4" fmla="*/ 17545 h 772001"/>
                <a:gd name="connsiteX5" fmla="*/ 57315 w 163757"/>
                <a:gd name="connsiteY5" fmla="*/ 214055 h 772001"/>
                <a:gd name="connsiteX6" fmla="*/ 106443 w 163757"/>
                <a:gd name="connsiteY6" fmla="*/ 412904 h 772001"/>
                <a:gd name="connsiteX7" fmla="*/ 115800 w 163757"/>
                <a:gd name="connsiteY7" fmla="*/ 674917 h 772001"/>
                <a:gd name="connsiteX8" fmla="*/ 92406 w 163757"/>
                <a:gd name="connsiteY8" fmla="*/ 754456 h 772001"/>
                <a:gd name="connsiteX9" fmla="*/ 104103 w 163757"/>
                <a:gd name="connsiteY9" fmla="*/ 756796 h 772001"/>
                <a:gd name="connsiteX10" fmla="*/ 132176 w 163757"/>
                <a:gd name="connsiteY10" fmla="*/ 677256 h 772001"/>
                <a:gd name="connsiteX11" fmla="*/ 122818 w 163757"/>
                <a:gd name="connsiteY11" fmla="*/ 412904 h 77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3757" h="772001">
                  <a:moveTo>
                    <a:pt x="122818" y="412904"/>
                  </a:moveTo>
                  <a:cubicBezTo>
                    <a:pt x="94746" y="359098"/>
                    <a:pt x="71352" y="300613"/>
                    <a:pt x="73691" y="244467"/>
                  </a:cubicBezTo>
                  <a:cubicBezTo>
                    <a:pt x="76030" y="174285"/>
                    <a:pt x="54976" y="111121"/>
                    <a:pt x="38600" y="45618"/>
                  </a:cubicBezTo>
                  <a:cubicBezTo>
                    <a:pt x="36261" y="31582"/>
                    <a:pt x="36261" y="17545"/>
                    <a:pt x="17545" y="17545"/>
                  </a:cubicBezTo>
                  <a:lnTo>
                    <a:pt x="17545" y="17545"/>
                  </a:lnTo>
                  <a:cubicBezTo>
                    <a:pt x="22224" y="85388"/>
                    <a:pt x="61994" y="146212"/>
                    <a:pt x="57315" y="214055"/>
                  </a:cubicBezTo>
                  <a:cubicBezTo>
                    <a:pt x="52636" y="284237"/>
                    <a:pt x="76030" y="349740"/>
                    <a:pt x="106443" y="412904"/>
                  </a:cubicBezTo>
                  <a:cubicBezTo>
                    <a:pt x="148552" y="497122"/>
                    <a:pt x="169606" y="583680"/>
                    <a:pt x="115800" y="674917"/>
                  </a:cubicBezTo>
                  <a:cubicBezTo>
                    <a:pt x="101764" y="698311"/>
                    <a:pt x="99424" y="728723"/>
                    <a:pt x="92406" y="754456"/>
                  </a:cubicBezTo>
                  <a:cubicBezTo>
                    <a:pt x="97085" y="754456"/>
                    <a:pt x="99424" y="756796"/>
                    <a:pt x="104103" y="756796"/>
                  </a:cubicBezTo>
                  <a:cubicBezTo>
                    <a:pt x="113461" y="731062"/>
                    <a:pt x="118140" y="700650"/>
                    <a:pt x="132176" y="677256"/>
                  </a:cubicBezTo>
                  <a:cubicBezTo>
                    <a:pt x="188322" y="586019"/>
                    <a:pt x="167267" y="499462"/>
                    <a:pt x="122818" y="412904"/>
                  </a:cubicBezTo>
                  <a:close/>
                </a:path>
              </a:pathLst>
            </a:custGeom>
            <a:solidFill>
              <a:srgbClr val="AEAD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9" name="Freeform: Shape 45">
              <a:extLst>
                <a:ext uri="{FF2B5EF4-FFF2-40B4-BE49-F238E27FC236}">
                  <a16:creationId xmlns:a16="http://schemas.microsoft.com/office/drawing/2014/main" id="{D95D8F32-344B-4C26-A62B-F52A92531B8C}"/>
                </a:ext>
              </a:extLst>
            </p:cNvPr>
            <p:cNvSpPr/>
            <p:nvPr/>
          </p:nvSpPr>
          <p:spPr>
            <a:xfrm>
              <a:off x="9605064" y="1537036"/>
              <a:ext cx="70182" cy="538062"/>
            </a:xfrm>
            <a:custGeom>
              <a:avLst/>
              <a:gdLst>
                <a:gd name="connsiteX0" fmla="*/ 43279 w 70181"/>
                <a:gd name="connsiteY0" fmla="*/ 267861 h 538061"/>
                <a:gd name="connsiteX1" fmla="*/ 29242 w 70181"/>
                <a:gd name="connsiteY1" fmla="*/ 127497 h 538061"/>
                <a:gd name="connsiteX2" fmla="*/ 26903 w 70181"/>
                <a:gd name="connsiteY2" fmla="*/ 17545 h 538061"/>
                <a:gd name="connsiteX3" fmla="*/ 17545 w 70181"/>
                <a:gd name="connsiteY3" fmla="*/ 50297 h 538061"/>
                <a:gd name="connsiteX4" fmla="*/ 19885 w 70181"/>
                <a:gd name="connsiteY4" fmla="*/ 139194 h 538061"/>
                <a:gd name="connsiteX5" fmla="*/ 19885 w 70181"/>
                <a:gd name="connsiteY5" fmla="*/ 139194 h 538061"/>
                <a:gd name="connsiteX6" fmla="*/ 19885 w 70181"/>
                <a:gd name="connsiteY6" fmla="*/ 139194 h 538061"/>
                <a:gd name="connsiteX7" fmla="*/ 45618 w 70181"/>
                <a:gd name="connsiteY7" fmla="*/ 536892 h 538061"/>
                <a:gd name="connsiteX8" fmla="*/ 64333 w 70181"/>
                <a:gd name="connsiteY8" fmla="*/ 527535 h 538061"/>
                <a:gd name="connsiteX9" fmla="*/ 43279 w 70181"/>
                <a:gd name="connsiteY9" fmla="*/ 267861 h 53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0181" h="538061">
                  <a:moveTo>
                    <a:pt x="43279" y="267861"/>
                  </a:moveTo>
                  <a:cubicBezTo>
                    <a:pt x="40939" y="228092"/>
                    <a:pt x="31582" y="171946"/>
                    <a:pt x="29242" y="127497"/>
                  </a:cubicBezTo>
                  <a:cubicBezTo>
                    <a:pt x="29242" y="87728"/>
                    <a:pt x="26903" y="57315"/>
                    <a:pt x="26903" y="17545"/>
                  </a:cubicBezTo>
                  <a:cubicBezTo>
                    <a:pt x="22224" y="33921"/>
                    <a:pt x="22224" y="29242"/>
                    <a:pt x="17545" y="50297"/>
                  </a:cubicBezTo>
                  <a:cubicBezTo>
                    <a:pt x="19885" y="78370"/>
                    <a:pt x="15206" y="106443"/>
                    <a:pt x="19885" y="139194"/>
                  </a:cubicBezTo>
                  <a:cubicBezTo>
                    <a:pt x="19885" y="139194"/>
                    <a:pt x="19885" y="139194"/>
                    <a:pt x="19885" y="139194"/>
                  </a:cubicBezTo>
                  <a:lnTo>
                    <a:pt x="19885" y="139194"/>
                  </a:lnTo>
                  <a:cubicBezTo>
                    <a:pt x="29242" y="263183"/>
                    <a:pt x="24564" y="405886"/>
                    <a:pt x="45618" y="536892"/>
                  </a:cubicBezTo>
                  <a:cubicBezTo>
                    <a:pt x="54976" y="532213"/>
                    <a:pt x="54976" y="529874"/>
                    <a:pt x="64333" y="527535"/>
                  </a:cubicBezTo>
                  <a:cubicBezTo>
                    <a:pt x="64333" y="525195"/>
                    <a:pt x="47958" y="340383"/>
                    <a:pt x="43279" y="267861"/>
                  </a:cubicBezTo>
                  <a:close/>
                </a:path>
              </a:pathLst>
            </a:custGeom>
            <a:solidFill>
              <a:srgbClr val="AEAD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0" name="Freeform: Shape 46">
              <a:extLst>
                <a:ext uri="{FF2B5EF4-FFF2-40B4-BE49-F238E27FC236}">
                  <a16:creationId xmlns:a16="http://schemas.microsoft.com/office/drawing/2014/main" id="{AA413B7C-2A7C-409C-9D95-FB1295EC8CB1}"/>
                </a:ext>
              </a:extLst>
            </p:cNvPr>
            <p:cNvSpPr/>
            <p:nvPr/>
          </p:nvSpPr>
          <p:spPr>
            <a:xfrm>
              <a:off x="9617046" y="1644933"/>
              <a:ext cx="116970" cy="116970"/>
            </a:xfrm>
            <a:custGeom>
              <a:avLst/>
              <a:gdLst>
                <a:gd name="connsiteX0" fmla="*/ 61710 w 116969"/>
                <a:gd name="connsiteY0" fmla="*/ 42994 h 116969"/>
                <a:gd name="connsiteX1" fmla="*/ 80425 w 116969"/>
                <a:gd name="connsiteY1" fmla="*/ 61710 h 116969"/>
                <a:gd name="connsiteX2" fmla="*/ 64049 w 116969"/>
                <a:gd name="connsiteY2" fmla="*/ 80425 h 116969"/>
                <a:gd name="connsiteX3" fmla="*/ 42994 w 116969"/>
                <a:gd name="connsiteY3" fmla="*/ 64049 h 116969"/>
                <a:gd name="connsiteX4" fmla="*/ 61710 w 116969"/>
                <a:gd name="connsiteY4" fmla="*/ 42994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969" h="116969">
                  <a:moveTo>
                    <a:pt x="61710" y="42994"/>
                  </a:moveTo>
                  <a:cubicBezTo>
                    <a:pt x="73407" y="42994"/>
                    <a:pt x="80425" y="50013"/>
                    <a:pt x="80425" y="61710"/>
                  </a:cubicBezTo>
                  <a:cubicBezTo>
                    <a:pt x="80425" y="73407"/>
                    <a:pt x="75746" y="80425"/>
                    <a:pt x="64049" y="80425"/>
                  </a:cubicBezTo>
                  <a:cubicBezTo>
                    <a:pt x="52352" y="80425"/>
                    <a:pt x="45334" y="75746"/>
                    <a:pt x="42994" y="64049"/>
                  </a:cubicBezTo>
                  <a:cubicBezTo>
                    <a:pt x="42994" y="52352"/>
                    <a:pt x="50013" y="47673"/>
                    <a:pt x="61710" y="42994"/>
                  </a:cubicBezTo>
                  <a:close/>
                </a:path>
              </a:pathLst>
            </a:custGeom>
            <a:solidFill>
              <a:srgbClr val="CAC9C9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1" name="Freeform: Shape 47">
              <a:extLst>
                <a:ext uri="{FF2B5EF4-FFF2-40B4-BE49-F238E27FC236}">
                  <a16:creationId xmlns:a16="http://schemas.microsoft.com/office/drawing/2014/main" id="{21A17515-CE4A-4122-8F11-3BA3099F308A}"/>
                </a:ext>
              </a:extLst>
            </p:cNvPr>
            <p:cNvSpPr/>
            <p:nvPr/>
          </p:nvSpPr>
          <p:spPr>
            <a:xfrm>
              <a:off x="9881398" y="1998043"/>
              <a:ext cx="187152" cy="93576"/>
            </a:xfrm>
            <a:custGeom>
              <a:avLst/>
              <a:gdLst>
                <a:gd name="connsiteX0" fmla="*/ 143589 w 187151"/>
                <a:gd name="connsiteY0" fmla="*/ 73546 h 93575"/>
                <a:gd name="connsiteX1" fmla="*/ 42994 w 187151"/>
                <a:gd name="connsiteY1" fmla="*/ 50152 h 93575"/>
                <a:gd name="connsiteX2" fmla="*/ 143589 w 187151"/>
                <a:gd name="connsiteY2" fmla="*/ 54831 h 93575"/>
                <a:gd name="connsiteX3" fmla="*/ 143589 w 187151"/>
                <a:gd name="connsiteY3" fmla="*/ 73546 h 9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151" h="93575">
                  <a:moveTo>
                    <a:pt x="143589" y="73546"/>
                  </a:moveTo>
                  <a:cubicBezTo>
                    <a:pt x="117855" y="57170"/>
                    <a:pt x="87443" y="52491"/>
                    <a:pt x="42994" y="50152"/>
                  </a:cubicBezTo>
                  <a:cubicBezTo>
                    <a:pt x="87443" y="36116"/>
                    <a:pt x="115516" y="45473"/>
                    <a:pt x="143589" y="54831"/>
                  </a:cubicBezTo>
                  <a:cubicBezTo>
                    <a:pt x="145928" y="61849"/>
                    <a:pt x="143589" y="66528"/>
                    <a:pt x="143589" y="73546"/>
                  </a:cubicBezTo>
                  <a:close/>
                </a:path>
              </a:pathLst>
            </a:custGeom>
            <a:solidFill>
              <a:srgbClr val="B4B3B3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2" name="Freeform: Shape 48">
              <a:extLst>
                <a:ext uri="{FF2B5EF4-FFF2-40B4-BE49-F238E27FC236}">
                  <a16:creationId xmlns:a16="http://schemas.microsoft.com/office/drawing/2014/main" id="{EB660035-A153-4F4B-A2FE-FDE17FA1C886}"/>
                </a:ext>
              </a:extLst>
            </p:cNvPr>
            <p:cNvSpPr/>
            <p:nvPr/>
          </p:nvSpPr>
          <p:spPr>
            <a:xfrm>
              <a:off x="9241610" y="610281"/>
              <a:ext cx="116970" cy="140364"/>
            </a:xfrm>
            <a:custGeom>
              <a:avLst/>
              <a:gdLst>
                <a:gd name="connsiteX0" fmla="*/ 76878 w 116969"/>
                <a:gd name="connsiteY0" fmla="*/ 118493 h 140363"/>
                <a:gd name="connsiteX1" fmla="*/ 46466 w 116969"/>
                <a:gd name="connsiteY1" fmla="*/ 69365 h 140363"/>
                <a:gd name="connsiteX2" fmla="*/ 51145 w 116969"/>
                <a:gd name="connsiteY2" fmla="*/ 48311 h 140363"/>
                <a:gd name="connsiteX3" fmla="*/ 69860 w 116969"/>
                <a:gd name="connsiteY3" fmla="*/ 43632 h 140363"/>
                <a:gd name="connsiteX4" fmla="*/ 72199 w 116969"/>
                <a:gd name="connsiteY4" fmla="*/ 64687 h 140363"/>
                <a:gd name="connsiteX5" fmla="*/ 76878 w 116969"/>
                <a:gd name="connsiteY5" fmla="*/ 118493 h 14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969" h="140363">
                  <a:moveTo>
                    <a:pt x="76878" y="118493"/>
                  </a:moveTo>
                  <a:cubicBezTo>
                    <a:pt x="58163" y="106796"/>
                    <a:pt x="60502" y="83402"/>
                    <a:pt x="46466" y="69365"/>
                  </a:cubicBezTo>
                  <a:cubicBezTo>
                    <a:pt x="39448" y="62347"/>
                    <a:pt x="44127" y="52990"/>
                    <a:pt x="51145" y="48311"/>
                  </a:cubicBezTo>
                  <a:cubicBezTo>
                    <a:pt x="55824" y="45971"/>
                    <a:pt x="65181" y="41293"/>
                    <a:pt x="69860" y="43632"/>
                  </a:cubicBezTo>
                  <a:cubicBezTo>
                    <a:pt x="86236" y="48311"/>
                    <a:pt x="74539" y="57668"/>
                    <a:pt x="72199" y="64687"/>
                  </a:cubicBezTo>
                  <a:cubicBezTo>
                    <a:pt x="67521" y="83402"/>
                    <a:pt x="100272" y="97438"/>
                    <a:pt x="76878" y="118493"/>
                  </a:cubicBezTo>
                  <a:close/>
                </a:path>
              </a:pathLst>
            </a:custGeom>
            <a:solidFill>
              <a:srgbClr val="A4A3A3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3" name="Freeform: Shape 49">
              <a:extLst>
                <a:ext uri="{FF2B5EF4-FFF2-40B4-BE49-F238E27FC236}">
                  <a16:creationId xmlns:a16="http://schemas.microsoft.com/office/drawing/2014/main" id="{B7E2D806-B7DA-458B-8DB1-62B1C325CA99}"/>
                </a:ext>
              </a:extLst>
            </p:cNvPr>
            <p:cNvSpPr/>
            <p:nvPr/>
          </p:nvSpPr>
          <p:spPr>
            <a:xfrm>
              <a:off x="9502415" y="1027186"/>
              <a:ext cx="1684367" cy="1263276"/>
            </a:xfrm>
            <a:custGeom>
              <a:avLst/>
              <a:gdLst>
                <a:gd name="connsiteX0" fmla="*/ 747153 w 1684367"/>
                <a:gd name="connsiteY0" fmla="*/ 1056101 h 1263275"/>
                <a:gd name="connsiteX1" fmla="*/ 814996 w 1684367"/>
                <a:gd name="connsiteY1" fmla="*/ 971882 h 1263275"/>
                <a:gd name="connsiteX2" fmla="*/ 836051 w 1684367"/>
                <a:gd name="connsiteY2" fmla="*/ 108644 h 1263275"/>
                <a:gd name="connsiteX3" fmla="*/ 901554 w 1684367"/>
                <a:gd name="connsiteY3" fmla="*/ 43141 h 1263275"/>
                <a:gd name="connsiteX4" fmla="*/ 1594016 w 1684367"/>
                <a:gd name="connsiteY4" fmla="*/ 43141 h 1263275"/>
                <a:gd name="connsiteX5" fmla="*/ 1652501 w 1684367"/>
                <a:gd name="connsiteY5" fmla="*/ 54838 h 1263275"/>
                <a:gd name="connsiteX6" fmla="*/ 1652501 w 1684367"/>
                <a:gd name="connsiteY6" fmla="*/ 237311 h 1263275"/>
                <a:gd name="connsiteX7" fmla="*/ 1603374 w 1684367"/>
                <a:gd name="connsiteY7" fmla="*/ 967203 h 1263275"/>
                <a:gd name="connsiteX8" fmla="*/ 1563604 w 1684367"/>
                <a:gd name="connsiteY8" fmla="*/ 1018670 h 1263275"/>
                <a:gd name="connsiteX9" fmla="*/ 1254803 w 1684367"/>
                <a:gd name="connsiteY9" fmla="*/ 1084173 h 1263275"/>
                <a:gd name="connsiteX10" fmla="*/ 1212694 w 1684367"/>
                <a:gd name="connsiteY10" fmla="*/ 1070137 h 1263275"/>
                <a:gd name="connsiteX11" fmla="*/ 1179942 w 1684367"/>
                <a:gd name="connsiteY11" fmla="*/ 1060779 h 1263275"/>
                <a:gd name="connsiteX12" fmla="*/ 1069991 w 1684367"/>
                <a:gd name="connsiteY12" fmla="*/ 1098210 h 1263275"/>
                <a:gd name="connsiteX13" fmla="*/ 992790 w 1684367"/>
                <a:gd name="connsiteY13" fmla="*/ 1128622 h 1263275"/>
                <a:gd name="connsiteX14" fmla="*/ 943663 w 1684367"/>
                <a:gd name="connsiteY14" fmla="*/ 1130961 h 1263275"/>
                <a:gd name="connsiteX15" fmla="*/ 915590 w 1684367"/>
                <a:gd name="connsiteY15" fmla="*/ 1133301 h 1263275"/>
                <a:gd name="connsiteX16" fmla="*/ 880499 w 1684367"/>
                <a:gd name="connsiteY16" fmla="*/ 1130961 h 1263275"/>
                <a:gd name="connsiteX17" fmla="*/ 819675 w 1684367"/>
                <a:gd name="connsiteY17" fmla="*/ 1133301 h 1263275"/>
                <a:gd name="connsiteX18" fmla="*/ 758850 w 1684367"/>
                <a:gd name="connsiteY18" fmla="*/ 1144998 h 1263275"/>
                <a:gd name="connsiteX19" fmla="*/ 681650 w 1684367"/>
                <a:gd name="connsiteY19" fmla="*/ 1156695 h 1263275"/>
                <a:gd name="connsiteX20" fmla="*/ 634862 w 1684367"/>
                <a:gd name="connsiteY20" fmla="*/ 1173071 h 1263275"/>
                <a:gd name="connsiteX21" fmla="*/ 216110 w 1684367"/>
                <a:gd name="connsiteY21" fmla="*/ 1217519 h 1263275"/>
                <a:gd name="connsiteX22" fmla="*/ 106158 w 1684367"/>
                <a:gd name="connsiteY22" fmla="*/ 1229216 h 1263275"/>
                <a:gd name="connsiteX23" fmla="*/ 42994 w 1684367"/>
                <a:gd name="connsiteY23" fmla="*/ 1189446 h 1263275"/>
                <a:gd name="connsiteX24" fmla="*/ 94461 w 1684367"/>
                <a:gd name="connsiteY24" fmla="*/ 1147337 h 1263275"/>
                <a:gd name="connsiteX25" fmla="*/ 283952 w 1684367"/>
                <a:gd name="connsiteY25" fmla="*/ 1116925 h 1263275"/>
                <a:gd name="connsiteX26" fmla="*/ 747153 w 1684367"/>
                <a:gd name="connsiteY26" fmla="*/ 1056101 h 1263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84367" h="1263275">
                  <a:moveTo>
                    <a:pt x="747153" y="1056101"/>
                  </a:moveTo>
                  <a:cubicBezTo>
                    <a:pt x="803299" y="1056101"/>
                    <a:pt x="814996" y="1025688"/>
                    <a:pt x="814996" y="971882"/>
                  </a:cubicBezTo>
                  <a:cubicBezTo>
                    <a:pt x="819675" y="684136"/>
                    <a:pt x="829032" y="396390"/>
                    <a:pt x="836051" y="108644"/>
                  </a:cubicBezTo>
                  <a:cubicBezTo>
                    <a:pt x="836051" y="59516"/>
                    <a:pt x="854766" y="43141"/>
                    <a:pt x="901554" y="43141"/>
                  </a:cubicBezTo>
                  <a:cubicBezTo>
                    <a:pt x="1133154" y="45480"/>
                    <a:pt x="1362416" y="43141"/>
                    <a:pt x="1594016" y="43141"/>
                  </a:cubicBezTo>
                  <a:cubicBezTo>
                    <a:pt x="1615071" y="43141"/>
                    <a:pt x="1636125" y="40801"/>
                    <a:pt x="1652501" y="54838"/>
                  </a:cubicBezTo>
                  <a:cubicBezTo>
                    <a:pt x="1652501" y="115662"/>
                    <a:pt x="1652501" y="176486"/>
                    <a:pt x="1652501" y="237311"/>
                  </a:cubicBezTo>
                  <a:cubicBezTo>
                    <a:pt x="1643143" y="279420"/>
                    <a:pt x="1615071" y="735603"/>
                    <a:pt x="1603374" y="967203"/>
                  </a:cubicBezTo>
                  <a:cubicBezTo>
                    <a:pt x="1601034" y="997616"/>
                    <a:pt x="1594016" y="1011652"/>
                    <a:pt x="1563604" y="1018670"/>
                  </a:cubicBezTo>
                  <a:cubicBezTo>
                    <a:pt x="1460670" y="1039725"/>
                    <a:pt x="1362416" y="1077155"/>
                    <a:pt x="1254803" y="1084173"/>
                  </a:cubicBezTo>
                  <a:cubicBezTo>
                    <a:pt x="1236088" y="1091192"/>
                    <a:pt x="1222052" y="1088852"/>
                    <a:pt x="1212694" y="1070137"/>
                  </a:cubicBezTo>
                  <a:cubicBezTo>
                    <a:pt x="1203336" y="1056101"/>
                    <a:pt x="1193979" y="1053761"/>
                    <a:pt x="1179942" y="1060779"/>
                  </a:cubicBezTo>
                  <a:cubicBezTo>
                    <a:pt x="1147191" y="1086513"/>
                    <a:pt x="1119118" y="1114586"/>
                    <a:pt x="1069991" y="1098210"/>
                  </a:cubicBezTo>
                  <a:cubicBezTo>
                    <a:pt x="1044257" y="1088852"/>
                    <a:pt x="1020863" y="1121604"/>
                    <a:pt x="992790" y="1128622"/>
                  </a:cubicBezTo>
                  <a:cubicBezTo>
                    <a:pt x="976415" y="1133301"/>
                    <a:pt x="960039" y="1126283"/>
                    <a:pt x="943663" y="1130961"/>
                  </a:cubicBezTo>
                  <a:cubicBezTo>
                    <a:pt x="934305" y="1133301"/>
                    <a:pt x="924948" y="1133301"/>
                    <a:pt x="915590" y="1133301"/>
                  </a:cubicBezTo>
                  <a:cubicBezTo>
                    <a:pt x="906233" y="1133301"/>
                    <a:pt x="899214" y="1133301"/>
                    <a:pt x="880499" y="1130961"/>
                  </a:cubicBezTo>
                  <a:cubicBezTo>
                    <a:pt x="859445" y="1126283"/>
                    <a:pt x="838390" y="1121604"/>
                    <a:pt x="819675" y="1133301"/>
                  </a:cubicBezTo>
                  <a:cubicBezTo>
                    <a:pt x="800960" y="1140319"/>
                    <a:pt x="782244" y="1152016"/>
                    <a:pt x="758850" y="1144998"/>
                  </a:cubicBezTo>
                  <a:cubicBezTo>
                    <a:pt x="730778" y="1130961"/>
                    <a:pt x="705044" y="1128622"/>
                    <a:pt x="681650" y="1156695"/>
                  </a:cubicBezTo>
                  <a:cubicBezTo>
                    <a:pt x="669953" y="1170731"/>
                    <a:pt x="653578" y="1173071"/>
                    <a:pt x="634862" y="1173071"/>
                  </a:cubicBezTo>
                  <a:cubicBezTo>
                    <a:pt x="489820" y="1187107"/>
                    <a:pt x="368171" y="1203483"/>
                    <a:pt x="216110" y="1217519"/>
                  </a:cubicBezTo>
                  <a:cubicBezTo>
                    <a:pt x="211431" y="1219859"/>
                    <a:pt x="131892" y="1229216"/>
                    <a:pt x="106158" y="1229216"/>
                  </a:cubicBezTo>
                  <a:cubicBezTo>
                    <a:pt x="78085" y="1229216"/>
                    <a:pt x="47673" y="1229216"/>
                    <a:pt x="42994" y="1189446"/>
                  </a:cubicBezTo>
                  <a:cubicBezTo>
                    <a:pt x="50013" y="1161374"/>
                    <a:pt x="68728" y="1152016"/>
                    <a:pt x="94461" y="1147337"/>
                  </a:cubicBezTo>
                  <a:cubicBezTo>
                    <a:pt x="157625" y="1133301"/>
                    <a:pt x="220789" y="1119264"/>
                    <a:pt x="283952" y="1116925"/>
                  </a:cubicBezTo>
                  <a:cubicBezTo>
                    <a:pt x="365831" y="1114586"/>
                    <a:pt x="658256" y="1063119"/>
                    <a:pt x="747153" y="1056101"/>
                  </a:cubicBezTo>
                  <a:close/>
                </a:path>
              </a:pathLst>
            </a:custGeom>
            <a:solidFill>
              <a:srgbClr val="143FC2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54" name="Google Shape;340;p34"/>
          <p:cNvGrpSpPr/>
          <p:nvPr/>
        </p:nvGrpSpPr>
        <p:grpSpPr>
          <a:xfrm>
            <a:off x="546651" y="1361661"/>
            <a:ext cx="9882627" cy="5267739"/>
            <a:chOff x="1177450" y="241631"/>
            <a:chExt cx="6173152" cy="3616776"/>
          </a:xfrm>
        </p:grpSpPr>
        <p:sp>
          <p:nvSpPr>
            <p:cNvPr id="55" name="Google Shape;341;p34"/>
            <p:cNvSpPr/>
            <p:nvPr/>
          </p:nvSpPr>
          <p:spPr>
            <a:xfrm>
              <a:off x="1682275" y="24163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dk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342;p34"/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343;p34"/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3F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344;p34"/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1" name="Resim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8649" y="1804648"/>
            <a:ext cx="7545758" cy="3834398"/>
          </a:xfrm>
          <a:prstGeom prst="rect">
            <a:avLst/>
          </a:prstGeom>
        </p:spPr>
      </p:pic>
      <p:sp>
        <p:nvSpPr>
          <p:cNvPr id="40" name="Dikdörtgen 39"/>
          <p:cNvSpPr/>
          <p:nvPr/>
        </p:nvSpPr>
        <p:spPr>
          <a:xfrm>
            <a:off x="7535151" y="3330073"/>
            <a:ext cx="1710267" cy="6939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00322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96520E1-0AE0-4347-860A-FD137210E96A}"/>
              </a:ext>
            </a:extLst>
          </p:cNvPr>
          <p:cNvSpPr txBox="1">
            <a:spLocks/>
          </p:cNvSpPr>
          <p:nvPr/>
        </p:nvSpPr>
        <p:spPr>
          <a:xfrm>
            <a:off x="4955458" y="285450"/>
            <a:ext cx="7049729" cy="1681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BELGENİN BÖLÜMLERİ </a:t>
            </a:r>
            <a:endParaRPr kumimoji="0" lang="tr-TR" sz="5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84D8D78-135C-417E-9CB3-F9CAA7C74A51}"/>
              </a:ext>
            </a:extLst>
          </p:cNvPr>
          <p:cNvSpPr txBox="1">
            <a:spLocks/>
          </p:cNvSpPr>
          <p:nvPr/>
        </p:nvSpPr>
        <p:spPr>
          <a:xfrm>
            <a:off x="7299702" y="1426420"/>
            <a:ext cx="6105833" cy="4954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Wingdings" panose="05000000000000000000" pitchFamily="2" charset="2"/>
              <a:buChar char="§"/>
            </a:pPr>
            <a:r>
              <a:rPr lang="tr-TR" sz="3200" dirty="0">
                <a:solidFill>
                  <a:prstClr val="white"/>
                </a:solidFill>
                <a:latin typeface="Calibri" panose="020F0502020204030204"/>
              </a:rPr>
              <a:t>Metin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tr-TR" sz="3200" dirty="0">
                <a:solidFill>
                  <a:prstClr val="white"/>
                </a:solidFill>
                <a:latin typeface="Calibri" panose="020F0502020204030204"/>
              </a:rPr>
              <a:t>İmza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tr-TR" sz="3200" dirty="0">
                <a:solidFill>
                  <a:prstClr val="white"/>
                </a:solidFill>
                <a:latin typeface="Calibri" panose="020F0502020204030204"/>
              </a:rPr>
              <a:t>Ek 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tr-TR" sz="3200" dirty="0">
                <a:solidFill>
                  <a:prstClr val="white"/>
                </a:solidFill>
                <a:latin typeface="Calibri" panose="020F0502020204030204"/>
              </a:rPr>
              <a:t>Dağıtım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tr-TR" sz="3200" dirty="0">
                <a:solidFill>
                  <a:prstClr val="white"/>
                </a:solidFill>
                <a:latin typeface="Calibri" panose="020F0502020204030204"/>
              </a:rPr>
              <a:t>Olur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tr-TR" sz="3200" dirty="0">
                <a:solidFill>
                  <a:prstClr val="white"/>
                </a:solidFill>
                <a:latin typeface="Calibri" panose="020F0502020204030204"/>
              </a:rPr>
              <a:t>Paraf 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tr-TR" sz="3200" dirty="0">
                <a:solidFill>
                  <a:prstClr val="white"/>
                </a:solidFill>
                <a:latin typeface="Calibri" panose="020F0502020204030204"/>
              </a:rPr>
              <a:t>Koordinasyon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tr-TR" sz="3200" dirty="0">
                <a:solidFill>
                  <a:prstClr val="white"/>
                </a:solidFill>
                <a:latin typeface="Calibri" panose="020F0502020204030204"/>
              </a:rPr>
              <a:t>Belge Doğrulama Bilgileri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tr-TR" sz="3200" dirty="0">
                <a:solidFill>
                  <a:prstClr val="white"/>
                </a:solidFill>
                <a:latin typeface="Calibri" panose="020F0502020204030204"/>
              </a:rPr>
              <a:t>İletişim Bilgileri</a:t>
            </a:r>
          </a:p>
        </p:txBody>
      </p:sp>
    </p:spTree>
    <p:extLst>
      <p:ext uri="{BB962C8B-B14F-4D97-AF65-F5344CB8AC3E}">
        <p14:creationId xmlns:p14="http://schemas.microsoft.com/office/powerpoint/2010/main" val="16356059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Dikdörtgen 103"/>
          <p:cNvSpPr/>
          <p:nvPr/>
        </p:nvSpPr>
        <p:spPr>
          <a:xfrm>
            <a:off x="6249320" y="2533026"/>
            <a:ext cx="5428874" cy="34584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Resmî Yazışmalarda Uygulanacak Usul ve Esaslar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Madde </a:t>
            </a:r>
            <a:r>
              <a:rPr kumimoji="0" lang="tr-T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16: Metin</a:t>
            </a:r>
            <a:endParaRPr kumimoji="0" lang="tr-T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 Light" panose="020E0502030303020204" pitchFamily="34" charset="0"/>
              <a:ea typeface="+mn-ea"/>
              <a:cs typeface="+mn-cs"/>
            </a:endParaRPr>
          </a:p>
        </p:txBody>
      </p:sp>
      <p:sp>
        <p:nvSpPr>
          <p:cNvPr id="103" name="Google Shape;366;p34"/>
          <p:cNvSpPr/>
          <p:nvPr/>
        </p:nvSpPr>
        <p:spPr>
          <a:xfrm>
            <a:off x="6002867" y="2325189"/>
            <a:ext cx="5884333" cy="4532811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9525" cap="flat" cmpd="sng">
            <a:solidFill>
              <a:srgbClr val="CFD8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213789" y="1140541"/>
            <a:ext cx="555201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Paragrafa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1,25 cm içeriden 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başlanır.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sz="18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Metin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iki yana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hizalanır. </a:t>
            </a:r>
            <a:endParaRPr kumimoji="0" lang="tr-TR" sz="18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sz="18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Paragraflar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arasında satır boşluğu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bırakılmaz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tr-TR" sz="18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İhtiyaç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duyulması hâlinde paragraflar harf veya rakam ile sıralanabilir.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4"/>
          <a:srcRect b="14584"/>
          <a:stretch/>
        </p:blipFill>
        <p:spPr>
          <a:xfrm>
            <a:off x="6380922" y="2890077"/>
            <a:ext cx="5128592" cy="2934253"/>
          </a:xfrm>
          <a:prstGeom prst="rect">
            <a:avLst/>
          </a:prstGeom>
        </p:spPr>
      </p:pic>
      <p:sp>
        <p:nvSpPr>
          <p:cNvPr id="7" name="Text Box 122"/>
          <p:cNvSpPr txBox="1">
            <a:spLocks noChangeArrowheads="1"/>
          </p:cNvSpPr>
          <p:nvPr/>
        </p:nvSpPr>
        <p:spPr bwMode="auto">
          <a:xfrm>
            <a:off x="6240303" y="4704338"/>
            <a:ext cx="704206" cy="24847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DEEAF6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Paragraf Başı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1,25 cm. boşluk</a:t>
            </a:r>
            <a:endParaRPr kumimoji="0" lang="tr-TR" altLang="tr-TR" sz="1100" b="0" i="0" u="none" strike="noStrike" kern="1200" cap="none" spc="0" normalizeH="0" baseline="0" noProof="0" dirty="0" smtClean="0">
              <a:ln>
                <a:noFill/>
              </a:ln>
              <a:solidFill>
                <a:srgbClr val="25283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27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5000">
              <a:schemeClr val="accent6">
                <a:lumMod val="0"/>
                <a:lumOff val="100000"/>
              </a:schemeClr>
            </a:gs>
            <a:gs pos="64000">
              <a:schemeClr val="accent6">
                <a:lumMod val="100000"/>
                <a:alpha val="5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16: Metin</a:t>
            </a:r>
            <a:endParaRPr lang="tr-TR" sz="2000" b="1" dirty="0">
              <a:solidFill>
                <a:schemeClr val="tx1">
                  <a:lumMod val="90000"/>
                  <a:lumOff val="10000"/>
                </a:schemeClr>
              </a:solidFill>
              <a:latin typeface="Candara Light" panose="020E0502030303020204" pitchFamily="34" charset="0"/>
            </a:endParaRP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393090" y="1761172"/>
            <a:ext cx="10674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Birden fazla sayfa tutan üst yazılarda </a:t>
            </a:r>
            <a:r>
              <a:rPr lang="tr-TR" dirty="0">
                <a:solidFill>
                  <a:schemeClr val="accent4">
                    <a:lumMod val="75000"/>
                  </a:schemeClr>
                </a:solidFill>
              </a:rPr>
              <a:t>sayı, tarih, konu, muhatap ve ilgi bilgilerine sadece ilk sayfada; </a:t>
            </a:r>
            <a:r>
              <a:rPr lang="tr-TR" dirty="0">
                <a:solidFill>
                  <a:schemeClr val="accent5">
                    <a:lumMod val="75000"/>
                  </a:schemeClr>
                </a:solidFill>
              </a:rPr>
              <a:t>imza,</a:t>
            </a:r>
            <a:r>
              <a:rPr lang="tr-TR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tr-TR" dirty="0">
                <a:solidFill>
                  <a:schemeClr val="accent5">
                    <a:lumMod val="75000"/>
                  </a:schemeClr>
                </a:solidFill>
              </a:rPr>
              <a:t>ek ve dağıtım bilgilerine ise sadece son sayfada</a:t>
            </a:r>
            <a:r>
              <a:rPr lang="tr-TR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tr-TR" dirty="0"/>
              <a:t>yer verilir. </a:t>
            </a:r>
            <a:r>
              <a:rPr lang="tr-TR" dirty="0">
                <a:solidFill>
                  <a:schemeClr val="accent2">
                    <a:lumMod val="75000"/>
                  </a:schemeClr>
                </a:solidFill>
              </a:rPr>
              <a:t>İletişim bilgisine ve belge doğrulama bilgilerine her sayfanın en alt kısmında yer verilir. </a:t>
            </a:r>
            <a:endParaRPr lang="tr-TR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7805" y="3238500"/>
            <a:ext cx="2534270" cy="3501744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7554" y="3238500"/>
            <a:ext cx="2477769" cy="3501744"/>
          </a:xfrm>
          <a:prstGeom prst="rect">
            <a:avLst/>
          </a:prstGeom>
        </p:spPr>
      </p:pic>
      <p:sp>
        <p:nvSpPr>
          <p:cNvPr id="8" name="Dikdörtgen 7">
            <a:extLst>
              <a:ext uri="{FF2B5EF4-FFF2-40B4-BE49-F238E27FC236}">
                <a16:creationId xmlns:a16="http://schemas.microsoft.com/office/drawing/2014/main" id="{A1BE1404-9BB2-4FEC-8AB8-D61828B30591}"/>
              </a:ext>
            </a:extLst>
          </p:cNvPr>
          <p:cNvSpPr/>
          <p:nvPr/>
        </p:nvSpPr>
        <p:spPr>
          <a:xfrm>
            <a:off x="6473527" y="3238500"/>
            <a:ext cx="2508547" cy="1045265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A1BE1404-9BB2-4FEC-8AB8-D61828B30591}"/>
              </a:ext>
            </a:extLst>
          </p:cNvPr>
          <p:cNvSpPr/>
          <p:nvPr/>
        </p:nvSpPr>
        <p:spPr>
          <a:xfrm>
            <a:off x="9367309" y="4122977"/>
            <a:ext cx="2400621" cy="760952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A1BE1404-9BB2-4FEC-8AB8-D61828B30591}"/>
              </a:ext>
            </a:extLst>
          </p:cNvPr>
          <p:cNvSpPr/>
          <p:nvPr/>
        </p:nvSpPr>
        <p:spPr>
          <a:xfrm>
            <a:off x="6447805" y="6286378"/>
            <a:ext cx="2534269" cy="453866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A1BE1404-9BB2-4FEC-8AB8-D61828B30591}"/>
              </a:ext>
            </a:extLst>
          </p:cNvPr>
          <p:cNvSpPr/>
          <p:nvPr/>
        </p:nvSpPr>
        <p:spPr>
          <a:xfrm>
            <a:off x="9299303" y="6286378"/>
            <a:ext cx="2534269" cy="453866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  <a:p>
            <a:pPr algn="ctr"/>
            <a:endParaRPr lang="tr-TR" dirty="0">
              <a:solidFill>
                <a:prstClr val="white"/>
              </a:solidFill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2477724" y="3699075"/>
            <a:ext cx="3823063" cy="14773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tr-TR" i="1" dirty="0" smtClean="0"/>
              <a:t>Zorunlu </a:t>
            </a:r>
            <a:r>
              <a:rPr lang="tr-TR" i="1" dirty="0"/>
              <a:t>hâllerde veya olağanüstü durumlarda hazırlanan ve birden fazla sayfadan oluşan belgelerde ise her sayfanın en alt kısmında </a:t>
            </a:r>
            <a:r>
              <a:rPr lang="tr-TR" i="1" dirty="0" smtClean="0">
                <a:solidFill>
                  <a:srgbClr val="C00000"/>
                </a:solidFill>
              </a:rPr>
              <a:t>sadece iletişim </a:t>
            </a:r>
            <a:r>
              <a:rPr lang="tr-TR" i="1" dirty="0">
                <a:solidFill>
                  <a:srgbClr val="C00000"/>
                </a:solidFill>
              </a:rPr>
              <a:t>bilgisine </a:t>
            </a:r>
            <a:r>
              <a:rPr lang="tr-TR" i="1" dirty="0"/>
              <a:t>yer verilir</a:t>
            </a:r>
            <a:r>
              <a:rPr lang="tr-T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65483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3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6"/>
          <p:cNvSpPr/>
          <p:nvPr/>
        </p:nvSpPr>
        <p:spPr>
          <a:xfrm>
            <a:off x="10426026" y="18835"/>
            <a:ext cx="1746376" cy="1735773"/>
          </a:xfrm>
          <a:prstGeom prst="rect">
            <a:avLst/>
          </a:prstGeom>
          <a:solidFill>
            <a:srgbClr val="C4CADA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gradFill flip="none" rotWithShape="1">
                <a:gsLst>
                  <a:gs pos="0">
                    <a:srgbClr val="FFFFFF">
                      <a:shade val="30000"/>
                      <a:satMod val="115000"/>
                    </a:srgbClr>
                  </a:gs>
                  <a:gs pos="50000">
                    <a:srgbClr val="FFFFFF">
                      <a:shade val="67500"/>
                      <a:satMod val="115000"/>
                    </a:srgbClr>
                  </a:gs>
                  <a:gs pos="100000">
                    <a:srgbClr val="FFFFFF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7819320" y="0"/>
            <a:ext cx="4372680" cy="6858000"/>
          </a:xfrm>
          <a:prstGeom prst="rect">
            <a:avLst/>
          </a:prstGeom>
          <a:solidFill>
            <a:srgbClr val="C4CADA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gradFill flip="none" rotWithShape="1">
                <a:gsLst>
                  <a:gs pos="0">
                    <a:srgbClr val="FFFFFF">
                      <a:shade val="30000"/>
                      <a:satMod val="115000"/>
                    </a:srgbClr>
                  </a:gs>
                  <a:gs pos="50000">
                    <a:srgbClr val="FFFFFF">
                      <a:shade val="67500"/>
                      <a:satMod val="115000"/>
                    </a:srgbClr>
                  </a:gs>
                  <a:gs pos="100000">
                    <a:srgbClr val="FFFFFF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  <p:pic>
        <p:nvPicPr>
          <p:cNvPr id="22" name="Resim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4034" y="292500"/>
            <a:ext cx="3853862" cy="5137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Resim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18" y="150512"/>
            <a:ext cx="899979" cy="885525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rgbClr val="252831">
                    <a:lumMod val="90000"/>
                    <a:lumOff val="10000"/>
                  </a:srgb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 smtClean="0">
                <a:solidFill>
                  <a:srgbClr val="252831">
                    <a:lumMod val="90000"/>
                    <a:lumOff val="10000"/>
                  </a:srgbClr>
                </a:solidFill>
                <a:latin typeface="Candara Light" panose="020E0502030303020204" pitchFamily="34" charset="0"/>
              </a:rPr>
              <a:t>Belge Nedir?</a:t>
            </a:r>
            <a:endParaRPr lang="tr-TR" sz="2000" b="1" dirty="0">
              <a:solidFill>
                <a:srgbClr val="252831">
                  <a:lumMod val="90000"/>
                  <a:lumOff val="10000"/>
                </a:srgbClr>
              </a:solidFill>
              <a:latin typeface="Candara Light" panose="020E0502030303020204" pitchFamily="34" charset="0"/>
            </a:endParaRPr>
          </a:p>
        </p:txBody>
      </p:sp>
      <p:sp>
        <p:nvSpPr>
          <p:cNvPr id="21" name="5-Nokta Yıldız 20"/>
          <p:cNvSpPr/>
          <p:nvPr/>
        </p:nvSpPr>
        <p:spPr>
          <a:xfrm rot="156268">
            <a:off x="10930835" y="2648133"/>
            <a:ext cx="435428" cy="426720"/>
          </a:xfrm>
          <a:prstGeom prst="star5">
            <a:avLst/>
          </a:prstGeom>
          <a:solidFill>
            <a:srgbClr val="CEB71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0" name="Metin kutusu 19"/>
          <p:cNvSpPr txBox="1"/>
          <p:nvPr/>
        </p:nvSpPr>
        <p:spPr>
          <a:xfrm rot="19509930">
            <a:off x="10456298" y="3086681"/>
            <a:ext cx="15112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i="1" dirty="0" smtClean="0">
                <a:solidFill>
                  <a:srgbClr val="252831"/>
                </a:solidFill>
                <a:latin typeface="Candara" panose="020E0502030303020204" pitchFamily="34" charset="0"/>
              </a:rPr>
              <a:t>Bir belge ‘‘üst yazı’’ ve varsa </a:t>
            </a:r>
            <a:r>
              <a:rPr lang="tr-TR" sz="2000" b="1" i="1" dirty="0">
                <a:solidFill>
                  <a:srgbClr val="252831"/>
                </a:solidFill>
                <a:latin typeface="Candara" panose="020E0502030303020204" pitchFamily="34" charset="0"/>
              </a:rPr>
              <a:t>‘‘ek</a:t>
            </a:r>
            <a:r>
              <a:rPr lang="tr-TR" sz="2000" b="1" i="1" dirty="0" smtClean="0">
                <a:solidFill>
                  <a:srgbClr val="252831"/>
                </a:solidFill>
                <a:latin typeface="Candara" panose="020E0502030303020204" pitchFamily="34" charset="0"/>
              </a:rPr>
              <a:t>’’ </a:t>
            </a:r>
            <a:r>
              <a:rPr lang="tr-TR" sz="2000" b="1" i="1" dirty="0">
                <a:solidFill>
                  <a:srgbClr val="252831"/>
                </a:solidFill>
                <a:latin typeface="Candara" panose="020E0502030303020204" pitchFamily="34" charset="0"/>
              </a:rPr>
              <a:t>ten </a:t>
            </a:r>
            <a:r>
              <a:rPr lang="tr-TR" sz="2000" b="1" i="1" dirty="0" smtClean="0">
                <a:solidFill>
                  <a:srgbClr val="252831"/>
                </a:solidFill>
                <a:latin typeface="Candara" panose="020E0502030303020204" pitchFamily="34" charset="0"/>
              </a:rPr>
              <a:t>oluşur.</a:t>
            </a:r>
            <a:endParaRPr lang="tr-TR" sz="2000" b="1" i="1" dirty="0">
              <a:solidFill>
                <a:srgbClr val="252831"/>
              </a:solidFill>
              <a:latin typeface="Candara" panose="020E0502030303020204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5482414" y="1602024"/>
            <a:ext cx="868992" cy="858100"/>
          </a:xfrm>
          <a:prstGeom prst="ellipse">
            <a:avLst/>
          </a:prstGeom>
          <a:solidFill>
            <a:srgbClr val="EBC95B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pic>
        <p:nvPicPr>
          <p:cNvPr id="32" name="Resim 3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50680" y="1773312"/>
            <a:ext cx="532460" cy="532460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6696323" y="1599013"/>
            <a:ext cx="868992" cy="858100"/>
          </a:xfrm>
          <a:prstGeom prst="ellipse">
            <a:avLst/>
          </a:prstGeom>
          <a:solidFill>
            <a:srgbClr val="EBC95B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5449624" y="2849847"/>
            <a:ext cx="868992" cy="858100"/>
          </a:xfrm>
          <a:prstGeom prst="ellipse">
            <a:avLst/>
          </a:prstGeom>
          <a:solidFill>
            <a:srgbClr val="EBC95B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pic>
        <p:nvPicPr>
          <p:cNvPr id="34" name="Resim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77882" y="1801178"/>
            <a:ext cx="498441" cy="504594"/>
          </a:xfrm>
          <a:prstGeom prst="rect">
            <a:avLst/>
          </a:prstGeom>
        </p:spPr>
      </p:pic>
      <p:pic>
        <p:nvPicPr>
          <p:cNvPr id="35" name="Resim 3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62022" y="3052947"/>
            <a:ext cx="481806" cy="523964"/>
          </a:xfrm>
          <a:prstGeom prst="rect">
            <a:avLst/>
          </a:prstGeom>
        </p:spPr>
      </p:pic>
      <p:sp>
        <p:nvSpPr>
          <p:cNvPr id="37" name="Oval 36"/>
          <p:cNvSpPr/>
          <p:nvPr/>
        </p:nvSpPr>
        <p:spPr>
          <a:xfrm>
            <a:off x="6696323" y="2861494"/>
            <a:ext cx="868992" cy="858100"/>
          </a:xfrm>
          <a:prstGeom prst="ellipse">
            <a:avLst/>
          </a:prstGeom>
          <a:solidFill>
            <a:srgbClr val="EBC95B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pic>
        <p:nvPicPr>
          <p:cNvPr id="38" name="Resim 3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15507" y="3067739"/>
            <a:ext cx="499593" cy="523964"/>
          </a:xfrm>
          <a:prstGeom prst="rect">
            <a:avLst/>
          </a:prstGeom>
        </p:spPr>
      </p:pic>
      <p:sp>
        <p:nvSpPr>
          <p:cNvPr id="39" name="Oval 38"/>
          <p:cNvSpPr/>
          <p:nvPr/>
        </p:nvSpPr>
        <p:spPr>
          <a:xfrm>
            <a:off x="5445806" y="4112328"/>
            <a:ext cx="868992" cy="858100"/>
          </a:xfrm>
          <a:prstGeom prst="ellipse">
            <a:avLst/>
          </a:prstGeom>
          <a:solidFill>
            <a:srgbClr val="EBC95B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pic>
        <p:nvPicPr>
          <p:cNvPr id="40" name="Resim 39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91917" y="4281635"/>
            <a:ext cx="478639" cy="556418"/>
          </a:xfrm>
          <a:prstGeom prst="rect">
            <a:avLst/>
          </a:prstGeom>
        </p:spPr>
      </p:pic>
      <p:sp>
        <p:nvSpPr>
          <p:cNvPr id="41" name="Oval 40"/>
          <p:cNvSpPr/>
          <p:nvPr/>
        </p:nvSpPr>
        <p:spPr>
          <a:xfrm>
            <a:off x="6720558" y="4109317"/>
            <a:ext cx="868992" cy="858100"/>
          </a:xfrm>
          <a:prstGeom prst="ellipse">
            <a:avLst/>
          </a:prstGeom>
          <a:solidFill>
            <a:srgbClr val="EBC95B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pic>
        <p:nvPicPr>
          <p:cNvPr id="42" name="Resim 4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34666" y="4281635"/>
            <a:ext cx="639921" cy="595636"/>
          </a:xfrm>
          <a:prstGeom prst="rect">
            <a:avLst/>
          </a:prstGeom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406" y="2686713"/>
            <a:ext cx="1085077" cy="1343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Dikdörtgen 28"/>
          <p:cNvSpPr/>
          <p:nvPr/>
        </p:nvSpPr>
        <p:spPr>
          <a:xfrm rot="20454848">
            <a:off x="4306638" y="3126584"/>
            <a:ext cx="8008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i="1" dirty="0">
                <a:solidFill>
                  <a:srgbClr val="252831"/>
                </a:solidFill>
              </a:rPr>
              <a:t>Liste</a:t>
            </a:r>
          </a:p>
        </p:txBody>
      </p:sp>
      <p:sp>
        <p:nvSpPr>
          <p:cNvPr id="30" name="Dikdörtgen 29"/>
          <p:cNvSpPr/>
          <p:nvPr/>
        </p:nvSpPr>
        <p:spPr>
          <a:xfrm rot="20454848">
            <a:off x="4271184" y="4245325"/>
            <a:ext cx="8008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i="1" dirty="0" smtClean="0">
                <a:solidFill>
                  <a:srgbClr val="252831"/>
                </a:solidFill>
              </a:rPr>
              <a:t>Rapor</a:t>
            </a:r>
            <a:endParaRPr lang="tr-TR" sz="1600" i="1" dirty="0">
              <a:solidFill>
                <a:srgbClr val="252831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b="2882"/>
          <a:stretch/>
        </p:blipFill>
        <p:spPr>
          <a:xfrm>
            <a:off x="3444772" y="3005797"/>
            <a:ext cx="636336" cy="571114"/>
          </a:xfrm>
          <a:prstGeom prst="rect">
            <a:avLst/>
          </a:prstGeom>
        </p:spPr>
      </p:pic>
      <p:pic>
        <p:nvPicPr>
          <p:cNvPr id="31" name="Resim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7063" y="1302638"/>
            <a:ext cx="2947337" cy="41278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353" y="3864183"/>
            <a:ext cx="1085077" cy="1343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00" y="1414414"/>
            <a:ext cx="1085077" cy="1343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Dikdörtgen 23"/>
          <p:cNvSpPr/>
          <p:nvPr/>
        </p:nvSpPr>
        <p:spPr>
          <a:xfrm rot="20454848">
            <a:off x="4246045" y="1837983"/>
            <a:ext cx="11061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i="1" dirty="0" smtClean="0">
                <a:solidFill>
                  <a:srgbClr val="252831"/>
                </a:solidFill>
              </a:rPr>
              <a:t>İlgi Yazı</a:t>
            </a:r>
            <a:endParaRPr lang="tr-TR" sz="1600" i="1" dirty="0">
              <a:solidFill>
                <a:srgbClr val="2528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9186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4.07407E-6 L -6.25E-7 -0.07223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 build="allAtOnce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16: Metin</a:t>
            </a:r>
            <a:endParaRPr lang="tr-TR" sz="2000" b="1" dirty="0">
              <a:solidFill>
                <a:schemeClr val="tx1">
                  <a:lumMod val="90000"/>
                  <a:lumOff val="10000"/>
                </a:schemeClr>
              </a:solidFill>
              <a:latin typeface="Candara Light" panose="020E0502030303020204" pitchFamily="34" charset="0"/>
            </a:endParaRP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" name="Chevron 3">
            <a:extLst>
              <a:ext uri="{FF2B5EF4-FFF2-40B4-BE49-F238E27FC236}">
                <a16:creationId xmlns:a16="http://schemas.microsoft.com/office/drawing/2014/main" id="{F09A5CDE-3A16-488F-A802-CCBA3BC65730}"/>
              </a:ext>
            </a:extLst>
          </p:cNvPr>
          <p:cNvSpPr/>
          <p:nvPr/>
        </p:nvSpPr>
        <p:spPr>
          <a:xfrm>
            <a:off x="5807182" y="1613940"/>
            <a:ext cx="2196001" cy="619497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altLang="ko-KR" sz="16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Maddeleme</a:t>
            </a:r>
            <a:endParaRPr lang="tr-TR" altLang="ko-KR" sz="16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2" name="Chevron 4">
            <a:extLst>
              <a:ext uri="{FF2B5EF4-FFF2-40B4-BE49-F238E27FC236}">
                <a16:creationId xmlns:a16="http://schemas.microsoft.com/office/drawing/2014/main" id="{DDDF2A30-F40C-4D58-8C6A-CAA1FFD69046}"/>
              </a:ext>
            </a:extLst>
          </p:cNvPr>
          <p:cNvSpPr/>
          <p:nvPr/>
        </p:nvSpPr>
        <p:spPr>
          <a:xfrm>
            <a:off x="7806551" y="1613940"/>
            <a:ext cx="2196001" cy="619497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altLang="ko-KR" sz="2400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Kısaltma</a:t>
            </a:r>
            <a:endParaRPr lang="tr-TR" altLang="ko-KR" sz="24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3" name="Chevron 5">
            <a:extLst>
              <a:ext uri="{FF2B5EF4-FFF2-40B4-BE49-F238E27FC236}">
                <a16:creationId xmlns:a16="http://schemas.microsoft.com/office/drawing/2014/main" id="{6B962284-C636-48BC-8877-0A9FF4EF83D7}"/>
              </a:ext>
            </a:extLst>
          </p:cNvPr>
          <p:cNvSpPr/>
          <p:nvPr/>
        </p:nvSpPr>
        <p:spPr>
          <a:xfrm>
            <a:off x="3807813" y="1613940"/>
            <a:ext cx="2196001" cy="619497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altLang="ko-KR" b="1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Alıntı ve Vurgular</a:t>
            </a:r>
            <a:endParaRPr lang="tr-TR" altLang="ko-KR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4" name="Rounded Rectangle 6">
            <a:extLst>
              <a:ext uri="{FF2B5EF4-FFF2-40B4-BE49-F238E27FC236}">
                <a16:creationId xmlns:a16="http://schemas.microsoft.com/office/drawing/2014/main" id="{5AD672F2-2054-48EB-B2E1-2325DA166221}"/>
              </a:ext>
            </a:extLst>
          </p:cNvPr>
          <p:cNvSpPr/>
          <p:nvPr/>
        </p:nvSpPr>
        <p:spPr>
          <a:xfrm>
            <a:off x="7882017" y="2369716"/>
            <a:ext cx="1837867" cy="3536128"/>
          </a:xfrm>
          <a:prstGeom prst="roundRect">
            <a:avLst>
              <a:gd name="adj" fmla="val 10715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altLang="ko-KR" sz="2700" dirty="0"/>
          </a:p>
        </p:txBody>
      </p:sp>
      <p:sp>
        <p:nvSpPr>
          <p:cNvPr id="46" name="Rounded Rectangle 8">
            <a:extLst>
              <a:ext uri="{FF2B5EF4-FFF2-40B4-BE49-F238E27FC236}">
                <a16:creationId xmlns:a16="http://schemas.microsoft.com/office/drawing/2014/main" id="{0C32062E-9641-4322-B2DE-B7BF3A148760}"/>
              </a:ext>
            </a:extLst>
          </p:cNvPr>
          <p:cNvSpPr/>
          <p:nvPr/>
        </p:nvSpPr>
        <p:spPr>
          <a:xfrm>
            <a:off x="5873647" y="2369716"/>
            <a:ext cx="1837867" cy="3536128"/>
          </a:xfrm>
          <a:prstGeom prst="roundRect">
            <a:avLst>
              <a:gd name="adj" fmla="val 10715"/>
            </a:avLst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altLang="ko-KR" sz="2700" dirty="0"/>
          </a:p>
        </p:txBody>
      </p:sp>
      <p:sp>
        <p:nvSpPr>
          <p:cNvPr id="47" name="Rounded Rectangle 9">
            <a:extLst>
              <a:ext uri="{FF2B5EF4-FFF2-40B4-BE49-F238E27FC236}">
                <a16:creationId xmlns:a16="http://schemas.microsoft.com/office/drawing/2014/main" id="{5FFA05C7-E156-41A7-AADE-A7302881A7CB}"/>
              </a:ext>
            </a:extLst>
          </p:cNvPr>
          <p:cNvSpPr/>
          <p:nvPr/>
        </p:nvSpPr>
        <p:spPr>
          <a:xfrm>
            <a:off x="3865278" y="2369716"/>
            <a:ext cx="1837867" cy="3536128"/>
          </a:xfrm>
          <a:prstGeom prst="roundRect">
            <a:avLst>
              <a:gd name="adj" fmla="val 10715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altLang="ko-KR" sz="2700" dirty="0"/>
          </a:p>
        </p:txBody>
      </p:sp>
      <p:sp>
        <p:nvSpPr>
          <p:cNvPr id="57" name="TextBox 18">
            <a:extLst>
              <a:ext uri="{FF2B5EF4-FFF2-40B4-BE49-F238E27FC236}">
                <a16:creationId xmlns:a16="http://schemas.microsoft.com/office/drawing/2014/main" id="{AC5D0605-8049-4149-861A-00607818736F}"/>
              </a:ext>
            </a:extLst>
          </p:cNvPr>
          <p:cNvSpPr txBox="1"/>
          <p:nvPr/>
        </p:nvSpPr>
        <p:spPr>
          <a:xfrm>
            <a:off x="4024312" y="3670152"/>
            <a:ext cx="16076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Metin içinde yer alan alıntılar </a:t>
            </a:r>
            <a:r>
              <a:rPr lang="tr-TR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‘‘tırnak içinde’’</a:t>
            </a:r>
            <a:r>
              <a:rPr lang="tr-TR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ve/veya </a:t>
            </a:r>
            <a:r>
              <a:rPr lang="tr-TR" altLang="ko-KR" sz="1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eğik (italik)</a:t>
            </a:r>
            <a:r>
              <a:rPr lang="tr-TR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tr-TR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olarak yazılabilir.</a:t>
            </a:r>
            <a:endParaRPr lang="tr-TR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0" name="TextBox 21">
            <a:extLst>
              <a:ext uri="{FF2B5EF4-FFF2-40B4-BE49-F238E27FC236}">
                <a16:creationId xmlns:a16="http://schemas.microsoft.com/office/drawing/2014/main" id="{447DC199-CAA0-46CE-A875-D82011250923}"/>
              </a:ext>
            </a:extLst>
          </p:cNvPr>
          <p:cNvSpPr txBox="1"/>
          <p:nvPr/>
        </p:nvSpPr>
        <p:spPr>
          <a:xfrm>
            <a:off x="6003814" y="3023821"/>
            <a:ext cx="16076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Metin içinde maddelemeye/ numaralandırmaya ihtiyaç duyulduğunda, </a:t>
            </a:r>
            <a:r>
              <a:rPr lang="tr-TR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Türk alfabesinde yer alan bütün küçük harfler kendilerinden sonra kapama parantez işareti “)” </a:t>
            </a:r>
            <a:r>
              <a:rPr lang="tr-TR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konularak kullanılır.</a:t>
            </a:r>
            <a:endParaRPr lang="tr-TR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3" name="TextBox 24">
            <a:extLst>
              <a:ext uri="{FF2B5EF4-FFF2-40B4-BE49-F238E27FC236}">
                <a16:creationId xmlns:a16="http://schemas.microsoft.com/office/drawing/2014/main" id="{93D33FD5-77CE-4282-A3B5-614DC97D9D15}"/>
              </a:ext>
            </a:extLst>
          </p:cNvPr>
          <p:cNvSpPr txBox="1"/>
          <p:nvPr/>
        </p:nvSpPr>
        <p:spPr>
          <a:xfrm>
            <a:off x="8023210" y="2931488"/>
            <a:ext cx="16076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Metin içinde kısaltma kullanılacak ise ifadenin ilk kullanıldığı yerde açık biçimi, sonra parantez içinde kısaltılmış biçimi yazılır: </a:t>
            </a:r>
          </a:p>
          <a:p>
            <a:pPr algn="ctr"/>
            <a:endParaRPr lang="tr-TR" altLang="ko-KR" sz="1200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ctr"/>
            <a:r>
              <a:rPr lang="tr-TR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Türkiye Büyük Millet Meclisi (TBMM), </a:t>
            </a:r>
          </a:p>
          <a:p>
            <a:pPr algn="ctr"/>
            <a:endParaRPr lang="tr-TR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ctr"/>
            <a:r>
              <a:rPr lang="tr-TR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Kayıtlı Elektronik Posta (KEP).</a:t>
            </a:r>
            <a:endParaRPr lang="tr-TR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5" name="Chevron 2">
            <a:extLst>
              <a:ext uri="{FF2B5EF4-FFF2-40B4-BE49-F238E27FC236}">
                <a16:creationId xmlns:a16="http://schemas.microsoft.com/office/drawing/2014/main" id="{6854E140-D6D8-4865-8F7E-5FFB79F8E4F2}"/>
              </a:ext>
            </a:extLst>
          </p:cNvPr>
          <p:cNvSpPr/>
          <p:nvPr/>
        </p:nvSpPr>
        <p:spPr>
          <a:xfrm>
            <a:off x="1801191" y="1613939"/>
            <a:ext cx="2189782" cy="619497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altLang="ko-KR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Sayılar</a:t>
            </a:r>
          </a:p>
        </p:txBody>
      </p:sp>
      <p:sp>
        <p:nvSpPr>
          <p:cNvPr id="66" name="Rounded Rectangle 7">
            <a:extLst>
              <a:ext uri="{FF2B5EF4-FFF2-40B4-BE49-F238E27FC236}">
                <a16:creationId xmlns:a16="http://schemas.microsoft.com/office/drawing/2014/main" id="{65B640AB-6237-4FF9-85D7-B3B41ACE31F0}"/>
              </a:ext>
            </a:extLst>
          </p:cNvPr>
          <p:cNvSpPr/>
          <p:nvPr/>
        </p:nvSpPr>
        <p:spPr>
          <a:xfrm>
            <a:off x="1839265" y="2369716"/>
            <a:ext cx="1837867" cy="3536128"/>
          </a:xfrm>
          <a:prstGeom prst="roundRect">
            <a:avLst>
              <a:gd name="adj" fmla="val 10715"/>
            </a:avLst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altLang="ko-KR" sz="2700" dirty="0"/>
          </a:p>
        </p:txBody>
      </p:sp>
      <p:sp>
        <p:nvSpPr>
          <p:cNvPr id="68" name="TextBox 29">
            <a:extLst>
              <a:ext uri="{FF2B5EF4-FFF2-40B4-BE49-F238E27FC236}">
                <a16:creationId xmlns:a16="http://schemas.microsoft.com/office/drawing/2014/main" id="{1E1B31D0-BC9D-4C08-9CCA-FFC525C5F0FD}"/>
              </a:ext>
            </a:extLst>
          </p:cNvPr>
          <p:cNvSpPr txBox="1"/>
          <p:nvPr/>
        </p:nvSpPr>
        <p:spPr>
          <a:xfrm>
            <a:off x="1967694" y="3208488"/>
            <a:ext cx="16076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Metin içinde geçen sayılar, rakamla veya harfle yazılabilir. Gerekli görülmesi hâlinde sayılar rakamla yazıldıktan sonra parantez içinde harfle de gösterilebilir.</a:t>
            </a:r>
            <a:endParaRPr lang="tr-TR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9174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16: Metin</a:t>
            </a:r>
            <a:endParaRPr lang="tr-TR" sz="2000" b="1" dirty="0">
              <a:solidFill>
                <a:schemeClr val="tx1">
                  <a:lumMod val="90000"/>
                  <a:lumOff val="10000"/>
                </a:schemeClr>
              </a:solidFill>
              <a:latin typeface="Candara Light" panose="020E0502030303020204" pitchFamily="34" charset="0"/>
            </a:endParaRP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Donut 1">
            <a:extLst>
              <a:ext uri="{FF2B5EF4-FFF2-40B4-BE49-F238E27FC236}">
                <a16:creationId xmlns:a16="http://schemas.microsoft.com/office/drawing/2014/main" id="{1B6717BA-E5A2-4F1C-899D-6ABFCCBBE942}"/>
              </a:ext>
            </a:extLst>
          </p:cNvPr>
          <p:cNvSpPr/>
          <p:nvPr/>
        </p:nvSpPr>
        <p:spPr>
          <a:xfrm>
            <a:off x="-619484" y="2739043"/>
            <a:ext cx="2799629" cy="2799629"/>
          </a:xfrm>
          <a:prstGeom prst="donut">
            <a:avLst>
              <a:gd name="adj" fmla="val 4972"/>
            </a:avLst>
          </a:prstGeom>
          <a:solidFill>
            <a:schemeClr val="tx2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cxnSp>
        <p:nvCxnSpPr>
          <p:cNvPr id="37" name="Straight Connector 39">
            <a:extLst>
              <a:ext uri="{FF2B5EF4-FFF2-40B4-BE49-F238E27FC236}">
                <a16:creationId xmlns:a16="http://schemas.microsoft.com/office/drawing/2014/main" id="{19D87026-F74B-45CF-8F86-D020742CA063}"/>
              </a:ext>
            </a:extLst>
          </p:cNvPr>
          <p:cNvCxnSpPr>
            <a:cxnSpLocks/>
          </p:cNvCxnSpPr>
          <p:nvPr/>
        </p:nvCxnSpPr>
        <p:spPr>
          <a:xfrm>
            <a:off x="2322797" y="2915064"/>
            <a:ext cx="9725549" cy="14255"/>
          </a:xfrm>
          <a:prstGeom prst="lin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  <a:miter lim="800000"/>
            <a:tailEnd type="oval"/>
          </a:ln>
          <a:effectLst/>
        </p:spPr>
      </p:cxnSp>
      <p:cxnSp>
        <p:nvCxnSpPr>
          <p:cNvPr id="42" name="Straight Connector 44">
            <a:extLst>
              <a:ext uri="{FF2B5EF4-FFF2-40B4-BE49-F238E27FC236}">
                <a16:creationId xmlns:a16="http://schemas.microsoft.com/office/drawing/2014/main" id="{642746DE-0881-41F5-9E01-886C0C3BE5D9}"/>
              </a:ext>
            </a:extLst>
          </p:cNvPr>
          <p:cNvCxnSpPr>
            <a:cxnSpLocks/>
          </p:cNvCxnSpPr>
          <p:nvPr/>
        </p:nvCxnSpPr>
        <p:spPr>
          <a:xfrm>
            <a:off x="1348970" y="1703406"/>
            <a:ext cx="5382756" cy="2537"/>
          </a:xfrm>
          <a:prstGeom prst="lin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  <a:miter lim="800000"/>
            <a:tailEnd type="oval"/>
          </a:ln>
          <a:effectLst/>
        </p:spPr>
      </p:cxnSp>
      <p:cxnSp>
        <p:nvCxnSpPr>
          <p:cNvPr id="47" name="Straight Connector 49">
            <a:extLst>
              <a:ext uri="{FF2B5EF4-FFF2-40B4-BE49-F238E27FC236}">
                <a16:creationId xmlns:a16="http://schemas.microsoft.com/office/drawing/2014/main" id="{067E442E-37A5-43C7-9806-04D7798013FF}"/>
              </a:ext>
            </a:extLst>
          </p:cNvPr>
          <p:cNvCxnSpPr>
            <a:cxnSpLocks/>
          </p:cNvCxnSpPr>
          <p:nvPr/>
        </p:nvCxnSpPr>
        <p:spPr>
          <a:xfrm flipV="1">
            <a:off x="2294905" y="3533491"/>
            <a:ext cx="8503718" cy="7623"/>
          </a:xfrm>
          <a:prstGeom prst="lin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  <a:miter lim="800000"/>
            <a:tailEnd type="oval"/>
          </a:ln>
          <a:effectLst/>
        </p:spPr>
      </p:cxnSp>
      <p:cxnSp>
        <p:nvCxnSpPr>
          <p:cNvPr id="53" name="Straight Connector 54">
            <a:extLst>
              <a:ext uri="{FF2B5EF4-FFF2-40B4-BE49-F238E27FC236}">
                <a16:creationId xmlns:a16="http://schemas.microsoft.com/office/drawing/2014/main" id="{FC72E0AF-146C-4455-B003-20E8BEF86AF0}"/>
              </a:ext>
            </a:extLst>
          </p:cNvPr>
          <p:cNvCxnSpPr>
            <a:cxnSpLocks/>
          </p:cNvCxnSpPr>
          <p:nvPr/>
        </p:nvCxnSpPr>
        <p:spPr>
          <a:xfrm>
            <a:off x="1923699" y="2256505"/>
            <a:ext cx="4233348" cy="4623"/>
          </a:xfrm>
          <a:prstGeom prst="lin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  <a:miter lim="800000"/>
            <a:tailEnd type="oval"/>
          </a:ln>
          <a:effectLst/>
        </p:spPr>
      </p:cxnSp>
      <p:grpSp>
        <p:nvGrpSpPr>
          <p:cNvPr id="62" name="Group 5">
            <a:extLst>
              <a:ext uri="{FF2B5EF4-FFF2-40B4-BE49-F238E27FC236}">
                <a16:creationId xmlns:a16="http://schemas.microsoft.com/office/drawing/2014/main" id="{02A6FD69-6004-443E-8850-EF987F66691A}"/>
              </a:ext>
            </a:extLst>
          </p:cNvPr>
          <p:cNvGrpSpPr/>
          <p:nvPr/>
        </p:nvGrpSpPr>
        <p:grpSpPr>
          <a:xfrm rot="21046937">
            <a:off x="-2445" y="3364561"/>
            <a:ext cx="1620727" cy="929758"/>
            <a:chOff x="8479089" y="1262387"/>
            <a:chExt cx="6147593" cy="5684813"/>
          </a:xfrm>
        </p:grpSpPr>
        <p:grpSp>
          <p:nvGrpSpPr>
            <p:cNvPr id="63" name="Group 6">
              <a:extLst>
                <a:ext uri="{FF2B5EF4-FFF2-40B4-BE49-F238E27FC236}">
                  <a16:creationId xmlns:a16="http://schemas.microsoft.com/office/drawing/2014/main" id="{4680488D-F4C7-458A-A8B7-C1ABB828AFC0}"/>
                </a:ext>
              </a:extLst>
            </p:cNvPr>
            <p:cNvGrpSpPr/>
            <p:nvPr/>
          </p:nvGrpSpPr>
          <p:grpSpPr>
            <a:xfrm rot="20275744" flipH="1">
              <a:off x="9114364" y="4275293"/>
              <a:ext cx="965714" cy="1155036"/>
              <a:chOff x="5704433" y="717502"/>
              <a:chExt cx="7365528" cy="8809481"/>
            </a:xfrm>
          </p:grpSpPr>
          <p:sp>
            <p:nvSpPr>
              <p:cNvPr id="152" name="Freeform: Shape 95">
                <a:extLst>
                  <a:ext uri="{FF2B5EF4-FFF2-40B4-BE49-F238E27FC236}">
                    <a16:creationId xmlns:a16="http://schemas.microsoft.com/office/drawing/2014/main" id="{7CBEC376-C192-440B-8194-D924B81A8762}"/>
                  </a:ext>
                </a:extLst>
              </p:cNvPr>
              <p:cNvSpPr/>
              <p:nvPr/>
            </p:nvSpPr>
            <p:spPr>
              <a:xfrm>
                <a:off x="11674968" y="8268753"/>
                <a:ext cx="765879" cy="1258230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438150">
                    <a:moveTo>
                      <a:pt x="0" y="0"/>
                    </a:moveTo>
                    <a:lnTo>
                      <a:pt x="19050" y="438150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53" name="Freeform: Shape 96">
                <a:extLst>
                  <a:ext uri="{FF2B5EF4-FFF2-40B4-BE49-F238E27FC236}">
                    <a16:creationId xmlns:a16="http://schemas.microsoft.com/office/drawing/2014/main" id="{D96F61D6-6F30-49E5-8990-D0E2659265BE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54" name="Freeform: Shape 97">
                <a:extLst>
                  <a:ext uri="{FF2B5EF4-FFF2-40B4-BE49-F238E27FC236}">
                    <a16:creationId xmlns:a16="http://schemas.microsoft.com/office/drawing/2014/main" id="{18BBEF53-0532-4F2C-91D7-EE813E349B75}"/>
                  </a:ext>
                </a:extLst>
              </p:cNvPr>
              <p:cNvSpPr/>
              <p:nvPr/>
            </p:nvSpPr>
            <p:spPr>
              <a:xfrm>
                <a:off x="5704433" y="5540923"/>
                <a:ext cx="793232" cy="589649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225" h="205332">
                    <a:moveTo>
                      <a:pt x="157232" y="0"/>
                    </a:moveTo>
                    <a:lnTo>
                      <a:pt x="0" y="205332"/>
                    </a:lnTo>
                    <a:lnTo>
                      <a:pt x="276225" y="157707"/>
                    </a:lnTo>
                    <a:lnTo>
                      <a:pt x="157232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55" name="Freeform: Shape 98">
                <a:extLst>
                  <a:ext uri="{FF2B5EF4-FFF2-40B4-BE49-F238E27FC236}">
                    <a16:creationId xmlns:a16="http://schemas.microsoft.com/office/drawing/2014/main" id="{CD8B9533-017D-48EE-AF7F-853201865C98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56" name="Freeform: Shape 99">
                <a:extLst>
                  <a:ext uri="{FF2B5EF4-FFF2-40B4-BE49-F238E27FC236}">
                    <a16:creationId xmlns:a16="http://schemas.microsoft.com/office/drawing/2014/main" id="{6313D5B4-9579-47A0-9542-9059CD05E4CB}"/>
                  </a:ext>
                </a:extLst>
              </p:cNvPr>
              <p:cNvSpPr/>
              <p:nvPr/>
            </p:nvSpPr>
            <p:spPr>
              <a:xfrm>
                <a:off x="10143209" y="2425829"/>
                <a:ext cx="2926752" cy="3993512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9175" h="1390650">
                    <a:moveTo>
                      <a:pt x="1019175" y="0"/>
                    </a:moveTo>
                    <a:lnTo>
                      <a:pt x="0" y="295275"/>
                    </a:lnTo>
                    <a:lnTo>
                      <a:pt x="19050" y="1390650"/>
                    </a:lnTo>
                    <a:lnTo>
                      <a:pt x="1019175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57" name="Freeform: Shape 100">
                <a:extLst>
                  <a:ext uri="{FF2B5EF4-FFF2-40B4-BE49-F238E27FC236}">
                    <a16:creationId xmlns:a16="http://schemas.microsoft.com/office/drawing/2014/main" id="{2501C042-F033-472E-84C7-596539BF7FC9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58" name="Freeform: Shape 101">
                <a:extLst>
                  <a:ext uri="{FF2B5EF4-FFF2-40B4-BE49-F238E27FC236}">
                    <a16:creationId xmlns:a16="http://schemas.microsoft.com/office/drawing/2014/main" id="{67024BD0-81B3-48E7-A4E4-4C6E9D59887C}"/>
                  </a:ext>
                </a:extLst>
              </p:cNvPr>
              <p:cNvSpPr/>
              <p:nvPr/>
            </p:nvSpPr>
            <p:spPr>
              <a:xfrm>
                <a:off x="7708809" y="717502"/>
                <a:ext cx="2543812" cy="6236443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171700">
                    <a:moveTo>
                      <a:pt x="0" y="914400"/>
                    </a:moveTo>
                    <a:lnTo>
                      <a:pt x="871538" y="0"/>
                    </a:lnTo>
                    <a:cubicBezTo>
                      <a:pt x="876300" y="723900"/>
                      <a:pt x="881063" y="1447800"/>
                      <a:pt x="885825" y="2171700"/>
                    </a:cubicBezTo>
                    <a:lnTo>
                      <a:pt x="0" y="91440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64" name="Group 7">
              <a:extLst>
                <a:ext uri="{FF2B5EF4-FFF2-40B4-BE49-F238E27FC236}">
                  <a16:creationId xmlns:a16="http://schemas.microsoft.com/office/drawing/2014/main" id="{D559077F-D78F-4F72-B835-721D85D66054}"/>
                </a:ext>
              </a:extLst>
            </p:cNvPr>
            <p:cNvGrpSpPr/>
            <p:nvPr/>
          </p:nvGrpSpPr>
          <p:grpSpPr>
            <a:xfrm rot="20275744" flipH="1">
              <a:off x="8479089" y="5341625"/>
              <a:ext cx="1416763" cy="1605575"/>
              <a:chOff x="5365048" y="479821"/>
              <a:chExt cx="8036930" cy="9108010"/>
            </a:xfrm>
          </p:grpSpPr>
          <p:sp>
            <p:nvSpPr>
              <p:cNvPr id="145" name="Freeform: Shape 88">
                <a:extLst>
                  <a:ext uri="{FF2B5EF4-FFF2-40B4-BE49-F238E27FC236}">
                    <a16:creationId xmlns:a16="http://schemas.microsoft.com/office/drawing/2014/main" id="{BFA51BDA-9E5F-49BA-AD4C-BCDF4E7A373E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46" name="Freeform: Shape 89">
                <a:extLst>
                  <a:ext uri="{FF2B5EF4-FFF2-40B4-BE49-F238E27FC236}">
                    <a16:creationId xmlns:a16="http://schemas.microsoft.com/office/drawing/2014/main" id="{24096AA8-9CAE-46CA-86D1-9A824BFCBC18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47" name="Freeform: Shape 90">
                <a:extLst>
                  <a:ext uri="{FF2B5EF4-FFF2-40B4-BE49-F238E27FC236}">
                    <a16:creationId xmlns:a16="http://schemas.microsoft.com/office/drawing/2014/main" id="{1E790CA9-0EFA-400F-83F7-79FDEFBB84F9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48" name="Freeform: Shape 91">
                <a:extLst>
                  <a:ext uri="{FF2B5EF4-FFF2-40B4-BE49-F238E27FC236}">
                    <a16:creationId xmlns:a16="http://schemas.microsoft.com/office/drawing/2014/main" id="{6937A1C0-6051-48CA-B549-E2F3F15BFD65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49" name="Freeform: Shape 92">
                <a:extLst>
                  <a:ext uri="{FF2B5EF4-FFF2-40B4-BE49-F238E27FC236}">
                    <a16:creationId xmlns:a16="http://schemas.microsoft.com/office/drawing/2014/main" id="{50D6C56A-AE6E-4FA7-BF23-EF6390091311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50" name="Freeform: Shape 93">
                <a:extLst>
                  <a:ext uri="{FF2B5EF4-FFF2-40B4-BE49-F238E27FC236}">
                    <a16:creationId xmlns:a16="http://schemas.microsoft.com/office/drawing/2014/main" id="{0472A129-81DD-4AF2-A48D-BCDDA10A283E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51" name="Freeform: Shape 94">
                <a:extLst>
                  <a:ext uri="{FF2B5EF4-FFF2-40B4-BE49-F238E27FC236}">
                    <a16:creationId xmlns:a16="http://schemas.microsoft.com/office/drawing/2014/main" id="{E125F82E-36F6-4F44-96B8-226BADA4B39D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65" name="Group 8">
              <a:extLst>
                <a:ext uri="{FF2B5EF4-FFF2-40B4-BE49-F238E27FC236}">
                  <a16:creationId xmlns:a16="http://schemas.microsoft.com/office/drawing/2014/main" id="{268031F8-A8E7-4B74-90DC-ADC887AAB31F}"/>
                </a:ext>
              </a:extLst>
            </p:cNvPr>
            <p:cNvGrpSpPr/>
            <p:nvPr/>
          </p:nvGrpSpPr>
          <p:grpSpPr>
            <a:xfrm rot="20275744" flipH="1">
              <a:off x="10278521" y="5974428"/>
              <a:ext cx="496268" cy="512648"/>
              <a:chOff x="5365048" y="1982197"/>
              <a:chExt cx="7362621" cy="7605634"/>
            </a:xfrm>
          </p:grpSpPr>
          <p:sp>
            <p:nvSpPr>
              <p:cNvPr id="138" name="Freeform: Shape 81">
                <a:extLst>
                  <a:ext uri="{FF2B5EF4-FFF2-40B4-BE49-F238E27FC236}">
                    <a16:creationId xmlns:a16="http://schemas.microsoft.com/office/drawing/2014/main" id="{2D248612-2468-41E8-BF92-FA96B66737B2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39" name="Freeform: Shape 82">
                <a:extLst>
                  <a:ext uri="{FF2B5EF4-FFF2-40B4-BE49-F238E27FC236}">
                    <a16:creationId xmlns:a16="http://schemas.microsoft.com/office/drawing/2014/main" id="{C665D374-1CCD-44DC-B722-C9F04CC6C166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40" name="Freeform: Shape 83">
                <a:extLst>
                  <a:ext uri="{FF2B5EF4-FFF2-40B4-BE49-F238E27FC236}">
                    <a16:creationId xmlns:a16="http://schemas.microsoft.com/office/drawing/2014/main" id="{C494CE6F-7CE0-49AA-AD4E-A03A8B464825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41" name="Freeform: Shape 84">
                <a:extLst>
                  <a:ext uri="{FF2B5EF4-FFF2-40B4-BE49-F238E27FC236}">
                    <a16:creationId xmlns:a16="http://schemas.microsoft.com/office/drawing/2014/main" id="{D8E1949E-7875-4E7A-8F92-6306DAA2D616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42" name="Freeform: Shape 85">
                <a:extLst>
                  <a:ext uri="{FF2B5EF4-FFF2-40B4-BE49-F238E27FC236}">
                    <a16:creationId xmlns:a16="http://schemas.microsoft.com/office/drawing/2014/main" id="{8B97B1F9-3F94-47A2-A65F-198ED6D0641D}"/>
                  </a:ext>
                </a:extLst>
              </p:cNvPr>
              <p:cNvSpPr/>
              <p:nvPr/>
            </p:nvSpPr>
            <p:spPr>
              <a:xfrm>
                <a:off x="9871173" y="3444023"/>
                <a:ext cx="1940058" cy="2975318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  <a:gd name="connsiteX0" fmla="*/ 1247497 w 1247497"/>
                  <a:gd name="connsiteY0" fmla="*/ 0 h 1024830"/>
                  <a:gd name="connsiteX1" fmla="*/ 0 w 1247497"/>
                  <a:gd name="connsiteY1" fmla="*/ 277330 h 1024830"/>
                  <a:gd name="connsiteX2" fmla="*/ 113780 w 1247497"/>
                  <a:gd name="connsiteY2" fmla="*/ 1024830 h 1024830"/>
                  <a:gd name="connsiteX3" fmla="*/ 1247497 w 1247497"/>
                  <a:gd name="connsiteY3" fmla="*/ 0 h 1024830"/>
                  <a:gd name="connsiteX0" fmla="*/ 675581 w 675581"/>
                  <a:gd name="connsiteY0" fmla="*/ 0 h 1036087"/>
                  <a:gd name="connsiteX1" fmla="*/ 0 w 675581"/>
                  <a:gd name="connsiteY1" fmla="*/ 288587 h 1036087"/>
                  <a:gd name="connsiteX2" fmla="*/ 113780 w 675581"/>
                  <a:gd name="connsiteY2" fmla="*/ 1036087 h 1036087"/>
                  <a:gd name="connsiteX3" fmla="*/ 675581 w 675581"/>
                  <a:gd name="connsiteY3" fmla="*/ 0 h 103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581" h="1036087">
                    <a:moveTo>
                      <a:pt x="675581" y="0"/>
                    </a:moveTo>
                    <a:lnTo>
                      <a:pt x="0" y="288587"/>
                    </a:lnTo>
                    <a:lnTo>
                      <a:pt x="113780" y="1036087"/>
                    </a:lnTo>
                    <a:lnTo>
                      <a:pt x="675581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43" name="Freeform: Shape 86">
                <a:extLst>
                  <a:ext uri="{FF2B5EF4-FFF2-40B4-BE49-F238E27FC236}">
                    <a16:creationId xmlns:a16="http://schemas.microsoft.com/office/drawing/2014/main" id="{6A326406-7037-4AA6-B244-9D084044466C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44" name="Freeform: Shape 87">
                <a:extLst>
                  <a:ext uri="{FF2B5EF4-FFF2-40B4-BE49-F238E27FC236}">
                    <a16:creationId xmlns:a16="http://schemas.microsoft.com/office/drawing/2014/main" id="{7FFD3C0B-7922-4E30-85BF-6456E2BBD1F8}"/>
                  </a:ext>
                </a:extLst>
              </p:cNvPr>
              <p:cNvSpPr/>
              <p:nvPr/>
            </p:nvSpPr>
            <p:spPr>
              <a:xfrm>
                <a:off x="7708809" y="1982197"/>
                <a:ext cx="2543813" cy="4971750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  <a:gd name="connsiteX0" fmla="*/ 0 w 993639"/>
                  <a:gd name="connsiteY0" fmla="*/ 595440 h 1852740"/>
                  <a:gd name="connsiteX1" fmla="*/ 993498 w 993639"/>
                  <a:gd name="connsiteY1" fmla="*/ 0 h 1852740"/>
                  <a:gd name="connsiteX2" fmla="*/ 885825 w 993639"/>
                  <a:gd name="connsiteY2" fmla="*/ 1852740 h 1852740"/>
                  <a:gd name="connsiteX3" fmla="*/ 0 w 993639"/>
                  <a:gd name="connsiteY3" fmla="*/ 595440 h 1852740"/>
                  <a:gd name="connsiteX0" fmla="*/ 0 w 885825"/>
                  <a:gd name="connsiteY0" fmla="*/ 473999 h 1731299"/>
                  <a:gd name="connsiteX1" fmla="*/ 784851 w 885825"/>
                  <a:gd name="connsiteY1" fmla="*/ 0 h 1731299"/>
                  <a:gd name="connsiteX2" fmla="*/ 885825 w 885825"/>
                  <a:gd name="connsiteY2" fmla="*/ 1731299 h 1731299"/>
                  <a:gd name="connsiteX3" fmla="*/ 0 w 885825"/>
                  <a:gd name="connsiteY3" fmla="*/ 473999 h 1731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1731299">
                    <a:moveTo>
                      <a:pt x="0" y="473999"/>
                    </a:moveTo>
                    <a:lnTo>
                      <a:pt x="784851" y="0"/>
                    </a:lnTo>
                    <a:cubicBezTo>
                      <a:pt x="789613" y="723900"/>
                      <a:pt x="881063" y="1007399"/>
                      <a:pt x="885825" y="1731299"/>
                    </a:cubicBezTo>
                    <a:lnTo>
                      <a:pt x="0" y="473999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66" name="Group 9">
              <a:extLst>
                <a:ext uri="{FF2B5EF4-FFF2-40B4-BE49-F238E27FC236}">
                  <a16:creationId xmlns:a16="http://schemas.microsoft.com/office/drawing/2014/main" id="{AC1388E3-8EE3-4146-9FAD-C9BFC38BCCE9}"/>
                </a:ext>
              </a:extLst>
            </p:cNvPr>
            <p:cNvGrpSpPr/>
            <p:nvPr/>
          </p:nvGrpSpPr>
          <p:grpSpPr>
            <a:xfrm rot="20275744" flipH="1">
              <a:off x="11620616" y="3813253"/>
              <a:ext cx="1199247" cy="1359069"/>
              <a:chOff x="5365051" y="479822"/>
              <a:chExt cx="8036930" cy="9108006"/>
            </a:xfrm>
          </p:grpSpPr>
          <p:sp>
            <p:nvSpPr>
              <p:cNvPr id="131" name="Freeform: Shape 74">
                <a:extLst>
                  <a:ext uri="{FF2B5EF4-FFF2-40B4-BE49-F238E27FC236}">
                    <a16:creationId xmlns:a16="http://schemas.microsoft.com/office/drawing/2014/main" id="{AE540BA9-525B-42DE-8A9C-A357F4A01CDE}"/>
                  </a:ext>
                </a:extLst>
              </p:cNvPr>
              <p:cNvSpPr/>
              <p:nvPr/>
            </p:nvSpPr>
            <p:spPr>
              <a:xfrm>
                <a:off x="11674978" y="8268752"/>
                <a:ext cx="1052698" cy="1319076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32" name="Freeform: Shape 75">
                <a:extLst>
                  <a:ext uri="{FF2B5EF4-FFF2-40B4-BE49-F238E27FC236}">
                    <a16:creationId xmlns:a16="http://schemas.microsoft.com/office/drawing/2014/main" id="{D455889F-53FB-4E73-879B-F2A52C1C306E}"/>
                  </a:ext>
                </a:extLst>
              </p:cNvPr>
              <p:cNvSpPr/>
              <p:nvPr/>
            </p:nvSpPr>
            <p:spPr>
              <a:xfrm>
                <a:off x="9107333" y="6879848"/>
                <a:ext cx="3333521" cy="1613813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33" name="Freeform: Shape 76">
                <a:extLst>
                  <a:ext uri="{FF2B5EF4-FFF2-40B4-BE49-F238E27FC236}">
                    <a16:creationId xmlns:a16="http://schemas.microsoft.com/office/drawing/2014/main" id="{7000256E-7023-443F-8B16-BEA62B00ABB3}"/>
                  </a:ext>
                </a:extLst>
              </p:cNvPr>
              <p:cNvSpPr/>
              <p:nvPr/>
            </p:nvSpPr>
            <p:spPr>
              <a:xfrm>
                <a:off x="5365051" y="5540920"/>
                <a:ext cx="1132614" cy="452887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34" name="Freeform: Shape 77">
                <a:extLst>
                  <a:ext uri="{FF2B5EF4-FFF2-40B4-BE49-F238E27FC236}">
                    <a16:creationId xmlns:a16="http://schemas.microsoft.com/office/drawing/2014/main" id="{E74AC44C-B460-4A8E-AB88-4CB7C7DC5D90}"/>
                  </a:ext>
                </a:extLst>
              </p:cNvPr>
              <p:cNvSpPr/>
              <p:nvPr/>
            </p:nvSpPr>
            <p:spPr>
              <a:xfrm>
                <a:off x="6149703" y="5215816"/>
                <a:ext cx="1586462" cy="2373445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35" name="Freeform: Shape 78">
                <a:extLst>
                  <a:ext uri="{FF2B5EF4-FFF2-40B4-BE49-F238E27FC236}">
                    <a16:creationId xmlns:a16="http://schemas.microsoft.com/office/drawing/2014/main" id="{8C1D4433-3660-45D1-AEA5-08ABAD0D5BF1}"/>
                  </a:ext>
                </a:extLst>
              </p:cNvPr>
              <p:cNvSpPr/>
              <p:nvPr/>
            </p:nvSpPr>
            <p:spPr>
              <a:xfrm>
                <a:off x="9871175" y="2566273"/>
                <a:ext cx="3530806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36" name="Freeform: Shape 79">
                <a:extLst>
                  <a:ext uri="{FF2B5EF4-FFF2-40B4-BE49-F238E27FC236}">
                    <a16:creationId xmlns:a16="http://schemas.microsoft.com/office/drawing/2014/main" id="{4C6DA44E-DD44-4AE2-AD19-0F0F683F6DD0}"/>
                  </a:ext>
                </a:extLst>
              </p:cNvPr>
              <p:cNvSpPr/>
              <p:nvPr/>
            </p:nvSpPr>
            <p:spPr>
              <a:xfrm>
                <a:off x="7585443" y="3324704"/>
                <a:ext cx="2667181" cy="4626400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37" name="Freeform: Shape 80">
                <a:extLst>
                  <a:ext uri="{FF2B5EF4-FFF2-40B4-BE49-F238E27FC236}">
                    <a16:creationId xmlns:a16="http://schemas.microsoft.com/office/drawing/2014/main" id="{B0E57E5B-E396-436E-9CD2-899D1BFC09FD}"/>
                  </a:ext>
                </a:extLst>
              </p:cNvPr>
              <p:cNvSpPr/>
              <p:nvPr/>
            </p:nvSpPr>
            <p:spPr>
              <a:xfrm>
                <a:off x="7708807" y="479822"/>
                <a:ext cx="2543816" cy="6474125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67" name="Group 10">
              <a:extLst>
                <a:ext uri="{FF2B5EF4-FFF2-40B4-BE49-F238E27FC236}">
                  <a16:creationId xmlns:a16="http://schemas.microsoft.com/office/drawing/2014/main" id="{CBC5FFA5-AB21-4F41-8E5B-44C9C25D624A}"/>
                </a:ext>
              </a:extLst>
            </p:cNvPr>
            <p:cNvGrpSpPr/>
            <p:nvPr/>
          </p:nvGrpSpPr>
          <p:grpSpPr>
            <a:xfrm rot="20073958" flipH="1">
              <a:off x="10116519" y="4915091"/>
              <a:ext cx="1567652" cy="1079675"/>
              <a:chOff x="3667032" y="1708483"/>
              <a:chExt cx="8105829" cy="5582653"/>
            </a:xfrm>
          </p:grpSpPr>
          <p:sp>
            <p:nvSpPr>
              <p:cNvPr id="124" name="Freeform: Shape 67">
                <a:extLst>
                  <a:ext uri="{FF2B5EF4-FFF2-40B4-BE49-F238E27FC236}">
                    <a16:creationId xmlns:a16="http://schemas.microsoft.com/office/drawing/2014/main" id="{95729B65-A9F2-4153-BD37-241D1A423E5C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25" name="Freeform: Shape 68">
                <a:extLst>
                  <a:ext uri="{FF2B5EF4-FFF2-40B4-BE49-F238E27FC236}">
                    <a16:creationId xmlns:a16="http://schemas.microsoft.com/office/drawing/2014/main" id="{1D53C9FD-E2C1-4FF8-913C-DFD3580571DC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26" name="Freeform: Shape 69">
                <a:extLst>
                  <a:ext uri="{FF2B5EF4-FFF2-40B4-BE49-F238E27FC236}">
                    <a16:creationId xmlns:a16="http://schemas.microsoft.com/office/drawing/2014/main" id="{5C4FCA6C-9149-4035-BDE5-FCDC104DF19F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27" name="Freeform: Shape 70">
                <a:extLst>
                  <a:ext uri="{FF2B5EF4-FFF2-40B4-BE49-F238E27FC236}">
                    <a16:creationId xmlns:a16="http://schemas.microsoft.com/office/drawing/2014/main" id="{325E19BA-4335-4A76-9097-AE0652209EBB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28" name="Freeform: Shape 71">
                <a:extLst>
                  <a:ext uri="{FF2B5EF4-FFF2-40B4-BE49-F238E27FC236}">
                    <a16:creationId xmlns:a16="http://schemas.microsoft.com/office/drawing/2014/main" id="{1A883243-FB40-4F67-86E5-D86305DCE2BF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29" name="Freeform: Shape 72">
                <a:extLst>
                  <a:ext uri="{FF2B5EF4-FFF2-40B4-BE49-F238E27FC236}">
                    <a16:creationId xmlns:a16="http://schemas.microsoft.com/office/drawing/2014/main" id="{0009B8F6-6718-4D92-9195-0CEDBEA1327D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30" name="Freeform: Shape 73">
                <a:extLst>
                  <a:ext uri="{FF2B5EF4-FFF2-40B4-BE49-F238E27FC236}">
                    <a16:creationId xmlns:a16="http://schemas.microsoft.com/office/drawing/2014/main" id="{330FE00D-6F54-4BB0-A8CB-C1EFE3ED815E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68" name="Group 11">
              <a:extLst>
                <a:ext uri="{FF2B5EF4-FFF2-40B4-BE49-F238E27FC236}">
                  <a16:creationId xmlns:a16="http://schemas.microsoft.com/office/drawing/2014/main" id="{ADFB101A-532C-4A6C-8A66-BF57A6359ADE}"/>
                </a:ext>
              </a:extLst>
            </p:cNvPr>
            <p:cNvGrpSpPr/>
            <p:nvPr/>
          </p:nvGrpSpPr>
          <p:grpSpPr>
            <a:xfrm rot="20073958" flipH="1">
              <a:off x="10286237" y="3877079"/>
              <a:ext cx="981094" cy="675699"/>
              <a:chOff x="3667032" y="1708483"/>
              <a:chExt cx="8105829" cy="5582653"/>
            </a:xfrm>
          </p:grpSpPr>
          <p:sp>
            <p:nvSpPr>
              <p:cNvPr id="117" name="Freeform: Shape 60">
                <a:extLst>
                  <a:ext uri="{FF2B5EF4-FFF2-40B4-BE49-F238E27FC236}">
                    <a16:creationId xmlns:a16="http://schemas.microsoft.com/office/drawing/2014/main" id="{1A25ED3E-0AC7-49DD-9535-2F315C1551AF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18" name="Freeform: Shape 61">
                <a:extLst>
                  <a:ext uri="{FF2B5EF4-FFF2-40B4-BE49-F238E27FC236}">
                    <a16:creationId xmlns:a16="http://schemas.microsoft.com/office/drawing/2014/main" id="{C8AEA80C-8106-40EF-B4AD-B76DAD15E418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19" name="Freeform: Shape 62">
                <a:extLst>
                  <a:ext uri="{FF2B5EF4-FFF2-40B4-BE49-F238E27FC236}">
                    <a16:creationId xmlns:a16="http://schemas.microsoft.com/office/drawing/2014/main" id="{4FBA3D4F-6198-4278-A640-42F2415C2BEE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20" name="Freeform: Shape 63">
                <a:extLst>
                  <a:ext uri="{FF2B5EF4-FFF2-40B4-BE49-F238E27FC236}">
                    <a16:creationId xmlns:a16="http://schemas.microsoft.com/office/drawing/2014/main" id="{FA337E08-59C6-4BBC-AEDD-91BCA9BF9FA7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21" name="Freeform: Shape 64">
                <a:extLst>
                  <a:ext uri="{FF2B5EF4-FFF2-40B4-BE49-F238E27FC236}">
                    <a16:creationId xmlns:a16="http://schemas.microsoft.com/office/drawing/2014/main" id="{D2BD79C6-2A24-4BB1-8F3E-85E785394918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22" name="Freeform: Shape 65">
                <a:extLst>
                  <a:ext uri="{FF2B5EF4-FFF2-40B4-BE49-F238E27FC236}">
                    <a16:creationId xmlns:a16="http://schemas.microsoft.com/office/drawing/2014/main" id="{B4D6628B-74D7-464A-BA13-2AF6E2BC1C18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23" name="Freeform: Shape 66">
                <a:extLst>
                  <a:ext uri="{FF2B5EF4-FFF2-40B4-BE49-F238E27FC236}">
                    <a16:creationId xmlns:a16="http://schemas.microsoft.com/office/drawing/2014/main" id="{35ED13DB-3407-4DC7-9666-861AA8C4F91F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69" name="Group 12">
              <a:extLst>
                <a:ext uri="{FF2B5EF4-FFF2-40B4-BE49-F238E27FC236}">
                  <a16:creationId xmlns:a16="http://schemas.microsoft.com/office/drawing/2014/main" id="{4B0ABEC1-E4DF-4CDC-9B09-372F35A3B4D8}"/>
                </a:ext>
              </a:extLst>
            </p:cNvPr>
            <p:cNvGrpSpPr/>
            <p:nvPr/>
          </p:nvGrpSpPr>
          <p:grpSpPr>
            <a:xfrm rot="20275744" flipH="1">
              <a:off x="10178216" y="1637990"/>
              <a:ext cx="1416763" cy="1605575"/>
              <a:chOff x="5365048" y="479821"/>
              <a:chExt cx="8036930" cy="9108010"/>
            </a:xfrm>
          </p:grpSpPr>
          <p:sp>
            <p:nvSpPr>
              <p:cNvPr id="110" name="Freeform: Shape 53">
                <a:extLst>
                  <a:ext uri="{FF2B5EF4-FFF2-40B4-BE49-F238E27FC236}">
                    <a16:creationId xmlns:a16="http://schemas.microsoft.com/office/drawing/2014/main" id="{4A07D1AA-4892-46C2-A72C-F33BDC886F5E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11" name="Freeform: Shape 54">
                <a:extLst>
                  <a:ext uri="{FF2B5EF4-FFF2-40B4-BE49-F238E27FC236}">
                    <a16:creationId xmlns:a16="http://schemas.microsoft.com/office/drawing/2014/main" id="{B82FBCD1-0AF1-49E5-9ECB-BC5AC84D4E0B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12" name="Freeform: Shape 55">
                <a:extLst>
                  <a:ext uri="{FF2B5EF4-FFF2-40B4-BE49-F238E27FC236}">
                    <a16:creationId xmlns:a16="http://schemas.microsoft.com/office/drawing/2014/main" id="{25461BBE-5B4E-4546-A712-E35784872D68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13" name="Freeform: Shape 56">
                <a:extLst>
                  <a:ext uri="{FF2B5EF4-FFF2-40B4-BE49-F238E27FC236}">
                    <a16:creationId xmlns:a16="http://schemas.microsoft.com/office/drawing/2014/main" id="{18D74A61-43CD-4E38-A5EA-769BD3FEDF39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14" name="Freeform: Shape 57">
                <a:extLst>
                  <a:ext uri="{FF2B5EF4-FFF2-40B4-BE49-F238E27FC236}">
                    <a16:creationId xmlns:a16="http://schemas.microsoft.com/office/drawing/2014/main" id="{EA7C963D-6434-41DE-B5EC-77D6F266CB8B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15" name="Freeform: Shape 58">
                <a:extLst>
                  <a:ext uri="{FF2B5EF4-FFF2-40B4-BE49-F238E27FC236}">
                    <a16:creationId xmlns:a16="http://schemas.microsoft.com/office/drawing/2014/main" id="{DEFB54BD-2A34-488B-BBEC-E0F26D97850F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16" name="Freeform: Shape 59">
                <a:extLst>
                  <a:ext uri="{FF2B5EF4-FFF2-40B4-BE49-F238E27FC236}">
                    <a16:creationId xmlns:a16="http://schemas.microsoft.com/office/drawing/2014/main" id="{C0D50B2F-0546-41E1-8E55-3F3249F87C63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70" name="Group 13">
              <a:extLst>
                <a:ext uri="{FF2B5EF4-FFF2-40B4-BE49-F238E27FC236}">
                  <a16:creationId xmlns:a16="http://schemas.microsoft.com/office/drawing/2014/main" id="{1C956869-DE70-4BC4-9D59-605951C9CC67}"/>
                </a:ext>
              </a:extLst>
            </p:cNvPr>
            <p:cNvGrpSpPr/>
            <p:nvPr/>
          </p:nvGrpSpPr>
          <p:grpSpPr>
            <a:xfrm rot="20275744" flipH="1">
              <a:off x="11852978" y="2424207"/>
              <a:ext cx="1074020" cy="1217154"/>
              <a:chOff x="5365048" y="479821"/>
              <a:chExt cx="8036930" cy="9108010"/>
            </a:xfrm>
          </p:grpSpPr>
          <p:sp>
            <p:nvSpPr>
              <p:cNvPr id="103" name="Freeform: Shape 46">
                <a:extLst>
                  <a:ext uri="{FF2B5EF4-FFF2-40B4-BE49-F238E27FC236}">
                    <a16:creationId xmlns:a16="http://schemas.microsoft.com/office/drawing/2014/main" id="{5EF78951-D2B6-47BD-AE82-C5A4F3345506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04" name="Freeform: Shape 47">
                <a:extLst>
                  <a:ext uri="{FF2B5EF4-FFF2-40B4-BE49-F238E27FC236}">
                    <a16:creationId xmlns:a16="http://schemas.microsoft.com/office/drawing/2014/main" id="{DCF68AB6-D845-44CC-B54D-611D83CC7A5D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05" name="Freeform: Shape 48">
                <a:extLst>
                  <a:ext uri="{FF2B5EF4-FFF2-40B4-BE49-F238E27FC236}">
                    <a16:creationId xmlns:a16="http://schemas.microsoft.com/office/drawing/2014/main" id="{B3EF97B3-C607-4E0A-85E9-7307355D494E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06" name="Freeform: Shape 49">
                <a:extLst>
                  <a:ext uri="{FF2B5EF4-FFF2-40B4-BE49-F238E27FC236}">
                    <a16:creationId xmlns:a16="http://schemas.microsoft.com/office/drawing/2014/main" id="{5D0E8E99-B2DD-4E53-94F4-D133AA13326A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07" name="Freeform: Shape 50">
                <a:extLst>
                  <a:ext uri="{FF2B5EF4-FFF2-40B4-BE49-F238E27FC236}">
                    <a16:creationId xmlns:a16="http://schemas.microsoft.com/office/drawing/2014/main" id="{C9A00484-0FDA-4391-80B3-F5C71280F7DD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08" name="Freeform: Shape 51">
                <a:extLst>
                  <a:ext uri="{FF2B5EF4-FFF2-40B4-BE49-F238E27FC236}">
                    <a16:creationId xmlns:a16="http://schemas.microsoft.com/office/drawing/2014/main" id="{EB2BFE9E-6CA4-4FE2-9CDD-A5C73817F3E6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09" name="Freeform: Shape 52">
                <a:extLst>
                  <a:ext uri="{FF2B5EF4-FFF2-40B4-BE49-F238E27FC236}">
                    <a16:creationId xmlns:a16="http://schemas.microsoft.com/office/drawing/2014/main" id="{4951888D-C9F8-45D1-BEBE-D61274F42B0E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71" name="Group 14">
              <a:extLst>
                <a:ext uri="{FF2B5EF4-FFF2-40B4-BE49-F238E27FC236}">
                  <a16:creationId xmlns:a16="http://schemas.microsoft.com/office/drawing/2014/main" id="{BC80E53A-BDA6-421E-A0B9-F9D6AFA8ACB1}"/>
                </a:ext>
              </a:extLst>
            </p:cNvPr>
            <p:cNvGrpSpPr/>
            <p:nvPr/>
          </p:nvGrpSpPr>
          <p:grpSpPr>
            <a:xfrm rot="21043784" flipH="1">
              <a:off x="12949687" y="4848328"/>
              <a:ext cx="885221" cy="609671"/>
              <a:chOff x="3667032" y="1708483"/>
              <a:chExt cx="8105829" cy="5582653"/>
            </a:xfrm>
          </p:grpSpPr>
          <p:sp>
            <p:nvSpPr>
              <p:cNvPr id="96" name="Freeform: Shape 39">
                <a:extLst>
                  <a:ext uri="{FF2B5EF4-FFF2-40B4-BE49-F238E27FC236}">
                    <a16:creationId xmlns:a16="http://schemas.microsoft.com/office/drawing/2014/main" id="{29039BBA-D40D-4CB7-B4AA-86985E567B9D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97" name="Freeform: Shape 40">
                <a:extLst>
                  <a:ext uri="{FF2B5EF4-FFF2-40B4-BE49-F238E27FC236}">
                    <a16:creationId xmlns:a16="http://schemas.microsoft.com/office/drawing/2014/main" id="{27A01CAC-B4C3-43F2-8B31-50C78933503D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98" name="Freeform: Shape 41">
                <a:extLst>
                  <a:ext uri="{FF2B5EF4-FFF2-40B4-BE49-F238E27FC236}">
                    <a16:creationId xmlns:a16="http://schemas.microsoft.com/office/drawing/2014/main" id="{72824BCF-C908-47D7-AC49-1016651DC2A1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99" name="Freeform: Shape 42">
                <a:extLst>
                  <a:ext uri="{FF2B5EF4-FFF2-40B4-BE49-F238E27FC236}">
                    <a16:creationId xmlns:a16="http://schemas.microsoft.com/office/drawing/2014/main" id="{451F7F81-16E9-44DC-81D9-432F3C3341B5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00" name="Freeform: Shape 43">
                <a:extLst>
                  <a:ext uri="{FF2B5EF4-FFF2-40B4-BE49-F238E27FC236}">
                    <a16:creationId xmlns:a16="http://schemas.microsoft.com/office/drawing/2014/main" id="{4C845730-26CE-48B4-8A1C-230683961DC0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01" name="Freeform: Shape 44">
                <a:extLst>
                  <a:ext uri="{FF2B5EF4-FFF2-40B4-BE49-F238E27FC236}">
                    <a16:creationId xmlns:a16="http://schemas.microsoft.com/office/drawing/2014/main" id="{4223C227-32B1-48C4-AAC1-983A5230481C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02" name="Freeform: Shape 45">
                <a:extLst>
                  <a:ext uri="{FF2B5EF4-FFF2-40B4-BE49-F238E27FC236}">
                    <a16:creationId xmlns:a16="http://schemas.microsoft.com/office/drawing/2014/main" id="{F5CF5501-65C5-4741-9767-96A5AC167606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72" name="Group 15">
              <a:extLst>
                <a:ext uri="{FF2B5EF4-FFF2-40B4-BE49-F238E27FC236}">
                  <a16:creationId xmlns:a16="http://schemas.microsoft.com/office/drawing/2014/main" id="{4BAAD456-113D-41AE-8A6B-24A8B9D8A2C0}"/>
                </a:ext>
              </a:extLst>
            </p:cNvPr>
            <p:cNvGrpSpPr/>
            <p:nvPr/>
          </p:nvGrpSpPr>
          <p:grpSpPr>
            <a:xfrm rot="21043784" flipH="1">
              <a:off x="9098407" y="3250270"/>
              <a:ext cx="740471" cy="509978"/>
              <a:chOff x="3667032" y="1708483"/>
              <a:chExt cx="8105829" cy="5582653"/>
            </a:xfrm>
          </p:grpSpPr>
          <p:sp>
            <p:nvSpPr>
              <p:cNvPr id="89" name="Freeform: Shape 32">
                <a:extLst>
                  <a:ext uri="{FF2B5EF4-FFF2-40B4-BE49-F238E27FC236}">
                    <a16:creationId xmlns:a16="http://schemas.microsoft.com/office/drawing/2014/main" id="{CA37CF1B-6A06-492F-AB9F-4180E8BE1186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90" name="Freeform: Shape 33">
                <a:extLst>
                  <a:ext uri="{FF2B5EF4-FFF2-40B4-BE49-F238E27FC236}">
                    <a16:creationId xmlns:a16="http://schemas.microsoft.com/office/drawing/2014/main" id="{8D96EC87-32C3-41B3-87D0-ADC9C9366633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91" name="Freeform: Shape 34">
                <a:extLst>
                  <a:ext uri="{FF2B5EF4-FFF2-40B4-BE49-F238E27FC236}">
                    <a16:creationId xmlns:a16="http://schemas.microsoft.com/office/drawing/2014/main" id="{C1906DD1-7E15-45FA-9421-FE86855FBE58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92" name="Freeform: Shape 35">
                <a:extLst>
                  <a:ext uri="{FF2B5EF4-FFF2-40B4-BE49-F238E27FC236}">
                    <a16:creationId xmlns:a16="http://schemas.microsoft.com/office/drawing/2014/main" id="{2AA96BA5-89C9-4AC8-B03E-338614BB400D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93" name="Freeform: Shape 36">
                <a:extLst>
                  <a:ext uri="{FF2B5EF4-FFF2-40B4-BE49-F238E27FC236}">
                    <a16:creationId xmlns:a16="http://schemas.microsoft.com/office/drawing/2014/main" id="{DCF0038E-0734-457A-8448-B1E9B6917CAD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94" name="Freeform: Shape 37">
                <a:extLst>
                  <a:ext uri="{FF2B5EF4-FFF2-40B4-BE49-F238E27FC236}">
                    <a16:creationId xmlns:a16="http://schemas.microsoft.com/office/drawing/2014/main" id="{2606E579-0018-4EB5-AA93-62A7D628D0E8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95" name="Freeform: Shape 38">
                <a:extLst>
                  <a:ext uri="{FF2B5EF4-FFF2-40B4-BE49-F238E27FC236}">
                    <a16:creationId xmlns:a16="http://schemas.microsoft.com/office/drawing/2014/main" id="{A7E5310F-D99B-452D-B914-EF3509EEF9E3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73" name="Group 16">
              <a:extLst>
                <a:ext uri="{FF2B5EF4-FFF2-40B4-BE49-F238E27FC236}">
                  <a16:creationId xmlns:a16="http://schemas.microsoft.com/office/drawing/2014/main" id="{30A2579E-15DA-4F58-946A-670FA68FC341}"/>
                </a:ext>
              </a:extLst>
            </p:cNvPr>
            <p:cNvGrpSpPr/>
            <p:nvPr/>
          </p:nvGrpSpPr>
          <p:grpSpPr>
            <a:xfrm rot="20275744" flipH="1">
              <a:off x="12999428" y="1262387"/>
              <a:ext cx="1627254" cy="1844118"/>
              <a:chOff x="5365048" y="479821"/>
              <a:chExt cx="8036930" cy="9108010"/>
            </a:xfrm>
          </p:grpSpPr>
          <p:sp>
            <p:nvSpPr>
              <p:cNvPr id="82" name="Freeform: Shape 25">
                <a:extLst>
                  <a:ext uri="{FF2B5EF4-FFF2-40B4-BE49-F238E27FC236}">
                    <a16:creationId xmlns:a16="http://schemas.microsoft.com/office/drawing/2014/main" id="{D6AE6580-0F31-401E-BBEA-C1D3225F98FA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83" name="Freeform: Shape 26">
                <a:extLst>
                  <a:ext uri="{FF2B5EF4-FFF2-40B4-BE49-F238E27FC236}">
                    <a16:creationId xmlns:a16="http://schemas.microsoft.com/office/drawing/2014/main" id="{41AE7BFF-2E5B-441B-8605-6F0A0DECCFDD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84" name="Freeform: Shape 27">
                <a:extLst>
                  <a:ext uri="{FF2B5EF4-FFF2-40B4-BE49-F238E27FC236}">
                    <a16:creationId xmlns:a16="http://schemas.microsoft.com/office/drawing/2014/main" id="{A301271A-CCD4-402C-B7E7-A2A1C4A10E17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85" name="Freeform: Shape 28">
                <a:extLst>
                  <a:ext uri="{FF2B5EF4-FFF2-40B4-BE49-F238E27FC236}">
                    <a16:creationId xmlns:a16="http://schemas.microsoft.com/office/drawing/2014/main" id="{13241F4B-5BCF-43C6-8119-F48C4F7C9C65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86" name="Freeform: Shape 29">
                <a:extLst>
                  <a:ext uri="{FF2B5EF4-FFF2-40B4-BE49-F238E27FC236}">
                    <a16:creationId xmlns:a16="http://schemas.microsoft.com/office/drawing/2014/main" id="{49AEF944-1305-4B09-A66B-37BD06A09226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87" name="Freeform: Shape 30">
                <a:extLst>
                  <a:ext uri="{FF2B5EF4-FFF2-40B4-BE49-F238E27FC236}">
                    <a16:creationId xmlns:a16="http://schemas.microsoft.com/office/drawing/2014/main" id="{26BC2747-95CA-4B63-A5B6-9A1514447DED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88" name="Freeform: Shape 31">
                <a:extLst>
                  <a:ext uri="{FF2B5EF4-FFF2-40B4-BE49-F238E27FC236}">
                    <a16:creationId xmlns:a16="http://schemas.microsoft.com/office/drawing/2014/main" id="{61AC05EB-0E92-42B7-A7CB-B626787E7125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74" name="Group 17">
              <a:extLst>
                <a:ext uri="{FF2B5EF4-FFF2-40B4-BE49-F238E27FC236}">
                  <a16:creationId xmlns:a16="http://schemas.microsoft.com/office/drawing/2014/main" id="{664CCFEC-3126-4488-8245-043DB154C8E5}"/>
                </a:ext>
              </a:extLst>
            </p:cNvPr>
            <p:cNvGrpSpPr/>
            <p:nvPr/>
          </p:nvGrpSpPr>
          <p:grpSpPr>
            <a:xfrm rot="19361629" flipH="1">
              <a:off x="13519304" y="3604291"/>
              <a:ext cx="825203" cy="568334"/>
              <a:chOff x="3667032" y="1708483"/>
              <a:chExt cx="8105829" cy="5582653"/>
            </a:xfrm>
          </p:grpSpPr>
          <p:sp>
            <p:nvSpPr>
              <p:cNvPr id="75" name="Freeform: Shape 18">
                <a:extLst>
                  <a:ext uri="{FF2B5EF4-FFF2-40B4-BE49-F238E27FC236}">
                    <a16:creationId xmlns:a16="http://schemas.microsoft.com/office/drawing/2014/main" id="{6C3DBB1F-F6F8-480E-829B-58B662225AD0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76" name="Freeform: Shape 19">
                <a:extLst>
                  <a:ext uri="{FF2B5EF4-FFF2-40B4-BE49-F238E27FC236}">
                    <a16:creationId xmlns:a16="http://schemas.microsoft.com/office/drawing/2014/main" id="{FC199419-29C2-4E95-9B7F-9DA43F2AE165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77" name="Freeform: Shape 20">
                <a:extLst>
                  <a:ext uri="{FF2B5EF4-FFF2-40B4-BE49-F238E27FC236}">
                    <a16:creationId xmlns:a16="http://schemas.microsoft.com/office/drawing/2014/main" id="{41485636-A858-4F7D-B597-BB741E068B36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78" name="Freeform: Shape 21">
                <a:extLst>
                  <a:ext uri="{FF2B5EF4-FFF2-40B4-BE49-F238E27FC236}">
                    <a16:creationId xmlns:a16="http://schemas.microsoft.com/office/drawing/2014/main" id="{63666CA0-8EC7-4C8A-B422-0E6360155EE4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79" name="Freeform: Shape 22">
                <a:extLst>
                  <a:ext uri="{FF2B5EF4-FFF2-40B4-BE49-F238E27FC236}">
                    <a16:creationId xmlns:a16="http://schemas.microsoft.com/office/drawing/2014/main" id="{739209B4-B036-4AB5-8861-A700E479FABC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80" name="Freeform: Shape 23">
                <a:extLst>
                  <a:ext uri="{FF2B5EF4-FFF2-40B4-BE49-F238E27FC236}">
                    <a16:creationId xmlns:a16="http://schemas.microsoft.com/office/drawing/2014/main" id="{1DA2F69A-D570-4EE4-918B-6D888C25D347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81" name="Freeform: Shape 24">
                <a:extLst>
                  <a:ext uri="{FF2B5EF4-FFF2-40B4-BE49-F238E27FC236}">
                    <a16:creationId xmlns:a16="http://schemas.microsoft.com/office/drawing/2014/main" id="{92821853-B73D-4349-8245-39B6F3BE4503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solidFill>
                  <a:srgbClr val="BFBFB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</p:grpSp>
      <p:grpSp>
        <p:nvGrpSpPr>
          <p:cNvPr id="159" name="Group 102">
            <a:extLst>
              <a:ext uri="{FF2B5EF4-FFF2-40B4-BE49-F238E27FC236}">
                <a16:creationId xmlns:a16="http://schemas.microsoft.com/office/drawing/2014/main" id="{8A3C6061-78E0-4B01-A15E-2D68FA822329}"/>
              </a:ext>
            </a:extLst>
          </p:cNvPr>
          <p:cNvGrpSpPr/>
          <p:nvPr/>
        </p:nvGrpSpPr>
        <p:grpSpPr>
          <a:xfrm>
            <a:off x="-1664264" y="3949323"/>
            <a:ext cx="3365667" cy="964912"/>
            <a:chOff x="3960971" y="2767117"/>
            <a:chExt cx="4267200" cy="1321489"/>
          </a:xfrm>
        </p:grpSpPr>
        <p:sp>
          <p:nvSpPr>
            <p:cNvPr id="160" name="Freeform: Shape 103">
              <a:extLst>
                <a:ext uri="{FF2B5EF4-FFF2-40B4-BE49-F238E27FC236}">
                  <a16:creationId xmlns:a16="http://schemas.microsoft.com/office/drawing/2014/main" id="{77BC4723-8B3C-4124-BA0D-34545987152A}"/>
                </a:ext>
              </a:extLst>
            </p:cNvPr>
            <p:cNvSpPr/>
            <p:nvPr/>
          </p:nvSpPr>
          <p:spPr>
            <a:xfrm>
              <a:off x="4049553" y="3359522"/>
              <a:ext cx="4086224" cy="657225"/>
            </a:xfrm>
            <a:custGeom>
              <a:avLst/>
              <a:gdLst>
                <a:gd name="connsiteX0" fmla="*/ 3881914 w 4086225"/>
                <a:gd name="connsiteY0" fmla="*/ 86622 h 657225"/>
                <a:gd name="connsiteX1" fmla="*/ 2049304 w 4086225"/>
                <a:gd name="connsiteY1" fmla="*/ 319032 h 657225"/>
                <a:gd name="connsiteX2" fmla="*/ 2049304 w 4086225"/>
                <a:gd name="connsiteY2" fmla="*/ 313317 h 657225"/>
                <a:gd name="connsiteX3" fmla="*/ 210979 w 4086225"/>
                <a:gd name="connsiteY3" fmla="*/ 78050 h 657225"/>
                <a:gd name="connsiteX4" fmla="*/ 7144 w 4086225"/>
                <a:gd name="connsiteY4" fmla="*/ 603830 h 657225"/>
                <a:gd name="connsiteX5" fmla="*/ 1779746 w 4086225"/>
                <a:gd name="connsiteY5" fmla="*/ 375230 h 657225"/>
                <a:gd name="connsiteX6" fmla="*/ 2043589 w 4086225"/>
                <a:gd name="connsiteY6" fmla="*/ 643835 h 657225"/>
                <a:gd name="connsiteX7" fmla="*/ 2043589 w 4086225"/>
                <a:gd name="connsiteY7" fmla="*/ 652407 h 657225"/>
                <a:gd name="connsiteX8" fmla="*/ 2312194 w 4086225"/>
                <a:gd name="connsiteY8" fmla="*/ 383802 h 657225"/>
                <a:gd name="connsiteX9" fmla="*/ 4084796 w 4086225"/>
                <a:gd name="connsiteY9" fmla="*/ 612402 h 657225"/>
                <a:gd name="connsiteX10" fmla="*/ 3881914 w 4086225"/>
                <a:gd name="connsiteY10" fmla="*/ 86622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86225" h="657225">
                  <a:moveTo>
                    <a:pt x="3881914" y="86622"/>
                  </a:moveTo>
                  <a:cubicBezTo>
                    <a:pt x="3555206" y="-1960"/>
                    <a:pt x="2711291" y="-80065"/>
                    <a:pt x="2049304" y="319032"/>
                  </a:cubicBezTo>
                  <a:lnTo>
                    <a:pt x="2049304" y="313317"/>
                  </a:lnTo>
                  <a:cubicBezTo>
                    <a:pt x="1385411" y="-88638"/>
                    <a:pt x="538639" y="-9580"/>
                    <a:pt x="210979" y="78050"/>
                  </a:cubicBezTo>
                  <a:cubicBezTo>
                    <a:pt x="210979" y="78050"/>
                    <a:pt x="17621" y="294267"/>
                    <a:pt x="7144" y="603830"/>
                  </a:cubicBezTo>
                  <a:lnTo>
                    <a:pt x="1779746" y="375230"/>
                  </a:lnTo>
                  <a:cubicBezTo>
                    <a:pt x="1779746" y="521915"/>
                    <a:pt x="1897856" y="640977"/>
                    <a:pt x="2043589" y="643835"/>
                  </a:cubicBezTo>
                  <a:lnTo>
                    <a:pt x="2043589" y="652407"/>
                  </a:lnTo>
                  <a:cubicBezTo>
                    <a:pt x="2192179" y="652407"/>
                    <a:pt x="2312194" y="532392"/>
                    <a:pt x="2312194" y="383802"/>
                  </a:cubicBezTo>
                  <a:lnTo>
                    <a:pt x="4084796" y="612402"/>
                  </a:lnTo>
                  <a:cubicBezTo>
                    <a:pt x="4076224" y="302840"/>
                    <a:pt x="3881914" y="86622"/>
                    <a:pt x="3881914" y="86622"/>
                  </a:cubicBezTo>
                  <a:close/>
                </a:path>
              </a:pathLst>
            </a:custGeom>
            <a:solidFill>
              <a:srgbClr val="F9F8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 Unicode MS"/>
              </a:endParaRPr>
            </a:p>
          </p:txBody>
        </p:sp>
        <p:sp>
          <p:nvSpPr>
            <p:cNvPr id="161" name="Freeform: Shape 104">
              <a:extLst>
                <a:ext uri="{FF2B5EF4-FFF2-40B4-BE49-F238E27FC236}">
                  <a16:creationId xmlns:a16="http://schemas.microsoft.com/office/drawing/2014/main" id="{5B3C118E-6047-4870-9502-BB0D98B0FDDD}"/>
                </a:ext>
              </a:extLst>
            </p:cNvPr>
            <p:cNvSpPr/>
            <p:nvPr/>
          </p:nvSpPr>
          <p:spPr>
            <a:xfrm>
              <a:off x="3960971" y="3698081"/>
              <a:ext cx="4267200" cy="390525"/>
            </a:xfrm>
            <a:custGeom>
              <a:avLst/>
              <a:gdLst>
                <a:gd name="connsiteX0" fmla="*/ 2127409 w 4267200"/>
                <a:gd name="connsiteY0" fmla="*/ 389096 h 390525"/>
                <a:gd name="connsiteX1" fmla="*/ 1806416 w 4267200"/>
                <a:gd name="connsiteY1" fmla="*/ 120491 h 390525"/>
                <a:gd name="connsiteX2" fmla="*/ 51911 w 4267200"/>
                <a:gd name="connsiteY2" fmla="*/ 330041 h 390525"/>
                <a:gd name="connsiteX3" fmla="*/ 7144 w 4267200"/>
                <a:gd name="connsiteY3" fmla="*/ 294799 h 390525"/>
                <a:gd name="connsiteX4" fmla="*/ 7144 w 4267200"/>
                <a:gd name="connsiteY4" fmla="*/ 251936 h 390525"/>
                <a:gd name="connsiteX5" fmla="*/ 51911 w 4267200"/>
                <a:gd name="connsiteY5" fmla="*/ 216694 h 390525"/>
                <a:gd name="connsiteX6" fmla="*/ 1859756 w 4267200"/>
                <a:gd name="connsiteY6" fmla="*/ 7144 h 390525"/>
                <a:gd name="connsiteX7" fmla="*/ 1915954 w 4267200"/>
                <a:gd name="connsiteY7" fmla="*/ 65246 h 390525"/>
                <a:gd name="connsiteX8" fmla="*/ 2127409 w 4267200"/>
                <a:gd name="connsiteY8" fmla="*/ 275749 h 390525"/>
                <a:gd name="connsiteX9" fmla="*/ 2338864 w 4267200"/>
                <a:gd name="connsiteY9" fmla="*/ 65246 h 390525"/>
                <a:gd name="connsiteX10" fmla="*/ 2395061 w 4267200"/>
                <a:gd name="connsiteY10" fmla="*/ 7144 h 390525"/>
                <a:gd name="connsiteX11" fmla="*/ 4231482 w 4267200"/>
                <a:gd name="connsiteY11" fmla="*/ 216694 h 390525"/>
                <a:gd name="connsiteX12" fmla="*/ 4266724 w 4267200"/>
                <a:gd name="connsiteY12" fmla="*/ 251936 h 390525"/>
                <a:gd name="connsiteX13" fmla="*/ 4266724 w 4267200"/>
                <a:gd name="connsiteY13" fmla="*/ 294799 h 390525"/>
                <a:gd name="connsiteX14" fmla="*/ 4231482 w 4267200"/>
                <a:gd name="connsiteY14" fmla="*/ 330041 h 390525"/>
                <a:gd name="connsiteX15" fmla="*/ 2448401 w 4267200"/>
                <a:gd name="connsiteY15" fmla="*/ 120491 h 390525"/>
                <a:gd name="connsiteX16" fmla="*/ 2127409 w 4267200"/>
                <a:gd name="connsiteY16" fmla="*/ 389096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267200" h="390525">
                  <a:moveTo>
                    <a:pt x="2127409" y="389096"/>
                  </a:moveTo>
                  <a:cubicBezTo>
                    <a:pt x="1967389" y="389096"/>
                    <a:pt x="1834039" y="272891"/>
                    <a:pt x="1806416" y="120491"/>
                  </a:cubicBezTo>
                  <a:lnTo>
                    <a:pt x="51911" y="330041"/>
                  </a:lnTo>
                  <a:cubicBezTo>
                    <a:pt x="31909" y="330041"/>
                    <a:pt x="7144" y="313849"/>
                    <a:pt x="7144" y="294799"/>
                  </a:cubicBezTo>
                  <a:lnTo>
                    <a:pt x="7144" y="251936"/>
                  </a:lnTo>
                  <a:cubicBezTo>
                    <a:pt x="7144" y="231934"/>
                    <a:pt x="32861" y="216694"/>
                    <a:pt x="51911" y="216694"/>
                  </a:cubicBezTo>
                  <a:lnTo>
                    <a:pt x="1859756" y="7144"/>
                  </a:lnTo>
                  <a:cubicBezTo>
                    <a:pt x="1891189" y="7144"/>
                    <a:pt x="1915954" y="32861"/>
                    <a:pt x="1915954" y="65246"/>
                  </a:cubicBezTo>
                  <a:cubicBezTo>
                    <a:pt x="1915954" y="181451"/>
                    <a:pt x="2011204" y="275749"/>
                    <a:pt x="2127409" y="275749"/>
                  </a:cubicBezTo>
                  <a:cubicBezTo>
                    <a:pt x="2243614" y="275749"/>
                    <a:pt x="2338864" y="181451"/>
                    <a:pt x="2338864" y="65246"/>
                  </a:cubicBezTo>
                  <a:cubicBezTo>
                    <a:pt x="2338864" y="33814"/>
                    <a:pt x="2363629" y="7144"/>
                    <a:pt x="2395061" y="7144"/>
                  </a:cubicBezTo>
                  <a:lnTo>
                    <a:pt x="4231482" y="216694"/>
                  </a:lnTo>
                  <a:cubicBezTo>
                    <a:pt x="4251484" y="216694"/>
                    <a:pt x="4266724" y="232886"/>
                    <a:pt x="4266724" y="251936"/>
                  </a:cubicBezTo>
                  <a:lnTo>
                    <a:pt x="4266724" y="294799"/>
                  </a:lnTo>
                  <a:cubicBezTo>
                    <a:pt x="4266724" y="314801"/>
                    <a:pt x="4250532" y="330041"/>
                    <a:pt x="4231482" y="330041"/>
                  </a:cubicBezTo>
                  <a:lnTo>
                    <a:pt x="2448401" y="120491"/>
                  </a:lnTo>
                  <a:cubicBezTo>
                    <a:pt x="2420779" y="272891"/>
                    <a:pt x="2287429" y="389096"/>
                    <a:pt x="2127409" y="389096"/>
                  </a:cubicBezTo>
                  <a:close/>
                </a:path>
              </a:pathLst>
            </a:custGeom>
            <a:solidFill>
              <a:srgbClr val="BFBFBF">
                <a:lumMod val="5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 Unicode MS"/>
              </a:endParaRPr>
            </a:p>
          </p:txBody>
        </p:sp>
        <p:sp>
          <p:nvSpPr>
            <p:cNvPr id="162" name="Freeform: Shape 105">
              <a:extLst>
                <a:ext uri="{FF2B5EF4-FFF2-40B4-BE49-F238E27FC236}">
                  <a16:creationId xmlns:a16="http://schemas.microsoft.com/office/drawing/2014/main" id="{E840F45B-9168-40A3-945D-2F943D87EDB5}"/>
                </a:ext>
              </a:extLst>
            </p:cNvPr>
            <p:cNvSpPr/>
            <p:nvPr/>
          </p:nvSpPr>
          <p:spPr>
            <a:xfrm>
              <a:off x="6068849" y="2857621"/>
              <a:ext cx="1809750" cy="857250"/>
            </a:xfrm>
            <a:custGeom>
              <a:avLst/>
              <a:gdLst>
                <a:gd name="connsiteX0" fmla="*/ 1806416 w 1809750"/>
                <a:gd name="connsiteY0" fmla="*/ 463748 h 857250"/>
                <a:gd name="connsiteX1" fmla="*/ 423386 w 1809750"/>
                <a:gd name="connsiteY1" fmla="*/ 638056 h 857250"/>
                <a:gd name="connsiteX2" fmla="*/ 437674 w 1809750"/>
                <a:gd name="connsiteY2" fmla="*/ 632341 h 857250"/>
                <a:gd name="connsiteX3" fmla="*/ 1751171 w 1809750"/>
                <a:gd name="connsiteY3" fmla="*/ 395168 h 857250"/>
                <a:gd name="connsiteX4" fmla="*/ 1769269 w 1809750"/>
                <a:gd name="connsiteY4" fmla="*/ 375166 h 857250"/>
                <a:gd name="connsiteX5" fmla="*/ 1749266 w 1809750"/>
                <a:gd name="connsiteY5" fmla="*/ 357068 h 857250"/>
                <a:gd name="connsiteX6" fmla="*/ 421481 w 1809750"/>
                <a:gd name="connsiteY6" fmla="*/ 598051 h 857250"/>
                <a:gd name="connsiteX7" fmla="*/ 343376 w 1809750"/>
                <a:gd name="connsiteY7" fmla="*/ 631388 h 857250"/>
                <a:gd name="connsiteX8" fmla="*/ 1721644 w 1809750"/>
                <a:gd name="connsiteY8" fmla="*/ 305633 h 857250"/>
                <a:gd name="connsiteX9" fmla="*/ 1726406 w 1809750"/>
                <a:gd name="connsiteY9" fmla="*/ 300871 h 857250"/>
                <a:gd name="connsiteX10" fmla="*/ 1721644 w 1809750"/>
                <a:gd name="connsiteY10" fmla="*/ 296108 h 857250"/>
                <a:gd name="connsiteX11" fmla="*/ 381476 w 1809750"/>
                <a:gd name="connsiteY11" fmla="*/ 603766 h 857250"/>
                <a:gd name="connsiteX12" fmla="*/ 454819 w 1809750"/>
                <a:gd name="connsiteY12" fmla="*/ 566618 h 857250"/>
                <a:gd name="connsiteX13" fmla="*/ 1654016 w 1809750"/>
                <a:gd name="connsiteY13" fmla="*/ 252293 h 857250"/>
                <a:gd name="connsiteX14" fmla="*/ 1671161 w 1809750"/>
                <a:gd name="connsiteY14" fmla="*/ 232291 h 857250"/>
                <a:gd name="connsiteX15" fmla="*/ 1650206 w 1809750"/>
                <a:gd name="connsiteY15" fmla="*/ 214193 h 857250"/>
                <a:gd name="connsiteX16" fmla="*/ 435769 w 1809750"/>
                <a:gd name="connsiteY16" fmla="*/ 532328 h 857250"/>
                <a:gd name="connsiteX17" fmla="*/ 104299 w 1809750"/>
                <a:gd name="connsiteY17" fmla="*/ 725686 h 857250"/>
                <a:gd name="connsiteX18" fmla="*/ 1428274 w 1809750"/>
                <a:gd name="connsiteY18" fmla="*/ 17026 h 857250"/>
                <a:gd name="connsiteX19" fmla="*/ 1431131 w 1809750"/>
                <a:gd name="connsiteY19" fmla="*/ 10358 h 857250"/>
                <a:gd name="connsiteX20" fmla="*/ 1424464 w 1809750"/>
                <a:gd name="connsiteY20" fmla="*/ 7501 h 857250"/>
                <a:gd name="connsiteX21" fmla="*/ 57626 w 1809750"/>
                <a:gd name="connsiteY21" fmla="*/ 759023 h 857250"/>
                <a:gd name="connsiteX22" fmla="*/ 9049 w 1809750"/>
                <a:gd name="connsiteY22" fmla="*/ 799028 h 857250"/>
                <a:gd name="connsiteX23" fmla="*/ 21431 w 1809750"/>
                <a:gd name="connsiteY23" fmla="*/ 812363 h 857250"/>
                <a:gd name="connsiteX24" fmla="*/ 7144 w 1809750"/>
                <a:gd name="connsiteY24" fmla="*/ 823793 h 857250"/>
                <a:gd name="connsiteX25" fmla="*/ 31909 w 1809750"/>
                <a:gd name="connsiteY25" fmla="*/ 852368 h 857250"/>
                <a:gd name="connsiteX26" fmla="*/ 327184 w 1809750"/>
                <a:gd name="connsiteY26" fmla="*/ 679013 h 857250"/>
                <a:gd name="connsiteX27" fmla="*/ 330994 w 1809750"/>
                <a:gd name="connsiteY27" fmla="*/ 681871 h 857250"/>
                <a:gd name="connsiteX28" fmla="*/ 332899 w 1809750"/>
                <a:gd name="connsiteY28" fmla="*/ 681871 h 857250"/>
                <a:gd name="connsiteX29" fmla="*/ 1805464 w 1809750"/>
                <a:gd name="connsiteY29" fmla="*/ 472321 h 857250"/>
                <a:gd name="connsiteX30" fmla="*/ 1810226 w 1809750"/>
                <a:gd name="connsiteY30" fmla="*/ 467558 h 857250"/>
                <a:gd name="connsiteX31" fmla="*/ 1806416 w 1809750"/>
                <a:gd name="connsiteY31" fmla="*/ 463748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50" h="857250">
                  <a:moveTo>
                    <a:pt x="1806416" y="463748"/>
                  </a:moveTo>
                  <a:cubicBezTo>
                    <a:pt x="1798796" y="463748"/>
                    <a:pt x="1060609" y="411361"/>
                    <a:pt x="423386" y="638056"/>
                  </a:cubicBezTo>
                  <a:cubicBezTo>
                    <a:pt x="428149" y="636151"/>
                    <a:pt x="432911" y="634246"/>
                    <a:pt x="437674" y="632341"/>
                  </a:cubicBezTo>
                  <a:cubicBezTo>
                    <a:pt x="691039" y="529471"/>
                    <a:pt x="1122521" y="420886"/>
                    <a:pt x="1751171" y="395168"/>
                  </a:cubicBezTo>
                  <a:cubicBezTo>
                    <a:pt x="1761649" y="395168"/>
                    <a:pt x="1770221" y="385643"/>
                    <a:pt x="1769269" y="375166"/>
                  </a:cubicBezTo>
                  <a:cubicBezTo>
                    <a:pt x="1769269" y="364688"/>
                    <a:pt x="1759744" y="356116"/>
                    <a:pt x="1749266" y="357068"/>
                  </a:cubicBezTo>
                  <a:cubicBezTo>
                    <a:pt x="1114901" y="383738"/>
                    <a:pt x="676751" y="494228"/>
                    <a:pt x="421481" y="598051"/>
                  </a:cubicBezTo>
                  <a:cubicBezTo>
                    <a:pt x="393859" y="609481"/>
                    <a:pt x="368141" y="619958"/>
                    <a:pt x="343376" y="631388"/>
                  </a:cubicBezTo>
                  <a:cubicBezTo>
                    <a:pt x="999649" y="316111"/>
                    <a:pt x="1713071" y="305633"/>
                    <a:pt x="1721644" y="305633"/>
                  </a:cubicBezTo>
                  <a:cubicBezTo>
                    <a:pt x="1724501" y="305633"/>
                    <a:pt x="1726406" y="303728"/>
                    <a:pt x="1726406" y="300871"/>
                  </a:cubicBezTo>
                  <a:cubicBezTo>
                    <a:pt x="1726406" y="298013"/>
                    <a:pt x="1724501" y="296108"/>
                    <a:pt x="1721644" y="296108"/>
                  </a:cubicBezTo>
                  <a:cubicBezTo>
                    <a:pt x="1713071" y="296108"/>
                    <a:pt x="1027271" y="306586"/>
                    <a:pt x="381476" y="603766"/>
                  </a:cubicBezTo>
                  <a:cubicBezTo>
                    <a:pt x="404336" y="591383"/>
                    <a:pt x="429101" y="579001"/>
                    <a:pt x="454819" y="566618"/>
                  </a:cubicBezTo>
                  <a:cubicBezTo>
                    <a:pt x="708184" y="443746"/>
                    <a:pt x="1073944" y="298013"/>
                    <a:pt x="1654016" y="252293"/>
                  </a:cubicBezTo>
                  <a:cubicBezTo>
                    <a:pt x="1664494" y="251341"/>
                    <a:pt x="1672114" y="242768"/>
                    <a:pt x="1671161" y="232291"/>
                  </a:cubicBezTo>
                  <a:cubicBezTo>
                    <a:pt x="1670209" y="221813"/>
                    <a:pt x="1660684" y="214193"/>
                    <a:pt x="1650206" y="214193"/>
                  </a:cubicBezTo>
                  <a:cubicBezTo>
                    <a:pt x="1062514" y="259913"/>
                    <a:pt x="691991" y="407551"/>
                    <a:pt x="435769" y="532328"/>
                  </a:cubicBezTo>
                  <a:cubicBezTo>
                    <a:pt x="284321" y="605671"/>
                    <a:pt x="174784" y="676156"/>
                    <a:pt x="104299" y="725686"/>
                  </a:cubicBezTo>
                  <a:cubicBezTo>
                    <a:pt x="620554" y="206573"/>
                    <a:pt x="1420654" y="19883"/>
                    <a:pt x="1428274" y="17026"/>
                  </a:cubicBezTo>
                  <a:cubicBezTo>
                    <a:pt x="1431131" y="16073"/>
                    <a:pt x="1432084" y="13216"/>
                    <a:pt x="1431131" y="10358"/>
                  </a:cubicBezTo>
                  <a:cubicBezTo>
                    <a:pt x="1430179" y="7501"/>
                    <a:pt x="1427321" y="6548"/>
                    <a:pt x="1424464" y="7501"/>
                  </a:cubicBezTo>
                  <a:cubicBezTo>
                    <a:pt x="1415891" y="11311"/>
                    <a:pt x="573881" y="207526"/>
                    <a:pt x="57626" y="759023"/>
                  </a:cubicBezTo>
                  <a:cubicBezTo>
                    <a:pt x="27146" y="782836"/>
                    <a:pt x="10954" y="797123"/>
                    <a:pt x="9049" y="799028"/>
                  </a:cubicBezTo>
                  <a:lnTo>
                    <a:pt x="21431" y="812363"/>
                  </a:lnTo>
                  <a:cubicBezTo>
                    <a:pt x="12859" y="819031"/>
                    <a:pt x="8096" y="822841"/>
                    <a:pt x="7144" y="823793"/>
                  </a:cubicBezTo>
                  <a:lnTo>
                    <a:pt x="31909" y="852368"/>
                  </a:lnTo>
                  <a:cubicBezTo>
                    <a:pt x="32861" y="851416"/>
                    <a:pt x="126206" y="772358"/>
                    <a:pt x="327184" y="679013"/>
                  </a:cubicBezTo>
                  <a:cubicBezTo>
                    <a:pt x="328136" y="680918"/>
                    <a:pt x="329089" y="681871"/>
                    <a:pt x="330994" y="681871"/>
                  </a:cubicBezTo>
                  <a:cubicBezTo>
                    <a:pt x="331946" y="681871"/>
                    <a:pt x="332899" y="681871"/>
                    <a:pt x="332899" y="681871"/>
                  </a:cubicBezTo>
                  <a:cubicBezTo>
                    <a:pt x="986314" y="414218"/>
                    <a:pt x="1797844" y="472321"/>
                    <a:pt x="1805464" y="472321"/>
                  </a:cubicBezTo>
                  <a:cubicBezTo>
                    <a:pt x="1808321" y="472321"/>
                    <a:pt x="1810226" y="470416"/>
                    <a:pt x="1810226" y="467558"/>
                  </a:cubicBezTo>
                  <a:cubicBezTo>
                    <a:pt x="1811179" y="465653"/>
                    <a:pt x="1808321" y="463748"/>
                    <a:pt x="1806416" y="463748"/>
                  </a:cubicBezTo>
                  <a:close/>
                </a:path>
              </a:pathLst>
            </a:custGeom>
            <a:solidFill>
              <a:srgbClr val="F9F8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 Unicode MS"/>
              </a:endParaRPr>
            </a:p>
          </p:txBody>
        </p:sp>
        <p:sp>
          <p:nvSpPr>
            <p:cNvPr id="163" name="Freeform: Shape 106">
              <a:extLst>
                <a:ext uri="{FF2B5EF4-FFF2-40B4-BE49-F238E27FC236}">
                  <a16:creationId xmlns:a16="http://schemas.microsoft.com/office/drawing/2014/main" id="{7A8D5DF7-E9AD-4F8C-BA87-80F46B940A9A}"/>
                </a:ext>
              </a:extLst>
            </p:cNvPr>
            <p:cNvSpPr/>
            <p:nvPr/>
          </p:nvSpPr>
          <p:spPr>
            <a:xfrm>
              <a:off x="4297199" y="2767117"/>
              <a:ext cx="1809750" cy="942975"/>
            </a:xfrm>
            <a:custGeom>
              <a:avLst/>
              <a:gdLst>
                <a:gd name="connsiteX0" fmla="*/ 1811179 w 1809750"/>
                <a:gd name="connsiteY0" fmla="*/ 915250 h 942975"/>
                <a:gd name="connsiteX1" fmla="*/ 1796891 w 1809750"/>
                <a:gd name="connsiteY1" fmla="*/ 903820 h 942975"/>
                <a:gd name="connsiteX2" fmla="*/ 1809274 w 1809750"/>
                <a:gd name="connsiteY2" fmla="*/ 890485 h 942975"/>
                <a:gd name="connsiteX3" fmla="*/ 1779746 w 1809750"/>
                <a:gd name="connsiteY3" fmla="*/ 865720 h 942975"/>
                <a:gd name="connsiteX4" fmla="*/ 451009 w 1809750"/>
                <a:gd name="connsiteY4" fmla="*/ 7517 h 942975"/>
                <a:gd name="connsiteX5" fmla="*/ 444341 w 1809750"/>
                <a:gd name="connsiteY5" fmla="*/ 9422 h 942975"/>
                <a:gd name="connsiteX6" fmla="*/ 446246 w 1809750"/>
                <a:gd name="connsiteY6" fmla="*/ 16090 h 942975"/>
                <a:gd name="connsiteX7" fmla="*/ 1745456 w 1809750"/>
                <a:gd name="connsiteY7" fmla="*/ 839050 h 942975"/>
                <a:gd name="connsiteX8" fmla="*/ 1381601 w 1809750"/>
                <a:gd name="connsiteY8" fmla="*/ 621880 h 942975"/>
                <a:gd name="connsiteX9" fmla="*/ 168116 w 1809750"/>
                <a:gd name="connsiteY9" fmla="*/ 304697 h 942975"/>
                <a:gd name="connsiteX10" fmla="*/ 147161 w 1809750"/>
                <a:gd name="connsiteY10" fmla="*/ 322795 h 942975"/>
                <a:gd name="connsiteX11" fmla="*/ 164306 w 1809750"/>
                <a:gd name="connsiteY11" fmla="*/ 342797 h 942975"/>
                <a:gd name="connsiteX12" fmla="*/ 1363504 w 1809750"/>
                <a:gd name="connsiteY12" fmla="*/ 657122 h 942975"/>
                <a:gd name="connsiteX13" fmla="*/ 1436846 w 1809750"/>
                <a:gd name="connsiteY13" fmla="*/ 694270 h 942975"/>
                <a:gd name="connsiteX14" fmla="*/ 97631 w 1809750"/>
                <a:gd name="connsiteY14" fmla="*/ 385660 h 942975"/>
                <a:gd name="connsiteX15" fmla="*/ 92869 w 1809750"/>
                <a:gd name="connsiteY15" fmla="*/ 390422 h 942975"/>
                <a:gd name="connsiteX16" fmla="*/ 97631 w 1809750"/>
                <a:gd name="connsiteY16" fmla="*/ 395185 h 942975"/>
                <a:gd name="connsiteX17" fmla="*/ 1475899 w 1809750"/>
                <a:gd name="connsiteY17" fmla="*/ 720940 h 942975"/>
                <a:gd name="connsiteX18" fmla="*/ 1397794 w 1809750"/>
                <a:gd name="connsiteY18" fmla="*/ 687602 h 942975"/>
                <a:gd name="connsiteX19" fmla="*/ 70009 w 1809750"/>
                <a:gd name="connsiteY19" fmla="*/ 446620 h 942975"/>
                <a:gd name="connsiteX20" fmla="*/ 50006 w 1809750"/>
                <a:gd name="connsiteY20" fmla="*/ 464717 h 942975"/>
                <a:gd name="connsiteX21" fmla="*/ 68104 w 1809750"/>
                <a:gd name="connsiteY21" fmla="*/ 484720 h 942975"/>
                <a:gd name="connsiteX22" fmla="*/ 1381601 w 1809750"/>
                <a:gd name="connsiteY22" fmla="*/ 721892 h 942975"/>
                <a:gd name="connsiteX23" fmla="*/ 1395889 w 1809750"/>
                <a:gd name="connsiteY23" fmla="*/ 727607 h 942975"/>
                <a:gd name="connsiteX24" fmla="*/ 11906 w 1809750"/>
                <a:gd name="connsiteY24" fmla="*/ 554252 h 942975"/>
                <a:gd name="connsiteX25" fmla="*/ 7144 w 1809750"/>
                <a:gd name="connsiteY25" fmla="*/ 559015 h 942975"/>
                <a:gd name="connsiteX26" fmla="*/ 11906 w 1809750"/>
                <a:gd name="connsiteY26" fmla="*/ 563777 h 942975"/>
                <a:gd name="connsiteX27" fmla="*/ 1484471 w 1809750"/>
                <a:gd name="connsiteY27" fmla="*/ 773327 h 942975"/>
                <a:gd name="connsiteX28" fmla="*/ 1486376 w 1809750"/>
                <a:gd name="connsiteY28" fmla="*/ 773327 h 942975"/>
                <a:gd name="connsiteX29" fmla="*/ 1490186 w 1809750"/>
                <a:gd name="connsiteY29" fmla="*/ 770470 h 942975"/>
                <a:gd name="connsiteX30" fmla="*/ 1785461 w 1809750"/>
                <a:gd name="connsiteY30" fmla="*/ 943825 h 942975"/>
                <a:gd name="connsiteX31" fmla="*/ 1811179 w 1809750"/>
                <a:gd name="connsiteY31" fmla="*/ 915250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50" h="942975">
                  <a:moveTo>
                    <a:pt x="1811179" y="915250"/>
                  </a:moveTo>
                  <a:cubicBezTo>
                    <a:pt x="1810226" y="914297"/>
                    <a:pt x="1805464" y="910487"/>
                    <a:pt x="1796891" y="903820"/>
                  </a:cubicBezTo>
                  <a:lnTo>
                    <a:pt x="1809274" y="890485"/>
                  </a:lnTo>
                  <a:cubicBezTo>
                    <a:pt x="1807369" y="889532"/>
                    <a:pt x="1797844" y="880007"/>
                    <a:pt x="1779746" y="865720"/>
                  </a:cubicBezTo>
                  <a:cubicBezTo>
                    <a:pt x="1303496" y="268502"/>
                    <a:pt x="459581" y="12280"/>
                    <a:pt x="451009" y="7517"/>
                  </a:cubicBezTo>
                  <a:cubicBezTo>
                    <a:pt x="448151" y="6565"/>
                    <a:pt x="446246" y="7517"/>
                    <a:pt x="444341" y="9422"/>
                  </a:cubicBezTo>
                  <a:cubicBezTo>
                    <a:pt x="443389" y="11327"/>
                    <a:pt x="444341" y="14185"/>
                    <a:pt x="446246" y="16090"/>
                  </a:cubicBezTo>
                  <a:cubicBezTo>
                    <a:pt x="453866" y="19900"/>
                    <a:pt x="1267301" y="266597"/>
                    <a:pt x="1745456" y="839050"/>
                  </a:cubicBezTo>
                  <a:cubicBezTo>
                    <a:pt x="1678781" y="789520"/>
                    <a:pt x="1558766" y="707605"/>
                    <a:pt x="1381601" y="621880"/>
                  </a:cubicBezTo>
                  <a:cubicBezTo>
                    <a:pt x="1126331" y="498055"/>
                    <a:pt x="754856" y="350417"/>
                    <a:pt x="168116" y="304697"/>
                  </a:cubicBezTo>
                  <a:cubicBezTo>
                    <a:pt x="157639" y="303745"/>
                    <a:pt x="148114" y="311365"/>
                    <a:pt x="147161" y="322795"/>
                  </a:cubicBezTo>
                  <a:cubicBezTo>
                    <a:pt x="146209" y="333272"/>
                    <a:pt x="153829" y="341845"/>
                    <a:pt x="164306" y="342797"/>
                  </a:cubicBezTo>
                  <a:cubicBezTo>
                    <a:pt x="744379" y="388517"/>
                    <a:pt x="1110139" y="534250"/>
                    <a:pt x="1363504" y="657122"/>
                  </a:cubicBezTo>
                  <a:cubicBezTo>
                    <a:pt x="1389221" y="669505"/>
                    <a:pt x="1413986" y="681887"/>
                    <a:pt x="1436846" y="694270"/>
                  </a:cubicBezTo>
                  <a:cubicBezTo>
                    <a:pt x="791051" y="396137"/>
                    <a:pt x="105251" y="385660"/>
                    <a:pt x="97631" y="385660"/>
                  </a:cubicBezTo>
                  <a:cubicBezTo>
                    <a:pt x="94774" y="385660"/>
                    <a:pt x="92869" y="387565"/>
                    <a:pt x="92869" y="390422"/>
                  </a:cubicBezTo>
                  <a:cubicBezTo>
                    <a:pt x="92869" y="393280"/>
                    <a:pt x="94774" y="395185"/>
                    <a:pt x="97631" y="395185"/>
                  </a:cubicBezTo>
                  <a:cubicBezTo>
                    <a:pt x="106204" y="395185"/>
                    <a:pt x="819626" y="405662"/>
                    <a:pt x="1475899" y="720940"/>
                  </a:cubicBezTo>
                  <a:cubicBezTo>
                    <a:pt x="1451134" y="710462"/>
                    <a:pt x="1425416" y="699032"/>
                    <a:pt x="1397794" y="687602"/>
                  </a:cubicBezTo>
                  <a:cubicBezTo>
                    <a:pt x="1141571" y="582827"/>
                    <a:pt x="704374" y="473290"/>
                    <a:pt x="70009" y="446620"/>
                  </a:cubicBezTo>
                  <a:cubicBezTo>
                    <a:pt x="59531" y="446620"/>
                    <a:pt x="50959" y="454240"/>
                    <a:pt x="50006" y="464717"/>
                  </a:cubicBezTo>
                  <a:cubicBezTo>
                    <a:pt x="50006" y="475195"/>
                    <a:pt x="57626" y="483767"/>
                    <a:pt x="68104" y="484720"/>
                  </a:cubicBezTo>
                  <a:cubicBezTo>
                    <a:pt x="695801" y="511390"/>
                    <a:pt x="1128236" y="619975"/>
                    <a:pt x="1381601" y="721892"/>
                  </a:cubicBezTo>
                  <a:cubicBezTo>
                    <a:pt x="1386364" y="723797"/>
                    <a:pt x="1391126" y="725702"/>
                    <a:pt x="1395889" y="727607"/>
                  </a:cubicBezTo>
                  <a:cubicBezTo>
                    <a:pt x="758666" y="501865"/>
                    <a:pt x="19526" y="554252"/>
                    <a:pt x="11906" y="554252"/>
                  </a:cubicBezTo>
                  <a:cubicBezTo>
                    <a:pt x="9049" y="554252"/>
                    <a:pt x="7144" y="556157"/>
                    <a:pt x="7144" y="559015"/>
                  </a:cubicBezTo>
                  <a:cubicBezTo>
                    <a:pt x="7144" y="561872"/>
                    <a:pt x="9049" y="563777"/>
                    <a:pt x="11906" y="563777"/>
                  </a:cubicBezTo>
                  <a:cubicBezTo>
                    <a:pt x="20479" y="563777"/>
                    <a:pt x="831056" y="505675"/>
                    <a:pt x="1484471" y="773327"/>
                  </a:cubicBezTo>
                  <a:cubicBezTo>
                    <a:pt x="1485424" y="773327"/>
                    <a:pt x="1486376" y="773327"/>
                    <a:pt x="1486376" y="773327"/>
                  </a:cubicBezTo>
                  <a:cubicBezTo>
                    <a:pt x="1488281" y="773327"/>
                    <a:pt x="1489234" y="772375"/>
                    <a:pt x="1490186" y="770470"/>
                  </a:cubicBezTo>
                  <a:cubicBezTo>
                    <a:pt x="1690211" y="863815"/>
                    <a:pt x="1783556" y="942872"/>
                    <a:pt x="1785461" y="943825"/>
                  </a:cubicBezTo>
                  <a:lnTo>
                    <a:pt x="1811179" y="915250"/>
                  </a:lnTo>
                  <a:close/>
                </a:path>
              </a:pathLst>
            </a:custGeom>
            <a:solidFill>
              <a:srgbClr val="F9F8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 Unicode MS"/>
              </a:endParaRPr>
            </a:p>
          </p:txBody>
        </p:sp>
      </p:grpSp>
      <p:sp>
        <p:nvSpPr>
          <p:cNvPr id="164" name="Dikdörtgen 163"/>
          <p:cNvSpPr/>
          <p:nvPr/>
        </p:nvSpPr>
        <p:spPr>
          <a:xfrm>
            <a:off x="1356116" y="1361524"/>
            <a:ext cx="83778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86"/>
            <a:r>
              <a:rPr lang="tr-TR" sz="1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Açık, anlaşılabilir, kısa ve olabildiğince öz anlatım benimsenmeli</a:t>
            </a:r>
            <a:endParaRPr lang="ko-KR" altLang="en-US" sz="16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166" name="Dikdörtgen 165"/>
          <p:cNvSpPr/>
          <p:nvPr/>
        </p:nvSpPr>
        <p:spPr>
          <a:xfrm>
            <a:off x="1960705" y="1957410"/>
            <a:ext cx="41963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Herkesçe bilinen </a:t>
            </a:r>
            <a:r>
              <a:rPr lang="tr-TR" sz="1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Türkçe kelimeler tercih edilmeli</a:t>
            </a:r>
          </a:p>
        </p:txBody>
      </p:sp>
      <p:sp>
        <p:nvSpPr>
          <p:cNvPr id="169" name="Dikdörtgen 168"/>
          <p:cNvSpPr/>
          <p:nvPr/>
        </p:nvSpPr>
        <p:spPr>
          <a:xfrm>
            <a:off x="2236664" y="2561774"/>
            <a:ext cx="98508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1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Türkçe dil bilgisi ve yazım kurallarına uygunluk sağlanmalı (Türk Dil Kurumu Sözlüğü ve Yazım Kılavuzu dikkate alınmalı</a:t>
            </a:r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tr-TR" dirty="0">
              <a:solidFill>
                <a:prstClr val="black"/>
              </a:solidFill>
            </a:endParaRPr>
          </a:p>
        </p:txBody>
      </p:sp>
      <p:sp>
        <p:nvSpPr>
          <p:cNvPr id="171" name="Dikdörtgen 170"/>
          <p:cNvSpPr/>
          <p:nvPr/>
        </p:nvSpPr>
        <p:spPr>
          <a:xfrm>
            <a:off x="2210999" y="3220114"/>
            <a:ext cx="86573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Sebep-sonuç ilişkisi oluşturulmalı (belgeyi imzalayacak yetkili makam veya makamlar ikna edilebilmeli)</a:t>
            </a:r>
          </a:p>
        </p:txBody>
      </p:sp>
      <p:sp>
        <p:nvSpPr>
          <p:cNvPr id="180" name="Dikdörtgen 179"/>
          <p:cNvSpPr/>
          <p:nvPr/>
        </p:nvSpPr>
        <p:spPr>
          <a:xfrm>
            <a:off x="2256871" y="3807631"/>
            <a:ext cx="96994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Cümle </a:t>
            </a:r>
            <a:r>
              <a:rPr lang="tr-TR" sz="1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sonları </a:t>
            </a:r>
            <a:r>
              <a:rPr lang="tr-TR" sz="16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sürerlik</a:t>
            </a:r>
            <a:r>
              <a:rPr lang="tr-TR" sz="1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kesinlik, güçlü </a:t>
            </a:r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olasılık anlamı veren -</a:t>
            </a:r>
            <a:r>
              <a:rPr lang="tr-TR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dır</a:t>
            </a:r>
            <a:r>
              <a:rPr lang="tr-TR" sz="1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/-</a:t>
            </a:r>
            <a:r>
              <a:rPr lang="tr-TR" sz="16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</a:t>
            </a:r>
            <a:r>
              <a:rPr lang="tr-TR" sz="1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/-dur/-dür/-tır/-tir/-tur/-tür </a:t>
            </a:r>
            <a:r>
              <a:rPr lang="tr-TR" sz="16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(koşaç)</a:t>
            </a:r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eklerinden </a:t>
            </a:r>
            <a:r>
              <a:rPr lang="tr-TR" sz="1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uygun olanı ile bitirilmelidir. Böylelikle kurumsal bir ifade sağlanmış </a:t>
            </a:r>
            <a:r>
              <a:rPr lang="tr-TR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olacaktır.</a:t>
            </a:r>
            <a:endParaRPr lang="tr-TR" sz="16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2" name="Straight Connector 49">
            <a:extLst>
              <a:ext uri="{FF2B5EF4-FFF2-40B4-BE49-F238E27FC236}">
                <a16:creationId xmlns:a16="http://schemas.microsoft.com/office/drawing/2014/main" id="{067E442E-37A5-43C7-9806-04D7798013FF}"/>
              </a:ext>
            </a:extLst>
          </p:cNvPr>
          <p:cNvCxnSpPr>
            <a:cxnSpLocks/>
          </p:cNvCxnSpPr>
          <p:nvPr/>
        </p:nvCxnSpPr>
        <p:spPr>
          <a:xfrm flipV="1">
            <a:off x="2293883" y="4465971"/>
            <a:ext cx="9545692" cy="10826"/>
          </a:xfrm>
          <a:prstGeom prst="lin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  <a:miter lim="800000"/>
            <a:tailEnd type="oval"/>
          </a:ln>
          <a:effectLst/>
        </p:spPr>
      </p:cxnSp>
      <p:pic>
        <p:nvPicPr>
          <p:cNvPr id="192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" t="6078" r="2536" b="-5305"/>
          <a:stretch/>
        </p:blipFill>
        <p:spPr bwMode="auto">
          <a:xfrm>
            <a:off x="4759466" y="4771660"/>
            <a:ext cx="4591050" cy="202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" name="Dikdörtgen 193"/>
          <p:cNvSpPr/>
          <p:nvPr/>
        </p:nvSpPr>
        <p:spPr>
          <a:xfrm>
            <a:off x="2030213" y="4844150"/>
            <a:ext cx="100495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Metnin son kısmında yer alacak arz veya rica ibaresinden dolayı metnin son ifadesi “Arz ederim.” veya “Rica ederim.” şeklinde olmalıdır. Metinde bu ifade dışında şahsileştirilmiş bir ifadeye yer verilmemelidir. </a:t>
            </a:r>
          </a:p>
        </p:txBody>
      </p:sp>
    </p:spTree>
    <p:extLst>
      <p:ext uri="{BB962C8B-B14F-4D97-AF65-F5344CB8AC3E}">
        <p14:creationId xmlns:p14="http://schemas.microsoft.com/office/powerpoint/2010/main" val="3765343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  <p:bldP spid="166" grpId="0"/>
      <p:bldP spid="169" grpId="0"/>
      <p:bldP spid="171" grpId="0"/>
      <p:bldP spid="180" grpId="0"/>
      <p:bldP spid="19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215" y="104503"/>
            <a:ext cx="9705703" cy="664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88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726" y="116706"/>
            <a:ext cx="9431383" cy="674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8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5000">
              <a:schemeClr val="accent6">
                <a:lumMod val="0"/>
                <a:lumOff val="100000"/>
              </a:schemeClr>
            </a:gs>
            <a:gs pos="64000">
              <a:schemeClr val="accent6">
                <a:lumMod val="100000"/>
                <a:alpha val="5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16: Metin</a:t>
            </a:r>
            <a:endParaRPr lang="tr-TR" sz="2000" b="1" dirty="0">
              <a:solidFill>
                <a:schemeClr val="tx1">
                  <a:lumMod val="90000"/>
                  <a:lumOff val="10000"/>
                </a:schemeClr>
              </a:solidFill>
              <a:latin typeface="Candara Light" panose="020E0502030303020204" pitchFamily="34" charset="0"/>
            </a:endParaRPr>
          </a:p>
        </p:txBody>
      </p:sp>
      <p:sp>
        <p:nvSpPr>
          <p:cNvPr id="165" name="Dikdörtgen 164">
            <a:extLst>
              <a:ext uri="{FF2B5EF4-FFF2-40B4-BE49-F238E27FC236}">
                <a16:creationId xmlns:a16="http://schemas.microsoft.com/office/drawing/2014/main" id="{BEA76912-F015-4548-9884-9B36E46AD07C}"/>
              </a:ext>
            </a:extLst>
          </p:cNvPr>
          <p:cNvSpPr/>
          <p:nvPr/>
        </p:nvSpPr>
        <p:spPr>
          <a:xfrm>
            <a:off x="357139" y="1409193"/>
            <a:ext cx="7968438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2400" b="1" i="1" dirty="0">
                <a:ln/>
                <a:solidFill>
                  <a:srgbClr val="1B9FB1"/>
                </a:solidFill>
              </a:rPr>
              <a:t>Metin İçerisinde İlgi Gösterimi</a:t>
            </a:r>
          </a:p>
        </p:txBody>
      </p:sp>
      <p:sp>
        <p:nvSpPr>
          <p:cNvPr id="167" name="Dikdörtgen 166"/>
          <p:cNvSpPr/>
          <p:nvPr/>
        </p:nvSpPr>
        <p:spPr>
          <a:xfrm>
            <a:off x="473169" y="2050295"/>
            <a:ext cx="3468756" cy="13559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1600" b="1" dirty="0" smtClean="0">
                <a:solidFill>
                  <a:schemeClr val="accent2">
                    <a:lumMod val="50000"/>
                  </a:schemeClr>
                </a:solidFill>
              </a:rPr>
              <a:t>İlgi tek ise: </a:t>
            </a:r>
          </a:p>
          <a:p>
            <a:pPr algn="just"/>
            <a:endParaRPr lang="tr-TR" sz="1600" dirty="0">
              <a:solidFill>
                <a:prstClr val="black"/>
              </a:solidFill>
            </a:endParaRPr>
          </a:p>
          <a:p>
            <a:pPr algn="just"/>
            <a:r>
              <a:rPr lang="tr-TR" sz="1600" dirty="0" err="1" smtClean="0">
                <a:solidFill>
                  <a:prstClr val="black"/>
                </a:solidFill>
              </a:rPr>
              <a:t>İlgi’de</a:t>
            </a:r>
            <a:r>
              <a:rPr lang="tr-TR" sz="1600" dirty="0" smtClean="0">
                <a:solidFill>
                  <a:prstClr val="black"/>
                </a:solidFill>
              </a:rPr>
              <a:t> </a:t>
            </a:r>
            <a:r>
              <a:rPr lang="tr-TR" sz="1600" dirty="0">
                <a:solidFill>
                  <a:prstClr val="black"/>
                </a:solidFill>
              </a:rPr>
              <a:t>kayıtlı </a:t>
            </a:r>
            <a:r>
              <a:rPr lang="tr-TR" sz="1600" dirty="0" smtClean="0">
                <a:solidFill>
                  <a:prstClr val="black"/>
                </a:solidFill>
              </a:rPr>
              <a:t>yazı</a:t>
            </a:r>
          </a:p>
          <a:p>
            <a:pPr algn="just"/>
            <a:r>
              <a:rPr lang="tr-TR" sz="1600" dirty="0" smtClean="0">
                <a:solidFill>
                  <a:prstClr val="black"/>
                </a:solidFill>
              </a:rPr>
              <a:t>İlgi yazı</a:t>
            </a:r>
            <a:endParaRPr lang="tr-TR" sz="1600" dirty="0">
              <a:solidFill>
                <a:prstClr val="black"/>
              </a:solidFill>
            </a:endParaRPr>
          </a:p>
        </p:txBody>
      </p:sp>
      <p:sp>
        <p:nvSpPr>
          <p:cNvPr id="168" name="Dikdörtgen 167"/>
          <p:cNvSpPr/>
          <p:nvPr/>
        </p:nvSpPr>
        <p:spPr>
          <a:xfrm>
            <a:off x="434990" y="3728158"/>
            <a:ext cx="4002299" cy="13559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1600" b="1" dirty="0">
                <a:solidFill>
                  <a:schemeClr val="accent2">
                    <a:lumMod val="50000"/>
                  </a:schemeClr>
                </a:solidFill>
              </a:rPr>
              <a:t>İlgi birden fazla ise: </a:t>
            </a:r>
            <a:endParaRPr lang="tr-TR" sz="16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endParaRPr lang="tr-TR" sz="16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tr-TR" sz="1600" dirty="0" smtClean="0">
                <a:solidFill>
                  <a:prstClr val="black"/>
                </a:solidFill>
              </a:rPr>
              <a:t>İlgi </a:t>
            </a:r>
            <a:r>
              <a:rPr lang="tr-TR" sz="1600" dirty="0">
                <a:solidFill>
                  <a:prstClr val="black"/>
                </a:solidFill>
              </a:rPr>
              <a:t>(a)’da kayıtlı yazı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sz="1600" dirty="0" smtClean="0">
                <a:solidFill>
                  <a:prstClr val="black"/>
                </a:solidFill>
              </a:rPr>
              <a:t>İlgi </a:t>
            </a:r>
            <a:r>
              <a:rPr lang="es-ES" sz="1600" dirty="0">
                <a:solidFill>
                  <a:prstClr val="black"/>
                </a:solidFill>
              </a:rPr>
              <a:t>(a) ve (b)’de kayıtlı yazı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tr-TR" sz="1600" dirty="0">
                <a:solidFill>
                  <a:prstClr val="black"/>
                </a:solidFill>
              </a:rPr>
              <a:t>İlgi (b-ç-e)’de kayıtlı yazı</a:t>
            </a:r>
          </a:p>
        </p:txBody>
      </p:sp>
      <p:sp>
        <p:nvSpPr>
          <p:cNvPr id="170" name="Dikdörtgen 169"/>
          <p:cNvSpPr/>
          <p:nvPr/>
        </p:nvSpPr>
        <p:spPr>
          <a:xfrm>
            <a:off x="473169" y="5516898"/>
            <a:ext cx="5373958" cy="83099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tr-TR" sz="1600" i="1" dirty="0">
                <a:solidFill>
                  <a:prstClr val="black"/>
                </a:solidFill>
              </a:rPr>
              <a:t>Kurumumuza İlgi (a)’da kayıtlı yazıyla iletilen söz konusu Yönetmelik Taslağı hakkında görüş ve önerilerimiz </a:t>
            </a:r>
            <a:r>
              <a:rPr lang="tr-TR" sz="1600" i="1" dirty="0" err="1">
                <a:solidFill>
                  <a:prstClr val="black"/>
                </a:solidFill>
              </a:rPr>
              <a:t>Ek’te</a:t>
            </a:r>
            <a:r>
              <a:rPr lang="tr-TR" sz="1600" i="1" dirty="0">
                <a:solidFill>
                  <a:prstClr val="black"/>
                </a:solidFill>
              </a:rPr>
              <a:t> yer almaktadır.</a:t>
            </a:r>
          </a:p>
        </p:txBody>
      </p:sp>
      <p:sp>
        <p:nvSpPr>
          <p:cNvPr id="10" name="Dikdörtgen 9"/>
          <p:cNvSpPr/>
          <p:nvPr/>
        </p:nvSpPr>
        <p:spPr>
          <a:xfrm>
            <a:off x="6642996" y="2050295"/>
            <a:ext cx="3468756" cy="13559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1600" b="1" dirty="0" smtClean="0">
                <a:solidFill>
                  <a:schemeClr val="accent2">
                    <a:lumMod val="50000"/>
                  </a:schemeClr>
                </a:solidFill>
              </a:rPr>
              <a:t>Ek tek ise: </a:t>
            </a:r>
          </a:p>
          <a:p>
            <a:pPr algn="just"/>
            <a:endParaRPr lang="tr-TR" sz="1600" dirty="0" smtClean="0">
              <a:solidFill>
                <a:prstClr val="black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tr-TR" sz="1600" dirty="0">
                <a:solidFill>
                  <a:prstClr val="black"/>
                </a:solidFill>
              </a:rPr>
              <a:t>Ekli liste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tr-TR" sz="1600" dirty="0" err="1" smtClean="0">
                <a:solidFill>
                  <a:prstClr val="black"/>
                </a:solidFill>
              </a:rPr>
              <a:t>Ek’te</a:t>
            </a:r>
            <a:r>
              <a:rPr lang="tr-TR" sz="1600" dirty="0" smtClean="0">
                <a:solidFill>
                  <a:prstClr val="black"/>
                </a:solidFill>
              </a:rPr>
              <a:t> </a:t>
            </a:r>
            <a:r>
              <a:rPr lang="tr-TR" sz="1600" dirty="0">
                <a:solidFill>
                  <a:prstClr val="black"/>
                </a:solidFill>
              </a:rPr>
              <a:t>yer </a:t>
            </a:r>
            <a:r>
              <a:rPr lang="tr-TR" sz="1600" dirty="0" smtClean="0">
                <a:solidFill>
                  <a:prstClr val="black"/>
                </a:solidFill>
              </a:rPr>
              <a:t>alan</a:t>
            </a:r>
            <a:endParaRPr lang="tr-TR" sz="1600" dirty="0">
              <a:solidFill>
                <a:prstClr val="black"/>
              </a:solidFill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6642996" y="3728158"/>
            <a:ext cx="4002299" cy="13559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sz="1600" b="1" dirty="0" smtClean="0">
                <a:solidFill>
                  <a:schemeClr val="accent2">
                    <a:lumMod val="50000"/>
                  </a:schemeClr>
                </a:solidFill>
              </a:rPr>
              <a:t>Ek </a:t>
            </a:r>
            <a:r>
              <a:rPr lang="tr-TR" sz="1600" b="1" dirty="0">
                <a:solidFill>
                  <a:schemeClr val="accent2">
                    <a:lumMod val="50000"/>
                  </a:schemeClr>
                </a:solidFill>
              </a:rPr>
              <a:t>birden fazla ise: </a:t>
            </a:r>
            <a:endParaRPr lang="tr-TR" sz="16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endParaRPr lang="tr-TR" sz="16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tr-TR" sz="1600" dirty="0">
                <a:solidFill>
                  <a:prstClr val="black"/>
                </a:solidFill>
              </a:rPr>
              <a:t>Ek-1’de belirtilen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tr-TR" sz="1600" dirty="0" smtClean="0">
                <a:solidFill>
                  <a:prstClr val="black"/>
                </a:solidFill>
              </a:rPr>
              <a:t>Ek-1</a:t>
            </a:r>
            <a:r>
              <a:rPr lang="tr-TR" sz="1600" dirty="0">
                <a:solidFill>
                  <a:prstClr val="black"/>
                </a:solidFill>
              </a:rPr>
              <a:t>, 2 ve 3’te yer alan listelerde</a:t>
            </a: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BEA76912-F015-4548-9884-9B36E46AD07C}"/>
              </a:ext>
            </a:extLst>
          </p:cNvPr>
          <p:cNvSpPr/>
          <p:nvPr/>
        </p:nvSpPr>
        <p:spPr>
          <a:xfrm>
            <a:off x="6498240" y="1409192"/>
            <a:ext cx="4692672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2400" b="1" i="1" dirty="0">
                <a:ln/>
                <a:solidFill>
                  <a:srgbClr val="1B9FB1"/>
                </a:solidFill>
              </a:rPr>
              <a:t>Metin İçerisinde </a:t>
            </a:r>
            <a:r>
              <a:rPr lang="tr-TR" sz="2400" b="1" i="1" dirty="0" smtClean="0">
                <a:ln/>
                <a:solidFill>
                  <a:srgbClr val="1B9FB1"/>
                </a:solidFill>
              </a:rPr>
              <a:t>Ek </a:t>
            </a:r>
            <a:r>
              <a:rPr lang="tr-TR" sz="2400" b="1" i="1" dirty="0">
                <a:ln/>
                <a:solidFill>
                  <a:srgbClr val="1B9FB1"/>
                </a:solidFill>
              </a:rPr>
              <a:t>Gösterimi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6654820" y="5516898"/>
            <a:ext cx="5242098" cy="83099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tr-TR" sz="1600" i="1" dirty="0">
                <a:solidFill>
                  <a:prstClr val="black"/>
                </a:solidFill>
              </a:rPr>
              <a:t>İlgi (b)’de kayıtlı yazıyla kurumumuza iletilen söz konusu Yönetmelik Taslağı hakkında görüş ve önerilerimiz </a:t>
            </a:r>
            <a:r>
              <a:rPr lang="tr-TR" sz="1600" i="1" dirty="0" err="1">
                <a:solidFill>
                  <a:prstClr val="black"/>
                </a:solidFill>
              </a:rPr>
              <a:t>Ek’te</a:t>
            </a:r>
            <a:r>
              <a:rPr lang="tr-TR" sz="1600" i="1" dirty="0">
                <a:solidFill>
                  <a:prstClr val="black"/>
                </a:solidFill>
              </a:rPr>
              <a:t> yer almaktadır.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434990" y="5144411"/>
            <a:ext cx="1318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>
                <a:latin typeface="Brush Script Std" panose="03060802040607070404" pitchFamily="66" charset="0"/>
              </a:rPr>
              <a:t>Örnek:</a:t>
            </a:r>
            <a:endParaRPr lang="tr-TR" sz="2400" dirty="0">
              <a:latin typeface="Brush Script Std" panose="03060802040607070404" pitchFamily="66" charset="0"/>
            </a:endParaRPr>
          </a:p>
        </p:txBody>
      </p:sp>
      <p:sp>
        <p:nvSpPr>
          <p:cNvPr id="14" name="Metin kutusu 13"/>
          <p:cNvSpPr txBox="1"/>
          <p:nvPr/>
        </p:nvSpPr>
        <p:spPr>
          <a:xfrm>
            <a:off x="6568060" y="5144410"/>
            <a:ext cx="1318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>
                <a:latin typeface="Brush Script Std" panose="03060802040607070404" pitchFamily="66" charset="0"/>
              </a:rPr>
              <a:t>Örnek:</a:t>
            </a:r>
            <a:endParaRPr lang="tr-TR" sz="2400" dirty="0">
              <a:latin typeface="Brush Script Std" panose="03060802040607070404" pitchFamily="66" charset="0"/>
            </a:endParaRP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153358">
            <a:off x="10562446" y="186117"/>
            <a:ext cx="1271805" cy="105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424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5000">
              <a:schemeClr val="accent6">
                <a:lumMod val="0"/>
                <a:lumOff val="100000"/>
              </a:schemeClr>
            </a:gs>
            <a:gs pos="64000">
              <a:schemeClr val="accent6">
                <a:lumMod val="100000"/>
                <a:alpha val="5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16: Metin</a:t>
            </a:r>
            <a:endParaRPr lang="tr-TR" sz="2000" b="1" dirty="0">
              <a:solidFill>
                <a:schemeClr val="tx1">
                  <a:lumMod val="90000"/>
                  <a:lumOff val="10000"/>
                </a:schemeClr>
              </a:solidFill>
              <a:latin typeface="Candara Light" panose="020E0502030303020204" pitchFamily="34" charset="0"/>
            </a:endParaRP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BEA76912-F015-4548-9884-9B36E46AD07C}"/>
              </a:ext>
            </a:extLst>
          </p:cNvPr>
          <p:cNvSpPr/>
          <p:nvPr/>
        </p:nvSpPr>
        <p:spPr>
          <a:xfrm>
            <a:off x="2051152" y="1076576"/>
            <a:ext cx="7968438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3200" b="1" i="1" dirty="0" smtClean="0">
                <a:ln/>
                <a:solidFill>
                  <a:schemeClr val="accent5">
                    <a:lumMod val="50000"/>
                  </a:schemeClr>
                </a:solidFill>
              </a:rPr>
              <a:t>Gereği ve Bilgi İfadelerinin Kullanımı </a:t>
            </a:r>
            <a:endParaRPr lang="tr-TR" sz="3200" b="1" i="1" dirty="0">
              <a:ln/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0" y="3618750"/>
            <a:ext cx="12192000" cy="327482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graphicFrame>
        <p:nvGraphicFramePr>
          <p:cNvPr id="14" name="Tablo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079351"/>
              </p:ext>
            </p:extLst>
          </p:nvPr>
        </p:nvGraphicFramePr>
        <p:xfrm>
          <a:off x="2256334" y="1958194"/>
          <a:ext cx="6725448" cy="4522756"/>
        </p:xfrm>
        <a:graphic>
          <a:graphicData uri="http://schemas.openxmlformats.org/drawingml/2006/table">
            <a:tbl>
              <a:tblPr firstRow="1" bandRow="1" bandCol="1"/>
              <a:tblGrid>
                <a:gridCol w="3362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627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649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600" b="1" cap="none" spc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Bilgilerini ve gereğini rica ederim.</a:t>
                      </a:r>
                      <a:endParaRPr lang="tr-TR" sz="1600" b="1" cap="none" spc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tr-TR" sz="1600" b="1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Hiyerarşi Yönünden Alt İdare veya Birimle Yapılan Yazışma</a:t>
                      </a:r>
                    </a:p>
                    <a:p>
                      <a:pPr algn="ctr"/>
                      <a:endParaRPr lang="tr-TR" sz="1600" b="0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73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r-TR" sz="1600" b="1" kern="1200" cap="none" spc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Bilgilerini rica ederim.</a:t>
                      </a:r>
                      <a:endParaRPr lang="tr-TR" sz="1600" b="1" kern="120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r-TR" sz="1600" b="0" kern="120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735">
                <a:tc>
                  <a:txBody>
                    <a:bodyPr/>
                    <a:lstStyle/>
                    <a:p>
                      <a:pPr algn="ctr"/>
                      <a:r>
                        <a:rPr lang="tr-TR" sz="1600" b="1" kern="1200" cap="none" spc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Gereğini rica ederim.</a:t>
                      </a:r>
                      <a:endParaRPr lang="tr-TR" sz="1600" b="1" kern="1200" cap="none" spc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r-TR" sz="1600" b="0" kern="120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735">
                <a:tc>
                  <a:txBody>
                    <a:bodyPr/>
                    <a:lstStyle/>
                    <a:p>
                      <a:pPr algn="ctr"/>
                      <a:r>
                        <a:rPr lang="tr-TR" sz="1600" b="1" kern="1200" cap="none" spc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Gereğini bilgilerinize arz ederim.</a:t>
                      </a:r>
                      <a:endParaRPr lang="tr-TR" sz="1600" b="1" kern="1200" cap="none" spc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tr-TR" sz="1600" b="1" kern="120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Hiyerarşi Yönünden Üst ve Aynı Düzeydeki İdare veya Birimle Yapılan Yazışma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6735">
                <a:tc>
                  <a:txBody>
                    <a:bodyPr/>
                    <a:lstStyle/>
                    <a:p>
                      <a:pPr algn="ctr"/>
                      <a:r>
                        <a:rPr lang="tr-TR" sz="1600" b="1" kern="1200" cap="none" spc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Bilgilerini ve gereğini arz ederim.</a:t>
                      </a:r>
                      <a:endParaRPr lang="tr-TR" sz="1600" b="1" kern="1200" cap="none" spc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r-TR" sz="1600" b="0" kern="120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6735">
                <a:tc>
                  <a:txBody>
                    <a:bodyPr/>
                    <a:lstStyle/>
                    <a:p>
                      <a:pPr algn="ctr"/>
                      <a:r>
                        <a:rPr lang="tr-TR" sz="1600" b="1" kern="1200" cap="none" spc="0" dirty="0" smtClean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Bilgilerinize arz ederim.</a:t>
                      </a:r>
                      <a:endParaRPr lang="tr-TR" sz="1600" b="1" kern="1200" cap="none" spc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r-TR" sz="1600" b="0" kern="120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6735">
                <a:tc>
                  <a:txBody>
                    <a:bodyPr/>
                    <a:lstStyle/>
                    <a:p>
                      <a:pPr algn="ctr"/>
                      <a:r>
                        <a:rPr lang="tr-TR" sz="1600" b="1" kern="1200" cap="none" spc="0" dirty="0" smtClean="0">
                          <a:ln>
                            <a:noFill/>
                          </a:ln>
                          <a:solidFill>
                            <a:srgbClr val="105D6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Bilgilerini ve gereğini arz/rica ederim.</a:t>
                      </a:r>
                      <a:endParaRPr lang="tr-TR" sz="1600" b="1" kern="1200" cap="none" spc="0" dirty="0">
                        <a:ln>
                          <a:noFill/>
                        </a:ln>
                        <a:solidFill>
                          <a:srgbClr val="105D68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tr-TR" sz="1600" b="1" kern="120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Hiyerarşi Yönünden Üst, Aynı ve Alt Düzeydeki İdare veya Birimle Yapılan Yazışma</a:t>
                      </a:r>
                    </a:p>
                    <a:p>
                      <a:pPr algn="ctr"/>
                      <a:endParaRPr lang="tr-TR" sz="1600" b="0" kern="120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6735">
                <a:tc>
                  <a:txBody>
                    <a:bodyPr/>
                    <a:lstStyle/>
                    <a:p>
                      <a:pPr algn="ctr"/>
                      <a:r>
                        <a:rPr lang="tr-TR" sz="1600" b="1" kern="1200" cap="none" spc="0" dirty="0" smtClean="0">
                          <a:ln>
                            <a:noFill/>
                          </a:ln>
                          <a:solidFill>
                            <a:srgbClr val="105D6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Gereğini arz</a:t>
                      </a:r>
                      <a:r>
                        <a:rPr lang="tr-TR" sz="1600" b="1" kern="1200" cap="none" spc="0" baseline="0" dirty="0" smtClean="0">
                          <a:ln>
                            <a:noFill/>
                          </a:ln>
                          <a:solidFill>
                            <a:srgbClr val="105D6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ve rica ederim.</a:t>
                      </a:r>
                      <a:endParaRPr lang="tr-TR" sz="1600" b="1" kern="1200" cap="none" spc="0" dirty="0">
                        <a:ln>
                          <a:noFill/>
                        </a:ln>
                        <a:solidFill>
                          <a:srgbClr val="105D68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r-TR" sz="1600" b="0" kern="120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6735">
                <a:tc>
                  <a:txBody>
                    <a:bodyPr/>
                    <a:lstStyle/>
                    <a:p>
                      <a:pPr algn="ctr"/>
                      <a:r>
                        <a:rPr lang="tr-TR" sz="1600" b="1" kern="1200" cap="none" spc="0" dirty="0" smtClean="0">
                          <a:ln>
                            <a:noFill/>
                          </a:ln>
                          <a:solidFill>
                            <a:srgbClr val="105D6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Bilgilerini arz</a:t>
                      </a:r>
                      <a:r>
                        <a:rPr lang="tr-TR" sz="1600" b="1" kern="1200" cap="none" spc="0" baseline="0" dirty="0" smtClean="0">
                          <a:ln>
                            <a:noFill/>
                          </a:ln>
                          <a:solidFill>
                            <a:srgbClr val="105D68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ve rica ederim.</a:t>
                      </a:r>
                      <a:endParaRPr lang="tr-TR" sz="1600" b="1" kern="1200" cap="none" spc="0" dirty="0">
                        <a:ln>
                          <a:noFill/>
                        </a:ln>
                        <a:solidFill>
                          <a:srgbClr val="105D68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r-TR" sz="1600" b="0" kern="120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8" name="Resim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153358">
            <a:off x="10555008" y="186117"/>
            <a:ext cx="1271805" cy="105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871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3409122" y="1789043"/>
            <a:ext cx="7613374" cy="4197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16: Metin</a:t>
            </a:r>
            <a:endParaRPr lang="tr-TR" sz="2000" b="1" dirty="0">
              <a:solidFill>
                <a:schemeClr val="tx1">
                  <a:lumMod val="90000"/>
                  <a:lumOff val="10000"/>
                </a:schemeClr>
              </a:solidFill>
              <a:latin typeface="Candara Light" panose="020E0502030303020204" pitchFamily="34" charset="0"/>
            </a:endParaRP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Google Shape;366;p34"/>
          <p:cNvSpPr/>
          <p:nvPr/>
        </p:nvSpPr>
        <p:spPr>
          <a:xfrm>
            <a:off x="3210340" y="1600199"/>
            <a:ext cx="7931426" cy="5257801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9525" cap="flat" cmpd="sng">
            <a:solidFill>
              <a:srgbClr val="CFD8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3727174" y="2408326"/>
            <a:ext cx="70468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tr-TR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tr-TR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7675" algn="just"/>
            <a:r>
              <a:rPr lang="tr-T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rica ederim.</a:t>
            </a:r>
          </a:p>
          <a:p>
            <a:pPr algn="just"/>
            <a:endParaRPr lang="tr-T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8232725" y="4536162"/>
            <a:ext cx="2412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Adı SOYADI</a:t>
            </a:r>
          </a:p>
          <a:p>
            <a:pPr algn="ctr"/>
            <a:r>
              <a:rPr lang="tr-T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Unvan</a:t>
            </a:r>
          </a:p>
        </p:txBody>
      </p:sp>
      <p:sp>
        <p:nvSpPr>
          <p:cNvPr id="6" name="Dikdörtgen 5"/>
          <p:cNvSpPr/>
          <p:nvPr/>
        </p:nvSpPr>
        <p:spPr>
          <a:xfrm>
            <a:off x="8232725" y="5030469"/>
            <a:ext cx="24880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HİYERARŞİ YÖNÜNDEN </a:t>
            </a:r>
          </a:p>
          <a:p>
            <a:pPr algn="ctr"/>
            <a:r>
              <a:rPr lang="tr-TR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ÜST MAKAM</a:t>
            </a:r>
          </a:p>
        </p:txBody>
      </p:sp>
      <p:sp>
        <p:nvSpPr>
          <p:cNvPr id="8" name="Dikdörtgen 7"/>
          <p:cNvSpPr/>
          <p:nvPr/>
        </p:nvSpPr>
        <p:spPr>
          <a:xfrm>
            <a:off x="5689917" y="2311686"/>
            <a:ext cx="30839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HİYERARŞİ YÖNÜNDEN ALT MAKAMA</a:t>
            </a:r>
          </a:p>
        </p:txBody>
      </p:sp>
      <p:cxnSp>
        <p:nvCxnSpPr>
          <p:cNvPr id="15" name="Düz Bağlayıcı 14"/>
          <p:cNvCxnSpPr/>
          <p:nvPr/>
        </p:nvCxnSpPr>
        <p:spPr>
          <a:xfrm>
            <a:off x="5764696" y="2588685"/>
            <a:ext cx="3101008" cy="0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Düz Bağlayıcı 17"/>
          <p:cNvCxnSpPr/>
          <p:nvPr/>
        </p:nvCxnSpPr>
        <p:spPr>
          <a:xfrm>
            <a:off x="8567530" y="5524776"/>
            <a:ext cx="2077469" cy="0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ikdörtgen 18"/>
          <p:cNvSpPr/>
          <p:nvPr/>
        </p:nvSpPr>
        <p:spPr>
          <a:xfrm>
            <a:off x="5993297" y="3682977"/>
            <a:ext cx="974034" cy="27983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BEA76912-F015-4548-9884-9B36E46AD07C}"/>
              </a:ext>
            </a:extLst>
          </p:cNvPr>
          <p:cNvSpPr/>
          <p:nvPr/>
        </p:nvSpPr>
        <p:spPr>
          <a:xfrm>
            <a:off x="1229030" y="1105891"/>
            <a:ext cx="7968438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2400" b="1" i="1" dirty="0" smtClean="0">
                <a:ln/>
                <a:solidFill>
                  <a:schemeClr val="accent5">
                    <a:lumMod val="50000"/>
                  </a:schemeClr>
                </a:solidFill>
              </a:rPr>
              <a:t>Metin Sonu Arz/ Rica Kullanımı</a:t>
            </a:r>
            <a:endParaRPr lang="tr-TR" sz="2400" b="1" i="1" dirty="0">
              <a:ln/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4" name="Dikdörtgen 23"/>
          <p:cNvSpPr/>
          <p:nvPr/>
        </p:nvSpPr>
        <p:spPr>
          <a:xfrm>
            <a:off x="199668" y="2103368"/>
            <a:ext cx="28516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Hiyerarşi yönünden alt makamlarla yapılan yazışmalar </a:t>
            </a:r>
            <a:r>
              <a:rPr lang="tr-TR" sz="1600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“rica </a:t>
            </a:r>
            <a:r>
              <a:rPr lang="tr-TR" sz="16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ederim.” ibaresiyle bitirilir. </a:t>
            </a:r>
          </a:p>
        </p:txBody>
      </p:sp>
    </p:spTree>
    <p:extLst>
      <p:ext uri="{BB962C8B-B14F-4D97-AF65-F5344CB8AC3E}">
        <p14:creationId xmlns:p14="http://schemas.microsoft.com/office/powerpoint/2010/main" val="39059421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3409122" y="1789043"/>
            <a:ext cx="7613374" cy="4197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16: Metin</a:t>
            </a:r>
            <a:endParaRPr lang="tr-TR" sz="2000" b="1" dirty="0">
              <a:solidFill>
                <a:schemeClr val="tx1">
                  <a:lumMod val="90000"/>
                  <a:lumOff val="10000"/>
                </a:schemeClr>
              </a:solidFill>
              <a:latin typeface="Candara Light" panose="020E0502030303020204" pitchFamily="34" charset="0"/>
            </a:endParaRP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Google Shape;366;p34"/>
          <p:cNvSpPr/>
          <p:nvPr/>
        </p:nvSpPr>
        <p:spPr>
          <a:xfrm>
            <a:off x="3210340" y="1600199"/>
            <a:ext cx="7931426" cy="5257801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9525" cap="flat" cmpd="sng">
            <a:solidFill>
              <a:srgbClr val="CFD8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3727174" y="2408326"/>
            <a:ext cx="70468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tr-TR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tr-TR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7675" algn="just"/>
            <a:r>
              <a:rPr lang="tr-T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arz ederim.</a:t>
            </a:r>
          </a:p>
          <a:p>
            <a:pPr algn="just"/>
            <a:endParaRPr lang="tr-T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8232725" y="4536162"/>
            <a:ext cx="2412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Adı SOYADI</a:t>
            </a:r>
          </a:p>
          <a:p>
            <a:pPr algn="ctr"/>
            <a:r>
              <a:rPr lang="tr-T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Unvan</a:t>
            </a:r>
          </a:p>
        </p:txBody>
      </p:sp>
      <p:sp>
        <p:nvSpPr>
          <p:cNvPr id="6" name="Dikdörtgen 5"/>
          <p:cNvSpPr/>
          <p:nvPr/>
        </p:nvSpPr>
        <p:spPr>
          <a:xfrm>
            <a:off x="8020878" y="5030469"/>
            <a:ext cx="2699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HİYERARŞİ YÖNÜNDEN </a:t>
            </a:r>
          </a:p>
          <a:p>
            <a:pPr algn="ctr"/>
            <a:r>
              <a:rPr lang="tr-TR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 VEYA AYNI DÜZEY MAKAM</a:t>
            </a:r>
          </a:p>
        </p:txBody>
      </p:sp>
      <p:sp>
        <p:nvSpPr>
          <p:cNvPr id="8" name="Dikdörtgen 7"/>
          <p:cNvSpPr/>
          <p:nvPr/>
        </p:nvSpPr>
        <p:spPr>
          <a:xfrm>
            <a:off x="4975266" y="2311686"/>
            <a:ext cx="45132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HİYERARŞİ YÖNÜNDEN ÜST VEYA AYNI DÜZEY MAKAMA</a:t>
            </a:r>
          </a:p>
        </p:txBody>
      </p:sp>
      <p:cxnSp>
        <p:nvCxnSpPr>
          <p:cNvPr id="15" name="Düz Bağlayıcı 14"/>
          <p:cNvCxnSpPr/>
          <p:nvPr/>
        </p:nvCxnSpPr>
        <p:spPr>
          <a:xfrm>
            <a:off x="5098774" y="2588685"/>
            <a:ext cx="4279142" cy="0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Düz Bağlayıcı 17"/>
          <p:cNvCxnSpPr/>
          <p:nvPr/>
        </p:nvCxnSpPr>
        <p:spPr>
          <a:xfrm>
            <a:off x="8160026" y="5492134"/>
            <a:ext cx="2484973" cy="0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ikdörtgen 18"/>
          <p:cNvSpPr/>
          <p:nvPr/>
        </p:nvSpPr>
        <p:spPr>
          <a:xfrm>
            <a:off x="5993297" y="3682977"/>
            <a:ext cx="974034" cy="27983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BEA76912-F015-4548-9884-9B36E46AD07C}"/>
              </a:ext>
            </a:extLst>
          </p:cNvPr>
          <p:cNvSpPr/>
          <p:nvPr/>
        </p:nvSpPr>
        <p:spPr>
          <a:xfrm>
            <a:off x="1229030" y="1105891"/>
            <a:ext cx="7968438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2400" b="1" i="1" dirty="0" smtClean="0">
                <a:ln/>
                <a:solidFill>
                  <a:schemeClr val="accent5">
                    <a:lumMod val="50000"/>
                  </a:schemeClr>
                </a:solidFill>
              </a:rPr>
              <a:t>Metin Sonu Arz/ Rica Kullanımı</a:t>
            </a:r>
            <a:endParaRPr lang="tr-TR" sz="2400" b="1" i="1" dirty="0">
              <a:ln/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Dikdörtgen 20"/>
          <p:cNvSpPr/>
          <p:nvPr/>
        </p:nvSpPr>
        <p:spPr>
          <a:xfrm>
            <a:off x="199668" y="2103368"/>
            <a:ext cx="2851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Hiyerarşi yönünden üst ve aynı düzeydeki makamlarla yapılan yazışmalar </a:t>
            </a:r>
            <a:r>
              <a:rPr lang="tr-TR" sz="1600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“arz </a:t>
            </a:r>
            <a:r>
              <a:rPr lang="tr-TR" sz="16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ederim.” ibaresiyle bitirilir. </a:t>
            </a:r>
          </a:p>
        </p:txBody>
      </p:sp>
    </p:spTree>
    <p:extLst>
      <p:ext uri="{BB962C8B-B14F-4D97-AF65-F5344CB8AC3E}">
        <p14:creationId xmlns:p14="http://schemas.microsoft.com/office/powerpoint/2010/main" val="30814164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3409122" y="1789043"/>
            <a:ext cx="7613374" cy="4197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16: Metin</a:t>
            </a:r>
            <a:endParaRPr lang="tr-TR" sz="2000" b="1" dirty="0">
              <a:solidFill>
                <a:schemeClr val="tx1">
                  <a:lumMod val="90000"/>
                  <a:lumOff val="10000"/>
                </a:schemeClr>
              </a:solidFill>
              <a:latin typeface="Candara Light" panose="020E0502030303020204" pitchFamily="34" charset="0"/>
            </a:endParaRP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Google Shape;366;p34"/>
          <p:cNvSpPr/>
          <p:nvPr/>
        </p:nvSpPr>
        <p:spPr>
          <a:xfrm>
            <a:off x="3210340" y="1600199"/>
            <a:ext cx="7931426" cy="5257801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9525" cap="flat" cmpd="sng">
            <a:solidFill>
              <a:srgbClr val="CFD8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3727174" y="2408326"/>
            <a:ext cx="70468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tr-TR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tr-TR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7675" algn="just"/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 arz ve rica ederim.</a:t>
            </a:r>
            <a:endParaRPr lang="tr-TR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tr-T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8232725" y="4536162"/>
            <a:ext cx="2412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Adı SOYADI</a:t>
            </a:r>
          </a:p>
          <a:p>
            <a:pPr algn="ctr"/>
            <a:r>
              <a:rPr lang="tr-T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Unvan</a:t>
            </a:r>
          </a:p>
        </p:txBody>
      </p:sp>
      <p:sp>
        <p:nvSpPr>
          <p:cNvPr id="6" name="Dikdörtgen 5"/>
          <p:cNvSpPr/>
          <p:nvPr/>
        </p:nvSpPr>
        <p:spPr>
          <a:xfrm>
            <a:off x="8020878" y="5030469"/>
            <a:ext cx="2699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HİYERARŞİ YÖNÜNDEN </a:t>
            </a:r>
          </a:p>
          <a:p>
            <a:pPr algn="ctr"/>
            <a:r>
              <a:rPr lang="tr-TR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 VEYA AYNI DÜZEY MAKAM</a:t>
            </a:r>
          </a:p>
        </p:txBody>
      </p:sp>
      <p:sp>
        <p:nvSpPr>
          <p:cNvPr id="8" name="Dikdörtgen 7"/>
          <p:cNvSpPr/>
          <p:nvPr/>
        </p:nvSpPr>
        <p:spPr>
          <a:xfrm>
            <a:off x="4343401" y="2311686"/>
            <a:ext cx="58959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HİYERARŞİ YÖNÜNDEN </a:t>
            </a:r>
            <a:r>
              <a:rPr lang="tr-TR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</a:t>
            </a:r>
            <a:r>
              <a:rPr lang="tr-TR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AYNI DÜZEY VE ÜST </a:t>
            </a:r>
            <a:r>
              <a:rPr lang="tr-TR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MAKAMLARA</a:t>
            </a:r>
            <a:endParaRPr lang="tr-TR" sz="1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Düz Bağlayıcı 14"/>
          <p:cNvCxnSpPr/>
          <p:nvPr/>
        </p:nvCxnSpPr>
        <p:spPr>
          <a:xfrm>
            <a:off x="5098774" y="2588685"/>
            <a:ext cx="4279142" cy="0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Düz Bağlayıcı 17"/>
          <p:cNvCxnSpPr/>
          <p:nvPr/>
        </p:nvCxnSpPr>
        <p:spPr>
          <a:xfrm>
            <a:off x="8160026" y="5492134"/>
            <a:ext cx="2484973" cy="0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ikdörtgen 18"/>
          <p:cNvSpPr/>
          <p:nvPr/>
        </p:nvSpPr>
        <p:spPr>
          <a:xfrm>
            <a:off x="5917096" y="3682977"/>
            <a:ext cx="1531453" cy="30799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BEA76912-F015-4548-9884-9B36E46AD07C}"/>
              </a:ext>
            </a:extLst>
          </p:cNvPr>
          <p:cNvSpPr/>
          <p:nvPr/>
        </p:nvSpPr>
        <p:spPr>
          <a:xfrm>
            <a:off x="1229030" y="1105891"/>
            <a:ext cx="7968438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2400" b="1" i="1" dirty="0" smtClean="0">
                <a:ln/>
                <a:solidFill>
                  <a:schemeClr val="accent5">
                    <a:lumMod val="50000"/>
                  </a:schemeClr>
                </a:solidFill>
              </a:rPr>
              <a:t>Metin Sonu Arz/ Rica Kullanımı</a:t>
            </a:r>
            <a:endParaRPr lang="tr-TR" sz="2400" b="1" i="1" dirty="0">
              <a:ln/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6059971" y="4023618"/>
            <a:ext cx="1156086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</a:t>
            </a:r>
            <a:r>
              <a:rPr lang="tr-TR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eya</a:t>
            </a:r>
          </a:p>
          <a:p>
            <a:endParaRPr lang="tr-TR" sz="1200" dirty="0" smtClean="0"/>
          </a:p>
          <a:p>
            <a:r>
              <a:rPr lang="tr-T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arz/rica ederim.</a:t>
            </a:r>
          </a:p>
        </p:txBody>
      </p:sp>
      <p:sp>
        <p:nvSpPr>
          <p:cNvPr id="16" name="Dikdörtgen 15"/>
          <p:cNvSpPr/>
          <p:nvPr/>
        </p:nvSpPr>
        <p:spPr>
          <a:xfrm>
            <a:off x="5917096" y="4035240"/>
            <a:ext cx="1531453" cy="65196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Dikdörtgen 16"/>
          <p:cNvSpPr/>
          <p:nvPr/>
        </p:nvSpPr>
        <p:spPr>
          <a:xfrm>
            <a:off x="199668" y="2103368"/>
            <a:ext cx="28516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Hiyerarşi yönünden üst ve aynı düzey makamlara dağıtımlı yapılan yazışmalar </a:t>
            </a:r>
            <a:r>
              <a:rPr lang="tr-TR" sz="1600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“arz </a:t>
            </a:r>
            <a:r>
              <a:rPr lang="tr-TR" sz="16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 rica ederim.” veya </a:t>
            </a:r>
            <a:r>
              <a:rPr lang="tr-TR" sz="1600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“arz/rica </a:t>
            </a:r>
            <a:r>
              <a:rPr lang="tr-TR" sz="16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ederim.” ibaresiyle bitirilir. </a:t>
            </a:r>
          </a:p>
        </p:txBody>
      </p:sp>
    </p:spTree>
    <p:extLst>
      <p:ext uri="{BB962C8B-B14F-4D97-AF65-F5344CB8AC3E}">
        <p14:creationId xmlns:p14="http://schemas.microsoft.com/office/powerpoint/2010/main" val="41924365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3409122" y="1789043"/>
            <a:ext cx="7613374" cy="4197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16: Metin</a:t>
            </a:r>
            <a:endParaRPr lang="tr-TR" sz="2000" b="1" dirty="0">
              <a:solidFill>
                <a:schemeClr val="tx1">
                  <a:lumMod val="90000"/>
                  <a:lumOff val="10000"/>
                </a:schemeClr>
              </a:solidFill>
              <a:latin typeface="Candara Light" panose="020E0502030303020204" pitchFamily="34" charset="0"/>
            </a:endParaRP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Google Shape;366;p34"/>
          <p:cNvSpPr/>
          <p:nvPr/>
        </p:nvSpPr>
        <p:spPr>
          <a:xfrm>
            <a:off x="3210340" y="1600199"/>
            <a:ext cx="7931426" cy="5257801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9525" cap="flat" cmpd="sng">
            <a:solidFill>
              <a:srgbClr val="CFD8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3727174" y="2408326"/>
            <a:ext cx="70468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tr-TR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tr-TR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7675" algn="just"/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 </a:t>
            </a:r>
            <a:r>
              <a:rPr lang="tr-T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rica </a:t>
            </a:r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ederim.</a:t>
            </a:r>
            <a:endParaRPr lang="tr-TR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tr-T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8232725" y="4536162"/>
            <a:ext cx="2412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Adı SOYADI</a:t>
            </a:r>
          </a:p>
          <a:p>
            <a:pPr algn="ctr"/>
            <a:r>
              <a:rPr lang="tr-T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Unvan</a:t>
            </a:r>
          </a:p>
        </p:txBody>
      </p:sp>
      <p:sp>
        <p:nvSpPr>
          <p:cNvPr id="8" name="Dikdörtgen 7"/>
          <p:cNvSpPr/>
          <p:nvPr/>
        </p:nvSpPr>
        <p:spPr>
          <a:xfrm>
            <a:off x="4343401" y="2311686"/>
            <a:ext cx="58959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KAMU NİTELİĞİ OLMAYAN TÜZEL KİŞİLİĞE</a:t>
            </a:r>
          </a:p>
        </p:txBody>
      </p:sp>
      <p:cxnSp>
        <p:nvCxnSpPr>
          <p:cNvPr id="15" name="Düz Bağlayıcı 14"/>
          <p:cNvCxnSpPr/>
          <p:nvPr/>
        </p:nvCxnSpPr>
        <p:spPr>
          <a:xfrm>
            <a:off x="5562600" y="2588685"/>
            <a:ext cx="3438525" cy="0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ikdörtgen 18"/>
          <p:cNvSpPr/>
          <p:nvPr/>
        </p:nvSpPr>
        <p:spPr>
          <a:xfrm>
            <a:off x="5917096" y="3682977"/>
            <a:ext cx="1083779" cy="30799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BEA76912-F015-4548-9884-9B36E46AD07C}"/>
              </a:ext>
            </a:extLst>
          </p:cNvPr>
          <p:cNvSpPr/>
          <p:nvPr/>
        </p:nvSpPr>
        <p:spPr>
          <a:xfrm>
            <a:off x="1229030" y="1105891"/>
            <a:ext cx="7968438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2400" b="1" i="1" dirty="0" smtClean="0">
                <a:ln/>
                <a:solidFill>
                  <a:schemeClr val="accent5">
                    <a:lumMod val="50000"/>
                  </a:schemeClr>
                </a:solidFill>
              </a:rPr>
              <a:t>Metin Sonu Arz/ Rica Kullanımı</a:t>
            </a:r>
            <a:endParaRPr lang="tr-TR" sz="2400" b="1" i="1" dirty="0">
              <a:ln/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Dikdörtgen 16"/>
          <p:cNvSpPr/>
          <p:nvPr/>
        </p:nvSpPr>
        <p:spPr>
          <a:xfrm>
            <a:off x="199668" y="2103368"/>
            <a:ext cx="2851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İdarelerin kamu niteliği olmayan tüzel kişiliklerle yaptıkları yazışmalar </a:t>
            </a:r>
            <a:r>
              <a:rPr lang="tr-TR" sz="1600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“rica </a:t>
            </a:r>
            <a:r>
              <a:rPr lang="tr-TR" sz="16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ederim</a:t>
            </a:r>
            <a:r>
              <a:rPr lang="tr-TR" sz="1600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.” </a:t>
            </a:r>
            <a:r>
              <a:rPr lang="tr-TR" sz="16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ibaresiyle bitirilir.</a:t>
            </a:r>
          </a:p>
        </p:txBody>
      </p:sp>
    </p:spTree>
    <p:extLst>
      <p:ext uri="{BB962C8B-B14F-4D97-AF65-F5344CB8AC3E}">
        <p14:creationId xmlns:p14="http://schemas.microsoft.com/office/powerpoint/2010/main" val="13855821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Dikdörtgen 48"/>
          <p:cNvSpPr/>
          <p:nvPr/>
        </p:nvSpPr>
        <p:spPr>
          <a:xfrm>
            <a:off x="0" y="3587450"/>
            <a:ext cx="12192000" cy="327482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4" name="Resim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990" y="862782"/>
            <a:ext cx="3888432" cy="52048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5" name="Dikdörtgen 44">
            <a:extLst>
              <a:ext uri="{FF2B5EF4-FFF2-40B4-BE49-F238E27FC236}">
                <a16:creationId xmlns:a16="http://schemas.microsoft.com/office/drawing/2014/main" id="{D5CEA213-F813-4A1E-9190-2C1A9D8F1F6D}"/>
              </a:ext>
            </a:extLst>
          </p:cNvPr>
          <p:cNvSpPr/>
          <p:nvPr/>
        </p:nvSpPr>
        <p:spPr>
          <a:xfrm>
            <a:off x="6482566" y="1845892"/>
            <a:ext cx="3962569" cy="3641418"/>
          </a:xfrm>
          <a:prstGeom prst="rect">
            <a:avLst/>
          </a:prstGeom>
          <a:solidFill>
            <a:srgbClr val="FFF7E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Dikdörtgen 45">
            <a:extLst>
              <a:ext uri="{FF2B5EF4-FFF2-40B4-BE49-F238E27FC236}">
                <a16:creationId xmlns:a16="http://schemas.microsoft.com/office/drawing/2014/main" id="{02FFF0FE-9948-4775-B9EC-11D5B57B5EB4}"/>
              </a:ext>
            </a:extLst>
          </p:cNvPr>
          <p:cNvSpPr/>
          <p:nvPr/>
        </p:nvSpPr>
        <p:spPr>
          <a:xfrm>
            <a:off x="6752807" y="2166190"/>
            <a:ext cx="3422085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1475 yılı Haziran ayına ve Fatih Sultan Mehmet’e ait olan bu fermanın konusu, </a:t>
            </a:r>
            <a:r>
              <a:rPr kumimoji="0" lang="tr-TR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8D06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Rukiyye</a:t>
            </a:r>
            <a:r>
              <a:rPr kumimoji="0" lang="tr-TR" sz="1800" b="0" i="1" u="none" strike="noStrike" kern="1200" cap="none" spc="0" normalizeH="0" baseline="0" noProof="0" dirty="0">
                <a:ln>
                  <a:noFill/>
                </a:ln>
                <a:solidFill>
                  <a:srgbClr val="F8D06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Hatun’un Galata civarında satın aldığı çiftliğe, komşusu tarafından yapılan müdahalenin önlenmesine dair.</a:t>
            </a:r>
          </a:p>
        </p:txBody>
      </p: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828" y="1424402"/>
            <a:ext cx="1079472" cy="788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577" y="4910182"/>
            <a:ext cx="1047296" cy="83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260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3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3409122" y="1789043"/>
            <a:ext cx="7613374" cy="4197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16: Metin</a:t>
            </a:r>
            <a:endParaRPr lang="tr-TR" sz="2000" b="1" dirty="0">
              <a:solidFill>
                <a:schemeClr val="tx1">
                  <a:lumMod val="90000"/>
                  <a:lumOff val="10000"/>
                </a:schemeClr>
              </a:solidFill>
              <a:latin typeface="Candara Light" panose="020E0502030303020204" pitchFamily="34" charset="0"/>
            </a:endParaRP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Google Shape;366;p34"/>
          <p:cNvSpPr/>
          <p:nvPr/>
        </p:nvSpPr>
        <p:spPr>
          <a:xfrm>
            <a:off x="3210340" y="1600199"/>
            <a:ext cx="7931426" cy="5257801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9525" cap="flat" cmpd="sng">
            <a:solidFill>
              <a:srgbClr val="CFD8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3727174" y="2408326"/>
            <a:ext cx="70468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tr-TR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tr-TR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7675" algn="just"/>
            <a:r>
              <a:rPr lang="tr-T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</a:p>
          <a:p>
            <a:pPr indent="447675" algn="just"/>
            <a:r>
              <a:rPr lang="tr-T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.............................................…… Bilgilerinize sunulur.</a:t>
            </a:r>
          </a:p>
          <a:p>
            <a:pPr indent="447675" algn="just"/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İyi dileklerimle.</a:t>
            </a:r>
          </a:p>
          <a:p>
            <a:pPr indent="447675" algn="just"/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Saygılarımla.</a:t>
            </a:r>
          </a:p>
          <a:p>
            <a:pPr algn="just"/>
            <a:endParaRPr lang="tr-T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4343401" y="2311686"/>
            <a:ext cx="58959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Sayın Ahmet YILMAZ</a:t>
            </a:r>
            <a:endParaRPr lang="tr-T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r-T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Açelya Sokak, No:5/25, Beşiktaş/İstanbul</a:t>
            </a:r>
            <a:endParaRPr lang="tr-T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Dikdörtgen 18"/>
          <p:cNvSpPr/>
          <p:nvPr/>
        </p:nvSpPr>
        <p:spPr>
          <a:xfrm>
            <a:off x="6112930" y="3887741"/>
            <a:ext cx="1823055" cy="64842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BEA76912-F015-4548-9884-9B36E46AD07C}"/>
              </a:ext>
            </a:extLst>
          </p:cNvPr>
          <p:cNvSpPr/>
          <p:nvPr/>
        </p:nvSpPr>
        <p:spPr>
          <a:xfrm>
            <a:off x="1229030" y="1105891"/>
            <a:ext cx="7968438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2400" b="1" i="1" dirty="0" smtClean="0">
                <a:ln/>
                <a:solidFill>
                  <a:schemeClr val="accent5">
                    <a:lumMod val="50000"/>
                  </a:schemeClr>
                </a:solidFill>
              </a:rPr>
              <a:t>Metin Sonu Arz/ Rica Kullanımı</a:t>
            </a:r>
            <a:endParaRPr lang="tr-TR" sz="2400" b="1" i="1" dirty="0">
              <a:ln/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Dikdörtgen 16"/>
          <p:cNvSpPr/>
          <p:nvPr/>
        </p:nvSpPr>
        <p:spPr>
          <a:xfrm>
            <a:off x="239424" y="1825639"/>
            <a:ext cx="28516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dirty="0"/>
              <a:t>Muhatabı gerçek kişi olan yazışmalar “Saygılarımla.”, “İyi dileklerimle.” veya “Bilgilerinize sunulur.” ibareleriyle bitirilebilir.</a:t>
            </a:r>
            <a:endParaRPr lang="tr-TR" sz="16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2042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3409122" y="1789043"/>
            <a:ext cx="7613374" cy="4197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16: Metin</a:t>
            </a:r>
            <a:endParaRPr lang="tr-TR" sz="2000" b="1" dirty="0">
              <a:solidFill>
                <a:schemeClr val="tx1">
                  <a:lumMod val="90000"/>
                  <a:lumOff val="10000"/>
                </a:schemeClr>
              </a:solidFill>
              <a:latin typeface="Candara Light" panose="020E0502030303020204" pitchFamily="34" charset="0"/>
            </a:endParaRP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Google Shape;366;p34"/>
          <p:cNvSpPr/>
          <p:nvPr/>
        </p:nvSpPr>
        <p:spPr>
          <a:xfrm>
            <a:off x="3210340" y="1600199"/>
            <a:ext cx="7931426" cy="5257801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9525" cap="flat" cmpd="sng">
            <a:solidFill>
              <a:srgbClr val="CFD8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BEA76912-F015-4548-9884-9B36E46AD07C}"/>
              </a:ext>
            </a:extLst>
          </p:cNvPr>
          <p:cNvSpPr/>
          <p:nvPr/>
        </p:nvSpPr>
        <p:spPr>
          <a:xfrm>
            <a:off x="1229030" y="1105891"/>
            <a:ext cx="7968438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2400" b="1" i="1" dirty="0" smtClean="0">
                <a:ln/>
                <a:solidFill>
                  <a:schemeClr val="accent5">
                    <a:lumMod val="50000"/>
                  </a:schemeClr>
                </a:solidFill>
              </a:rPr>
              <a:t>Metin Sonu Arz/ Rica Kullanımı</a:t>
            </a:r>
            <a:endParaRPr lang="tr-TR" sz="2400" b="1" i="1" dirty="0">
              <a:ln/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Dikdörtgen 16"/>
          <p:cNvSpPr/>
          <p:nvPr/>
        </p:nvSpPr>
        <p:spPr>
          <a:xfrm>
            <a:off x="239424" y="1730236"/>
            <a:ext cx="285164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Belge</a:t>
            </a:r>
            <a:r>
              <a:rPr lang="tr-TR" sz="16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imza yetkisini devreden makam adına «a.» imzalandığında</a:t>
            </a:r>
            <a:r>
              <a:rPr lang="tr-TR" sz="16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yetkiyi devreden makamın hiyerarşik durumuna göre arz ve/veya rica ibarelerinden uygun olanıyla bitirilir.</a:t>
            </a:r>
          </a:p>
        </p:txBody>
      </p:sp>
      <p:sp>
        <p:nvSpPr>
          <p:cNvPr id="11" name="Metin kutusu 10"/>
          <p:cNvSpPr txBox="1"/>
          <p:nvPr/>
        </p:nvSpPr>
        <p:spPr>
          <a:xfrm>
            <a:off x="3727174" y="2687000"/>
            <a:ext cx="70468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tr-TR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tr-TR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7675" algn="just"/>
            <a:r>
              <a:rPr lang="tr-T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</a:p>
          <a:p>
            <a:pPr indent="447675" algn="just"/>
            <a:r>
              <a:rPr lang="tr-T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.............................................…… rica </a:t>
            </a:r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ederim.</a:t>
            </a:r>
            <a:endParaRPr lang="tr-TR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tr-T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8232725" y="4814836"/>
            <a:ext cx="2412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Adı SOYADI</a:t>
            </a:r>
          </a:p>
          <a:p>
            <a:pPr algn="ctr"/>
            <a:r>
              <a:rPr lang="tr-T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Bakan a.</a:t>
            </a:r>
          </a:p>
          <a:p>
            <a:pPr algn="ctr"/>
            <a:r>
              <a:rPr lang="tr-T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Personel Genel Müdürü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4325984" y="2439846"/>
            <a:ext cx="58959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KARAYOLLARI GENEL MÜDÜRLÜĞÜNE</a:t>
            </a:r>
            <a:endParaRPr lang="tr-T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Dikdörtgen 13"/>
          <p:cNvSpPr/>
          <p:nvPr/>
        </p:nvSpPr>
        <p:spPr>
          <a:xfrm>
            <a:off x="6167803" y="4157813"/>
            <a:ext cx="974034" cy="27983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79813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3409122" y="1789043"/>
            <a:ext cx="7613374" cy="4197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16: Metin</a:t>
            </a:r>
            <a:endParaRPr lang="tr-TR" sz="2000" b="1" dirty="0">
              <a:solidFill>
                <a:schemeClr val="tx1">
                  <a:lumMod val="90000"/>
                  <a:lumOff val="10000"/>
                </a:schemeClr>
              </a:solidFill>
              <a:latin typeface="Candara Light" panose="020E0502030303020204" pitchFamily="34" charset="0"/>
            </a:endParaRP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Google Shape;366;p34"/>
          <p:cNvSpPr/>
          <p:nvPr/>
        </p:nvSpPr>
        <p:spPr>
          <a:xfrm>
            <a:off x="3210340" y="1600199"/>
            <a:ext cx="7931426" cy="5257801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9525" cap="flat" cmpd="sng">
            <a:solidFill>
              <a:srgbClr val="CFD8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3727174" y="2408326"/>
            <a:ext cx="70468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tr-TR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tr-TR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7675" algn="just"/>
            <a:r>
              <a:rPr lang="tr-T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</a:p>
          <a:p>
            <a:pPr indent="447675" algn="just"/>
            <a:r>
              <a:rPr lang="tr-T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.............................................…… arz </a:t>
            </a:r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ederim.</a:t>
            </a:r>
            <a:endParaRPr lang="tr-TR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tr-T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8232725" y="4536162"/>
            <a:ext cx="2412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Adı SOYADI</a:t>
            </a:r>
          </a:p>
          <a:p>
            <a:pPr algn="ctr"/>
            <a:r>
              <a:rPr lang="tr-T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Bakan</a:t>
            </a:r>
          </a:p>
        </p:txBody>
      </p:sp>
      <p:sp>
        <p:nvSpPr>
          <p:cNvPr id="8" name="Dikdörtgen 7"/>
          <p:cNvSpPr/>
          <p:nvPr/>
        </p:nvSpPr>
        <p:spPr>
          <a:xfrm>
            <a:off x="4343401" y="2311686"/>
            <a:ext cx="58959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HAZİNE VE MALİYE BAKANLIĞINA</a:t>
            </a:r>
          </a:p>
          <a:p>
            <a:pPr algn="ctr"/>
            <a:r>
              <a:rPr lang="tr-T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(Muhasebat Genel Müdürlüğü)</a:t>
            </a:r>
          </a:p>
        </p:txBody>
      </p:sp>
      <p:sp>
        <p:nvSpPr>
          <p:cNvPr id="19" name="Dikdörtgen 18"/>
          <p:cNvSpPr/>
          <p:nvPr/>
        </p:nvSpPr>
        <p:spPr>
          <a:xfrm>
            <a:off x="6112930" y="3887742"/>
            <a:ext cx="1083779" cy="30799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BEA76912-F015-4548-9884-9B36E46AD07C}"/>
              </a:ext>
            </a:extLst>
          </p:cNvPr>
          <p:cNvSpPr/>
          <p:nvPr/>
        </p:nvSpPr>
        <p:spPr>
          <a:xfrm>
            <a:off x="1229030" y="1105891"/>
            <a:ext cx="7968438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2400" b="1" i="1" dirty="0" smtClean="0">
                <a:ln/>
                <a:solidFill>
                  <a:schemeClr val="accent5">
                    <a:lumMod val="50000"/>
                  </a:schemeClr>
                </a:solidFill>
              </a:rPr>
              <a:t>Metin Sonu Arz/ Rica Kullanımı</a:t>
            </a:r>
            <a:endParaRPr lang="tr-TR" sz="2400" b="1" i="1" dirty="0">
              <a:ln/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Dikdörtgen 16"/>
          <p:cNvSpPr/>
          <p:nvPr/>
        </p:nvSpPr>
        <p:spPr>
          <a:xfrm>
            <a:off x="239424" y="1825639"/>
            <a:ext cx="285164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Muhatap kısmında ikinci satırda parantez içerisinde birim veya idare ismi belirtilen yazışmalar, birinci satırda yer alan muhatap idare dikkate alınarak arz veya rica ibarelerinden uygun olanı ile bitirilir.</a:t>
            </a:r>
          </a:p>
          <a:p>
            <a:endParaRPr lang="tr-TR" sz="16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631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16: Metin</a:t>
            </a:r>
            <a:endParaRPr lang="tr-TR" sz="2000" b="1" dirty="0">
              <a:solidFill>
                <a:schemeClr val="tx1">
                  <a:lumMod val="90000"/>
                  <a:lumOff val="10000"/>
                </a:schemeClr>
              </a:solidFill>
              <a:latin typeface="Candara Light" panose="020E0502030303020204" pitchFamily="34" charset="0"/>
            </a:endParaRP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Freeform: Shape 96">
            <a:extLst>
              <a:ext uri="{FF2B5EF4-FFF2-40B4-BE49-F238E27FC236}">
                <a16:creationId xmlns:a16="http://schemas.microsoft.com/office/drawing/2014/main" id="{DF375085-4E9E-4CD4-B48E-19513A46CF85}"/>
              </a:ext>
            </a:extLst>
          </p:cNvPr>
          <p:cNvSpPr/>
          <p:nvPr/>
        </p:nvSpPr>
        <p:spPr>
          <a:xfrm flipV="1">
            <a:off x="2283453" y="2845362"/>
            <a:ext cx="170989" cy="764108"/>
          </a:xfrm>
          <a:custGeom>
            <a:avLst/>
            <a:gdLst>
              <a:gd name="connsiteX0" fmla="*/ 25050 w 439253"/>
              <a:gd name="connsiteY0" fmla="*/ 443420 h 1392068"/>
              <a:gd name="connsiteX1" fmla="*/ 413483 w 439253"/>
              <a:gd name="connsiteY1" fmla="*/ 443420 h 1392068"/>
              <a:gd name="connsiteX2" fmla="*/ 413483 w 439253"/>
              <a:gd name="connsiteY2" fmla="*/ 1392068 h 1392068"/>
              <a:gd name="connsiteX3" fmla="*/ 25050 w 439253"/>
              <a:gd name="connsiteY3" fmla="*/ 1392068 h 1392068"/>
              <a:gd name="connsiteX4" fmla="*/ 25050 w 439253"/>
              <a:gd name="connsiteY4" fmla="*/ 443420 h 1392068"/>
              <a:gd name="connsiteX5" fmla="*/ 230242 w 439253"/>
              <a:gd name="connsiteY5" fmla="*/ 103 h 1392068"/>
              <a:gd name="connsiteX6" fmla="*/ 328232 w 439253"/>
              <a:gd name="connsiteY6" fmla="*/ 21015 h 1392068"/>
              <a:gd name="connsiteX7" fmla="*/ 439121 w 439253"/>
              <a:gd name="connsiteY7" fmla="*/ 174849 h 1392068"/>
              <a:gd name="connsiteX8" fmla="*/ 335924 w 439253"/>
              <a:gd name="connsiteY8" fmla="*/ 343427 h 1392068"/>
              <a:gd name="connsiteX9" fmla="*/ 217984 w 439253"/>
              <a:gd name="connsiteY9" fmla="*/ 374194 h 1392068"/>
              <a:gd name="connsiteX10" fmla="*/ 101966 w 439253"/>
              <a:gd name="connsiteY10" fmla="*/ 340222 h 1392068"/>
              <a:gd name="connsiteX11" fmla="*/ 692 w 439253"/>
              <a:gd name="connsiteY11" fmla="*/ 169722 h 1392068"/>
              <a:gd name="connsiteX12" fmla="*/ 130811 w 439253"/>
              <a:gd name="connsiteY12" fmla="*/ 13323 h 1392068"/>
              <a:gd name="connsiteX13" fmla="*/ 230242 w 439253"/>
              <a:gd name="connsiteY13" fmla="*/ 103 h 139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9253" h="1392068">
                <a:moveTo>
                  <a:pt x="25050" y="443420"/>
                </a:moveTo>
                <a:cubicBezTo>
                  <a:pt x="154528" y="443420"/>
                  <a:pt x="282724" y="443420"/>
                  <a:pt x="413483" y="443420"/>
                </a:cubicBezTo>
                <a:cubicBezTo>
                  <a:pt x="413483" y="759422"/>
                  <a:pt x="413483" y="1074783"/>
                  <a:pt x="413483" y="1392068"/>
                </a:cubicBezTo>
                <a:cubicBezTo>
                  <a:pt x="285287" y="1392068"/>
                  <a:pt x="156451" y="1392068"/>
                  <a:pt x="25050" y="1392068"/>
                </a:cubicBezTo>
                <a:cubicBezTo>
                  <a:pt x="25050" y="1074143"/>
                  <a:pt x="25050" y="760063"/>
                  <a:pt x="25050" y="443420"/>
                </a:cubicBezTo>
                <a:close/>
                <a:moveTo>
                  <a:pt x="230242" y="103"/>
                </a:moveTo>
                <a:cubicBezTo>
                  <a:pt x="263333" y="984"/>
                  <a:pt x="296183" y="7554"/>
                  <a:pt x="328232" y="21015"/>
                </a:cubicBezTo>
                <a:cubicBezTo>
                  <a:pt x="395534" y="49218"/>
                  <a:pt x="435916" y="99214"/>
                  <a:pt x="439121" y="174849"/>
                </a:cubicBezTo>
                <a:cubicBezTo>
                  <a:pt x="441685" y="253690"/>
                  <a:pt x="407072" y="312019"/>
                  <a:pt x="335924" y="343427"/>
                </a:cubicBezTo>
                <a:cubicBezTo>
                  <a:pt x="300670" y="358810"/>
                  <a:pt x="259647" y="363938"/>
                  <a:pt x="217984" y="374194"/>
                </a:cubicBezTo>
                <a:cubicBezTo>
                  <a:pt x="178243" y="362656"/>
                  <a:pt x="137861" y="356887"/>
                  <a:pt x="101966" y="340222"/>
                </a:cubicBezTo>
                <a:cubicBezTo>
                  <a:pt x="32741" y="308173"/>
                  <a:pt x="-5718" y="238307"/>
                  <a:pt x="692" y="169722"/>
                </a:cubicBezTo>
                <a:cubicBezTo>
                  <a:pt x="8384" y="92164"/>
                  <a:pt x="53893" y="35758"/>
                  <a:pt x="130811" y="13323"/>
                </a:cubicBezTo>
                <a:cubicBezTo>
                  <a:pt x="163821" y="4029"/>
                  <a:pt x="197152" y="-778"/>
                  <a:pt x="230242" y="103"/>
                </a:cubicBezTo>
                <a:close/>
              </a:path>
            </a:pathLst>
          </a:custGeom>
          <a:solidFill>
            <a:srgbClr val="C00000"/>
          </a:solidFill>
          <a:ln w="9525" cap="flat">
            <a:noFill/>
            <a:prstDash val="solid"/>
            <a:miter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14" name="Dikdörtgen 13"/>
          <p:cNvSpPr/>
          <p:nvPr/>
        </p:nvSpPr>
        <p:spPr>
          <a:xfrm>
            <a:off x="3210260" y="1475304"/>
            <a:ext cx="77051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tr-TR" sz="1600" dirty="0">
              <a:solidFill>
                <a:schemeClr val="tx2">
                  <a:lumMod val="25000"/>
                </a:schemeClr>
              </a:solidFill>
              <a:latin typeface="Calibri" panose="020F0502020204030204"/>
            </a:endParaRPr>
          </a:p>
          <a:p>
            <a:pPr lvl="0" algn="just"/>
            <a:r>
              <a:rPr lang="tr-TR" sz="1600" dirty="0" smtClean="0">
                <a:solidFill>
                  <a:schemeClr val="tx2">
                    <a:lumMod val="25000"/>
                  </a:schemeClr>
                </a:solidFill>
                <a:latin typeface="Calibri" panose="020F0502020204030204"/>
              </a:rPr>
              <a:t>“</a:t>
            </a:r>
            <a:r>
              <a:rPr lang="tr-TR" sz="1600" b="1" dirty="0">
                <a:solidFill>
                  <a:schemeClr val="tx2">
                    <a:lumMod val="25000"/>
                  </a:schemeClr>
                </a:solidFill>
                <a:latin typeface="Calibri" panose="020F0502020204030204"/>
              </a:rPr>
              <a:t>Arz” ve “rica” ibarelerin tercih edilmesinde mevzuatla veya farklı hususlarca net olarak hiyerarşi yönünden ast-üst ilişkisinin tanımlanmadığı durumlarda metin sonunun “arz ederim” ifadesi ile </a:t>
            </a:r>
            <a:r>
              <a:rPr lang="tr-TR" sz="1600" b="1" dirty="0" smtClean="0">
                <a:solidFill>
                  <a:schemeClr val="tx2">
                    <a:lumMod val="25000"/>
                  </a:schemeClr>
                </a:solidFill>
                <a:latin typeface="Calibri" panose="020F0502020204030204"/>
              </a:rPr>
              <a:t>bitirilmelidir.</a:t>
            </a:r>
            <a:endParaRPr lang="tr-TR" sz="1600" dirty="0">
              <a:solidFill>
                <a:schemeClr val="tx2">
                  <a:lumMod val="25000"/>
                </a:schemeClr>
              </a:solidFill>
              <a:latin typeface="Calibri" panose="020F0502020204030204"/>
            </a:endParaRPr>
          </a:p>
        </p:txBody>
      </p:sp>
      <p:pic>
        <p:nvPicPr>
          <p:cNvPr id="15" name="Picture 3" descr="D:\Fullppt\005-PNG이미지\magnifying-glass-189254.png">
            <a:extLst>
              <a:ext uri="{FF2B5EF4-FFF2-40B4-BE49-F238E27FC236}">
                <a16:creationId xmlns:a16="http://schemas.microsoft.com/office/drawing/2014/main" id="{F7A82109-9EDB-492D-AFC4-DDEFEE76D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4310">
            <a:off x="-865922" y="1076143"/>
            <a:ext cx="5575644" cy="547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ikdörtgen 7"/>
          <p:cNvSpPr/>
          <p:nvPr/>
        </p:nvSpPr>
        <p:spPr>
          <a:xfrm>
            <a:off x="3410557" y="4523527"/>
            <a:ext cx="8418760" cy="64633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tr-TR" i="1" dirty="0" smtClean="0">
                <a:solidFill>
                  <a:schemeClr val="bg1"/>
                </a:solidFill>
              </a:rPr>
              <a:t>Cumhurbaşkanlığı tarafından </a:t>
            </a:r>
            <a:r>
              <a:rPr lang="tr-TR" i="1" dirty="0" smtClean="0">
                <a:solidFill>
                  <a:schemeClr val="bg1">
                    <a:lumMod val="85000"/>
                  </a:schemeClr>
                </a:solidFill>
              </a:rPr>
              <a:t>(Üst Yargı Kuruluşları, Mahkemeler ve TBMM hariç)</a:t>
            </a:r>
            <a:r>
              <a:rPr lang="tr-TR" i="1" dirty="0" smtClean="0">
                <a:solidFill>
                  <a:schemeClr val="bg1"/>
                </a:solidFill>
              </a:rPr>
              <a:t> gönderilen belgelerde metin sonu «...... rica ederim.» ifadesi ile bitirilir.</a:t>
            </a:r>
            <a:endParaRPr lang="tr-TR" i="1" dirty="0">
              <a:solidFill>
                <a:schemeClr val="bg1"/>
              </a:solidFill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3410557" y="5365774"/>
            <a:ext cx="8418760" cy="92333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tr-TR" i="1" dirty="0" smtClean="0">
                <a:solidFill>
                  <a:schemeClr val="bg1"/>
                </a:solidFill>
              </a:rPr>
              <a:t>Bakanlıklar tarafından merkez ve taşra teşkilatı ile bağlı, ilgili kurum ve kuruluşlara gönderilen belgelerde metin sonu </a:t>
            </a:r>
            <a:r>
              <a:rPr lang="tr-TR" i="1" dirty="0">
                <a:solidFill>
                  <a:schemeClr val="bg1"/>
                </a:solidFill>
              </a:rPr>
              <a:t>«...... rica ederim.» ifadesi ile bitirilir</a:t>
            </a:r>
            <a:r>
              <a:rPr lang="tr-TR" i="1" dirty="0" smtClean="0">
                <a:solidFill>
                  <a:schemeClr val="bg1"/>
                </a:solidFill>
              </a:rPr>
              <a:t>.</a:t>
            </a:r>
            <a:endParaRPr lang="tr-TR" i="1" dirty="0">
              <a:solidFill>
                <a:schemeClr val="bg1"/>
              </a:solidFill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3293111" y="3732751"/>
            <a:ext cx="82184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tr-TR" sz="1600" dirty="0">
                <a:solidFill>
                  <a:schemeClr val="tx2">
                    <a:lumMod val="25000"/>
                  </a:schemeClr>
                </a:solidFill>
                <a:latin typeface="Calibri" panose="020F0502020204030204"/>
              </a:rPr>
              <a:t>“</a:t>
            </a:r>
            <a:r>
              <a:rPr lang="tr-TR" sz="1600" b="1" dirty="0">
                <a:solidFill>
                  <a:schemeClr val="tx2">
                    <a:lumMod val="25000"/>
                  </a:schemeClr>
                </a:solidFill>
                <a:latin typeface="Calibri" panose="020F0502020204030204"/>
              </a:rPr>
              <a:t>Rica</a:t>
            </a:r>
            <a:r>
              <a:rPr lang="tr-TR" sz="1600" dirty="0">
                <a:solidFill>
                  <a:schemeClr val="tx2">
                    <a:lumMod val="25000"/>
                  </a:schemeClr>
                </a:solidFill>
                <a:latin typeface="Calibri" panose="020F0502020204030204"/>
              </a:rPr>
              <a:t>” ibaresinin kullanımında hassasiyet gösterilmeli ve aşağıda yer alan hususlar örnek alınmalıdır:</a:t>
            </a:r>
          </a:p>
        </p:txBody>
      </p:sp>
    </p:spTree>
    <p:extLst>
      <p:ext uri="{BB962C8B-B14F-4D97-AF65-F5344CB8AC3E}">
        <p14:creationId xmlns:p14="http://schemas.microsoft.com/office/powerpoint/2010/main" val="18194664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16: Metin</a:t>
            </a:r>
            <a:endParaRPr lang="tr-TR" sz="2000" b="1" dirty="0">
              <a:solidFill>
                <a:schemeClr val="tx1">
                  <a:lumMod val="90000"/>
                  <a:lumOff val="10000"/>
                </a:schemeClr>
              </a:solidFill>
              <a:latin typeface="Candara Light" panose="020E0502030303020204" pitchFamily="34" charset="0"/>
            </a:endParaRP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0" name="Group 2">
            <a:extLst>
              <a:ext uri="{FF2B5EF4-FFF2-40B4-BE49-F238E27FC236}">
                <a16:creationId xmlns:a16="http://schemas.microsoft.com/office/drawing/2014/main" id="{3D03B308-AC9F-4968-9059-5C4BD16CFEE8}"/>
              </a:ext>
            </a:extLst>
          </p:cNvPr>
          <p:cNvGrpSpPr/>
          <p:nvPr/>
        </p:nvGrpSpPr>
        <p:grpSpPr>
          <a:xfrm>
            <a:off x="232324" y="3634819"/>
            <a:ext cx="2075450" cy="2034458"/>
            <a:chOff x="1510528" y="1366070"/>
            <a:chExt cx="3431329" cy="34313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Freeform: Shape 25">
              <a:extLst>
                <a:ext uri="{FF2B5EF4-FFF2-40B4-BE49-F238E27FC236}">
                  <a16:creationId xmlns:a16="http://schemas.microsoft.com/office/drawing/2014/main" id="{49709B60-FE59-4981-8D4B-14C5DD603CC4}"/>
                </a:ext>
              </a:extLst>
            </p:cNvPr>
            <p:cNvSpPr/>
            <p:nvPr/>
          </p:nvSpPr>
          <p:spPr>
            <a:xfrm>
              <a:off x="1510528" y="1366070"/>
              <a:ext cx="3431329" cy="3431329"/>
            </a:xfrm>
            <a:custGeom>
              <a:avLst/>
              <a:gdLst>
                <a:gd name="connsiteX0" fmla="*/ 3057049 w 3057525"/>
                <a:gd name="connsiteY0" fmla="*/ 1532096 h 3057525"/>
                <a:gd name="connsiteX1" fmla="*/ 1532096 w 3057525"/>
                <a:gd name="connsiteY1" fmla="*/ 3057049 h 3057525"/>
                <a:gd name="connsiteX2" fmla="*/ 7144 w 3057525"/>
                <a:gd name="connsiteY2" fmla="*/ 1532096 h 3057525"/>
                <a:gd name="connsiteX3" fmla="*/ 1532096 w 3057525"/>
                <a:gd name="connsiteY3" fmla="*/ 7144 h 3057525"/>
                <a:gd name="connsiteX4" fmla="*/ 3057049 w 3057525"/>
                <a:gd name="connsiteY4" fmla="*/ 1532096 h 305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7525" h="3057525">
                  <a:moveTo>
                    <a:pt x="3057049" y="1532096"/>
                  </a:moveTo>
                  <a:cubicBezTo>
                    <a:pt x="3057049" y="2374304"/>
                    <a:pt x="2374304" y="3057049"/>
                    <a:pt x="1532096" y="3057049"/>
                  </a:cubicBezTo>
                  <a:cubicBezTo>
                    <a:pt x="689888" y="3057049"/>
                    <a:pt x="7144" y="2374304"/>
                    <a:pt x="7144" y="1532096"/>
                  </a:cubicBezTo>
                  <a:cubicBezTo>
                    <a:pt x="7144" y="689888"/>
                    <a:pt x="689888" y="7144"/>
                    <a:pt x="1532096" y="7144"/>
                  </a:cubicBezTo>
                  <a:cubicBezTo>
                    <a:pt x="2374304" y="7144"/>
                    <a:pt x="3057049" y="689888"/>
                    <a:pt x="3057049" y="1532096"/>
                  </a:cubicBezTo>
                  <a:close/>
                </a:path>
              </a:pathLst>
            </a:custGeom>
            <a:solidFill>
              <a:srgbClr val="0680C3">
                <a:lumMod val="20000"/>
                <a:lumOff val="80000"/>
              </a:srgbClr>
            </a:solidFill>
            <a:ln w="9525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" name="Freeform: Shape 26">
              <a:extLst>
                <a:ext uri="{FF2B5EF4-FFF2-40B4-BE49-F238E27FC236}">
                  <a16:creationId xmlns:a16="http://schemas.microsoft.com/office/drawing/2014/main" id="{9085A5EF-FD0C-4223-BDC5-E3A7143612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29854" y="1388027"/>
              <a:ext cx="3411797" cy="3337560"/>
            </a:xfrm>
            <a:custGeom>
              <a:avLst/>
              <a:gdLst>
                <a:gd name="connsiteX0" fmla="*/ 2863236 w 3028217"/>
                <a:gd name="connsiteY0" fmla="*/ 2049564 h 2962327"/>
                <a:gd name="connsiteX1" fmla="*/ 2844662 w 3028217"/>
                <a:gd name="connsiteY1" fmla="*/ 2065518 h 2962327"/>
                <a:gd name="connsiteX2" fmla="*/ 2847519 w 3028217"/>
                <a:gd name="connsiteY2" fmla="*/ 2116953 h 2962327"/>
                <a:gd name="connsiteX3" fmla="*/ 2887525 w 3028217"/>
                <a:gd name="connsiteY3" fmla="*/ 2084568 h 2962327"/>
                <a:gd name="connsiteX4" fmla="*/ 2890382 w 3028217"/>
                <a:gd name="connsiteY4" fmla="*/ 2078853 h 2962327"/>
                <a:gd name="connsiteX5" fmla="*/ 2890382 w 3028217"/>
                <a:gd name="connsiteY5" fmla="*/ 2057898 h 2962327"/>
                <a:gd name="connsiteX6" fmla="*/ 2863236 w 3028217"/>
                <a:gd name="connsiteY6" fmla="*/ 2049564 h 2962327"/>
                <a:gd name="connsiteX7" fmla="*/ 2453184 w 3028217"/>
                <a:gd name="connsiteY7" fmla="*/ 1703568 h 2962327"/>
                <a:gd name="connsiteX8" fmla="*/ 2444611 w 3028217"/>
                <a:gd name="connsiteY8" fmla="*/ 1714046 h 2962327"/>
                <a:gd name="connsiteX9" fmla="*/ 2467471 w 3028217"/>
                <a:gd name="connsiteY9" fmla="*/ 1740716 h 2962327"/>
                <a:gd name="connsiteX10" fmla="*/ 2482711 w 3028217"/>
                <a:gd name="connsiteY10" fmla="*/ 1728333 h 2962327"/>
                <a:gd name="connsiteX11" fmla="*/ 2453184 w 3028217"/>
                <a:gd name="connsiteY11" fmla="*/ 1703568 h 2962327"/>
                <a:gd name="connsiteX12" fmla="*/ 802501 w 3028217"/>
                <a:gd name="connsiteY12" fmla="*/ 1583553 h 2962327"/>
                <a:gd name="connsiteX13" fmla="*/ 812026 w 3028217"/>
                <a:gd name="connsiteY13" fmla="*/ 1589268 h 2962327"/>
                <a:gd name="connsiteX14" fmla="*/ 802501 w 3028217"/>
                <a:gd name="connsiteY14" fmla="*/ 1599745 h 2962327"/>
                <a:gd name="connsiteX15" fmla="*/ 792024 w 3028217"/>
                <a:gd name="connsiteY15" fmla="*/ 1594030 h 2962327"/>
                <a:gd name="connsiteX16" fmla="*/ 802501 w 3028217"/>
                <a:gd name="connsiteY16" fmla="*/ 1583553 h 2962327"/>
                <a:gd name="connsiteX17" fmla="*/ 573901 w 3028217"/>
                <a:gd name="connsiteY17" fmla="*/ 1577838 h 2962327"/>
                <a:gd name="connsiteX18" fmla="*/ 592951 w 3028217"/>
                <a:gd name="connsiteY18" fmla="*/ 1589268 h 2962327"/>
                <a:gd name="connsiteX19" fmla="*/ 584379 w 3028217"/>
                <a:gd name="connsiteY19" fmla="*/ 1596888 h 2962327"/>
                <a:gd name="connsiteX20" fmla="*/ 565329 w 3028217"/>
                <a:gd name="connsiteY20" fmla="*/ 1587363 h 2962327"/>
                <a:gd name="connsiteX21" fmla="*/ 573901 w 3028217"/>
                <a:gd name="connsiteY21" fmla="*/ 1577838 h 2962327"/>
                <a:gd name="connsiteX22" fmla="*/ 698678 w 3028217"/>
                <a:gd name="connsiteY22" fmla="*/ 1550216 h 2962327"/>
                <a:gd name="connsiteX23" fmla="*/ 763448 w 3028217"/>
                <a:gd name="connsiteY23" fmla="*/ 1592126 h 2962327"/>
                <a:gd name="connsiteX24" fmla="*/ 678676 w 3028217"/>
                <a:gd name="connsiteY24" fmla="*/ 1592126 h 2962327"/>
                <a:gd name="connsiteX25" fmla="*/ 698678 w 3028217"/>
                <a:gd name="connsiteY25" fmla="*/ 1550216 h 2962327"/>
                <a:gd name="connsiteX26" fmla="*/ 492939 w 3028217"/>
                <a:gd name="connsiteY26" fmla="*/ 1460681 h 2962327"/>
                <a:gd name="connsiteX27" fmla="*/ 562471 w 3028217"/>
                <a:gd name="connsiteY27" fmla="*/ 1479731 h 2962327"/>
                <a:gd name="connsiteX28" fmla="*/ 646291 w 3028217"/>
                <a:gd name="connsiteY28" fmla="*/ 1537833 h 2962327"/>
                <a:gd name="connsiteX29" fmla="*/ 577711 w 3028217"/>
                <a:gd name="connsiteY29" fmla="*/ 1525451 h 2962327"/>
                <a:gd name="connsiteX30" fmla="*/ 527229 w 3028217"/>
                <a:gd name="connsiteY30" fmla="*/ 1487351 h 2962327"/>
                <a:gd name="connsiteX31" fmla="*/ 525032 w 3028217"/>
                <a:gd name="connsiteY31" fmla="*/ 1486533 h 2962327"/>
                <a:gd name="connsiteX32" fmla="*/ 527229 w 3028217"/>
                <a:gd name="connsiteY32" fmla="*/ 1488303 h 2962327"/>
                <a:gd name="connsiteX33" fmla="*/ 451029 w 3028217"/>
                <a:gd name="connsiteY33" fmla="*/ 1494971 h 2962327"/>
                <a:gd name="connsiteX34" fmla="*/ 492939 w 3028217"/>
                <a:gd name="connsiteY34" fmla="*/ 1460681 h 2962327"/>
                <a:gd name="connsiteX35" fmla="*/ 592475 w 3028217"/>
                <a:gd name="connsiteY35" fmla="*/ 1413889 h 2962327"/>
                <a:gd name="connsiteX36" fmla="*/ 596761 w 3028217"/>
                <a:gd name="connsiteY36" fmla="*/ 1414961 h 2962327"/>
                <a:gd name="connsiteX37" fmla="*/ 595809 w 3028217"/>
                <a:gd name="connsiteY37" fmla="*/ 1447346 h 2962327"/>
                <a:gd name="connsiteX38" fmla="*/ 588189 w 3028217"/>
                <a:gd name="connsiteY38" fmla="*/ 1414961 h 2962327"/>
                <a:gd name="connsiteX39" fmla="*/ 592475 w 3028217"/>
                <a:gd name="connsiteY39" fmla="*/ 1413889 h 2962327"/>
                <a:gd name="connsiteX40" fmla="*/ 2633206 w 3028217"/>
                <a:gd name="connsiteY40" fmla="*/ 1174931 h 2962327"/>
                <a:gd name="connsiteX41" fmla="*/ 2673211 w 3028217"/>
                <a:gd name="connsiteY41" fmla="*/ 1180646 h 2962327"/>
                <a:gd name="connsiteX42" fmla="*/ 2633206 w 3028217"/>
                <a:gd name="connsiteY42" fmla="*/ 1174931 h 2962327"/>
                <a:gd name="connsiteX43" fmla="*/ 2477948 w 3028217"/>
                <a:gd name="connsiteY43" fmla="*/ 1095873 h 2962327"/>
                <a:gd name="connsiteX44" fmla="*/ 2484616 w 3028217"/>
                <a:gd name="connsiteY44" fmla="*/ 1110160 h 2962327"/>
                <a:gd name="connsiteX45" fmla="*/ 2464613 w 3028217"/>
                <a:gd name="connsiteY45" fmla="*/ 1135878 h 2962327"/>
                <a:gd name="connsiteX46" fmla="*/ 2444611 w 3028217"/>
                <a:gd name="connsiteY46" fmla="*/ 1144450 h 2962327"/>
                <a:gd name="connsiteX47" fmla="*/ 2415083 w 3028217"/>
                <a:gd name="connsiteY47" fmla="*/ 1119685 h 2962327"/>
                <a:gd name="connsiteX48" fmla="*/ 2446516 w 3028217"/>
                <a:gd name="connsiteY48" fmla="*/ 1114923 h 2962327"/>
                <a:gd name="connsiteX49" fmla="*/ 2477948 w 3028217"/>
                <a:gd name="connsiteY49" fmla="*/ 1095873 h 2962327"/>
                <a:gd name="connsiteX50" fmla="*/ 2344599 w 3028217"/>
                <a:gd name="connsiteY50" fmla="*/ 1039676 h 2962327"/>
                <a:gd name="connsiteX51" fmla="*/ 2355076 w 3028217"/>
                <a:gd name="connsiteY51" fmla="*/ 1066346 h 2962327"/>
                <a:gd name="connsiteX52" fmla="*/ 2341741 w 3028217"/>
                <a:gd name="connsiteY52" fmla="*/ 1092063 h 2962327"/>
                <a:gd name="connsiteX53" fmla="*/ 2328406 w 3028217"/>
                <a:gd name="connsiteY53" fmla="*/ 1065393 h 2962327"/>
                <a:gd name="connsiteX54" fmla="*/ 2344599 w 3028217"/>
                <a:gd name="connsiteY54" fmla="*/ 1039676 h 2962327"/>
                <a:gd name="connsiteX55" fmla="*/ 699631 w 3028217"/>
                <a:gd name="connsiteY55" fmla="*/ 966334 h 2962327"/>
                <a:gd name="connsiteX56" fmla="*/ 616764 w 3028217"/>
                <a:gd name="connsiteY56" fmla="*/ 992051 h 2962327"/>
                <a:gd name="connsiteX57" fmla="*/ 699631 w 3028217"/>
                <a:gd name="connsiteY57" fmla="*/ 966334 h 2962327"/>
                <a:gd name="connsiteX58" fmla="*/ 2786559 w 3028217"/>
                <a:gd name="connsiteY58" fmla="*/ 938711 h 2962327"/>
                <a:gd name="connsiteX59" fmla="*/ 2814181 w 3028217"/>
                <a:gd name="connsiteY59" fmla="*/ 938711 h 2962327"/>
                <a:gd name="connsiteX60" fmla="*/ 2814181 w 3028217"/>
                <a:gd name="connsiteY60" fmla="*/ 945378 h 2962327"/>
                <a:gd name="connsiteX61" fmla="*/ 2786559 w 3028217"/>
                <a:gd name="connsiteY61" fmla="*/ 938711 h 2962327"/>
                <a:gd name="connsiteX62" fmla="*/ 737731 w 3028217"/>
                <a:gd name="connsiteY62" fmla="*/ 935019 h 2962327"/>
                <a:gd name="connsiteX63" fmla="*/ 702489 w 3028217"/>
                <a:gd name="connsiteY63" fmla="*/ 951093 h 2962327"/>
                <a:gd name="connsiteX64" fmla="*/ 770116 w 3028217"/>
                <a:gd name="connsiteY64" fmla="*/ 936805 h 2962327"/>
                <a:gd name="connsiteX65" fmla="*/ 737731 w 3028217"/>
                <a:gd name="connsiteY65" fmla="*/ 935019 h 2962327"/>
                <a:gd name="connsiteX66" fmla="*/ 619383 w 3028217"/>
                <a:gd name="connsiteY66" fmla="*/ 880251 h 2962327"/>
                <a:gd name="connsiteX67" fmla="*/ 608191 w 3028217"/>
                <a:gd name="connsiteY67" fmla="*/ 882513 h 2962327"/>
                <a:gd name="connsiteX68" fmla="*/ 541516 w 3028217"/>
                <a:gd name="connsiteY68" fmla="*/ 968238 h 2962327"/>
                <a:gd name="connsiteX69" fmla="*/ 558661 w 3028217"/>
                <a:gd name="connsiteY69" fmla="*/ 975858 h 2962327"/>
                <a:gd name="connsiteX70" fmla="*/ 578664 w 3028217"/>
                <a:gd name="connsiteY70" fmla="*/ 949188 h 2962327"/>
                <a:gd name="connsiteX71" fmla="*/ 623431 w 3028217"/>
                <a:gd name="connsiteY71" fmla="*/ 890133 h 2962327"/>
                <a:gd name="connsiteX72" fmla="*/ 619383 w 3028217"/>
                <a:gd name="connsiteY72" fmla="*/ 880251 h 2962327"/>
                <a:gd name="connsiteX73" fmla="*/ 659626 w 3028217"/>
                <a:gd name="connsiteY73" fmla="*/ 872036 h 2962327"/>
                <a:gd name="connsiteX74" fmla="*/ 647244 w 3028217"/>
                <a:gd name="connsiteY74" fmla="*/ 879656 h 2962327"/>
                <a:gd name="connsiteX75" fmla="*/ 657721 w 3028217"/>
                <a:gd name="connsiteY75" fmla="*/ 950141 h 2962327"/>
                <a:gd name="connsiteX76" fmla="*/ 683439 w 3028217"/>
                <a:gd name="connsiteY76" fmla="*/ 913946 h 2962327"/>
                <a:gd name="connsiteX77" fmla="*/ 711061 w 3028217"/>
                <a:gd name="connsiteY77" fmla="*/ 910136 h 2962327"/>
                <a:gd name="connsiteX78" fmla="*/ 709156 w 3028217"/>
                <a:gd name="connsiteY78" fmla="*/ 891086 h 2962327"/>
                <a:gd name="connsiteX79" fmla="*/ 659626 w 3028217"/>
                <a:gd name="connsiteY79" fmla="*/ 872036 h 2962327"/>
                <a:gd name="connsiteX80" fmla="*/ 620410 w 3028217"/>
                <a:gd name="connsiteY80" fmla="*/ 803828 h 2962327"/>
                <a:gd name="connsiteX81" fmla="*/ 603429 w 3028217"/>
                <a:gd name="connsiteY81" fmla="*/ 807266 h 2962327"/>
                <a:gd name="connsiteX82" fmla="*/ 532944 w 3028217"/>
                <a:gd name="connsiteY82" fmla="*/ 841556 h 2962327"/>
                <a:gd name="connsiteX83" fmla="*/ 541516 w 3028217"/>
                <a:gd name="connsiteY83" fmla="*/ 855843 h 2962327"/>
                <a:gd name="connsiteX84" fmla="*/ 602476 w 3028217"/>
                <a:gd name="connsiteY84" fmla="*/ 859653 h 2962327"/>
                <a:gd name="connsiteX85" fmla="*/ 652959 w 3028217"/>
                <a:gd name="connsiteY85" fmla="*/ 835841 h 2962327"/>
                <a:gd name="connsiteX86" fmla="*/ 620410 w 3028217"/>
                <a:gd name="connsiteY86" fmla="*/ 803828 h 2962327"/>
                <a:gd name="connsiteX87" fmla="*/ 2051228 w 3028217"/>
                <a:gd name="connsiteY87" fmla="*/ 690108 h 2962327"/>
                <a:gd name="connsiteX88" fmla="*/ 2074088 w 3028217"/>
                <a:gd name="connsiteY88" fmla="*/ 722493 h 2962327"/>
                <a:gd name="connsiteX89" fmla="*/ 2021701 w 3028217"/>
                <a:gd name="connsiteY89" fmla="*/ 782500 h 2962327"/>
                <a:gd name="connsiteX90" fmla="*/ 2000746 w 3028217"/>
                <a:gd name="connsiteY90" fmla="*/ 772023 h 2962327"/>
                <a:gd name="connsiteX91" fmla="*/ 2036941 w 3028217"/>
                <a:gd name="connsiteY91" fmla="*/ 698680 h 2962327"/>
                <a:gd name="connsiteX92" fmla="*/ 2051228 w 3028217"/>
                <a:gd name="connsiteY92" fmla="*/ 690108 h 2962327"/>
                <a:gd name="connsiteX93" fmla="*/ 2111236 w 3028217"/>
                <a:gd name="connsiteY93" fmla="*/ 608669 h 2962327"/>
                <a:gd name="connsiteX94" fmla="*/ 2113141 w 3028217"/>
                <a:gd name="connsiteY94" fmla="*/ 623433 h 2962327"/>
                <a:gd name="connsiteX95" fmla="*/ 2111236 w 3028217"/>
                <a:gd name="connsiteY95" fmla="*/ 626290 h 2962327"/>
                <a:gd name="connsiteX96" fmla="*/ 2159814 w 3028217"/>
                <a:gd name="connsiteY96" fmla="*/ 711063 h 2962327"/>
                <a:gd name="connsiteX97" fmla="*/ 2199819 w 3028217"/>
                <a:gd name="connsiteY97" fmla="*/ 758688 h 2962327"/>
                <a:gd name="connsiteX98" fmla="*/ 2176959 w 3028217"/>
                <a:gd name="connsiteY98" fmla="*/ 800598 h 2962327"/>
                <a:gd name="connsiteX99" fmla="*/ 2092186 w 3028217"/>
                <a:gd name="connsiteY99" fmla="*/ 814885 h 2962327"/>
                <a:gd name="connsiteX100" fmla="*/ 2092186 w 3028217"/>
                <a:gd name="connsiteY100" fmla="*/ 777738 h 2962327"/>
                <a:gd name="connsiteX101" fmla="*/ 2111236 w 3028217"/>
                <a:gd name="connsiteY101" fmla="*/ 740590 h 2962327"/>
                <a:gd name="connsiteX102" fmla="*/ 2110284 w 3028217"/>
                <a:gd name="connsiteY102" fmla="*/ 710110 h 2962327"/>
                <a:gd name="connsiteX103" fmla="*/ 2076946 w 3028217"/>
                <a:gd name="connsiteY103" fmla="*/ 669153 h 2962327"/>
                <a:gd name="connsiteX104" fmla="*/ 2097901 w 3028217"/>
                <a:gd name="connsiteY104" fmla="*/ 611050 h 2962327"/>
                <a:gd name="connsiteX105" fmla="*/ 2111236 w 3028217"/>
                <a:gd name="connsiteY105" fmla="*/ 608669 h 2962327"/>
                <a:gd name="connsiteX106" fmla="*/ 927279 w 3028217"/>
                <a:gd name="connsiteY106" fmla="*/ 479605 h 2962327"/>
                <a:gd name="connsiteX107" fmla="*/ 933946 w 3028217"/>
                <a:gd name="connsiteY107" fmla="*/ 486273 h 2962327"/>
                <a:gd name="connsiteX108" fmla="*/ 929184 w 3028217"/>
                <a:gd name="connsiteY108" fmla="*/ 493893 h 2962327"/>
                <a:gd name="connsiteX109" fmla="*/ 919659 w 3028217"/>
                <a:gd name="connsiteY109" fmla="*/ 488178 h 2962327"/>
                <a:gd name="connsiteX110" fmla="*/ 927279 w 3028217"/>
                <a:gd name="connsiteY110" fmla="*/ 479605 h 2962327"/>
                <a:gd name="connsiteX111" fmla="*/ 1938089 w 3028217"/>
                <a:gd name="connsiteY111" fmla="*/ 417931 h 2962327"/>
                <a:gd name="connsiteX112" fmla="*/ 1959789 w 3028217"/>
                <a:gd name="connsiteY112" fmla="*/ 441505 h 2962327"/>
                <a:gd name="connsiteX113" fmla="*/ 1940739 w 3028217"/>
                <a:gd name="connsiteY113" fmla="*/ 466270 h 2962327"/>
                <a:gd name="connsiteX114" fmla="*/ 1842631 w 3028217"/>
                <a:gd name="connsiteY114" fmla="*/ 480558 h 2962327"/>
                <a:gd name="connsiteX115" fmla="*/ 1832154 w 3028217"/>
                <a:gd name="connsiteY115" fmla="*/ 458650 h 2962327"/>
                <a:gd name="connsiteX116" fmla="*/ 1833106 w 3028217"/>
                <a:gd name="connsiteY116" fmla="*/ 431980 h 2962327"/>
                <a:gd name="connsiteX117" fmla="*/ 1845489 w 3028217"/>
                <a:gd name="connsiteY117" fmla="*/ 423408 h 2962327"/>
                <a:gd name="connsiteX118" fmla="*/ 1857871 w 3028217"/>
                <a:gd name="connsiteY118" fmla="*/ 432933 h 2962327"/>
                <a:gd name="connsiteX119" fmla="*/ 1926451 w 3028217"/>
                <a:gd name="connsiteY119" fmla="*/ 418645 h 2962327"/>
                <a:gd name="connsiteX120" fmla="*/ 1938089 w 3028217"/>
                <a:gd name="connsiteY120" fmla="*/ 417931 h 2962327"/>
                <a:gd name="connsiteX121" fmla="*/ 904419 w 3028217"/>
                <a:gd name="connsiteY121" fmla="*/ 389118 h 2962327"/>
                <a:gd name="connsiteX122" fmla="*/ 938709 w 3028217"/>
                <a:gd name="connsiteY122" fmla="*/ 433886 h 2962327"/>
                <a:gd name="connsiteX123" fmla="*/ 942519 w 3028217"/>
                <a:gd name="connsiteY123" fmla="*/ 446268 h 2962327"/>
                <a:gd name="connsiteX124" fmla="*/ 931089 w 3028217"/>
                <a:gd name="connsiteY124" fmla="*/ 449125 h 2962327"/>
                <a:gd name="connsiteX125" fmla="*/ 878701 w 3028217"/>
                <a:gd name="connsiteY125" fmla="*/ 449125 h 2962327"/>
                <a:gd name="connsiteX126" fmla="*/ 856794 w 3028217"/>
                <a:gd name="connsiteY126" fmla="*/ 443411 h 2962327"/>
                <a:gd name="connsiteX127" fmla="*/ 867271 w 3028217"/>
                <a:gd name="connsiteY127" fmla="*/ 412930 h 2962327"/>
                <a:gd name="connsiteX128" fmla="*/ 904419 w 3028217"/>
                <a:gd name="connsiteY128" fmla="*/ 389118 h 2962327"/>
                <a:gd name="connsiteX129" fmla="*/ 1062534 w 3028217"/>
                <a:gd name="connsiteY129" fmla="*/ 340541 h 2962327"/>
                <a:gd name="connsiteX130" fmla="*/ 1083489 w 3028217"/>
                <a:gd name="connsiteY130" fmla="*/ 353876 h 2962327"/>
                <a:gd name="connsiteX131" fmla="*/ 1053961 w 3028217"/>
                <a:gd name="connsiteY131" fmla="*/ 360543 h 2962327"/>
                <a:gd name="connsiteX132" fmla="*/ 1062534 w 3028217"/>
                <a:gd name="connsiteY132" fmla="*/ 340541 h 2962327"/>
                <a:gd name="connsiteX133" fmla="*/ 2471113 w 3028217"/>
                <a:gd name="connsiteY133" fmla="*/ 336025 h 2962327"/>
                <a:gd name="connsiteX134" fmla="*/ 2521763 w 3028217"/>
                <a:gd name="connsiteY134" fmla="*/ 370068 h 2962327"/>
                <a:gd name="connsiteX135" fmla="*/ 2848471 w 3028217"/>
                <a:gd name="connsiteY135" fmla="*/ 785358 h 2962327"/>
                <a:gd name="connsiteX136" fmla="*/ 2920861 w 3028217"/>
                <a:gd name="connsiteY136" fmla="*/ 940616 h 2962327"/>
                <a:gd name="connsiteX137" fmla="*/ 2926576 w 3028217"/>
                <a:gd name="connsiteY137" fmla="*/ 977763 h 2962327"/>
                <a:gd name="connsiteX138" fmla="*/ 2847518 w 3028217"/>
                <a:gd name="connsiteY138" fmla="*/ 938711 h 2962327"/>
                <a:gd name="connsiteX139" fmla="*/ 2864663 w 3028217"/>
                <a:gd name="connsiteY139" fmla="*/ 890133 h 2962327"/>
                <a:gd name="connsiteX140" fmla="*/ 2810371 w 3028217"/>
                <a:gd name="connsiteY140" fmla="*/ 908231 h 2962327"/>
                <a:gd name="connsiteX141" fmla="*/ 2757031 w 3028217"/>
                <a:gd name="connsiteY141" fmla="*/ 904421 h 2962327"/>
                <a:gd name="connsiteX142" fmla="*/ 2728456 w 3028217"/>
                <a:gd name="connsiteY142" fmla="*/ 916803 h 2962327"/>
                <a:gd name="connsiteX143" fmla="*/ 2707501 w 3028217"/>
                <a:gd name="connsiteY143" fmla="*/ 971096 h 2962327"/>
                <a:gd name="connsiteX144" fmla="*/ 2706548 w 3028217"/>
                <a:gd name="connsiteY144" fmla="*/ 1011101 h 2962327"/>
                <a:gd name="connsiteX145" fmla="*/ 2712263 w 3028217"/>
                <a:gd name="connsiteY145" fmla="*/ 1044438 h 2962327"/>
                <a:gd name="connsiteX146" fmla="*/ 2750438 w 3028217"/>
                <a:gd name="connsiteY146" fmla="*/ 1026892 h 2962327"/>
                <a:gd name="connsiteX147" fmla="*/ 2757317 w 3028217"/>
                <a:gd name="connsiteY147" fmla="*/ 1029909 h 2962327"/>
                <a:gd name="connsiteX148" fmla="*/ 2760842 w 3028217"/>
                <a:gd name="connsiteY148" fmla="*/ 1028246 h 2962327"/>
                <a:gd name="connsiteX149" fmla="*/ 2785607 w 3028217"/>
                <a:gd name="connsiteY149" fmla="*/ 1010148 h 2962327"/>
                <a:gd name="connsiteX150" fmla="*/ 2804538 w 3028217"/>
                <a:gd name="connsiteY150" fmla="*/ 1006457 h 2962327"/>
                <a:gd name="connsiteX151" fmla="*/ 2822755 w 3028217"/>
                <a:gd name="connsiteY151" fmla="*/ 1009196 h 2962327"/>
                <a:gd name="connsiteX152" fmla="*/ 2938959 w 3028217"/>
                <a:gd name="connsiteY152" fmla="*/ 1031103 h 2962327"/>
                <a:gd name="connsiteX153" fmla="*/ 2959915 w 3028217"/>
                <a:gd name="connsiteY153" fmla="*/ 1058726 h 2962327"/>
                <a:gd name="connsiteX154" fmla="*/ 3021827 w 3028217"/>
                <a:gd name="connsiteY154" fmla="*/ 1368288 h 2962327"/>
                <a:gd name="connsiteX155" fmla="*/ 3027542 w 3028217"/>
                <a:gd name="connsiteY155" fmla="*/ 1562598 h 2962327"/>
                <a:gd name="connsiteX156" fmla="*/ 3020874 w 3028217"/>
                <a:gd name="connsiteY156" fmla="*/ 1594983 h 2962327"/>
                <a:gd name="connsiteX157" fmla="*/ 2958009 w 3028217"/>
                <a:gd name="connsiteY157" fmla="*/ 1512116 h 2962327"/>
                <a:gd name="connsiteX158" fmla="*/ 2918005 w 3028217"/>
                <a:gd name="connsiteY158" fmla="*/ 1446393 h 2962327"/>
                <a:gd name="connsiteX159" fmla="*/ 2860855 w 3028217"/>
                <a:gd name="connsiteY159" fmla="*/ 1371146 h 2962327"/>
                <a:gd name="connsiteX160" fmla="*/ 2831327 w 3028217"/>
                <a:gd name="connsiteY160" fmla="*/ 1343523 h 2962327"/>
                <a:gd name="connsiteX161" fmla="*/ 2856092 w 3028217"/>
                <a:gd name="connsiteY161" fmla="*/ 1380671 h 2962327"/>
                <a:gd name="connsiteX162" fmla="*/ 2930387 w 3028217"/>
                <a:gd name="connsiteY162" fmla="*/ 1514021 h 2962327"/>
                <a:gd name="connsiteX163" fmla="*/ 2939912 w 3028217"/>
                <a:gd name="connsiteY163" fmla="*/ 1546406 h 2962327"/>
                <a:gd name="connsiteX164" fmla="*/ 2962772 w 3028217"/>
                <a:gd name="connsiteY164" fmla="*/ 1597841 h 2962327"/>
                <a:gd name="connsiteX165" fmla="*/ 2999919 w 3028217"/>
                <a:gd name="connsiteY165" fmla="*/ 1683566 h 2962327"/>
                <a:gd name="connsiteX166" fmla="*/ 3012302 w 3028217"/>
                <a:gd name="connsiteY166" fmla="*/ 1740716 h 2962327"/>
                <a:gd name="connsiteX167" fmla="*/ 2886572 w 3028217"/>
                <a:gd name="connsiteY167" fmla="*/ 2158864 h 2962327"/>
                <a:gd name="connsiteX168" fmla="*/ 2841805 w 3028217"/>
                <a:gd name="connsiteY168" fmla="*/ 2246493 h 2962327"/>
                <a:gd name="connsiteX169" fmla="*/ 2821802 w 3028217"/>
                <a:gd name="connsiteY169" fmla="*/ 2266496 h 2962327"/>
                <a:gd name="connsiteX170" fmla="*/ 2808467 w 3028217"/>
                <a:gd name="connsiteY170" fmla="*/ 2240778 h 2962327"/>
                <a:gd name="connsiteX171" fmla="*/ 2785607 w 3028217"/>
                <a:gd name="connsiteY171" fmla="*/ 2172198 h 2962327"/>
                <a:gd name="connsiteX172" fmla="*/ 2805609 w 3028217"/>
                <a:gd name="connsiteY172" fmla="*/ 2234111 h 2962327"/>
                <a:gd name="connsiteX173" fmla="*/ 2821802 w 3028217"/>
                <a:gd name="connsiteY173" fmla="*/ 2273164 h 2962327"/>
                <a:gd name="connsiteX174" fmla="*/ 2708455 w 3028217"/>
                <a:gd name="connsiteY174" fmla="*/ 2451281 h 2962327"/>
                <a:gd name="connsiteX175" fmla="*/ 2551292 w 3028217"/>
                <a:gd name="connsiteY175" fmla="*/ 2622731 h 2962327"/>
                <a:gd name="connsiteX176" fmla="*/ 2476997 w 3028217"/>
                <a:gd name="connsiteY176" fmla="*/ 2687501 h 2962327"/>
                <a:gd name="connsiteX177" fmla="*/ 2463662 w 3028217"/>
                <a:gd name="connsiteY177" fmla="*/ 2655116 h 2962327"/>
                <a:gd name="connsiteX178" fmla="*/ 2425562 w 3028217"/>
                <a:gd name="connsiteY178" fmla="*/ 2533196 h 2962327"/>
                <a:gd name="connsiteX179" fmla="*/ 2439849 w 3028217"/>
                <a:gd name="connsiteY179" fmla="*/ 2375081 h 2962327"/>
                <a:gd name="connsiteX180" fmla="*/ 2449374 w 3028217"/>
                <a:gd name="connsiteY180" fmla="*/ 2301739 h 2962327"/>
                <a:gd name="connsiteX181" fmla="*/ 2430324 w 3028217"/>
                <a:gd name="connsiteY181" fmla="*/ 2210298 h 2962327"/>
                <a:gd name="connsiteX182" fmla="*/ 2396987 w 3028217"/>
                <a:gd name="connsiteY182" fmla="*/ 2144576 h 2962327"/>
                <a:gd name="connsiteX183" fmla="*/ 2370317 w 3028217"/>
                <a:gd name="connsiteY183" fmla="*/ 2012178 h 2962327"/>
                <a:gd name="connsiteX184" fmla="*/ 2374127 w 3028217"/>
                <a:gd name="connsiteY184" fmla="*/ 1992176 h 2962327"/>
                <a:gd name="connsiteX185" fmla="*/ 2319834 w 3028217"/>
                <a:gd name="connsiteY185" fmla="*/ 1944551 h 2962327"/>
                <a:gd name="connsiteX186" fmla="*/ 2282687 w 3028217"/>
                <a:gd name="connsiteY186" fmla="*/ 1931216 h 2962327"/>
                <a:gd name="connsiteX187" fmla="*/ 2200772 w 3028217"/>
                <a:gd name="connsiteY187" fmla="*/ 1905498 h 2962327"/>
                <a:gd name="connsiteX188" fmla="*/ 2157909 w 3028217"/>
                <a:gd name="connsiteY188" fmla="*/ 1926453 h 2962327"/>
                <a:gd name="connsiteX189" fmla="*/ 2106474 w 3028217"/>
                <a:gd name="connsiteY189" fmla="*/ 1931216 h 2962327"/>
                <a:gd name="connsiteX190" fmla="*/ 2040752 w 3028217"/>
                <a:gd name="connsiteY190" fmla="*/ 1937883 h 2962327"/>
                <a:gd name="connsiteX191" fmla="*/ 1974077 w 3028217"/>
                <a:gd name="connsiteY191" fmla="*/ 1924548 h 2962327"/>
                <a:gd name="connsiteX192" fmla="*/ 1919784 w 3028217"/>
                <a:gd name="connsiteY192" fmla="*/ 1877876 h 2962327"/>
                <a:gd name="connsiteX193" fmla="*/ 1896924 w 3028217"/>
                <a:gd name="connsiteY193" fmla="*/ 1849301 h 2962327"/>
                <a:gd name="connsiteX194" fmla="*/ 1839774 w 3028217"/>
                <a:gd name="connsiteY194" fmla="*/ 1762623 h 2962327"/>
                <a:gd name="connsiteX195" fmla="*/ 1822629 w 3028217"/>
                <a:gd name="connsiteY195" fmla="*/ 1676898 h 2962327"/>
                <a:gd name="connsiteX196" fmla="*/ 1829297 w 3028217"/>
                <a:gd name="connsiteY196" fmla="*/ 1537833 h 2962327"/>
                <a:gd name="connsiteX197" fmla="*/ 1828344 w 3028217"/>
                <a:gd name="connsiteY197" fmla="*/ 1514973 h 2962327"/>
                <a:gd name="connsiteX198" fmla="*/ 1909307 w 3028217"/>
                <a:gd name="connsiteY198" fmla="*/ 1373051 h 2962327"/>
                <a:gd name="connsiteX199" fmla="*/ 1929309 w 3028217"/>
                <a:gd name="connsiteY199" fmla="*/ 1361621 h 2962327"/>
                <a:gd name="connsiteX200" fmla="*/ 1977887 w 3028217"/>
                <a:gd name="connsiteY200" fmla="*/ 1293041 h 2962327"/>
                <a:gd name="connsiteX201" fmla="*/ 2019797 w 3028217"/>
                <a:gd name="connsiteY201" fmla="*/ 1227318 h 2962327"/>
                <a:gd name="connsiteX202" fmla="*/ 2051229 w 3028217"/>
                <a:gd name="connsiteY202" fmla="*/ 1178741 h 2962327"/>
                <a:gd name="connsiteX203" fmla="*/ 2083614 w 3028217"/>
                <a:gd name="connsiteY203" fmla="*/ 1172073 h 2962327"/>
                <a:gd name="connsiteX204" fmla="*/ 2161719 w 3028217"/>
                <a:gd name="connsiteY204" fmla="*/ 1162548 h 2962327"/>
                <a:gd name="connsiteX205" fmla="*/ 2266494 w 3028217"/>
                <a:gd name="connsiteY205" fmla="*/ 1136831 h 2962327"/>
                <a:gd name="connsiteX206" fmla="*/ 2331264 w 3028217"/>
                <a:gd name="connsiteY206" fmla="*/ 1133021 h 2962327"/>
                <a:gd name="connsiteX207" fmla="*/ 2387462 w 3028217"/>
                <a:gd name="connsiteY207" fmla="*/ 1197791 h 2962327"/>
                <a:gd name="connsiteX208" fmla="*/ 2400797 w 3028217"/>
                <a:gd name="connsiteY208" fmla="*/ 1229223 h 2962327"/>
                <a:gd name="connsiteX209" fmla="*/ 2517002 w 3028217"/>
                <a:gd name="connsiteY209" fmla="*/ 1283516 h 2962327"/>
                <a:gd name="connsiteX210" fmla="*/ 2556055 w 3028217"/>
                <a:gd name="connsiteY210" fmla="*/ 1266371 h 2962327"/>
                <a:gd name="connsiteX211" fmla="*/ 2617967 w 3028217"/>
                <a:gd name="connsiteY211" fmla="*/ 1241606 h 2962327"/>
                <a:gd name="connsiteX212" fmla="*/ 2701787 w 3028217"/>
                <a:gd name="connsiteY212" fmla="*/ 1271133 h 2962327"/>
                <a:gd name="connsiteX213" fmla="*/ 2823707 w 3028217"/>
                <a:gd name="connsiteY213" fmla="*/ 1270181 h 2962327"/>
                <a:gd name="connsiteX214" fmla="*/ 2842757 w 3028217"/>
                <a:gd name="connsiteY214" fmla="*/ 1253988 h 2962327"/>
                <a:gd name="connsiteX215" fmla="*/ 2857997 w 3028217"/>
                <a:gd name="connsiteY215" fmla="*/ 1191123 h 2962327"/>
                <a:gd name="connsiteX216" fmla="*/ 2824659 w 3028217"/>
                <a:gd name="connsiteY216" fmla="*/ 1163501 h 2962327"/>
                <a:gd name="connsiteX217" fmla="*/ 2781797 w 3028217"/>
                <a:gd name="connsiteY217" fmla="*/ 1153023 h 2962327"/>
                <a:gd name="connsiteX218" fmla="*/ 2778142 w 3028217"/>
                <a:gd name="connsiteY218" fmla="*/ 1149005 h 2962327"/>
                <a:gd name="connsiteX219" fmla="*/ 2758579 w 3028217"/>
                <a:gd name="connsiteY219" fmla="*/ 1157637 h 2962327"/>
                <a:gd name="connsiteX220" fmla="*/ 2684641 w 3028217"/>
                <a:gd name="connsiteY220" fmla="*/ 1122543 h 2962327"/>
                <a:gd name="connsiteX221" fmla="*/ 2664638 w 3028217"/>
                <a:gd name="connsiteY221" fmla="*/ 1083491 h 2962327"/>
                <a:gd name="connsiteX222" fmla="*/ 2646541 w 3028217"/>
                <a:gd name="connsiteY222" fmla="*/ 1054916 h 2962327"/>
                <a:gd name="connsiteX223" fmla="*/ 2610346 w 3028217"/>
                <a:gd name="connsiteY223" fmla="*/ 1080633 h 2962327"/>
                <a:gd name="connsiteX224" fmla="*/ 2609202 w 3028217"/>
                <a:gd name="connsiteY224" fmla="*/ 1082346 h 2962327"/>
                <a:gd name="connsiteX225" fmla="*/ 2613204 w 3028217"/>
                <a:gd name="connsiteY225" fmla="*/ 1086348 h 2962327"/>
                <a:gd name="connsiteX226" fmla="*/ 2632254 w 3028217"/>
                <a:gd name="connsiteY226" fmla="*/ 1108255 h 2962327"/>
                <a:gd name="connsiteX227" fmla="*/ 2609394 w 3028217"/>
                <a:gd name="connsiteY227" fmla="*/ 1145403 h 2962327"/>
                <a:gd name="connsiteX228" fmla="*/ 2584629 w 3028217"/>
                <a:gd name="connsiteY228" fmla="*/ 1132068 h 2962327"/>
                <a:gd name="connsiteX229" fmla="*/ 2566055 w 3028217"/>
                <a:gd name="connsiteY229" fmla="*/ 1095397 h 2962327"/>
                <a:gd name="connsiteX230" fmla="*/ 2558490 w 3028217"/>
                <a:gd name="connsiteY230" fmla="*/ 1083461 h 2962327"/>
                <a:gd name="connsiteX231" fmla="*/ 2545576 w 3028217"/>
                <a:gd name="connsiteY231" fmla="*/ 1071108 h 2962327"/>
                <a:gd name="connsiteX232" fmla="*/ 2536051 w 3028217"/>
                <a:gd name="connsiteY232" fmla="*/ 1061583 h 2962327"/>
                <a:gd name="connsiteX233" fmla="*/ 2429371 w 3028217"/>
                <a:gd name="connsiteY233" fmla="*/ 952046 h 2962327"/>
                <a:gd name="connsiteX234" fmla="*/ 2417941 w 3028217"/>
                <a:gd name="connsiteY234" fmla="*/ 944426 h 2962327"/>
                <a:gd name="connsiteX235" fmla="*/ 2407463 w 3028217"/>
                <a:gd name="connsiteY235" fmla="*/ 947283 h 2962327"/>
                <a:gd name="connsiteX236" fmla="*/ 2469376 w 3028217"/>
                <a:gd name="connsiteY236" fmla="*/ 1014911 h 2962327"/>
                <a:gd name="connsiteX237" fmla="*/ 2509381 w 3028217"/>
                <a:gd name="connsiteY237" fmla="*/ 1044438 h 2962327"/>
                <a:gd name="connsiteX238" fmla="*/ 2504618 w 3028217"/>
                <a:gd name="connsiteY238" fmla="*/ 1057773 h 2962327"/>
                <a:gd name="connsiteX239" fmla="*/ 2488426 w 3028217"/>
                <a:gd name="connsiteY239" fmla="*/ 1077776 h 2962327"/>
                <a:gd name="connsiteX240" fmla="*/ 2476996 w 3028217"/>
                <a:gd name="connsiteY240" fmla="*/ 1084443 h 2962327"/>
                <a:gd name="connsiteX241" fmla="*/ 2356028 w 3028217"/>
                <a:gd name="connsiteY241" fmla="*/ 985383 h 2962327"/>
                <a:gd name="connsiteX242" fmla="*/ 2317928 w 3028217"/>
                <a:gd name="connsiteY242" fmla="*/ 978716 h 2962327"/>
                <a:gd name="connsiteX243" fmla="*/ 2295068 w 3028217"/>
                <a:gd name="connsiteY243" fmla="*/ 993003 h 2962327"/>
                <a:gd name="connsiteX244" fmla="*/ 2196008 w 3028217"/>
                <a:gd name="connsiteY244" fmla="*/ 1057773 h 2962327"/>
                <a:gd name="connsiteX245" fmla="*/ 2181721 w 3028217"/>
                <a:gd name="connsiteY245" fmla="*/ 1087301 h 2962327"/>
                <a:gd name="connsiteX246" fmla="*/ 2105521 w 3028217"/>
                <a:gd name="connsiteY246" fmla="*/ 1157786 h 2962327"/>
                <a:gd name="connsiteX247" fmla="*/ 2053133 w 3028217"/>
                <a:gd name="connsiteY247" fmla="*/ 1155881 h 2962327"/>
                <a:gd name="connsiteX248" fmla="*/ 2036941 w 3028217"/>
                <a:gd name="connsiteY248" fmla="*/ 1136831 h 2962327"/>
                <a:gd name="connsiteX249" fmla="*/ 2008366 w 3028217"/>
                <a:gd name="connsiteY249" fmla="*/ 1131116 h 2962327"/>
                <a:gd name="connsiteX250" fmla="*/ 2001698 w 3028217"/>
                <a:gd name="connsiteY250" fmla="*/ 1074918 h 2962327"/>
                <a:gd name="connsiteX251" fmla="*/ 2008366 w 3028217"/>
                <a:gd name="connsiteY251" fmla="*/ 1001576 h 2962327"/>
                <a:gd name="connsiteX252" fmla="*/ 2035988 w 3028217"/>
                <a:gd name="connsiteY252" fmla="*/ 977763 h 2962327"/>
                <a:gd name="connsiteX253" fmla="*/ 2107426 w 3028217"/>
                <a:gd name="connsiteY253" fmla="*/ 983478 h 2962327"/>
                <a:gd name="connsiteX254" fmla="*/ 2148383 w 3028217"/>
                <a:gd name="connsiteY254" fmla="*/ 975858 h 2962327"/>
                <a:gd name="connsiteX255" fmla="*/ 2150288 w 3028217"/>
                <a:gd name="connsiteY255" fmla="*/ 913946 h 2962327"/>
                <a:gd name="connsiteX256" fmla="*/ 2112188 w 3028217"/>
                <a:gd name="connsiteY256" fmla="*/ 876798 h 2962327"/>
                <a:gd name="connsiteX257" fmla="*/ 2096948 w 3028217"/>
                <a:gd name="connsiteY257" fmla="*/ 862511 h 2962327"/>
                <a:gd name="connsiteX258" fmla="*/ 2118856 w 3028217"/>
                <a:gd name="connsiteY258" fmla="*/ 849176 h 2962327"/>
                <a:gd name="connsiteX259" fmla="*/ 2206486 w 3028217"/>
                <a:gd name="connsiteY259" fmla="*/ 810123 h 2962327"/>
                <a:gd name="connsiteX260" fmla="*/ 2308403 w 3028217"/>
                <a:gd name="connsiteY260" fmla="*/ 731066 h 2962327"/>
                <a:gd name="connsiteX261" fmla="*/ 2321738 w 3028217"/>
                <a:gd name="connsiteY261" fmla="*/ 708206 h 2962327"/>
                <a:gd name="connsiteX262" fmla="*/ 2311261 w 3028217"/>
                <a:gd name="connsiteY262" fmla="*/ 679631 h 2962327"/>
                <a:gd name="connsiteX263" fmla="*/ 2320786 w 3028217"/>
                <a:gd name="connsiteY263" fmla="*/ 643436 h 2962327"/>
                <a:gd name="connsiteX264" fmla="*/ 2338883 w 3028217"/>
                <a:gd name="connsiteY264" fmla="*/ 638673 h 2962327"/>
                <a:gd name="connsiteX265" fmla="*/ 2343646 w 3028217"/>
                <a:gd name="connsiteY265" fmla="*/ 675821 h 2962327"/>
                <a:gd name="connsiteX266" fmla="*/ 2348408 w 3028217"/>
                <a:gd name="connsiteY266" fmla="*/ 699633 h 2962327"/>
                <a:gd name="connsiteX267" fmla="*/ 2376031 w 3028217"/>
                <a:gd name="connsiteY267" fmla="*/ 706301 h 2962327"/>
                <a:gd name="connsiteX268" fmla="*/ 2385556 w 3028217"/>
                <a:gd name="connsiteY268" fmla="*/ 704396 h 2962327"/>
                <a:gd name="connsiteX269" fmla="*/ 2454136 w 3028217"/>
                <a:gd name="connsiteY269" fmla="*/ 698681 h 2962327"/>
                <a:gd name="connsiteX270" fmla="*/ 2476996 w 3028217"/>
                <a:gd name="connsiteY270" fmla="*/ 692013 h 2962327"/>
                <a:gd name="connsiteX271" fmla="*/ 2517953 w 3028217"/>
                <a:gd name="connsiteY271" fmla="*/ 648198 h 2962327"/>
                <a:gd name="connsiteX272" fmla="*/ 2563673 w 3028217"/>
                <a:gd name="connsiteY272" fmla="*/ 626291 h 2962327"/>
                <a:gd name="connsiteX273" fmla="*/ 2554148 w 3028217"/>
                <a:gd name="connsiteY273" fmla="*/ 585333 h 2962327"/>
                <a:gd name="connsiteX274" fmla="*/ 2572928 w 3028217"/>
                <a:gd name="connsiteY274" fmla="*/ 573708 h 2962327"/>
                <a:gd name="connsiteX275" fmla="*/ 2586098 w 3028217"/>
                <a:gd name="connsiteY275" fmla="*/ 571735 h 2962327"/>
                <a:gd name="connsiteX276" fmla="*/ 2586726 w 3028217"/>
                <a:gd name="connsiteY276" fmla="*/ 571671 h 2962327"/>
                <a:gd name="connsiteX277" fmla="*/ 2624633 w 3028217"/>
                <a:gd name="connsiteY277" fmla="*/ 568188 h 2962327"/>
                <a:gd name="connsiteX278" fmla="*/ 2630348 w 3028217"/>
                <a:gd name="connsiteY278" fmla="*/ 563426 h 2962327"/>
                <a:gd name="connsiteX279" fmla="*/ 2633206 w 3028217"/>
                <a:gd name="connsiteY279" fmla="*/ 563426 h 2962327"/>
                <a:gd name="connsiteX280" fmla="*/ 2626538 w 3028217"/>
                <a:gd name="connsiteY280" fmla="*/ 563426 h 2962327"/>
                <a:gd name="connsiteX281" fmla="*/ 2593082 w 3028217"/>
                <a:gd name="connsiteY281" fmla="*/ 570689 h 2962327"/>
                <a:gd name="connsiteX282" fmla="*/ 2586098 w 3028217"/>
                <a:gd name="connsiteY282" fmla="*/ 571735 h 2962327"/>
                <a:gd name="connsiteX283" fmla="*/ 2574151 w 3028217"/>
                <a:gd name="connsiteY283" fmla="*/ 572951 h 2962327"/>
                <a:gd name="connsiteX284" fmla="*/ 2572928 w 3028217"/>
                <a:gd name="connsiteY284" fmla="*/ 573708 h 2962327"/>
                <a:gd name="connsiteX285" fmla="*/ 2558911 w 3028217"/>
                <a:gd name="connsiteY285" fmla="*/ 575808 h 2962327"/>
                <a:gd name="connsiteX286" fmla="*/ 2506523 w 3028217"/>
                <a:gd name="connsiteY286" fmla="*/ 541518 h 2962327"/>
                <a:gd name="connsiteX287" fmla="*/ 2512238 w 3028217"/>
                <a:gd name="connsiteY287" fmla="*/ 480558 h 2962327"/>
                <a:gd name="connsiteX288" fmla="*/ 2533193 w 3028217"/>
                <a:gd name="connsiteY288" fmla="*/ 458651 h 2962327"/>
                <a:gd name="connsiteX289" fmla="*/ 2534146 w 3028217"/>
                <a:gd name="connsiteY289" fmla="*/ 440553 h 2962327"/>
                <a:gd name="connsiteX290" fmla="*/ 2513191 w 3028217"/>
                <a:gd name="connsiteY290" fmla="*/ 445316 h 2962327"/>
                <a:gd name="connsiteX291" fmla="*/ 2464613 w 3028217"/>
                <a:gd name="connsiteY291" fmla="*/ 509133 h 2962327"/>
                <a:gd name="connsiteX292" fmla="*/ 2467471 w 3028217"/>
                <a:gd name="connsiteY292" fmla="*/ 551996 h 2962327"/>
                <a:gd name="connsiteX293" fmla="*/ 2468423 w 3028217"/>
                <a:gd name="connsiteY293" fmla="*/ 597716 h 2962327"/>
                <a:gd name="connsiteX294" fmla="*/ 2453183 w 3028217"/>
                <a:gd name="connsiteY294" fmla="*/ 638673 h 2962327"/>
                <a:gd name="connsiteX295" fmla="*/ 2423656 w 3028217"/>
                <a:gd name="connsiteY295" fmla="*/ 676773 h 2962327"/>
                <a:gd name="connsiteX296" fmla="*/ 2389366 w 3028217"/>
                <a:gd name="connsiteY296" fmla="*/ 683441 h 2962327"/>
                <a:gd name="connsiteX297" fmla="*/ 2383651 w 3028217"/>
                <a:gd name="connsiteY297" fmla="*/ 659628 h 2962327"/>
                <a:gd name="connsiteX298" fmla="*/ 2367458 w 3028217"/>
                <a:gd name="connsiteY298" fmla="*/ 627243 h 2962327"/>
                <a:gd name="connsiteX299" fmla="*/ 2308403 w 3028217"/>
                <a:gd name="connsiteY299" fmla="*/ 612003 h 2962327"/>
                <a:gd name="connsiteX300" fmla="*/ 2270303 w 3028217"/>
                <a:gd name="connsiteY300" fmla="*/ 571046 h 2962327"/>
                <a:gd name="connsiteX301" fmla="*/ 2260778 w 3028217"/>
                <a:gd name="connsiteY301" fmla="*/ 543423 h 2962327"/>
                <a:gd name="connsiteX302" fmla="*/ 2259826 w 3028217"/>
                <a:gd name="connsiteY302" fmla="*/ 522468 h 2962327"/>
                <a:gd name="connsiteX303" fmla="*/ 2390318 w 3028217"/>
                <a:gd name="connsiteY303" fmla="*/ 385308 h 2962327"/>
                <a:gd name="connsiteX304" fmla="*/ 2416988 w 3028217"/>
                <a:gd name="connsiteY304" fmla="*/ 357686 h 2962327"/>
                <a:gd name="connsiteX305" fmla="*/ 2417941 w 3028217"/>
                <a:gd name="connsiteY305" fmla="*/ 351971 h 2962327"/>
                <a:gd name="connsiteX306" fmla="*/ 2424608 w 3028217"/>
                <a:gd name="connsiteY306" fmla="*/ 353876 h 2962327"/>
                <a:gd name="connsiteX307" fmla="*/ 2452245 w 3028217"/>
                <a:gd name="connsiteY307" fmla="*/ 336582 h 2962327"/>
                <a:gd name="connsiteX308" fmla="*/ 2471113 w 3028217"/>
                <a:gd name="connsiteY308" fmla="*/ 336025 h 2962327"/>
                <a:gd name="connsiteX309" fmla="*/ 761544 w 3028217"/>
                <a:gd name="connsiteY309" fmla="*/ 194808 h 2962327"/>
                <a:gd name="connsiteX310" fmla="*/ 773926 w 3028217"/>
                <a:gd name="connsiteY310" fmla="*/ 216716 h 2962327"/>
                <a:gd name="connsiteX311" fmla="*/ 773926 w 3028217"/>
                <a:gd name="connsiteY311" fmla="*/ 278628 h 2962327"/>
                <a:gd name="connsiteX312" fmla="*/ 687249 w 3028217"/>
                <a:gd name="connsiteY312" fmla="*/ 293868 h 2962327"/>
                <a:gd name="connsiteX313" fmla="*/ 671056 w 3028217"/>
                <a:gd name="connsiteY313" fmla="*/ 292916 h 2962327"/>
                <a:gd name="connsiteX314" fmla="*/ 640576 w 3028217"/>
                <a:gd name="connsiteY314" fmla="*/ 298631 h 2962327"/>
                <a:gd name="connsiteX315" fmla="*/ 603429 w 3028217"/>
                <a:gd name="connsiteY315" fmla="*/ 291011 h 2962327"/>
                <a:gd name="connsiteX316" fmla="*/ 715824 w 3028217"/>
                <a:gd name="connsiteY316" fmla="*/ 211953 h 2962327"/>
                <a:gd name="connsiteX317" fmla="*/ 727254 w 3028217"/>
                <a:gd name="connsiteY317" fmla="*/ 215763 h 2962327"/>
                <a:gd name="connsiteX318" fmla="*/ 761544 w 3028217"/>
                <a:gd name="connsiteY318" fmla="*/ 194808 h 2962327"/>
                <a:gd name="connsiteX319" fmla="*/ 873343 w 3028217"/>
                <a:gd name="connsiteY319" fmla="*/ 184331 h 2962327"/>
                <a:gd name="connsiteX320" fmla="*/ 891083 w 3028217"/>
                <a:gd name="connsiteY320" fmla="*/ 191951 h 2962327"/>
                <a:gd name="connsiteX321" fmla="*/ 888226 w 3028217"/>
                <a:gd name="connsiteY321" fmla="*/ 217668 h 2962327"/>
                <a:gd name="connsiteX322" fmla="*/ 879241 w 3028217"/>
                <a:gd name="connsiteY322" fmla="*/ 234820 h 2962327"/>
                <a:gd name="connsiteX323" fmla="*/ 895370 w 3028217"/>
                <a:gd name="connsiteY323" fmla="*/ 235036 h 2962327"/>
                <a:gd name="connsiteX324" fmla="*/ 899656 w 3028217"/>
                <a:gd name="connsiteY324" fmla="*/ 266246 h 2962327"/>
                <a:gd name="connsiteX325" fmla="*/ 892988 w 3028217"/>
                <a:gd name="connsiteY325" fmla="*/ 303393 h 2962327"/>
                <a:gd name="connsiteX326" fmla="*/ 905371 w 3028217"/>
                <a:gd name="connsiteY326" fmla="*/ 303393 h 2962327"/>
                <a:gd name="connsiteX327" fmla="*/ 915848 w 3028217"/>
                <a:gd name="connsiteY327" fmla="*/ 337683 h 2962327"/>
                <a:gd name="connsiteX328" fmla="*/ 946328 w 3028217"/>
                <a:gd name="connsiteY328" fmla="*/ 324348 h 2962327"/>
                <a:gd name="connsiteX329" fmla="*/ 973409 w 3028217"/>
                <a:gd name="connsiteY329" fmla="*/ 303804 h 2962327"/>
                <a:gd name="connsiteX330" fmla="*/ 975260 w 3028217"/>
                <a:gd name="connsiteY330" fmla="*/ 292796 h 2962327"/>
                <a:gd name="connsiteX331" fmla="*/ 965378 w 3028217"/>
                <a:gd name="connsiteY331" fmla="*/ 281485 h 2962327"/>
                <a:gd name="connsiteX332" fmla="*/ 962521 w 3028217"/>
                <a:gd name="connsiteY332" fmla="*/ 233860 h 2962327"/>
                <a:gd name="connsiteX333" fmla="*/ 1013956 w 3028217"/>
                <a:gd name="connsiteY333" fmla="*/ 203380 h 2962327"/>
                <a:gd name="connsiteX334" fmla="*/ 1028243 w 3028217"/>
                <a:gd name="connsiteY334" fmla="*/ 200165 h 2962327"/>
                <a:gd name="connsiteX335" fmla="*/ 1042531 w 3028217"/>
                <a:gd name="connsiteY335" fmla="*/ 206238 h 2962327"/>
                <a:gd name="connsiteX336" fmla="*/ 1016813 w 3028217"/>
                <a:gd name="connsiteY336" fmla="*/ 234813 h 2962327"/>
                <a:gd name="connsiteX337" fmla="*/ 1075868 w 3028217"/>
                <a:gd name="connsiteY337" fmla="*/ 204333 h 2962327"/>
                <a:gd name="connsiteX338" fmla="*/ 1095871 w 3028217"/>
                <a:gd name="connsiteY338" fmla="*/ 204333 h 2962327"/>
                <a:gd name="connsiteX339" fmla="*/ 1099681 w 3028217"/>
                <a:gd name="connsiteY339" fmla="*/ 232908 h 2962327"/>
                <a:gd name="connsiteX340" fmla="*/ 1133971 w 3028217"/>
                <a:gd name="connsiteY340" fmla="*/ 231003 h 2962327"/>
                <a:gd name="connsiteX341" fmla="*/ 1151116 w 3028217"/>
                <a:gd name="connsiteY341" fmla="*/ 238623 h 2962327"/>
                <a:gd name="connsiteX342" fmla="*/ 1205408 w 3028217"/>
                <a:gd name="connsiteY342" fmla="*/ 287200 h 2962327"/>
                <a:gd name="connsiteX343" fmla="*/ 1198741 w 3028217"/>
                <a:gd name="connsiteY343" fmla="*/ 334825 h 2962327"/>
                <a:gd name="connsiteX344" fmla="*/ 1248271 w 3028217"/>
                <a:gd name="connsiteY344" fmla="*/ 377688 h 2962327"/>
                <a:gd name="connsiteX345" fmla="*/ 1246366 w 3028217"/>
                <a:gd name="connsiteY345" fmla="*/ 402453 h 2962327"/>
                <a:gd name="connsiteX346" fmla="*/ 1187311 w 3028217"/>
                <a:gd name="connsiteY346" fmla="*/ 402453 h 2962327"/>
                <a:gd name="connsiteX347" fmla="*/ 1171118 w 3028217"/>
                <a:gd name="connsiteY347" fmla="*/ 396738 h 2962327"/>
                <a:gd name="connsiteX348" fmla="*/ 1171118 w 3028217"/>
                <a:gd name="connsiteY348" fmla="*/ 431028 h 2962327"/>
                <a:gd name="connsiteX349" fmla="*/ 1151116 w 3028217"/>
                <a:gd name="connsiteY349" fmla="*/ 479605 h 2962327"/>
                <a:gd name="connsiteX350" fmla="*/ 1136828 w 3028217"/>
                <a:gd name="connsiteY350" fmla="*/ 476748 h 2962327"/>
                <a:gd name="connsiteX351" fmla="*/ 1136828 w 3028217"/>
                <a:gd name="connsiteY351" fmla="*/ 487225 h 2962327"/>
                <a:gd name="connsiteX352" fmla="*/ 1118731 w 3028217"/>
                <a:gd name="connsiteY352" fmla="*/ 497703 h 2962327"/>
                <a:gd name="connsiteX353" fmla="*/ 1066343 w 3028217"/>
                <a:gd name="connsiteY353" fmla="*/ 455793 h 2962327"/>
                <a:gd name="connsiteX354" fmla="*/ 1016813 w 3028217"/>
                <a:gd name="connsiteY354" fmla="*/ 433885 h 2962327"/>
                <a:gd name="connsiteX355" fmla="*/ 996811 w 3028217"/>
                <a:gd name="connsiteY355" fmla="*/ 428170 h 2962327"/>
                <a:gd name="connsiteX356" fmla="*/ 1013003 w 3028217"/>
                <a:gd name="connsiteY356" fmla="*/ 411978 h 2962327"/>
                <a:gd name="connsiteX357" fmla="*/ 1109206 w 3028217"/>
                <a:gd name="connsiteY357" fmla="*/ 369115 h 2962327"/>
                <a:gd name="connsiteX358" fmla="*/ 1089203 w 3028217"/>
                <a:gd name="connsiteY358" fmla="*/ 307203 h 2962327"/>
                <a:gd name="connsiteX359" fmla="*/ 1077773 w 3028217"/>
                <a:gd name="connsiteY359" fmla="*/ 291010 h 2962327"/>
                <a:gd name="connsiteX360" fmla="*/ 1016813 w 3028217"/>
                <a:gd name="connsiteY360" fmla="*/ 292915 h 2962327"/>
                <a:gd name="connsiteX361" fmla="*/ 1007169 w 3028217"/>
                <a:gd name="connsiteY361" fmla="*/ 296011 h 2962327"/>
                <a:gd name="connsiteX362" fmla="*/ 1007866 w 3028217"/>
                <a:gd name="connsiteY362" fmla="*/ 302667 h 2962327"/>
                <a:gd name="connsiteX363" fmla="*/ 1009193 w 3028217"/>
                <a:gd name="connsiteY363" fmla="*/ 303393 h 2962327"/>
                <a:gd name="connsiteX364" fmla="*/ 962521 w 3028217"/>
                <a:gd name="connsiteY364" fmla="*/ 370068 h 2962327"/>
                <a:gd name="connsiteX365" fmla="*/ 905371 w 3028217"/>
                <a:gd name="connsiteY365" fmla="*/ 371973 h 2962327"/>
                <a:gd name="connsiteX366" fmla="*/ 868223 w 3028217"/>
                <a:gd name="connsiteY366" fmla="*/ 410073 h 2962327"/>
                <a:gd name="connsiteX367" fmla="*/ 836791 w 3028217"/>
                <a:gd name="connsiteY367" fmla="*/ 426266 h 2962327"/>
                <a:gd name="connsiteX368" fmla="*/ 816788 w 3028217"/>
                <a:gd name="connsiteY368" fmla="*/ 424361 h 2962327"/>
                <a:gd name="connsiteX369" fmla="*/ 677723 w 3028217"/>
                <a:gd name="connsiteY369" fmla="*/ 507228 h 2962327"/>
                <a:gd name="connsiteX370" fmla="*/ 668198 w 3028217"/>
                <a:gd name="connsiteY370" fmla="*/ 553901 h 2962327"/>
                <a:gd name="connsiteX371" fmla="*/ 662483 w 3028217"/>
                <a:gd name="connsiteY371" fmla="*/ 586286 h 2962327"/>
                <a:gd name="connsiteX372" fmla="*/ 716776 w 3028217"/>
                <a:gd name="connsiteY372" fmla="*/ 612956 h 2962327"/>
                <a:gd name="connsiteX373" fmla="*/ 771068 w 3028217"/>
                <a:gd name="connsiteY373" fmla="*/ 645341 h 2962327"/>
                <a:gd name="connsiteX374" fmla="*/ 782498 w 3028217"/>
                <a:gd name="connsiteY374" fmla="*/ 667248 h 2962327"/>
                <a:gd name="connsiteX375" fmla="*/ 772973 w 3028217"/>
                <a:gd name="connsiteY375" fmla="*/ 726303 h 2962327"/>
                <a:gd name="connsiteX376" fmla="*/ 805358 w 3028217"/>
                <a:gd name="connsiteY376" fmla="*/ 736781 h 2962327"/>
                <a:gd name="connsiteX377" fmla="*/ 828218 w 3028217"/>
                <a:gd name="connsiteY377" fmla="*/ 689156 h 2962327"/>
                <a:gd name="connsiteX378" fmla="*/ 858698 w 3028217"/>
                <a:gd name="connsiteY378" fmla="*/ 652961 h 2962327"/>
                <a:gd name="connsiteX379" fmla="*/ 901561 w 3028217"/>
                <a:gd name="connsiteY379" fmla="*/ 573903 h 2962327"/>
                <a:gd name="connsiteX380" fmla="*/ 904418 w 3028217"/>
                <a:gd name="connsiteY380" fmla="*/ 561521 h 2962327"/>
                <a:gd name="connsiteX381" fmla="*/ 953948 w 3028217"/>
                <a:gd name="connsiteY381" fmla="*/ 491988 h 2962327"/>
                <a:gd name="connsiteX382" fmla="*/ 968236 w 3028217"/>
                <a:gd name="connsiteY382" fmla="*/ 478653 h 2962327"/>
                <a:gd name="connsiteX383" fmla="*/ 1049198 w 3028217"/>
                <a:gd name="connsiteY383" fmla="*/ 512943 h 2962327"/>
                <a:gd name="connsiteX384" fmla="*/ 1063486 w 3028217"/>
                <a:gd name="connsiteY384" fmla="*/ 539613 h 2962327"/>
                <a:gd name="connsiteX385" fmla="*/ 1067296 w 3028217"/>
                <a:gd name="connsiteY385" fmla="*/ 583428 h 2962327"/>
                <a:gd name="connsiteX386" fmla="*/ 1112063 w 3028217"/>
                <a:gd name="connsiteY386" fmla="*/ 568188 h 2962327"/>
                <a:gd name="connsiteX387" fmla="*/ 1146353 w 3028217"/>
                <a:gd name="connsiteY387" fmla="*/ 580571 h 2962327"/>
                <a:gd name="connsiteX388" fmla="*/ 1151116 w 3028217"/>
                <a:gd name="connsiteY388" fmla="*/ 616766 h 2962327"/>
                <a:gd name="connsiteX389" fmla="*/ 1193026 w 3028217"/>
                <a:gd name="connsiteY389" fmla="*/ 684393 h 2962327"/>
                <a:gd name="connsiteX390" fmla="*/ 1182905 w 3028217"/>
                <a:gd name="connsiteY390" fmla="*/ 697847 h 2962327"/>
                <a:gd name="connsiteX391" fmla="*/ 1179024 w 3028217"/>
                <a:gd name="connsiteY391" fmla="*/ 699159 h 2962327"/>
                <a:gd name="connsiteX392" fmla="*/ 1177845 w 3028217"/>
                <a:gd name="connsiteY392" fmla="*/ 699023 h 2962327"/>
                <a:gd name="connsiteX393" fmla="*/ 1166356 w 3028217"/>
                <a:gd name="connsiteY393" fmla="*/ 703443 h 2962327"/>
                <a:gd name="connsiteX394" fmla="*/ 1179024 w 3028217"/>
                <a:gd name="connsiteY394" fmla="*/ 699159 h 2962327"/>
                <a:gd name="connsiteX395" fmla="*/ 1188263 w 3028217"/>
                <a:gd name="connsiteY395" fmla="*/ 700229 h 2962327"/>
                <a:gd name="connsiteX396" fmla="*/ 1207313 w 3028217"/>
                <a:gd name="connsiteY396" fmla="*/ 712016 h 2962327"/>
                <a:gd name="connsiteX397" fmla="*/ 1205051 w 3028217"/>
                <a:gd name="connsiteY397" fmla="*/ 754402 h 2962327"/>
                <a:gd name="connsiteX398" fmla="*/ 1180854 w 3028217"/>
                <a:gd name="connsiteY398" fmla="*/ 787924 h 2962327"/>
                <a:gd name="connsiteX399" fmla="*/ 1187073 w 3028217"/>
                <a:gd name="connsiteY399" fmla="*/ 807504 h 2962327"/>
                <a:gd name="connsiteX400" fmla="*/ 1206361 w 3028217"/>
                <a:gd name="connsiteY400" fmla="*/ 814886 h 2962327"/>
                <a:gd name="connsiteX401" fmla="*/ 1213981 w 3028217"/>
                <a:gd name="connsiteY401" fmla="*/ 828221 h 2962327"/>
                <a:gd name="connsiteX402" fmla="*/ 1172071 w 3028217"/>
                <a:gd name="connsiteY402" fmla="*/ 862511 h 2962327"/>
                <a:gd name="connsiteX403" fmla="*/ 1115874 w 3028217"/>
                <a:gd name="connsiteY403" fmla="*/ 854891 h 2962327"/>
                <a:gd name="connsiteX404" fmla="*/ 1148259 w 3028217"/>
                <a:gd name="connsiteY404" fmla="*/ 807266 h 2962327"/>
                <a:gd name="connsiteX405" fmla="*/ 1173024 w 3028217"/>
                <a:gd name="connsiteY405" fmla="*/ 780596 h 2962327"/>
                <a:gd name="connsiteX406" fmla="*/ 1173125 w 3028217"/>
                <a:gd name="connsiteY406" fmla="*/ 780684 h 2962327"/>
                <a:gd name="connsiteX407" fmla="*/ 1174333 w 3028217"/>
                <a:gd name="connsiteY407" fmla="*/ 770475 h 2962327"/>
                <a:gd name="connsiteX408" fmla="*/ 1163498 w 3028217"/>
                <a:gd name="connsiteY408" fmla="*/ 767261 h 2962327"/>
                <a:gd name="connsiteX409" fmla="*/ 1124446 w 3028217"/>
                <a:gd name="connsiteY409" fmla="*/ 787263 h 2962327"/>
                <a:gd name="connsiteX410" fmla="*/ 1043483 w 3028217"/>
                <a:gd name="connsiteY410" fmla="*/ 789168 h 2962327"/>
                <a:gd name="connsiteX411" fmla="*/ 993953 w 3028217"/>
                <a:gd name="connsiteY411" fmla="*/ 794883 h 2962327"/>
                <a:gd name="connsiteX412" fmla="*/ 959663 w 3028217"/>
                <a:gd name="connsiteY412" fmla="*/ 814886 h 2962327"/>
                <a:gd name="connsiteX413" fmla="*/ 929183 w 3028217"/>
                <a:gd name="connsiteY413" fmla="*/ 839651 h 2962327"/>
                <a:gd name="connsiteX414" fmla="*/ 925100 w 3028217"/>
                <a:gd name="connsiteY414" fmla="*/ 843462 h 2962327"/>
                <a:gd name="connsiteX415" fmla="*/ 915848 w 3028217"/>
                <a:gd name="connsiteY415" fmla="*/ 851081 h 2962327"/>
                <a:gd name="connsiteX416" fmla="*/ 912991 w 3028217"/>
                <a:gd name="connsiteY416" fmla="*/ 851081 h 2962327"/>
                <a:gd name="connsiteX417" fmla="*/ 914896 w 3028217"/>
                <a:gd name="connsiteY417" fmla="*/ 852986 h 2962327"/>
                <a:gd name="connsiteX418" fmla="*/ 925100 w 3028217"/>
                <a:gd name="connsiteY418" fmla="*/ 843462 h 2962327"/>
                <a:gd name="connsiteX419" fmla="*/ 932041 w 3028217"/>
                <a:gd name="connsiteY419" fmla="*/ 837746 h 2962327"/>
                <a:gd name="connsiteX420" fmla="*/ 972998 w 3028217"/>
                <a:gd name="connsiteY420" fmla="*/ 820601 h 2962327"/>
                <a:gd name="connsiteX421" fmla="*/ 992048 w 3028217"/>
                <a:gd name="connsiteY421" fmla="*/ 814886 h 2962327"/>
                <a:gd name="connsiteX422" fmla="*/ 1023481 w 3028217"/>
                <a:gd name="connsiteY422" fmla="*/ 819648 h 2962327"/>
                <a:gd name="connsiteX423" fmla="*/ 1005383 w 3028217"/>
                <a:gd name="connsiteY423" fmla="*/ 842508 h 2962327"/>
                <a:gd name="connsiteX424" fmla="*/ 1006336 w 3028217"/>
                <a:gd name="connsiteY424" fmla="*/ 854891 h 2962327"/>
                <a:gd name="connsiteX425" fmla="*/ 1005383 w 3028217"/>
                <a:gd name="connsiteY425" fmla="*/ 889181 h 2962327"/>
                <a:gd name="connsiteX426" fmla="*/ 984428 w 3028217"/>
                <a:gd name="connsiteY426" fmla="*/ 910136 h 2962327"/>
                <a:gd name="connsiteX427" fmla="*/ 952043 w 3028217"/>
                <a:gd name="connsiteY427" fmla="*/ 916803 h 2962327"/>
                <a:gd name="connsiteX428" fmla="*/ 899656 w 3028217"/>
                <a:gd name="connsiteY428" fmla="*/ 938711 h 2962327"/>
                <a:gd name="connsiteX429" fmla="*/ 855841 w 3028217"/>
                <a:gd name="connsiteY429" fmla="*/ 985383 h 2962327"/>
                <a:gd name="connsiteX430" fmla="*/ 831076 w 3028217"/>
                <a:gd name="connsiteY430" fmla="*/ 1003481 h 2962327"/>
                <a:gd name="connsiteX431" fmla="*/ 738683 w 3028217"/>
                <a:gd name="connsiteY431" fmla="*/ 1081586 h 2962327"/>
                <a:gd name="connsiteX432" fmla="*/ 711061 w 3028217"/>
                <a:gd name="connsiteY432" fmla="*/ 1115876 h 2962327"/>
                <a:gd name="connsiteX433" fmla="*/ 666293 w 3028217"/>
                <a:gd name="connsiteY433" fmla="*/ 1175883 h 2962327"/>
                <a:gd name="connsiteX434" fmla="*/ 585331 w 3028217"/>
                <a:gd name="connsiteY434" fmla="*/ 1230176 h 2962327"/>
                <a:gd name="connsiteX435" fmla="*/ 559613 w 3028217"/>
                <a:gd name="connsiteY435" fmla="*/ 1297803 h 2962327"/>
                <a:gd name="connsiteX436" fmla="*/ 557708 w 3028217"/>
                <a:gd name="connsiteY436" fmla="*/ 1386386 h 2962327"/>
                <a:gd name="connsiteX437" fmla="*/ 542468 w 3028217"/>
                <a:gd name="connsiteY437" fmla="*/ 1407341 h 2962327"/>
                <a:gd name="connsiteX438" fmla="*/ 528181 w 3028217"/>
                <a:gd name="connsiteY438" fmla="*/ 1387338 h 2962327"/>
                <a:gd name="connsiteX439" fmla="*/ 519608 w 3028217"/>
                <a:gd name="connsiteY439" fmla="*/ 1320663 h 2962327"/>
                <a:gd name="connsiteX440" fmla="*/ 488176 w 3028217"/>
                <a:gd name="connsiteY440" fmla="*/ 1283516 h 2962327"/>
                <a:gd name="connsiteX441" fmla="*/ 429121 w 3028217"/>
                <a:gd name="connsiteY441" fmla="*/ 1267323 h 2962327"/>
                <a:gd name="connsiteX442" fmla="*/ 409118 w 3028217"/>
                <a:gd name="connsiteY442" fmla="*/ 1268276 h 2962327"/>
                <a:gd name="connsiteX443" fmla="*/ 336728 w 3028217"/>
                <a:gd name="connsiteY443" fmla="*/ 1284468 h 2962327"/>
                <a:gd name="connsiteX444" fmla="*/ 215761 w 3028217"/>
                <a:gd name="connsiteY444" fmla="*/ 1373051 h 2962327"/>
                <a:gd name="connsiteX445" fmla="*/ 189091 w 3028217"/>
                <a:gd name="connsiteY445" fmla="*/ 1441631 h 2962327"/>
                <a:gd name="connsiteX446" fmla="*/ 196711 w 3028217"/>
                <a:gd name="connsiteY446" fmla="*/ 1544501 h 2962327"/>
                <a:gd name="connsiteX447" fmla="*/ 244336 w 3028217"/>
                <a:gd name="connsiteY447" fmla="*/ 1573076 h 2962327"/>
                <a:gd name="connsiteX448" fmla="*/ 320536 w 3028217"/>
                <a:gd name="connsiteY448" fmla="*/ 1514973 h 2962327"/>
                <a:gd name="connsiteX449" fmla="*/ 387211 w 3028217"/>
                <a:gd name="connsiteY449" fmla="*/ 1494971 h 2962327"/>
                <a:gd name="connsiteX450" fmla="*/ 389116 w 3028217"/>
                <a:gd name="connsiteY450" fmla="*/ 1515926 h 2962327"/>
                <a:gd name="connsiteX451" fmla="*/ 340538 w 3028217"/>
                <a:gd name="connsiteY451" fmla="*/ 1624511 h 2962327"/>
                <a:gd name="connsiteX452" fmla="*/ 354826 w 3028217"/>
                <a:gd name="connsiteY452" fmla="*/ 1644513 h 2962327"/>
                <a:gd name="connsiteX453" fmla="*/ 410071 w 3028217"/>
                <a:gd name="connsiteY453" fmla="*/ 1645466 h 2962327"/>
                <a:gd name="connsiteX454" fmla="*/ 439598 w 3028217"/>
                <a:gd name="connsiteY454" fmla="*/ 1687376 h 2962327"/>
                <a:gd name="connsiteX455" fmla="*/ 426263 w 3028217"/>
                <a:gd name="connsiteY455" fmla="*/ 1743573 h 2962327"/>
                <a:gd name="connsiteX456" fmla="*/ 450076 w 3028217"/>
                <a:gd name="connsiteY456" fmla="*/ 1813106 h 2962327"/>
                <a:gd name="connsiteX457" fmla="*/ 499606 w 3028217"/>
                <a:gd name="connsiteY457" fmla="*/ 1812153 h 2962327"/>
                <a:gd name="connsiteX458" fmla="*/ 536753 w 3028217"/>
                <a:gd name="connsiteY458" fmla="*/ 1818821 h 2962327"/>
                <a:gd name="connsiteX459" fmla="*/ 577711 w 3028217"/>
                <a:gd name="connsiteY459" fmla="*/ 1813106 h 2962327"/>
                <a:gd name="connsiteX460" fmla="*/ 661531 w 3028217"/>
                <a:gd name="connsiteY460" fmla="*/ 1754051 h 2962327"/>
                <a:gd name="connsiteX461" fmla="*/ 672008 w 3028217"/>
                <a:gd name="connsiteY461" fmla="*/ 1763576 h 2962327"/>
                <a:gd name="connsiteX462" fmla="*/ 695821 w 3028217"/>
                <a:gd name="connsiteY462" fmla="*/ 1768338 h 2962327"/>
                <a:gd name="connsiteX463" fmla="*/ 741541 w 3028217"/>
                <a:gd name="connsiteY463" fmla="*/ 1772148 h 2962327"/>
                <a:gd name="connsiteX464" fmla="*/ 832028 w 3028217"/>
                <a:gd name="connsiteY464" fmla="*/ 1788341 h 2962327"/>
                <a:gd name="connsiteX465" fmla="*/ 865366 w 3028217"/>
                <a:gd name="connsiteY465" fmla="*/ 1796913 h 2962327"/>
                <a:gd name="connsiteX466" fmla="*/ 910133 w 3028217"/>
                <a:gd name="connsiteY466" fmla="*/ 1838823 h 2962327"/>
                <a:gd name="connsiteX467" fmla="*/ 1047293 w 3028217"/>
                <a:gd name="connsiteY467" fmla="*/ 1918833 h 2962327"/>
                <a:gd name="connsiteX468" fmla="*/ 1116826 w 3028217"/>
                <a:gd name="connsiteY468" fmla="*/ 2036943 h 2962327"/>
                <a:gd name="connsiteX469" fmla="*/ 1106348 w 3028217"/>
                <a:gd name="connsiteY469" fmla="*/ 2056946 h 2962327"/>
                <a:gd name="connsiteX470" fmla="*/ 1104443 w 3028217"/>
                <a:gd name="connsiteY470" fmla="*/ 2099808 h 2962327"/>
                <a:gd name="connsiteX471" fmla="*/ 1124446 w 3028217"/>
                <a:gd name="connsiteY471" fmla="*/ 2102666 h 2962327"/>
                <a:gd name="connsiteX472" fmla="*/ 1193026 w 3028217"/>
                <a:gd name="connsiteY472" fmla="*/ 2077901 h 2962327"/>
                <a:gd name="connsiteX473" fmla="*/ 1280656 w 3028217"/>
                <a:gd name="connsiteY473" fmla="*/ 2123621 h 2962327"/>
                <a:gd name="connsiteX474" fmla="*/ 1387336 w 3028217"/>
                <a:gd name="connsiteY474" fmla="*/ 2172198 h 2962327"/>
                <a:gd name="connsiteX475" fmla="*/ 1434008 w 3028217"/>
                <a:gd name="connsiteY475" fmla="*/ 2199821 h 2962327"/>
                <a:gd name="connsiteX476" fmla="*/ 1430198 w 3028217"/>
                <a:gd name="connsiteY476" fmla="*/ 2282688 h 2962327"/>
                <a:gd name="connsiteX477" fmla="*/ 1370191 w 3028217"/>
                <a:gd name="connsiteY477" fmla="*/ 2373176 h 2962327"/>
                <a:gd name="connsiteX478" fmla="*/ 1358761 w 3028217"/>
                <a:gd name="connsiteY478" fmla="*/ 2423658 h 2962327"/>
                <a:gd name="connsiteX479" fmla="*/ 1327328 w 3028217"/>
                <a:gd name="connsiteY479" fmla="*/ 2600823 h 2962327"/>
                <a:gd name="connsiteX480" fmla="*/ 1293991 w 3028217"/>
                <a:gd name="connsiteY480" fmla="*/ 2626541 h 2962327"/>
                <a:gd name="connsiteX481" fmla="*/ 1218743 w 3028217"/>
                <a:gd name="connsiteY481" fmla="*/ 2661783 h 2962327"/>
                <a:gd name="connsiteX482" fmla="*/ 1193026 w 3028217"/>
                <a:gd name="connsiteY482" fmla="*/ 2710361 h 2962327"/>
                <a:gd name="connsiteX483" fmla="*/ 1164451 w 3028217"/>
                <a:gd name="connsiteY483" fmla="*/ 2832281 h 2962327"/>
                <a:gd name="connsiteX484" fmla="*/ 1122541 w 3028217"/>
                <a:gd name="connsiteY484" fmla="*/ 2910386 h 2962327"/>
                <a:gd name="connsiteX485" fmla="*/ 1095871 w 3028217"/>
                <a:gd name="connsiteY485" fmla="*/ 2929436 h 2962327"/>
                <a:gd name="connsiteX486" fmla="*/ 1061581 w 3028217"/>
                <a:gd name="connsiteY486" fmla="*/ 2922768 h 2962327"/>
                <a:gd name="connsiteX487" fmla="*/ 1047293 w 3028217"/>
                <a:gd name="connsiteY487" fmla="*/ 2929436 h 2962327"/>
                <a:gd name="connsiteX488" fmla="*/ 1061581 w 3028217"/>
                <a:gd name="connsiteY488" fmla="*/ 2956106 h 2962327"/>
                <a:gd name="connsiteX489" fmla="*/ 1040626 w 3028217"/>
                <a:gd name="connsiteY489" fmla="*/ 2959916 h 2962327"/>
                <a:gd name="connsiteX490" fmla="*/ 783451 w 3028217"/>
                <a:gd name="connsiteY490" fmla="*/ 2850378 h 2962327"/>
                <a:gd name="connsiteX491" fmla="*/ 752971 w 3028217"/>
                <a:gd name="connsiteY491" fmla="*/ 2805611 h 2962327"/>
                <a:gd name="connsiteX492" fmla="*/ 737731 w 3028217"/>
                <a:gd name="connsiteY492" fmla="*/ 2765606 h 2962327"/>
                <a:gd name="connsiteX493" fmla="*/ 721538 w 3028217"/>
                <a:gd name="connsiteY493" fmla="*/ 2564628 h 2962327"/>
                <a:gd name="connsiteX494" fmla="*/ 670103 w 3028217"/>
                <a:gd name="connsiteY494" fmla="*/ 2492238 h 2962327"/>
                <a:gd name="connsiteX495" fmla="*/ 539611 w 3028217"/>
                <a:gd name="connsiteY495" fmla="*/ 2337933 h 2962327"/>
                <a:gd name="connsiteX496" fmla="*/ 473888 w 3028217"/>
                <a:gd name="connsiteY496" fmla="*/ 2221728 h 2962327"/>
                <a:gd name="connsiteX497" fmla="*/ 468173 w 3028217"/>
                <a:gd name="connsiteY497" fmla="*/ 2148386 h 2962327"/>
                <a:gd name="connsiteX498" fmla="*/ 471983 w 3028217"/>
                <a:gd name="connsiteY498" fmla="*/ 2122668 h 2962327"/>
                <a:gd name="connsiteX499" fmla="*/ 493891 w 3028217"/>
                <a:gd name="connsiteY499" fmla="*/ 2021703 h 2962327"/>
                <a:gd name="connsiteX500" fmla="*/ 538658 w 3028217"/>
                <a:gd name="connsiteY500" fmla="*/ 1907403 h 2962327"/>
                <a:gd name="connsiteX501" fmla="*/ 524371 w 3028217"/>
                <a:gd name="connsiteY501" fmla="*/ 1854063 h 2962327"/>
                <a:gd name="connsiteX502" fmla="*/ 499606 w 3028217"/>
                <a:gd name="connsiteY502" fmla="*/ 1853111 h 2962327"/>
                <a:gd name="connsiteX503" fmla="*/ 459601 w 3028217"/>
                <a:gd name="connsiteY503" fmla="*/ 1860731 h 2962327"/>
                <a:gd name="connsiteX504" fmla="*/ 408166 w 3028217"/>
                <a:gd name="connsiteY504" fmla="*/ 1827393 h 2962327"/>
                <a:gd name="connsiteX505" fmla="*/ 354826 w 3028217"/>
                <a:gd name="connsiteY505" fmla="*/ 1742621 h 2962327"/>
                <a:gd name="connsiteX506" fmla="*/ 322441 w 3028217"/>
                <a:gd name="connsiteY506" fmla="*/ 1715951 h 2962327"/>
                <a:gd name="connsiteX507" fmla="*/ 234811 w 3028217"/>
                <a:gd name="connsiteY507" fmla="*/ 1658801 h 2962327"/>
                <a:gd name="connsiteX508" fmla="*/ 206236 w 3028217"/>
                <a:gd name="connsiteY508" fmla="*/ 1644513 h 2962327"/>
                <a:gd name="connsiteX509" fmla="*/ 116701 w 3028217"/>
                <a:gd name="connsiteY509" fmla="*/ 1622606 h 2962327"/>
                <a:gd name="connsiteX510" fmla="*/ 28118 w 3028217"/>
                <a:gd name="connsiteY510" fmla="*/ 1557836 h 2962327"/>
                <a:gd name="connsiteX511" fmla="*/ 12878 w 3028217"/>
                <a:gd name="connsiteY511" fmla="*/ 1499733 h 2962327"/>
                <a:gd name="connsiteX512" fmla="*/ 10021 w 3028217"/>
                <a:gd name="connsiteY512" fmla="*/ 1446393 h 2962327"/>
                <a:gd name="connsiteX513" fmla="*/ 5258 w 3028217"/>
                <a:gd name="connsiteY513" fmla="*/ 1410198 h 2962327"/>
                <a:gd name="connsiteX514" fmla="*/ 45263 w 3028217"/>
                <a:gd name="connsiteY514" fmla="*/ 1105398 h 2962327"/>
                <a:gd name="connsiteX515" fmla="*/ 304343 w 3028217"/>
                <a:gd name="connsiteY515" fmla="*/ 581523 h 2962327"/>
                <a:gd name="connsiteX516" fmla="*/ 548183 w 3028217"/>
                <a:gd name="connsiteY516" fmla="*/ 329111 h 2962327"/>
                <a:gd name="connsiteX517" fmla="*/ 617716 w 3028217"/>
                <a:gd name="connsiteY517" fmla="*/ 317681 h 2962327"/>
                <a:gd name="connsiteX518" fmla="*/ 631051 w 3028217"/>
                <a:gd name="connsiteY518" fmla="*/ 309108 h 2962327"/>
                <a:gd name="connsiteX519" fmla="*/ 692011 w 3028217"/>
                <a:gd name="connsiteY519" fmla="*/ 299583 h 2962327"/>
                <a:gd name="connsiteX520" fmla="*/ 756781 w 3028217"/>
                <a:gd name="connsiteY520" fmla="*/ 316728 h 2962327"/>
                <a:gd name="connsiteX521" fmla="*/ 780593 w 3028217"/>
                <a:gd name="connsiteY521" fmla="*/ 315776 h 2962327"/>
                <a:gd name="connsiteX522" fmla="*/ 797738 w 3028217"/>
                <a:gd name="connsiteY522" fmla="*/ 314823 h 2962327"/>
                <a:gd name="connsiteX523" fmla="*/ 831076 w 3028217"/>
                <a:gd name="connsiteY523" fmla="*/ 316728 h 2962327"/>
                <a:gd name="connsiteX524" fmla="*/ 841553 w 3028217"/>
                <a:gd name="connsiteY524" fmla="*/ 277676 h 2962327"/>
                <a:gd name="connsiteX525" fmla="*/ 852031 w 3028217"/>
                <a:gd name="connsiteY525" fmla="*/ 259578 h 2962327"/>
                <a:gd name="connsiteX526" fmla="*/ 867152 w 3028217"/>
                <a:gd name="connsiteY526" fmla="*/ 248624 h 2962327"/>
                <a:gd name="connsiteX527" fmla="*/ 876026 w 3028217"/>
                <a:gd name="connsiteY527" fmla="*/ 238011 h 2962327"/>
                <a:gd name="connsiteX528" fmla="*/ 858921 w 3028217"/>
                <a:gd name="connsiteY528" fmla="*/ 241392 h 2962327"/>
                <a:gd name="connsiteX529" fmla="*/ 821551 w 3028217"/>
                <a:gd name="connsiteY529" fmla="*/ 210048 h 2962327"/>
                <a:gd name="connsiteX530" fmla="*/ 857746 w 3028217"/>
                <a:gd name="connsiteY530" fmla="*/ 190998 h 2962327"/>
                <a:gd name="connsiteX531" fmla="*/ 873343 w 3028217"/>
                <a:gd name="connsiteY531" fmla="*/ 184331 h 2962327"/>
                <a:gd name="connsiteX532" fmla="*/ 798215 w 3028217"/>
                <a:gd name="connsiteY532" fmla="*/ 181949 h 2962327"/>
                <a:gd name="connsiteX533" fmla="*/ 805359 w 3028217"/>
                <a:gd name="connsiteY533" fmla="*/ 187188 h 2962327"/>
                <a:gd name="connsiteX534" fmla="*/ 795834 w 3028217"/>
                <a:gd name="connsiteY534" fmla="*/ 196713 h 2962327"/>
                <a:gd name="connsiteX535" fmla="*/ 788214 w 3028217"/>
                <a:gd name="connsiteY535" fmla="*/ 182426 h 2962327"/>
                <a:gd name="connsiteX536" fmla="*/ 798215 w 3028217"/>
                <a:gd name="connsiteY536" fmla="*/ 181949 h 2962327"/>
                <a:gd name="connsiteX537" fmla="*/ 938708 w 3028217"/>
                <a:gd name="connsiteY537" fmla="*/ 121466 h 2962327"/>
                <a:gd name="connsiteX538" fmla="*/ 952043 w 3028217"/>
                <a:gd name="connsiteY538" fmla="*/ 141468 h 2962327"/>
                <a:gd name="connsiteX539" fmla="*/ 951037 w 3028217"/>
                <a:gd name="connsiteY539" fmla="*/ 142501 h 2962327"/>
                <a:gd name="connsiteX540" fmla="*/ 953949 w 3028217"/>
                <a:gd name="connsiteY540" fmla="*/ 140516 h 2962327"/>
                <a:gd name="connsiteX541" fmla="*/ 952996 w 3028217"/>
                <a:gd name="connsiteY541" fmla="*/ 148136 h 2962327"/>
                <a:gd name="connsiteX542" fmla="*/ 952996 w 3028217"/>
                <a:gd name="connsiteY542" fmla="*/ 169091 h 2962327"/>
                <a:gd name="connsiteX543" fmla="*/ 944424 w 3028217"/>
                <a:gd name="connsiteY543" fmla="*/ 159804 h 2962327"/>
                <a:gd name="connsiteX544" fmla="*/ 933131 w 3028217"/>
                <a:gd name="connsiteY544" fmla="*/ 154863 h 2962327"/>
                <a:gd name="connsiteX545" fmla="*/ 931088 w 3028217"/>
                <a:gd name="connsiteY545" fmla="*/ 155756 h 2962327"/>
                <a:gd name="connsiteX546" fmla="*/ 930136 w 3028217"/>
                <a:gd name="connsiteY546" fmla="*/ 155756 h 2962327"/>
                <a:gd name="connsiteX547" fmla="*/ 918706 w 3028217"/>
                <a:gd name="connsiteY547" fmla="*/ 144326 h 2962327"/>
                <a:gd name="connsiteX548" fmla="*/ 931088 w 3028217"/>
                <a:gd name="connsiteY548" fmla="*/ 122418 h 2962327"/>
                <a:gd name="connsiteX549" fmla="*/ 938708 w 3028217"/>
                <a:gd name="connsiteY549" fmla="*/ 121466 h 2962327"/>
                <a:gd name="connsiteX550" fmla="*/ 925373 w 3028217"/>
                <a:gd name="connsiteY550" fmla="*/ 107178 h 2962327"/>
                <a:gd name="connsiteX551" fmla="*/ 938708 w 3028217"/>
                <a:gd name="connsiteY551" fmla="*/ 121465 h 2962327"/>
                <a:gd name="connsiteX552" fmla="*/ 935851 w 3028217"/>
                <a:gd name="connsiteY552" fmla="*/ 121465 h 2962327"/>
                <a:gd name="connsiteX553" fmla="*/ 932993 w 3028217"/>
                <a:gd name="connsiteY553" fmla="*/ 121465 h 2962327"/>
                <a:gd name="connsiteX554" fmla="*/ 901561 w 3028217"/>
                <a:gd name="connsiteY554" fmla="*/ 123370 h 2962327"/>
                <a:gd name="connsiteX555" fmla="*/ 925373 w 3028217"/>
                <a:gd name="connsiteY555" fmla="*/ 107178 h 2962327"/>
                <a:gd name="connsiteX556" fmla="*/ 1021576 w 3028217"/>
                <a:gd name="connsiteY556" fmla="*/ 71936 h 2962327"/>
                <a:gd name="connsiteX557" fmla="*/ 1031101 w 3028217"/>
                <a:gd name="connsiteY557" fmla="*/ 97653 h 2962327"/>
                <a:gd name="connsiteX558" fmla="*/ 1000621 w 3028217"/>
                <a:gd name="connsiteY558" fmla="*/ 92891 h 2962327"/>
                <a:gd name="connsiteX559" fmla="*/ 1007288 w 3028217"/>
                <a:gd name="connsiteY559" fmla="*/ 79556 h 2962327"/>
                <a:gd name="connsiteX560" fmla="*/ 1021576 w 3028217"/>
                <a:gd name="connsiteY560" fmla="*/ 71936 h 2962327"/>
                <a:gd name="connsiteX561" fmla="*/ 1113849 w 3028217"/>
                <a:gd name="connsiteY561" fmla="*/ 40265 h 2962327"/>
                <a:gd name="connsiteX562" fmla="*/ 1159689 w 3028217"/>
                <a:gd name="connsiteY562" fmla="*/ 51933 h 2962327"/>
                <a:gd name="connsiteX563" fmla="*/ 1151116 w 3028217"/>
                <a:gd name="connsiteY563" fmla="*/ 84318 h 2962327"/>
                <a:gd name="connsiteX564" fmla="*/ 1111111 w 3028217"/>
                <a:gd name="connsiteY564" fmla="*/ 92891 h 2962327"/>
                <a:gd name="connsiteX565" fmla="*/ 1070153 w 3028217"/>
                <a:gd name="connsiteY565" fmla="*/ 58601 h 2962327"/>
                <a:gd name="connsiteX566" fmla="*/ 1113849 w 3028217"/>
                <a:gd name="connsiteY566" fmla="*/ 40265 h 2962327"/>
                <a:gd name="connsiteX567" fmla="*/ 1400760 w 3028217"/>
                <a:gd name="connsiteY567" fmla="*/ 96 h 2962327"/>
                <a:gd name="connsiteX568" fmla="*/ 1476871 w 3028217"/>
                <a:gd name="connsiteY568" fmla="*/ 5260 h 2962327"/>
                <a:gd name="connsiteX569" fmla="*/ 1611174 w 3028217"/>
                <a:gd name="connsiteY569" fmla="*/ 9070 h 2962327"/>
                <a:gd name="connsiteX570" fmla="*/ 1619746 w 3028217"/>
                <a:gd name="connsiteY570" fmla="*/ 17643 h 2962327"/>
                <a:gd name="connsiteX571" fmla="*/ 1646416 w 3028217"/>
                <a:gd name="connsiteY571" fmla="*/ 28120 h 2962327"/>
                <a:gd name="connsiteX572" fmla="*/ 1667371 w 3028217"/>
                <a:gd name="connsiteY572" fmla="*/ 31930 h 2962327"/>
                <a:gd name="connsiteX573" fmla="*/ 1742261 w 3028217"/>
                <a:gd name="connsiteY573" fmla="*/ 11690 h 2962327"/>
                <a:gd name="connsiteX574" fmla="*/ 1820723 w 3028217"/>
                <a:gd name="connsiteY574" fmla="*/ 30025 h 2962327"/>
                <a:gd name="connsiteX575" fmla="*/ 1901686 w 3028217"/>
                <a:gd name="connsiteY575" fmla="*/ 45265 h 2962327"/>
                <a:gd name="connsiteX576" fmla="*/ 1894066 w 3028217"/>
                <a:gd name="connsiteY576" fmla="*/ 69078 h 2962327"/>
                <a:gd name="connsiteX577" fmla="*/ 1955978 w 3028217"/>
                <a:gd name="connsiteY577" fmla="*/ 55743 h 2962327"/>
                <a:gd name="connsiteX578" fmla="*/ 1954073 w 3028217"/>
                <a:gd name="connsiteY578" fmla="*/ 71935 h 2962327"/>
                <a:gd name="connsiteX579" fmla="*/ 1935976 w 3028217"/>
                <a:gd name="connsiteY579" fmla="*/ 103368 h 2962327"/>
                <a:gd name="connsiteX580" fmla="*/ 1949311 w 3028217"/>
                <a:gd name="connsiteY580" fmla="*/ 161470 h 2962327"/>
                <a:gd name="connsiteX581" fmla="*/ 1894066 w 3028217"/>
                <a:gd name="connsiteY581" fmla="*/ 171948 h 2962327"/>
                <a:gd name="connsiteX582" fmla="*/ 1913116 w 3028217"/>
                <a:gd name="connsiteY582" fmla="*/ 183378 h 2962327"/>
                <a:gd name="connsiteX583" fmla="*/ 1907401 w 3028217"/>
                <a:gd name="connsiteY583" fmla="*/ 196713 h 2962327"/>
                <a:gd name="connsiteX584" fmla="*/ 1873111 w 3028217"/>
                <a:gd name="connsiteY584" fmla="*/ 245290 h 2962327"/>
                <a:gd name="connsiteX585" fmla="*/ 1866443 w 3028217"/>
                <a:gd name="connsiteY585" fmla="*/ 267198 h 2962327"/>
                <a:gd name="connsiteX586" fmla="*/ 1851203 w 3028217"/>
                <a:gd name="connsiteY586" fmla="*/ 270055 h 2962327"/>
                <a:gd name="connsiteX587" fmla="*/ 1866443 w 3028217"/>
                <a:gd name="connsiteY587" fmla="*/ 313870 h 2962327"/>
                <a:gd name="connsiteX588" fmla="*/ 1843583 w 3028217"/>
                <a:gd name="connsiteY588" fmla="*/ 319585 h 2962327"/>
                <a:gd name="connsiteX589" fmla="*/ 1819771 w 3028217"/>
                <a:gd name="connsiteY589" fmla="*/ 300535 h 2962327"/>
                <a:gd name="connsiteX590" fmla="*/ 1788338 w 3028217"/>
                <a:gd name="connsiteY590" fmla="*/ 313870 h 2962327"/>
                <a:gd name="connsiteX591" fmla="*/ 1800721 w 3028217"/>
                <a:gd name="connsiteY591" fmla="*/ 315775 h 2962327"/>
                <a:gd name="connsiteX592" fmla="*/ 1823581 w 3028217"/>
                <a:gd name="connsiteY592" fmla="*/ 314823 h 2962327"/>
                <a:gd name="connsiteX593" fmla="*/ 1833106 w 3028217"/>
                <a:gd name="connsiteY593" fmla="*/ 317680 h 2962327"/>
                <a:gd name="connsiteX594" fmla="*/ 1838821 w 3028217"/>
                <a:gd name="connsiteY594" fmla="*/ 334825 h 2962327"/>
                <a:gd name="connsiteX595" fmla="*/ 1715948 w 3028217"/>
                <a:gd name="connsiteY595" fmla="*/ 370068 h 2962327"/>
                <a:gd name="connsiteX596" fmla="*/ 1691183 w 3028217"/>
                <a:gd name="connsiteY596" fmla="*/ 379593 h 2962327"/>
                <a:gd name="connsiteX597" fmla="*/ 1586408 w 3028217"/>
                <a:gd name="connsiteY597" fmla="*/ 430075 h 2962327"/>
                <a:gd name="connsiteX598" fmla="*/ 1542593 w 3028217"/>
                <a:gd name="connsiteY598" fmla="*/ 468175 h 2962327"/>
                <a:gd name="connsiteX599" fmla="*/ 1480681 w 3028217"/>
                <a:gd name="connsiteY599" fmla="*/ 555805 h 2962327"/>
                <a:gd name="connsiteX600" fmla="*/ 1462583 w 3028217"/>
                <a:gd name="connsiteY600" fmla="*/ 562473 h 2962327"/>
                <a:gd name="connsiteX601" fmla="*/ 1385431 w 3028217"/>
                <a:gd name="connsiteY601" fmla="*/ 462460 h 2962327"/>
                <a:gd name="connsiteX602" fmla="*/ 1379716 w 3028217"/>
                <a:gd name="connsiteY602" fmla="*/ 398643 h 2962327"/>
                <a:gd name="connsiteX603" fmla="*/ 1441628 w 3028217"/>
                <a:gd name="connsiteY603" fmla="*/ 335778 h 2962327"/>
                <a:gd name="connsiteX604" fmla="*/ 1449248 w 3028217"/>
                <a:gd name="connsiteY604" fmla="*/ 321490 h 2962327"/>
                <a:gd name="connsiteX605" fmla="*/ 1461631 w 3028217"/>
                <a:gd name="connsiteY605" fmla="*/ 300535 h 2962327"/>
                <a:gd name="connsiteX606" fmla="*/ 1412101 w 3028217"/>
                <a:gd name="connsiteY606" fmla="*/ 280533 h 2962327"/>
                <a:gd name="connsiteX607" fmla="*/ 1434961 w 3028217"/>
                <a:gd name="connsiteY607" fmla="*/ 215763 h 2962327"/>
                <a:gd name="connsiteX608" fmla="*/ 1371143 w 3028217"/>
                <a:gd name="connsiteY608" fmla="*/ 160518 h 2962327"/>
                <a:gd name="connsiteX609" fmla="*/ 1331138 w 3028217"/>
                <a:gd name="connsiteY609" fmla="*/ 162423 h 2962327"/>
                <a:gd name="connsiteX610" fmla="*/ 1303516 w 3028217"/>
                <a:gd name="connsiteY610" fmla="*/ 150040 h 2962327"/>
                <a:gd name="connsiteX611" fmla="*/ 1313993 w 3028217"/>
                <a:gd name="connsiteY611" fmla="*/ 130038 h 2962327"/>
                <a:gd name="connsiteX612" fmla="*/ 1313041 w 3028217"/>
                <a:gd name="connsiteY612" fmla="*/ 121465 h 2962327"/>
                <a:gd name="connsiteX613" fmla="*/ 1323518 w 3028217"/>
                <a:gd name="connsiteY613" fmla="*/ 96700 h 2962327"/>
                <a:gd name="connsiteX614" fmla="*/ 1387336 w 3028217"/>
                <a:gd name="connsiteY614" fmla="*/ 88128 h 2962327"/>
                <a:gd name="connsiteX615" fmla="*/ 1394003 w 3028217"/>
                <a:gd name="connsiteY615" fmla="*/ 68125 h 2962327"/>
                <a:gd name="connsiteX616" fmla="*/ 1445438 w 3028217"/>
                <a:gd name="connsiteY616" fmla="*/ 41455 h 2962327"/>
                <a:gd name="connsiteX617" fmla="*/ 1471104 w 3028217"/>
                <a:gd name="connsiteY617" fmla="*/ 35589 h 2962327"/>
                <a:gd name="connsiteX618" fmla="*/ 1469608 w 3028217"/>
                <a:gd name="connsiteY618" fmla="*/ 35026 h 2962327"/>
                <a:gd name="connsiteX619" fmla="*/ 1456869 w 3028217"/>
                <a:gd name="connsiteY619" fmla="*/ 34788 h 2962327"/>
                <a:gd name="connsiteX620" fmla="*/ 1365429 w 3028217"/>
                <a:gd name="connsiteY620" fmla="*/ 60505 h 2962327"/>
                <a:gd name="connsiteX621" fmla="*/ 1208266 w 3028217"/>
                <a:gd name="connsiteY621" fmla="*/ 122418 h 2962327"/>
                <a:gd name="connsiteX622" fmla="*/ 1175881 w 3028217"/>
                <a:gd name="connsiteY622" fmla="*/ 122418 h 2962327"/>
                <a:gd name="connsiteX623" fmla="*/ 1187311 w 3028217"/>
                <a:gd name="connsiteY623" fmla="*/ 142420 h 2962327"/>
                <a:gd name="connsiteX624" fmla="*/ 1180644 w 3028217"/>
                <a:gd name="connsiteY624" fmla="*/ 149088 h 2962327"/>
                <a:gd name="connsiteX625" fmla="*/ 1158647 w 3028217"/>
                <a:gd name="connsiteY625" fmla="*/ 153642 h 2962327"/>
                <a:gd name="connsiteX626" fmla="*/ 1143520 w 3028217"/>
                <a:gd name="connsiteY626" fmla="*/ 152466 h 2962327"/>
                <a:gd name="connsiteX627" fmla="*/ 1148259 w 3028217"/>
                <a:gd name="connsiteY627" fmla="*/ 153731 h 2962327"/>
                <a:gd name="connsiteX628" fmla="*/ 1152069 w 3028217"/>
                <a:gd name="connsiteY628" fmla="*/ 175758 h 2962327"/>
                <a:gd name="connsiteX629" fmla="*/ 1029196 w 3028217"/>
                <a:gd name="connsiteY629" fmla="*/ 182425 h 2962327"/>
                <a:gd name="connsiteX630" fmla="*/ 1006336 w 3028217"/>
                <a:gd name="connsiteY630" fmla="*/ 148135 h 2962327"/>
                <a:gd name="connsiteX631" fmla="*/ 995859 w 3028217"/>
                <a:gd name="connsiteY631" fmla="*/ 134800 h 2962327"/>
                <a:gd name="connsiteX632" fmla="*/ 987286 w 3028217"/>
                <a:gd name="connsiteY632" fmla="*/ 114798 h 2962327"/>
                <a:gd name="connsiteX633" fmla="*/ 1049199 w 3028217"/>
                <a:gd name="connsiteY633" fmla="*/ 134800 h 2962327"/>
                <a:gd name="connsiteX634" fmla="*/ 1064439 w 3028217"/>
                <a:gd name="connsiteY634" fmla="*/ 149088 h 2962327"/>
                <a:gd name="connsiteX635" fmla="*/ 1095871 w 3028217"/>
                <a:gd name="connsiteY635" fmla="*/ 149326 h 2962327"/>
                <a:gd name="connsiteX636" fmla="*/ 1106484 w 3028217"/>
                <a:gd name="connsiteY636" fmla="*/ 148924 h 2962327"/>
                <a:gd name="connsiteX637" fmla="*/ 1093014 w 3028217"/>
                <a:gd name="connsiteY637" fmla="*/ 149088 h 2962327"/>
                <a:gd name="connsiteX638" fmla="*/ 1062534 w 3028217"/>
                <a:gd name="connsiteY638" fmla="*/ 131943 h 2962327"/>
                <a:gd name="connsiteX639" fmla="*/ 1133971 w 3028217"/>
                <a:gd name="connsiteY639" fmla="*/ 110988 h 2962327"/>
                <a:gd name="connsiteX640" fmla="*/ 1158736 w 3028217"/>
                <a:gd name="connsiteY640" fmla="*/ 88128 h 2962327"/>
                <a:gd name="connsiteX641" fmla="*/ 1173024 w 3028217"/>
                <a:gd name="connsiteY641" fmla="*/ 73840 h 2962327"/>
                <a:gd name="connsiteX642" fmla="*/ 1214934 w 3028217"/>
                <a:gd name="connsiteY642" fmla="*/ 54790 h 2962327"/>
                <a:gd name="connsiteX643" fmla="*/ 1275894 w 3028217"/>
                <a:gd name="connsiteY643" fmla="*/ 44313 h 2962327"/>
                <a:gd name="connsiteX644" fmla="*/ 1211124 w 3028217"/>
                <a:gd name="connsiteY644" fmla="*/ 51933 h 2962327"/>
                <a:gd name="connsiteX645" fmla="*/ 1174929 w 3028217"/>
                <a:gd name="connsiteY645" fmla="*/ 39550 h 2962327"/>
                <a:gd name="connsiteX646" fmla="*/ 1174929 w 3028217"/>
                <a:gd name="connsiteY646" fmla="*/ 26215 h 2962327"/>
                <a:gd name="connsiteX647" fmla="*/ 1400760 w 3028217"/>
                <a:gd name="connsiteY647" fmla="*/ 96 h 296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</a:cxnLst>
              <a:rect l="l" t="t" r="r" b="b"/>
              <a:pathLst>
                <a:path w="3028217" h="2962327">
                  <a:moveTo>
                    <a:pt x="2863236" y="2049564"/>
                  </a:moveTo>
                  <a:cubicBezTo>
                    <a:pt x="2854902" y="2049564"/>
                    <a:pt x="2847996" y="2053612"/>
                    <a:pt x="2844662" y="2065518"/>
                  </a:cubicBezTo>
                  <a:cubicBezTo>
                    <a:pt x="2840852" y="2080758"/>
                    <a:pt x="2821802" y="2104571"/>
                    <a:pt x="2847519" y="2116953"/>
                  </a:cubicBezTo>
                  <a:cubicBezTo>
                    <a:pt x="2878000" y="2131241"/>
                    <a:pt x="2877047" y="2098856"/>
                    <a:pt x="2887525" y="2084568"/>
                  </a:cubicBezTo>
                  <a:cubicBezTo>
                    <a:pt x="2888477" y="2083616"/>
                    <a:pt x="2889430" y="2080758"/>
                    <a:pt x="2890382" y="2078853"/>
                  </a:cubicBezTo>
                  <a:cubicBezTo>
                    <a:pt x="2895144" y="2071233"/>
                    <a:pt x="2896097" y="2064566"/>
                    <a:pt x="2890382" y="2057898"/>
                  </a:cubicBezTo>
                  <a:cubicBezTo>
                    <a:pt x="2881334" y="2053612"/>
                    <a:pt x="2871571" y="2049564"/>
                    <a:pt x="2863236" y="2049564"/>
                  </a:cubicBezTo>
                  <a:close/>
                  <a:moveTo>
                    <a:pt x="2453184" y="1703568"/>
                  </a:moveTo>
                  <a:cubicBezTo>
                    <a:pt x="2446516" y="1700711"/>
                    <a:pt x="2442706" y="1708331"/>
                    <a:pt x="2444611" y="1714046"/>
                  </a:cubicBezTo>
                  <a:cubicBezTo>
                    <a:pt x="2448421" y="1725476"/>
                    <a:pt x="2452231" y="1738811"/>
                    <a:pt x="2467471" y="1740716"/>
                  </a:cubicBezTo>
                  <a:cubicBezTo>
                    <a:pt x="2475091" y="1741668"/>
                    <a:pt x="2480806" y="1736906"/>
                    <a:pt x="2482711" y="1728333"/>
                  </a:cubicBezTo>
                  <a:cubicBezTo>
                    <a:pt x="2473186" y="1720713"/>
                    <a:pt x="2463661" y="1710236"/>
                    <a:pt x="2453184" y="1703568"/>
                  </a:cubicBezTo>
                  <a:close/>
                  <a:moveTo>
                    <a:pt x="802501" y="1583553"/>
                  </a:moveTo>
                  <a:cubicBezTo>
                    <a:pt x="805359" y="1585458"/>
                    <a:pt x="811074" y="1586410"/>
                    <a:pt x="812026" y="1589268"/>
                  </a:cubicBezTo>
                  <a:cubicBezTo>
                    <a:pt x="814884" y="1596888"/>
                    <a:pt x="807264" y="1597840"/>
                    <a:pt x="802501" y="1599745"/>
                  </a:cubicBezTo>
                  <a:cubicBezTo>
                    <a:pt x="797739" y="1601650"/>
                    <a:pt x="792976" y="1598793"/>
                    <a:pt x="792024" y="1594030"/>
                  </a:cubicBezTo>
                  <a:cubicBezTo>
                    <a:pt x="788214" y="1586410"/>
                    <a:pt x="794881" y="1585458"/>
                    <a:pt x="802501" y="1583553"/>
                  </a:cubicBezTo>
                  <a:close/>
                  <a:moveTo>
                    <a:pt x="573901" y="1577838"/>
                  </a:moveTo>
                  <a:cubicBezTo>
                    <a:pt x="581521" y="1579743"/>
                    <a:pt x="588189" y="1582600"/>
                    <a:pt x="592951" y="1589268"/>
                  </a:cubicBezTo>
                  <a:cubicBezTo>
                    <a:pt x="592951" y="1594982"/>
                    <a:pt x="589141" y="1596888"/>
                    <a:pt x="584379" y="1596888"/>
                  </a:cubicBezTo>
                  <a:cubicBezTo>
                    <a:pt x="575806" y="1597840"/>
                    <a:pt x="568186" y="1595935"/>
                    <a:pt x="565329" y="1587363"/>
                  </a:cubicBezTo>
                  <a:cubicBezTo>
                    <a:pt x="562471" y="1580695"/>
                    <a:pt x="568186" y="1576885"/>
                    <a:pt x="573901" y="1577838"/>
                  </a:cubicBezTo>
                  <a:close/>
                  <a:moveTo>
                    <a:pt x="698678" y="1550216"/>
                  </a:moveTo>
                  <a:cubicBezTo>
                    <a:pt x="729158" y="1545453"/>
                    <a:pt x="746303" y="1560693"/>
                    <a:pt x="763448" y="1592126"/>
                  </a:cubicBezTo>
                  <a:cubicBezTo>
                    <a:pt x="731063" y="1576886"/>
                    <a:pt x="706298" y="1611176"/>
                    <a:pt x="678676" y="1592126"/>
                  </a:cubicBezTo>
                  <a:cubicBezTo>
                    <a:pt x="675818" y="1573076"/>
                    <a:pt x="667246" y="1551168"/>
                    <a:pt x="698678" y="1550216"/>
                  </a:cubicBezTo>
                  <a:close/>
                  <a:moveTo>
                    <a:pt x="492939" y="1460681"/>
                  </a:moveTo>
                  <a:cubicBezTo>
                    <a:pt x="518656" y="1456871"/>
                    <a:pt x="541516" y="1464491"/>
                    <a:pt x="562471" y="1479731"/>
                  </a:cubicBezTo>
                  <a:cubicBezTo>
                    <a:pt x="590094" y="1499733"/>
                    <a:pt x="618669" y="1515926"/>
                    <a:pt x="646291" y="1537833"/>
                  </a:cubicBezTo>
                  <a:cubicBezTo>
                    <a:pt x="620574" y="1545453"/>
                    <a:pt x="593904" y="1560693"/>
                    <a:pt x="577711" y="1525451"/>
                  </a:cubicBezTo>
                  <a:cubicBezTo>
                    <a:pt x="567234" y="1503543"/>
                    <a:pt x="541516" y="1503543"/>
                    <a:pt x="527229" y="1487351"/>
                  </a:cubicBezTo>
                  <a:lnTo>
                    <a:pt x="525032" y="1486533"/>
                  </a:lnTo>
                  <a:lnTo>
                    <a:pt x="527229" y="1488303"/>
                  </a:lnTo>
                  <a:cubicBezTo>
                    <a:pt x="502464" y="1486398"/>
                    <a:pt x="475794" y="1465443"/>
                    <a:pt x="451029" y="1494971"/>
                  </a:cubicBezTo>
                  <a:cubicBezTo>
                    <a:pt x="453886" y="1467348"/>
                    <a:pt x="471984" y="1461633"/>
                    <a:pt x="492939" y="1460681"/>
                  </a:cubicBezTo>
                  <a:close/>
                  <a:moveTo>
                    <a:pt x="592475" y="1413889"/>
                  </a:moveTo>
                  <a:cubicBezTo>
                    <a:pt x="594380" y="1414008"/>
                    <a:pt x="596285" y="1414485"/>
                    <a:pt x="596761" y="1414961"/>
                  </a:cubicBezTo>
                  <a:cubicBezTo>
                    <a:pt x="605334" y="1423533"/>
                    <a:pt x="603428" y="1433058"/>
                    <a:pt x="595809" y="1447346"/>
                  </a:cubicBezTo>
                  <a:cubicBezTo>
                    <a:pt x="589141" y="1434011"/>
                    <a:pt x="579616" y="1426391"/>
                    <a:pt x="588189" y="1414961"/>
                  </a:cubicBezTo>
                  <a:cubicBezTo>
                    <a:pt x="588665" y="1414009"/>
                    <a:pt x="590570" y="1413770"/>
                    <a:pt x="592475" y="1413889"/>
                  </a:cubicBezTo>
                  <a:close/>
                  <a:moveTo>
                    <a:pt x="2633206" y="1174931"/>
                  </a:moveTo>
                  <a:cubicBezTo>
                    <a:pt x="2646541" y="1176836"/>
                    <a:pt x="2659876" y="1178741"/>
                    <a:pt x="2673211" y="1180646"/>
                  </a:cubicBezTo>
                  <a:cubicBezTo>
                    <a:pt x="2657018" y="1197791"/>
                    <a:pt x="2645588" y="1186361"/>
                    <a:pt x="2633206" y="1174931"/>
                  </a:cubicBezTo>
                  <a:close/>
                  <a:moveTo>
                    <a:pt x="2477948" y="1095873"/>
                  </a:moveTo>
                  <a:cubicBezTo>
                    <a:pt x="2477948" y="1101588"/>
                    <a:pt x="2478901" y="1106350"/>
                    <a:pt x="2484616" y="1110160"/>
                  </a:cubicBezTo>
                  <a:cubicBezTo>
                    <a:pt x="2478901" y="1119685"/>
                    <a:pt x="2464613" y="1121590"/>
                    <a:pt x="2464613" y="1135878"/>
                  </a:cubicBezTo>
                  <a:cubicBezTo>
                    <a:pt x="2464613" y="1153023"/>
                    <a:pt x="2454136" y="1151118"/>
                    <a:pt x="2444611" y="1144450"/>
                  </a:cubicBezTo>
                  <a:cubicBezTo>
                    <a:pt x="2434133" y="1136830"/>
                    <a:pt x="2413178" y="1133020"/>
                    <a:pt x="2415083" y="1119685"/>
                  </a:cubicBezTo>
                  <a:cubicBezTo>
                    <a:pt x="2417941" y="1101588"/>
                    <a:pt x="2436038" y="1116828"/>
                    <a:pt x="2446516" y="1114923"/>
                  </a:cubicBezTo>
                  <a:cubicBezTo>
                    <a:pt x="2458898" y="1112065"/>
                    <a:pt x="2470329" y="1106350"/>
                    <a:pt x="2477948" y="1095873"/>
                  </a:cubicBezTo>
                  <a:close/>
                  <a:moveTo>
                    <a:pt x="2344599" y="1039676"/>
                  </a:moveTo>
                  <a:cubicBezTo>
                    <a:pt x="2358886" y="1039676"/>
                    <a:pt x="2352219" y="1056821"/>
                    <a:pt x="2355076" y="1066346"/>
                  </a:cubicBezTo>
                  <a:cubicBezTo>
                    <a:pt x="2354124" y="1077776"/>
                    <a:pt x="2356981" y="1093016"/>
                    <a:pt x="2341741" y="1092063"/>
                  </a:cubicBezTo>
                  <a:cubicBezTo>
                    <a:pt x="2328406" y="1091111"/>
                    <a:pt x="2329359" y="1075871"/>
                    <a:pt x="2328406" y="1065393"/>
                  </a:cubicBezTo>
                  <a:cubicBezTo>
                    <a:pt x="2327454" y="1053011"/>
                    <a:pt x="2331264" y="1039676"/>
                    <a:pt x="2344599" y="1039676"/>
                  </a:cubicBezTo>
                  <a:close/>
                  <a:moveTo>
                    <a:pt x="699631" y="966334"/>
                  </a:moveTo>
                  <a:cubicBezTo>
                    <a:pt x="671056" y="960619"/>
                    <a:pt x="648196" y="971096"/>
                    <a:pt x="616764" y="992051"/>
                  </a:cubicBezTo>
                  <a:cubicBezTo>
                    <a:pt x="652959" y="990146"/>
                    <a:pt x="677724" y="983478"/>
                    <a:pt x="699631" y="966334"/>
                  </a:cubicBezTo>
                  <a:close/>
                  <a:moveTo>
                    <a:pt x="2786559" y="938711"/>
                  </a:moveTo>
                  <a:cubicBezTo>
                    <a:pt x="2796084" y="944426"/>
                    <a:pt x="2804656" y="939663"/>
                    <a:pt x="2814181" y="938711"/>
                  </a:cubicBezTo>
                  <a:cubicBezTo>
                    <a:pt x="2814181" y="940616"/>
                    <a:pt x="2814181" y="943473"/>
                    <a:pt x="2814181" y="945378"/>
                  </a:cubicBezTo>
                  <a:cubicBezTo>
                    <a:pt x="2803704" y="949188"/>
                    <a:pt x="2791321" y="959666"/>
                    <a:pt x="2786559" y="938711"/>
                  </a:cubicBezTo>
                  <a:close/>
                  <a:moveTo>
                    <a:pt x="737731" y="935019"/>
                  </a:moveTo>
                  <a:cubicBezTo>
                    <a:pt x="726540" y="936091"/>
                    <a:pt x="714872" y="940139"/>
                    <a:pt x="702489" y="951093"/>
                  </a:cubicBezTo>
                  <a:cubicBezTo>
                    <a:pt x="731064" y="951093"/>
                    <a:pt x="753924" y="958713"/>
                    <a:pt x="770116" y="936805"/>
                  </a:cubicBezTo>
                  <a:cubicBezTo>
                    <a:pt x="759639" y="935853"/>
                    <a:pt x="748923" y="933948"/>
                    <a:pt x="737731" y="935019"/>
                  </a:cubicBezTo>
                  <a:close/>
                  <a:moveTo>
                    <a:pt x="619383" y="880251"/>
                  </a:moveTo>
                  <a:cubicBezTo>
                    <a:pt x="616526" y="879417"/>
                    <a:pt x="612477" y="880608"/>
                    <a:pt x="608191" y="882513"/>
                  </a:cubicBezTo>
                  <a:cubicBezTo>
                    <a:pt x="589141" y="887276"/>
                    <a:pt x="539611" y="951093"/>
                    <a:pt x="541516" y="968238"/>
                  </a:cubicBezTo>
                  <a:cubicBezTo>
                    <a:pt x="543421" y="979668"/>
                    <a:pt x="550089" y="980621"/>
                    <a:pt x="558661" y="975858"/>
                  </a:cubicBezTo>
                  <a:cubicBezTo>
                    <a:pt x="569139" y="970143"/>
                    <a:pt x="576759" y="960618"/>
                    <a:pt x="578664" y="949188"/>
                  </a:cubicBezTo>
                  <a:cubicBezTo>
                    <a:pt x="582474" y="920613"/>
                    <a:pt x="601524" y="904421"/>
                    <a:pt x="623431" y="890133"/>
                  </a:cubicBezTo>
                  <a:cubicBezTo>
                    <a:pt x="623907" y="883942"/>
                    <a:pt x="622241" y="881084"/>
                    <a:pt x="619383" y="880251"/>
                  </a:cubicBezTo>
                  <a:close/>
                  <a:moveTo>
                    <a:pt x="659626" y="872036"/>
                  </a:moveTo>
                  <a:cubicBezTo>
                    <a:pt x="653911" y="870131"/>
                    <a:pt x="645339" y="876798"/>
                    <a:pt x="647244" y="879656"/>
                  </a:cubicBezTo>
                  <a:cubicBezTo>
                    <a:pt x="657721" y="901563"/>
                    <a:pt x="632956" y="928233"/>
                    <a:pt x="657721" y="950141"/>
                  </a:cubicBezTo>
                  <a:cubicBezTo>
                    <a:pt x="667246" y="936806"/>
                    <a:pt x="676771" y="926328"/>
                    <a:pt x="683439" y="913946"/>
                  </a:cubicBezTo>
                  <a:cubicBezTo>
                    <a:pt x="691059" y="897753"/>
                    <a:pt x="704394" y="924423"/>
                    <a:pt x="711061" y="910136"/>
                  </a:cubicBezTo>
                  <a:cubicBezTo>
                    <a:pt x="713919" y="903468"/>
                    <a:pt x="713919" y="896801"/>
                    <a:pt x="709156" y="891086"/>
                  </a:cubicBezTo>
                  <a:cubicBezTo>
                    <a:pt x="696774" y="875846"/>
                    <a:pt x="676771" y="876798"/>
                    <a:pt x="659626" y="872036"/>
                  </a:cubicBezTo>
                  <a:close/>
                  <a:moveTo>
                    <a:pt x="620410" y="803828"/>
                  </a:moveTo>
                  <a:cubicBezTo>
                    <a:pt x="614918" y="803575"/>
                    <a:pt x="609144" y="804646"/>
                    <a:pt x="603429" y="807266"/>
                  </a:cubicBezTo>
                  <a:cubicBezTo>
                    <a:pt x="579616" y="817743"/>
                    <a:pt x="555804" y="830126"/>
                    <a:pt x="532944" y="841556"/>
                  </a:cubicBezTo>
                  <a:cubicBezTo>
                    <a:pt x="530086" y="850128"/>
                    <a:pt x="536754" y="852033"/>
                    <a:pt x="541516" y="855843"/>
                  </a:cubicBezTo>
                  <a:cubicBezTo>
                    <a:pt x="561519" y="852986"/>
                    <a:pt x="579616" y="838698"/>
                    <a:pt x="602476" y="859653"/>
                  </a:cubicBezTo>
                  <a:cubicBezTo>
                    <a:pt x="617716" y="874893"/>
                    <a:pt x="654864" y="853938"/>
                    <a:pt x="652959" y="835841"/>
                  </a:cubicBezTo>
                  <a:cubicBezTo>
                    <a:pt x="650815" y="817267"/>
                    <a:pt x="636885" y="804587"/>
                    <a:pt x="620410" y="803828"/>
                  </a:cubicBezTo>
                  <a:close/>
                  <a:moveTo>
                    <a:pt x="2051228" y="690108"/>
                  </a:moveTo>
                  <a:cubicBezTo>
                    <a:pt x="2066468" y="695823"/>
                    <a:pt x="2079803" y="697728"/>
                    <a:pt x="2074088" y="722493"/>
                  </a:cubicBezTo>
                  <a:cubicBezTo>
                    <a:pt x="2066468" y="753925"/>
                    <a:pt x="2053133" y="773928"/>
                    <a:pt x="2021701" y="782500"/>
                  </a:cubicBezTo>
                  <a:cubicBezTo>
                    <a:pt x="2009318" y="785358"/>
                    <a:pt x="1997888" y="785358"/>
                    <a:pt x="2000746" y="772023"/>
                  </a:cubicBezTo>
                  <a:cubicBezTo>
                    <a:pt x="2006461" y="745353"/>
                    <a:pt x="2008366" y="714873"/>
                    <a:pt x="2036941" y="698680"/>
                  </a:cubicBezTo>
                  <a:cubicBezTo>
                    <a:pt x="2040751" y="694870"/>
                    <a:pt x="2045513" y="692965"/>
                    <a:pt x="2051228" y="690108"/>
                  </a:cubicBezTo>
                  <a:close/>
                  <a:moveTo>
                    <a:pt x="2111236" y="608669"/>
                  </a:moveTo>
                  <a:cubicBezTo>
                    <a:pt x="2115046" y="609621"/>
                    <a:pt x="2116951" y="613431"/>
                    <a:pt x="2113141" y="623433"/>
                  </a:cubicBezTo>
                  <a:cubicBezTo>
                    <a:pt x="2113141" y="624385"/>
                    <a:pt x="2112189" y="625338"/>
                    <a:pt x="2111236" y="626290"/>
                  </a:cubicBezTo>
                  <a:cubicBezTo>
                    <a:pt x="2147431" y="643435"/>
                    <a:pt x="2126476" y="692013"/>
                    <a:pt x="2159814" y="711063"/>
                  </a:cubicBezTo>
                  <a:cubicBezTo>
                    <a:pt x="2178864" y="721540"/>
                    <a:pt x="2174101" y="752020"/>
                    <a:pt x="2199819" y="758688"/>
                  </a:cubicBezTo>
                  <a:cubicBezTo>
                    <a:pt x="2206486" y="760593"/>
                    <a:pt x="2189341" y="798693"/>
                    <a:pt x="2176959" y="800598"/>
                  </a:cubicBezTo>
                  <a:cubicBezTo>
                    <a:pt x="2149336" y="805360"/>
                    <a:pt x="2120761" y="810123"/>
                    <a:pt x="2092186" y="814885"/>
                  </a:cubicBezTo>
                  <a:cubicBezTo>
                    <a:pt x="2089329" y="799645"/>
                    <a:pt x="2128381" y="789168"/>
                    <a:pt x="2092186" y="777738"/>
                  </a:cubicBezTo>
                  <a:cubicBezTo>
                    <a:pt x="2098854" y="765355"/>
                    <a:pt x="2098854" y="749163"/>
                    <a:pt x="2111236" y="740590"/>
                  </a:cubicBezTo>
                  <a:cubicBezTo>
                    <a:pt x="2127429" y="729160"/>
                    <a:pt x="2118856" y="712015"/>
                    <a:pt x="2110284" y="710110"/>
                  </a:cubicBezTo>
                  <a:cubicBezTo>
                    <a:pt x="2086471" y="705348"/>
                    <a:pt x="2087424" y="682488"/>
                    <a:pt x="2076946" y="669153"/>
                  </a:cubicBezTo>
                  <a:cubicBezTo>
                    <a:pt x="2062659" y="651055"/>
                    <a:pt x="2076946" y="617718"/>
                    <a:pt x="2097901" y="611050"/>
                  </a:cubicBezTo>
                  <a:cubicBezTo>
                    <a:pt x="2101711" y="609621"/>
                    <a:pt x="2107426" y="607716"/>
                    <a:pt x="2111236" y="608669"/>
                  </a:cubicBezTo>
                  <a:close/>
                  <a:moveTo>
                    <a:pt x="927279" y="479605"/>
                  </a:moveTo>
                  <a:cubicBezTo>
                    <a:pt x="932041" y="477700"/>
                    <a:pt x="935851" y="480558"/>
                    <a:pt x="933946" y="486273"/>
                  </a:cubicBezTo>
                  <a:cubicBezTo>
                    <a:pt x="932041" y="490083"/>
                    <a:pt x="929184" y="492941"/>
                    <a:pt x="929184" y="493893"/>
                  </a:cubicBezTo>
                  <a:cubicBezTo>
                    <a:pt x="919659" y="493893"/>
                    <a:pt x="917754" y="491035"/>
                    <a:pt x="919659" y="488178"/>
                  </a:cubicBezTo>
                  <a:cubicBezTo>
                    <a:pt x="921564" y="484368"/>
                    <a:pt x="924421" y="480558"/>
                    <a:pt x="927279" y="479605"/>
                  </a:cubicBezTo>
                  <a:close/>
                  <a:moveTo>
                    <a:pt x="1938089" y="417931"/>
                  </a:moveTo>
                  <a:cubicBezTo>
                    <a:pt x="1948537" y="420431"/>
                    <a:pt x="1955503" y="431504"/>
                    <a:pt x="1959789" y="441505"/>
                  </a:cubicBezTo>
                  <a:cubicBezTo>
                    <a:pt x="1967409" y="457698"/>
                    <a:pt x="1952169" y="461508"/>
                    <a:pt x="1940739" y="466270"/>
                  </a:cubicBezTo>
                  <a:cubicBezTo>
                    <a:pt x="1909306" y="478653"/>
                    <a:pt x="1880731" y="501513"/>
                    <a:pt x="1842631" y="480558"/>
                  </a:cubicBezTo>
                  <a:cubicBezTo>
                    <a:pt x="1829296" y="472938"/>
                    <a:pt x="1832154" y="467223"/>
                    <a:pt x="1832154" y="458650"/>
                  </a:cubicBezTo>
                  <a:cubicBezTo>
                    <a:pt x="1828344" y="450078"/>
                    <a:pt x="1835964" y="442458"/>
                    <a:pt x="1833106" y="431980"/>
                  </a:cubicBezTo>
                  <a:cubicBezTo>
                    <a:pt x="1828344" y="420550"/>
                    <a:pt x="1835011" y="416740"/>
                    <a:pt x="1845489" y="423408"/>
                  </a:cubicBezTo>
                  <a:cubicBezTo>
                    <a:pt x="1847394" y="430075"/>
                    <a:pt x="1849299" y="439600"/>
                    <a:pt x="1857871" y="432933"/>
                  </a:cubicBezTo>
                  <a:cubicBezTo>
                    <a:pt x="1878826" y="418645"/>
                    <a:pt x="1903591" y="426265"/>
                    <a:pt x="1926451" y="418645"/>
                  </a:cubicBezTo>
                  <a:cubicBezTo>
                    <a:pt x="1930737" y="417216"/>
                    <a:pt x="1934607" y="417097"/>
                    <a:pt x="1938089" y="417931"/>
                  </a:cubicBezTo>
                  <a:close/>
                  <a:moveTo>
                    <a:pt x="904419" y="389118"/>
                  </a:moveTo>
                  <a:cubicBezTo>
                    <a:pt x="915849" y="404358"/>
                    <a:pt x="928231" y="418646"/>
                    <a:pt x="938709" y="433886"/>
                  </a:cubicBezTo>
                  <a:cubicBezTo>
                    <a:pt x="940614" y="436743"/>
                    <a:pt x="940614" y="441505"/>
                    <a:pt x="942519" y="446268"/>
                  </a:cubicBezTo>
                  <a:cubicBezTo>
                    <a:pt x="938709" y="447221"/>
                    <a:pt x="932041" y="450078"/>
                    <a:pt x="931089" y="449125"/>
                  </a:cubicBezTo>
                  <a:cubicBezTo>
                    <a:pt x="912991" y="426266"/>
                    <a:pt x="896799" y="440553"/>
                    <a:pt x="878701" y="449125"/>
                  </a:cubicBezTo>
                  <a:cubicBezTo>
                    <a:pt x="871081" y="452936"/>
                    <a:pt x="863461" y="446268"/>
                    <a:pt x="856794" y="443411"/>
                  </a:cubicBezTo>
                  <a:cubicBezTo>
                    <a:pt x="835839" y="424361"/>
                    <a:pt x="864414" y="422455"/>
                    <a:pt x="867271" y="412930"/>
                  </a:cubicBezTo>
                  <a:cubicBezTo>
                    <a:pt x="878701" y="402453"/>
                    <a:pt x="887274" y="388166"/>
                    <a:pt x="904419" y="389118"/>
                  </a:cubicBezTo>
                  <a:close/>
                  <a:moveTo>
                    <a:pt x="1062534" y="340541"/>
                  </a:moveTo>
                  <a:cubicBezTo>
                    <a:pt x="1073011" y="340541"/>
                    <a:pt x="1082536" y="340541"/>
                    <a:pt x="1083489" y="353876"/>
                  </a:cubicBezTo>
                  <a:cubicBezTo>
                    <a:pt x="1073964" y="356733"/>
                    <a:pt x="1066344" y="373878"/>
                    <a:pt x="1053961" y="360543"/>
                  </a:cubicBezTo>
                  <a:cubicBezTo>
                    <a:pt x="1045389" y="351018"/>
                    <a:pt x="1054914" y="345303"/>
                    <a:pt x="1062534" y="340541"/>
                  </a:cubicBezTo>
                  <a:close/>
                  <a:moveTo>
                    <a:pt x="2471113" y="336025"/>
                  </a:moveTo>
                  <a:cubicBezTo>
                    <a:pt x="2489315" y="339763"/>
                    <a:pt x="2505689" y="355066"/>
                    <a:pt x="2521763" y="370068"/>
                  </a:cubicBezTo>
                  <a:cubicBezTo>
                    <a:pt x="2652256" y="491988"/>
                    <a:pt x="2764651" y="627243"/>
                    <a:pt x="2848471" y="785358"/>
                  </a:cubicBezTo>
                  <a:cubicBezTo>
                    <a:pt x="2875141" y="835841"/>
                    <a:pt x="2898953" y="887276"/>
                    <a:pt x="2920861" y="940616"/>
                  </a:cubicBezTo>
                  <a:cubicBezTo>
                    <a:pt x="2925623" y="952046"/>
                    <a:pt x="2938006" y="963476"/>
                    <a:pt x="2926576" y="977763"/>
                  </a:cubicBezTo>
                  <a:cubicBezTo>
                    <a:pt x="2893238" y="978716"/>
                    <a:pt x="2872283" y="955856"/>
                    <a:pt x="2847518" y="938711"/>
                  </a:cubicBezTo>
                  <a:cubicBezTo>
                    <a:pt x="2844661" y="919661"/>
                    <a:pt x="2858948" y="906326"/>
                    <a:pt x="2864663" y="890133"/>
                  </a:cubicBezTo>
                  <a:cubicBezTo>
                    <a:pt x="2846566" y="892991"/>
                    <a:pt x="2829421" y="903468"/>
                    <a:pt x="2810371" y="908231"/>
                  </a:cubicBezTo>
                  <a:cubicBezTo>
                    <a:pt x="2792273" y="911088"/>
                    <a:pt x="2774176" y="912041"/>
                    <a:pt x="2757031" y="904421"/>
                  </a:cubicBezTo>
                  <a:cubicBezTo>
                    <a:pt x="2741791" y="897753"/>
                    <a:pt x="2733218" y="902516"/>
                    <a:pt x="2728456" y="916803"/>
                  </a:cubicBezTo>
                  <a:cubicBezTo>
                    <a:pt x="2724646" y="935853"/>
                    <a:pt x="2713216" y="952998"/>
                    <a:pt x="2707501" y="971096"/>
                  </a:cubicBezTo>
                  <a:cubicBezTo>
                    <a:pt x="2702738" y="984431"/>
                    <a:pt x="2699881" y="997766"/>
                    <a:pt x="2706548" y="1011101"/>
                  </a:cubicBezTo>
                  <a:cubicBezTo>
                    <a:pt x="2712263" y="1021578"/>
                    <a:pt x="2722741" y="1031103"/>
                    <a:pt x="2712263" y="1044438"/>
                  </a:cubicBezTo>
                  <a:cubicBezTo>
                    <a:pt x="2722979" y="1032294"/>
                    <a:pt x="2735302" y="1023900"/>
                    <a:pt x="2750438" y="1026892"/>
                  </a:cubicBezTo>
                  <a:lnTo>
                    <a:pt x="2757317" y="1029909"/>
                  </a:lnTo>
                  <a:lnTo>
                    <a:pt x="2760842" y="1028246"/>
                  </a:lnTo>
                  <a:cubicBezTo>
                    <a:pt x="2768462" y="1021578"/>
                    <a:pt x="2775130" y="1013006"/>
                    <a:pt x="2785607" y="1010148"/>
                  </a:cubicBezTo>
                  <a:cubicBezTo>
                    <a:pt x="2791798" y="1008243"/>
                    <a:pt x="2798228" y="1006814"/>
                    <a:pt x="2804538" y="1006457"/>
                  </a:cubicBezTo>
                  <a:cubicBezTo>
                    <a:pt x="2810848" y="1006100"/>
                    <a:pt x="2817040" y="1006814"/>
                    <a:pt x="2822755" y="1009196"/>
                  </a:cubicBezTo>
                  <a:cubicBezTo>
                    <a:pt x="2859902" y="1023483"/>
                    <a:pt x="2898955" y="1027293"/>
                    <a:pt x="2938959" y="1031103"/>
                  </a:cubicBezTo>
                  <a:cubicBezTo>
                    <a:pt x="2955152" y="1033008"/>
                    <a:pt x="2957057" y="1047296"/>
                    <a:pt x="2959915" y="1058726"/>
                  </a:cubicBezTo>
                  <a:cubicBezTo>
                    <a:pt x="2990394" y="1159691"/>
                    <a:pt x="3010397" y="1262561"/>
                    <a:pt x="3021827" y="1368288"/>
                  </a:cubicBezTo>
                  <a:cubicBezTo>
                    <a:pt x="3029447" y="1433058"/>
                    <a:pt x="3025637" y="1497828"/>
                    <a:pt x="3027542" y="1562598"/>
                  </a:cubicBezTo>
                  <a:cubicBezTo>
                    <a:pt x="3027542" y="1573076"/>
                    <a:pt x="3031352" y="1585458"/>
                    <a:pt x="3020874" y="1594983"/>
                  </a:cubicBezTo>
                  <a:cubicBezTo>
                    <a:pt x="2992299" y="1573076"/>
                    <a:pt x="2963724" y="1551168"/>
                    <a:pt x="2958009" y="1512116"/>
                  </a:cubicBezTo>
                  <a:cubicBezTo>
                    <a:pt x="2954199" y="1483541"/>
                    <a:pt x="2933244" y="1467348"/>
                    <a:pt x="2918005" y="1446393"/>
                  </a:cubicBezTo>
                  <a:cubicBezTo>
                    <a:pt x="2898955" y="1421628"/>
                    <a:pt x="2888477" y="1390196"/>
                    <a:pt x="2860855" y="1371146"/>
                  </a:cubicBezTo>
                  <a:cubicBezTo>
                    <a:pt x="2846567" y="1368288"/>
                    <a:pt x="2836089" y="1359716"/>
                    <a:pt x="2831327" y="1343523"/>
                  </a:cubicBezTo>
                  <a:cubicBezTo>
                    <a:pt x="2835137" y="1360668"/>
                    <a:pt x="2849424" y="1368288"/>
                    <a:pt x="2856092" y="1380671"/>
                  </a:cubicBezTo>
                  <a:cubicBezTo>
                    <a:pt x="2882762" y="1424486"/>
                    <a:pt x="2896097" y="1474968"/>
                    <a:pt x="2930387" y="1514021"/>
                  </a:cubicBezTo>
                  <a:cubicBezTo>
                    <a:pt x="2938007" y="1522593"/>
                    <a:pt x="2938959" y="1534976"/>
                    <a:pt x="2939912" y="1546406"/>
                  </a:cubicBezTo>
                  <a:cubicBezTo>
                    <a:pt x="2941817" y="1566408"/>
                    <a:pt x="2950390" y="1582601"/>
                    <a:pt x="2962772" y="1597841"/>
                  </a:cubicBezTo>
                  <a:cubicBezTo>
                    <a:pt x="2983727" y="1622606"/>
                    <a:pt x="2993252" y="1652133"/>
                    <a:pt x="2999919" y="1683566"/>
                  </a:cubicBezTo>
                  <a:cubicBezTo>
                    <a:pt x="3023732" y="1698806"/>
                    <a:pt x="3015159" y="1721666"/>
                    <a:pt x="3012302" y="1740716"/>
                  </a:cubicBezTo>
                  <a:cubicBezTo>
                    <a:pt x="2988490" y="1885496"/>
                    <a:pt x="2951342" y="2026466"/>
                    <a:pt x="2886572" y="2158864"/>
                  </a:cubicBezTo>
                  <a:cubicBezTo>
                    <a:pt x="2872284" y="2188391"/>
                    <a:pt x="2858949" y="2218871"/>
                    <a:pt x="2841805" y="2246493"/>
                  </a:cubicBezTo>
                  <a:cubicBezTo>
                    <a:pt x="2837042" y="2255066"/>
                    <a:pt x="2835137" y="2266496"/>
                    <a:pt x="2821802" y="2266496"/>
                  </a:cubicBezTo>
                  <a:cubicBezTo>
                    <a:pt x="2812277" y="2260781"/>
                    <a:pt x="2812277" y="2249351"/>
                    <a:pt x="2808467" y="2240778"/>
                  </a:cubicBezTo>
                  <a:cubicBezTo>
                    <a:pt x="2794180" y="2222681"/>
                    <a:pt x="2796084" y="2198868"/>
                    <a:pt x="2785607" y="2172198"/>
                  </a:cubicBezTo>
                  <a:cubicBezTo>
                    <a:pt x="2795132" y="2196011"/>
                    <a:pt x="2791322" y="2217918"/>
                    <a:pt x="2805609" y="2234111"/>
                  </a:cubicBezTo>
                  <a:cubicBezTo>
                    <a:pt x="2812277" y="2246493"/>
                    <a:pt x="2811324" y="2261733"/>
                    <a:pt x="2821802" y="2273164"/>
                  </a:cubicBezTo>
                  <a:cubicBezTo>
                    <a:pt x="2795132" y="2339839"/>
                    <a:pt x="2750364" y="2394131"/>
                    <a:pt x="2708455" y="2451281"/>
                  </a:cubicBezTo>
                  <a:cubicBezTo>
                    <a:pt x="2661782" y="2514146"/>
                    <a:pt x="2606537" y="2568439"/>
                    <a:pt x="2551292" y="2622731"/>
                  </a:cubicBezTo>
                  <a:cubicBezTo>
                    <a:pt x="2527480" y="2646543"/>
                    <a:pt x="2502714" y="2666546"/>
                    <a:pt x="2476997" y="2687501"/>
                  </a:cubicBezTo>
                  <a:cubicBezTo>
                    <a:pt x="2465567" y="2677976"/>
                    <a:pt x="2476997" y="2661783"/>
                    <a:pt x="2463662" y="2655116"/>
                  </a:cubicBezTo>
                  <a:cubicBezTo>
                    <a:pt x="2469377" y="2608443"/>
                    <a:pt x="2446517" y="2570343"/>
                    <a:pt x="2425562" y="2533196"/>
                  </a:cubicBezTo>
                  <a:cubicBezTo>
                    <a:pt x="2392224" y="2475093"/>
                    <a:pt x="2414132" y="2424611"/>
                    <a:pt x="2439849" y="2375081"/>
                  </a:cubicBezTo>
                  <a:cubicBezTo>
                    <a:pt x="2453184" y="2349364"/>
                    <a:pt x="2458899" y="2330314"/>
                    <a:pt x="2449374" y="2301739"/>
                  </a:cubicBezTo>
                  <a:cubicBezTo>
                    <a:pt x="2439849" y="2272211"/>
                    <a:pt x="2442707" y="2240778"/>
                    <a:pt x="2430324" y="2210298"/>
                  </a:cubicBezTo>
                  <a:cubicBezTo>
                    <a:pt x="2420799" y="2187439"/>
                    <a:pt x="2416989" y="2160768"/>
                    <a:pt x="2396987" y="2144576"/>
                  </a:cubicBezTo>
                  <a:cubicBezTo>
                    <a:pt x="2352219" y="2107428"/>
                    <a:pt x="2357934" y="2060756"/>
                    <a:pt x="2370317" y="2012178"/>
                  </a:cubicBezTo>
                  <a:cubicBezTo>
                    <a:pt x="2372222" y="2005511"/>
                    <a:pt x="2374127" y="1998843"/>
                    <a:pt x="2374127" y="1992176"/>
                  </a:cubicBezTo>
                  <a:cubicBezTo>
                    <a:pt x="2376984" y="1954076"/>
                    <a:pt x="2356982" y="1935978"/>
                    <a:pt x="2319834" y="1944551"/>
                  </a:cubicBezTo>
                  <a:cubicBezTo>
                    <a:pt x="2303642" y="1948361"/>
                    <a:pt x="2292212" y="1948361"/>
                    <a:pt x="2282687" y="1931216"/>
                  </a:cubicBezTo>
                  <a:cubicBezTo>
                    <a:pt x="2263637" y="1897878"/>
                    <a:pt x="2235062" y="1889306"/>
                    <a:pt x="2200772" y="1905498"/>
                  </a:cubicBezTo>
                  <a:cubicBezTo>
                    <a:pt x="2186484" y="1912166"/>
                    <a:pt x="2171244" y="1918833"/>
                    <a:pt x="2157909" y="1926453"/>
                  </a:cubicBezTo>
                  <a:cubicBezTo>
                    <a:pt x="2140764" y="1935978"/>
                    <a:pt x="2124572" y="1938836"/>
                    <a:pt x="2106474" y="1931216"/>
                  </a:cubicBezTo>
                  <a:cubicBezTo>
                    <a:pt x="2083614" y="1921691"/>
                    <a:pt x="2059802" y="1925501"/>
                    <a:pt x="2040752" y="1937883"/>
                  </a:cubicBezTo>
                  <a:cubicBezTo>
                    <a:pt x="2012177" y="1956933"/>
                    <a:pt x="1991222" y="1941693"/>
                    <a:pt x="1974077" y="1924548"/>
                  </a:cubicBezTo>
                  <a:cubicBezTo>
                    <a:pt x="1956932" y="1907403"/>
                    <a:pt x="1938834" y="1892163"/>
                    <a:pt x="1919784" y="1877876"/>
                  </a:cubicBezTo>
                  <a:cubicBezTo>
                    <a:pt x="1909307" y="1870256"/>
                    <a:pt x="1899782" y="1861683"/>
                    <a:pt x="1896924" y="1849301"/>
                  </a:cubicBezTo>
                  <a:cubicBezTo>
                    <a:pt x="1889304" y="1812153"/>
                    <a:pt x="1862634" y="1789293"/>
                    <a:pt x="1839774" y="1762623"/>
                  </a:cubicBezTo>
                  <a:cubicBezTo>
                    <a:pt x="1827392" y="1748336"/>
                    <a:pt x="1815962" y="1694043"/>
                    <a:pt x="1822629" y="1676898"/>
                  </a:cubicBezTo>
                  <a:cubicBezTo>
                    <a:pt x="1840727" y="1632131"/>
                    <a:pt x="1846442" y="1585458"/>
                    <a:pt x="1829297" y="1537833"/>
                  </a:cubicBezTo>
                  <a:cubicBezTo>
                    <a:pt x="1826439" y="1530213"/>
                    <a:pt x="1823582" y="1522593"/>
                    <a:pt x="1828344" y="1514973"/>
                  </a:cubicBezTo>
                  <a:cubicBezTo>
                    <a:pt x="1854062" y="1466396"/>
                    <a:pt x="1875017" y="1416866"/>
                    <a:pt x="1909307" y="1373051"/>
                  </a:cubicBezTo>
                  <a:cubicBezTo>
                    <a:pt x="1915022" y="1366383"/>
                    <a:pt x="1923594" y="1365431"/>
                    <a:pt x="1929309" y="1361621"/>
                  </a:cubicBezTo>
                  <a:cubicBezTo>
                    <a:pt x="1954074" y="1345428"/>
                    <a:pt x="1976934" y="1330188"/>
                    <a:pt x="1977887" y="1293041"/>
                  </a:cubicBezTo>
                  <a:cubicBezTo>
                    <a:pt x="1978839" y="1267323"/>
                    <a:pt x="1992174" y="1239701"/>
                    <a:pt x="2019797" y="1227318"/>
                  </a:cubicBezTo>
                  <a:cubicBezTo>
                    <a:pt x="2040752" y="1217793"/>
                    <a:pt x="2050277" y="1201601"/>
                    <a:pt x="2051229" y="1178741"/>
                  </a:cubicBezTo>
                  <a:cubicBezTo>
                    <a:pt x="2058849" y="1162548"/>
                    <a:pt x="2071232" y="1167311"/>
                    <a:pt x="2083614" y="1172073"/>
                  </a:cubicBezTo>
                  <a:cubicBezTo>
                    <a:pt x="2111237" y="1181598"/>
                    <a:pt x="2136002" y="1178741"/>
                    <a:pt x="2161719" y="1162548"/>
                  </a:cubicBezTo>
                  <a:cubicBezTo>
                    <a:pt x="2193152" y="1142546"/>
                    <a:pt x="2229347" y="1134926"/>
                    <a:pt x="2266494" y="1136831"/>
                  </a:cubicBezTo>
                  <a:cubicBezTo>
                    <a:pt x="2288402" y="1137783"/>
                    <a:pt x="2310309" y="1137783"/>
                    <a:pt x="2331264" y="1133021"/>
                  </a:cubicBezTo>
                  <a:cubicBezTo>
                    <a:pt x="2370317" y="1123496"/>
                    <a:pt x="2397939" y="1138736"/>
                    <a:pt x="2387462" y="1197791"/>
                  </a:cubicBezTo>
                  <a:cubicBezTo>
                    <a:pt x="2384604" y="1213983"/>
                    <a:pt x="2384604" y="1228271"/>
                    <a:pt x="2400797" y="1229223"/>
                  </a:cubicBezTo>
                  <a:cubicBezTo>
                    <a:pt x="2447469" y="1231128"/>
                    <a:pt x="2477949" y="1266371"/>
                    <a:pt x="2517002" y="1283516"/>
                  </a:cubicBezTo>
                  <a:cubicBezTo>
                    <a:pt x="2538909" y="1293041"/>
                    <a:pt x="2550339" y="1296851"/>
                    <a:pt x="2556055" y="1266371"/>
                  </a:cubicBezTo>
                  <a:cubicBezTo>
                    <a:pt x="2561769" y="1236843"/>
                    <a:pt x="2589392" y="1227318"/>
                    <a:pt x="2617967" y="1241606"/>
                  </a:cubicBezTo>
                  <a:cubicBezTo>
                    <a:pt x="2644637" y="1254941"/>
                    <a:pt x="2673212" y="1262561"/>
                    <a:pt x="2701787" y="1271133"/>
                  </a:cubicBezTo>
                  <a:cubicBezTo>
                    <a:pt x="2743697" y="1283516"/>
                    <a:pt x="2782749" y="1259703"/>
                    <a:pt x="2823707" y="1270181"/>
                  </a:cubicBezTo>
                  <a:cubicBezTo>
                    <a:pt x="2833232" y="1272086"/>
                    <a:pt x="2840852" y="1262561"/>
                    <a:pt x="2842757" y="1253988"/>
                  </a:cubicBezTo>
                  <a:cubicBezTo>
                    <a:pt x="2847519" y="1233033"/>
                    <a:pt x="2856092" y="1212078"/>
                    <a:pt x="2857997" y="1191123"/>
                  </a:cubicBezTo>
                  <a:cubicBezTo>
                    <a:pt x="2861807" y="1157786"/>
                    <a:pt x="2857044" y="1154928"/>
                    <a:pt x="2824659" y="1163501"/>
                  </a:cubicBezTo>
                  <a:cubicBezTo>
                    <a:pt x="2807514" y="1168263"/>
                    <a:pt x="2793227" y="1167311"/>
                    <a:pt x="2781797" y="1153023"/>
                  </a:cubicBezTo>
                  <a:lnTo>
                    <a:pt x="2778142" y="1149005"/>
                  </a:lnTo>
                  <a:lnTo>
                    <a:pt x="2758579" y="1157637"/>
                  </a:lnTo>
                  <a:cubicBezTo>
                    <a:pt x="2730182" y="1164691"/>
                    <a:pt x="2706072" y="1153261"/>
                    <a:pt x="2684641" y="1122543"/>
                  </a:cubicBezTo>
                  <a:cubicBezTo>
                    <a:pt x="2676068" y="1110161"/>
                    <a:pt x="2672258" y="1095873"/>
                    <a:pt x="2664638" y="1083491"/>
                  </a:cubicBezTo>
                  <a:cubicBezTo>
                    <a:pt x="2658923" y="1073966"/>
                    <a:pt x="2664638" y="1054916"/>
                    <a:pt x="2646541" y="1054916"/>
                  </a:cubicBezTo>
                  <a:cubicBezTo>
                    <a:pt x="2631301" y="1055868"/>
                    <a:pt x="2616061" y="1061583"/>
                    <a:pt x="2610346" y="1080633"/>
                  </a:cubicBezTo>
                  <a:lnTo>
                    <a:pt x="2609202" y="1082346"/>
                  </a:lnTo>
                  <a:lnTo>
                    <a:pt x="2613204" y="1086348"/>
                  </a:lnTo>
                  <a:cubicBezTo>
                    <a:pt x="2619871" y="1093968"/>
                    <a:pt x="2626539" y="1101588"/>
                    <a:pt x="2632254" y="1108255"/>
                  </a:cubicBezTo>
                  <a:cubicBezTo>
                    <a:pt x="2619871" y="1117780"/>
                    <a:pt x="2617014" y="1133020"/>
                    <a:pt x="2609394" y="1145403"/>
                  </a:cubicBezTo>
                  <a:cubicBezTo>
                    <a:pt x="2602726" y="1154928"/>
                    <a:pt x="2586534" y="1142545"/>
                    <a:pt x="2584629" y="1132068"/>
                  </a:cubicBezTo>
                  <a:cubicBezTo>
                    <a:pt x="2581771" y="1117780"/>
                    <a:pt x="2574151" y="1106350"/>
                    <a:pt x="2566055" y="1095397"/>
                  </a:cubicBezTo>
                  <a:lnTo>
                    <a:pt x="2558490" y="1083461"/>
                  </a:lnTo>
                  <a:lnTo>
                    <a:pt x="2545576" y="1071108"/>
                  </a:lnTo>
                  <a:cubicBezTo>
                    <a:pt x="2541766" y="1068251"/>
                    <a:pt x="2537003" y="1065393"/>
                    <a:pt x="2536051" y="1061583"/>
                  </a:cubicBezTo>
                  <a:cubicBezTo>
                    <a:pt x="2522716" y="1003481"/>
                    <a:pt x="2462708" y="991098"/>
                    <a:pt x="2429371" y="952046"/>
                  </a:cubicBezTo>
                  <a:cubicBezTo>
                    <a:pt x="2426513" y="949188"/>
                    <a:pt x="2421751" y="947283"/>
                    <a:pt x="2417941" y="944426"/>
                  </a:cubicBezTo>
                  <a:cubicBezTo>
                    <a:pt x="2416036" y="943473"/>
                    <a:pt x="2413178" y="943473"/>
                    <a:pt x="2407463" y="947283"/>
                  </a:cubicBezTo>
                  <a:cubicBezTo>
                    <a:pt x="2425561" y="973001"/>
                    <a:pt x="2440801" y="998718"/>
                    <a:pt x="2469376" y="1014911"/>
                  </a:cubicBezTo>
                  <a:cubicBezTo>
                    <a:pt x="2483663" y="1023483"/>
                    <a:pt x="2500808" y="1028246"/>
                    <a:pt x="2509381" y="1044438"/>
                  </a:cubicBezTo>
                  <a:cubicBezTo>
                    <a:pt x="2510333" y="1049201"/>
                    <a:pt x="2508428" y="1053963"/>
                    <a:pt x="2504618" y="1057773"/>
                  </a:cubicBezTo>
                  <a:cubicBezTo>
                    <a:pt x="2500808" y="1066346"/>
                    <a:pt x="2479853" y="1059678"/>
                    <a:pt x="2488426" y="1077776"/>
                  </a:cubicBezTo>
                  <a:cubicBezTo>
                    <a:pt x="2485568" y="1082538"/>
                    <a:pt x="2481758" y="1084443"/>
                    <a:pt x="2476996" y="1084443"/>
                  </a:cubicBezTo>
                  <a:cubicBezTo>
                    <a:pt x="2437943" y="1050153"/>
                    <a:pt x="2385556" y="1032056"/>
                    <a:pt x="2356028" y="985383"/>
                  </a:cubicBezTo>
                  <a:cubicBezTo>
                    <a:pt x="2346503" y="970143"/>
                    <a:pt x="2333168" y="968238"/>
                    <a:pt x="2317928" y="978716"/>
                  </a:cubicBezTo>
                  <a:cubicBezTo>
                    <a:pt x="2310308" y="984431"/>
                    <a:pt x="2301736" y="994908"/>
                    <a:pt x="2295068" y="993003"/>
                  </a:cubicBezTo>
                  <a:cubicBezTo>
                    <a:pt x="2237918" y="978716"/>
                    <a:pt x="2232203" y="1040628"/>
                    <a:pt x="2196008" y="1057773"/>
                  </a:cubicBezTo>
                  <a:cubicBezTo>
                    <a:pt x="2185531" y="1062536"/>
                    <a:pt x="2183626" y="1075871"/>
                    <a:pt x="2181721" y="1087301"/>
                  </a:cubicBezTo>
                  <a:cubicBezTo>
                    <a:pt x="2172196" y="1130163"/>
                    <a:pt x="2149336" y="1152071"/>
                    <a:pt x="2105521" y="1157786"/>
                  </a:cubicBezTo>
                  <a:cubicBezTo>
                    <a:pt x="2088376" y="1159691"/>
                    <a:pt x="2069326" y="1179693"/>
                    <a:pt x="2053133" y="1155881"/>
                  </a:cubicBezTo>
                  <a:cubicBezTo>
                    <a:pt x="2052181" y="1145403"/>
                    <a:pt x="2048371" y="1137783"/>
                    <a:pt x="2036941" y="1136831"/>
                  </a:cubicBezTo>
                  <a:cubicBezTo>
                    <a:pt x="2026463" y="1135878"/>
                    <a:pt x="2010271" y="1148261"/>
                    <a:pt x="2008366" y="1131116"/>
                  </a:cubicBezTo>
                  <a:cubicBezTo>
                    <a:pt x="2005508" y="1113018"/>
                    <a:pt x="1993126" y="1094921"/>
                    <a:pt x="2001698" y="1074918"/>
                  </a:cubicBezTo>
                  <a:cubicBezTo>
                    <a:pt x="2011223" y="1051106"/>
                    <a:pt x="2015986" y="1027293"/>
                    <a:pt x="2008366" y="1001576"/>
                  </a:cubicBezTo>
                  <a:cubicBezTo>
                    <a:pt x="2002651" y="979668"/>
                    <a:pt x="2021701" y="978716"/>
                    <a:pt x="2035988" y="977763"/>
                  </a:cubicBezTo>
                  <a:cubicBezTo>
                    <a:pt x="2059801" y="974906"/>
                    <a:pt x="2083613" y="981573"/>
                    <a:pt x="2107426" y="983478"/>
                  </a:cubicBezTo>
                  <a:cubicBezTo>
                    <a:pt x="2120761" y="984431"/>
                    <a:pt x="2139811" y="992051"/>
                    <a:pt x="2148383" y="975858"/>
                  </a:cubicBezTo>
                  <a:cubicBezTo>
                    <a:pt x="2157908" y="956808"/>
                    <a:pt x="2162671" y="934901"/>
                    <a:pt x="2150288" y="913946"/>
                  </a:cubicBezTo>
                  <a:cubicBezTo>
                    <a:pt x="2140763" y="897753"/>
                    <a:pt x="2131238" y="882513"/>
                    <a:pt x="2112188" y="876798"/>
                  </a:cubicBezTo>
                  <a:cubicBezTo>
                    <a:pt x="2105521" y="874893"/>
                    <a:pt x="2094091" y="873941"/>
                    <a:pt x="2096948" y="862511"/>
                  </a:cubicBezTo>
                  <a:cubicBezTo>
                    <a:pt x="2098853" y="852033"/>
                    <a:pt x="2109331" y="852033"/>
                    <a:pt x="2118856" y="849176"/>
                  </a:cubicBezTo>
                  <a:cubicBezTo>
                    <a:pt x="2149336" y="838698"/>
                    <a:pt x="2177911" y="830126"/>
                    <a:pt x="2206486" y="810123"/>
                  </a:cubicBezTo>
                  <a:cubicBezTo>
                    <a:pt x="2241728" y="785358"/>
                    <a:pt x="2258873" y="735828"/>
                    <a:pt x="2308403" y="731066"/>
                  </a:cubicBezTo>
                  <a:cubicBezTo>
                    <a:pt x="2322691" y="729161"/>
                    <a:pt x="2323643" y="718683"/>
                    <a:pt x="2321738" y="708206"/>
                  </a:cubicBezTo>
                  <a:cubicBezTo>
                    <a:pt x="2319833" y="698681"/>
                    <a:pt x="2314118" y="689156"/>
                    <a:pt x="2311261" y="679631"/>
                  </a:cubicBezTo>
                  <a:cubicBezTo>
                    <a:pt x="2307451" y="666296"/>
                    <a:pt x="2305546" y="652008"/>
                    <a:pt x="2320786" y="643436"/>
                  </a:cubicBezTo>
                  <a:cubicBezTo>
                    <a:pt x="2326501" y="640578"/>
                    <a:pt x="2334121" y="632958"/>
                    <a:pt x="2338883" y="638673"/>
                  </a:cubicBezTo>
                  <a:cubicBezTo>
                    <a:pt x="2346503" y="649151"/>
                    <a:pt x="2353171" y="662486"/>
                    <a:pt x="2343646" y="675821"/>
                  </a:cubicBezTo>
                  <a:cubicBezTo>
                    <a:pt x="2337931" y="685346"/>
                    <a:pt x="2342693" y="692966"/>
                    <a:pt x="2348408" y="699633"/>
                  </a:cubicBezTo>
                  <a:cubicBezTo>
                    <a:pt x="2356028" y="708206"/>
                    <a:pt x="2364601" y="711063"/>
                    <a:pt x="2376031" y="706301"/>
                  </a:cubicBezTo>
                  <a:cubicBezTo>
                    <a:pt x="2378888" y="705348"/>
                    <a:pt x="2381746" y="704396"/>
                    <a:pt x="2385556" y="704396"/>
                  </a:cubicBezTo>
                  <a:cubicBezTo>
                    <a:pt x="2409368" y="712968"/>
                    <a:pt x="2432228" y="712016"/>
                    <a:pt x="2454136" y="698681"/>
                  </a:cubicBezTo>
                  <a:cubicBezTo>
                    <a:pt x="2460803" y="694871"/>
                    <a:pt x="2469376" y="692966"/>
                    <a:pt x="2476996" y="692013"/>
                  </a:cubicBezTo>
                  <a:cubicBezTo>
                    <a:pt x="2517001" y="689156"/>
                    <a:pt x="2517001" y="689156"/>
                    <a:pt x="2517953" y="648198"/>
                  </a:cubicBezTo>
                  <a:cubicBezTo>
                    <a:pt x="2525573" y="626291"/>
                    <a:pt x="2540813" y="618671"/>
                    <a:pt x="2563673" y="626291"/>
                  </a:cubicBezTo>
                  <a:cubicBezTo>
                    <a:pt x="2558911" y="610098"/>
                    <a:pt x="2545576" y="599621"/>
                    <a:pt x="2554148" y="585333"/>
                  </a:cubicBezTo>
                  <a:lnTo>
                    <a:pt x="2572928" y="573708"/>
                  </a:lnTo>
                  <a:lnTo>
                    <a:pt x="2586098" y="571735"/>
                  </a:lnTo>
                  <a:lnTo>
                    <a:pt x="2586726" y="571671"/>
                  </a:lnTo>
                  <a:cubicBezTo>
                    <a:pt x="2599630" y="572653"/>
                    <a:pt x="2613203" y="578189"/>
                    <a:pt x="2624633" y="568188"/>
                  </a:cubicBezTo>
                  <a:cubicBezTo>
                    <a:pt x="2626538" y="566283"/>
                    <a:pt x="2628443" y="565331"/>
                    <a:pt x="2630348" y="563426"/>
                  </a:cubicBezTo>
                  <a:cubicBezTo>
                    <a:pt x="2634158" y="561521"/>
                    <a:pt x="2634158" y="568188"/>
                    <a:pt x="2633206" y="563426"/>
                  </a:cubicBezTo>
                  <a:cubicBezTo>
                    <a:pt x="2632253" y="557711"/>
                    <a:pt x="2629396" y="564378"/>
                    <a:pt x="2626538" y="563426"/>
                  </a:cubicBezTo>
                  <a:cubicBezTo>
                    <a:pt x="2615584" y="567236"/>
                    <a:pt x="2604392" y="569141"/>
                    <a:pt x="2593082" y="570689"/>
                  </a:cubicBezTo>
                  <a:lnTo>
                    <a:pt x="2586098" y="571735"/>
                  </a:lnTo>
                  <a:lnTo>
                    <a:pt x="2574151" y="572951"/>
                  </a:lnTo>
                  <a:lnTo>
                    <a:pt x="2572928" y="573708"/>
                  </a:lnTo>
                  <a:lnTo>
                    <a:pt x="2558911" y="575808"/>
                  </a:lnTo>
                  <a:cubicBezTo>
                    <a:pt x="2533193" y="580571"/>
                    <a:pt x="2516048" y="563426"/>
                    <a:pt x="2506523" y="541518"/>
                  </a:cubicBezTo>
                  <a:cubicBezTo>
                    <a:pt x="2496998" y="519611"/>
                    <a:pt x="2487473" y="498656"/>
                    <a:pt x="2512238" y="480558"/>
                  </a:cubicBezTo>
                  <a:cubicBezTo>
                    <a:pt x="2520811" y="474843"/>
                    <a:pt x="2527478" y="467223"/>
                    <a:pt x="2533193" y="458651"/>
                  </a:cubicBezTo>
                  <a:cubicBezTo>
                    <a:pt x="2537003" y="452936"/>
                    <a:pt x="2541766" y="446268"/>
                    <a:pt x="2534146" y="440553"/>
                  </a:cubicBezTo>
                  <a:cubicBezTo>
                    <a:pt x="2526526" y="434838"/>
                    <a:pt x="2515096" y="437696"/>
                    <a:pt x="2513191" y="445316"/>
                  </a:cubicBezTo>
                  <a:cubicBezTo>
                    <a:pt x="2506523" y="474843"/>
                    <a:pt x="2482711" y="489131"/>
                    <a:pt x="2464613" y="509133"/>
                  </a:cubicBezTo>
                  <a:cubicBezTo>
                    <a:pt x="2452231" y="523421"/>
                    <a:pt x="2455088" y="538661"/>
                    <a:pt x="2467471" y="551996"/>
                  </a:cubicBezTo>
                  <a:cubicBezTo>
                    <a:pt x="2481758" y="567236"/>
                    <a:pt x="2481758" y="582476"/>
                    <a:pt x="2468423" y="597716"/>
                  </a:cubicBezTo>
                  <a:cubicBezTo>
                    <a:pt x="2457946" y="610098"/>
                    <a:pt x="2455088" y="623433"/>
                    <a:pt x="2453183" y="638673"/>
                  </a:cubicBezTo>
                  <a:cubicBezTo>
                    <a:pt x="2451278" y="657723"/>
                    <a:pt x="2442706" y="671058"/>
                    <a:pt x="2423656" y="676773"/>
                  </a:cubicBezTo>
                  <a:cubicBezTo>
                    <a:pt x="2413178" y="682488"/>
                    <a:pt x="2402701" y="690108"/>
                    <a:pt x="2389366" y="683441"/>
                  </a:cubicBezTo>
                  <a:cubicBezTo>
                    <a:pt x="2381746" y="676773"/>
                    <a:pt x="2376983" y="670106"/>
                    <a:pt x="2383651" y="659628"/>
                  </a:cubicBezTo>
                  <a:cubicBezTo>
                    <a:pt x="2377936" y="649151"/>
                    <a:pt x="2372221" y="638673"/>
                    <a:pt x="2367458" y="627243"/>
                  </a:cubicBezTo>
                  <a:cubicBezTo>
                    <a:pt x="2348408" y="585333"/>
                    <a:pt x="2348408" y="584381"/>
                    <a:pt x="2308403" y="612003"/>
                  </a:cubicBezTo>
                  <a:cubicBezTo>
                    <a:pt x="2273161" y="616766"/>
                    <a:pt x="2265541" y="608193"/>
                    <a:pt x="2270303" y="571046"/>
                  </a:cubicBezTo>
                  <a:cubicBezTo>
                    <a:pt x="2271256" y="560568"/>
                    <a:pt x="2287448" y="545328"/>
                    <a:pt x="2260778" y="543423"/>
                  </a:cubicBezTo>
                  <a:cubicBezTo>
                    <a:pt x="2255063" y="542471"/>
                    <a:pt x="2255063" y="530088"/>
                    <a:pt x="2259826" y="522468"/>
                  </a:cubicBezTo>
                  <a:cubicBezTo>
                    <a:pt x="2313166" y="486273"/>
                    <a:pt x="2361743" y="445316"/>
                    <a:pt x="2390318" y="385308"/>
                  </a:cubicBezTo>
                  <a:cubicBezTo>
                    <a:pt x="2396986" y="372926"/>
                    <a:pt x="2403653" y="362448"/>
                    <a:pt x="2416988" y="357686"/>
                  </a:cubicBezTo>
                  <a:cubicBezTo>
                    <a:pt x="2416988" y="355781"/>
                    <a:pt x="2416988" y="353876"/>
                    <a:pt x="2417941" y="351971"/>
                  </a:cubicBezTo>
                  <a:cubicBezTo>
                    <a:pt x="2419846" y="352923"/>
                    <a:pt x="2423656" y="354828"/>
                    <a:pt x="2424608" y="353876"/>
                  </a:cubicBezTo>
                  <a:cubicBezTo>
                    <a:pt x="2434371" y="344351"/>
                    <a:pt x="2443539" y="338934"/>
                    <a:pt x="2452245" y="336582"/>
                  </a:cubicBezTo>
                  <a:cubicBezTo>
                    <a:pt x="2458775" y="334818"/>
                    <a:pt x="2465045" y="334779"/>
                    <a:pt x="2471113" y="336025"/>
                  </a:cubicBezTo>
                  <a:close/>
                  <a:moveTo>
                    <a:pt x="761544" y="194808"/>
                  </a:moveTo>
                  <a:cubicBezTo>
                    <a:pt x="773926" y="196713"/>
                    <a:pt x="774879" y="206238"/>
                    <a:pt x="773926" y="216716"/>
                  </a:cubicBezTo>
                  <a:cubicBezTo>
                    <a:pt x="755829" y="237671"/>
                    <a:pt x="760591" y="257673"/>
                    <a:pt x="773926" y="278628"/>
                  </a:cubicBezTo>
                  <a:cubicBezTo>
                    <a:pt x="748209" y="302441"/>
                    <a:pt x="720586" y="315776"/>
                    <a:pt x="687249" y="293868"/>
                  </a:cubicBezTo>
                  <a:cubicBezTo>
                    <a:pt x="682486" y="291011"/>
                    <a:pt x="675819" y="292916"/>
                    <a:pt x="671056" y="292916"/>
                  </a:cubicBezTo>
                  <a:cubicBezTo>
                    <a:pt x="660579" y="294821"/>
                    <a:pt x="650101" y="296726"/>
                    <a:pt x="640576" y="298631"/>
                  </a:cubicBezTo>
                  <a:cubicBezTo>
                    <a:pt x="627241" y="300536"/>
                    <a:pt x="613906" y="302441"/>
                    <a:pt x="603429" y="291011"/>
                  </a:cubicBezTo>
                  <a:cubicBezTo>
                    <a:pt x="636766" y="258626"/>
                    <a:pt x="678676" y="239576"/>
                    <a:pt x="715824" y="211953"/>
                  </a:cubicBezTo>
                  <a:cubicBezTo>
                    <a:pt x="719634" y="209096"/>
                    <a:pt x="724396" y="211953"/>
                    <a:pt x="727254" y="215763"/>
                  </a:cubicBezTo>
                  <a:cubicBezTo>
                    <a:pt x="746304" y="220526"/>
                    <a:pt x="741541" y="187188"/>
                    <a:pt x="761544" y="194808"/>
                  </a:cubicBezTo>
                  <a:close/>
                  <a:moveTo>
                    <a:pt x="873343" y="184331"/>
                  </a:moveTo>
                  <a:cubicBezTo>
                    <a:pt x="879653" y="185283"/>
                    <a:pt x="886320" y="188617"/>
                    <a:pt x="891083" y="191951"/>
                  </a:cubicBezTo>
                  <a:cubicBezTo>
                    <a:pt x="904418" y="200523"/>
                    <a:pt x="892988" y="209096"/>
                    <a:pt x="888226" y="217668"/>
                  </a:cubicBezTo>
                  <a:lnTo>
                    <a:pt x="879241" y="234820"/>
                  </a:lnTo>
                  <a:lnTo>
                    <a:pt x="895370" y="235036"/>
                  </a:lnTo>
                  <a:cubicBezTo>
                    <a:pt x="907514" y="238206"/>
                    <a:pt x="906800" y="249815"/>
                    <a:pt x="899656" y="266246"/>
                  </a:cubicBezTo>
                  <a:cubicBezTo>
                    <a:pt x="894893" y="277676"/>
                    <a:pt x="884416" y="289106"/>
                    <a:pt x="892988" y="303393"/>
                  </a:cubicBezTo>
                  <a:cubicBezTo>
                    <a:pt x="897751" y="310061"/>
                    <a:pt x="901561" y="309108"/>
                    <a:pt x="905371" y="303393"/>
                  </a:cubicBezTo>
                  <a:cubicBezTo>
                    <a:pt x="923468" y="307203"/>
                    <a:pt x="923468" y="307203"/>
                    <a:pt x="915848" y="337683"/>
                  </a:cubicBezTo>
                  <a:cubicBezTo>
                    <a:pt x="926326" y="330063"/>
                    <a:pt x="936803" y="329111"/>
                    <a:pt x="946328" y="324348"/>
                  </a:cubicBezTo>
                  <a:lnTo>
                    <a:pt x="973409" y="303804"/>
                  </a:lnTo>
                  <a:lnTo>
                    <a:pt x="975260" y="292796"/>
                  </a:lnTo>
                  <a:cubicBezTo>
                    <a:pt x="974903" y="288629"/>
                    <a:pt x="972522" y="284819"/>
                    <a:pt x="965378" y="281485"/>
                  </a:cubicBezTo>
                  <a:cubicBezTo>
                    <a:pt x="944423" y="270055"/>
                    <a:pt x="942518" y="249100"/>
                    <a:pt x="962521" y="233860"/>
                  </a:cubicBezTo>
                  <a:cubicBezTo>
                    <a:pt x="977761" y="221478"/>
                    <a:pt x="993953" y="208143"/>
                    <a:pt x="1013956" y="203380"/>
                  </a:cubicBezTo>
                  <a:cubicBezTo>
                    <a:pt x="1018718" y="201475"/>
                    <a:pt x="1023481" y="200046"/>
                    <a:pt x="1028243" y="200165"/>
                  </a:cubicBezTo>
                  <a:cubicBezTo>
                    <a:pt x="1033006" y="200284"/>
                    <a:pt x="1037768" y="201951"/>
                    <a:pt x="1042531" y="206238"/>
                  </a:cubicBezTo>
                  <a:cubicBezTo>
                    <a:pt x="1037768" y="220525"/>
                    <a:pt x="1018718" y="221478"/>
                    <a:pt x="1016813" y="234813"/>
                  </a:cubicBezTo>
                  <a:cubicBezTo>
                    <a:pt x="1029196" y="212905"/>
                    <a:pt x="1052056" y="208143"/>
                    <a:pt x="1075868" y="204333"/>
                  </a:cubicBezTo>
                  <a:cubicBezTo>
                    <a:pt x="1082536" y="204333"/>
                    <a:pt x="1089203" y="204333"/>
                    <a:pt x="1095871" y="204333"/>
                  </a:cubicBezTo>
                  <a:cubicBezTo>
                    <a:pt x="1106348" y="211953"/>
                    <a:pt x="1099681" y="223383"/>
                    <a:pt x="1099681" y="232908"/>
                  </a:cubicBezTo>
                  <a:cubicBezTo>
                    <a:pt x="1112063" y="235765"/>
                    <a:pt x="1123493" y="229098"/>
                    <a:pt x="1133971" y="231003"/>
                  </a:cubicBezTo>
                  <a:cubicBezTo>
                    <a:pt x="1140638" y="231003"/>
                    <a:pt x="1146353" y="233860"/>
                    <a:pt x="1151116" y="238623"/>
                  </a:cubicBezTo>
                  <a:cubicBezTo>
                    <a:pt x="1162546" y="262435"/>
                    <a:pt x="1192073" y="265293"/>
                    <a:pt x="1205408" y="287200"/>
                  </a:cubicBezTo>
                  <a:cubicBezTo>
                    <a:pt x="1219696" y="305298"/>
                    <a:pt x="1210171" y="320538"/>
                    <a:pt x="1198741" y="334825"/>
                  </a:cubicBezTo>
                  <a:cubicBezTo>
                    <a:pt x="1205408" y="359590"/>
                    <a:pt x="1234936" y="358638"/>
                    <a:pt x="1248271" y="377688"/>
                  </a:cubicBezTo>
                  <a:cubicBezTo>
                    <a:pt x="1257796" y="391023"/>
                    <a:pt x="1257796" y="393880"/>
                    <a:pt x="1246366" y="402453"/>
                  </a:cubicBezTo>
                  <a:cubicBezTo>
                    <a:pt x="1226363" y="415788"/>
                    <a:pt x="1207313" y="445315"/>
                    <a:pt x="1187311" y="402453"/>
                  </a:cubicBezTo>
                  <a:cubicBezTo>
                    <a:pt x="1184453" y="396738"/>
                    <a:pt x="1176833" y="390070"/>
                    <a:pt x="1171118" y="396738"/>
                  </a:cubicBezTo>
                  <a:cubicBezTo>
                    <a:pt x="1161593" y="407215"/>
                    <a:pt x="1163498" y="418645"/>
                    <a:pt x="1171118" y="431028"/>
                  </a:cubicBezTo>
                  <a:cubicBezTo>
                    <a:pt x="1186358" y="457698"/>
                    <a:pt x="1180643" y="471033"/>
                    <a:pt x="1151116" y="479605"/>
                  </a:cubicBezTo>
                  <a:cubicBezTo>
                    <a:pt x="1147306" y="475795"/>
                    <a:pt x="1141591" y="474843"/>
                    <a:pt x="1136828" y="476748"/>
                  </a:cubicBezTo>
                  <a:cubicBezTo>
                    <a:pt x="1132066" y="478653"/>
                    <a:pt x="1134923" y="483415"/>
                    <a:pt x="1136828" y="487225"/>
                  </a:cubicBezTo>
                  <a:cubicBezTo>
                    <a:pt x="1135876" y="500560"/>
                    <a:pt x="1128256" y="503418"/>
                    <a:pt x="1118731" y="497703"/>
                  </a:cubicBezTo>
                  <a:cubicBezTo>
                    <a:pt x="1098728" y="487225"/>
                    <a:pt x="1074916" y="482463"/>
                    <a:pt x="1066343" y="455793"/>
                  </a:cubicBezTo>
                  <a:cubicBezTo>
                    <a:pt x="1058723" y="432933"/>
                    <a:pt x="1039673" y="427218"/>
                    <a:pt x="1016813" y="433885"/>
                  </a:cubicBezTo>
                  <a:cubicBezTo>
                    <a:pt x="1008241" y="436743"/>
                    <a:pt x="999668" y="438648"/>
                    <a:pt x="996811" y="428170"/>
                  </a:cubicBezTo>
                  <a:cubicBezTo>
                    <a:pt x="993001" y="415788"/>
                    <a:pt x="1007288" y="411025"/>
                    <a:pt x="1013003" y="411978"/>
                  </a:cubicBezTo>
                  <a:cubicBezTo>
                    <a:pt x="1055866" y="420550"/>
                    <a:pt x="1078726" y="386260"/>
                    <a:pt x="1109206" y="369115"/>
                  </a:cubicBezTo>
                  <a:cubicBezTo>
                    <a:pt x="1117778" y="343398"/>
                    <a:pt x="1089203" y="330063"/>
                    <a:pt x="1089203" y="307203"/>
                  </a:cubicBezTo>
                  <a:cubicBezTo>
                    <a:pt x="1085393" y="301488"/>
                    <a:pt x="1081583" y="296725"/>
                    <a:pt x="1077773" y="291010"/>
                  </a:cubicBezTo>
                  <a:cubicBezTo>
                    <a:pt x="1057771" y="307203"/>
                    <a:pt x="1036816" y="290058"/>
                    <a:pt x="1016813" y="292915"/>
                  </a:cubicBezTo>
                  <a:cubicBezTo>
                    <a:pt x="1012050" y="293391"/>
                    <a:pt x="1008717" y="294106"/>
                    <a:pt x="1007169" y="296011"/>
                  </a:cubicBezTo>
                  <a:lnTo>
                    <a:pt x="1007866" y="302667"/>
                  </a:lnTo>
                  <a:lnTo>
                    <a:pt x="1009193" y="303393"/>
                  </a:lnTo>
                  <a:cubicBezTo>
                    <a:pt x="1013003" y="324348"/>
                    <a:pt x="986333" y="363401"/>
                    <a:pt x="962521" y="370068"/>
                  </a:cubicBezTo>
                  <a:cubicBezTo>
                    <a:pt x="943471" y="375783"/>
                    <a:pt x="924421" y="377688"/>
                    <a:pt x="905371" y="371973"/>
                  </a:cubicBezTo>
                  <a:cubicBezTo>
                    <a:pt x="896798" y="389118"/>
                    <a:pt x="879653" y="396738"/>
                    <a:pt x="868223" y="410073"/>
                  </a:cubicBezTo>
                  <a:cubicBezTo>
                    <a:pt x="859651" y="419598"/>
                    <a:pt x="849173" y="424361"/>
                    <a:pt x="836791" y="426266"/>
                  </a:cubicBezTo>
                  <a:cubicBezTo>
                    <a:pt x="830123" y="425313"/>
                    <a:pt x="820598" y="421503"/>
                    <a:pt x="816788" y="424361"/>
                  </a:cubicBezTo>
                  <a:cubicBezTo>
                    <a:pt x="772973" y="455793"/>
                    <a:pt x="714871" y="464366"/>
                    <a:pt x="677723" y="507228"/>
                  </a:cubicBezTo>
                  <a:cubicBezTo>
                    <a:pt x="667246" y="519611"/>
                    <a:pt x="646291" y="531993"/>
                    <a:pt x="668198" y="553901"/>
                  </a:cubicBezTo>
                  <a:cubicBezTo>
                    <a:pt x="672961" y="558663"/>
                    <a:pt x="665341" y="574856"/>
                    <a:pt x="662483" y="586286"/>
                  </a:cubicBezTo>
                  <a:cubicBezTo>
                    <a:pt x="685343" y="585333"/>
                    <a:pt x="702488" y="596763"/>
                    <a:pt x="716776" y="612956"/>
                  </a:cubicBezTo>
                  <a:cubicBezTo>
                    <a:pt x="731063" y="630101"/>
                    <a:pt x="747256" y="644388"/>
                    <a:pt x="771068" y="645341"/>
                  </a:cubicBezTo>
                  <a:cubicBezTo>
                    <a:pt x="789166" y="646293"/>
                    <a:pt x="788213" y="653913"/>
                    <a:pt x="782498" y="667248"/>
                  </a:cubicBezTo>
                  <a:cubicBezTo>
                    <a:pt x="774878" y="685346"/>
                    <a:pt x="766306" y="702491"/>
                    <a:pt x="772973" y="726303"/>
                  </a:cubicBezTo>
                  <a:cubicBezTo>
                    <a:pt x="779641" y="752973"/>
                    <a:pt x="789166" y="747258"/>
                    <a:pt x="805358" y="736781"/>
                  </a:cubicBezTo>
                  <a:cubicBezTo>
                    <a:pt x="823456" y="725351"/>
                    <a:pt x="826313" y="706301"/>
                    <a:pt x="828218" y="689156"/>
                  </a:cubicBezTo>
                  <a:cubicBezTo>
                    <a:pt x="831076" y="669153"/>
                    <a:pt x="841553" y="660581"/>
                    <a:pt x="858698" y="652961"/>
                  </a:cubicBezTo>
                  <a:cubicBezTo>
                    <a:pt x="901561" y="638673"/>
                    <a:pt x="911086" y="619623"/>
                    <a:pt x="901561" y="573903"/>
                  </a:cubicBezTo>
                  <a:cubicBezTo>
                    <a:pt x="900608" y="569141"/>
                    <a:pt x="899656" y="563426"/>
                    <a:pt x="904418" y="561521"/>
                  </a:cubicBezTo>
                  <a:cubicBezTo>
                    <a:pt x="937756" y="550091"/>
                    <a:pt x="937756" y="514848"/>
                    <a:pt x="953948" y="491988"/>
                  </a:cubicBezTo>
                  <a:cubicBezTo>
                    <a:pt x="957758" y="486273"/>
                    <a:pt x="961568" y="480558"/>
                    <a:pt x="968236" y="478653"/>
                  </a:cubicBezTo>
                  <a:cubicBezTo>
                    <a:pt x="991096" y="471986"/>
                    <a:pt x="1037768" y="491036"/>
                    <a:pt x="1049198" y="512943"/>
                  </a:cubicBezTo>
                  <a:cubicBezTo>
                    <a:pt x="1061581" y="517706"/>
                    <a:pt x="1074916" y="522468"/>
                    <a:pt x="1063486" y="539613"/>
                  </a:cubicBezTo>
                  <a:cubicBezTo>
                    <a:pt x="1048246" y="555806"/>
                    <a:pt x="1052056" y="572951"/>
                    <a:pt x="1067296" y="583428"/>
                  </a:cubicBezTo>
                  <a:cubicBezTo>
                    <a:pt x="1084441" y="593906"/>
                    <a:pt x="1099681" y="578666"/>
                    <a:pt x="1112063" y="568188"/>
                  </a:cubicBezTo>
                  <a:cubicBezTo>
                    <a:pt x="1139686" y="545328"/>
                    <a:pt x="1138733" y="544376"/>
                    <a:pt x="1146353" y="580571"/>
                  </a:cubicBezTo>
                  <a:cubicBezTo>
                    <a:pt x="1149211" y="592953"/>
                    <a:pt x="1154926" y="606288"/>
                    <a:pt x="1151116" y="616766"/>
                  </a:cubicBezTo>
                  <a:cubicBezTo>
                    <a:pt x="1138733" y="656771"/>
                    <a:pt x="1163498" y="672011"/>
                    <a:pt x="1193026" y="684393"/>
                  </a:cubicBezTo>
                  <a:cubicBezTo>
                    <a:pt x="1193026" y="693918"/>
                    <a:pt x="1188501" y="696537"/>
                    <a:pt x="1182905" y="697847"/>
                  </a:cubicBezTo>
                  <a:lnTo>
                    <a:pt x="1179024" y="699159"/>
                  </a:lnTo>
                  <a:lnTo>
                    <a:pt x="1177845" y="699023"/>
                  </a:lnTo>
                  <a:cubicBezTo>
                    <a:pt x="1174214" y="699455"/>
                    <a:pt x="1170404" y="700824"/>
                    <a:pt x="1166356" y="703443"/>
                  </a:cubicBezTo>
                  <a:lnTo>
                    <a:pt x="1179024" y="699159"/>
                  </a:lnTo>
                  <a:lnTo>
                    <a:pt x="1188263" y="700229"/>
                  </a:lnTo>
                  <a:cubicBezTo>
                    <a:pt x="1194931" y="702491"/>
                    <a:pt x="1201122" y="707253"/>
                    <a:pt x="1207313" y="712016"/>
                  </a:cubicBezTo>
                  <a:cubicBezTo>
                    <a:pt x="1210647" y="727732"/>
                    <a:pt x="1209694" y="741781"/>
                    <a:pt x="1205051" y="754402"/>
                  </a:cubicBezTo>
                  <a:lnTo>
                    <a:pt x="1180854" y="787924"/>
                  </a:lnTo>
                  <a:lnTo>
                    <a:pt x="1187073" y="807504"/>
                  </a:lnTo>
                  <a:cubicBezTo>
                    <a:pt x="1190883" y="812504"/>
                    <a:pt x="1196836" y="815362"/>
                    <a:pt x="1206361" y="814886"/>
                  </a:cubicBezTo>
                  <a:cubicBezTo>
                    <a:pt x="1214934" y="814886"/>
                    <a:pt x="1223506" y="816791"/>
                    <a:pt x="1213981" y="828221"/>
                  </a:cubicBezTo>
                  <a:cubicBezTo>
                    <a:pt x="1208266" y="850128"/>
                    <a:pt x="1205409" y="874893"/>
                    <a:pt x="1172071" y="862511"/>
                  </a:cubicBezTo>
                  <a:cubicBezTo>
                    <a:pt x="1153021" y="859653"/>
                    <a:pt x="1123494" y="872036"/>
                    <a:pt x="1115874" y="854891"/>
                  </a:cubicBezTo>
                  <a:cubicBezTo>
                    <a:pt x="1109206" y="839651"/>
                    <a:pt x="1133971" y="821553"/>
                    <a:pt x="1148259" y="807266"/>
                  </a:cubicBezTo>
                  <a:cubicBezTo>
                    <a:pt x="1157784" y="799646"/>
                    <a:pt x="1159689" y="785358"/>
                    <a:pt x="1173024" y="780596"/>
                  </a:cubicBezTo>
                  <a:lnTo>
                    <a:pt x="1173125" y="780684"/>
                  </a:lnTo>
                  <a:lnTo>
                    <a:pt x="1174333" y="770475"/>
                  </a:lnTo>
                  <a:cubicBezTo>
                    <a:pt x="1173023" y="767975"/>
                    <a:pt x="1169689" y="766784"/>
                    <a:pt x="1163498" y="767261"/>
                  </a:cubicBezTo>
                  <a:cubicBezTo>
                    <a:pt x="1147306" y="769166"/>
                    <a:pt x="1137781" y="780596"/>
                    <a:pt x="1124446" y="787263"/>
                  </a:cubicBezTo>
                  <a:cubicBezTo>
                    <a:pt x="1097776" y="793931"/>
                    <a:pt x="1070153" y="791073"/>
                    <a:pt x="1043483" y="789168"/>
                  </a:cubicBezTo>
                  <a:cubicBezTo>
                    <a:pt x="1026338" y="788216"/>
                    <a:pt x="1010146" y="786311"/>
                    <a:pt x="993953" y="794883"/>
                  </a:cubicBezTo>
                  <a:cubicBezTo>
                    <a:pt x="987286" y="810123"/>
                    <a:pt x="971093" y="808218"/>
                    <a:pt x="959663" y="814886"/>
                  </a:cubicBezTo>
                  <a:cubicBezTo>
                    <a:pt x="951091" y="825363"/>
                    <a:pt x="939661" y="831078"/>
                    <a:pt x="929183" y="839651"/>
                  </a:cubicBezTo>
                  <a:lnTo>
                    <a:pt x="925100" y="843462"/>
                  </a:lnTo>
                  <a:lnTo>
                    <a:pt x="915848" y="851081"/>
                  </a:lnTo>
                  <a:cubicBezTo>
                    <a:pt x="915848" y="851081"/>
                    <a:pt x="912991" y="851081"/>
                    <a:pt x="912991" y="851081"/>
                  </a:cubicBezTo>
                  <a:cubicBezTo>
                    <a:pt x="912991" y="851081"/>
                    <a:pt x="914896" y="852986"/>
                    <a:pt x="914896" y="852986"/>
                  </a:cubicBezTo>
                  <a:lnTo>
                    <a:pt x="925100" y="843462"/>
                  </a:lnTo>
                  <a:lnTo>
                    <a:pt x="932041" y="837746"/>
                  </a:lnTo>
                  <a:cubicBezTo>
                    <a:pt x="942518" y="824411"/>
                    <a:pt x="959663" y="826316"/>
                    <a:pt x="972998" y="820601"/>
                  </a:cubicBezTo>
                  <a:cubicBezTo>
                    <a:pt x="979666" y="818696"/>
                    <a:pt x="986333" y="814886"/>
                    <a:pt x="992048" y="814886"/>
                  </a:cubicBezTo>
                  <a:cubicBezTo>
                    <a:pt x="1003478" y="813933"/>
                    <a:pt x="1017766" y="809171"/>
                    <a:pt x="1023481" y="819648"/>
                  </a:cubicBezTo>
                  <a:cubicBezTo>
                    <a:pt x="1032053" y="834888"/>
                    <a:pt x="1013003" y="835841"/>
                    <a:pt x="1005383" y="842508"/>
                  </a:cubicBezTo>
                  <a:cubicBezTo>
                    <a:pt x="1003478" y="844413"/>
                    <a:pt x="1005383" y="851081"/>
                    <a:pt x="1006336" y="854891"/>
                  </a:cubicBezTo>
                  <a:cubicBezTo>
                    <a:pt x="997763" y="866321"/>
                    <a:pt x="1011098" y="877751"/>
                    <a:pt x="1005383" y="889181"/>
                  </a:cubicBezTo>
                  <a:cubicBezTo>
                    <a:pt x="1001573" y="899658"/>
                    <a:pt x="992048" y="903468"/>
                    <a:pt x="984428" y="910136"/>
                  </a:cubicBezTo>
                  <a:cubicBezTo>
                    <a:pt x="974903" y="918708"/>
                    <a:pt x="961568" y="909183"/>
                    <a:pt x="952043" y="916803"/>
                  </a:cubicBezTo>
                  <a:cubicBezTo>
                    <a:pt x="937756" y="931091"/>
                    <a:pt x="916801" y="932043"/>
                    <a:pt x="899656" y="938711"/>
                  </a:cubicBezTo>
                  <a:cubicBezTo>
                    <a:pt x="876796" y="947283"/>
                    <a:pt x="858698" y="959666"/>
                    <a:pt x="855841" y="985383"/>
                  </a:cubicBezTo>
                  <a:cubicBezTo>
                    <a:pt x="853936" y="1001576"/>
                    <a:pt x="839648" y="1003481"/>
                    <a:pt x="831076" y="1003481"/>
                  </a:cubicBezTo>
                  <a:cubicBezTo>
                    <a:pt x="779641" y="1006338"/>
                    <a:pt x="763448" y="1048248"/>
                    <a:pt x="738683" y="1081586"/>
                  </a:cubicBezTo>
                  <a:cubicBezTo>
                    <a:pt x="708203" y="1076823"/>
                    <a:pt x="712013" y="1097778"/>
                    <a:pt x="711061" y="1115876"/>
                  </a:cubicBezTo>
                  <a:cubicBezTo>
                    <a:pt x="707251" y="1144451"/>
                    <a:pt x="692011" y="1163501"/>
                    <a:pt x="666293" y="1175883"/>
                  </a:cubicBezTo>
                  <a:cubicBezTo>
                    <a:pt x="636766" y="1191123"/>
                    <a:pt x="610096" y="1209221"/>
                    <a:pt x="585331" y="1230176"/>
                  </a:cubicBezTo>
                  <a:cubicBezTo>
                    <a:pt x="565328" y="1247320"/>
                    <a:pt x="557708" y="1270181"/>
                    <a:pt x="559613" y="1297803"/>
                  </a:cubicBezTo>
                  <a:cubicBezTo>
                    <a:pt x="561518" y="1327331"/>
                    <a:pt x="564376" y="1356858"/>
                    <a:pt x="557708" y="1386386"/>
                  </a:cubicBezTo>
                  <a:cubicBezTo>
                    <a:pt x="555803" y="1394958"/>
                    <a:pt x="551993" y="1406388"/>
                    <a:pt x="542468" y="1407341"/>
                  </a:cubicBezTo>
                  <a:cubicBezTo>
                    <a:pt x="530086" y="1409246"/>
                    <a:pt x="531038" y="1394958"/>
                    <a:pt x="528181" y="1387338"/>
                  </a:cubicBezTo>
                  <a:cubicBezTo>
                    <a:pt x="522466" y="1365431"/>
                    <a:pt x="516751" y="1344476"/>
                    <a:pt x="519608" y="1320663"/>
                  </a:cubicBezTo>
                  <a:cubicBezTo>
                    <a:pt x="521513" y="1300661"/>
                    <a:pt x="522466" y="1280658"/>
                    <a:pt x="488176" y="1283516"/>
                  </a:cubicBezTo>
                  <a:cubicBezTo>
                    <a:pt x="470078" y="1285421"/>
                    <a:pt x="452933" y="1262561"/>
                    <a:pt x="429121" y="1267323"/>
                  </a:cubicBezTo>
                  <a:cubicBezTo>
                    <a:pt x="422453" y="1268276"/>
                    <a:pt x="411023" y="1265418"/>
                    <a:pt x="409118" y="1268276"/>
                  </a:cubicBezTo>
                  <a:cubicBezTo>
                    <a:pt x="391973" y="1307328"/>
                    <a:pt x="364351" y="1288278"/>
                    <a:pt x="336728" y="1284468"/>
                  </a:cubicBezTo>
                  <a:cubicBezTo>
                    <a:pt x="279578" y="1275896"/>
                    <a:pt x="228143" y="1315901"/>
                    <a:pt x="215761" y="1373051"/>
                  </a:cubicBezTo>
                  <a:cubicBezTo>
                    <a:pt x="210998" y="1396863"/>
                    <a:pt x="193853" y="1415913"/>
                    <a:pt x="189091" y="1441631"/>
                  </a:cubicBezTo>
                  <a:cubicBezTo>
                    <a:pt x="182423" y="1476873"/>
                    <a:pt x="183376" y="1511163"/>
                    <a:pt x="196711" y="1544501"/>
                  </a:cubicBezTo>
                  <a:cubicBezTo>
                    <a:pt x="204331" y="1564503"/>
                    <a:pt x="219571" y="1574028"/>
                    <a:pt x="244336" y="1573076"/>
                  </a:cubicBezTo>
                  <a:cubicBezTo>
                    <a:pt x="284341" y="1571171"/>
                    <a:pt x="310058" y="1555931"/>
                    <a:pt x="320536" y="1514973"/>
                  </a:cubicBezTo>
                  <a:cubicBezTo>
                    <a:pt x="324346" y="1500686"/>
                    <a:pt x="374828" y="1487351"/>
                    <a:pt x="387211" y="1494971"/>
                  </a:cubicBezTo>
                  <a:cubicBezTo>
                    <a:pt x="396736" y="1500686"/>
                    <a:pt x="392926" y="1507353"/>
                    <a:pt x="389116" y="1515926"/>
                  </a:cubicBezTo>
                  <a:cubicBezTo>
                    <a:pt x="372923" y="1552121"/>
                    <a:pt x="358636" y="1589268"/>
                    <a:pt x="340538" y="1624511"/>
                  </a:cubicBezTo>
                  <a:cubicBezTo>
                    <a:pt x="329108" y="1646418"/>
                    <a:pt x="340538" y="1644513"/>
                    <a:pt x="354826" y="1644513"/>
                  </a:cubicBezTo>
                  <a:cubicBezTo>
                    <a:pt x="372923" y="1644513"/>
                    <a:pt x="391973" y="1642608"/>
                    <a:pt x="410071" y="1645466"/>
                  </a:cubicBezTo>
                  <a:cubicBezTo>
                    <a:pt x="432931" y="1649276"/>
                    <a:pt x="449123" y="1658801"/>
                    <a:pt x="439598" y="1687376"/>
                  </a:cubicBezTo>
                  <a:cubicBezTo>
                    <a:pt x="433883" y="1705473"/>
                    <a:pt x="432931" y="1725476"/>
                    <a:pt x="426263" y="1743573"/>
                  </a:cubicBezTo>
                  <a:cubicBezTo>
                    <a:pt x="414833" y="1774053"/>
                    <a:pt x="432931" y="1793103"/>
                    <a:pt x="450076" y="1813106"/>
                  </a:cubicBezTo>
                  <a:cubicBezTo>
                    <a:pt x="466268" y="1832156"/>
                    <a:pt x="483413" y="1819773"/>
                    <a:pt x="499606" y="1812153"/>
                  </a:cubicBezTo>
                  <a:cubicBezTo>
                    <a:pt x="512941" y="1806438"/>
                    <a:pt x="528181" y="1806438"/>
                    <a:pt x="536753" y="1818821"/>
                  </a:cubicBezTo>
                  <a:cubicBezTo>
                    <a:pt x="554851" y="1843586"/>
                    <a:pt x="571996" y="1829298"/>
                    <a:pt x="577711" y="1813106"/>
                  </a:cubicBezTo>
                  <a:cubicBezTo>
                    <a:pt x="591998" y="1771196"/>
                    <a:pt x="630098" y="1768338"/>
                    <a:pt x="661531" y="1754051"/>
                  </a:cubicBezTo>
                  <a:cubicBezTo>
                    <a:pt x="671056" y="1754051"/>
                    <a:pt x="673913" y="1755956"/>
                    <a:pt x="672008" y="1763576"/>
                  </a:cubicBezTo>
                  <a:cubicBezTo>
                    <a:pt x="676771" y="1783578"/>
                    <a:pt x="689153" y="1777863"/>
                    <a:pt x="695821" y="1768338"/>
                  </a:cubicBezTo>
                  <a:cubicBezTo>
                    <a:pt x="713918" y="1745478"/>
                    <a:pt x="729158" y="1761671"/>
                    <a:pt x="741541" y="1772148"/>
                  </a:cubicBezTo>
                  <a:cubicBezTo>
                    <a:pt x="769163" y="1795008"/>
                    <a:pt x="799643" y="1798818"/>
                    <a:pt x="832028" y="1788341"/>
                  </a:cubicBezTo>
                  <a:cubicBezTo>
                    <a:pt x="845363" y="1783578"/>
                    <a:pt x="854888" y="1779768"/>
                    <a:pt x="865366" y="1796913"/>
                  </a:cubicBezTo>
                  <a:cubicBezTo>
                    <a:pt x="875843" y="1814058"/>
                    <a:pt x="896798" y="1823583"/>
                    <a:pt x="910133" y="1838823"/>
                  </a:cubicBezTo>
                  <a:cubicBezTo>
                    <a:pt x="947281" y="1881686"/>
                    <a:pt x="990143" y="1906451"/>
                    <a:pt x="1047293" y="1918833"/>
                  </a:cubicBezTo>
                  <a:cubicBezTo>
                    <a:pt x="1093966" y="1928358"/>
                    <a:pt x="1124446" y="1995986"/>
                    <a:pt x="1116826" y="2036943"/>
                  </a:cubicBezTo>
                  <a:cubicBezTo>
                    <a:pt x="1113968" y="2044563"/>
                    <a:pt x="1111111" y="2051231"/>
                    <a:pt x="1106348" y="2056946"/>
                  </a:cubicBezTo>
                  <a:cubicBezTo>
                    <a:pt x="1092061" y="2071233"/>
                    <a:pt x="1112063" y="2086473"/>
                    <a:pt x="1104443" y="2099808"/>
                  </a:cubicBezTo>
                  <a:cubicBezTo>
                    <a:pt x="1110158" y="2107428"/>
                    <a:pt x="1117778" y="2102666"/>
                    <a:pt x="1124446" y="2102666"/>
                  </a:cubicBezTo>
                  <a:cubicBezTo>
                    <a:pt x="1147306" y="2095046"/>
                    <a:pt x="1161593" y="2062661"/>
                    <a:pt x="1193026" y="2077901"/>
                  </a:cubicBezTo>
                  <a:cubicBezTo>
                    <a:pt x="1225411" y="2087426"/>
                    <a:pt x="1244461" y="2125526"/>
                    <a:pt x="1280656" y="2123621"/>
                  </a:cubicBezTo>
                  <a:cubicBezTo>
                    <a:pt x="1325423" y="2121716"/>
                    <a:pt x="1360666" y="2136956"/>
                    <a:pt x="1387336" y="2172198"/>
                  </a:cubicBezTo>
                  <a:cubicBezTo>
                    <a:pt x="1398766" y="2187438"/>
                    <a:pt x="1427341" y="2172198"/>
                    <a:pt x="1434008" y="2199821"/>
                  </a:cubicBezTo>
                  <a:cubicBezTo>
                    <a:pt x="1440676" y="2228396"/>
                    <a:pt x="1444486" y="2256018"/>
                    <a:pt x="1430198" y="2282688"/>
                  </a:cubicBezTo>
                  <a:cubicBezTo>
                    <a:pt x="1413053" y="2315073"/>
                    <a:pt x="1388288" y="2341743"/>
                    <a:pt x="1370191" y="2373176"/>
                  </a:cubicBezTo>
                  <a:cubicBezTo>
                    <a:pt x="1359713" y="2391273"/>
                    <a:pt x="1356856" y="2406513"/>
                    <a:pt x="1358761" y="2423658"/>
                  </a:cubicBezTo>
                  <a:cubicBezTo>
                    <a:pt x="1366381" y="2486523"/>
                    <a:pt x="1352093" y="2544626"/>
                    <a:pt x="1327328" y="2600823"/>
                  </a:cubicBezTo>
                  <a:cubicBezTo>
                    <a:pt x="1321613" y="2612253"/>
                    <a:pt x="1313041" y="2629398"/>
                    <a:pt x="1293991" y="2626541"/>
                  </a:cubicBezTo>
                  <a:cubicBezTo>
                    <a:pt x="1261606" y="2622731"/>
                    <a:pt x="1241603" y="2647496"/>
                    <a:pt x="1218743" y="2661783"/>
                  </a:cubicBezTo>
                  <a:cubicBezTo>
                    <a:pt x="1203503" y="2671308"/>
                    <a:pt x="1187311" y="2690358"/>
                    <a:pt x="1193026" y="2710361"/>
                  </a:cubicBezTo>
                  <a:cubicBezTo>
                    <a:pt x="1205408" y="2757033"/>
                    <a:pt x="1178738" y="2793228"/>
                    <a:pt x="1164451" y="2832281"/>
                  </a:cubicBezTo>
                  <a:cubicBezTo>
                    <a:pt x="1154926" y="2859903"/>
                    <a:pt x="1136828" y="2884668"/>
                    <a:pt x="1122541" y="2910386"/>
                  </a:cubicBezTo>
                  <a:cubicBezTo>
                    <a:pt x="1116826" y="2920863"/>
                    <a:pt x="1109206" y="2929436"/>
                    <a:pt x="1095871" y="2929436"/>
                  </a:cubicBezTo>
                  <a:cubicBezTo>
                    <a:pt x="1085393" y="2920863"/>
                    <a:pt x="1072058" y="2930388"/>
                    <a:pt x="1061581" y="2922768"/>
                  </a:cubicBezTo>
                  <a:cubicBezTo>
                    <a:pt x="1053961" y="2919911"/>
                    <a:pt x="1044436" y="2911338"/>
                    <a:pt x="1047293" y="2929436"/>
                  </a:cubicBezTo>
                  <a:cubicBezTo>
                    <a:pt x="1052056" y="2938961"/>
                    <a:pt x="1062533" y="2944676"/>
                    <a:pt x="1061581" y="2956106"/>
                  </a:cubicBezTo>
                  <a:cubicBezTo>
                    <a:pt x="1055866" y="2964678"/>
                    <a:pt x="1048246" y="2962773"/>
                    <a:pt x="1040626" y="2959916"/>
                  </a:cubicBezTo>
                  <a:cubicBezTo>
                    <a:pt x="952043" y="2929436"/>
                    <a:pt x="865366" y="2895146"/>
                    <a:pt x="783451" y="2850378"/>
                  </a:cubicBezTo>
                  <a:cubicBezTo>
                    <a:pt x="762496" y="2838948"/>
                    <a:pt x="762496" y="2820851"/>
                    <a:pt x="752971" y="2805611"/>
                  </a:cubicBezTo>
                  <a:cubicBezTo>
                    <a:pt x="730111" y="2799896"/>
                    <a:pt x="738683" y="2779893"/>
                    <a:pt x="737731" y="2765606"/>
                  </a:cubicBezTo>
                  <a:cubicBezTo>
                    <a:pt x="736778" y="2697978"/>
                    <a:pt x="732968" y="2631303"/>
                    <a:pt x="721538" y="2564628"/>
                  </a:cubicBezTo>
                  <a:cubicBezTo>
                    <a:pt x="715823" y="2532243"/>
                    <a:pt x="700583" y="2503668"/>
                    <a:pt x="670103" y="2492238"/>
                  </a:cubicBezTo>
                  <a:cubicBezTo>
                    <a:pt x="596761" y="2464616"/>
                    <a:pt x="568186" y="2400798"/>
                    <a:pt x="539611" y="2337933"/>
                  </a:cubicBezTo>
                  <a:cubicBezTo>
                    <a:pt x="520561" y="2296976"/>
                    <a:pt x="502463" y="2256971"/>
                    <a:pt x="473888" y="2221728"/>
                  </a:cubicBezTo>
                  <a:cubicBezTo>
                    <a:pt x="456743" y="2200773"/>
                    <a:pt x="450076" y="2174103"/>
                    <a:pt x="468173" y="2148386"/>
                  </a:cubicBezTo>
                  <a:cubicBezTo>
                    <a:pt x="473888" y="2140766"/>
                    <a:pt x="477698" y="2133146"/>
                    <a:pt x="471983" y="2122668"/>
                  </a:cubicBezTo>
                  <a:cubicBezTo>
                    <a:pt x="452933" y="2083616"/>
                    <a:pt x="471983" y="2052183"/>
                    <a:pt x="493891" y="2021703"/>
                  </a:cubicBezTo>
                  <a:cubicBezTo>
                    <a:pt x="518656" y="1987413"/>
                    <a:pt x="546278" y="1955028"/>
                    <a:pt x="538658" y="1907403"/>
                  </a:cubicBezTo>
                  <a:cubicBezTo>
                    <a:pt x="535801" y="1889306"/>
                    <a:pt x="531991" y="1871208"/>
                    <a:pt x="524371" y="1854063"/>
                  </a:cubicBezTo>
                  <a:cubicBezTo>
                    <a:pt x="517703" y="1837871"/>
                    <a:pt x="507226" y="1834061"/>
                    <a:pt x="499606" y="1853111"/>
                  </a:cubicBezTo>
                  <a:cubicBezTo>
                    <a:pt x="489128" y="1876923"/>
                    <a:pt x="475793" y="1875018"/>
                    <a:pt x="459601" y="1860731"/>
                  </a:cubicBezTo>
                  <a:cubicBezTo>
                    <a:pt x="443408" y="1847396"/>
                    <a:pt x="425311" y="1838823"/>
                    <a:pt x="408166" y="1827393"/>
                  </a:cubicBezTo>
                  <a:cubicBezTo>
                    <a:pt x="375781" y="1806438"/>
                    <a:pt x="371971" y="1771196"/>
                    <a:pt x="354826" y="1742621"/>
                  </a:cubicBezTo>
                  <a:cubicBezTo>
                    <a:pt x="346253" y="1729286"/>
                    <a:pt x="337681" y="1720713"/>
                    <a:pt x="322441" y="1715951"/>
                  </a:cubicBezTo>
                  <a:cubicBezTo>
                    <a:pt x="289103" y="1705473"/>
                    <a:pt x="255766" y="1691186"/>
                    <a:pt x="234811" y="1658801"/>
                  </a:cubicBezTo>
                  <a:cubicBezTo>
                    <a:pt x="228143" y="1649276"/>
                    <a:pt x="218618" y="1639751"/>
                    <a:pt x="206236" y="1644513"/>
                  </a:cubicBezTo>
                  <a:cubicBezTo>
                    <a:pt x="170993" y="1656896"/>
                    <a:pt x="143371" y="1639751"/>
                    <a:pt x="116701" y="1622606"/>
                  </a:cubicBezTo>
                  <a:cubicBezTo>
                    <a:pt x="85268" y="1603556"/>
                    <a:pt x="54788" y="1583553"/>
                    <a:pt x="28118" y="1557836"/>
                  </a:cubicBezTo>
                  <a:cubicBezTo>
                    <a:pt x="11926" y="1541643"/>
                    <a:pt x="1448" y="1523546"/>
                    <a:pt x="12878" y="1499733"/>
                  </a:cubicBezTo>
                  <a:cubicBezTo>
                    <a:pt x="20498" y="1482588"/>
                    <a:pt x="16688" y="1463538"/>
                    <a:pt x="10021" y="1446393"/>
                  </a:cubicBezTo>
                  <a:cubicBezTo>
                    <a:pt x="6211" y="1434963"/>
                    <a:pt x="-1409" y="1423533"/>
                    <a:pt x="5258" y="1410198"/>
                  </a:cubicBezTo>
                  <a:cubicBezTo>
                    <a:pt x="-12839" y="1304471"/>
                    <a:pt x="19546" y="1205411"/>
                    <a:pt x="45263" y="1105398"/>
                  </a:cubicBezTo>
                  <a:cubicBezTo>
                    <a:pt x="94793" y="912993"/>
                    <a:pt x="185281" y="739638"/>
                    <a:pt x="304343" y="581523"/>
                  </a:cubicBezTo>
                  <a:cubicBezTo>
                    <a:pt x="374828" y="487226"/>
                    <a:pt x="458648" y="405311"/>
                    <a:pt x="548183" y="329111"/>
                  </a:cubicBezTo>
                  <a:cubicBezTo>
                    <a:pt x="568186" y="311966"/>
                    <a:pt x="591046" y="303393"/>
                    <a:pt x="617716" y="317681"/>
                  </a:cubicBezTo>
                  <a:cubicBezTo>
                    <a:pt x="628193" y="324348"/>
                    <a:pt x="628193" y="314823"/>
                    <a:pt x="631051" y="309108"/>
                  </a:cubicBezTo>
                  <a:cubicBezTo>
                    <a:pt x="652006" y="308156"/>
                    <a:pt x="669151" y="289106"/>
                    <a:pt x="692011" y="299583"/>
                  </a:cubicBezTo>
                  <a:cubicBezTo>
                    <a:pt x="712013" y="311966"/>
                    <a:pt x="732968" y="317681"/>
                    <a:pt x="756781" y="316728"/>
                  </a:cubicBezTo>
                  <a:cubicBezTo>
                    <a:pt x="764401" y="317681"/>
                    <a:pt x="772973" y="320538"/>
                    <a:pt x="780593" y="315776"/>
                  </a:cubicBezTo>
                  <a:cubicBezTo>
                    <a:pt x="786308" y="312918"/>
                    <a:pt x="792023" y="311966"/>
                    <a:pt x="797738" y="314823"/>
                  </a:cubicBezTo>
                  <a:cubicBezTo>
                    <a:pt x="808216" y="327206"/>
                    <a:pt x="819646" y="321491"/>
                    <a:pt x="831076" y="316728"/>
                  </a:cubicBezTo>
                  <a:cubicBezTo>
                    <a:pt x="837743" y="304346"/>
                    <a:pt x="858698" y="297678"/>
                    <a:pt x="841553" y="277676"/>
                  </a:cubicBezTo>
                  <a:cubicBezTo>
                    <a:pt x="834886" y="270056"/>
                    <a:pt x="846316" y="263388"/>
                    <a:pt x="852031" y="259578"/>
                  </a:cubicBezTo>
                  <a:cubicBezTo>
                    <a:pt x="857269" y="255768"/>
                    <a:pt x="862508" y="252434"/>
                    <a:pt x="867152" y="248624"/>
                  </a:cubicBezTo>
                  <a:lnTo>
                    <a:pt x="876026" y="238011"/>
                  </a:lnTo>
                  <a:lnTo>
                    <a:pt x="858921" y="241392"/>
                  </a:lnTo>
                  <a:cubicBezTo>
                    <a:pt x="840303" y="244874"/>
                    <a:pt x="823694" y="244338"/>
                    <a:pt x="821551" y="210048"/>
                  </a:cubicBezTo>
                  <a:cubicBezTo>
                    <a:pt x="833933" y="208143"/>
                    <a:pt x="848221" y="208143"/>
                    <a:pt x="857746" y="190998"/>
                  </a:cubicBezTo>
                  <a:cubicBezTo>
                    <a:pt x="861079" y="184807"/>
                    <a:pt x="867032" y="183378"/>
                    <a:pt x="873343" y="184331"/>
                  </a:cubicBezTo>
                  <a:close/>
                  <a:moveTo>
                    <a:pt x="798215" y="181949"/>
                  </a:moveTo>
                  <a:cubicBezTo>
                    <a:pt x="801310" y="182187"/>
                    <a:pt x="803930" y="183378"/>
                    <a:pt x="805359" y="187188"/>
                  </a:cubicBezTo>
                  <a:cubicBezTo>
                    <a:pt x="808216" y="194808"/>
                    <a:pt x="800596" y="194808"/>
                    <a:pt x="795834" y="196713"/>
                  </a:cubicBezTo>
                  <a:cubicBezTo>
                    <a:pt x="790119" y="193856"/>
                    <a:pt x="788214" y="189093"/>
                    <a:pt x="788214" y="182426"/>
                  </a:cubicBezTo>
                  <a:cubicBezTo>
                    <a:pt x="791547" y="182426"/>
                    <a:pt x="795119" y="181711"/>
                    <a:pt x="798215" y="181949"/>
                  </a:cubicBezTo>
                  <a:close/>
                  <a:moveTo>
                    <a:pt x="938708" y="121466"/>
                  </a:moveTo>
                  <a:cubicBezTo>
                    <a:pt x="943471" y="128133"/>
                    <a:pt x="953948" y="130038"/>
                    <a:pt x="952043" y="141468"/>
                  </a:cubicBezTo>
                  <a:lnTo>
                    <a:pt x="951037" y="142501"/>
                  </a:lnTo>
                  <a:lnTo>
                    <a:pt x="953949" y="140516"/>
                  </a:lnTo>
                  <a:cubicBezTo>
                    <a:pt x="952996" y="143373"/>
                    <a:pt x="952996" y="146231"/>
                    <a:pt x="952996" y="148136"/>
                  </a:cubicBezTo>
                  <a:cubicBezTo>
                    <a:pt x="952996" y="154803"/>
                    <a:pt x="952996" y="161471"/>
                    <a:pt x="952996" y="169091"/>
                  </a:cubicBezTo>
                  <a:cubicBezTo>
                    <a:pt x="949662" y="166709"/>
                    <a:pt x="947281" y="162899"/>
                    <a:pt x="944424" y="159804"/>
                  </a:cubicBezTo>
                  <a:lnTo>
                    <a:pt x="933131" y="154863"/>
                  </a:lnTo>
                  <a:lnTo>
                    <a:pt x="931088" y="155756"/>
                  </a:lnTo>
                  <a:cubicBezTo>
                    <a:pt x="931088" y="155756"/>
                    <a:pt x="930136" y="155756"/>
                    <a:pt x="930136" y="155756"/>
                  </a:cubicBezTo>
                  <a:cubicBezTo>
                    <a:pt x="925373" y="152898"/>
                    <a:pt x="906323" y="162423"/>
                    <a:pt x="918706" y="144326"/>
                  </a:cubicBezTo>
                  <a:cubicBezTo>
                    <a:pt x="923468" y="137658"/>
                    <a:pt x="931088" y="131943"/>
                    <a:pt x="931088" y="122418"/>
                  </a:cubicBezTo>
                  <a:cubicBezTo>
                    <a:pt x="934898" y="118608"/>
                    <a:pt x="936803" y="118608"/>
                    <a:pt x="938708" y="121466"/>
                  </a:cubicBezTo>
                  <a:close/>
                  <a:moveTo>
                    <a:pt x="925373" y="107178"/>
                  </a:moveTo>
                  <a:cubicBezTo>
                    <a:pt x="930136" y="111940"/>
                    <a:pt x="934898" y="116703"/>
                    <a:pt x="938708" y="121465"/>
                  </a:cubicBezTo>
                  <a:lnTo>
                    <a:pt x="935851" y="121465"/>
                  </a:lnTo>
                  <a:cubicBezTo>
                    <a:pt x="935851" y="121465"/>
                    <a:pt x="932993" y="121465"/>
                    <a:pt x="932993" y="121465"/>
                  </a:cubicBezTo>
                  <a:cubicBezTo>
                    <a:pt x="923468" y="125275"/>
                    <a:pt x="912991" y="131943"/>
                    <a:pt x="901561" y="123370"/>
                  </a:cubicBezTo>
                  <a:cubicBezTo>
                    <a:pt x="904418" y="109083"/>
                    <a:pt x="915848" y="109083"/>
                    <a:pt x="925373" y="107178"/>
                  </a:cubicBezTo>
                  <a:close/>
                  <a:moveTo>
                    <a:pt x="1021576" y="71936"/>
                  </a:moveTo>
                  <a:cubicBezTo>
                    <a:pt x="1037768" y="75746"/>
                    <a:pt x="1038721" y="87176"/>
                    <a:pt x="1031101" y="97653"/>
                  </a:cubicBezTo>
                  <a:cubicBezTo>
                    <a:pt x="1019671" y="115751"/>
                    <a:pt x="1011098" y="95748"/>
                    <a:pt x="1000621" y="92891"/>
                  </a:cubicBezTo>
                  <a:cubicBezTo>
                    <a:pt x="1002526" y="88128"/>
                    <a:pt x="1005383" y="83366"/>
                    <a:pt x="1007288" y="79556"/>
                  </a:cubicBezTo>
                  <a:cubicBezTo>
                    <a:pt x="1012051" y="76698"/>
                    <a:pt x="1016813" y="74793"/>
                    <a:pt x="1021576" y="71936"/>
                  </a:cubicBezTo>
                  <a:close/>
                  <a:moveTo>
                    <a:pt x="1113849" y="40265"/>
                  </a:moveTo>
                  <a:cubicBezTo>
                    <a:pt x="1128732" y="39074"/>
                    <a:pt x="1143972" y="42885"/>
                    <a:pt x="1159689" y="51933"/>
                  </a:cubicBezTo>
                  <a:cubicBezTo>
                    <a:pt x="1175881" y="68126"/>
                    <a:pt x="1166356" y="76698"/>
                    <a:pt x="1151116" y="84318"/>
                  </a:cubicBezTo>
                  <a:cubicBezTo>
                    <a:pt x="1137781" y="90986"/>
                    <a:pt x="1123494" y="86223"/>
                    <a:pt x="1111111" y="92891"/>
                  </a:cubicBezTo>
                  <a:cubicBezTo>
                    <a:pt x="1083489" y="98606"/>
                    <a:pt x="1067296" y="90033"/>
                    <a:pt x="1070153" y="58601"/>
                  </a:cubicBezTo>
                  <a:cubicBezTo>
                    <a:pt x="1084441" y="47647"/>
                    <a:pt x="1098967" y="41456"/>
                    <a:pt x="1113849" y="40265"/>
                  </a:cubicBezTo>
                  <a:close/>
                  <a:moveTo>
                    <a:pt x="1400760" y="96"/>
                  </a:moveTo>
                  <a:cubicBezTo>
                    <a:pt x="1426031" y="498"/>
                    <a:pt x="1451392" y="2164"/>
                    <a:pt x="1476871" y="5260"/>
                  </a:cubicBezTo>
                  <a:cubicBezTo>
                    <a:pt x="1521639" y="13833"/>
                    <a:pt x="1566406" y="14785"/>
                    <a:pt x="1611174" y="9070"/>
                  </a:cubicBezTo>
                  <a:cubicBezTo>
                    <a:pt x="1614984" y="7165"/>
                    <a:pt x="1619746" y="9070"/>
                    <a:pt x="1619746" y="17643"/>
                  </a:cubicBezTo>
                  <a:cubicBezTo>
                    <a:pt x="1631176" y="13833"/>
                    <a:pt x="1639748" y="20500"/>
                    <a:pt x="1646416" y="28120"/>
                  </a:cubicBezTo>
                  <a:cubicBezTo>
                    <a:pt x="1652131" y="36693"/>
                    <a:pt x="1659751" y="35740"/>
                    <a:pt x="1667371" y="31930"/>
                  </a:cubicBezTo>
                  <a:cubicBezTo>
                    <a:pt x="1693088" y="18119"/>
                    <a:pt x="1717377" y="11690"/>
                    <a:pt x="1742261" y="11690"/>
                  </a:cubicBezTo>
                  <a:cubicBezTo>
                    <a:pt x="1767145" y="11690"/>
                    <a:pt x="1792624" y="18119"/>
                    <a:pt x="1820723" y="30025"/>
                  </a:cubicBezTo>
                  <a:cubicBezTo>
                    <a:pt x="1845488" y="40503"/>
                    <a:pt x="1874063" y="40503"/>
                    <a:pt x="1901686" y="45265"/>
                  </a:cubicBezTo>
                  <a:cubicBezTo>
                    <a:pt x="1905496" y="54790"/>
                    <a:pt x="1888351" y="56695"/>
                    <a:pt x="1894066" y="69078"/>
                  </a:cubicBezTo>
                  <a:cubicBezTo>
                    <a:pt x="1913116" y="57648"/>
                    <a:pt x="1934071" y="52885"/>
                    <a:pt x="1955978" y="55743"/>
                  </a:cubicBezTo>
                  <a:cubicBezTo>
                    <a:pt x="1961693" y="62410"/>
                    <a:pt x="1959788" y="69078"/>
                    <a:pt x="1954073" y="71935"/>
                  </a:cubicBezTo>
                  <a:cubicBezTo>
                    <a:pt x="1939786" y="78603"/>
                    <a:pt x="1939786" y="91938"/>
                    <a:pt x="1935976" y="103368"/>
                  </a:cubicBezTo>
                  <a:cubicBezTo>
                    <a:pt x="1904543" y="124323"/>
                    <a:pt x="1914068" y="142420"/>
                    <a:pt x="1949311" y="161470"/>
                  </a:cubicBezTo>
                  <a:cubicBezTo>
                    <a:pt x="1923593" y="162423"/>
                    <a:pt x="1905496" y="153850"/>
                    <a:pt x="1894066" y="171948"/>
                  </a:cubicBezTo>
                  <a:cubicBezTo>
                    <a:pt x="1899781" y="177663"/>
                    <a:pt x="1909306" y="175758"/>
                    <a:pt x="1913116" y="183378"/>
                  </a:cubicBezTo>
                  <a:cubicBezTo>
                    <a:pt x="1917878" y="187188"/>
                    <a:pt x="1922641" y="195760"/>
                    <a:pt x="1907401" y="196713"/>
                  </a:cubicBezTo>
                  <a:cubicBezTo>
                    <a:pt x="1907401" y="221478"/>
                    <a:pt x="1903591" y="242433"/>
                    <a:pt x="1873111" y="245290"/>
                  </a:cubicBezTo>
                  <a:cubicBezTo>
                    <a:pt x="1842631" y="244338"/>
                    <a:pt x="1879778" y="263388"/>
                    <a:pt x="1866443" y="267198"/>
                  </a:cubicBezTo>
                  <a:cubicBezTo>
                    <a:pt x="1860728" y="271008"/>
                    <a:pt x="1855013" y="271960"/>
                    <a:pt x="1851203" y="270055"/>
                  </a:cubicBezTo>
                  <a:cubicBezTo>
                    <a:pt x="1860728" y="280533"/>
                    <a:pt x="1876921" y="291963"/>
                    <a:pt x="1866443" y="313870"/>
                  </a:cubicBezTo>
                  <a:cubicBezTo>
                    <a:pt x="1859776" y="319585"/>
                    <a:pt x="1852156" y="321490"/>
                    <a:pt x="1843583" y="319585"/>
                  </a:cubicBezTo>
                  <a:cubicBezTo>
                    <a:pt x="1833106" y="315775"/>
                    <a:pt x="1827391" y="307203"/>
                    <a:pt x="1819771" y="300535"/>
                  </a:cubicBezTo>
                  <a:cubicBezTo>
                    <a:pt x="1811198" y="310060"/>
                    <a:pt x="1800721" y="314823"/>
                    <a:pt x="1788338" y="313870"/>
                  </a:cubicBezTo>
                  <a:cubicBezTo>
                    <a:pt x="1791196" y="322443"/>
                    <a:pt x="1796911" y="313870"/>
                    <a:pt x="1800721" y="315775"/>
                  </a:cubicBezTo>
                  <a:cubicBezTo>
                    <a:pt x="1808341" y="314823"/>
                    <a:pt x="1815961" y="312918"/>
                    <a:pt x="1823581" y="314823"/>
                  </a:cubicBezTo>
                  <a:cubicBezTo>
                    <a:pt x="1826438" y="315775"/>
                    <a:pt x="1830248" y="316728"/>
                    <a:pt x="1833106" y="317680"/>
                  </a:cubicBezTo>
                  <a:cubicBezTo>
                    <a:pt x="1838821" y="322443"/>
                    <a:pt x="1842631" y="327205"/>
                    <a:pt x="1838821" y="334825"/>
                  </a:cubicBezTo>
                  <a:cubicBezTo>
                    <a:pt x="1800721" y="354828"/>
                    <a:pt x="1760716" y="371020"/>
                    <a:pt x="1715948" y="370068"/>
                  </a:cubicBezTo>
                  <a:cubicBezTo>
                    <a:pt x="1707376" y="370068"/>
                    <a:pt x="1695946" y="372925"/>
                    <a:pt x="1691183" y="379593"/>
                  </a:cubicBezTo>
                  <a:cubicBezTo>
                    <a:pt x="1662608" y="411025"/>
                    <a:pt x="1627366" y="425313"/>
                    <a:pt x="1586408" y="430075"/>
                  </a:cubicBezTo>
                  <a:cubicBezTo>
                    <a:pt x="1564501" y="432933"/>
                    <a:pt x="1554976" y="450078"/>
                    <a:pt x="1542593" y="468175"/>
                  </a:cubicBezTo>
                  <a:cubicBezTo>
                    <a:pt x="1522591" y="497703"/>
                    <a:pt x="1501636" y="527230"/>
                    <a:pt x="1480681" y="555805"/>
                  </a:cubicBezTo>
                  <a:cubicBezTo>
                    <a:pt x="1475918" y="562473"/>
                    <a:pt x="1469251" y="562473"/>
                    <a:pt x="1462583" y="562473"/>
                  </a:cubicBezTo>
                  <a:cubicBezTo>
                    <a:pt x="1419721" y="558663"/>
                    <a:pt x="1380668" y="507228"/>
                    <a:pt x="1385431" y="462460"/>
                  </a:cubicBezTo>
                  <a:cubicBezTo>
                    <a:pt x="1388288" y="441505"/>
                    <a:pt x="1374001" y="421503"/>
                    <a:pt x="1379716" y="398643"/>
                  </a:cubicBezTo>
                  <a:cubicBezTo>
                    <a:pt x="1387336" y="363400"/>
                    <a:pt x="1418768" y="354828"/>
                    <a:pt x="1441628" y="335778"/>
                  </a:cubicBezTo>
                  <a:cubicBezTo>
                    <a:pt x="1443533" y="331015"/>
                    <a:pt x="1445438" y="325300"/>
                    <a:pt x="1449248" y="321490"/>
                  </a:cubicBezTo>
                  <a:cubicBezTo>
                    <a:pt x="1454011" y="314823"/>
                    <a:pt x="1454963" y="306250"/>
                    <a:pt x="1461631" y="300535"/>
                  </a:cubicBezTo>
                  <a:cubicBezTo>
                    <a:pt x="1451153" y="280533"/>
                    <a:pt x="1439723" y="265293"/>
                    <a:pt x="1412101" y="280533"/>
                  </a:cubicBezTo>
                  <a:cubicBezTo>
                    <a:pt x="1425436" y="259578"/>
                    <a:pt x="1438771" y="241480"/>
                    <a:pt x="1434961" y="215763"/>
                  </a:cubicBezTo>
                  <a:cubicBezTo>
                    <a:pt x="1430198" y="178615"/>
                    <a:pt x="1409243" y="158613"/>
                    <a:pt x="1371143" y="160518"/>
                  </a:cubicBezTo>
                  <a:cubicBezTo>
                    <a:pt x="1357808" y="161470"/>
                    <a:pt x="1343521" y="159565"/>
                    <a:pt x="1331138" y="162423"/>
                  </a:cubicBezTo>
                  <a:cubicBezTo>
                    <a:pt x="1317803" y="165280"/>
                    <a:pt x="1310183" y="161470"/>
                    <a:pt x="1303516" y="150040"/>
                  </a:cubicBezTo>
                  <a:cubicBezTo>
                    <a:pt x="1296848" y="136705"/>
                    <a:pt x="1300658" y="131943"/>
                    <a:pt x="1313993" y="130038"/>
                  </a:cubicBezTo>
                  <a:cubicBezTo>
                    <a:pt x="1321613" y="129085"/>
                    <a:pt x="1316851" y="124323"/>
                    <a:pt x="1313041" y="121465"/>
                  </a:cubicBezTo>
                  <a:cubicBezTo>
                    <a:pt x="1283513" y="99558"/>
                    <a:pt x="1311136" y="99558"/>
                    <a:pt x="1323518" y="96700"/>
                  </a:cubicBezTo>
                  <a:cubicBezTo>
                    <a:pt x="1344473" y="92890"/>
                    <a:pt x="1365428" y="88128"/>
                    <a:pt x="1387336" y="88128"/>
                  </a:cubicBezTo>
                  <a:cubicBezTo>
                    <a:pt x="1399718" y="88128"/>
                    <a:pt x="1414006" y="81460"/>
                    <a:pt x="1394003" y="68125"/>
                  </a:cubicBezTo>
                  <a:cubicBezTo>
                    <a:pt x="1402576" y="42408"/>
                    <a:pt x="1427341" y="49075"/>
                    <a:pt x="1445438" y="41455"/>
                  </a:cubicBezTo>
                  <a:lnTo>
                    <a:pt x="1471104" y="35589"/>
                  </a:lnTo>
                  <a:lnTo>
                    <a:pt x="1469608" y="35026"/>
                  </a:lnTo>
                  <a:cubicBezTo>
                    <a:pt x="1465441" y="34550"/>
                    <a:pt x="1461155" y="34788"/>
                    <a:pt x="1456869" y="34788"/>
                  </a:cubicBezTo>
                  <a:cubicBezTo>
                    <a:pt x="1424484" y="38598"/>
                    <a:pt x="1396861" y="56695"/>
                    <a:pt x="1365429" y="60505"/>
                  </a:cubicBezTo>
                  <a:cubicBezTo>
                    <a:pt x="1307326" y="66220"/>
                    <a:pt x="1264464" y="112893"/>
                    <a:pt x="1208266" y="122418"/>
                  </a:cubicBezTo>
                  <a:cubicBezTo>
                    <a:pt x="1196836" y="130038"/>
                    <a:pt x="1186359" y="129085"/>
                    <a:pt x="1175881" y="122418"/>
                  </a:cubicBezTo>
                  <a:cubicBezTo>
                    <a:pt x="1178739" y="129085"/>
                    <a:pt x="1197789" y="127180"/>
                    <a:pt x="1187311" y="142420"/>
                  </a:cubicBezTo>
                  <a:cubicBezTo>
                    <a:pt x="1185406" y="144325"/>
                    <a:pt x="1182549" y="146230"/>
                    <a:pt x="1180644" y="149088"/>
                  </a:cubicBezTo>
                  <a:cubicBezTo>
                    <a:pt x="1173262" y="152183"/>
                    <a:pt x="1165939" y="153434"/>
                    <a:pt x="1158647" y="153642"/>
                  </a:cubicBezTo>
                  <a:lnTo>
                    <a:pt x="1143520" y="152466"/>
                  </a:lnTo>
                  <a:lnTo>
                    <a:pt x="1148259" y="153731"/>
                  </a:lnTo>
                  <a:cubicBezTo>
                    <a:pt x="1153498" y="157422"/>
                    <a:pt x="1155879" y="163851"/>
                    <a:pt x="1152069" y="175758"/>
                  </a:cubicBezTo>
                  <a:cubicBezTo>
                    <a:pt x="1112064" y="198618"/>
                    <a:pt x="1069201" y="175758"/>
                    <a:pt x="1029196" y="182425"/>
                  </a:cubicBezTo>
                  <a:cubicBezTo>
                    <a:pt x="1020624" y="171948"/>
                    <a:pt x="980619" y="182425"/>
                    <a:pt x="1006336" y="148135"/>
                  </a:cubicBezTo>
                  <a:cubicBezTo>
                    <a:pt x="1011099" y="141468"/>
                    <a:pt x="1003479" y="136705"/>
                    <a:pt x="995859" y="134800"/>
                  </a:cubicBezTo>
                  <a:cubicBezTo>
                    <a:pt x="984429" y="131943"/>
                    <a:pt x="981571" y="125275"/>
                    <a:pt x="987286" y="114798"/>
                  </a:cubicBezTo>
                  <a:cubicBezTo>
                    <a:pt x="1010146" y="115750"/>
                    <a:pt x="1027291" y="130990"/>
                    <a:pt x="1049199" y="134800"/>
                  </a:cubicBezTo>
                  <a:cubicBezTo>
                    <a:pt x="1053009" y="140515"/>
                    <a:pt x="1055866" y="147183"/>
                    <a:pt x="1064439" y="149088"/>
                  </a:cubicBezTo>
                  <a:cubicBezTo>
                    <a:pt x="1074916" y="150993"/>
                    <a:pt x="1085394" y="150278"/>
                    <a:pt x="1095871" y="149326"/>
                  </a:cubicBezTo>
                  <a:lnTo>
                    <a:pt x="1106484" y="148924"/>
                  </a:lnTo>
                  <a:lnTo>
                    <a:pt x="1093014" y="149088"/>
                  </a:lnTo>
                  <a:cubicBezTo>
                    <a:pt x="1081584" y="144325"/>
                    <a:pt x="1067296" y="146230"/>
                    <a:pt x="1062534" y="131943"/>
                  </a:cubicBezTo>
                  <a:cubicBezTo>
                    <a:pt x="1083489" y="115750"/>
                    <a:pt x="1102539" y="93843"/>
                    <a:pt x="1133971" y="110988"/>
                  </a:cubicBezTo>
                  <a:cubicBezTo>
                    <a:pt x="1150164" y="112893"/>
                    <a:pt x="1147306" y="91938"/>
                    <a:pt x="1158736" y="88128"/>
                  </a:cubicBezTo>
                  <a:cubicBezTo>
                    <a:pt x="1164451" y="84318"/>
                    <a:pt x="1172071" y="81460"/>
                    <a:pt x="1173024" y="73840"/>
                  </a:cubicBezTo>
                  <a:cubicBezTo>
                    <a:pt x="1176834" y="44313"/>
                    <a:pt x="1193979" y="46218"/>
                    <a:pt x="1214934" y="54790"/>
                  </a:cubicBezTo>
                  <a:cubicBezTo>
                    <a:pt x="1234936" y="51933"/>
                    <a:pt x="1254939" y="44313"/>
                    <a:pt x="1275894" y="44313"/>
                  </a:cubicBezTo>
                  <a:cubicBezTo>
                    <a:pt x="1253986" y="44313"/>
                    <a:pt x="1233031" y="51933"/>
                    <a:pt x="1211124" y="51933"/>
                  </a:cubicBezTo>
                  <a:cubicBezTo>
                    <a:pt x="1199694" y="46218"/>
                    <a:pt x="1184454" y="50028"/>
                    <a:pt x="1174929" y="39550"/>
                  </a:cubicBezTo>
                  <a:cubicBezTo>
                    <a:pt x="1174929" y="34788"/>
                    <a:pt x="1174929" y="30978"/>
                    <a:pt x="1174929" y="26215"/>
                  </a:cubicBezTo>
                  <a:cubicBezTo>
                    <a:pt x="1249938" y="9070"/>
                    <a:pt x="1324947" y="-1110"/>
                    <a:pt x="1400760" y="96"/>
                  </a:cubicBezTo>
                  <a:close/>
                </a:path>
              </a:pathLst>
            </a:custGeom>
            <a:solidFill>
              <a:srgbClr val="0680C3">
                <a:lumMod val="40000"/>
                <a:lumOff val="6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25" name="Freeform: Shape 49">
            <a:extLst>
              <a:ext uri="{FF2B5EF4-FFF2-40B4-BE49-F238E27FC236}">
                <a16:creationId xmlns:a16="http://schemas.microsoft.com/office/drawing/2014/main" id="{A96292BA-B17F-4EB9-82C5-31C1BE82276B}"/>
              </a:ext>
            </a:extLst>
          </p:cNvPr>
          <p:cNvSpPr/>
          <p:nvPr/>
        </p:nvSpPr>
        <p:spPr>
          <a:xfrm>
            <a:off x="-30113" y="3887664"/>
            <a:ext cx="4973933" cy="2998884"/>
          </a:xfrm>
          <a:custGeom>
            <a:avLst/>
            <a:gdLst>
              <a:gd name="connsiteX0" fmla="*/ 3730026 w 8250226"/>
              <a:gd name="connsiteY0" fmla="*/ 1908809 h 4805599"/>
              <a:gd name="connsiteX1" fmla="*/ 4016728 w 8250226"/>
              <a:gd name="connsiteY1" fmla="*/ 2000249 h 4805599"/>
              <a:gd name="connsiteX2" fmla="*/ 4061495 w 8250226"/>
              <a:gd name="connsiteY2" fmla="*/ 2121217 h 4805599"/>
              <a:gd name="connsiteX3" fmla="*/ 3408080 w 8250226"/>
              <a:gd name="connsiteY3" fmla="*/ 2526029 h 4805599"/>
              <a:gd name="connsiteX4" fmla="*/ 3236569 w 8250226"/>
              <a:gd name="connsiteY4" fmla="*/ 2566330 h 4805599"/>
              <a:gd name="connsiteX5" fmla="*/ 3234726 w 8250226"/>
              <a:gd name="connsiteY5" fmla="*/ 2567940 h 4805599"/>
              <a:gd name="connsiteX6" fmla="*/ 2116491 w 8250226"/>
              <a:gd name="connsiteY6" fmla="*/ 2750820 h 4805599"/>
              <a:gd name="connsiteX7" fmla="*/ 1531656 w 8250226"/>
              <a:gd name="connsiteY7" fmla="*/ 2836545 h 4805599"/>
              <a:gd name="connsiteX8" fmla="*/ 1529794 w 8250226"/>
              <a:gd name="connsiteY8" fmla="*/ 2835750 h 4805599"/>
              <a:gd name="connsiteX9" fmla="*/ 1284527 w 8250226"/>
              <a:gd name="connsiteY9" fmla="*/ 2878291 h 4805599"/>
              <a:gd name="connsiteX10" fmla="*/ 734413 w 8250226"/>
              <a:gd name="connsiteY10" fmla="*/ 3030855 h 4805599"/>
              <a:gd name="connsiteX11" fmla="*/ 76235 w 8250226"/>
              <a:gd name="connsiteY11" fmla="*/ 3585210 h 4805599"/>
              <a:gd name="connsiteX12" fmla="*/ 140053 w 8250226"/>
              <a:gd name="connsiteY12" fmla="*/ 4001452 h 4805599"/>
              <a:gd name="connsiteX13" fmla="*/ 2361283 w 8250226"/>
              <a:gd name="connsiteY13" fmla="*/ 4215765 h 4805599"/>
              <a:gd name="connsiteX14" fmla="*/ 2361890 w 8250226"/>
              <a:gd name="connsiteY14" fmla="*/ 4218110 h 4805599"/>
              <a:gd name="connsiteX15" fmla="*/ 2418393 w 8250226"/>
              <a:gd name="connsiteY15" fmla="*/ 4202468 h 4805599"/>
              <a:gd name="connsiteX16" fmla="*/ 3300486 w 8250226"/>
              <a:gd name="connsiteY16" fmla="*/ 3994313 h 4805599"/>
              <a:gd name="connsiteX17" fmla="*/ 4213357 w 8250226"/>
              <a:gd name="connsiteY17" fmla="*/ 3998468 h 4805599"/>
              <a:gd name="connsiteX18" fmla="*/ 4462699 w 8250226"/>
              <a:gd name="connsiteY18" fmla="*/ 4440358 h 4805599"/>
              <a:gd name="connsiteX19" fmla="*/ 4648321 w 8250226"/>
              <a:gd name="connsiteY19" fmla="*/ 4742339 h 4805599"/>
              <a:gd name="connsiteX20" fmla="*/ 5382034 w 8250226"/>
              <a:gd name="connsiteY20" fmla="*/ 4196557 h 4805599"/>
              <a:gd name="connsiteX21" fmla="*/ 5554727 w 8250226"/>
              <a:gd name="connsiteY21" fmla="*/ 4014167 h 4805599"/>
              <a:gd name="connsiteX22" fmla="*/ 5681246 w 8250226"/>
              <a:gd name="connsiteY22" fmla="*/ 3884879 h 4805599"/>
              <a:gd name="connsiteX23" fmla="*/ 6613510 w 8250226"/>
              <a:gd name="connsiteY23" fmla="*/ 3285533 h 4805599"/>
              <a:gd name="connsiteX24" fmla="*/ 6625977 w 8250226"/>
              <a:gd name="connsiteY24" fmla="*/ 3285533 h 4805599"/>
              <a:gd name="connsiteX25" fmla="*/ 6964437 w 8250226"/>
              <a:gd name="connsiteY25" fmla="*/ 3490548 h 4805599"/>
              <a:gd name="connsiteX26" fmla="*/ 7081720 w 8250226"/>
              <a:gd name="connsiteY26" fmla="*/ 3872873 h 4805599"/>
              <a:gd name="connsiteX27" fmla="*/ 7221629 w 8250226"/>
              <a:gd name="connsiteY27" fmla="*/ 4185013 h 4805599"/>
              <a:gd name="connsiteX28" fmla="*/ 8199143 w 8250226"/>
              <a:gd name="connsiteY28" fmla="*/ 3682172 h 4805599"/>
              <a:gd name="connsiteX29" fmla="*/ 8241625 w 8250226"/>
              <a:gd name="connsiteY29" fmla="*/ 3682634 h 4805599"/>
              <a:gd name="connsiteX30" fmla="*/ 8241163 w 8250226"/>
              <a:gd name="connsiteY30" fmla="*/ 3725115 h 4805599"/>
              <a:gd name="connsiteX31" fmla="*/ 7887927 w 8250226"/>
              <a:gd name="connsiteY31" fmla="*/ 4010473 h 4805599"/>
              <a:gd name="connsiteX32" fmla="*/ 7211471 w 8250226"/>
              <a:gd name="connsiteY32" fmla="*/ 4244578 h 4805599"/>
              <a:gd name="connsiteX33" fmla="*/ 7023079 w 8250226"/>
              <a:gd name="connsiteY33" fmla="*/ 3885340 h 4805599"/>
              <a:gd name="connsiteX34" fmla="*/ 6625054 w 8250226"/>
              <a:gd name="connsiteY34" fmla="*/ 3346022 h 4805599"/>
              <a:gd name="connsiteX35" fmla="*/ 6613972 w 8250226"/>
              <a:gd name="connsiteY35" fmla="*/ 3346022 h 4805599"/>
              <a:gd name="connsiteX36" fmla="*/ 5725111 w 8250226"/>
              <a:gd name="connsiteY36" fmla="*/ 3926436 h 4805599"/>
              <a:gd name="connsiteX37" fmla="*/ 5596746 w 8250226"/>
              <a:gd name="connsiteY37" fmla="*/ 4058033 h 4805599"/>
              <a:gd name="connsiteX38" fmla="*/ 5426824 w 8250226"/>
              <a:gd name="connsiteY38" fmla="*/ 4237190 h 4805599"/>
              <a:gd name="connsiteX39" fmla="*/ 5037572 w 8250226"/>
              <a:gd name="connsiteY39" fmla="*/ 4627827 h 4805599"/>
              <a:gd name="connsiteX40" fmla="*/ 4680181 w 8250226"/>
              <a:gd name="connsiteY40" fmla="*/ 4805599 h 4805599"/>
              <a:gd name="connsiteX41" fmla="*/ 4637239 w 8250226"/>
              <a:gd name="connsiteY41" fmla="*/ 4801443 h 4805599"/>
              <a:gd name="connsiteX42" fmla="*/ 4405443 w 8250226"/>
              <a:gd name="connsiteY42" fmla="*/ 4457905 h 4805599"/>
              <a:gd name="connsiteX43" fmla="*/ 4179650 w 8250226"/>
              <a:gd name="connsiteY43" fmla="*/ 4048336 h 4805599"/>
              <a:gd name="connsiteX44" fmla="*/ 3311567 w 8250226"/>
              <a:gd name="connsiteY44" fmla="*/ 4053416 h 4805599"/>
              <a:gd name="connsiteX45" fmla="*/ 2360834 w 8250226"/>
              <a:gd name="connsiteY45" fmla="*/ 4280594 h 4805599"/>
              <a:gd name="connsiteX46" fmla="*/ 2342497 w 8250226"/>
              <a:gd name="connsiteY46" fmla="*/ 4278366 h 4805599"/>
              <a:gd name="connsiteX47" fmla="*/ 2126238 w 8250226"/>
              <a:gd name="connsiteY47" fmla="*/ 4326464 h 4805599"/>
              <a:gd name="connsiteX48" fmla="*/ 1317343 w 8250226"/>
              <a:gd name="connsiteY48" fmla="*/ 4399597 h 4805599"/>
              <a:gd name="connsiteX49" fmla="*/ 1009685 w 8250226"/>
              <a:gd name="connsiteY49" fmla="*/ 4388167 h 4805599"/>
              <a:gd name="connsiteX50" fmla="*/ 90523 w 8250226"/>
              <a:gd name="connsiteY50" fmla="*/ 4028122 h 4805599"/>
              <a:gd name="connsiteX51" fmla="*/ 22895 w 8250226"/>
              <a:gd name="connsiteY51" fmla="*/ 3567112 h 4805599"/>
              <a:gd name="connsiteX52" fmla="*/ 710600 w 8250226"/>
              <a:gd name="connsiteY52" fmla="*/ 2979420 h 4805599"/>
              <a:gd name="connsiteX53" fmla="*/ 1432595 w 8250226"/>
              <a:gd name="connsiteY53" fmla="*/ 2793682 h 4805599"/>
              <a:gd name="connsiteX54" fmla="*/ 1434475 w 8250226"/>
              <a:gd name="connsiteY54" fmla="*/ 2794485 h 4805599"/>
              <a:gd name="connsiteX55" fmla="*/ 1593851 w 8250226"/>
              <a:gd name="connsiteY55" fmla="*/ 2768679 h 4805599"/>
              <a:gd name="connsiteX56" fmla="*/ 2108870 w 8250226"/>
              <a:gd name="connsiteY56" fmla="*/ 2693670 h 4805599"/>
              <a:gd name="connsiteX57" fmla="*/ 3189188 w 8250226"/>
              <a:gd name="connsiteY57" fmla="*/ 2519012 h 4805599"/>
              <a:gd name="connsiteX58" fmla="*/ 3322477 w 8250226"/>
              <a:gd name="connsiteY58" fmla="*/ 2489488 h 4805599"/>
              <a:gd name="connsiteX59" fmla="*/ 3324261 w 8250226"/>
              <a:gd name="connsiteY59" fmla="*/ 2487929 h 4805599"/>
              <a:gd name="connsiteX60" fmla="*/ 3394745 w 8250226"/>
              <a:gd name="connsiteY60" fmla="*/ 2470784 h 4805599"/>
              <a:gd name="connsiteX61" fmla="*/ 4005298 w 8250226"/>
              <a:gd name="connsiteY61" fmla="*/ 2115502 h 4805599"/>
              <a:gd name="connsiteX62" fmla="*/ 3977676 w 8250226"/>
              <a:gd name="connsiteY62" fmla="*/ 2041207 h 4805599"/>
              <a:gd name="connsiteX63" fmla="*/ 3706213 w 8250226"/>
              <a:gd name="connsiteY63" fmla="*/ 1962149 h 4805599"/>
              <a:gd name="connsiteX64" fmla="*/ 3730026 w 8250226"/>
              <a:gd name="connsiteY64" fmla="*/ 1908809 h 4805599"/>
              <a:gd name="connsiteX65" fmla="*/ 507718 w 8250226"/>
              <a:gd name="connsiteY65" fmla="*/ 1727834 h 4805599"/>
              <a:gd name="connsiteX66" fmla="*/ 524863 w 8250226"/>
              <a:gd name="connsiteY66" fmla="*/ 1781174 h 4805599"/>
              <a:gd name="connsiteX67" fmla="*/ 238161 w 8250226"/>
              <a:gd name="connsiteY67" fmla="*/ 1952624 h 4805599"/>
              <a:gd name="connsiteX68" fmla="*/ 245781 w 8250226"/>
              <a:gd name="connsiteY68" fmla="*/ 2060257 h 4805599"/>
              <a:gd name="connsiteX69" fmla="*/ 718221 w 8250226"/>
              <a:gd name="connsiteY69" fmla="*/ 2178367 h 4805599"/>
              <a:gd name="connsiteX70" fmla="*/ 757273 w 8250226"/>
              <a:gd name="connsiteY70" fmla="*/ 2235517 h 4805599"/>
              <a:gd name="connsiteX71" fmla="*/ 195298 w 8250226"/>
              <a:gd name="connsiteY71" fmla="*/ 2087879 h 4805599"/>
              <a:gd name="connsiteX72" fmla="*/ 186726 w 8250226"/>
              <a:gd name="connsiteY72" fmla="*/ 1925954 h 4805599"/>
              <a:gd name="connsiteX73" fmla="*/ 507718 w 8250226"/>
              <a:gd name="connsiteY73" fmla="*/ 1727834 h 4805599"/>
              <a:gd name="connsiteX74" fmla="*/ 3826228 w 8250226"/>
              <a:gd name="connsiteY74" fmla="*/ 871537 h 4805599"/>
              <a:gd name="connsiteX75" fmla="*/ 4059591 w 8250226"/>
              <a:gd name="connsiteY75" fmla="*/ 965835 h 4805599"/>
              <a:gd name="connsiteX76" fmla="*/ 4122455 w 8250226"/>
              <a:gd name="connsiteY76" fmla="*/ 1088707 h 4805599"/>
              <a:gd name="connsiteX77" fmla="*/ 3925751 w 8250226"/>
              <a:gd name="connsiteY77" fmla="*/ 1265722 h 4805599"/>
              <a:gd name="connsiteX78" fmla="*/ 3866259 w 8250226"/>
              <a:gd name="connsiteY78" fmla="*/ 1285549 h 4805599"/>
              <a:gd name="connsiteX79" fmla="*/ 3866234 w 8250226"/>
              <a:gd name="connsiteY79" fmla="*/ 1286828 h 4805599"/>
              <a:gd name="connsiteX80" fmla="*/ 2339376 w 8250226"/>
              <a:gd name="connsiteY80" fmla="*/ 1507808 h 4805599"/>
              <a:gd name="connsiteX81" fmla="*/ 525816 w 8250226"/>
              <a:gd name="connsiteY81" fmla="*/ 1782128 h 4805599"/>
              <a:gd name="connsiteX82" fmla="*/ 508671 w 8250226"/>
              <a:gd name="connsiteY82" fmla="*/ 1728787 h 4805599"/>
              <a:gd name="connsiteX83" fmla="*/ 958251 w 8250226"/>
              <a:gd name="connsiteY83" fmla="*/ 1622108 h 4805599"/>
              <a:gd name="connsiteX84" fmla="*/ 2333661 w 8250226"/>
              <a:gd name="connsiteY84" fmla="*/ 1450658 h 4805599"/>
              <a:gd name="connsiteX85" fmla="*/ 3557624 w 8250226"/>
              <a:gd name="connsiteY85" fmla="*/ 1299210 h 4805599"/>
              <a:gd name="connsiteX86" fmla="*/ 3805423 w 8250226"/>
              <a:gd name="connsiteY86" fmla="*/ 1244694 h 4805599"/>
              <a:gd name="connsiteX87" fmla="*/ 3866233 w 8250226"/>
              <a:gd name="connsiteY87" fmla="*/ 1226820 h 4805599"/>
              <a:gd name="connsiteX88" fmla="*/ 4066258 w 8250226"/>
              <a:gd name="connsiteY88" fmla="*/ 1092517 h 4805599"/>
              <a:gd name="connsiteX89" fmla="*/ 4022443 w 8250226"/>
              <a:gd name="connsiteY89" fmla="*/ 1009650 h 4805599"/>
              <a:gd name="connsiteX90" fmla="*/ 3838610 w 8250226"/>
              <a:gd name="connsiteY90" fmla="*/ 932497 h 4805599"/>
              <a:gd name="connsiteX91" fmla="*/ 3826228 w 8250226"/>
              <a:gd name="connsiteY91" fmla="*/ 871537 h 4805599"/>
              <a:gd name="connsiteX92" fmla="*/ 4089118 w 8250226"/>
              <a:gd name="connsiteY92" fmla="*/ 0 h 4805599"/>
              <a:gd name="connsiteX93" fmla="*/ 4100548 w 8250226"/>
              <a:gd name="connsiteY93" fmla="*/ 56198 h 4805599"/>
              <a:gd name="connsiteX94" fmla="*/ 3471898 w 8250226"/>
              <a:gd name="connsiteY94" fmla="*/ 141923 h 4805599"/>
              <a:gd name="connsiteX95" fmla="*/ 3471137 w 8250226"/>
              <a:gd name="connsiteY95" fmla="*/ 141050 h 4805599"/>
              <a:gd name="connsiteX96" fmla="*/ 3213652 w 8250226"/>
              <a:gd name="connsiteY96" fmla="*/ 168235 h 4805599"/>
              <a:gd name="connsiteX97" fmla="*/ 2934688 w 8250226"/>
              <a:gd name="connsiteY97" fmla="*/ 196215 h 4805599"/>
              <a:gd name="connsiteX98" fmla="*/ 692831 w 8250226"/>
              <a:gd name="connsiteY98" fmla="*/ 509584 h 4805599"/>
              <a:gd name="connsiteX99" fmla="*/ 584437 w 8250226"/>
              <a:gd name="connsiteY99" fmla="*/ 539922 h 4805599"/>
              <a:gd name="connsiteX100" fmla="*/ 583918 w 8250226"/>
              <a:gd name="connsiteY100" fmla="*/ 541019 h 4805599"/>
              <a:gd name="connsiteX101" fmla="*/ 196251 w 8250226"/>
              <a:gd name="connsiteY101" fmla="*/ 744854 h 4805599"/>
              <a:gd name="connsiteX102" fmla="*/ 179106 w 8250226"/>
              <a:gd name="connsiteY102" fmla="*/ 837247 h 4805599"/>
              <a:gd name="connsiteX103" fmla="*/ 456283 w 8250226"/>
              <a:gd name="connsiteY103" fmla="*/ 978217 h 4805599"/>
              <a:gd name="connsiteX104" fmla="*/ 448663 w 8250226"/>
              <a:gd name="connsiteY104" fmla="*/ 1034414 h 4805599"/>
              <a:gd name="connsiteX105" fmla="*/ 123861 w 8250226"/>
              <a:gd name="connsiteY105" fmla="*/ 853439 h 4805599"/>
              <a:gd name="connsiteX106" fmla="*/ 149578 w 8250226"/>
              <a:gd name="connsiteY106" fmla="*/ 713422 h 4805599"/>
              <a:gd name="connsiteX107" fmla="*/ 526045 w 8250226"/>
              <a:gd name="connsiteY107" fmla="*/ 499593 h 4805599"/>
              <a:gd name="connsiteX108" fmla="*/ 615779 w 8250226"/>
              <a:gd name="connsiteY108" fmla="*/ 472597 h 4805599"/>
              <a:gd name="connsiteX109" fmla="*/ 616303 w 8250226"/>
              <a:gd name="connsiteY109" fmla="*/ 471487 h 4805599"/>
              <a:gd name="connsiteX110" fmla="*/ 1209711 w 8250226"/>
              <a:gd name="connsiteY110" fmla="*/ 345757 h 4805599"/>
              <a:gd name="connsiteX111" fmla="*/ 2930878 w 8250226"/>
              <a:gd name="connsiteY111" fmla="*/ 139065 h 4805599"/>
              <a:gd name="connsiteX112" fmla="*/ 3426178 w 8250226"/>
              <a:gd name="connsiteY112" fmla="*/ 88582 h 4805599"/>
              <a:gd name="connsiteX113" fmla="*/ 3426937 w 8250226"/>
              <a:gd name="connsiteY113" fmla="*/ 89452 h 4805599"/>
              <a:gd name="connsiteX114" fmla="*/ 3626739 w 8250226"/>
              <a:gd name="connsiteY114" fmla="*/ 67509 h 4805599"/>
              <a:gd name="connsiteX115" fmla="*/ 4089118 w 8250226"/>
              <a:gd name="connsiteY115" fmla="*/ 0 h 4805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8250226" h="4805599">
                <a:moveTo>
                  <a:pt x="3730026" y="1908809"/>
                </a:moveTo>
                <a:cubicBezTo>
                  <a:pt x="3864328" y="1921192"/>
                  <a:pt x="3964341" y="1949767"/>
                  <a:pt x="4016728" y="2000249"/>
                </a:cubicBezTo>
                <a:cubicBezTo>
                  <a:pt x="4051018" y="2032634"/>
                  <a:pt x="4065305" y="2073592"/>
                  <a:pt x="4061495" y="2121217"/>
                </a:cubicBezTo>
                <a:cubicBezTo>
                  <a:pt x="4045303" y="2287904"/>
                  <a:pt x="3838611" y="2416492"/>
                  <a:pt x="3408080" y="2526029"/>
                </a:cubicBezTo>
                <a:lnTo>
                  <a:pt x="3236569" y="2566330"/>
                </a:lnTo>
                <a:lnTo>
                  <a:pt x="3234726" y="2567940"/>
                </a:lnTo>
                <a:cubicBezTo>
                  <a:pt x="2901351" y="2640330"/>
                  <a:pt x="2503205" y="2696527"/>
                  <a:pt x="2116491" y="2750820"/>
                </a:cubicBezTo>
                <a:cubicBezTo>
                  <a:pt x="1913608" y="2779395"/>
                  <a:pt x="1715488" y="2807017"/>
                  <a:pt x="1531656" y="2836545"/>
                </a:cubicBezTo>
                <a:lnTo>
                  <a:pt x="1529794" y="2835750"/>
                </a:lnTo>
                <a:lnTo>
                  <a:pt x="1284527" y="2878291"/>
                </a:lnTo>
                <a:cubicBezTo>
                  <a:pt x="1050524" y="2922448"/>
                  <a:pt x="856571" y="2971562"/>
                  <a:pt x="734413" y="3030855"/>
                </a:cubicBezTo>
                <a:cubicBezTo>
                  <a:pt x="347698" y="3218497"/>
                  <a:pt x="138148" y="3394710"/>
                  <a:pt x="76235" y="3585210"/>
                </a:cubicBezTo>
                <a:cubicBezTo>
                  <a:pt x="36230" y="3709035"/>
                  <a:pt x="57185" y="3845242"/>
                  <a:pt x="140053" y="4001452"/>
                </a:cubicBezTo>
                <a:cubicBezTo>
                  <a:pt x="341030" y="4378642"/>
                  <a:pt x="1529751" y="4433887"/>
                  <a:pt x="2361283" y="4215765"/>
                </a:cubicBezTo>
                <a:lnTo>
                  <a:pt x="2361890" y="4218110"/>
                </a:lnTo>
                <a:lnTo>
                  <a:pt x="2418393" y="4202468"/>
                </a:lnTo>
                <a:cubicBezTo>
                  <a:pt x="2613084" y="4148903"/>
                  <a:pt x="2959083" y="4056936"/>
                  <a:pt x="3300486" y="3994313"/>
                </a:cubicBezTo>
                <a:cubicBezTo>
                  <a:pt x="3782548" y="3906581"/>
                  <a:pt x="4080835" y="3907966"/>
                  <a:pt x="4213357" y="3998468"/>
                </a:cubicBezTo>
                <a:cubicBezTo>
                  <a:pt x="4358345" y="4098205"/>
                  <a:pt x="4413754" y="4279671"/>
                  <a:pt x="4462699" y="4440358"/>
                </a:cubicBezTo>
                <a:cubicBezTo>
                  <a:pt x="4508874" y="4591810"/>
                  <a:pt x="4548584" y="4722484"/>
                  <a:pt x="4648321" y="4742339"/>
                </a:cubicBezTo>
                <a:cubicBezTo>
                  <a:pt x="4846409" y="4781588"/>
                  <a:pt x="5168708" y="4429276"/>
                  <a:pt x="5382034" y="4196557"/>
                </a:cubicBezTo>
                <a:cubicBezTo>
                  <a:pt x="5448988" y="4123139"/>
                  <a:pt x="5506706" y="4060342"/>
                  <a:pt x="5554727" y="4014167"/>
                </a:cubicBezTo>
                <a:cubicBezTo>
                  <a:pt x="5591206" y="3979536"/>
                  <a:pt x="5632763" y="3935671"/>
                  <a:pt x="5681246" y="3884879"/>
                </a:cubicBezTo>
                <a:cubicBezTo>
                  <a:pt x="5908425" y="3645694"/>
                  <a:pt x="6251040" y="3285533"/>
                  <a:pt x="6613510" y="3285533"/>
                </a:cubicBezTo>
                <a:cubicBezTo>
                  <a:pt x="6617666" y="3285533"/>
                  <a:pt x="6621821" y="3285533"/>
                  <a:pt x="6625977" y="3285533"/>
                </a:cubicBezTo>
                <a:cubicBezTo>
                  <a:pt x="6778353" y="3289227"/>
                  <a:pt x="6888711" y="3356180"/>
                  <a:pt x="6964437" y="3490548"/>
                </a:cubicBezTo>
                <a:cubicBezTo>
                  <a:pt x="7027696" y="3603214"/>
                  <a:pt x="7056324" y="3746355"/>
                  <a:pt x="7081720" y="3872873"/>
                </a:cubicBezTo>
                <a:cubicBezTo>
                  <a:pt x="7113580" y="4032637"/>
                  <a:pt x="7141285" y="4171161"/>
                  <a:pt x="7221629" y="4185013"/>
                </a:cubicBezTo>
                <a:cubicBezTo>
                  <a:pt x="7609033" y="4251966"/>
                  <a:pt x="8193141" y="3687714"/>
                  <a:pt x="8199143" y="3682172"/>
                </a:cubicBezTo>
                <a:cubicBezTo>
                  <a:pt x="8211149" y="3670629"/>
                  <a:pt x="8230081" y="3670629"/>
                  <a:pt x="8241625" y="3682634"/>
                </a:cubicBezTo>
                <a:cubicBezTo>
                  <a:pt x="8253169" y="3694639"/>
                  <a:pt x="8253169" y="3713571"/>
                  <a:pt x="8241163" y="3725115"/>
                </a:cubicBezTo>
                <a:cubicBezTo>
                  <a:pt x="8239777" y="3726500"/>
                  <a:pt x="8087863" y="3873797"/>
                  <a:pt x="7887927" y="4010473"/>
                </a:cubicBezTo>
                <a:cubicBezTo>
                  <a:pt x="7615959" y="4196095"/>
                  <a:pt x="7388319" y="4275054"/>
                  <a:pt x="7211471" y="4244578"/>
                </a:cubicBezTo>
                <a:cubicBezTo>
                  <a:pt x="7090493" y="4223800"/>
                  <a:pt x="7059095" y="4066806"/>
                  <a:pt x="7023079" y="3885340"/>
                </a:cubicBezTo>
                <a:cubicBezTo>
                  <a:pt x="6973210" y="3635998"/>
                  <a:pt x="6916877" y="3352948"/>
                  <a:pt x="6625054" y="3346022"/>
                </a:cubicBezTo>
                <a:cubicBezTo>
                  <a:pt x="6621360" y="3346022"/>
                  <a:pt x="6617666" y="3346022"/>
                  <a:pt x="6613972" y="3346022"/>
                </a:cubicBezTo>
                <a:cubicBezTo>
                  <a:pt x="6277359" y="3346022"/>
                  <a:pt x="5945826" y="3695101"/>
                  <a:pt x="5725111" y="3926436"/>
                </a:cubicBezTo>
                <a:cubicBezTo>
                  <a:pt x="5676167" y="3977690"/>
                  <a:pt x="5634147" y="4022017"/>
                  <a:pt x="5596746" y="4058033"/>
                </a:cubicBezTo>
                <a:cubicBezTo>
                  <a:pt x="5550110" y="4102361"/>
                  <a:pt x="5493316" y="4165158"/>
                  <a:pt x="5426824" y="4237190"/>
                </a:cubicBezTo>
                <a:cubicBezTo>
                  <a:pt x="5314158" y="4360476"/>
                  <a:pt x="5173787" y="4513776"/>
                  <a:pt x="5037572" y="4627827"/>
                </a:cubicBezTo>
                <a:cubicBezTo>
                  <a:pt x="4894431" y="4746957"/>
                  <a:pt x="4777148" y="4805599"/>
                  <a:pt x="4680181" y="4805599"/>
                </a:cubicBezTo>
                <a:cubicBezTo>
                  <a:pt x="4665405" y="4805599"/>
                  <a:pt x="4651091" y="4804213"/>
                  <a:pt x="4637239" y="4801443"/>
                </a:cubicBezTo>
                <a:cubicBezTo>
                  <a:pt x="4501948" y="4774662"/>
                  <a:pt x="4455312" y="4620901"/>
                  <a:pt x="4405443" y="4457905"/>
                </a:cubicBezTo>
                <a:cubicBezTo>
                  <a:pt x="4359269" y="4306914"/>
                  <a:pt x="4307553" y="4136068"/>
                  <a:pt x="4179650" y="4048336"/>
                </a:cubicBezTo>
                <a:cubicBezTo>
                  <a:pt x="4099305" y="3992927"/>
                  <a:pt x="3883209" y="3949061"/>
                  <a:pt x="3311567" y="4053416"/>
                </a:cubicBezTo>
                <a:cubicBezTo>
                  <a:pt x="2924163" y="4124062"/>
                  <a:pt x="2529370" y="4233958"/>
                  <a:pt x="2360834" y="4280594"/>
                </a:cubicBezTo>
                <a:lnTo>
                  <a:pt x="2342497" y="4278366"/>
                </a:lnTo>
                <a:lnTo>
                  <a:pt x="2126238" y="4326464"/>
                </a:lnTo>
                <a:cubicBezTo>
                  <a:pt x="1868126" y="4374416"/>
                  <a:pt x="1587377" y="4399597"/>
                  <a:pt x="1317343" y="4399597"/>
                </a:cubicBezTo>
                <a:cubicBezTo>
                  <a:pt x="1212568" y="4399597"/>
                  <a:pt x="1109698" y="4395787"/>
                  <a:pt x="1009685" y="4388167"/>
                </a:cubicBezTo>
                <a:cubicBezTo>
                  <a:pt x="725840" y="4365307"/>
                  <a:pt x="229588" y="4289107"/>
                  <a:pt x="90523" y="4028122"/>
                </a:cubicBezTo>
                <a:cubicBezTo>
                  <a:pt x="35" y="3856672"/>
                  <a:pt x="-22825" y="3706177"/>
                  <a:pt x="22895" y="3567112"/>
                </a:cubicBezTo>
                <a:cubicBezTo>
                  <a:pt x="90523" y="3360420"/>
                  <a:pt x="308645" y="3173730"/>
                  <a:pt x="710600" y="2979420"/>
                </a:cubicBezTo>
                <a:cubicBezTo>
                  <a:pt x="864905" y="2904172"/>
                  <a:pt x="1124938" y="2846070"/>
                  <a:pt x="1432595" y="2793682"/>
                </a:cubicBezTo>
                <a:lnTo>
                  <a:pt x="1434475" y="2794485"/>
                </a:lnTo>
                <a:lnTo>
                  <a:pt x="1593851" y="2768679"/>
                </a:lnTo>
                <a:cubicBezTo>
                  <a:pt x="1757755" y="2743140"/>
                  <a:pt x="1931706" y="2718673"/>
                  <a:pt x="2108870" y="2693670"/>
                </a:cubicBezTo>
                <a:cubicBezTo>
                  <a:pt x="2480584" y="2641163"/>
                  <a:pt x="2863236" y="2587198"/>
                  <a:pt x="3189188" y="2519012"/>
                </a:cubicBezTo>
                <a:lnTo>
                  <a:pt x="3322477" y="2489488"/>
                </a:lnTo>
                <a:lnTo>
                  <a:pt x="3324261" y="2487929"/>
                </a:lnTo>
                <a:cubicBezTo>
                  <a:pt x="3348073" y="2482214"/>
                  <a:pt x="3371886" y="2476499"/>
                  <a:pt x="3394745" y="2470784"/>
                </a:cubicBezTo>
                <a:cubicBezTo>
                  <a:pt x="3791938" y="2368867"/>
                  <a:pt x="3991963" y="2252662"/>
                  <a:pt x="4005298" y="2115502"/>
                </a:cubicBezTo>
                <a:cubicBezTo>
                  <a:pt x="4008155" y="2085022"/>
                  <a:pt x="3999583" y="2061209"/>
                  <a:pt x="3977676" y="2041207"/>
                </a:cubicBezTo>
                <a:cubicBezTo>
                  <a:pt x="3931003" y="1996439"/>
                  <a:pt x="3835753" y="1972627"/>
                  <a:pt x="3706213" y="1962149"/>
                </a:cubicBezTo>
                <a:cubicBezTo>
                  <a:pt x="3713833" y="1945004"/>
                  <a:pt x="3722405" y="1926907"/>
                  <a:pt x="3730026" y="1908809"/>
                </a:cubicBezTo>
                <a:close/>
                <a:moveTo>
                  <a:pt x="507718" y="1727834"/>
                </a:moveTo>
                <a:cubicBezTo>
                  <a:pt x="513433" y="1745932"/>
                  <a:pt x="519148" y="1764029"/>
                  <a:pt x="524863" y="1781174"/>
                </a:cubicBezTo>
                <a:cubicBezTo>
                  <a:pt x="375321" y="1829752"/>
                  <a:pt x="272451" y="1885949"/>
                  <a:pt x="238161" y="1952624"/>
                </a:cubicBezTo>
                <a:cubicBezTo>
                  <a:pt x="221016" y="1985962"/>
                  <a:pt x="223873" y="2021204"/>
                  <a:pt x="245781" y="2060257"/>
                </a:cubicBezTo>
                <a:cubicBezTo>
                  <a:pt x="294358" y="2145982"/>
                  <a:pt x="471523" y="2178367"/>
                  <a:pt x="718221" y="2178367"/>
                </a:cubicBezTo>
                <a:cubicBezTo>
                  <a:pt x="730603" y="2197417"/>
                  <a:pt x="743938" y="2216467"/>
                  <a:pt x="757273" y="2235517"/>
                </a:cubicBezTo>
                <a:cubicBezTo>
                  <a:pt x="464856" y="2237422"/>
                  <a:pt x="257211" y="2198369"/>
                  <a:pt x="195298" y="2087879"/>
                </a:cubicBezTo>
                <a:cubicBezTo>
                  <a:pt x="162913" y="2031682"/>
                  <a:pt x="160056" y="1976437"/>
                  <a:pt x="186726" y="1925954"/>
                </a:cubicBezTo>
                <a:cubicBezTo>
                  <a:pt x="225778" y="1850707"/>
                  <a:pt x="330553" y="1785937"/>
                  <a:pt x="507718" y="1727834"/>
                </a:cubicBezTo>
                <a:close/>
                <a:moveTo>
                  <a:pt x="3826228" y="871537"/>
                </a:moveTo>
                <a:cubicBezTo>
                  <a:pt x="3930050" y="892492"/>
                  <a:pt x="4009108" y="922020"/>
                  <a:pt x="4059591" y="965835"/>
                </a:cubicBezTo>
                <a:cubicBezTo>
                  <a:pt x="4098643" y="1000125"/>
                  <a:pt x="4119598" y="1041082"/>
                  <a:pt x="4122455" y="1088707"/>
                </a:cubicBezTo>
                <a:cubicBezTo>
                  <a:pt x="4126623" y="1160383"/>
                  <a:pt x="4057864" y="1217473"/>
                  <a:pt x="3925751" y="1265722"/>
                </a:cubicBezTo>
                <a:lnTo>
                  <a:pt x="3866259" y="1285549"/>
                </a:lnTo>
                <a:lnTo>
                  <a:pt x="3866234" y="1286828"/>
                </a:lnTo>
                <a:cubicBezTo>
                  <a:pt x="3573816" y="1376362"/>
                  <a:pt x="3042321" y="1435417"/>
                  <a:pt x="2339376" y="1507808"/>
                </a:cubicBezTo>
                <a:cubicBezTo>
                  <a:pt x="1665006" y="1576387"/>
                  <a:pt x="926819" y="1652587"/>
                  <a:pt x="525816" y="1782128"/>
                </a:cubicBezTo>
                <a:cubicBezTo>
                  <a:pt x="519148" y="1764030"/>
                  <a:pt x="514386" y="1746885"/>
                  <a:pt x="508671" y="1728787"/>
                </a:cubicBezTo>
                <a:cubicBezTo>
                  <a:pt x="625828" y="1689735"/>
                  <a:pt x="774419" y="1655445"/>
                  <a:pt x="958251" y="1622108"/>
                </a:cubicBezTo>
                <a:cubicBezTo>
                  <a:pt x="1352586" y="1550670"/>
                  <a:pt x="1851696" y="1500187"/>
                  <a:pt x="2333661" y="1450658"/>
                </a:cubicBezTo>
                <a:cubicBezTo>
                  <a:pt x="2795624" y="1403033"/>
                  <a:pt x="3231868" y="1358265"/>
                  <a:pt x="3557624" y="1299210"/>
                </a:cubicBezTo>
                <a:cubicBezTo>
                  <a:pt x="3657637" y="1280636"/>
                  <a:pt x="3739433" y="1262598"/>
                  <a:pt x="3805423" y="1244694"/>
                </a:cubicBezTo>
                <a:lnTo>
                  <a:pt x="3866233" y="1226820"/>
                </a:lnTo>
                <a:cubicBezTo>
                  <a:pt x="4029110" y="1175385"/>
                  <a:pt x="4069116" y="1127760"/>
                  <a:pt x="4066258" y="1092517"/>
                </a:cubicBezTo>
                <a:cubicBezTo>
                  <a:pt x="4064353" y="1061085"/>
                  <a:pt x="4050066" y="1033462"/>
                  <a:pt x="4022443" y="1009650"/>
                </a:cubicBezTo>
                <a:cubicBezTo>
                  <a:pt x="3982438" y="975360"/>
                  <a:pt x="3920525" y="950595"/>
                  <a:pt x="3838610" y="932497"/>
                </a:cubicBezTo>
                <a:cubicBezTo>
                  <a:pt x="3834800" y="912495"/>
                  <a:pt x="3830991" y="891539"/>
                  <a:pt x="3826228" y="871537"/>
                </a:cubicBezTo>
                <a:close/>
                <a:moveTo>
                  <a:pt x="4089118" y="0"/>
                </a:moveTo>
                <a:lnTo>
                  <a:pt x="4100548" y="56198"/>
                </a:lnTo>
                <a:cubicBezTo>
                  <a:pt x="3954816" y="85725"/>
                  <a:pt x="3735741" y="114300"/>
                  <a:pt x="3471898" y="141923"/>
                </a:cubicBezTo>
                <a:lnTo>
                  <a:pt x="3471137" y="141050"/>
                </a:lnTo>
                <a:lnTo>
                  <a:pt x="3213652" y="168235"/>
                </a:lnTo>
                <a:cubicBezTo>
                  <a:pt x="3123760" y="177403"/>
                  <a:pt x="3030415" y="186690"/>
                  <a:pt x="2934688" y="196215"/>
                </a:cubicBezTo>
                <a:cubicBezTo>
                  <a:pt x="2193524" y="268545"/>
                  <a:pt x="1262326" y="360968"/>
                  <a:pt x="692831" y="509584"/>
                </a:cubicBezTo>
                <a:lnTo>
                  <a:pt x="584437" y="539922"/>
                </a:lnTo>
                <a:lnTo>
                  <a:pt x="583918" y="541019"/>
                </a:lnTo>
                <a:cubicBezTo>
                  <a:pt x="388656" y="600075"/>
                  <a:pt x="249591" y="666749"/>
                  <a:pt x="196251" y="744854"/>
                </a:cubicBezTo>
                <a:cubicBezTo>
                  <a:pt x="175296" y="775334"/>
                  <a:pt x="169581" y="804862"/>
                  <a:pt x="179106" y="837247"/>
                </a:cubicBezTo>
                <a:cubicBezTo>
                  <a:pt x="199108" y="910589"/>
                  <a:pt x="301026" y="954404"/>
                  <a:pt x="456283" y="978217"/>
                </a:cubicBezTo>
                <a:cubicBezTo>
                  <a:pt x="453426" y="997267"/>
                  <a:pt x="450568" y="1015364"/>
                  <a:pt x="448663" y="1034414"/>
                </a:cubicBezTo>
                <a:cubicBezTo>
                  <a:pt x="254353" y="1003934"/>
                  <a:pt x="149578" y="944879"/>
                  <a:pt x="123861" y="853439"/>
                </a:cubicBezTo>
                <a:cubicBezTo>
                  <a:pt x="110526" y="804862"/>
                  <a:pt x="119098" y="758190"/>
                  <a:pt x="149578" y="713422"/>
                </a:cubicBezTo>
                <a:cubicBezTo>
                  <a:pt x="203752" y="634245"/>
                  <a:pt x="326476" y="563820"/>
                  <a:pt x="526045" y="499593"/>
                </a:cubicBezTo>
                <a:lnTo>
                  <a:pt x="615779" y="472597"/>
                </a:lnTo>
                <a:lnTo>
                  <a:pt x="616303" y="471487"/>
                </a:lnTo>
                <a:cubicBezTo>
                  <a:pt x="774418" y="427672"/>
                  <a:pt x="970633" y="385762"/>
                  <a:pt x="1209711" y="345757"/>
                </a:cubicBezTo>
                <a:cubicBezTo>
                  <a:pt x="1734538" y="258127"/>
                  <a:pt x="2369856" y="195262"/>
                  <a:pt x="2930878" y="139065"/>
                </a:cubicBezTo>
                <a:cubicBezTo>
                  <a:pt x="3106138" y="120967"/>
                  <a:pt x="3272826" y="104774"/>
                  <a:pt x="3426178" y="88582"/>
                </a:cubicBezTo>
                <a:lnTo>
                  <a:pt x="3426937" y="89452"/>
                </a:lnTo>
                <a:lnTo>
                  <a:pt x="3626739" y="67509"/>
                </a:lnTo>
                <a:cubicBezTo>
                  <a:pt x="3817299" y="45542"/>
                  <a:pt x="3976247" y="23575"/>
                  <a:pt x="4089118" y="0"/>
                </a:cubicBezTo>
                <a:close/>
              </a:path>
            </a:pathLst>
          </a:custGeom>
          <a:solidFill>
            <a:srgbClr val="2C2F45">
              <a:lumMod val="60000"/>
              <a:lumOff val="40000"/>
            </a:srgbClr>
          </a:solidFill>
          <a:ln w="7072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9" name="Dikdörtgen 28">
            <a:extLst>
              <a:ext uri="{FF2B5EF4-FFF2-40B4-BE49-F238E27FC236}">
                <a16:creationId xmlns:a16="http://schemas.microsoft.com/office/drawing/2014/main" id="{6ACC7FC5-891F-492E-B975-19E9C755181E}"/>
              </a:ext>
            </a:extLst>
          </p:cNvPr>
          <p:cNvSpPr/>
          <p:nvPr/>
        </p:nvSpPr>
        <p:spPr>
          <a:xfrm>
            <a:off x="542338" y="1518344"/>
            <a:ext cx="7144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sz="2400" b="1" i="1" dirty="0">
                <a:ln/>
                <a:solidFill>
                  <a:schemeClr val="accent2">
                    <a:lumMod val="75000"/>
                  </a:schemeClr>
                </a:solidFill>
              </a:rPr>
              <a:t>Yabancı Dilde Hazırlanan Belge</a:t>
            </a:r>
          </a:p>
        </p:txBody>
      </p:sp>
      <p:sp>
        <p:nvSpPr>
          <p:cNvPr id="4" name="Dikdörtgen 3"/>
          <p:cNvSpPr/>
          <p:nvPr/>
        </p:nvSpPr>
        <p:spPr>
          <a:xfrm>
            <a:off x="615129" y="2001590"/>
            <a:ext cx="575585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Muhatabı yabancı ülke veya uluslararası kuruluş olan resmî yazışmalarda yabancı dil kullanılabilmektedir. Bu durumda belge varsa </a:t>
            </a:r>
            <a:r>
              <a:rPr lang="tr-TR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uluslararası yazışma usullerine </a:t>
            </a:r>
            <a:r>
              <a:rPr lang="tr-TR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göre oluşturulmalıdır. Yabancı dilde hazırlanan belgenin Türkçe tercümesi de hazırlanan belgeyle birlikte saklanmalıdır.</a:t>
            </a: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153358">
            <a:off x="10549020" y="90090"/>
            <a:ext cx="1469679" cy="1213534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9939" y="1393715"/>
            <a:ext cx="3989956" cy="537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835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ABANCI DİLDE HAZIRLANAN BELGELER #ResmiYazışma (9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Yer İşareti 1" time="3001.3072"/>
                    <p14:bmk name="Yer İşareti 2" time="3105.0177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3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0" y="3583173"/>
            <a:ext cx="12192000" cy="327482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18" y="150512"/>
            <a:ext cx="899979" cy="885525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rgbClr val="252831">
                    <a:lumMod val="90000"/>
                    <a:lumOff val="10000"/>
                  </a:srgb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Madde 16: Metin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4"/>
          <a:srcRect t="2632" b="3907"/>
          <a:stretch/>
        </p:blipFill>
        <p:spPr>
          <a:xfrm>
            <a:off x="4341340" y="4425615"/>
            <a:ext cx="4912665" cy="2133251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4005" y="4425615"/>
            <a:ext cx="2771369" cy="2117653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684" y="1700947"/>
            <a:ext cx="4061255" cy="2640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0" name="Düz Bağlayıcı 9"/>
          <p:cNvCxnSpPr/>
          <p:nvPr/>
        </p:nvCxnSpPr>
        <p:spPr>
          <a:xfrm flipV="1">
            <a:off x="4514335" y="2551965"/>
            <a:ext cx="3690551" cy="8238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Düz Bağlayıcı 11"/>
          <p:cNvCxnSpPr/>
          <p:nvPr/>
        </p:nvCxnSpPr>
        <p:spPr>
          <a:xfrm>
            <a:off x="8204886" y="2560203"/>
            <a:ext cx="0" cy="1797613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Resim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9399" y="1621662"/>
            <a:ext cx="3490974" cy="4586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Metin kutusu 10"/>
          <p:cNvSpPr txBox="1"/>
          <p:nvPr/>
        </p:nvSpPr>
        <p:spPr>
          <a:xfrm>
            <a:off x="6459399" y="1109186"/>
            <a:ext cx="3490974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2700"/>
          </a:effectLst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www.tccb.gov.tr/resmiyazisma</a:t>
            </a:r>
            <a:endParaRPr lang="tr-TR" dirty="0"/>
          </a:p>
        </p:txBody>
      </p:sp>
      <p:sp>
        <p:nvSpPr>
          <p:cNvPr id="14" name="Metin kutusu 13"/>
          <p:cNvSpPr txBox="1"/>
          <p:nvPr/>
        </p:nvSpPr>
        <p:spPr>
          <a:xfrm>
            <a:off x="745644" y="1093397"/>
            <a:ext cx="340544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r-TR" sz="2800" b="1" spc="3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Eğitim Videoları</a:t>
            </a:r>
            <a:endParaRPr lang="tr-TR" sz="4400" b="1" spc="3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6995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/>
          <p:cNvSpPr txBox="1"/>
          <p:nvPr/>
        </p:nvSpPr>
        <p:spPr>
          <a:xfrm>
            <a:off x="-239422" y="1076262"/>
            <a:ext cx="319628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r-TR" sz="3600" b="1" spc="3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Kılavuz</a:t>
            </a:r>
            <a:endParaRPr lang="tr-TR" sz="5400" b="1" spc="3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10" name="Picture 2" descr="T.C. Cumhurbaşkanlığı Forsu Vector Logo - Brandsvectorlogo.com">
            <a:extLst>
              <a:ext uri="{FF2B5EF4-FFF2-40B4-BE49-F238E27FC236}">
                <a16:creationId xmlns:a16="http://schemas.microsoft.com/office/drawing/2014/main" id="{A53859AC-D953-4E4F-8953-A7B4E5413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06" y="239996"/>
            <a:ext cx="1069372" cy="80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Düz Bağlayıcı 12"/>
          <p:cNvCxnSpPr/>
          <p:nvPr/>
        </p:nvCxnSpPr>
        <p:spPr>
          <a:xfrm>
            <a:off x="1148036" y="865526"/>
            <a:ext cx="10821542" cy="37403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etin kutusu 7"/>
          <p:cNvSpPr txBox="1"/>
          <p:nvPr/>
        </p:nvSpPr>
        <p:spPr>
          <a:xfrm>
            <a:off x="411362" y="318153"/>
            <a:ext cx="5008606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r-TR" sz="3200" b="1" dirty="0">
                <a:ln/>
                <a:solidFill>
                  <a:srgbClr val="E7E6E6">
                    <a:lumMod val="50000"/>
                  </a:srgbClr>
                </a:solidFill>
                <a:latin typeface="Candara" panose="020E0502030303020204" pitchFamily="34" charset="0"/>
              </a:rPr>
              <a:t>r</a:t>
            </a:r>
            <a:r>
              <a:rPr lang="tr-TR" sz="3200" b="1" dirty="0" smtClean="0">
                <a:ln/>
                <a:solidFill>
                  <a:srgbClr val="E7E6E6">
                    <a:lumMod val="50000"/>
                  </a:srgbClr>
                </a:solidFill>
                <a:latin typeface="Candara" panose="020E0502030303020204" pitchFamily="34" charset="0"/>
              </a:rPr>
              <a:t>esmiyazisma.gov.tr</a:t>
            </a:r>
            <a:endParaRPr lang="tr-TR" sz="3200" b="1" dirty="0">
              <a:ln/>
              <a:solidFill>
                <a:srgbClr val="E7E6E6">
                  <a:lumMod val="50000"/>
                </a:srgb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72" y="1722593"/>
            <a:ext cx="4529175" cy="3015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Metin kutusu 4"/>
          <p:cNvSpPr txBox="1"/>
          <p:nvPr/>
        </p:nvSpPr>
        <p:spPr>
          <a:xfrm>
            <a:off x="617312" y="3286899"/>
            <a:ext cx="988540" cy="205946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cxnSp>
        <p:nvCxnSpPr>
          <p:cNvPr id="14" name="Düz Bağlayıcı 13"/>
          <p:cNvCxnSpPr/>
          <p:nvPr/>
        </p:nvCxnSpPr>
        <p:spPr>
          <a:xfrm flipH="1">
            <a:off x="1089663" y="3501954"/>
            <a:ext cx="12046" cy="1531440"/>
          </a:xfrm>
          <a:prstGeom prst="line">
            <a:avLst/>
          </a:prstGeom>
          <a:ln w="19050">
            <a:solidFill>
              <a:srgbClr val="B6242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Resim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172" y="5033394"/>
            <a:ext cx="1801380" cy="1668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9968" y="981085"/>
            <a:ext cx="3701361" cy="2906267"/>
          </a:xfrm>
          <a:prstGeom prst="rect">
            <a:avLst/>
          </a:prstGeom>
          <a:ln w="19050">
            <a:solidFill>
              <a:schemeClr val="tx1"/>
            </a:solidFill>
            <a:prstDash val="dash"/>
          </a:ln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9368" y="3965508"/>
            <a:ext cx="4410210" cy="2760544"/>
          </a:xfrm>
          <a:prstGeom prst="rect">
            <a:avLst/>
          </a:prstGeom>
          <a:ln w="19050">
            <a:solidFill>
              <a:schemeClr val="tx1"/>
            </a:solidFill>
            <a:prstDash val="dash"/>
          </a:ln>
        </p:spPr>
      </p:pic>
      <p:cxnSp>
        <p:nvCxnSpPr>
          <p:cNvPr id="12" name="Düz Bağlayıcı 11"/>
          <p:cNvCxnSpPr/>
          <p:nvPr/>
        </p:nvCxnSpPr>
        <p:spPr>
          <a:xfrm>
            <a:off x="2344552" y="5867410"/>
            <a:ext cx="4214255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Düz Bağlayıcı 15"/>
          <p:cNvCxnSpPr/>
          <p:nvPr/>
        </p:nvCxnSpPr>
        <p:spPr>
          <a:xfrm flipV="1">
            <a:off x="6558807" y="3965508"/>
            <a:ext cx="0" cy="1901901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252831">
                    <a:lumMod val="90000"/>
                    <a:lumOff val="10000"/>
                  </a:srgbClr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Resmî Yazışmalarda Uygulanacak Usul ve Esaslar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252831">
                    <a:lumMod val="90000"/>
                    <a:lumOff val="10000"/>
                  </a:srgbClr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Madde </a:t>
            </a:r>
            <a:r>
              <a:rPr kumimoji="0" lang="tr-T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52831">
                    <a:lumMod val="90000"/>
                    <a:lumOff val="10000"/>
                  </a:srgbClr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17: İmza</a:t>
            </a:r>
            <a:endParaRPr kumimoji="0" lang="tr-TR" sz="2000" b="1" i="0" u="none" strike="noStrike" kern="1200" cap="none" spc="0" normalizeH="0" baseline="0" noProof="0" dirty="0">
              <a:ln>
                <a:noFill/>
              </a:ln>
              <a:solidFill>
                <a:srgbClr val="252831">
                  <a:lumMod val="90000"/>
                  <a:lumOff val="10000"/>
                </a:srgbClr>
              </a:solidFill>
              <a:effectLst/>
              <a:uLnTx/>
              <a:uFillTx/>
              <a:latin typeface="Candara Light" panose="020E0502030303020204" pitchFamily="34" charset="0"/>
              <a:ea typeface="+mn-ea"/>
              <a:cs typeface="+mn-cs"/>
            </a:endParaRP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75" name="Resim 74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 rot="20732539">
            <a:off x="9179816" y="3043674"/>
            <a:ext cx="1015162" cy="510267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76" name="Group 41">
            <a:extLst>
              <a:ext uri="{FF2B5EF4-FFF2-40B4-BE49-F238E27FC236}">
                <a16:creationId xmlns:a16="http://schemas.microsoft.com/office/drawing/2014/main" id="{5748B834-CD86-4857-8BBD-BB052F01563E}"/>
              </a:ext>
            </a:extLst>
          </p:cNvPr>
          <p:cNvGrpSpPr/>
          <p:nvPr/>
        </p:nvGrpSpPr>
        <p:grpSpPr>
          <a:xfrm>
            <a:off x="6057340" y="2444214"/>
            <a:ext cx="1844973" cy="1140987"/>
            <a:chOff x="-548507" y="477868"/>
            <a:chExt cx="11570449" cy="6357177"/>
          </a:xfrm>
        </p:grpSpPr>
        <p:sp>
          <p:nvSpPr>
            <p:cNvPr id="77" name="Freeform: Shape 42">
              <a:extLst>
                <a:ext uri="{FF2B5EF4-FFF2-40B4-BE49-F238E27FC236}">
                  <a16:creationId xmlns:a16="http://schemas.microsoft.com/office/drawing/2014/main" id="{7264AE15-E5C7-419B-8957-623011DECF82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Freeform: Shape 43">
              <a:extLst>
                <a:ext uri="{FF2B5EF4-FFF2-40B4-BE49-F238E27FC236}">
                  <a16:creationId xmlns:a16="http://schemas.microsoft.com/office/drawing/2014/main" id="{3636653D-AFDF-4D42-AB26-0160182B4202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Freeform: Shape 44">
              <a:extLst>
                <a:ext uri="{FF2B5EF4-FFF2-40B4-BE49-F238E27FC236}">
                  <a16:creationId xmlns:a16="http://schemas.microsoft.com/office/drawing/2014/main" id="{418B4618-6667-4270-9446-BF5F15A514DE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Freeform: Shape 45">
              <a:extLst>
                <a:ext uri="{FF2B5EF4-FFF2-40B4-BE49-F238E27FC236}">
                  <a16:creationId xmlns:a16="http://schemas.microsoft.com/office/drawing/2014/main" id="{2BF2EF86-C20B-4E58-8199-92EDACE1BAC4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Freeform: Shape 46">
              <a:extLst>
                <a:ext uri="{FF2B5EF4-FFF2-40B4-BE49-F238E27FC236}">
                  <a16:creationId xmlns:a16="http://schemas.microsoft.com/office/drawing/2014/main" id="{40EFD5DC-CBC9-48E2-9985-8DCC81B5DDE3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82" name="Group 47">
              <a:extLst>
                <a:ext uri="{FF2B5EF4-FFF2-40B4-BE49-F238E27FC236}">
                  <a16:creationId xmlns:a16="http://schemas.microsoft.com/office/drawing/2014/main" id="{76859BDF-95B0-450B-B0F8-12EE936B9748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87" name="Rectangle: Rounded Corners 52">
                <a:extLst>
                  <a:ext uri="{FF2B5EF4-FFF2-40B4-BE49-F238E27FC236}">
                    <a16:creationId xmlns:a16="http://schemas.microsoft.com/office/drawing/2014/main" id="{3A62B22B-E165-4F1B-AAC0-13397B237722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" name="Rectangle: Rounded Corners 53">
                <a:extLst>
                  <a:ext uri="{FF2B5EF4-FFF2-40B4-BE49-F238E27FC236}">
                    <a16:creationId xmlns:a16="http://schemas.microsoft.com/office/drawing/2014/main" id="{09BFB8A0-B88B-4301-8476-F599304FB264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83" name="Group 48">
              <a:extLst>
                <a:ext uri="{FF2B5EF4-FFF2-40B4-BE49-F238E27FC236}">
                  <a16:creationId xmlns:a16="http://schemas.microsoft.com/office/drawing/2014/main" id="{38C1212C-B12D-4811-8B51-070A1F599BBE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85" name="Rectangle: Rounded Corners 50">
                <a:extLst>
                  <a:ext uri="{FF2B5EF4-FFF2-40B4-BE49-F238E27FC236}">
                    <a16:creationId xmlns:a16="http://schemas.microsoft.com/office/drawing/2014/main" id="{7D349551-94A6-42B2-B52E-D3BF80A1672D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" name="Rectangle: Rounded Corners 51">
                <a:extLst>
                  <a:ext uri="{FF2B5EF4-FFF2-40B4-BE49-F238E27FC236}">
                    <a16:creationId xmlns:a16="http://schemas.microsoft.com/office/drawing/2014/main" id="{F6F39D48-4C73-4A02-9EFE-4C4F1F1942F0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84" name="Freeform: Shape 49">
              <a:extLst>
                <a:ext uri="{FF2B5EF4-FFF2-40B4-BE49-F238E27FC236}">
                  <a16:creationId xmlns:a16="http://schemas.microsoft.com/office/drawing/2014/main" id="{B7FCCA74-F0B4-4B42-B137-E41DE7995060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chemeClr val="bg1">
                <a:lumMod val="50000"/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9" name="Graphic 14">
            <a:extLst>
              <a:ext uri="{FF2B5EF4-FFF2-40B4-BE49-F238E27FC236}">
                <a16:creationId xmlns:a16="http://schemas.microsoft.com/office/drawing/2014/main" id="{441BA635-E208-4EA5-9014-21841A743C0A}"/>
              </a:ext>
            </a:extLst>
          </p:cNvPr>
          <p:cNvGrpSpPr/>
          <p:nvPr/>
        </p:nvGrpSpPr>
        <p:grpSpPr>
          <a:xfrm>
            <a:off x="7488162" y="2211697"/>
            <a:ext cx="1887821" cy="1492879"/>
            <a:chOff x="2444748" y="555045"/>
            <a:chExt cx="7282048" cy="5727454"/>
          </a:xfrm>
        </p:grpSpPr>
        <p:sp>
          <p:nvSpPr>
            <p:cNvPr id="90" name="Freeform: Shape 55">
              <a:extLst>
                <a:ext uri="{FF2B5EF4-FFF2-40B4-BE49-F238E27FC236}">
                  <a16:creationId xmlns:a16="http://schemas.microsoft.com/office/drawing/2014/main" id="{D6026198-6EB1-4B0F-8F71-B810EAFD692B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Freeform: Shape 56">
              <a:extLst>
                <a:ext uri="{FF2B5EF4-FFF2-40B4-BE49-F238E27FC236}">
                  <a16:creationId xmlns:a16="http://schemas.microsoft.com/office/drawing/2014/main" id="{2404957B-4908-488C-8777-A3A55A779367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Freeform: Shape 57">
              <a:extLst>
                <a:ext uri="{FF2B5EF4-FFF2-40B4-BE49-F238E27FC236}">
                  <a16:creationId xmlns:a16="http://schemas.microsoft.com/office/drawing/2014/main" id="{EA5DA305-E7F2-48A8-B62A-39E1034D9B24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Freeform: Shape 58">
              <a:extLst>
                <a:ext uri="{FF2B5EF4-FFF2-40B4-BE49-F238E27FC236}">
                  <a16:creationId xmlns:a16="http://schemas.microsoft.com/office/drawing/2014/main" id="{63826E4C-83C5-4593-AA2C-1ABA4B2E77BA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Freeform: Shape 59">
              <a:extLst>
                <a:ext uri="{FF2B5EF4-FFF2-40B4-BE49-F238E27FC236}">
                  <a16:creationId xmlns:a16="http://schemas.microsoft.com/office/drawing/2014/main" id="{BF1F9EA5-3383-4584-8909-CA7FD5367200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Freeform: Shape 60">
              <a:extLst>
                <a:ext uri="{FF2B5EF4-FFF2-40B4-BE49-F238E27FC236}">
                  <a16:creationId xmlns:a16="http://schemas.microsoft.com/office/drawing/2014/main" id="{6703A6E6-758D-474C-9A88-B332D5FBFBCD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Freeform: Shape 61">
              <a:extLst>
                <a:ext uri="{FF2B5EF4-FFF2-40B4-BE49-F238E27FC236}">
                  <a16:creationId xmlns:a16="http://schemas.microsoft.com/office/drawing/2014/main" id="{A778AACB-28D6-446D-BB03-D3BE5ABA7611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Freeform: Shape 62">
              <a:extLst>
                <a:ext uri="{FF2B5EF4-FFF2-40B4-BE49-F238E27FC236}">
                  <a16:creationId xmlns:a16="http://schemas.microsoft.com/office/drawing/2014/main" id="{08ADC0F3-AC2E-4DF4-BCCB-FF8D33B4D4E4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chemeClr val="tx1">
                <a:lumMod val="65000"/>
                <a:lumOff val="35000"/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8" name="Group 72">
            <a:extLst>
              <a:ext uri="{FF2B5EF4-FFF2-40B4-BE49-F238E27FC236}">
                <a16:creationId xmlns:a16="http://schemas.microsoft.com/office/drawing/2014/main" id="{F4C4CF18-2C12-4B8B-9809-01AE8089A091}"/>
              </a:ext>
            </a:extLst>
          </p:cNvPr>
          <p:cNvGrpSpPr/>
          <p:nvPr/>
        </p:nvGrpSpPr>
        <p:grpSpPr>
          <a:xfrm>
            <a:off x="7412306" y="3153582"/>
            <a:ext cx="515264" cy="849240"/>
            <a:chOff x="5666519" y="1790478"/>
            <a:chExt cx="825553" cy="1451279"/>
          </a:xfrm>
        </p:grpSpPr>
        <p:grpSp>
          <p:nvGrpSpPr>
            <p:cNvPr id="99" name="Group 3">
              <a:extLst>
                <a:ext uri="{FF2B5EF4-FFF2-40B4-BE49-F238E27FC236}">
                  <a16:creationId xmlns:a16="http://schemas.microsoft.com/office/drawing/2014/main" id="{E2C79F43-5A78-44D4-87CE-A2C3E41D580C}"/>
                </a:ext>
              </a:extLst>
            </p:cNvPr>
            <p:cNvGrpSpPr/>
            <p:nvPr/>
          </p:nvGrpSpPr>
          <p:grpSpPr>
            <a:xfrm>
              <a:off x="5666519" y="1790478"/>
              <a:ext cx="825553" cy="1451279"/>
              <a:chOff x="445712" y="1449040"/>
              <a:chExt cx="2113018" cy="3924176"/>
            </a:xfrm>
          </p:grpSpPr>
          <p:sp>
            <p:nvSpPr>
              <p:cNvPr id="102" name="Rounded Rectangle 4">
                <a:extLst>
                  <a:ext uri="{FF2B5EF4-FFF2-40B4-BE49-F238E27FC236}">
                    <a16:creationId xmlns:a16="http://schemas.microsoft.com/office/drawing/2014/main" id="{FA6BD5D2-32FC-4643-ADA8-21BE53A49577}"/>
                  </a:ext>
                </a:extLst>
              </p:cNvPr>
              <p:cNvSpPr/>
              <p:nvPr userDrawn="1"/>
            </p:nvSpPr>
            <p:spPr>
              <a:xfrm>
                <a:off x="445712" y="1449040"/>
                <a:ext cx="2113018" cy="3924176"/>
              </a:xfrm>
              <a:prstGeom prst="roundRect">
                <a:avLst>
                  <a:gd name="adj" fmla="val 13580"/>
                </a:avLst>
              </a:prstGeom>
              <a:solidFill>
                <a:srgbClr val="262626"/>
              </a:solidFill>
              <a:ln w="88900">
                <a:noFill/>
              </a:ln>
              <a:effectLst/>
              <a:scene3d>
                <a:camera prst="perspectiveFront"/>
                <a:lightRig rig="threePt" dir="t"/>
              </a:scene3d>
              <a:sp3d prstMaterial="plastic">
                <a:bevelT w="127000" h="50800"/>
                <a:bevelB w="127000" h="254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103" name="Rectangle 5">
                <a:extLst>
                  <a:ext uri="{FF2B5EF4-FFF2-40B4-BE49-F238E27FC236}">
                    <a16:creationId xmlns:a16="http://schemas.microsoft.com/office/drawing/2014/main" id="{0A7D6099-B7EB-483E-951F-D7394EFB9281}"/>
                  </a:ext>
                </a:extLst>
              </p:cNvPr>
              <p:cNvSpPr/>
              <p:nvPr userDrawn="1"/>
            </p:nvSpPr>
            <p:spPr>
              <a:xfrm>
                <a:off x="1379920" y="1650572"/>
                <a:ext cx="216024" cy="34350"/>
              </a:xfrm>
              <a:prstGeom prst="rect">
                <a:avLst/>
              </a:prstGeom>
              <a:solidFill>
                <a:srgbClr val="B0B0B0"/>
              </a:solidFill>
              <a:ln w="889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grpSp>
            <p:nvGrpSpPr>
              <p:cNvPr id="104" name="Group 6">
                <a:extLst>
                  <a:ext uri="{FF2B5EF4-FFF2-40B4-BE49-F238E27FC236}">
                    <a16:creationId xmlns:a16="http://schemas.microsoft.com/office/drawing/2014/main" id="{DDFAF2D0-C67B-4405-982D-3AD79471CA9F}"/>
                  </a:ext>
                </a:extLst>
              </p:cNvPr>
              <p:cNvGrpSpPr/>
              <p:nvPr userDrawn="1"/>
            </p:nvGrpSpPr>
            <p:grpSpPr>
              <a:xfrm>
                <a:off x="1407705" y="5045834"/>
                <a:ext cx="211967" cy="211967"/>
                <a:chOff x="1549420" y="5712364"/>
                <a:chExt cx="312583" cy="312583"/>
              </a:xfrm>
            </p:grpSpPr>
            <p:sp>
              <p:nvSpPr>
                <p:cNvPr id="105" name="Oval 7">
                  <a:extLst>
                    <a:ext uri="{FF2B5EF4-FFF2-40B4-BE49-F238E27FC236}">
                      <a16:creationId xmlns:a16="http://schemas.microsoft.com/office/drawing/2014/main" id="{84728866-A2AC-4EED-8878-35209633DEAA}"/>
                    </a:ext>
                  </a:extLst>
                </p:cNvPr>
                <p:cNvSpPr/>
                <p:nvPr userDrawn="1"/>
              </p:nvSpPr>
              <p:spPr>
                <a:xfrm>
                  <a:off x="1549420" y="5712364"/>
                  <a:ext cx="312583" cy="31258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94000"/>
                        <a:lumOff val="6000"/>
                      </a:schemeClr>
                    </a:gs>
                    <a:gs pos="56000">
                      <a:schemeClr val="tx1">
                        <a:lumMod val="65000"/>
                        <a:lumOff val="35000"/>
                      </a:schemeClr>
                    </a:gs>
                    <a:gs pos="91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n w="0">
                  <a:solidFill>
                    <a:srgbClr val="262626"/>
                  </a:solidFill>
                </a:ln>
                <a:scene3d>
                  <a:camera prst="perspectiveFront"/>
                  <a:lightRig rig="threePt" dir="t"/>
                </a:scene3d>
                <a:sp3d>
                  <a:bevelT w="63500" h="12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106" name="Rounded Rectangle 8">
                  <a:extLst>
                    <a:ext uri="{FF2B5EF4-FFF2-40B4-BE49-F238E27FC236}">
                      <a16:creationId xmlns:a16="http://schemas.microsoft.com/office/drawing/2014/main" id="{E4386B2C-EC90-4863-86F1-F00D1C4563FA}"/>
                    </a:ext>
                  </a:extLst>
                </p:cNvPr>
                <p:cNvSpPr/>
                <p:nvPr userDrawn="1"/>
              </p:nvSpPr>
              <p:spPr>
                <a:xfrm>
                  <a:off x="1634225" y="5796647"/>
                  <a:ext cx="142969" cy="144016"/>
                </a:xfrm>
                <a:prstGeom prst="roundRect">
                  <a:avLst/>
                </a:prstGeom>
                <a:solidFill>
                  <a:srgbClr val="737373"/>
                </a:solidFill>
                <a:ln w="6350">
                  <a:solidFill>
                    <a:srgbClr val="B0B0B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맑은 고딕" panose="020B0503020000020004" pitchFamily="34" charset="-127"/>
                    <a:cs typeface="+mn-cs"/>
                  </a:endParaRPr>
                </a:p>
              </p:txBody>
            </p:sp>
          </p:grpSp>
        </p:grpSp>
        <p:sp>
          <p:nvSpPr>
            <p:cNvPr id="100" name="Picture Placeholder 2">
              <a:extLst>
                <a:ext uri="{FF2B5EF4-FFF2-40B4-BE49-F238E27FC236}">
                  <a16:creationId xmlns:a16="http://schemas.microsoft.com/office/drawing/2014/main" id="{E54A4D3D-10F1-40FD-B01D-AF5570145704}"/>
                </a:ext>
              </a:extLst>
            </p:cNvPr>
            <p:cNvSpPr txBox="1">
              <a:spLocks/>
            </p:cNvSpPr>
            <p:nvPr/>
          </p:nvSpPr>
          <p:spPr>
            <a:xfrm>
              <a:off x="5727221" y="1945514"/>
              <a:ext cx="704148" cy="114120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anchor="ctr"/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Arial" pitchFamily="34" charset="0"/>
                </a:defRPr>
              </a:lvl1pPr>
              <a:lvl2pPr marL="457223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46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69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91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114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337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56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783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5283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101" name="Freeform: Shape 71">
              <a:extLst>
                <a:ext uri="{FF2B5EF4-FFF2-40B4-BE49-F238E27FC236}">
                  <a16:creationId xmlns:a16="http://schemas.microsoft.com/office/drawing/2014/main" id="{BBE34B05-085C-455F-A4A6-24D447C717EE}"/>
                </a:ext>
              </a:extLst>
            </p:cNvPr>
            <p:cNvSpPr/>
            <p:nvPr/>
          </p:nvSpPr>
          <p:spPr>
            <a:xfrm>
              <a:off x="6022226" y="1933893"/>
              <a:ext cx="401968" cy="1165650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chemeClr val="bg1">
                <a:lumMod val="50000"/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7" name="Dikdörtgen 106"/>
          <p:cNvSpPr/>
          <p:nvPr/>
        </p:nvSpPr>
        <p:spPr>
          <a:xfrm>
            <a:off x="1043597" y="2706353"/>
            <a:ext cx="46383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Elektronik ortamda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üretilen belgeler </a:t>
            </a: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‘‘</a:t>
            </a: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güvenli 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elektronik </a:t>
            </a: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imza’’ ile imzalanır.</a:t>
            </a: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srgbClr val="25283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8" name="Google Shape;348;p13"/>
          <p:cNvGrpSpPr/>
          <p:nvPr/>
        </p:nvGrpSpPr>
        <p:grpSpPr>
          <a:xfrm flipH="1">
            <a:off x="7883529" y="4764439"/>
            <a:ext cx="2689087" cy="1988288"/>
            <a:chOff x="6986665" y="3298709"/>
            <a:chExt cx="1817809" cy="1077669"/>
          </a:xfrm>
        </p:grpSpPr>
        <p:sp>
          <p:nvSpPr>
            <p:cNvPr id="109" name="Google Shape;349;p13"/>
            <p:cNvSpPr/>
            <p:nvPr/>
          </p:nvSpPr>
          <p:spPr>
            <a:xfrm>
              <a:off x="6986665" y="3342725"/>
              <a:ext cx="1790318" cy="1033653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942784" y="1292066"/>
                  </a:moveTo>
                  <a:lnTo>
                    <a:pt x="0" y="747713"/>
                  </a:lnTo>
                  <a:lnTo>
                    <a:pt x="1295114" y="0"/>
                  </a:lnTo>
                  <a:lnTo>
                    <a:pt x="2237899" y="544259"/>
                  </a:lnTo>
                  <a:lnTo>
                    <a:pt x="942784" y="1292066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350;p13"/>
            <p:cNvSpPr/>
            <p:nvPr/>
          </p:nvSpPr>
          <p:spPr>
            <a:xfrm>
              <a:off x="7014156" y="3327342"/>
              <a:ext cx="1790318" cy="1033653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2206847" y="526447"/>
                  </a:moveTo>
                  <a:lnTo>
                    <a:pt x="1295210" y="0"/>
                  </a:lnTo>
                  <a:lnTo>
                    <a:pt x="31052" y="729901"/>
                  </a:lnTo>
                  <a:lnTo>
                    <a:pt x="0" y="711994"/>
                  </a:lnTo>
                  <a:lnTo>
                    <a:pt x="0" y="747808"/>
                  </a:lnTo>
                  <a:lnTo>
                    <a:pt x="942785" y="1292066"/>
                  </a:lnTo>
                  <a:lnTo>
                    <a:pt x="2237899" y="544354"/>
                  </a:lnTo>
                  <a:lnTo>
                    <a:pt x="2237899" y="508540"/>
                  </a:lnTo>
                  <a:lnTo>
                    <a:pt x="2206847" y="526447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351;p13"/>
            <p:cNvSpPr/>
            <p:nvPr/>
          </p:nvSpPr>
          <p:spPr>
            <a:xfrm>
              <a:off x="7014156" y="3298709"/>
              <a:ext cx="1790318" cy="1033653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942785" y="1292066"/>
                  </a:moveTo>
                  <a:lnTo>
                    <a:pt x="0" y="747808"/>
                  </a:lnTo>
                  <a:lnTo>
                    <a:pt x="1295210" y="0"/>
                  </a:lnTo>
                  <a:lnTo>
                    <a:pt x="2237899" y="544354"/>
                  </a:lnTo>
                  <a:lnTo>
                    <a:pt x="942785" y="1292066"/>
                  </a:lnTo>
                  <a:close/>
                </a:path>
              </a:pathLst>
            </a:custGeom>
            <a:solidFill>
              <a:srgbClr val="FA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352;p13"/>
            <p:cNvSpPr/>
            <p:nvPr/>
          </p:nvSpPr>
          <p:spPr>
            <a:xfrm>
              <a:off x="7976493" y="3396565"/>
              <a:ext cx="664692" cy="383742"/>
            </a:xfrm>
            <a:custGeom>
              <a:avLst/>
              <a:gdLst/>
              <a:ahLst/>
              <a:cxnLst/>
              <a:rect l="l" t="t" r="r" b="b"/>
              <a:pathLst>
                <a:path w="830865" h="479678" extrusionOk="0">
                  <a:moveTo>
                    <a:pt x="755904" y="479679"/>
                  </a:moveTo>
                  <a:lnTo>
                    <a:pt x="0" y="43243"/>
                  </a:lnTo>
                  <a:lnTo>
                    <a:pt x="74867" y="0"/>
                  </a:lnTo>
                  <a:lnTo>
                    <a:pt x="830866" y="436436"/>
                  </a:lnTo>
                  <a:lnTo>
                    <a:pt x="755904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353;p13"/>
            <p:cNvSpPr/>
            <p:nvPr/>
          </p:nvSpPr>
          <p:spPr>
            <a:xfrm>
              <a:off x="7863130" y="3467558"/>
              <a:ext cx="634670" cy="366446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6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354;p13"/>
            <p:cNvSpPr/>
            <p:nvPr/>
          </p:nvSpPr>
          <p:spPr>
            <a:xfrm>
              <a:off x="7772483" y="3520921"/>
              <a:ext cx="634670" cy="366446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355;p13"/>
            <p:cNvSpPr/>
            <p:nvPr/>
          </p:nvSpPr>
          <p:spPr>
            <a:xfrm>
              <a:off x="7710222" y="3548415"/>
              <a:ext cx="634670" cy="366446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357;p13"/>
            <p:cNvSpPr/>
            <p:nvPr/>
          </p:nvSpPr>
          <p:spPr>
            <a:xfrm>
              <a:off x="7691509" y="3603212"/>
              <a:ext cx="593293" cy="342595"/>
            </a:xfrm>
            <a:custGeom>
              <a:avLst/>
              <a:gdLst/>
              <a:ahLst/>
              <a:cxnLst/>
              <a:rect l="l" t="t" r="r" b="b"/>
              <a:pathLst>
                <a:path w="741616" h="428244" extrusionOk="0">
                  <a:moveTo>
                    <a:pt x="704184" y="428244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41617" y="406622"/>
                  </a:lnTo>
                  <a:lnTo>
                    <a:pt x="704184" y="42824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359;p13"/>
            <p:cNvSpPr/>
            <p:nvPr/>
          </p:nvSpPr>
          <p:spPr>
            <a:xfrm>
              <a:off x="7473226" y="3705046"/>
              <a:ext cx="299258" cy="182322"/>
            </a:xfrm>
            <a:custGeom>
              <a:avLst/>
              <a:gdLst/>
              <a:ahLst/>
              <a:cxnLst/>
              <a:rect l="l" t="t" r="r" b="b"/>
              <a:pathLst>
                <a:path w="620839" h="358520" extrusionOk="0">
                  <a:moveTo>
                    <a:pt x="583406" y="358521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620840" y="336899"/>
                  </a:lnTo>
                  <a:lnTo>
                    <a:pt x="583406" y="358521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8" name="Group 15">
            <a:extLst>
              <a:ext uri="{FF2B5EF4-FFF2-40B4-BE49-F238E27FC236}">
                <a16:creationId xmlns:a16="http://schemas.microsoft.com/office/drawing/2014/main" id="{1E3225E7-9CC9-4B6F-A193-E012EBABA35C}"/>
              </a:ext>
            </a:extLst>
          </p:cNvPr>
          <p:cNvGrpSpPr/>
          <p:nvPr/>
        </p:nvGrpSpPr>
        <p:grpSpPr>
          <a:xfrm>
            <a:off x="9591209" y="4065998"/>
            <a:ext cx="1622089" cy="1396881"/>
            <a:chOff x="4733216" y="4804225"/>
            <a:chExt cx="6431296" cy="4513578"/>
          </a:xfrm>
          <a:solidFill>
            <a:schemeClr val="accent2">
              <a:lumMod val="75000"/>
            </a:schemeClr>
          </a:solidFill>
        </p:grpSpPr>
        <p:sp>
          <p:nvSpPr>
            <p:cNvPr id="119" name="Freeform: Shape 16">
              <a:extLst>
                <a:ext uri="{FF2B5EF4-FFF2-40B4-BE49-F238E27FC236}">
                  <a16:creationId xmlns:a16="http://schemas.microsoft.com/office/drawing/2014/main" id="{0248A8DD-D788-483C-9465-B8C49AC029D3}"/>
                </a:ext>
              </a:extLst>
            </p:cNvPr>
            <p:cNvSpPr/>
            <p:nvPr/>
          </p:nvSpPr>
          <p:spPr>
            <a:xfrm rot="5400000">
              <a:off x="6852439" y="3455728"/>
              <a:ext cx="2963576" cy="5660570"/>
            </a:xfrm>
            <a:custGeom>
              <a:avLst/>
              <a:gdLst>
                <a:gd name="connsiteX0" fmla="*/ 1574201 w 4401951"/>
                <a:gd name="connsiteY0" fmla="*/ 1307005 h 7135557"/>
                <a:gd name="connsiteX1" fmla="*/ 1595137 w 4401951"/>
                <a:gd name="connsiteY1" fmla="*/ 1308799 h 7135557"/>
                <a:gd name="connsiteX2" fmla="*/ 1596178 w 4401951"/>
                <a:gd name="connsiteY2" fmla="*/ 1307005 h 7135557"/>
                <a:gd name="connsiteX3" fmla="*/ 1292196 w 4401951"/>
                <a:gd name="connsiteY3" fmla="*/ 1246107 h 7135557"/>
                <a:gd name="connsiteX4" fmla="*/ 1354627 w 4401951"/>
                <a:gd name="connsiteY4" fmla="*/ 1145598 h 7135557"/>
                <a:gd name="connsiteX5" fmla="*/ 1392692 w 4401951"/>
                <a:gd name="connsiteY5" fmla="*/ 1097590 h 7135557"/>
                <a:gd name="connsiteX6" fmla="*/ 1392692 w 4401951"/>
                <a:gd name="connsiteY6" fmla="*/ 698917 h 7135557"/>
                <a:gd name="connsiteX7" fmla="*/ 10305 w 4401951"/>
                <a:gd name="connsiteY7" fmla="*/ 1963449 h 7135557"/>
                <a:gd name="connsiteX8" fmla="*/ 243210 w 4401951"/>
                <a:gd name="connsiteY8" fmla="*/ 1270953 h 7135557"/>
                <a:gd name="connsiteX9" fmla="*/ 521312 w 4401951"/>
                <a:gd name="connsiteY9" fmla="*/ 2463671 h 7135557"/>
                <a:gd name="connsiteX10" fmla="*/ 1032923 w 4401951"/>
                <a:gd name="connsiteY10" fmla="*/ 24092 h 7135557"/>
                <a:gd name="connsiteX11" fmla="*/ 1044438 w 4401951"/>
                <a:gd name="connsiteY11" fmla="*/ 0 h 7135557"/>
                <a:gd name="connsiteX12" fmla="*/ 1093672 w 4401951"/>
                <a:gd name="connsiteY12" fmla="*/ 664478 h 7135557"/>
                <a:gd name="connsiteX13" fmla="*/ 1143670 w 4401951"/>
                <a:gd name="connsiteY13" fmla="*/ 593153 h 7135557"/>
                <a:gd name="connsiteX14" fmla="*/ 1389562 w 4401951"/>
                <a:gd name="connsiteY14" fmla="*/ 359293 h 7135557"/>
                <a:gd name="connsiteX15" fmla="*/ 1230812 w 4401951"/>
                <a:gd name="connsiteY15" fmla="*/ 1223676 h 7135557"/>
                <a:gd name="connsiteX16" fmla="*/ 1377075 w 4401951"/>
                <a:gd name="connsiteY16" fmla="*/ 659632 h 7135557"/>
                <a:gd name="connsiteX17" fmla="*/ 1392692 w 4401951"/>
                <a:gd name="connsiteY17" fmla="*/ 617304 h 7135557"/>
                <a:gd name="connsiteX18" fmla="*/ 1392692 w 4401951"/>
                <a:gd name="connsiteY18" fmla="*/ 391528 h 7135557"/>
                <a:gd name="connsiteX19" fmla="*/ 1418889 w 4401951"/>
                <a:gd name="connsiteY19" fmla="*/ 509430 h 7135557"/>
                <a:gd name="connsiteX20" fmla="*/ 1422175 w 4401951"/>
                <a:gd name="connsiteY20" fmla="*/ 537401 h 7135557"/>
                <a:gd name="connsiteX21" fmla="*/ 1422535 w 4401951"/>
                <a:gd name="connsiteY21" fmla="*/ 536423 h 7135557"/>
                <a:gd name="connsiteX22" fmla="*/ 1422245 w 4401951"/>
                <a:gd name="connsiteY22" fmla="*/ 538004 h 7135557"/>
                <a:gd name="connsiteX23" fmla="*/ 1447174 w 4401951"/>
                <a:gd name="connsiteY23" fmla="*/ 750227 h 7135557"/>
                <a:gd name="connsiteX24" fmla="*/ 1448990 w 4401951"/>
                <a:gd name="connsiteY24" fmla="*/ 775589 h 7135557"/>
                <a:gd name="connsiteX25" fmla="*/ 1465396 w 4401951"/>
                <a:gd name="connsiteY25" fmla="*/ 822804 h 7135557"/>
                <a:gd name="connsiteX26" fmla="*/ 1504879 w 4401951"/>
                <a:gd name="connsiteY26" fmla="*/ 989383 h 7135557"/>
                <a:gd name="connsiteX27" fmla="*/ 1525291 w 4401951"/>
                <a:gd name="connsiteY27" fmla="*/ 962032 h 7135557"/>
                <a:gd name="connsiteX28" fmla="*/ 1586713 w 4401951"/>
                <a:gd name="connsiteY28" fmla="*/ 781661 h 7135557"/>
                <a:gd name="connsiteX29" fmla="*/ 1588900 w 4401951"/>
                <a:gd name="connsiteY29" fmla="*/ 742775 h 7135557"/>
                <a:gd name="connsiteX30" fmla="*/ 1547037 w 4401951"/>
                <a:gd name="connsiteY30" fmla="*/ 655005 h 7135557"/>
                <a:gd name="connsiteX31" fmla="*/ 1482690 w 4401951"/>
                <a:gd name="connsiteY31" fmla="*/ 547744 h 7135557"/>
                <a:gd name="connsiteX32" fmla="*/ 1587215 w 4401951"/>
                <a:gd name="connsiteY32" fmla="*/ 625548 h 7135557"/>
                <a:gd name="connsiteX33" fmla="*/ 1582482 w 4401951"/>
                <a:gd name="connsiteY33" fmla="*/ 574855 h 7135557"/>
                <a:gd name="connsiteX34" fmla="*/ 1467846 w 4401951"/>
                <a:gd name="connsiteY34" fmla="*/ 238210 h 7135557"/>
                <a:gd name="connsiteX35" fmla="*/ 1861129 w 4401951"/>
                <a:gd name="connsiteY35" fmla="*/ 883588 h 7135557"/>
                <a:gd name="connsiteX36" fmla="*/ 1867608 w 4401951"/>
                <a:gd name="connsiteY36" fmla="*/ 952388 h 7135557"/>
                <a:gd name="connsiteX37" fmla="*/ 1901281 w 4401951"/>
                <a:gd name="connsiteY37" fmla="*/ 1014707 h 7135557"/>
                <a:gd name="connsiteX38" fmla="*/ 1931966 w 4401951"/>
                <a:gd name="connsiteY38" fmla="*/ 1099383 h 7135557"/>
                <a:gd name="connsiteX39" fmla="*/ 1935528 w 4401951"/>
                <a:gd name="connsiteY39" fmla="*/ 1036077 h 7135557"/>
                <a:gd name="connsiteX40" fmla="*/ 1810993 w 4401951"/>
                <a:gd name="connsiteY40" fmla="*/ 593384 h 7135557"/>
                <a:gd name="connsiteX41" fmla="*/ 2043828 w 4401951"/>
                <a:gd name="connsiteY41" fmla="*/ 843442 h 7135557"/>
                <a:gd name="connsiteX42" fmla="*/ 2112308 w 4401951"/>
                <a:gd name="connsiteY42" fmla="*/ 960153 h 7135557"/>
                <a:gd name="connsiteX43" fmla="*/ 2183813 w 4401951"/>
                <a:gd name="connsiteY43" fmla="*/ 879627 h 7135557"/>
                <a:gd name="connsiteX44" fmla="*/ 2714982 w 4401951"/>
                <a:gd name="connsiteY44" fmla="*/ 21558 h 7135557"/>
                <a:gd name="connsiteX45" fmla="*/ 1715073 w 4401951"/>
                <a:gd name="connsiteY45" fmla="*/ 2645841 h 7135557"/>
                <a:gd name="connsiteX46" fmla="*/ 2784794 w 4401951"/>
                <a:gd name="connsiteY46" fmla="*/ 1156569 h 7135557"/>
                <a:gd name="connsiteX47" fmla="*/ 1969674 w 4401951"/>
                <a:gd name="connsiteY47" fmla="*/ 3737766 h 7135557"/>
                <a:gd name="connsiteX48" fmla="*/ 2540919 w 4401951"/>
                <a:gd name="connsiteY48" fmla="*/ 3073208 h 7135557"/>
                <a:gd name="connsiteX49" fmla="*/ 2241680 w 4401951"/>
                <a:gd name="connsiteY49" fmla="*/ 4524527 h 7135557"/>
                <a:gd name="connsiteX50" fmla="*/ 2635972 w 4401951"/>
                <a:gd name="connsiteY50" fmla="*/ 3936651 h 7135557"/>
                <a:gd name="connsiteX51" fmla="*/ 2980221 w 4401951"/>
                <a:gd name="connsiteY51" fmla="*/ 4653430 h 7135557"/>
                <a:gd name="connsiteX52" fmla="*/ 2724238 w 4401951"/>
                <a:gd name="connsiteY52" fmla="*/ 5226768 h 7135557"/>
                <a:gd name="connsiteX53" fmla="*/ 3269110 w 4401951"/>
                <a:gd name="connsiteY53" fmla="*/ 4904889 h 7135557"/>
                <a:gd name="connsiteX54" fmla="*/ 4062237 w 4401951"/>
                <a:gd name="connsiteY54" fmla="*/ 6863126 h 7135557"/>
                <a:gd name="connsiteX55" fmla="*/ 1163872 w 4401951"/>
                <a:gd name="connsiteY55" fmla="*/ 2381077 h 7135557"/>
                <a:gd name="connsiteX56" fmla="*/ 1171818 w 4401951"/>
                <a:gd name="connsiteY56" fmla="*/ 2187765 h 7135557"/>
                <a:gd name="connsiteX57" fmla="*/ 1165562 w 4401951"/>
                <a:gd name="connsiteY57" fmla="*/ 2187901 h 7135557"/>
                <a:gd name="connsiteX58" fmla="*/ 1159676 w 4401951"/>
                <a:gd name="connsiteY58" fmla="*/ 2158334 h 7135557"/>
                <a:gd name="connsiteX59" fmla="*/ 1140976 w 4401951"/>
                <a:gd name="connsiteY59" fmla="*/ 2015351 h 7135557"/>
                <a:gd name="connsiteX60" fmla="*/ 1134897 w 4401951"/>
                <a:gd name="connsiteY60" fmla="*/ 1881299 h 7135557"/>
                <a:gd name="connsiteX61" fmla="*/ 1113671 w 4401951"/>
                <a:gd name="connsiteY61" fmla="*/ 2032179 h 7135557"/>
                <a:gd name="connsiteX62" fmla="*/ 4401951 w 4401951"/>
                <a:gd name="connsiteY62" fmla="*/ 7116709 h 7135557"/>
                <a:gd name="connsiteX63" fmla="*/ 820316 w 4401951"/>
                <a:gd name="connsiteY63" fmla="*/ 6024940 h 7135557"/>
                <a:gd name="connsiteX64" fmla="*/ 1563906 w 4401951"/>
                <a:gd name="connsiteY64" fmla="*/ 6099531 h 7135557"/>
                <a:gd name="connsiteX65" fmla="*/ 162104 w 4401951"/>
                <a:gd name="connsiteY65" fmla="*/ 4265506 h 7135557"/>
                <a:gd name="connsiteX66" fmla="*/ 884894 w 4401951"/>
                <a:gd name="connsiteY66" fmla="*/ 4858595 h 7135557"/>
                <a:gd name="connsiteX67" fmla="*/ 59825 w 4401951"/>
                <a:gd name="connsiteY67" fmla="*/ 3067213 h 7135557"/>
                <a:gd name="connsiteX68" fmla="*/ 601746 w 4401951"/>
                <a:gd name="connsiteY68" fmla="*/ 3720191 h 7135557"/>
                <a:gd name="connsiteX69" fmla="*/ 10305 w 4401951"/>
                <a:gd name="connsiteY69" fmla="*/ 1963449 h 7135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4401951" h="7135557">
                  <a:moveTo>
                    <a:pt x="1574201" y="1307005"/>
                  </a:moveTo>
                  <a:lnTo>
                    <a:pt x="1595137" y="1308799"/>
                  </a:lnTo>
                  <a:lnTo>
                    <a:pt x="1596178" y="1307005"/>
                  </a:lnTo>
                  <a:close/>
                  <a:moveTo>
                    <a:pt x="1292196" y="1246107"/>
                  </a:moveTo>
                  <a:lnTo>
                    <a:pt x="1354627" y="1145598"/>
                  </a:lnTo>
                  <a:lnTo>
                    <a:pt x="1392692" y="1097590"/>
                  </a:lnTo>
                  <a:lnTo>
                    <a:pt x="1392692" y="698917"/>
                  </a:lnTo>
                  <a:close/>
                  <a:moveTo>
                    <a:pt x="10305" y="1963449"/>
                  </a:moveTo>
                  <a:cubicBezTo>
                    <a:pt x="35305" y="1737141"/>
                    <a:pt x="107341" y="1504847"/>
                    <a:pt x="243210" y="1270953"/>
                  </a:cubicBezTo>
                  <a:cubicBezTo>
                    <a:pt x="169779" y="1766302"/>
                    <a:pt x="247539" y="2226400"/>
                    <a:pt x="521312" y="2463671"/>
                  </a:cubicBezTo>
                  <a:cubicBezTo>
                    <a:pt x="290444" y="1194996"/>
                    <a:pt x="254291" y="837377"/>
                    <a:pt x="1032923" y="24092"/>
                  </a:cubicBezTo>
                  <a:cubicBezTo>
                    <a:pt x="1038793" y="11284"/>
                    <a:pt x="1042539" y="3412"/>
                    <a:pt x="1044438" y="0"/>
                  </a:cubicBezTo>
                  <a:lnTo>
                    <a:pt x="1093672" y="664478"/>
                  </a:lnTo>
                  <a:lnTo>
                    <a:pt x="1143670" y="593153"/>
                  </a:lnTo>
                  <a:cubicBezTo>
                    <a:pt x="1210644" y="509720"/>
                    <a:pt x="1291811" y="431141"/>
                    <a:pt x="1389562" y="359293"/>
                  </a:cubicBezTo>
                  <a:cubicBezTo>
                    <a:pt x="1199332" y="664152"/>
                    <a:pt x="1118671" y="989135"/>
                    <a:pt x="1230812" y="1223676"/>
                  </a:cubicBezTo>
                  <a:cubicBezTo>
                    <a:pt x="1283709" y="998470"/>
                    <a:pt x="1328298" y="814214"/>
                    <a:pt x="1377075" y="659632"/>
                  </a:cubicBezTo>
                  <a:lnTo>
                    <a:pt x="1392692" y="617304"/>
                  </a:lnTo>
                  <a:lnTo>
                    <a:pt x="1392692" y="391528"/>
                  </a:lnTo>
                  <a:lnTo>
                    <a:pt x="1418889" y="509430"/>
                  </a:lnTo>
                  <a:lnTo>
                    <a:pt x="1422175" y="537401"/>
                  </a:lnTo>
                  <a:lnTo>
                    <a:pt x="1422535" y="536423"/>
                  </a:lnTo>
                  <a:cubicBezTo>
                    <a:pt x="1422439" y="536949"/>
                    <a:pt x="1422342" y="537477"/>
                    <a:pt x="1422245" y="538004"/>
                  </a:cubicBezTo>
                  <a:lnTo>
                    <a:pt x="1447174" y="750227"/>
                  </a:lnTo>
                  <a:lnTo>
                    <a:pt x="1448990" y="775589"/>
                  </a:lnTo>
                  <a:lnTo>
                    <a:pt x="1465396" y="822804"/>
                  </a:lnTo>
                  <a:lnTo>
                    <a:pt x="1504879" y="989383"/>
                  </a:lnTo>
                  <a:lnTo>
                    <a:pt x="1525291" y="962032"/>
                  </a:lnTo>
                  <a:cubicBezTo>
                    <a:pt x="1557458" y="907490"/>
                    <a:pt x="1577556" y="846778"/>
                    <a:pt x="1586713" y="781661"/>
                  </a:cubicBezTo>
                  <a:cubicBezTo>
                    <a:pt x="1587442" y="768698"/>
                    <a:pt x="1588171" y="755737"/>
                    <a:pt x="1588900" y="742775"/>
                  </a:cubicBezTo>
                  <a:lnTo>
                    <a:pt x="1547037" y="655005"/>
                  </a:lnTo>
                  <a:cubicBezTo>
                    <a:pt x="1527714" y="619152"/>
                    <a:pt x="1506210" y="583330"/>
                    <a:pt x="1482690" y="547744"/>
                  </a:cubicBezTo>
                  <a:lnTo>
                    <a:pt x="1587215" y="625548"/>
                  </a:lnTo>
                  <a:lnTo>
                    <a:pt x="1582482" y="574855"/>
                  </a:lnTo>
                  <a:cubicBezTo>
                    <a:pt x="1565083" y="466606"/>
                    <a:pt x="1525602" y="352408"/>
                    <a:pt x="1467846" y="238210"/>
                  </a:cubicBezTo>
                  <a:cubicBezTo>
                    <a:pt x="1710374" y="439406"/>
                    <a:pt x="1825116" y="661256"/>
                    <a:pt x="1861129" y="883588"/>
                  </a:cubicBezTo>
                  <a:lnTo>
                    <a:pt x="1867608" y="952388"/>
                  </a:lnTo>
                  <a:lnTo>
                    <a:pt x="1901281" y="1014707"/>
                  </a:lnTo>
                  <a:lnTo>
                    <a:pt x="1931966" y="1099383"/>
                  </a:lnTo>
                  <a:lnTo>
                    <a:pt x="1935528" y="1036077"/>
                  </a:lnTo>
                  <a:cubicBezTo>
                    <a:pt x="1932520" y="897911"/>
                    <a:pt x="1887999" y="745647"/>
                    <a:pt x="1810993" y="593384"/>
                  </a:cubicBezTo>
                  <a:cubicBezTo>
                    <a:pt x="1908003" y="673863"/>
                    <a:pt x="1984569" y="757646"/>
                    <a:pt x="2043828" y="843442"/>
                  </a:cubicBezTo>
                  <a:lnTo>
                    <a:pt x="2112308" y="960153"/>
                  </a:lnTo>
                  <a:lnTo>
                    <a:pt x="2183813" y="879627"/>
                  </a:lnTo>
                  <a:cubicBezTo>
                    <a:pt x="2322640" y="717571"/>
                    <a:pt x="2486557" y="489948"/>
                    <a:pt x="2714982" y="21558"/>
                  </a:cubicBezTo>
                  <a:cubicBezTo>
                    <a:pt x="3240019" y="1209833"/>
                    <a:pt x="1631771" y="1832795"/>
                    <a:pt x="1715073" y="2645841"/>
                  </a:cubicBezTo>
                  <a:cubicBezTo>
                    <a:pt x="2045535" y="2037427"/>
                    <a:pt x="2319419" y="1566185"/>
                    <a:pt x="2784794" y="1156569"/>
                  </a:cubicBezTo>
                  <a:cubicBezTo>
                    <a:pt x="3117678" y="2938725"/>
                    <a:pt x="2267144" y="2835936"/>
                    <a:pt x="1969674" y="3737766"/>
                  </a:cubicBezTo>
                  <a:cubicBezTo>
                    <a:pt x="2204132" y="3553211"/>
                    <a:pt x="2311509" y="3203451"/>
                    <a:pt x="2540919" y="3073208"/>
                  </a:cubicBezTo>
                  <a:cubicBezTo>
                    <a:pt x="2781764" y="3802291"/>
                    <a:pt x="2294248" y="3762456"/>
                    <a:pt x="2241680" y="4524527"/>
                  </a:cubicBezTo>
                  <a:lnTo>
                    <a:pt x="2635972" y="3936651"/>
                  </a:lnTo>
                  <a:cubicBezTo>
                    <a:pt x="2747761" y="4010954"/>
                    <a:pt x="2965511" y="4438411"/>
                    <a:pt x="2980221" y="4653430"/>
                  </a:cubicBezTo>
                  <a:cubicBezTo>
                    <a:pt x="2994932" y="4868450"/>
                    <a:pt x="2868201" y="4856669"/>
                    <a:pt x="2724238" y="5226768"/>
                  </a:cubicBezTo>
                  <a:cubicBezTo>
                    <a:pt x="2879924" y="5084195"/>
                    <a:pt x="3180097" y="4801659"/>
                    <a:pt x="3269110" y="4904889"/>
                  </a:cubicBezTo>
                  <a:cubicBezTo>
                    <a:pt x="3572739" y="5194238"/>
                    <a:pt x="3288409" y="5620681"/>
                    <a:pt x="4062237" y="6863126"/>
                  </a:cubicBezTo>
                  <a:cubicBezTo>
                    <a:pt x="2180073" y="6016731"/>
                    <a:pt x="1166812" y="4088916"/>
                    <a:pt x="1163872" y="2381077"/>
                  </a:cubicBezTo>
                  <a:lnTo>
                    <a:pt x="1171818" y="2187765"/>
                  </a:lnTo>
                  <a:lnTo>
                    <a:pt x="1165562" y="2187901"/>
                  </a:lnTo>
                  <a:lnTo>
                    <a:pt x="1159676" y="2158334"/>
                  </a:lnTo>
                  <a:cubicBezTo>
                    <a:pt x="1151650" y="2111164"/>
                    <a:pt x="1145304" y="2063446"/>
                    <a:pt x="1140976" y="2015351"/>
                  </a:cubicBezTo>
                  <a:lnTo>
                    <a:pt x="1134897" y="1881299"/>
                  </a:lnTo>
                  <a:lnTo>
                    <a:pt x="1113671" y="2032179"/>
                  </a:lnTo>
                  <a:cubicBezTo>
                    <a:pt x="927929" y="3958603"/>
                    <a:pt x="2274745" y="6444895"/>
                    <a:pt x="4401951" y="7116709"/>
                  </a:cubicBezTo>
                  <a:cubicBezTo>
                    <a:pt x="2031981" y="7255286"/>
                    <a:pt x="1150032" y="6603410"/>
                    <a:pt x="820316" y="6024940"/>
                  </a:cubicBezTo>
                  <a:cubicBezTo>
                    <a:pt x="1359331" y="6159038"/>
                    <a:pt x="1370002" y="6176835"/>
                    <a:pt x="1563906" y="6099531"/>
                  </a:cubicBezTo>
                  <a:cubicBezTo>
                    <a:pt x="517037" y="5889014"/>
                    <a:pt x="393579" y="5232930"/>
                    <a:pt x="162104" y="4265506"/>
                  </a:cubicBezTo>
                  <a:cubicBezTo>
                    <a:pt x="342018" y="4353444"/>
                    <a:pt x="494429" y="4855174"/>
                    <a:pt x="884894" y="4858595"/>
                  </a:cubicBezTo>
                  <a:cubicBezTo>
                    <a:pt x="498053" y="4364291"/>
                    <a:pt x="-195081" y="3923696"/>
                    <a:pt x="59825" y="3067213"/>
                  </a:cubicBezTo>
                  <a:cubicBezTo>
                    <a:pt x="327943" y="3660046"/>
                    <a:pt x="203678" y="3405627"/>
                    <a:pt x="601746" y="3720191"/>
                  </a:cubicBezTo>
                  <a:cubicBezTo>
                    <a:pt x="283632" y="3267428"/>
                    <a:pt x="-64693" y="2642375"/>
                    <a:pt x="10305" y="196344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Freeform: Shape 17">
              <a:extLst>
                <a:ext uri="{FF2B5EF4-FFF2-40B4-BE49-F238E27FC236}">
                  <a16:creationId xmlns:a16="http://schemas.microsoft.com/office/drawing/2014/main" id="{5ED4446C-8EE1-4FC3-9DA4-CC49043CA207}"/>
                </a:ext>
              </a:extLst>
            </p:cNvPr>
            <p:cNvSpPr/>
            <p:nvPr/>
          </p:nvSpPr>
          <p:spPr>
            <a:xfrm rot="1520710">
              <a:off x="4733216" y="7292574"/>
              <a:ext cx="678947" cy="2025229"/>
            </a:xfrm>
            <a:custGeom>
              <a:avLst/>
              <a:gdLst>
                <a:gd name="connsiteX0" fmla="*/ 541078 w 678947"/>
                <a:gd name="connsiteY0" fmla="*/ 692150 h 1803619"/>
                <a:gd name="connsiteX1" fmla="*/ 675744 w 678947"/>
                <a:gd name="connsiteY1" fmla="*/ 1076908 h 1803619"/>
                <a:gd name="connsiteX2" fmla="*/ 678947 w 678947"/>
                <a:gd name="connsiteY2" fmla="*/ 1076908 h 1803619"/>
                <a:gd name="connsiteX3" fmla="*/ 677934 w 678947"/>
                <a:gd name="connsiteY3" fmla="*/ 1079426 h 1803619"/>
                <a:gd name="connsiteX4" fmla="*/ 678947 w 678947"/>
                <a:gd name="connsiteY4" fmla="*/ 1080591 h 1803619"/>
                <a:gd name="connsiteX5" fmla="*/ 677465 w 678947"/>
                <a:gd name="connsiteY5" fmla="*/ 1080591 h 1803619"/>
                <a:gd name="connsiteX6" fmla="*/ 380803 w 678947"/>
                <a:gd name="connsiteY6" fmla="*/ 1798594 h 1803619"/>
                <a:gd name="connsiteX7" fmla="*/ 370346 w 678947"/>
                <a:gd name="connsiteY7" fmla="*/ 1206657 h 1803619"/>
                <a:gd name="connsiteX8" fmla="*/ 430248 w 678947"/>
                <a:gd name="connsiteY8" fmla="*/ 1124930 h 1803619"/>
                <a:gd name="connsiteX9" fmla="*/ 339473 w 678947"/>
                <a:gd name="connsiteY9" fmla="*/ 1037677 h 1803619"/>
                <a:gd name="connsiteX10" fmla="*/ 248698 w 678947"/>
                <a:gd name="connsiteY10" fmla="*/ 1124930 h 1803619"/>
                <a:gd name="connsiteX11" fmla="*/ 308601 w 678947"/>
                <a:gd name="connsiteY11" fmla="*/ 1206658 h 1803619"/>
                <a:gd name="connsiteX12" fmla="*/ 298145 w 678947"/>
                <a:gd name="connsiteY12" fmla="*/ 1803619 h 1803619"/>
                <a:gd name="connsiteX13" fmla="*/ 1482 w 678947"/>
                <a:gd name="connsiteY13" fmla="*/ 1080591 h 1803619"/>
                <a:gd name="connsiteX14" fmla="*/ 1 w 678947"/>
                <a:gd name="connsiteY14" fmla="*/ 1080591 h 1803619"/>
                <a:gd name="connsiteX15" fmla="*/ 977 w 678947"/>
                <a:gd name="connsiteY15" fmla="*/ 1079335 h 1803619"/>
                <a:gd name="connsiteX16" fmla="*/ 0 w 678947"/>
                <a:gd name="connsiteY16" fmla="*/ 1076908 h 1803619"/>
                <a:gd name="connsiteX17" fmla="*/ 2865 w 678947"/>
                <a:gd name="connsiteY17" fmla="*/ 1076908 h 1803619"/>
                <a:gd name="connsiteX18" fmla="*/ 128363 w 678947"/>
                <a:gd name="connsiteY18" fmla="*/ 696719 h 1803619"/>
                <a:gd name="connsiteX19" fmla="*/ 162613 w 678947"/>
                <a:gd name="connsiteY19" fmla="*/ 573663 h 1803619"/>
                <a:gd name="connsiteX20" fmla="*/ 516334 w 678947"/>
                <a:gd name="connsiteY20" fmla="*/ 573663 h 1803619"/>
                <a:gd name="connsiteX21" fmla="*/ 561325 w 678947"/>
                <a:gd name="connsiteY21" fmla="*/ 618654 h 1803619"/>
                <a:gd name="connsiteX22" fmla="*/ 516334 w 678947"/>
                <a:gd name="connsiteY22" fmla="*/ 663645 h 1803619"/>
                <a:gd name="connsiteX23" fmla="*/ 162613 w 678947"/>
                <a:gd name="connsiteY23" fmla="*/ 663645 h 1803619"/>
                <a:gd name="connsiteX24" fmla="*/ 117622 w 678947"/>
                <a:gd name="connsiteY24" fmla="*/ 618654 h 1803619"/>
                <a:gd name="connsiteX25" fmla="*/ 162613 w 678947"/>
                <a:gd name="connsiteY25" fmla="*/ 573663 h 1803619"/>
                <a:gd name="connsiteX26" fmla="*/ 346730 w 678947"/>
                <a:gd name="connsiteY26" fmla="*/ 0 h 1803619"/>
                <a:gd name="connsiteX27" fmla="*/ 477359 w 678947"/>
                <a:gd name="connsiteY27" fmla="*/ 58057 h 1803619"/>
                <a:gd name="connsiteX28" fmla="*/ 535416 w 678947"/>
                <a:gd name="connsiteY28" fmla="*/ 508918 h 1803619"/>
                <a:gd name="connsiteX29" fmla="*/ 143530 w 678947"/>
                <a:gd name="connsiteY29" fmla="*/ 508918 h 1803619"/>
                <a:gd name="connsiteX0" fmla="*/ 541078 w 678947"/>
                <a:gd name="connsiteY0" fmla="*/ 913760 h 2025229"/>
                <a:gd name="connsiteX1" fmla="*/ 675744 w 678947"/>
                <a:gd name="connsiteY1" fmla="*/ 1298518 h 2025229"/>
                <a:gd name="connsiteX2" fmla="*/ 678947 w 678947"/>
                <a:gd name="connsiteY2" fmla="*/ 1298518 h 2025229"/>
                <a:gd name="connsiteX3" fmla="*/ 677934 w 678947"/>
                <a:gd name="connsiteY3" fmla="*/ 1301036 h 2025229"/>
                <a:gd name="connsiteX4" fmla="*/ 678947 w 678947"/>
                <a:gd name="connsiteY4" fmla="*/ 1302201 h 2025229"/>
                <a:gd name="connsiteX5" fmla="*/ 677465 w 678947"/>
                <a:gd name="connsiteY5" fmla="*/ 1302201 h 2025229"/>
                <a:gd name="connsiteX6" fmla="*/ 380803 w 678947"/>
                <a:gd name="connsiteY6" fmla="*/ 2020204 h 2025229"/>
                <a:gd name="connsiteX7" fmla="*/ 370346 w 678947"/>
                <a:gd name="connsiteY7" fmla="*/ 1428267 h 2025229"/>
                <a:gd name="connsiteX8" fmla="*/ 430248 w 678947"/>
                <a:gd name="connsiteY8" fmla="*/ 1346540 h 2025229"/>
                <a:gd name="connsiteX9" fmla="*/ 339473 w 678947"/>
                <a:gd name="connsiteY9" fmla="*/ 1259287 h 2025229"/>
                <a:gd name="connsiteX10" fmla="*/ 248698 w 678947"/>
                <a:gd name="connsiteY10" fmla="*/ 1346540 h 2025229"/>
                <a:gd name="connsiteX11" fmla="*/ 308601 w 678947"/>
                <a:gd name="connsiteY11" fmla="*/ 1428268 h 2025229"/>
                <a:gd name="connsiteX12" fmla="*/ 298145 w 678947"/>
                <a:gd name="connsiteY12" fmla="*/ 2025229 h 2025229"/>
                <a:gd name="connsiteX13" fmla="*/ 1482 w 678947"/>
                <a:gd name="connsiteY13" fmla="*/ 1302201 h 2025229"/>
                <a:gd name="connsiteX14" fmla="*/ 1 w 678947"/>
                <a:gd name="connsiteY14" fmla="*/ 1302201 h 2025229"/>
                <a:gd name="connsiteX15" fmla="*/ 977 w 678947"/>
                <a:gd name="connsiteY15" fmla="*/ 1300945 h 2025229"/>
                <a:gd name="connsiteX16" fmla="*/ 0 w 678947"/>
                <a:gd name="connsiteY16" fmla="*/ 1298518 h 2025229"/>
                <a:gd name="connsiteX17" fmla="*/ 2865 w 678947"/>
                <a:gd name="connsiteY17" fmla="*/ 1298518 h 2025229"/>
                <a:gd name="connsiteX18" fmla="*/ 128363 w 678947"/>
                <a:gd name="connsiteY18" fmla="*/ 918329 h 2025229"/>
                <a:gd name="connsiteX19" fmla="*/ 541078 w 678947"/>
                <a:gd name="connsiteY19" fmla="*/ 913760 h 2025229"/>
                <a:gd name="connsiteX20" fmla="*/ 162613 w 678947"/>
                <a:gd name="connsiteY20" fmla="*/ 795273 h 2025229"/>
                <a:gd name="connsiteX21" fmla="*/ 516334 w 678947"/>
                <a:gd name="connsiteY21" fmla="*/ 795273 h 2025229"/>
                <a:gd name="connsiteX22" fmla="*/ 561325 w 678947"/>
                <a:gd name="connsiteY22" fmla="*/ 840264 h 2025229"/>
                <a:gd name="connsiteX23" fmla="*/ 516334 w 678947"/>
                <a:gd name="connsiteY23" fmla="*/ 885255 h 2025229"/>
                <a:gd name="connsiteX24" fmla="*/ 162613 w 678947"/>
                <a:gd name="connsiteY24" fmla="*/ 885255 h 2025229"/>
                <a:gd name="connsiteX25" fmla="*/ 117622 w 678947"/>
                <a:gd name="connsiteY25" fmla="*/ 840264 h 2025229"/>
                <a:gd name="connsiteX26" fmla="*/ 162613 w 678947"/>
                <a:gd name="connsiteY26" fmla="*/ 795273 h 2025229"/>
                <a:gd name="connsiteX27" fmla="*/ 306002 w 678947"/>
                <a:gd name="connsiteY27" fmla="*/ 0 h 2025229"/>
                <a:gd name="connsiteX28" fmla="*/ 477359 w 678947"/>
                <a:gd name="connsiteY28" fmla="*/ 279667 h 2025229"/>
                <a:gd name="connsiteX29" fmla="*/ 535416 w 678947"/>
                <a:gd name="connsiteY29" fmla="*/ 730528 h 2025229"/>
                <a:gd name="connsiteX30" fmla="*/ 143530 w 678947"/>
                <a:gd name="connsiteY30" fmla="*/ 730528 h 2025229"/>
                <a:gd name="connsiteX31" fmla="*/ 306002 w 678947"/>
                <a:gd name="connsiteY31" fmla="*/ 0 h 2025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78947" h="2025229">
                  <a:moveTo>
                    <a:pt x="541078" y="913760"/>
                  </a:moveTo>
                  <a:cubicBezTo>
                    <a:pt x="517510" y="1040676"/>
                    <a:pt x="540707" y="1154107"/>
                    <a:pt x="675744" y="1298518"/>
                  </a:cubicBezTo>
                  <a:lnTo>
                    <a:pt x="678947" y="1298518"/>
                  </a:lnTo>
                  <a:lnTo>
                    <a:pt x="677934" y="1301036"/>
                  </a:lnTo>
                  <a:lnTo>
                    <a:pt x="678947" y="1302201"/>
                  </a:lnTo>
                  <a:lnTo>
                    <a:pt x="677465" y="1302201"/>
                  </a:lnTo>
                  <a:lnTo>
                    <a:pt x="380803" y="2020204"/>
                  </a:lnTo>
                  <a:lnTo>
                    <a:pt x="370346" y="1428267"/>
                  </a:lnTo>
                  <a:cubicBezTo>
                    <a:pt x="405337" y="1416402"/>
                    <a:pt x="430248" y="1384267"/>
                    <a:pt x="430248" y="1346540"/>
                  </a:cubicBezTo>
                  <a:cubicBezTo>
                    <a:pt x="430248" y="1298351"/>
                    <a:pt x="389607" y="1259287"/>
                    <a:pt x="339473" y="1259287"/>
                  </a:cubicBezTo>
                  <a:cubicBezTo>
                    <a:pt x="289339" y="1259287"/>
                    <a:pt x="248698" y="1298351"/>
                    <a:pt x="248698" y="1346540"/>
                  </a:cubicBezTo>
                  <a:cubicBezTo>
                    <a:pt x="248698" y="1384267"/>
                    <a:pt x="273609" y="1416402"/>
                    <a:pt x="308601" y="1428268"/>
                  </a:cubicBezTo>
                  <a:cubicBezTo>
                    <a:pt x="308601" y="1640657"/>
                    <a:pt x="298145" y="1812840"/>
                    <a:pt x="298145" y="2025229"/>
                  </a:cubicBezTo>
                  <a:cubicBezTo>
                    <a:pt x="195772" y="1770818"/>
                    <a:pt x="103855" y="1556612"/>
                    <a:pt x="1482" y="1302201"/>
                  </a:cubicBezTo>
                  <a:lnTo>
                    <a:pt x="1" y="1302201"/>
                  </a:lnTo>
                  <a:cubicBezTo>
                    <a:pt x="335" y="1301788"/>
                    <a:pt x="668" y="1301375"/>
                    <a:pt x="977" y="1300945"/>
                  </a:cubicBezTo>
                  <a:lnTo>
                    <a:pt x="0" y="1298518"/>
                  </a:lnTo>
                  <a:lnTo>
                    <a:pt x="2865" y="1298518"/>
                  </a:lnTo>
                  <a:cubicBezTo>
                    <a:pt x="133453" y="1136606"/>
                    <a:pt x="156667" y="1063482"/>
                    <a:pt x="128363" y="918329"/>
                  </a:cubicBezTo>
                  <a:lnTo>
                    <a:pt x="541078" y="913760"/>
                  </a:lnTo>
                  <a:close/>
                  <a:moveTo>
                    <a:pt x="162613" y="795273"/>
                  </a:moveTo>
                  <a:lnTo>
                    <a:pt x="516334" y="795273"/>
                  </a:lnTo>
                  <a:cubicBezTo>
                    <a:pt x="541182" y="795273"/>
                    <a:pt x="561325" y="815416"/>
                    <a:pt x="561325" y="840264"/>
                  </a:cubicBezTo>
                  <a:cubicBezTo>
                    <a:pt x="561325" y="865112"/>
                    <a:pt x="541182" y="885255"/>
                    <a:pt x="516334" y="885255"/>
                  </a:cubicBezTo>
                  <a:lnTo>
                    <a:pt x="162613" y="885255"/>
                  </a:lnTo>
                  <a:cubicBezTo>
                    <a:pt x="137765" y="885255"/>
                    <a:pt x="117622" y="865112"/>
                    <a:pt x="117622" y="840264"/>
                  </a:cubicBezTo>
                  <a:cubicBezTo>
                    <a:pt x="117622" y="815416"/>
                    <a:pt x="137765" y="795273"/>
                    <a:pt x="162613" y="795273"/>
                  </a:cubicBezTo>
                  <a:close/>
                  <a:moveTo>
                    <a:pt x="306002" y="0"/>
                  </a:moveTo>
                  <a:lnTo>
                    <a:pt x="477359" y="279667"/>
                  </a:lnTo>
                  <a:lnTo>
                    <a:pt x="535416" y="730528"/>
                  </a:lnTo>
                  <a:lnTo>
                    <a:pt x="143530" y="730528"/>
                  </a:lnTo>
                  <a:cubicBezTo>
                    <a:pt x="211263" y="560889"/>
                    <a:pt x="238269" y="169639"/>
                    <a:pt x="30600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1" name="Dikdörtgen 120"/>
          <p:cNvSpPr/>
          <p:nvPr/>
        </p:nvSpPr>
        <p:spPr>
          <a:xfrm>
            <a:off x="1413420" y="4381249"/>
            <a:ext cx="72813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Zorunlu hâllerde veya olağanüstü durumlarda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hazırlanan belgeler ise imzanın dağılmayacak ve kâğıda işlemesini sağlayacak 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mavi mürekkepli kalemle imzalanır. </a:t>
            </a:r>
          </a:p>
        </p:txBody>
      </p:sp>
      <p:sp>
        <p:nvSpPr>
          <p:cNvPr id="122" name="Serbest Form 121"/>
          <p:cNvSpPr/>
          <p:nvPr/>
        </p:nvSpPr>
        <p:spPr>
          <a:xfrm>
            <a:off x="9323646" y="5398420"/>
            <a:ext cx="329046" cy="323022"/>
          </a:xfrm>
          <a:custGeom>
            <a:avLst/>
            <a:gdLst>
              <a:gd name="connsiteX0" fmla="*/ 358284 w 695898"/>
              <a:gd name="connsiteY0" fmla="*/ 59635 h 646044"/>
              <a:gd name="connsiteX1" fmla="*/ 348345 w 695898"/>
              <a:gd name="connsiteY1" fmla="*/ 168965 h 646044"/>
              <a:gd name="connsiteX2" fmla="*/ 318527 w 695898"/>
              <a:gd name="connsiteY2" fmla="*/ 487018 h 646044"/>
              <a:gd name="connsiteX3" fmla="*/ 298649 w 695898"/>
              <a:gd name="connsiteY3" fmla="*/ 596348 h 646044"/>
              <a:gd name="connsiteX4" fmla="*/ 268832 w 695898"/>
              <a:gd name="connsiteY4" fmla="*/ 636105 h 646044"/>
              <a:gd name="connsiteX5" fmla="*/ 239014 w 695898"/>
              <a:gd name="connsiteY5" fmla="*/ 646044 h 646044"/>
              <a:gd name="connsiteX6" fmla="*/ 179380 w 695898"/>
              <a:gd name="connsiteY6" fmla="*/ 636105 h 646044"/>
              <a:gd name="connsiteX7" fmla="*/ 129684 w 695898"/>
              <a:gd name="connsiteY7" fmla="*/ 586409 h 646044"/>
              <a:gd name="connsiteX8" fmla="*/ 79988 w 695898"/>
              <a:gd name="connsiteY8" fmla="*/ 546652 h 646044"/>
              <a:gd name="connsiteX9" fmla="*/ 50171 w 695898"/>
              <a:gd name="connsiteY9" fmla="*/ 487018 h 646044"/>
              <a:gd name="connsiteX10" fmla="*/ 475 w 695898"/>
              <a:gd name="connsiteY10" fmla="*/ 427383 h 646044"/>
              <a:gd name="connsiteX11" fmla="*/ 20354 w 695898"/>
              <a:gd name="connsiteY11" fmla="*/ 407505 h 646044"/>
              <a:gd name="connsiteX12" fmla="*/ 70049 w 695898"/>
              <a:gd name="connsiteY12" fmla="*/ 397565 h 646044"/>
              <a:gd name="connsiteX13" fmla="*/ 199258 w 695898"/>
              <a:gd name="connsiteY13" fmla="*/ 407505 h 646044"/>
              <a:gd name="connsiteX14" fmla="*/ 268832 w 695898"/>
              <a:gd name="connsiteY14" fmla="*/ 457200 h 646044"/>
              <a:gd name="connsiteX15" fmla="*/ 328467 w 695898"/>
              <a:gd name="connsiteY15" fmla="*/ 506896 h 646044"/>
              <a:gd name="connsiteX16" fmla="*/ 358284 w 695898"/>
              <a:gd name="connsiteY16" fmla="*/ 536713 h 646044"/>
              <a:gd name="connsiteX17" fmla="*/ 398040 w 695898"/>
              <a:gd name="connsiteY17" fmla="*/ 556592 h 646044"/>
              <a:gd name="connsiteX18" fmla="*/ 368223 w 695898"/>
              <a:gd name="connsiteY18" fmla="*/ 437322 h 646044"/>
              <a:gd name="connsiteX19" fmla="*/ 348345 w 695898"/>
              <a:gd name="connsiteY19" fmla="*/ 387626 h 646044"/>
              <a:gd name="connsiteX20" fmla="*/ 477554 w 695898"/>
              <a:gd name="connsiteY20" fmla="*/ 487018 h 646044"/>
              <a:gd name="connsiteX21" fmla="*/ 497432 w 695898"/>
              <a:gd name="connsiteY21" fmla="*/ 377687 h 646044"/>
              <a:gd name="connsiteX22" fmla="*/ 527249 w 695898"/>
              <a:gd name="connsiteY22" fmla="*/ 377687 h 646044"/>
              <a:gd name="connsiteX23" fmla="*/ 557067 w 695898"/>
              <a:gd name="connsiteY23" fmla="*/ 407505 h 646044"/>
              <a:gd name="connsiteX24" fmla="*/ 537188 w 695898"/>
              <a:gd name="connsiteY24" fmla="*/ 278296 h 646044"/>
              <a:gd name="connsiteX25" fmla="*/ 676336 w 695898"/>
              <a:gd name="connsiteY25" fmla="*/ 288235 h 646044"/>
              <a:gd name="connsiteX26" fmla="*/ 686275 w 695898"/>
              <a:gd name="connsiteY26" fmla="*/ 0 h 64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95898" h="646044">
                <a:moveTo>
                  <a:pt x="358284" y="59635"/>
                </a:moveTo>
                <a:cubicBezTo>
                  <a:pt x="354971" y="96078"/>
                  <a:pt x="350433" y="132431"/>
                  <a:pt x="348345" y="168965"/>
                </a:cubicBezTo>
                <a:cubicBezTo>
                  <a:pt x="322378" y="623392"/>
                  <a:pt x="362820" y="265557"/>
                  <a:pt x="318527" y="487018"/>
                </a:cubicBezTo>
                <a:cubicBezTo>
                  <a:pt x="316602" y="496644"/>
                  <a:pt x="308471" y="576704"/>
                  <a:pt x="298649" y="596348"/>
                </a:cubicBezTo>
                <a:cubicBezTo>
                  <a:pt x="291241" y="611164"/>
                  <a:pt x="281558" y="625500"/>
                  <a:pt x="268832" y="636105"/>
                </a:cubicBezTo>
                <a:cubicBezTo>
                  <a:pt x="260783" y="642812"/>
                  <a:pt x="248953" y="642731"/>
                  <a:pt x="239014" y="646044"/>
                </a:cubicBezTo>
                <a:cubicBezTo>
                  <a:pt x="219136" y="642731"/>
                  <a:pt x="197071" y="645755"/>
                  <a:pt x="179380" y="636105"/>
                </a:cubicBezTo>
                <a:cubicBezTo>
                  <a:pt x="158814" y="624887"/>
                  <a:pt x="147097" y="602081"/>
                  <a:pt x="129684" y="586409"/>
                </a:cubicBezTo>
                <a:cubicBezTo>
                  <a:pt x="113916" y="572218"/>
                  <a:pt x="96553" y="559904"/>
                  <a:pt x="79988" y="546652"/>
                </a:cubicBezTo>
                <a:cubicBezTo>
                  <a:pt x="70049" y="526774"/>
                  <a:pt x="62499" y="505510"/>
                  <a:pt x="50171" y="487018"/>
                </a:cubicBezTo>
                <a:cubicBezTo>
                  <a:pt x="35818" y="465488"/>
                  <a:pt x="9561" y="451611"/>
                  <a:pt x="475" y="427383"/>
                </a:cubicBezTo>
                <a:cubicBezTo>
                  <a:pt x="-2815" y="418609"/>
                  <a:pt x="11741" y="411196"/>
                  <a:pt x="20354" y="407505"/>
                </a:cubicBezTo>
                <a:cubicBezTo>
                  <a:pt x="35881" y="400850"/>
                  <a:pt x="53484" y="400878"/>
                  <a:pt x="70049" y="397565"/>
                </a:cubicBezTo>
                <a:cubicBezTo>
                  <a:pt x="113119" y="400878"/>
                  <a:pt x="157883" y="395092"/>
                  <a:pt x="199258" y="407505"/>
                </a:cubicBezTo>
                <a:cubicBezTo>
                  <a:pt x="226556" y="415694"/>
                  <a:pt x="246242" y="439823"/>
                  <a:pt x="268832" y="457200"/>
                </a:cubicBezTo>
                <a:cubicBezTo>
                  <a:pt x="289342" y="472977"/>
                  <a:pt x="309127" y="489705"/>
                  <a:pt x="328467" y="506896"/>
                </a:cubicBezTo>
                <a:cubicBezTo>
                  <a:pt x="338972" y="516234"/>
                  <a:pt x="346846" y="528543"/>
                  <a:pt x="358284" y="536713"/>
                </a:cubicBezTo>
                <a:cubicBezTo>
                  <a:pt x="370340" y="545325"/>
                  <a:pt x="384788" y="549966"/>
                  <a:pt x="398040" y="556592"/>
                </a:cubicBezTo>
                <a:cubicBezTo>
                  <a:pt x="388101" y="516835"/>
                  <a:pt x="379786" y="476637"/>
                  <a:pt x="368223" y="437322"/>
                </a:cubicBezTo>
                <a:cubicBezTo>
                  <a:pt x="363189" y="420206"/>
                  <a:pt x="331036" y="383299"/>
                  <a:pt x="348345" y="387626"/>
                </a:cubicBezTo>
                <a:cubicBezTo>
                  <a:pt x="392707" y="398716"/>
                  <a:pt x="442269" y="451733"/>
                  <a:pt x="477554" y="487018"/>
                </a:cubicBezTo>
                <a:cubicBezTo>
                  <a:pt x="484180" y="450574"/>
                  <a:pt x="495582" y="414682"/>
                  <a:pt x="497432" y="377687"/>
                </a:cubicBezTo>
                <a:cubicBezTo>
                  <a:pt x="503154" y="263245"/>
                  <a:pt x="454356" y="252728"/>
                  <a:pt x="527249" y="377687"/>
                </a:cubicBezTo>
                <a:cubicBezTo>
                  <a:pt x="534332" y="389829"/>
                  <a:pt x="547128" y="397566"/>
                  <a:pt x="557067" y="407505"/>
                </a:cubicBezTo>
                <a:cubicBezTo>
                  <a:pt x="550441" y="364435"/>
                  <a:pt x="549389" y="320129"/>
                  <a:pt x="537188" y="278296"/>
                </a:cubicBezTo>
                <a:cubicBezTo>
                  <a:pt x="492045" y="123519"/>
                  <a:pt x="387885" y="106054"/>
                  <a:pt x="676336" y="288235"/>
                </a:cubicBezTo>
                <a:cubicBezTo>
                  <a:pt x="713515" y="176699"/>
                  <a:pt x="686275" y="268895"/>
                  <a:pt x="686275" y="0"/>
                </a:cubicBezTo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222362" y="1310230"/>
            <a:ext cx="12192000" cy="921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tr-TR" sz="2400" b="1" i="1" u="none" strike="noStrike" kern="1200" cap="none" spc="0" normalizeH="0" baseline="0" noProof="0" dirty="0">
                <a:ln>
                  <a:noFill/>
                </a:ln>
                <a:solidFill>
                  <a:srgbClr val="68728D">
                    <a:lumMod val="50000"/>
                  </a:srgb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İmza, hazırlanan dokümanın </a:t>
            </a:r>
            <a:r>
              <a:rPr kumimoji="0" lang="tr-TR" sz="2400" b="1" i="1" u="sng" strike="noStrike" kern="1200" cap="none" spc="0" normalizeH="0" baseline="0" noProof="0" dirty="0">
                <a:ln>
                  <a:noFill/>
                </a:ln>
                <a:solidFill>
                  <a:srgbClr val="68728D">
                    <a:lumMod val="50000"/>
                  </a:srgb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belge</a:t>
            </a:r>
            <a:r>
              <a:rPr kumimoji="0" lang="tr-TR" sz="2400" b="1" i="1" u="none" strike="noStrike" kern="1200" cap="none" spc="0" normalizeH="0" baseline="0" noProof="0" dirty="0">
                <a:ln>
                  <a:noFill/>
                </a:ln>
                <a:solidFill>
                  <a:srgbClr val="68728D">
                    <a:lumMod val="50000"/>
                  </a:srgb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 olmasını sağlamak amacıyla </a:t>
            </a:r>
            <a:endParaRPr kumimoji="0" lang="tr-TR" sz="2400" b="1" i="1" u="none" strike="noStrike" kern="1200" cap="none" spc="0" normalizeH="0" baseline="0" noProof="0" dirty="0" smtClean="0">
              <a:ln>
                <a:noFill/>
              </a:ln>
              <a:solidFill>
                <a:srgbClr val="68728D">
                  <a:lumMod val="50000"/>
                </a:srgbClr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tr-TR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8728D">
                    <a:lumMod val="50000"/>
                  </a:srgb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yetkili </a:t>
            </a:r>
            <a:r>
              <a:rPr kumimoji="0" lang="tr-TR" sz="2400" b="1" i="1" u="none" strike="noStrike" kern="1200" cap="none" spc="0" normalizeH="0" baseline="0" noProof="0" dirty="0">
                <a:ln>
                  <a:noFill/>
                </a:ln>
                <a:solidFill>
                  <a:srgbClr val="68728D">
                    <a:lumMod val="50000"/>
                  </a:srgbClr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makam tarafından gerçekleştirilen onaylama işlemidir.</a:t>
            </a:r>
          </a:p>
        </p:txBody>
      </p:sp>
    </p:spTree>
    <p:extLst>
      <p:ext uri="{BB962C8B-B14F-4D97-AF65-F5344CB8AC3E}">
        <p14:creationId xmlns:p14="http://schemas.microsoft.com/office/powerpoint/2010/main" val="21962977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21" grpId="0"/>
      <p:bldP spid="12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5000">
              <a:schemeClr val="accent6">
                <a:lumMod val="0"/>
                <a:lumOff val="100000"/>
              </a:schemeClr>
            </a:gs>
            <a:gs pos="64000">
              <a:schemeClr val="accent6">
                <a:lumMod val="100000"/>
                <a:alpha val="5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rgbClr val="252831">
                    <a:lumMod val="90000"/>
                    <a:lumOff val="10000"/>
                  </a:srgb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rgbClr val="252831">
                    <a:lumMod val="90000"/>
                    <a:lumOff val="10000"/>
                  </a:srgbClr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rgbClr val="252831">
                    <a:lumMod val="90000"/>
                    <a:lumOff val="10000"/>
                  </a:srgbClr>
                </a:solidFill>
                <a:latin typeface="Candara Light" panose="020E0502030303020204" pitchFamily="34" charset="0"/>
              </a:rPr>
              <a:t>17: İmza</a:t>
            </a:r>
            <a:endParaRPr lang="tr-TR" sz="2000" b="1" dirty="0">
              <a:solidFill>
                <a:srgbClr val="252831">
                  <a:lumMod val="90000"/>
                  <a:lumOff val="10000"/>
                </a:srgbClr>
              </a:solidFill>
              <a:latin typeface="Candara Light" panose="020E0502030303020204" pitchFamily="34" charset="0"/>
            </a:endParaRP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43" name="Group 218">
            <a:extLst>
              <a:ext uri="{FF2B5EF4-FFF2-40B4-BE49-F238E27FC236}">
                <a16:creationId xmlns:a16="http://schemas.microsoft.com/office/drawing/2014/main" id="{6F6B90E6-B7C0-412F-AAB2-BE80A3AAD55A}"/>
              </a:ext>
            </a:extLst>
          </p:cNvPr>
          <p:cNvGrpSpPr/>
          <p:nvPr/>
        </p:nvGrpSpPr>
        <p:grpSpPr>
          <a:xfrm>
            <a:off x="7585167" y="4014651"/>
            <a:ext cx="4296262" cy="2843349"/>
            <a:chOff x="3477066" y="1126131"/>
            <a:chExt cx="4712316" cy="2949353"/>
          </a:xfrm>
        </p:grpSpPr>
        <p:grpSp>
          <p:nvGrpSpPr>
            <p:cNvPr id="44" name="Group 177">
              <a:extLst>
                <a:ext uri="{FF2B5EF4-FFF2-40B4-BE49-F238E27FC236}">
                  <a16:creationId xmlns:a16="http://schemas.microsoft.com/office/drawing/2014/main" id="{17BD0271-2C5F-416A-8E73-C9232A57EE46}"/>
                </a:ext>
              </a:extLst>
            </p:cNvPr>
            <p:cNvGrpSpPr/>
            <p:nvPr/>
          </p:nvGrpSpPr>
          <p:grpSpPr>
            <a:xfrm>
              <a:off x="4921624" y="3614318"/>
              <a:ext cx="2175603" cy="343933"/>
              <a:chOff x="7072329" y="5919117"/>
              <a:chExt cx="3298812" cy="521496"/>
            </a:xfrm>
          </p:grpSpPr>
          <p:sp>
            <p:nvSpPr>
              <p:cNvPr id="67" name="Freeform: Shape 207">
                <a:extLst>
                  <a:ext uri="{FF2B5EF4-FFF2-40B4-BE49-F238E27FC236}">
                    <a16:creationId xmlns:a16="http://schemas.microsoft.com/office/drawing/2014/main" id="{880E1D01-8322-42BA-92DC-6DE3B62D09D6}"/>
                  </a:ext>
                </a:extLst>
              </p:cNvPr>
              <p:cNvSpPr/>
              <p:nvPr/>
            </p:nvSpPr>
            <p:spPr>
              <a:xfrm>
                <a:off x="9828617" y="6310685"/>
                <a:ext cx="173088" cy="129928"/>
              </a:xfrm>
              <a:custGeom>
                <a:avLst/>
                <a:gdLst>
                  <a:gd name="connsiteX0" fmla="*/ 218671 w 260644"/>
                  <a:gd name="connsiteY0" fmla="*/ 0 h 195652"/>
                  <a:gd name="connsiteX1" fmla="*/ 68378 w 260644"/>
                  <a:gd name="connsiteY1" fmla="*/ 0 h 195652"/>
                  <a:gd name="connsiteX2" fmla="*/ 26403 w 260644"/>
                  <a:gd name="connsiteY2" fmla="*/ 44005 h 195652"/>
                  <a:gd name="connsiteX3" fmla="*/ 0 w 260644"/>
                  <a:gd name="connsiteY3" fmla="*/ 142847 h 195652"/>
                  <a:gd name="connsiteX4" fmla="*/ 41974 w 260644"/>
                  <a:gd name="connsiteY4" fmla="*/ 186852 h 195652"/>
                  <a:gd name="connsiteX5" fmla="*/ 192268 w 260644"/>
                  <a:gd name="connsiteY5" fmla="*/ 195652 h 195652"/>
                  <a:gd name="connsiteX6" fmla="*/ 234242 w 260644"/>
                  <a:gd name="connsiteY6" fmla="*/ 151648 h 195652"/>
                  <a:gd name="connsiteX7" fmla="*/ 260645 w 260644"/>
                  <a:gd name="connsiteY7" fmla="*/ 44005 h 195652"/>
                  <a:gd name="connsiteX8" fmla="*/ 218671 w 260644"/>
                  <a:gd name="connsiteY8" fmla="*/ 0 h 195652"/>
                  <a:gd name="connsiteX9" fmla="*/ 218671 w 260644"/>
                  <a:gd name="connsiteY9" fmla="*/ 0 h 195652"/>
                  <a:gd name="connsiteX10" fmla="*/ 179405 w 260644"/>
                  <a:gd name="connsiteY10" fmla="*/ 171281 h 195652"/>
                  <a:gd name="connsiteX11" fmla="*/ 44005 w 260644"/>
                  <a:gd name="connsiteY11" fmla="*/ 162480 h 195652"/>
                  <a:gd name="connsiteX12" fmla="*/ 29111 w 260644"/>
                  <a:gd name="connsiteY12" fmla="*/ 144201 h 195652"/>
                  <a:gd name="connsiteX13" fmla="*/ 46713 w 260644"/>
                  <a:gd name="connsiteY13" fmla="*/ 128630 h 195652"/>
                  <a:gd name="connsiteX14" fmla="*/ 182113 w 260644"/>
                  <a:gd name="connsiteY14" fmla="*/ 137431 h 195652"/>
                  <a:gd name="connsiteX15" fmla="*/ 197007 w 260644"/>
                  <a:gd name="connsiteY15" fmla="*/ 155710 h 195652"/>
                  <a:gd name="connsiteX16" fmla="*/ 179405 w 260644"/>
                  <a:gd name="connsiteY16" fmla="*/ 171281 h 195652"/>
                  <a:gd name="connsiteX17" fmla="*/ 179405 w 260644"/>
                  <a:gd name="connsiteY17" fmla="*/ 171281 h 195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60644" h="195652">
                    <a:moveTo>
                      <a:pt x="218671" y="0"/>
                    </a:moveTo>
                    <a:lnTo>
                      <a:pt x="68378" y="0"/>
                    </a:lnTo>
                    <a:cubicBezTo>
                      <a:pt x="45359" y="0"/>
                      <a:pt x="26403" y="18956"/>
                      <a:pt x="26403" y="44005"/>
                    </a:cubicBezTo>
                    <a:lnTo>
                      <a:pt x="0" y="142847"/>
                    </a:lnTo>
                    <a:cubicBezTo>
                      <a:pt x="0" y="166542"/>
                      <a:pt x="18279" y="186852"/>
                      <a:pt x="41974" y="186852"/>
                    </a:cubicBezTo>
                    <a:lnTo>
                      <a:pt x="192268" y="195652"/>
                    </a:lnTo>
                    <a:cubicBezTo>
                      <a:pt x="215286" y="195652"/>
                      <a:pt x="234242" y="176697"/>
                      <a:pt x="234242" y="151648"/>
                    </a:cubicBezTo>
                    <a:lnTo>
                      <a:pt x="260645" y="44005"/>
                    </a:lnTo>
                    <a:cubicBezTo>
                      <a:pt x="260645" y="18956"/>
                      <a:pt x="242366" y="0"/>
                      <a:pt x="218671" y="0"/>
                    </a:cubicBezTo>
                    <a:lnTo>
                      <a:pt x="218671" y="0"/>
                    </a:lnTo>
                    <a:close/>
                    <a:moveTo>
                      <a:pt x="179405" y="171281"/>
                    </a:moveTo>
                    <a:lnTo>
                      <a:pt x="44005" y="162480"/>
                    </a:lnTo>
                    <a:cubicBezTo>
                      <a:pt x="35204" y="161803"/>
                      <a:pt x="28434" y="153678"/>
                      <a:pt x="29111" y="144201"/>
                    </a:cubicBezTo>
                    <a:cubicBezTo>
                      <a:pt x="29788" y="134723"/>
                      <a:pt x="37913" y="127953"/>
                      <a:pt x="46713" y="128630"/>
                    </a:cubicBezTo>
                    <a:lnTo>
                      <a:pt x="182113" y="137431"/>
                    </a:lnTo>
                    <a:cubicBezTo>
                      <a:pt x="190914" y="138108"/>
                      <a:pt x="197684" y="146232"/>
                      <a:pt x="197007" y="155710"/>
                    </a:cubicBezTo>
                    <a:cubicBezTo>
                      <a:pt x="196330" y="164511"/>
                      <a:pt x="188206" y="171958"/>
                      <a:pt x="179405" y="171281"/>
                    </a:cubicBezTo>
                    <a:lnTo>
                      <a:pt x="179405" y="171281"/>
                    </a:lnTo>
                    <a:close/>
                  </a:path>
                </a:pathLst>
              </a:custGeom>
              <a:solidFill>
                <a:srgbClr val="B4B4B4"/>
              </a:solidFill>
              <a:ln w="6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solidFill>
                    <a:srgbClr val="252831"/>
                  </a:solidFill>
                </a:endParaRPr>
              </a:p>
            </p:txBody>
          </p:sp>
          <p:sp>
            <p:nvSpPr>
              <p:cNvPr id="68" name="Freeform: Shape 208">
                <a:extLst>
                  <a:ext uri="{FF2B5EF4-FFF2-40B4-BE49-F238E27FC236}">
                    <a16:creationId xmlns:a16="http://schemas.microsoft.com/office/drawing/2014/main" id="{70B986BA-4DEE-4060-AD75-EE1C84686252}"/>
                  </a:ext>
                </a:extLst>
              </p:cNvPr>
              <p:cNvSpPr/>
              <p:nvPr/>
            </p:nvSpPr>
            <p:spPr>
              <a:xfrm>
                <a:off x="7130324" y="6135417"/>
                <a:ext cx="187025" cy="129928"/>
              </a:xfrm>
              <a:custGeom>
                <a:avLst/>
                <a:gdLst>
                  <a:gd name="connsiteX0" fmla="*/ 236273 w 281631"/>
                  <a:gd name="connsiteY0" fmla="*/ 0 h 195652"/>
                  <a:gd name="connsiteX1" fmla="*/ 73793 w 281631"/>
                  <a:gd name="connsiteY1" fmla="*/ 0 h 195652"/>
                  <a:gd name="connsiteX2" fmla="*/ 28434 w 281631"/>
                  <a:gd name="connsiteY2" fmla="*/ 44005 h 195652"/>
                  <a:gd name="connsiteX3" fmla="*/ 0 w 281631"/>
                  <a:gd name="connsiteY3" fmla="*/ 142847 h 195652"/>
                  <a:gd name="connsiteX4" fmla="*/ 45359 w 281631"/>
                  <a:gd name="connsiteY4" fmla="*/ 186852 h 195652"/>
                  <a:gd name="connsiteX5" fmla="*/ 207839 w 281631"/>
                  <a:gd name="connsiteY5" fmla="*/ 195653 h 195652"/>
                  <a:gd name="connsiteX6" fmla="*/ 253198 w 281631"/>
                  <a:gd name="connsiteY6" fmla="*/ 151648 h 195652"/>
                  <a:gd name="connsiteX7" fmla="*/ 281632 w 281631"/>
                  <a:gd name="connsiteY7" fmla="*/ 44005 h 195652"/>
                  <a:gd name="connsiteX8" fmla="*/ 236273 w 281631"/>
                  <a:gd name="connsiteY8" fmla="*/ 0 h 195652"/>
                  <a:gd name="connsiteX9" fmla="*/ 236273 w 281631"/>
                  <a:gd name="connsiteY9" fmla="*/ 0 h 195652"/>
                  <a:gd name="connsiteX10" fmla="*/ 193622 w 281631"/>
                  <a:gd name="connsiteY10" fmla="*/ 171281 h 195652"/>
                  <a:gd name="connsiteX11" fmla="*/ 46713 w 281631"/>
                  <a:gd name="connsiteY11" fmla="*/ 162480 h 195652"/>
                  <a:gd name="connsiteX12" fmla="*/ 30465 w 281631"/>
                  <a:gd name="connsiteY12" fmla="*/ 144201 h 195652"/>
                  <a:gd name="connsiteX13" fmla="*/ 49421 w 281631"/>
                  <a:gd name="connsiteY13" fmla="*/ 128630 h 195652"/>
                  <a:gd name="connsiteX14" fmla="*/ 196330 w 281631"/>
                  <a:gd name="connsiteY14" fmla="*/ 137431 h 195652"/>
                  <a:gd name="connsiteX15" fmla="*/ 212578 w 281631"/>
                  <a:gd name="connsiteY15" fmla="*/ 155710 h 195652"/>
                  <a:gd name="connsiteX16" fmla="*/ 193622 w 281631"/>
                  <a:gd name="connsiteY16" fmla="*/ 171281 h 195652"/>
                  <a:gd name="connsiteX17" fmla="*/ 193622 w 281631"/>
                  <a:gd name="connsiteY17" fmla="*/ 171281 h 195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81631" h="195652">
                    <a:moveTo>
                      <a:pt x="236273" y="0"/>
                    </a:moveTo>
                    <a:lnTo>
                      <a:pt x="73793" y="0"/>
                    </a:lnTo>
                    <a:cubicBezTo>
                      <a:pt x="49421" y="0"/>
                      <a:pt x="28434" y="18956"/>
                      <a:pt x="28434" y="44005"/>
                    </a:cubicBezTo>
                    <a:lnTo>
                      <a:pt x="0" y="142847"/>
                    </a:lnTo>
                    <a:cubicBezTo>
                      <a:pt x="0" y="166542"/>
                      <a:pt x="19633" y="186852"/>
                      <a:pt x="45359" y="186852"/>
                    </a:cubicBezTo>
                    <a:lnTo>
                      <a:pt x="207839" y="195653"/>
                    </a:lnTo>
                    <a:cubicBezTo>
                      <a:pt x="232211" y="195653"/>
                      <a:pt x="253198" y="176697"/>
                      <a:pt x="253198" y="151648"/>
                    </a:cubicBezTo>
                    <a:lnTo>
                      <a:pt x="281632" y="44005"/>
                    </a:lnTo>
                    <a:cubicBezTo>
                      <a:pt x="281632" y="18956"/>
                      <a:pt x="260645" y="0"/>
                      <a:pt x="236273" y="0"/>
                    </a:cubicBezTo>
                    <a:lnTo>
                      <a:pt x="236273" y="0"/>
                    </a:lnTo>
                    <a:close/>
                    <a:moveTo>
                      <a:pt x="193622" y="171281"/>
                    </a:moveTo>
                    <a:lnTo>
                      <a:pt x="46713" y="162480"/>
                    </a:lnTo>
                    <a:cubicBezTo>
                      <a:pt x="37235" y="161803"/>
                      <a:pt x="29788" y="153679"/>
                      <a:pt x="30465" y="144201"/>
                    </a:cubicBezTo>
                    <a:cubicBezTo>
                      <a:pt x="31142" y="135400"/>
                      <a:pt x="39943" y="127953"/>
                      <a:pt x="49421" y="128630"/>
                    </a:cubicBezTo>
                    <a:lnTo>
                      <a:pt x="196330" y="137431"/>
                    </a:lnTo>
                    <a:cubicBezTo>
                      <a:pt x="205808" y="138108"/>
                      <a:pt x="213255" y="146232"/>
                      <a:pt x="212578" y="155710"/>
                    </a:cubicBezTo>
                    <a:cubicBezTo>
                      <a:pt x="211224" y="165188"/>
                      <a:pt x="203100" y="172635"/>
                      <a:pt x="193622" y="171281"/>
                    </a:cubicBezTo>
                    <a:lnTo>
                      <a:pt x="193622" y="171281"/>
                    </a:lnTo>
                    <a:close/>
                  </a:path>
                </a:pathLst>
              </a:custGeom>
              <a:solidFill>
                <a:srgbClr val="B4B4B4"/>
              </a:solidFill>
              <a:ln w="6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252831"/>
                  </a:solidFill>
                </a:endParaRPr>
              </a:p>
            </p:txBody>
          </p:sp>
          <p:sp>
            <p:nvSpPr>
              <p:cNvPr id="69" name="Freeform: Shape 209">
                <a:extLst>
                  <a:ext uri="{FF2B5EF4-FFF2-40B4-BE49-F238E27FC236}">
                    <a16:creationId xmlns:a16="http://schemas.microsoft.com/office/drawing/2014/main" id="{FC3618FF-B54D-44FD-B287-4ECB7F6D3624}"/>
                  </a:ext>
                </a:extLst>
              </p:cNvPr>
              <p:cNvSpPr/>
              <p:nvPr/>
            </p:nvSpPr>
            <p:spPr>
              <a:xfrm>
                <a:off x="7072329" y="5976839"/>
                <a:ext cx="3298565" cy="288211"/>
              </a:xfrm>
              <a:custGeom>
                <a:avLst/>
                <a:gdLst>
                  <a:gd name="connsiteX0" fmla="*/ 4964434 w 4967141"/>
                  <a:gd name="connsiteY0" fmla="*/ 334927 h 434003"/>
                  <a:gd name="connsiteX1" fmla="*/ 4617810 w 4967141"/>
                  <a:gd name="connsiteY1" fmla="*/ 424968 h 434003"/>
                  <a:gd name="connsiteX2" fmla="*/ 4551464 w 4967141"/>
                  <a:gd name="connsiteY2" fmla="*/ 433769 h 434003"/>
                  <a:gd name="connsiteX3" fmla="*/ 51452 w 4967141"/>
                  <a:gd name="connsiteY3" fmla="*/ 145368 h 434003"/>
                  <a:gd name="connsiteX4" fmla="*/ 16248 w 4967141"/>
                  <a:gd name="connsiteY4" fmla="*/ 120319 h 434003"/>
                  <a:gd name="connsiteX5" fmla="*/ 0 w 4967141"/>
                  <a:gd name="connsiteY5" fmla="*/ 1167 h 434003"/>
                  <a:gd name="connsiteX6" fmla="*/ 4384923 w 4967141"/>
                  <a:gd name="connsiteY6" fmla="*/ 276706 h 434003"/>
                  <a:gd name="connsiteX7" fmla="*/ 4714622 w 4967141"/>
                  <a:gd name="connsiteY7" fmla="*/ 244210 h 434003"/>
                  <a:gd name="connsiteX8" fmla="*/ 4967142 w 4967141"/>
                  <a:gd name="connsiteY8" fmla="*/ 253011 h 434003"/>
                  <a:gd name="connsiteX9" fmla="*/ 4964434 w 4967141"/>
                  <a:gd name="connsiteY9" fmla="*/ 334927 h 434003"/>
                  <a:gd name="connsiteX10" fmla="*/ 4964434 w 4967141"/>
                  <a:gd name="connsiteY10" fmla="*/ 334927 h 434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967141" h="434003">
                    <a:moveTo>
                      <a:pt x="4964434" y="334927"/>
                    </a:moveTo>
                    <a:cubicBezTo>
                      <a:pt x="4848667" y="364715"/>
                      <a:pt x="4733577" y="393826"/>
                      <a:pt x="4617810" y="424968"/>
                    </a:cubicBezTo>
                    <a:cubicBezTo>
                      <a:pt x="4596147" y="430384"/>
                      <a:pt x="4573806" y="435123"/>
                      <a:pt x="4551464" y="433769"/>
                    </a:cubicBezTo>
                    <a:cubicBezTo>
                      <a:pt x="4321285" y="422937"/>
                      <a:pt x="252521" y="157553"/>
                      <a:pt x="51452" y="145368"/>
                    </a:cubicBezTo>
                    <a:cubicBezTo>
                      <a:pt x="33173" y="144691"/>
                      <a:pt x="18956" y="142660"/>
                      <a:pt x="16248" y="120319"/>
                    </a:cubicBezTo>
                    <a:cubicBezTo>
                      <a:pt x="11509" y="81053"/>
                      <a:pt x="5416" y="40433"/>
                      <a:pt x="0" y="1167"/>
                    </a:cubicBezTo>
                    <a:cubicBezTo>
                      <a:pt x="0" y="-20497"/>
                      <a:pt x="4329409" y="266551"/>
                      <a:pt x="4384923" y="276706"/>
                    </a:cubicBezTo>
                    <a:cubicBezTo>
                      <a:pt x="4505429" y="298370"/>
                      <a:pt x="4601562" y="282121"/>
                      <a:pt x="4714622" y="244210"/>
                    </a:cubicBezTo>
                    <a:cubicBezTo>
                      <a:pt x="4878455" y="189373"/>
                      <a:pt x="4967142" y="206297"/>
                      <a:pt x="4967142" y="253011"/>
                    </a:cubicBezTo>
                    <a:cubicBezTo>
                      <a:pt x="4966465" y="281445"/>
                      <a:pt x="4964434" y="308525"/>
                      <a:pt x="4964434" y="334927"/>
                    </a:cubicBezTo>
                    <a:lnTo>
                      <a:pt x="4964434" y="334927"/>
                    </a:lnTo>
                    <a:close/>
                  </a:path>
                </a:pathLst>
              </a:custGeom>
              <a:solidFill>
                <a:srgbClr val="B4B4B4"/>
              </a:solidFill>
              <a:ln w="6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252831"/>
                  </a:solidFill>
                </a:endParaRPr>
              </a:p>
            </p:txBody>
          </p:sp>
          <p:sp>
            <p:nvSpPr>
              <p:cNvPr id="70" name="Freeform: Shape 210">
                <a:extLst>
                  <a:ext uri="{FF2B5EF4-FFF2-40B4-BE49-F238E27FC236}">
                    <a16:creationId xmlns:a16="http://schemas.microsoft.com/office/drawing/2014/main" id="{101ECD20-9500-4C2B-9162-9513187DFFC6}"/>
                  </a:ext>
                </a:extLst>
              </p:cNvPr>
              <p:cNvSpPr/>
              <p:nvPr/>
            </p:nvSpPr>
            <p:spPr>
              <a:xfrm>
                <a:off x="7072329" y="5933512"/>
                <a:ext cx="3298565" cy="244786"/>
              </a:xfrm>
              <a:custGeom>
                <a:avLst/>
                <a:gdLst>
                  <a:gd name="connsiteX0" fmla="*/ 0 w 4967141"/>
                  <a:gd name="connsiteY0" fmla="*/ 65057 h 368611"/>
                  <a:gd name="connsiteX1" fmla="*/ 182113 w 4967141"/>
                  <a:gd name="connsiteY1" fmla="*/ 65 h 368611"/>
                  <a:gd name="connsiteX2" fmla="*/ 4425543 w 4967141"/>
                  <a:gd name="connsiteY2" fmla="*/ 270865 h 368611"/>
                  <a:gd name="connsiteX3" fmla="*/ 4692957 w 4967141"/>
                  <a:gd name="connsiteY3" fmla="*/ 244462 h 368611"/>
                  <a:gd name="connsiteX4" fmla="*/ 4838512 w 4967141"/>
                  <a:gd name="connsiteY4" fmla="*/ 234307 h 368611"/>
                  <a:gd name="connsiteX5" fmla="*/ 4967142 w 4967141"/>
                  <a:gd name="connsiteY5" fmla="*/ 331795 h 368611"/>
                  <a:gd name="connsiteX6" fmla="*/ 4831742 w 4967141"/>
                  <a:gd name="connsiteY6" fmla="*/ 294560 h 368611"/>
                  <a:gd name="connsiteX7" fmla="*/ 4611717 w 4967141"/>
                  <a:gd name="connsiteY7" fmla="*/ 352782 h 368611"/>
                  <a:gd name="connsiteX8" fmla="*/ 4447207 w 4967141"/>
                  <a:gd name="connsiteY8" fmla="*/ 364968 h 368611"/>
                  <a:gd name="connsiteX9" fmla="*/ 0 w 4967141"/>
                  <a:gd name="connsiteY9" fmla="*/ 65057 h 368611"/>
                  <a:gd name="connsiteX10" fmla="*/ 0 w 4967141"/>
                  <a:gd name="connsiteY10" fmla="*/ 65057 h 368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967141" h="368611">
                    <a:moveTo>
                      <a:pt x="0" y="65057"/>
                    </a:moveTo>
                    <a:cubicBezTo>
                      <a:pt x="0" y="18344"/>
                      <a:pt x="132692" y="-1289"/>
                      <a:pt x="182113" y="65"/>
                    </a:cubicBezTo>
                    <a:cubicBezTo>
                      <a:pt x="261998" y="12251"/>
                      <a:pt x="3679490" y="207904"/>
                      <a:pt x="4425543" y="270865"/>
                    </a:cubicBezTo>
                    <a:cubicBezTo>
                      <a:pt x="4562974" y="283051"/>
                      <a:pt x="4646244" y="255971"/>
                      <a:pt x="4692957" y="244462"/>
                    </a:cubicBezTo>
                    <a:cubicBezTo>
                      <a:pt x="4731547" y="228891"/>
                      <a:pt x="4828357" y="233630"/>
                      <a:pt x="4838512" y="234307"/>
                    </a:cubicBezTo>
                    <a:cubicBezTo>
                      <a:pt x="4874393" y="222121"/>
                      <a:pt x="4967142" y="331795"/>
                      <a:pt x="4967142" y="331795"/>
                    </a:cubicBezTo>
                    <a:cubicBezTo>
                      <a:pt x="4952925" y="337211"/>
                      <a:pt x="4904858" y="278312"/>
                      <a:pt x="4831742" y="294560"/>
                    </a:cubicBezTo>
                    <a:cubicBezTo>
                      <a:pt x="4757949" y="313516"/>
                      <a:pt x="4683479" y="329087"/>
                      <a:pt x="4611717" y="352782"/>
                    </a:cubicBezTo>
                    <a:cubicBezTo>
                      <a:pt x="4556881" y="371061"/>
                      <a:pt x="4501367" y="371061"/>
                      <a:pt x="4447207" y="364968"/>
                    </a:cubicBezTo>
                    <a:cubicBezTo>
                      <a:pt x="4092459" y="324348"/>
                      <a:pt x="199715" y="84690"/>
                      <a:pt x="0" y="65057"/>
                    </a:cubicBezTo>
                    <a:lnTo>
                      <a:pt x="0" y="65057"/>
                    </a:lnTo>
                    <a:close/>
                  </a:path>
                </a:pathLst>
              </a:custGeom>
              <a:solidFill>
                <a:srgbClr val="9E9C9A"/>
              </a:solidFill>
              <a:ln w="6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252831"/>
                  </a:solidFill>
                </a:endParaRPr>
              </a:p>
            </p:txBody>
          </p:sp>
          <p:sp>
            <p:nvSpPr>
              <p:cNvPr id="71" name="Freeform: Shape 211">
                <a:extLst>
                  <a:ext uri="{FF2B5EF4-FFF2-40B4-BE49-F238E27FC236}">
                    <a16:creationId xmlns:a16="http://schemas.microsoft.com/office/drawing/2014/main" id="{94418690-46D7-4F9C-A37C-DD15784B1B71}"/>
                  </a:ext>
                </a:extLst>
              </p:cNvPr>
              <p:cNvSpPr/>
              <p:nvPr/>
            </p:nvSpPr>
            <p:spPr>
              <a:xfrm>
                <a:off x="7087165" y="6063034"/>
                <a:ext cx="3283976" cy="287854"/>
              </a:xfrm>
              <a:custGeom>
                <a:avLst/>
                <a:gdLst>
                  <a:gd name="connsiteX0" fmla="*/ 4942770 w 4945173"/>
                  <a:gd name="connsiteY0" fmla="*/ 212578 h 433465"/>
                  <a:gd name="connsiteX1" fmla="*/ 4896057 w 4945173"/>
                  <a:gd name="connsiteY1" fmla="*/ 209193 h 433465"/>
                  <a:gd name="connsiteX2" fmla="*/ 4796538 w 4945173"/>
                  <a:gd name="connsiteY2" fmla="*/ 233565 h 433465"/>
                  <a:gd name="connsiteX3" fmla="*/ 4468193 w 4945173"/>
                  <a:gd name="connsiteY3" fmla="*/ 293141 h 433465"/>
                  <a:gd name="connsiteX4" fmla="*/ 0 w 4945173"/>
                  <a:gd name="connsiteY4" fmla="*/ 0 h 433465"/>
                  <a:gd name="connsiteX5" fmla="*/ 27080 w 4945173"/>
                  <a:gd name="connsiteY5" fmla="*/ 118475 h 433465"/>
                  <a:gd name="connsiteX6" fmla="*/ 79886 w 4945173"/>
                  <a:gd name="connsiteY6" fmla="*/ 131338 h 433465"/>
                  <a:gd name="connsiteX7" fmla="*/ 4294882 w 4945173"/>
                  <a:gd name="connsiteY7" fmla="*/ 421093 h 433465"/>
                  <a:gd name="connsiteX8" fmla="*/ 4490535 w 4945173"/>
                  <a:gd name="connsiteY8" fmla="*/ 432603 h 433465"/>
                  <a:gd name="connsiteX9" fmla="*/ 4577868 w 4945173"/>
                  <a:gd name="connsiteY9" fmla="*/ 415678 h 433465"/>
                  <a:gd name="connsiteX10" fmla="*/ 4942770 w 4945173"/>
                  <a:gd name="connsiteY10" fmla="*/ 212578 h 433465"/>
                  <a:gd name="connsiteX11" fmla="*/ 4942770 w 4945173"/>
                  <a:gd name="connsiteY11" fmla="*/ 212578 h 433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45173" h="433465">
                    <a:moveTo>
                      <a:pt x="4942770" y="212578"/>
                    </a:moveTo>
                    <a:cubicBezTo>
                      <a:pt x="4928553" y="199715"/>
                      <a:pt x="4911628" y="206485"/>
                      <a:pt x="4896057" y="209193"/>
                    </a:cubicBezTo>
                    <a:cubicBezTo>
                      <a:pt x="4862884" y="215963"/>
                      <a:pt x="4829711" y="226795"/>
                      <a:pt x="4796538" y="233565"/>
                    </a:cubicBezTo>
                    <a:cubicBezTo>
                      <a:pt x="4688218" y="257260"/>
                      <a:pt x="4582606" y="301941"/>
                      <a:pt x="4468193" y="293141"/>
                    </a:cubicBezTo>
                    <a:cubicBezTo>
                      <a:pt x="4362582" y="285016"/>
                      <a:pt x="25049" y="7447"/>
                      <a:pt x="0" y="0"/>
                    </a:cubicBezTo>
                    <a:cubicBezTo>
                      <a:pt x="8124" y="46036"/>
                      <a:pt x="7447" y="100196"/>
                      <a:pt x="27080" y="118475"/>
                    </a:cubicBezTo>
                    <a:cubicBezTo>
                      <a:pt x="42651" y="131338"/>
                      <a:pt x="50098" y="127276"/>
                      <a:pt x="79886" y="131338"/>
                    </a:cubicBezTo>
                    <a:cubicBezTo>
                      <a:pt x="171281" y="140139"/>
                      <a:pt x="4220412" y="415678"/>
                      <a:pt x="4294882" y="421093"/>
                    </a:cubicBezTo>
                    <a:cubicBezTo>
                      <a:pt x="4360551" y="426509"/>
                      <a:pt x="4426220" y="425155"/>
                      <a:pt x="4490535" y="432603"/>
                    </a:cubicBezTo>
                    <a:cubicBezTo>
                      <a:pt x="4520323" y="435988"/>
                      <a:pt x="4550111" y="429218"/>
                      <a:pt x="4577868" y="415678"/>
                    </a:cubicBezTo>
                    <a:cubicBezTo>
                      <a:pt x="4642859" y="386566"/>
                      <a:pt x="4976620" y="253198"/>
                      <a:pt x="4942770" y="212578"/>
                    </a:cubicBezTo>
                    <a:lnTo>
                      <a:pt x="4942770" y="212578"/>
                    </a:lnTo>
                    <a:close/>
                  </a:path>
                </a:pathLst>
              </a:custGeom>
              <a:solidFill>
                <a:srgbClr val="7A7979"/>
              </a:solidFill>
              <a:ln w="6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252831"/>
                  </a:solidFill>
                </a:endParaRPr>
              </a:p>
            </p:txBody>
          </p:sp>
          <p:sp>
            <p:nvSpPr>
              <p:cNvPr id="72" name="Freeform: Shape 212">
                <a:extLst>
                  <a:ext uri="{FF2B5EF4-FFF2-40B4-BE49-F238E27FC236}">
                    <a16:creationId xmlns:a16="http://schemas.microsoft.com/office/drawing/2014/main" id="{A44D4D9E-1A73-4016-9088-2FFAD210CC3D}"/>
                  </a:ext>
                </a:extLst>
              </p:cNvPr>
              <p:cNvSpPr/>
              <p:nvPr/>
            </p:nvSpPr>
            <p:spPr>
              <a:xfrm>
                <a:off x="7187421" y="5919117"/>
                <a:ext cx="3139864" cy="216494"/>
              </a:xfrm>
              <a:custGeom>
                <a:avLst/>
                <a:gdLst>
                  <a:gd name="connsiteX0" fmla="*/ 0 w 4728161"/>
                  <a:gd name="connsiteY0" fmla="*/ 40699 h 326007"/>
                  <a:gd name="connsiteX1" fmla="*/ 431925 w 4728161"/>
                  <a:gd name="connsiteY1" fmla="*/ 79 h 326007"/>
                  <a:gd name="connsiteX2" fmla="*/ 4185885 w 4728161"/>
                  <a:gd name="connsiteY2" fmla="*/ 232289 h 326007"/>
                  <a:gd name="connsiteX3" fmla="*/ 4454654 w 4728161"/>
                  <a:gd name="connsiteY3" fmla="*/ 188284 h 326007"/>
                  <a:gd name="connsiteX4" fmla="*/ 4615780 w 4728161"/>
                  <a:gd name="connsiteY4" fmla="*/ 181514 h 326007"/>
                  <a:gd name="connsiteX5" fmla="*/ 4728161 w 4728161"/>
                  <a:gd name="connsiteY5" fmla="*/ 290511 h 326007"/>
                  <a:gd name="connsiteX6" fmla="*/ 4599532 w 4728161"/>
                  <a:gd name="connsiteY6" fmla="*/ 270201 h 326007"/>
                  <a:gd name="connsiteX7" fmla="*/ 4372737 w 4728161"/>
                  <a:gd name="connsiteY7" fmla="*/ 310821 h 326007"/>
                  <a:gd name="connsiteX8" fmla="*/ 4208226 w 4728161"/>
                  <a:gd name="connsiteY8" fmla="*/ 322330 h 326007"/>
                  <a:gd name="connsiteX9" fmla="*/ 0 w 4728161"/>
                  <a:gd name="connsiteY9" fmla="*/ 40699 h 326007"/>
                  <a:gd name="connsiteX10" fmla="*/ 0 w 4728161"/>
                  <a:gd name="connsiteY10" fmla="*/ 40699 h 326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28161" h="326007">
                    <a:moveTo>
                      <a:pt x="0" y="40699"/>
                    </a:moveTo>
                    <a:cubicBezTo>
                      <a:pt x="90041" y="14973"/>
                      <a:pt x="382504" y="-1275"/>
                      <a:pt x="431925" y="79"/>
                    </a:cubicBezTo>
                    <a:cubicBezTo>
                      <a:pt x="511811" y="11588"/>
                      <a:pt x="3438478" y="171359"/>
                      <a:pt x="4185885" y="232289"/>
                    </a:cubicBezTo>
                    <a:cubicBezTo>
                      <a:pt x="4323316" y="243798"/>
                      <a:pt x="4407941" y="200470"/>
                      <a:pt x="4454654" y="188284"/>
                    </a:cubicBezTo>
                    <a:cubicBezTo>
                      <a:pt x="4493242" y="173390"/>
                      <a:pt x="4604947" y="180160"/>
                      <a:pt x="4615780" y="181514"/>
                    </a:cubicBezTo>
                    <a:cubicBezTo>
                      <a:pt x="4680771" y="193700"/>
                      <a:pt x="4728161" y="290511"/>
                      <a:pt x="4728161" y="290511"/>
                    </a:cubicBezTo>
                    <a:cubicBezTo>
                      <a:pt x="4713945" y="295927"/>
                      <a:pt x="4673325" y="254630"/>
                      <a:pt x="4599532" y="270201"/>
                    </a:cubicBezTo>
                    <a:cubicBezTo>
                      <a:pt x="4525739" y="288480"/>
                      <a:pt x="4443822" y="287803"/>
                      <a:pt x="4372737" y="310821"/>
                    </a:cubicBezTo>
                    <a:cubicBezTo>
                      <a:pt x="4317900" y="328423"/>
                      <a:pt x="4261709" y="328423"/>
                      <a:pt x="4208226" y="322330"/>
                    </a:cubicBezTo>
                    <a:cubicBezTo>
                      <a:pt x="3852124" y="282387"/>
                      <a:pt x="199038" y="58300"/>
                      <a:pt x="0" y="40699"/>
                    </a:cubicBezTo>
                    <a:lnTo>
                      <a:pt x="0" y="40699"/>
                    </a:lnTo>
                    <a:close/>
                  </a:path>
                </a:pathLst>
              </a:custGeom>
              <a:solidFill>
                <a:srgbClr val="4D4D4D"/>
              </a:solidFill>
              <a:ln w="6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252831"/>
                  </a:solidFill>
                </a:endParaRPr>
              </a:p>
            </p:txBody>
          </p:sp>
        </p:grpSp>
        <p:grpSp>
          <p:nvGrpSpPr>
            <p:cNvPr id="45" name="Group 178">
              <a:extLst>
                <a:ext uri="{FF2B5EF4-FFF2-40B4-BE49-F238E27FC236}">
                  <a16:creationId xmlns:a16="http://schemas.microsoft.com/office/drawing/2014/main" id="{1353AFCF-42CD-4814-AF7F-BF6267A7A535}"/>
                </a:ext>
              </a:extLst>
            </p:cNvPr>
            <p:cNvGrpSpPr/>
            <p:nvPr/>
          </p:nvGrpSpPr>
          <p:grpSpPr>
            <a:xfrm>
              <a:off x="3477066" y="1871235"/>
              <a:ext cx="1472429" cy="2204249"/>
              <a:chOff x="4854267" y="3354767"/>
              <a:chExt cx="2232607" cy="3342246"/>
            </a:xfrm>
            <a:effectLst/>
          </p:grpSpPr>
          <p:sp>
            <p:nvSpPr>
              <p:cNvPr id="60" name="Freeform: Shape 200">
                <a:extLst>
                  <a:ext uri="{FF2B5EF4-FFF2-40B4-BE49-F238E27FC236}">
                    <a16:creationId xmlns:a16="http://schemas.microsoft.com/office/drawing/2014/main" id="{85B94266-7E24-4007-A7CC-BDFED7E044FB}"/>
                  </a:ext>
                </a:extLst>
              </p:cNvPr>
              <p:cNvSpPr/>
              <p:nvPr/>
            </p:nvSpPr>
            <p:spPr>
              <a:xfrm>
                <a:off x="4854267" y="3354767"/>
                <a:ext cx="2232607" cy="2910128"/>
              </a:xfrm>
              <a:custGeom>
                <a:avLst/>
                <a:gdLst>
                  <a:gd name="connsiteX0" fmla="*/ 3157277 w 3361970"/>
                  <a:gd name="connsiteY0" fmla="*/ 4382215 h 4382214"/>
                  <a:gd name="connsiteX1" fmla="*/ 674721 w 3361970"/>
                  <a:gd name="connsiteY1" fmla="*/ 3821659 h 4382214"/>
                  <a:gd name="connsiteX2" fmla="*/ 586712 w 3361970"/>
                  <a:gd name="connsiteY2" fmla="*/ 3733649 h 4382214"/>
                  <a:gd name="connsiteX3" fmla="*/ 430 w 3361970"/>
                  <a:gd name="connsiteY3" fmla="*/ 178051 h 4382214"/>
                  <a:gd name="connsiteX4" fmla="*/ 149370 w 3361970"/>
                  <a:gd name="connsiteY4" fmla="*/ 83948 h 4382214"/>
                  <a:gd name="connsiteX5" fmla="*/ 2656298 w 3361970"/>
                  <a:gd name="connsiteY5" fmla="*/ 0 h 4382214"/>
                  <a:gd name="connsiteX6" fmla="*/ 2744307 w 3361970"/>
                  <a:gd name="connsiteY6" fmla="*/ 88010 h 4382214"/>
                  <a:gd name="connsiteX7" fmla="*/ 3359699 w 3361970"/>
                  <a:gd name="connsiteY7" fmla="*/ 4176407 h 4382214"/>
                  <a:gd name="connsiteX8" fmla="*/ 3157277 w 3361970"/>
                  <a:gd name="connsiteY8" fmla="*/ 4382215 h 4382214"/>
                  <a:gd name="connsiteX9" fmla="*/ 3157277 w 3361970"/>
                  <a:gd name="connsiteY9" fmla="*/ 4382215 h 438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61970" h="4382214">
                    <a:moveTo>
                      <a:pt x="3157277" y="4382215"/>
                    </a:moveTo>
                    <a:lnTo>
                      <a:pt x="674721" y="3821659"/>
                    </a:lnTo>
                    <a:cubicBezTo>
                      <a:pt x="627331" y="3810151"/>
                      <a:pt x="619207" y="3832492"/>
                      <a:pt x="586712" y="3733649"/>
                    </a:cubicBezTo>
                    <a:cubicBezTo>
                      <a:pt x="361271" y="3043788"/>
                      <a:pt x="107396" y="1081167"/>
                      <a:pt x="430" y="178051"/>
                    </a:cubicBezTo>
                    <a:cubicBezTo>
                      <a:pt x="-7694" y="107643"/>
                      <a:pt x="101303" y="83948"/>
                      <a:pt x="149370" y="83948"/>
                    </a:cubicBezTo>
                    <a:lnTo>
                      <a:pt x="2656298" y="0"/>
                    </a:lnTo>
                    <a:cubicBezTo>
                      <a:pt x="2705042" y="0"/>
                      <a:pt x="2744307" y="39943"/>
                      <a:pt x="2744307" y="88010"/>
                    </a:cubicBezTo>
                    <a:lnTo>
                      <a:pt x="3359699" y="4176407"/>
                    </a:lnTo>
                    <a:cubicBezTo>
                      <a:pt x="3384071" y="4254939"/>
                      <a:pt x="3205344" y="4382215"/>
                      <a:pt x="3157277" y="4382215"/>
                    </a:cubicBezTo>
                    <a:lnTo>
                      <a:pt x="3157277" y="4382215"/>
                    </a:lnTo>
                    <a:close/>
                  </a:path>
                </a:pathLst>
              </a:custGeom>
              <a:solidFill>
                <a:srgbClr val="7A7979"/>
              </a:solidFill>
              <a:ln w="6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252831"/>
                  </a:solidFill>
                </a:endParaRPr>
              </a:p>
            </p:txBody>
          </p:sp>
          <p:sp>
            <p:nvSpPr>
              <p:cNvPr id="61" name="Freeform: Shape 201">
                <a:extLst>
                  <a:ext uri="{FF2B5EF4-FFF2-40B4-BE49-F238E27FC236}">
                    <a16:creationId xmlns:a16="http://schemas.microsoft.com/office/drawing/2014/main" id="{B3274988-4B30-441B-B4CA-BD8FFC463326}"/>
                  </a:ext>
                </a:extLst>
              </p:cNvPr>
              <p:cNvSpPr/>
              <p:nvPr/>
            </p:nvSpPr>
            <p:spPr>
              <a:xfrm>
                <a:off x="4854311" y="3398826"/>
                <a:ext cx="1987833" cy="2938919"/>
              </a:xfrm>
              <a:custGeom>
                <a:avLst/>
                <a:gdLst>
                  <a:gd name="connsiteX0" fmla="*/ 95821 w 2993377"/>
                  <a:gd name="connsiteY0" fmla="*/ 1229430 h 4425568"/>
                  <a:gd name="connsiteX1" fmla="*/ 57909 w 2993377"/>
                  <a:gd name="connsiteY1" fmla="*/ 855050 h 4425568"/>
                  <a:gd name="connsiteX2" fmla="*/ 365 w 2993377"/>
                  <a:gd name="connsiteY2" fmla="*/ 180759 h 4425568"/>
                  <a:gd name="connsiteX3" fmla="*/ 109361 w 2993377"/>
                  <a:gd name="connsiteY3" fmla="*/ 44682 h 4425568"/>
                  <a:gd name="connsiteX4" fmla="*/ 2393556 w 2993377"/>
                  <a:gd name="connsiteY4" fmla="*/ 0 h 4425568"/>
                  <a:gd name="connsiteX5" fmla="*/ 1987357 w 2993377"/>
                  <a:gd name="connsiteY5" fmla="*/ 1939602 h 4425568"/>
                  <a:gd name="connsiteX6" fmla="*/ 2865424 w 2993377"/>
                  <a:gd name="connsiteY6" fmla="*/ 4122924 h 4425568"/>
                  <a:gd name="connsiteX7" fmla="*/ 2993377 w 2993377"/>
                  <a:gd name="connsiteY7" fmla="*/ 4270510 h 4425568"/>
                  <a:gd name="connsiteX8" fmla="*/ 1806598 w 2993377"/>
                  <a:gd name="connsiteY8" fmla="*/ 4001064 h 4425568"/>
                  <a:gd name="connsiteX9" fmla="*/ 1772071 w 2993377"/>
                  <a:gd name="connsiteY9" fmla="*/ 4023405 h 4425568"/>
                  <a:gd name="connsiteX10" fmla="*/ 1860758 w 2993377"/>
                  <a:gd name="connsiteY10" fmla="*/ 4353104 h 4425568"/>
                  <a:gd name="connsiteX11" fmla="*/ 1814722 w 2993377"/>
                  <a:gd name="connsiteY11" fmla="*/ 4412680 h 4425568"/>
                  <a:gd name="connsiteX12" fmla="*/ 1587250 w 2993377"/>
                  <a:gd name="connsiteY12" fmla="*/ 4425543 h 4425568"/>
                  <a:gd name="connsiteX13" fmla="*/ 1506687 w 2993377"/>
                  <a:gd name="connsiteY13" fmla="*/ 4319254 h 4425568"/>
                  <a:gd name="connsiteX14" fmla="*/ 1533090 w 2993377"/>
                  <a:gd name="connsiteY14" fmla="*/ 3940811 h 4425568"/>
                  <a:gd name="connsiteX15" fmla="*/ 648930 w 2993377"/>
                  <a:gd name="connsiteY15" fmla="*/ 3752606 h 4425568"/>
                  <a:gd name="connsiteX16" fmla="*/ 594770 w 2993377"/>
                  <a:gd name="connsiteY16" fmla="*/ 3683552 h 4425568"/>
                  <a:gd name="connsiteX17" fmla="*/ 95821 w 2993377"/>
                  <a:gd name="connsiteY17" fmla="*/ 1229430 h 4425568"/>
                  <a:gd name="connsiteX18" fmla="*/ 95821 w 2993377"/>
                  <a:gd name="connsiteY18" fmla="*/ 1229430 h 4425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993377" h="4425568">
                    <a:moveTo>
                      <a:pt x="95821" y="1229430"/>
                    </a:moveTo>
                    <a:cubicBezTo>
                      <a:pt x="81604" y="1104863"/>
                      <a:pt x="68741" y="980295"/>
                      <a:pt x="57909" y="855050"/>
                    </a:cubicBezTo>
                    <a:cubicBezTo>
                      <a:pt x="38277" y="636379"/>
                      <a:pt x="8489" y="399429"/>
                      <a:pt x="365" y="180759"/>
                    </a:cubicBezTo>
                    <a:cubicBezTo>
                      <a:pt x="-3020" y="88687"/>
                      <a:pt x="15936" y="67023"/>
                      <a:pt x="109361" y="44682"/>
                    </a:cubicBezTo>
                    <a:cubicBezTo>
                      <a:pt x="504729" y="46713"/>
                      <a:pt x="2393556" y="677"/>
                      <a:pt x="2393556" y="0"/>
                    </a:cubicBezTo>
                    <a:cubicBezTo>
                      <a:pt x="2092969" y="580865"/>
                      <a:pt x="1955538" y="1288329"/>
                      <a:pt x="1987357" y="1939602"/>
                    </a:cubicBezTo>
                    <a:cubicBezTo>
                      <a:pt x="2027300" y="2739815"/>
                      <a:pt x="2325179" y="3524457"/>
                      <a:pt x="2865424" y="4122924"/>
                    </a:cubicBezTo>
                    <a:cubicBezTo>
                      <a:pt x="2904013" y="4166252"/>
                      <a:pt x="2960204" y="4223797"/>
                      <a:pt x="2993377" y="4270510"/>
                    </a:cubicBezTo>
                    <a:cubicBezTo>
                      <a:pt x="2755751" y="4227859"/>
                      <a:pt x="1992773" y="4044392"/>
                      <a:pt x="1806598" y="4001064"/>
                    </a:cubicBezTo>
                    <a:cubicBezTo>
                      <a:pt x="1772071" y="3992940"/>
                      <a:pt x="1765978" y="3992940"/>
                      <a:pt x="1772071" y="4023405"/>
                    </a:cubicBezTo>
                    <a:cubicBezTo>
                      <a:pt x="1777487" y="4051162"/>
                      <a:pt x="1852634" y="4309776"/>
                      <a:pt x="1860758" y="4353104"/>
                    </a:cubicBezTo>
                    <a:cubicBezTo>
                      <a:pt x="1869559" y="4397109"/>
                      <a:pt x="1860081" y="4409972"/>
                      <a:pt x="1814722" y="4412680"/>
                    </a:cubicBezTo>
                    <a:cubicBezTo>
                      <a:pt x="1796443" y="4413357"/>
                      <a:pt x="1593343" y="4426220"/>
                      <a:pt x="1587250" y="4425543"/>
                    </a:cubicBezTo>
                    <a:cubicBezTo>
                      <a:pt x="1498563" y="4412680"/>
                      <a:pt x="1497886" y="4412003"/>
                      <a:pt x="1506687" y="4319254"/>
                    </a:cubicBezTo>
                    <a:cubicBezTo>
                      <a:pt x="1516842" y="4287435"/>
                      <a:pt x="1517519" y="4114800"/>
                      <a:pt x="1533090" y="3940811"/>
                    </a:cubicBezTo>
                    <a:cubicBezTo>
                      <a:pt x="1535798" y="3908316"/>
                      <a:pt x="745740" y="3773593"/>
                      <a:pt x="648930" y="3752606"/>
                    </a:cubicBezTo>
                    <a:cubicBezTo>
                      <a:pt x="602217" y="3739743"/>
                      <a:pt x="602217" y="3708601"/>
                      <a:pt x="594770" y="3683552"/>
                    </a:cubicBezTo>
                    <a:cubicBezTo>
                      <a:pt x="358497" y="2881985"/>
                      <a:pt x="191278" y="2055369"/>
                      <a:pt x="95821" y="1229430"/>
                    </a:cubicBezTo>
                    <a:lnTo>
                      <a:pt x="95821" y="1229430"/>
                    </a:lnTo>
                    <a:close/>
                  </a:path>
                </a:pathLst>
              </a:custGeom>
              <a:solidFill>
                <a:srgbClr val="B4B4B4"/>
              </a:solidFill>
              <a:ln w="6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252831"/>
                  </a:solidFill>
                </a:endParaRPr>
              </a:p>
            </p:txBody>
          </p:sp>
          <p:sp>
            <p:nvSpPr>
              <p:cNvPr id="62" name="Freeform: Shape 202">
                <a:extLst>
                  <a:ext uri="{FF2B5EF4-FFF2-40B4-BE49-F238E27FC236}">
                    <a16:creationId xmlns:a16="http://schemas.microsoft.com/office/drawing/2014/main" id="{BDCA7A9D-36A8-433B-B086-93098B6D39FD}"/>
                  </a:ext>
                </a:extLst>
              </p:cNvPr>
              <p:cNvSpPr/>
              <p:nvPr/>
            </p:nvSpPr>
            <p:spPr>
              <a:xfrm>
                <a:off x="4926017" y="5343420"/>
                <a:ext cx="1915606" cy="1252888"/>
              </a:xfrm>
              <a:custGeom>
                <a:avLst/>
                <a:gdLst>
                  <a:gd name="connsiteX0" fmla="*/ 940380 w 2884614"/>
                  <a:gd name="connsiteY0" fmla="*/ 27512 h 1886660"/>
                  <a:gd name="connsiteX1" fmla="*/ 970845 w 2884614"/>
                  <a:gd name="connsiteY1" fmla="*/ 432 h 1886660"/>
                  <a:gd name="connsiteX2" fmla="*/ 1500259 w 2884614"/>
                  <a:gd name="connsiteY2" fmla="*/ 99951 h 1886660"/>
                  <a:gd name="connsiteX3" fmla="*/ 1399386 w 2884614"/>
                  <a:gd name="connsiteY3" fmla="*/ 1382864 h 1886660"/>
                  <a:gd name="connsiteX4" fmla="*/ 1408187 w 2884614"/>
                  <a:gd name="connsiteY4" fmla="*/ 1481029 h 1886660"/>
                  <a:gd name="connsiteX5" fmla="*/ 1648521 w 2884614"/>
                  <a:gd name="connsiteY5" fmla="*/ 1487121 h 1886660"/>
                  <a:gd name="connsiteX6" fmla="*/ 1724345 w 2884614"/>
                  <a:gd name="connsiteY6" fmla="*/ 1374063 h 1886660"/>
                  <a:gd name="connsiteX7" fmla="*/ 1687110 w 2884614"/>
                  <a:gd name="connsiteY7" fmla="*/ 1212260 h 1886660"/>
                  <a:gd name="connsiteX8" fmla="*/ 2877952 w 2884614"/>
                  <a:gd name="connsiteY8" fmla="*/ 1525034 h 1886660"/>
                  <a:gd name="connsiteX9" fmla="*/ 2861704 w 2884614"/>
                  <a:gd name="connsiteY9" fmla="*/ 1544666 h 1886660"/>
                  <a:gd name="connsiteX10" fmla="*/ 1118431 w 2884614"/>
                  <a:gd name="connsiteY10" fmla="*/ 1883843 h 1886660"/>
                  <a:gd name="connsiteX11" fmla="*/ 1038545 w 2884614"/>
                  <a:gd name="connsiteY11" fmla="*/ 1878427 h 1886660"/>
                  <a:gd name="connsiteX12" fmla="*/ 29 w 2884614"/>
                  <a:gd name="connsiteY12" fmla="*/ 1543989 h 1886660"/>
                  <a:gd name="connsiteX13" fmla="*/ 754206 w 2884614"/>
                  <a:gd name="connsiteY13" fmla="*/ 1357138 h 1886660"/>
                  <a:gd name="connsiteX14" fmla="*/ 838831 w 2884614"/>
                  <a:gd name="connsiteY14" fmla="*/ 1253557 h 1886660"/>
                  <a:gd name="connsiteX15" fmla="*/ 940380 w 2884614"/>
                  <a:gd name="connsiteY15" fmla="*/ 27512 h 1886660"/>
                  <a:gd name="connsiteX16" fmla="*/ 940380 w 2884614"/>
                  <a:gd name="connsiteY16" fmla="*/ 27512 h 1886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84614" h="1886660">
                    <a:moveTo>
                      <a:pt x="940380" y="27512"/>
                    </a:moveTo>
                    <a:cubicBezTo>
                      <a:pt x="943089" y="7878"/>
                      <a:pt x="949181" y="-2277"/>
                      <a:pt x="970845" y="432"/>
                    </a:cubicBezTo>
                    <a:cubicBezTo>
                      <a:pt x="1026359" y="8556"/>
                      <a:pt x="1514476" y="-245"/>
                      <a:pt x="1500259" y="99951"/>
                    </a:cubicBezTo>
                    <a:cubicBezTo>
                      <a:pt x="1459639" y="376843"/>
                      <a:pt x="1404125" y="1241371"/>
                      <a:pt x="1399386" y="1382864"/>
                    </a:cubicBezTo>
                    <a:cubicBezTo>
                      <a:pt x="1398709" y="1411298"/>
                      <a:pt x="1383815" y="1456656"/>
                      <a:pt x="1408187" y="1481029"/>
                    </a:cubicBezTo>
                    <a:cubicBezTo>
                      <a:pt x="1443391" y="1516233"/>
                      <a:pt x="1612641" y="1489153"/>
                      <a:pt x="1648521" y="1487121"/>
                    </a:cubicBezTo>
                    <a:cubicBezTo>
                      <a:pt x="1720283" y="1484414"/>
                      <a:pt x="1733823" y="1436346"/>
                      <a:pt x="1724345" y="1374063"/>
                    </a:cubicBezTo>
                    <a:cubicBezTo>
                      <a:pt x="1719606" y="1345629"/>
                      <a:pt x="1699973" y="1264389"/>
                      <a:pt x="1687110" y="1212260"/>
                    </a:cubicBezTo>
                    <a:cubicBezTo>
                      <a:pt x="2068261" y="1311779"/>
                      <a:pt x="2498155" y="1422806"/>
                      <a:pt x="2877952" y="1525034"/>
                    </a:cubicBezTo>
                    <a:cubicBezTo>
                      <a:pt x="2888107" y="1533834"/>
                      <a:pt x="2889461" y="1539250"/>
                      <a:pt x="2861704" y="1544666"/>
                    </a:cubicBezTo>
                    <a:cubicBezTo>
                      <a:pt x="2803482" y="1556175"/>
                      <a:pt x="1321531" y="1843900"/>
                      <a:pt x="1118431" y="1883843"/>
                    </a:cubicBezTo>
                    <a:cubicBezTo>
                      <a:pt x="1090674" y="1889259"/>
                      <a:pt x="1064271" y="1886551"/>
                      <a:pt x="1038545" y="1878427"/>
                    </a:cubicBezTo>
                    <a:cubicBezTo>
                      <a:pt x="721033" y="1782293"/>
                      <a:pt x="7476" y="1575809"/>
                      <a:pt x="29" y="1543989"/>
                    </a:cubicBezTo>
                    <a:cubicBezTo>
                      <a:pt x="-5387" y="1522325"/>
                      <a:pt x="753529" y="1357138"/>
                      <a:pt x="754206" y="1357138"/>
                    </a:cubicBezTo>
                    <a:cubicBezTo>
                      <a:pt x="820552" y="1335474"/>
                      <a:pt x="827999" y="1321934"/>
                      <a:pt x="838831" y="1253557"/>
                    </a:cubicBezTo>
                    <a:cubicBezTo>
                      <a:pt x="843570" y="1265066"/>
                      <a:pt x="928195" y="110782"/>
                      <a:pt x="940380" y="27512"/>
                    </a:cubicBezTo>
                    <a:lnTo>
                      <a:pt x="940380" y="27512"/>
                    </a:lnTo>
                    <a:close/>
                  </a:path>
                </a:pathLst>
              </a:custGeom>
              <a:solidFill>
                <a:srgbClr val="4D4D4D"/>
              </a:solidFill>
              <a:ln w="6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252831"/>
                  </a:solidFill>
                </a:endParaRPr>
              </a:p>
            </p:txBody>
          </p:sp>
          <p:sp>
            <p:nvSpPr>
              <p:cNvPr id="63" name="Freeform: Shape 203">
                <a:extLst>
                  <a:ext uri="{FF2B5EF4-FFF2-40B4-BE49-F238E27FC236}">
                    <a16:creationId xmlns:a16="http://schemas.microsoft.com/office/drawing/2014/main" id="{4289B5BD-B247-4E3F-BB82-5FA92C78D3CA}"/>
                  </a:ext>
                </a:extLst>
              </p:cNvPr>
              <p:cNvSpPr/>
              <p:nvPr/>
            </p:nvSpPr>
            <p:spPr>
              <a:xfrm>
                <a:off x="4897107" y="6351664"/>
                <a:ext cx="1973360" cy="345349"/>
              </a:xfrm>
              <a:custGeom>
                <a:avLst/>
                <a:gdLst>
                  <a:gd name="connsiteX0" fmla="*/ 86890 w 2971582"/>
                  <a:gd name="connsiteY0" fmla="*/ 35881 h 520043"/>
                  <a:gd name="connsiteX1" fmla="*/ 571621 w 2971582"/>
                  <a:gd name="connsiteY1" fmla="*/ 183467 h 520043"/>
                  <a:gd name="connsiteX2" fmla="*/ 992038 w 2971582"/>
                  <a:gd name="connsiteY2" fmla="*/ 311420 h 520043"/>
                  <a:gd name="connsiteX3" fmla="*/ 1289240 w 2971582"/>
                  <a:gd name="connsiteY3" fmla="*/ 324282 h 520043"/>
                  <a:gd name="connsiteX4" fmla="*/ 2911330 w 2971582"/>
                  <a:gd name="connsiteY4" fmla="*/ 16248 h 520043"/>
                  <a:gd name="connsiteX5" fmla="*/ 2925547 w 2971582"/>
                  <a:gd name="connsiteY5" fmla="*/ 0 h 520043"/>
                  <a:gd name="connsiteX6" fmla="*/ 2971583 w 2971582"/>
                  <a:gd name="connsiteY6" fmla="*/ 70408 h 520043"/>
                  <a:gd name="connsiteX7" fmla="*/ 2921485 w 2971582"/>
                  <a:gd name="connsiteY7" fmla="*/ 134723 h 520043"/>
                  <a:gd name="connsiteX8" fmla="*/ 2339943 w 2971582"/>
                  <a:gd name="connsiteY8" fmla="*/ 261321 h 520043"/>
                  <a:gd name="connsiteX9" fmla="*/ 1168734 w 2971582"/>
                  <a:gd name="connsiteY9" fmla="*/ 518581 h 520043"/>
                  <a:gd name="connsiteX10" fmla="*/ 1099681 w 2971582"/>
                  <a:gd name="connsiteY10" fmla="*/ 505718 h 520043"/>
                  <a:gd name="connsiteX11" fmla="*/ 51686 w 2971582"/>
                  <a:gd name="connsiteY11" fmla="*/ 197007 h 520043"/>
                  <a:gd name="connsiteX12" fmla="*/ 234 w 2971582"/>
                  <a:gd name="connsiteY12" fmla="*/ 96134 h 520043"/>
                  <a:gd name="connsiteX13" fmla="*/ 52363 w 2971582"/>
                  <a:gd name="connsiteY13" fmla="*/ 18956 h 520043"/>
                  <a:gd name="connsiteX14" fmla="*/ 86890 w 2971582"/>
                  <a:gd name="connsiteY14" fmla="*/ 35881 h 520043"/>
                  <a:gd name="connsiteX15" fmla="*/ 86890 w 2971582"/>
                  <a:gd name="connsiteY15" fmla="*/ 35881 h 52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71582" h="520043">
                    <a:moveTo>
                      <a:pt x="86890" y="35881"/>
                    </a:moveTo>
                    <a:cubicBezTo>
                      <a:pt x="248693" y="84625"/>
                      <a:pt x="410496" y="134723"/>
                      <a:pt x="571621" y="183467"/>
                    </a:cubicBezTo>
                    <a:cubicBezTo>
                      <a:pt x="711760" y="226117"/>
                      <a:pt x="854607" y="261321"/>
                      <a:pt x="992038" y="311420"/>
                    </a:cubicBezTo>
                    <a:cubicBezTo>
                      <a:pt x="1167381" y="375734"/>
                      <a:pt x="1150456" y="353394"/>
                      <a:pt x="1289240" y="324282"/>
                    </a:cubicBezTo>
                    <a:cubicBezTo>
                      <a:pt x="1829485" y="219347"/>
                      <a:pt x="2370408" y="118475"/>
                      <a:pt x="2911330" y="16248"/>
                    </a:cubicBezTo>
                    <a:cubicBezTo>
                      <a:pt x="2920131" y="14217"/>
                      <a:pt x="2937056" y="10832"/>
                      <a:pt x="2925547" y="0"/>
                    </a:cubicBezTo>
                    <a:cubicBezTo>
                      <a:pt x="2966844" y="6093"/>
                      <a:pt x="2970229" y="37912"/>
                      <a:pt x="2971583" y="70408"/>
                    </a:cubicBezTo>
                    <a:cubicBezTo>
                      <a:pt x="2971583" y="104935"/>
                      <a:pt x="2966844" y="125922"/>
                      <a:pt x="2921485" y="134723"/>
                    </a:cubicBezTo>
                    <a:cubicBezTo>
                      <a:pt x="2727186" y="176697"/>
                      <a:pt x="2534242" y="220025"/>
                      <a:pt x="2339943" y="261321"/>
                    </a:cubicBezTo>
                    <a:cubicBezTo>
                      <a:pt x="1949991" y="346624"/>
                      <a:pt x="1558686" y="432602"/>
                      <a:pt x="1168734" y="518581"/>
                    </a:cubicBezTo>
                    <a:cubicBezTo>
                      <a:pt x="1142332" y="523997"/>
                      <a:pt x="1122022" y="513165"/>
                      <a:pt x="1099681" y="505718"/>
                    </a:cubicBezTo>
                    <a:cubicBezTo>
                      <a:pt x="751026" y="404169"/>
                      <a:pt x="401018" y="301265"/>
                      <a:pt x="51686" y="197007"/>
                    </a:cubicBezTo>
                    <a:cubicBezTo>
                      <a:pt x="1588" y="181436"/>
                      <a:pt x="4296" y="133369"/>
                      <a:pt x="234" y="96134"/>
                    </a:cubicBezTo>
                    <a:cubicBezTo>
                      <a:pt x="-2474" y="61607"/>
                      <a:pt x="18513" y="21664"/>
                      <a:pt x="52363" y="18956"/>
                    </a:cubicBezTo>
                    <a:cubicBezTo>
                      <a:pt x="62518" y="27757"/>
                      <a:pt x="67257" y="29111"/>
                      <a:pt x="86890" y="35881"/>
                    </a:cubicBezTo>
                    <a:lnTo>
                      <a:pt x="86890" y="35881"/>
                    </a:lnTo>
                    <a:close/>
                  </a:path>
                </a:pathLst>
              </a:custGeom>
              <a:solidFill>
                <a:srgbClr val="B4B4B4"/>
              </a:solidFill>
              <a:ln w="6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252831"/>
                  </a:solidFill>
                </a:endParaRPr>
              </a:p>
            </p:txBody>
          </p:sp>
          <p:sp>
            <p:nvSpPr>
              <p:cNvPr id="64" name="Freeform: Shape 204">
                <a:extLst>
                  <a:ext uri="{FF2B5EF4-FFF2-40B4-BE49-F238E27FC236}">
                    <a16:creationId xmlns:a16="http://schemas.microsoft.com/office/drawing/2014/main" id="{4462C3FB-9140-4198-AADF-C8B087F5A672}"/>
                  </a:ext>
                </a:extLst>
              </p:cNvPr>
              <p:cNvSpPr/>
              <p:nvPr/>
            </p:nvSpPr>
            <p:spPr>
              <a:xfrm>
                <a:off x="6553650" y="3384179"/>
                <a:ext cx="504545" cy="2809221"/>
              </a:xfrm>
              <a:custGeom>
                <a:avLst/>
                <a:gdLst>
                  <a:gd name="connsiteX0" fmla="*/ 1150 w 759768"/>
                  <a:gd name="connsiteY0" fmla="*/ 78923 h 4230262"/>
                  <a:gd name="connsiteX1" fmla="*/ 37708 w 759768"/>
                  <a:gd name="connsiteY1" fmla="*/ 23410 h 4230262"/>
                  <a:gd name="connsiteX2" fmla="*/ 111500 w 759768"/>
                  <a:gd name="connsiteY2" fmla="*/ 3777 h 4230262"/>
                  <a:gd name="connsiteX3" fmla="*/ 152797 w 759768"/>
                  <a:gd name="connsiteY3" fmla="*/ 32888 h 4230262"/>
                  <a:gd name="connsiteX4" fmla="*/ 756004 w 759768"/>
                  <a:gd name="connsiteY4" fmla="*/ 4103006 h 4230262"/>
                  <a:gd name="connsiteX5" fmla="*/ 705229 w 759768"/>
                  <a:gd name="connsiteY5" fmla="*/ 4207264 h 4230262"/>
                  <a:gd name="connsiteX6" fmla="*/ 618573 w 759768"/>
                  <a:gd name="connsiteY6" fmla="*/ 4165967 h 4230262"/>
                  <a:gd name="connsiteX7" fmla="*/ 1150 w 759768"/>
                  <a:gd name="connsiteY7" fmla="*/ 78923 h 4230262"/>
                  <a:gd name="connsiteX8" fmla="*/ 1150 w 759768"/>
                  <a:gd name="connsiteY8" fmla="*/ 78923 h 4230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9768" h="4230262">
                    <a:moveTo>
                      <a:pt x="1150" y="78923"/>
                    </a:moveTo>
                    <a:cubicBezTo>
                      <a:pt x="-3589" y="49813"/>
                      <a:pt x="5888" y="29503"/>
                      <a:pt x="37708" y="23410"/>
                    </a:cubicBezTo>
                    <a:cubicBezTo>
                      <a:pt x="62756" y="18671"/>
                      <a:pt x="87128" y="12578"/>
                      <a:pt x="111500" y="3777"/>
                    </a:cubicBezTo>
                    <a:cubicBezTo>
                      <a:pt x="141965" y="-7732"/>
                      <a:pt x="149412" y="8516"/>
                      <a:pt x="152797" y="32888"/>
                    </a:cubicBezTo>
                    <a:cubicBezTo>
                      <a:pt x="189355" y="282023"/>
                      <a:pt x="739755" y="4038014"/>
                      <a:pt x="756004" y="4103006"/>
                    </a:cubicBezTo>
                    <a:cubicBezTo>
                      <a:pt x="769544" y="4157843"/>
                      <a:pt x="745172" y="4184246"/>
                      <a:pt x="705229" y="4207264"/>
                    </a:cubicBezTo>
                    <a:cubicBezTo>
                      <a:pt x="641591" y="4244498"/>
                      <a:pt x="630082" y="4240437"/>
                      <a:pt x="618573" y="4165967"/>
                    </a:cubicBezTo>
                    <a:cubicBezTo>
                      <a:pt x="580661" y="3927663"/>
                      <a:pt x="23491" y="227863"/>
                      <a:pt x="1150" y="78923"/>
                    </a:cubicBezTo>
                    <a:lnTo>
                      <a:pt x="1150" y="78923"/>
                    </a:lnTo>
                    <a:close/>
                  </a:path>
                </a:pathLst>
              </a:custGeom>
              <a:solidFill>
                <a:srgbClr val="4D4D4D"/>
              </a:solidFill>
              <a:ln w="6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252831"/>
                  </a:solidFill>
                </a:endParaRPr>
              </a:p>
            </p:txBody>
          </p:sp>
          <p:sp>
            <p:nvSpPr>
              <p:cNvPr id="65" name="Freeform: Shape 205">
                <a:extLst>
                  <a:ext uri="{FF2B5EF4-FFF2-40B4-BE49-F238E27FC236}">
                    <a16:creationId xmlns:a16="http://schemas.microsoft.com/office/drawing/2014/main" id="{77497FAA-00BB-4EA9-A265-C143BCED75FF}"/>
                  </a:ext>
                </a:extLst>
              </p:cNvPr>
              <p:cNvSpPr/>
              <p:nvPr/>
            </p:nvSpPr>
            <p:spPr>
              <a:xfrm>
                <a:off x="5243093" y="4435404"/>
                <a:ext cx="633354" cy="806698"/>
              </a:xfrm>
              <a:custGeom>
                <a:avLst/>
                <a:gdLst>
                  <a:gd name="connsiteX0" fmla="*/ 4583 w 953735"/>
                  <a:gd name="connsiteY0" fmla="*/ 265613 h 1214766"/>
                  <a:gd name="connsiteX1" fmla="*/ 54004 w 953735"/>
                  <a:gd name="connsiteY1" fmla="*/ 19863 h 1214766"/>
                  <a:gd name="connsiteX2" fmla="*/ 718140 w 953735"/>
                  <a:gd name="connsiteY2" fmla="*/ 39496 h 1214766"/>
                  <a:gd name="connsiteX3" fmla="*/ 789225 w 953735"/>
                  <a:gd name="connsiteY3" fmla="*/ 98395 h 1214766"/>
                  <a:gd name="connsiteX4" fmla="*/ 777716 w 953735"/>
                  <a:gd name="connsiteY4" fmla="*/ 685353 h 1214766"/>
                  <a:gd name="connsiteX5" fmla="*/ 953736 w 953735"/>
                  <a:gd name="connsiteY5" fmla="*/ 1214766 h 1214766"/>
                  <a:gd name="connsiteX6" fmla="*/ 387765 w 953735"/>
                  <a:gd name="connsiteY6" fmla="*/ 1145712 h 1214766"/>
                  <a:gd name="connsiteX7" fmla="*/ 193466 w 953735"/>
                  <a:gd name="connsiteY7" fmla="*/ 1092906 h 1214766"/>
                  <a:gd name="connsiteX8" fmla="*/ 138629 w 953735"/>
                  <a:gd name="connsiteY8" fmla="*/ 1007604 h 1214766"/>
                  <a:gd name="connsiteX9" fmla="*/ 4583 w 953735"/>
                  <a:gd name="connsiteY9" fmla="*/ 265613 h 1214766"/>
                  <a:gd name="connsiteX10" fmla="*/ 4583 w 953735"/>
                  <a:gd name="connsiteY10" fmla="*/ 265613 h 1214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53735" h="1214766">
                    <a:moveTo>
                      <a:pt x="4583" y="265613"/>
                    </a:moveTo>
                    <a:cubicBezTo>
                      <a:pt x="12030" y="180311"/>
                      <a:pt x="28278" y="97718"/>
                      <a:pt x="54004" y="19863"/>
                    </a:cubicBezTo>
                    <a:cubicBezTo>
                      <a:pt x="69575" y="-27527"/>
                      <a:pt x="666688" y="22571"/>
                      <a:pt x="718140" y="39496"/>
                    </a:cubicBezTo>
                    <a:cubicBezTo>
                      <a:pt x="713401" y="41526"/>
                      <a:pt x="802765" y="47620"/>
                      <a:pt x="789225" y="98395"/>
                    </a:cubicBezTo>
                    <a:cubicBezTo>
                      <a:pt x="737096" y="286600"/>
                      <a:pt x="739804" y="494439"/>
                      <a:pt x="777716" y="685353"/>
                    </a:cubicBezTo>
                    <a:cubicBezTo>
                      <a:pt x="814951" y="870850"/>
                      <a:pt x="899576" y="1035361"/>
                      <a:pt x="953736" y="1214766"/>
                    </a:cubicBezTo>
                    <a:cubicBezTo>
                      <a:pt x="950351" y="1203934"/>
                      <a:pt x="464942" y="1159252"/>
                      <a:pt x="387765" y="1145712"/>
                    </a:cubicBezTo>
                    <a:cubicBezTo>
                      <a:pt x="327512" y="1134880"/>
                      <a:pt x="241533" y="1136911"/>
                      <a:pt x="193466" y="1092906"/>
                    </a:cubicBezTo>
                    <a:cubicBezTo>
                      <a:pt x="168417" y="1070565"/>
                      <a:pt x="152846" y="1038746"/>
                      <a:pt x="138629" y="1007604"/>
                    </a:cubicBezTo>
                    <a:cubicBezTo>
                      <a:pt x="39787" y="788934"/>
                      <a:pt x="-17081" y="518134"/>
                      <a:pt x="4583" y="265613"/>
                    </a:cubicBezTo>
                    <a:lnTo>
                      <a:pt x="4583" y="265613"/>
                    </a:lnTo>
                    <a:close/>
                  </a:path>
                </a:pathLst>
              </a:custGeom>
              <a:solidFill>
                <a:srgbClr val="4D4D4D"/>
              </a:solidFill>
              <a:ln w="6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252831"/>
                  </a:solidFill>
                </a:endParaRPr>
              </a:p>
            </p:txBody>
          </p:sp>
          <p:sp>
            <p:nvSpPr>
              <p:cNvPr id="66" name="Freeform: Shape 206">
                <a:extLst>
                  <a:ext uri="{FF2B5EF4-FFF2-40B4-BE49-F238E27FC236}">
                    <a16:creationId xmlns:a16="http://schemas.microsoft.com/office/drawing/2014/main" id="{84022C3A-64E6-417E-9DB5-810021D42742}"/>
                  </a:ext>
                </a:extLst>
              </p:cNvPr>
              <p:cNvSpPr/>
              <p:nvPr/>
            </p:nvSpPr>
            <p:spPr>
              <a:xfrm>
                <a:off x="6165246" y="3398151"/>
                <a:ext cx="777651" cy="2852421"/>
              </a:xfrm>
              <a:custGeom>
                <a:avLst/>
                <a:gdLst>
                  <a:gd name="connsiteX0" fmla="*/ 1170955 w 1171025"/>
                  <a:gd name="connsiteY0" fmla="*/ 4251216 h 4295315"/>
                  <a:gd name="connsiteX1" fmla="*/ 556240 w 1171025"/>
                  <a:gd name="connsiteY1" fmla="*/ 71423 h 4295315"/>
                  <a:gd name="connsiteX2" fmla="*/ 501403 w 1171025"/>
                  <a:gd name="connsiteY2" fmla="*/ 2370 h 4295315"/>
                  <a:gd name="connsiteX3" fmla="*/ 416778 w 1171025"/>
                  <a:gd name="connsiteY3" fmla="*/ 5755 h 4295315"/>
                  <a:gd name="connsiteX4" fmla="*/ 371419 w 1171025"/>
                  <a:gd name="connsiteY4" fmla="*/ 76162 h 4295315"/>
                  <a:gd name="connsiteX5" fmla="*/ 250236 w 1171025"/>
                  <a:gd name="connsiteY5" fmla="*/ 380135 h 4295315"/>
                  <a:gd name="connsiteX6" fmla="*/ 3132 w 1171025"/>
                  <a:gd name="connsiteY6" fmla="*/ 1639353 h 4295315"/>
                  <a:gd name="connsiteX7" fmla="*/ 37659 w 1171025"/>
                  <a:gd name="connsiteY7" fmla="*/ 2314998 h 4295315"/>
                  <a:gd name="connsiteX8" fmla="*/ 562333 w 1171025"/>
                  <a:gd name="connsiteY8" fmla="*/ 3729249 h 4295315"/>
                  <a:gd name="connsiteX9" fmla="*/ 955669 w 1171025"/>
                  <a:gd name="connsiteY9" fmla="*/ 4250538 h 4295315"/>
                  <a:gd name="connsiteX10" fmla="*/ 1168247 w 1171025"/>
                  <a:gd name="connsiteY10" fmla="*/ 4295221 h 4295315"/>
                  <a:gd name="connsiteX11" fmla="*/ 1170955 w 1171025"/>
                  <a:gd name="connsiteY11" fmla="*/ 4251216 h 4295315"/>
                  <a:gd name="connsiteX12" fmla="*/ 1170955 w 1171025"/>
                  <a:gd name="connsiteY12" fmla="*/ 4251216 h 4295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71025" h="4295315">
                    <a:moveTo>
                      <a:pt x="1170955" y="4251216"/>
                    </a:moveTo>
                    <a:cubicBezTo>
                      <a:pt x="1178402" y="4174038"/>
                      <a:pt x="596860" y="298218"/>
                      <a:pt x="556240" y="71423"/>
                    </a:cubicBezTo>
                    <a:cubicBezTo>
                      <a:pt x="550147" y="38927"/>
                      <a:pt x="537284" y="11170"/>
                      <a:pt x="501403" y="2370"/>
                    </a:cubicBezTo>
                    <a:cubicBezTo>
                      <a:pt x="472969" y="338"/>
                      <a:pt x="444535" y="-3047"/>
                      <a:pt x="416778" y="5755"/>
                    </a:cubicBezTo>
                    <a:cubicBezTo>
                      <a:pt x="390375" y="22003"/>
                      <a:pt x="382251" y="49760"/>
                      <a:pt x="371419" y="76162"/>
                    </a:cubicBezTo>
                    <a:cubicBezTo>
                      <a:pt x="328091" y="175681"/>
                      <a:pt x="287471" y="277231"/>
                      <a:pt x="250236" y="380135"/>
                    </a:cubicBezTo>
                    <a:cubicBezTo>
                      <a:pt x="102650" y="786334"/>
                      <a:pt x="21410" y="1207428"/>
                      <a:pt x="3132" y="1639353"/>
                    </a:cubicBezTo>
                    <a:cubicBezTo>
                      <a:pt x="-6346" y="1864794"/>
                      <a:pt x="5840" y="2091589"/>
                      <a:pt x="37659" y="2314998"/>
                    </a:cubicBezTo>
                    <a:cubicBezTo>
                      <a:pt x="110774" y="2824779"/>
                      <a:pt x="281378" y="3298678"/>
                      <a:pt x="562333" y="3729249"/>
                    </a:cubicBezTo>
                    <a:cubicBezTo>
                      <a:pt x="676069" y="3904592"/>
                      <a:pt x="805375" y="4096183"/>
                      <a:pt x="955669" y="4250538"/>
                    </a:cubicBezTo>
                    <a:cubicBezTo>
                      <a:pt x="1022692" y="4266110"/>
                      <a:pt x="1101224" y="4297252"/>
                      <a:pt x="1168247" y="4295221"/>
                    </a:cubicBezTo>
                    <a:cubicBezTo>
                      <a:pt x="1168924" y="4289805"/>
                      <a:pt x="1169601" y="4257986"/>
                      <a:pt x="1170955" y="4251216"/>
                    </a:cubicBezTo>
                    <a:lnTo>
                      <a:pt x="1170955" y="4251216"/>
                    </a:lnTo>
                    <a:close/>
                  </a:path>
                </a:pathLst>
              </a:custGeom>
              <a:solidFill>
                <a:srgbClr val="E5E5E5"/>
              </a:solidFill>
              <a:ln w="6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252831"/>
                  </a:solidFill>
                </a:endParaRPr>
              </a:p>
            </p:txBody>
          </p:sp>
        </p:grpSp>
        <p:grpSp>
          <p:nvGrpSpPr>
            <p:cNvPr id="46" name="Group 217">
              <a:extLst>
                <a:ext uri="{FF2B5EF4-FFF2-40B4-BE49-F238E27FC236}">
                  <a16:creationId xmlns:a16="http://schemas.microsoft.com/office/drawing/2014/main" id="{BDFE6F41-BC64-4F6D-B87E-DE130B9E5E2D}"/>
                </a:ext>
              </a:extLst>
            </p:cNvPr>
            <p:cNvGrpSpPr/>
            <p:nvPr/>
          </p:nvGrpSpPr>
          <p:grpSpPr>
            <a:xfrm>
              <a:off x="5301749" y="1126131"/>
              <a:ext cx="2887633" cy="2640880"/>
              <a:chOff x="5301749" y="1126131"/>
              <a:chExt cx="2887633" cy="2640880"/>
            </a:xfrm>
          </p:grpSpPr>
          <p:grpSp>
            <p:nvGrpSpPr>
              <p:cNvPr id="47" name="Group 216">
                <a:extLst>
                  <a:ext uri="{FF2B5EF4-FFF2-40B4-BE49-F238E27FC236}">
                    <a16:creationId xmlns:a16="http://schemas.microsoft.com/office/drawing/2014/main" id="{EBEF97A5-E4B4-4C47-A4A1-9C8C7C08FF4B}"/>
                  </a:ext>
                </a:extLst>
              </p:cNvPr>
              <p:cNvGrpSpPr/>
              <p:nvPr/>
            </p:nvGrpSpPr>
            <p:grpSpPr>
              <a:xfrm>
                <a:off x="5301749" y="2063533"/>
                <a:ext cx="2887633" cy="1702925"/>
                <a:chOff x="5301749" y="2063533"/>
                <a:chExt cx="2887633" cy="1702925"/>
              </a:xfrm>
            </p:grpSpPr>
            <p:sp>
              <p:nvSpPr>
                <p:cNvPr id="58" name="Freeform: Shape 191">
                  <a:extLst>
                    <a:ext uri="{FF2B5EF4-FFF2-40B4-BE49-F238E27FC236}">
                      <a16:creationId xmlns:a16="http://schemas.microsoft.com/office/drawing/2014/main" id="{6E637960-A230-467F-B07D-EA392D66284B}"/>
                    </a:ext>
                  </a:extLst>
                </p:cNvPr>
                <p:cNvSpPr/>
                <p:nvPr/>
              </p:nvSpPr>
              <p:spPr>
                <a:xfrm>
                  <a:off x="5329561" y="2083206"/>
                  <a:ext cx="2859247" cy="1674228"/>
                </a:xfrm>
                <a:custGeom>
                  <a:avLst/>
                  <a:gdLst>
                    <a:gd name="connsiteX0" fmla="*/ 6344994 w 6528460"/>
                    <a:gd name="connsiteY0" fmla="*/ 2262547 h 3818030"/>
                    <a:gd name="connsiteX1" fmla="*/ 6144602 w 6528460"/>
                    <a:gd name="connsiteY1" fmla="*/ 1972792 h 3818030"/>
                    <a:gd name="connsiteX2" fmla="*/ 5445939 w 6528460"/>
                    <a:gd name="connsiteY2" fmla="*/ 890270 h 3818030"/>
                    <a:gd name="connsiteX3" fmla="*/ 5229977 w 6528460"/>
                    <a:gd name="connsiteY3" fmla="*/ 680401 h 3818030"/>
                    <a:gd name="connsiteX4" fmla="*/ 3865824 w 6528460"/>
                    <a:gd name="connsiteY4" fmla="*/ 107660 h 3818030"/>
                    <a:gd name="connsiteX5" fmla="*/ 3766982 w 6528460"/>
                    <a:gd name="connsiteY5" fmla="*/ 35898 h 3818030"/>
                    <a:gd name="connsiteX6" fmla="*/ 3748702 w 6528460"/>
                    <a:gd name="connsiteY6" fmla="*/ 16 h 3818030"/>
                    <a:gd name="connsiteX7" fmla="*/ 3731777 w 6528460"/>
                    <a:gd name="connsiteY7" fmla="*/ 16 h 3818030"/>
                    <a:gd name="connsiteX8" fmla="*/ 3712145 w 6528460"/>
                    <a:gd name="connsiteY8" fmla="*/ 32513 h 3818030"/>
                    <a:gd name="connsiteX9" fmla="*/ 3653923 w 6528460"/>
                    <a:gd name="connsiteY9" fmla="*/ 195669 h 3818030"/>
                    <a:gd name="connsiteX10" fmla="*/ 3180023 w 6528460"/>
                    <a:gd name="connsiteY10" fmla="*/ 645874 h 3818030"/>
                    <a:gd name="connsiteX11" fmla="*/ 3076443 w 6528460"/>
                    <a:gd name="connsiteY11" fmla="*/ 645874 h 3818030"/>
                    <a:gd name="connsiteX12" fmla="*/ 2645871 w 6528460"/>
                    <a:gd name="connsiteY12" fmla="*/ 100212 h 3818030"/>
                    <a:gd name="connsiteX13" fmla="*/ 2621499 w 6528460"/>
                    <a:gd name="connsiteY13" fmla="*/ 72455 h 3818030"/>
                    <a:gd name="connsiteX14" fmla="*/ 2594420 w 6528460"/>
                    <a:gd name="connsiteY14" fmla="*/ 137447 h 3818030"/>
                    <a:gd name="connsiteX15" fmla="*/ 2517919 w 6528460"/>
                    <a:gd name="connsiteY15" fmla="*/ 216656 h 3818030"/>
                    <a:gd name="connsiteX16" fmla="*/ 2366271 w 6528460"/>
                    <a:gd name="connsiteY16" fmla="*/ 254568 h 3818030"/>
                    <a:gd name="connsiteX17" fmla="*/ 2113750 w 6528460"/>
                    <a:gd name="connsiteY17" fmla="*/ 353410 h 3818030"/>
                    <a:gd name="connsiteX18" fmla="*/ 1872738 w 6528460"/>
                    <a:gd name="connsiteY18" fmla="*/ 467823 h 3818030"/>
                    <a:gd name="connsiteX19" fmla="*/ 1704843 w 6528460"/>
                    <a:gd name="connsiteY19" fmla="*/ 524691 h 3818030"/>
                    <a:gd name="connsiteX20" fmla="*/ 1379883 w 6528460"/>
                    <a:gd name="connsiteY20" fmla="*/ 749455 h 3818030"/>
                    <a:gd name="connsiteX21" fmla="*/ 1064402 w 6528460"/>
                    <a:gd name="connsiteY21" fmla="*/ 1079153 h 3818030"/>
                    <a:gd name="connsiteX22" fmla="*/ 826098 w 6528460"/>
                    <a:gd name="connsiteY22" fmla="*/ 1349953 h 3818030"/>
                    <a:gd name="connsiteX23" fmla="*/ 475413 w 6528460"/>
                    <a:gd name="connsiteY23" fmla="*/ 2016120 h 3818030"/>
                    <a:gd name="connsiteX24" fmla="*/ 254034 w 6528460"/>
                    <a:gd name="connsiteY24" fmla="*/ 2419611 h 3818030"/>
                    <a:gd name="connsiteX25" fmla="*/ 87492 w 6528460"/>
                    <a:gd name="connsiteY25" fmla="*/ 3492655 h 3818030"/>
                    <a:gd name="connsiteX26" fmla="*/ 2057559 w 6528460"/>
                    <a:gd name="connsiteY26" fmla="*/ 3477084 h 3818030"/>
                    <a:gd name="connsiteX27" fmla="*/ 3437283 w 6528460"/>
                    <a:gd name="connsiteY27" fmla="*/ 3564416 h 3818030"/>
                    <a:gd name="connsiteX28" fmla="*/ 4198230 w 6528460"/>
                    <a:gd name="connsiteY28" fmla="*/ 3807459 h 3818030"/>
                    <a:gd name="connsiteX29" fmla="*/ 4395914 w 6528460"/>
                    <a:gd name="connsiteY29" fmla="*/ 3798658 h 3818030"/>
                    <a:gd name="connsiteX30" fmla="*/ 5188003 w 6528460"/>
                    <a:gd name="connsiteY30" fmla="*/ 3708617 h 3818030"/>
                    <a:gd name="connsiteX31" fmla="*/ 5982799 w 6528460"/>
                    <a:gd name="connsiteY31" fmla="*/ 3600297 h 3818030"/>
                    <a:gd name="connsiteX32" fmla="*/ 6208240 w 6528460"/>
                    <a:gd name="connsiteY32" fmla="*/ 3570510 h 3818030"/>
                    <a:gd name="connsiteX33" fmla="*/ 6409986 w 6528460"/>
                    <a:gd name="connsiteY33" fmla="*/ 3411415 h 3818030"/>
                    <a:gd name="connsiteX34" fmla="*/ 6495288 w 6528460"/>
                    <a:gd name="connsiteY34" fmla="*/ 3106088 h 3818030"/>
                    <a:gd name="connsiteX35" fmla="*/ 6528461 w 6528460"/>
                    <a:gd name="connsiteY35" fmla="*/ 2878617 h 3818030"/>
                    <a:gd name="connsiteX36" fmla="*/ 6344994 w 6528460"/>
                    <a:gd name="connsiteY36" fmla="*/ 2262547 h 3818030"/>
                    <a:gd name="connsiteX37" fmla="*/ 6344994 w 6528460"/>
                    <a:gd name="connsiteY37" fmla="*/ 2262547 h 3818030"/>
                    <a:gd name="connsiteX0" fmla="*/ 6344994 w 6528462"/>
                    <a:gd name="connsiteY0" fmla="*/ 2262547 h 3798693"/>
                    <a:gd name="connsiteX1" fmla="*/ 6144602 w 6528462"/>
                    <a:gd name="connsiteY1" fmla="*/ 1972792 h 3798693"/>
                    <a:gd name="connsiteX2" fmla="*/ 5445939 w 6528462"/>
                    <a:gd name="connsiteY2" fmla="*/ 890270 h 3798693"/>
                    <a:gd name="connsiteX3" fmla="*/ 5229977 w 6528462"/>
                    <a:gd name="connsiteY3" fmla="*/ 680401 h 3798693"/>
                    <a:gd name="connsiteX4" fmla="*/ 3865824 w 6528462"/>
                    <a:gd name="connsiteY4" fmla="*/ 107660 h 3798693"/>
                    <a:gd name="connsiteX5" fmla="*/ 3766982 w 6528462"/>
                    <a:gd name="connsiteY5" fmla="*/ 35898 h 3798693"/>
                    <a:gd name="connsiteX6" fmla="*/ 3748702 w 6528462"/>
                    <a:gd name="connsiteY6" fmla="*/ 16 h 3798693"/>
                    <a:gd name="connsiteX7" fmla="*/ 3731777 w 6528462"/>
                    <a:gd name="connsiteY7" fmla="*/ 16 h 3798693"/>
                    <a:gd name="connsiteX8" fmla="*/ 3712145 w 6528462"/>
                    <a:gd name="connsiteY8" fmla="*/ 32513 h 3798693"/>
                    <a:gd name="connsiteX9" fmla="*/ 3653923 w 6528462"/>
                    <a:gd name="connsiteY9" fmla="*/ 195669 h 3798693"/>
                    <a:gd name="connsiteX10" fmla="*/ 3180023 w 6528462"/>
                    <a:gd name="connsiteY10" fmla="*/ 645874 h 3798693"/>
                    <a:gd name="connsiteX11" fmla="*/ 3076443 w 6528462"/>
                    <a:gd name="connsiteY11" fmla="*/ 645874 h 3798693"/>
                    <a:gd name="connsiteX12" fmla="*/ 2645871 w 6528462"/>
                    <a:gd name="connsiteY12" fmla="*/ 100212 h 3798693"/>
                    <a:gd name="connsiteX13" fmla="*/ 2621499 w 6528462"/>
                    <a:gd name="connsiteY13" fmla="*/ 72455 h 3798693"/>
                    <a:gd name="connsiteX14" fmla="*/ 2594420 w 6528462"/>
                    <a:gd name="connsiteY14" fmla="*/ 137447 h 3798693"/>
                    <a:gd name="connsiteX15" fmla="*/ 2517919 w 6528462"/>
                    <a:gd name="connsiteY15" fmla="*/ 216656 h 3798693"/>
                    <a:gd name="connsiteX16" fmla="*/ 2366271 w 6528462"/>
                    <a:gd name="connsiteY16" fmla="*/ 254568 h 3798693"/>
                    <a:gd name="connsiteX17" fmla="*/ 2113750 w 6528462"/>
                    <a:gd name="connsiteY17" fmla="*/ 353410 h 3798693"/>
                    <a:gd name="connsiteX18" fmla="*/ 1872738 w 6528462"/>
                    <a:gd name="connsiteY18" fmla="*/ 467823 h 3798693"/>
                    <a:gd name="connsiteX19" fmla="*/ 1704843 w 6528462"/>
                    <a:gd name="connsiteY19" fmla="*/ 524691 h 3798693"/>
                    <a:gd name="connsiteX20" fmla="*/ 1379883 w 6528462"/>
                    <a:gd name="connsiteY20" fmla="*/ 749455 h 3798693"/>
                    <a:gd name="connsiteX21" fmla="*/ 1064402 w 6528462"/>
                    <a:gd name="connsiteY21" fmla="*/ 1079153 h 3798693"/>
                    <a:gd name="connsiteX22" fmla="*/ 826098 w 6528462"/>
                    <a:gd name="connsiteY22" fmla="*/ 1349953 h 3798693"/>
                    <a:gd name="connsiteX23" fmla="*/ 475413 w 6528462"/>
                    <a:gd name="connsiteY23" fmla="*/ 2016120 h 3798693"/>
                    <a:gd name="connsiteX24" fmla="*/ 254034 w 6528462"/>
                    <a:gd name="connsiteY24" fmla="*/ 2419611 h 3798693"/>
                    <a:gd name="connsiteX25" fmla="*/ 87492 w 6528462"/>
                    <a:gd name="connsiteY25" fmla="*/ 3492655 h 3798693"/>
                    <a:gd name="connsiteX26" fmla="*/ 2057559 w 6528462"/>
                    <a:gd name="connsiteY26" fmla="*/ 3477084 h 3798693"/>
                    <a:gd name="connsiteX27" fmla="*/ 3437283 w 6528462"/>
                    <a:gd name="connsiteY27" fmla="*/ 3564416 h 3798693"/>
                    <a:gd name="connsiteX28" fmla="*/ 4299808 w 6528462"/>
                    <a:gd name="connsiteY28" fmla="*/ 3626876 h 3798693"/>
                    <a:gd name="connsiteX29" fmla="*/ 4395914 w 6528462"/>
                    <a:gd name="connsiteY29" fmla="*/ 3798658 h 3798693"/>
                    <a:gd name="connsiteX30" fmla="*/ 5188003 w 6528462"/>
                    <a:gd name="connsiteY30" fmla="*/ 3708617 h 3798693"/>
                    <a:gd name="connsiteX31" fmla="*/ 5982799 w 6528462"/>
                    <a:gd name="connsiteY31" fmla="*/ 3600297 h 3798693"/>
                    <a:gd name="connsiteX32" fmla="*/ 6208240 w 6528462"/>
                    <a:gd name="connsiteY32" fmla="*/ 3570510 h 3798693"/>
                    <a:gd name="connsiteX33" fmla="*/ 6409986 w 6528462"/>
                    <a:gd name="connsiteY33" fmla="*/ 3411415 h 3798693"/>
                    <a:gd name="connsiteX34" fmla="*/ 6495288 w 6528462"/>
                    <a:gd name="connsiteY34" fmla="*/ 3106088 h 3798693"/>
                    <a:gd name="connsiteX35" fmla="*/ 6528461 w 6528462"/>
                    <a:gd name="connsiteY35" fmla="*/ 2878617 h 3798693"/>
                    <a:gd name="connsiteX36" fmla="*/ 6344994 w 6528462"/>
                    <a:gd name="connsiteY36" fmla="*/ 2262547 h 3798693"/>
                    <a:gd name="connsiteX37" fmla="*/ 6344994 w 6528462"/>
                    <a:gd name="connsiteY37" fmla="*/ 2262547 h 3798693"/>
                    <a:gd name="connsiteX0" fmla="*/ 6344994 w 6528460"/>
                    <a:gd name="connsiteY0" fmla="*/ 2262547 h 3798658"/>
                    <a:gd name="connsiteX1" fmla="*/ 6144602 w 6528460"/>
                    <a:gd name="connsiteY1" fmla="*/ 1972792 h 3798658"/>
                    <a:gd name="connsiteX2" fmla="*/ 5445939 w 6528460"/>
                    <a:gd name="connsiteY2" fmla="*/ 890270 h 3798658"/>
                    <a:gd name="connsiteX3" fmla="*/ 5229977 w 6528460"/>
                    <a:gd name="connsiteY3" fmla="*/ 680401 h 3798658"/>
                    <a:gd name="connsiteX4" fmla="*/ 3865824 w 6528460"/>
                    <a:gd name="connsiteY4" fmla="*/ 107660 h 3798658"/>
                    <a:gd name="connsiteX5" fmla="*/ 3766982 w 6528460"/>
                    <a:gd name="connsiteY5" fmla="*/ 35898 h 3798658"/>
                    <a:gd name="connsiteX6" fmla="*/ 3748702 w 6528460"/>
                    <a:gd name="connsiteY6" fmla="*/ 16 h 3798658"/>
                    <a:gd name="connsiteX7" fmla="*/ 3731777 w 6528460"/>
                    <a:gd name="connsiteY7" fmla="*/ 16 h 3798658"/>
                    <a:gd name="connsiteX8" fmla="*/ 3712145 w 6528460"/>
                    <a:gd name="connsiteY8" fmla="*/ 32513 h 3798658"/>
                    <a:gd name="connsiteX9" fmla="*/ 3653923 w 6528460"/>
                    <a:gd name="connsiteY9" fmla="*/ 195669 h 3798658"/>
                    <a:gd name="connsiteX10" fmla="*/ 3180023 w 6528460"/>
                    <a:gd name="connsiteY10" fmla="*/ 645874 h 3798658"/>
                    <a:gd name="connsiteX11" fmla="*/ 3076443 w 6528460"/>
                    <a:gd name="connsiteY11" fmla="*/ 645874 h 3798658"/>
                    <a:gd name="connsiteX12" fmla="*/ 2645871 w 6528460"/>
                    <a:gd name="connsiteY12" fmla="*/ 100212 h 3798658"/>
                    <a:gd name="connsiteX13" fmla="*/ 2621499 w 6528460"/>
                    <a:gd name="connsiteY13" fmla="*/ 72455 h 3798658"/>
                    <a:gd name="connsiteX14" fmla="*/ 2594420 w 6528460"/>
                    <a:gd name="connsiteY14" fmla="*/ 137447 h 3798658"/>
                    <a:gd name="connsiteX15" fmla="*/ 2517919 w 6528460"/>
                    <a:gd name="connsiteY15" fmla="*/ 216656 h 3798658"/>
                    <a:gd name="connsiteX16" fmla="*/ 2366271 w 6528460"/>
                    <a:gd name="connsiteY16" fmla="*/ 254568 h 3798658"/>
                    <a:gd name="connsiteX17" fmla="*/ 2113750 w 6528460"/>
                    <a:gd name="connsiteY17" fmla="*/ 353410 h 3798658"/>
                    <a:gd name="connsiteX18" fmla="*/ 1872738 w 6528460"/>
                    <a:gd name="connsiteY18" fmla="*/ 467823 h 3798658"/>
                    <a:gd name="connsiteX19" fmla="*/ 1704843 w 6528460"/>
                    <a:gd name="connsiteY19" fmla="*/ 524691 h 3798658"/>
                    <a:gd name="connsiteX20" fmla="*/ 1379883 w 6528460"/>
                    <a:gd name="connsiteY20" fmla="*/ 749455 h 3798658"/>
                    <a:gd name="connsiteX21" fmla="*/ 1064402 w 6528460"/>
                    <a:gd name="connsiteY21" fmla="*/ 1079153 h 3798658"/>
                    <a:gd name="connsiteX22" fmla="*/ 826098 w 6528460"/>
                    <a:gd name="connsiteY22" fmla="*/ 1349953 h 3798658"/>
                    <a:gd name="connsiteX23" fmla="*/ 475413 w 6528460"/>
                    <a:gd name="connsiteY23" fmla="*/ 2016120 h 3798658"/>
                    <a:gd name="connsiteX24" fmla="*/ 254034 w 6528460"/>
                    <a:gd name="connsiteY24" fmla="*/ 2419611 h 3798658"/>
                    <a:gd name="connsiteX25" fmla="*/ 87492 w 6528460"/>
                    <a:gd name="connsiteY25" fmla="*/ 3492655 h 3798658"/>
                    <a:gd name="connsiteX26" fmla="*/ 2057559 w 6528460"/>
                    <a:gd name="connsiteY26" fmla="*/ 3477084 h 3798658"/>
                    <a:gd name="connsiteX27" fmla="*/ 3437283 w 6528460"/>
                    <a:gd name="connsiteY27" fmla="*/ 3564416 h 3798658"/>
                    <a:gd name="connsiteX28" fmla="*/ 4395914 w 6528460"/>
                    <a:gd name="connsiteY28" fmla="*/ 3798658 h 3798658"/>
                    <a:gd name="connsiteX29" fmla="*/ 5188003 w 6528460"/>
                    <a:gd name="connsiteY29" fmla="*/ 3708617 h 3798658"/>
                    <a:gd name="connsiteX30" fmla="*/ 5982799 w 6528460"/>
                    <a:gd name="connsiteY30" fmla="*/ 3600297 h 3798658"/>
                    <a:gd name="connsiteX31" fmla="*/ 6208240 w 6528460"/>
                    <a:gd name="connsiteY31" fmla="*/ 3570510 h 3798658"/>
                    <a:gd name="connsiteX32" fmla="*/ 6409986 w 6528460"/>
                    <a:gd name="connsiteY32" fmla="*/ 3411415 h 3798658"/>
                    <a:gd name="connsiteX33" fmla="*/ 6495288 w 6528460"/>
                    <a:gd name="connsiteY33" fmla="*/ 3106088 h 3798658"/>
                    <a:gd name="connsiteX34" fmla="*/ 6528461 w 6528460"/>
                    <a:gd name="connsiteY34" fmla="*/ 2878617 h 3798658"/>
                    <a:gd name="connsiteX35" fmla="*/ 6344994 w 6528460"/>
                    <a:gd name="connsiteY35" fmla="*/ 2262547 h 3798658"/>
                    <a:gd name="connsiteX36" fmla="*/ 6344994 w 6528460"/>
                    <a:gd name="connsiteY36" fmla="*/ 2262547 h 3798658"/>
                    <a:gd name="connsiteX0" fmla="*/ 6344994 w 6528462"/>
                    <a:gd name="connsiteY0" fmla="*/ 2262547 h 3798658"/>
                    <a:gd name="connsiteX1" fmla="*/ 6144602 w 6528462"/>
                    <a:gd name="connsiteY1" fmla="*/ 1972792 h 3798658"/>
                    <a:gd name="connsiteX2" fmla="*/ 5445939 w 6528462"/>
                    <a:gd name="connsiteY2" fmla="*/ 890270 h 3798658"/>
                    <a:gd name="connsiteX3" fmla="*/ 5229977 w 6528462"/>
                    <a:gd name="connsiteY3" fmla="*/ 680401 h 3798658"/>
                    <a:gd name="connsiteX4" fmla="*/ 3865824 w 6528462"/>
                    <a:gd name="connsiteY4" fmla="*/ 107660 h 3798658"/>
                    <a:gd name="connsiteX5" fmla="*/ 3766982 w 6528462"/>
                    <a:gd name="connsiteY5" fmla="*/ 35898 h 3798658"/>
                    <a:gd name="connsiteX6" fmla="*/ 3748702 w 6528462"/>
                    <a:gd name="connsiteY6" fmla="*/ 16 h 3798658"/>
                    <a:gd name="connsiteX7" fmla="*/ 3731777 w 6528462"/>
                    <a:gd name="connsiteY7" fmla="*/ 16 h 3798658"/>
                    <a:gd name="connsiteX8" fmla="*/ 3712145 w 6528462"/>
                    <a:gd name="connsiteY8" fmla="*/ 32513 h 3798658"/>
                    <a:gd name="connsiteX9" fmla="*/ 3653923 w 6528462"/>
                    <a:gd name="connsiteY9" fmla="*/ 195669 h 3798658"/>
                    <a:gd name="connsiteX10" fmla="*/ 3180023 w 6528462"/>
                    <a:gd name="connsiteY10" fmla="*/ 645874 h 3798658"/>
                    <a:gd name="connsiteX11" fmla="*/ 3076443 w 6528462"/>
                    <a:gd name="connsiteY11" fmla="*/ 645874 h 3798658"/>
                    <a:gd name="connsiteX12" fmla="*/ 2645871 w 6528462"/>
                    <a:gd name="connsiteY12" fmla="*/ 100212 h 3798658"/>
                    <a:gd name="connsiteX13" fmla="*/ 2621499 w 6528462"/>
                    <a:gd name="connsiteY13" fmla="*/ 72455 h 3798658"/>
                    <a:gd name="connsiteX14" fmla="*/ 2594420 w 6528462"/>
                    <a:gd name="connsiteY14" fmla="*/ 137447 h 3798658"/>
                    <a:gd name="connsiteX15" fmla="*/ 2517919 w 6528462"/>
                    <a:gd name="connsiteY15" fmla="*/ 216656 h 3798658"/>
                    <a:gd name="connsiteX16" fmla="*/ 2366271 w 6528462"/>
                    <a:gd name="connsiteY16" fmla="*/ 254568 h 3798658"/>
                    <a:gd name="connsiteX17" fmla="*/ 2113750 w 6528462"/>
                    <a:gd name="connsiteY17" fmla="*/ 353410 h 3798658"/>
                    <a:gd name="connsiteX18" fmla="*/ 1872738 w 6528462"/>
                    <a:gd name="connsiteY18" fmla="*/ 467823 h 3798658"/>
                    <a:gd name="connsiteX19" fmla="*/ 1704843 w 6528462"/>
                    <a:gd name="connsiteY19" fmla="*/ 524691 h 3798658"/>
                    <a:gd name="connsiteX20" fmla="*/ 1379883 w 6528462"/>
                    <a:gd name="connsiteY20" fmla="*/ 749455 h 3798658"/>
                    <a:gd name="connsiteX21" fmla="*/ 1064402 w 6528462"/>
                    <a:gd name="connsiteY21" fmla="*/ 1079153 h 3798658"/>
                    <a:gd name="connsiteX22" fmla="*/ 826098 w 6528462"/>
                    <a:gd name="connsiteY22" fmla="*/ 1349953 h 3798658"/>
                    <a:gd name="connsiteX23" fmla="*/ 475413 w 6528462"/>
                    <a:gd name="connsiteY23" fmla="*/ 2016120 h 3798658"/>
                    <a:gd name="connsiteX24" fmla="*/ 254034 w 6528462"/>
                    <a:gd name="connsiteY24" fmla="*/ 2419611 h 3798658"/>
                    <a:gd name="connsiteX25" fmla="*/ 87492 w 6528462"/>
                    <a:gd name="connsiteY25" fmla="*/ 3492655 h 3798658"/>
                    <a:gd name="connsiteX26" fmla="*/ 2057559 w 6528462"/>
                    <a:gd name="connsiteY26" fmla="*/ 3477084 h 3798658"/>
                    <a:gd name="connsiteX27" fmla="*/ 3437283 w 6528462"/>
                    <a:gd name="connsiteY27" fmla="*/ 3564416 h 3798658"/>
                    <a:gd name="connsiteX28" fmla="*/ 4395914 w 6528462"/>
                    <a:gd name="connsiteY28" fmla="*/ 3798658 h 3798658"/>
                    <a:gd name="connsiteX29" fmla="*/ 5188003 w 6528462"/>
                    <a:gd name="connsiteY29" fmla="*/ 3708617 h 3798658"/>
                    <a:gd name="connsiteX30" fmla="*/ 5982799 w 6528462"/>
                    <a:gd name="connsiteY30" fmla="*/ 3600297 h 3798658"/>
                    <a:gd name="connsiteX31" fmla="*/ 6208240 w 6528462"/>
                    <a:gd name="connsiteY31" fmla="*/ 3570510 h 3798658"/>
                    <a:gd name="connsiteX32" fmla="*/ 6409986 w 6528462"/>
                    <a:gd name="connsiteY32" fmla="*/ 3411415 h 3798658"/>
                    <a:gd name="connsiteX33" fmla="*/ 6495288 w 6528462"/>
                    <a:gd name="connsiteY33" fmla="*/ 3106088 h 3798658"/>
                    <a:gd name="connsiteX34" fmla="*/ 6528461 w 6528462"/>
                    <a:gd name="connsiteY34" fmla="*/ 2878617 h 3798658"/>
                    <a:gd name="connsiteX35" fmla="*/ 6344994 w 6528462"/>
                    <a:gd name="connsiteY35" fmla="*/ 2262547 h 3798658"/>
                    <a:gd name="connsiteX36" fmla="*/ 6344994 w 6528462"/>
                    <a:gd name="connsiteY36" fmla="*/ 2262547 h 3798658"/>
                    <a:gd name="connsiteX0" fmla="*/ 6344994 w 6528460"/>
                    <a:gd name="connsiteY0" fmla="*/ 2262547 h 3798658"/>
                    <a:gd name="connsiteX1" fmla="*/ 6144602 w 6528460"/>
                    <a:gd name="connsiteY1" fmla="*/ 1972792 h 3798658"/>
                    <a:gd name="connsiteX2" fmla="*/ 5445939 w 6528460"/>
                    <a:gd name="connsiteY2" fmla="*/ 890270 h 3798658"/>
                    <a:gd name="connsiteX3" fmla="*/ 5229977 w 6528460"/>
                    <a:gd name="connsiteY3" fmla="*/ 680401 h 3798658"/>
                    <a:gd name="connsiteX4" fmla="*/ 3865824 w 6528460"/>
                    <a:gd name="connsiteY4" fmla="*/ 107660 h 3798658"/>
                    <a:gd name="connsiteX5" fmla="*/ 3766982 w 6528460"/>
                    <a:gd name="connsiteY5" fmla="*/ 35898 h 3798658"/>
                    <a:gd name="connsiteX6" fmla="*/ 3748702 w 6528460"/>
                    <a:gd name="connsiteY6" fmla="*/ 16 h 3798658"/>
                    <a:gd name="connsiteX7" fmla="*/ 3731777 w 6528460"/>
                    <a:gd name="connsiteY7" fmla="*/ 16 h 3798658"/>
                    <a:gd name="connsiteX8" fmla="*/ 3712145 w 6528460"/>
                    <a:gd name="connsiteY8" fmla="*/ 32513 h 3798658"/>
                    <a:gd name="connsiteX9" fmla="*/ 3653923 w 6528460"/>
                    <a:gd name="connsiteY9" fmla="*/ 195669 h 3798658"/>
                    <a:gd name="connsiteX10" fmla="*/ 3180023 w 6528460"/>
                    <a:gd name="connsiteY10" fmla="*/ 645874 h 3798658"/>
                    <a:gd name="connsiteX11" fmla="*/ 3076443 w 6528460"/>
                    <a:gd name="connsiteY11" fmla="*/ 645874 h 3798658"/>
                    <a:gd name="connsiteX12" fmla="*/ 2645871 w 6528460"/>
                    <a:gd name="connsiteY12" fmla="*/ 100212 h 3798658"/>
                    <a:gd name="connsiteX13" fmla="*/ 2621499 w 6528460"/>
                    <a:gd name="connsiteY13" fmla="*/ 72455 h 3798658"/>
                    <a:gd name="connsiteX14" fmla="*/ 2594420 w 6528460"/>
                    <a:gd name="connsiteY14" fmla="*/ 137447 h 3798658"/>
                    <a:gd name="connsiteX15" fmla="*/ 2517919 w 6528460"/>
                    <a:gd name="connsiteY15" fmla="*/ 216656 h 3798658"/>
                    <a:gd name="connsiteX16" fmla="*/ 2366271 w 6528460"/>
                    <a:gd name="connsiteY16" fmla="*/ 254568 h 3798658"/>
                    <a:gd name="connsiteX17" fmla="*/ 2113750 w 6528460"/>
                    <a:gd name="connsiteY17" fmla="*/ 353410 h 3798658"/>
                    <a:gd name="connsiteX18" fmla="*/ 1872738 w 6528460"/>
                    <a:gd name="connsiteY18" fmla="*/ 467823 h 3798658"/>
                    <a:gd name="connsiteX19" fmla="*/ 1704843 w 6528460"/>
                    <a:gd name="connsiteY19" fmla="*/ 524691 h 3798658"/>
                    <a:gd name="connsiteX20" fmla="*/ 1379883 w 6528460"/>
                    <a:gd name="connsiteY20" fmla="*/ 749455 h 3798658"/>
                    <a:gd name="connsiteX21" fmla="*/ 1064402 w 6528460"/>
                    <a:gd name="connsiteY21" fmla="*/ 1079153 h 3798658"/>
                    <a:gd name="connsiteX22" fmla="*/ 826098 w 6528460"/>
                    <a:gd name="connsiteY22" fmla="*/ 1349953 h 3798658"/>
                    <a:gd name="connsiteX23" fmla="*/ 475413 w 6528460"/>
                    <a:gd name="connsiteY23" fmla="*/ 2016120 h 3798658"/>
                    <a:gd name="connsiteX24" fmla="*/ 254034 w 6528460"/>
                    <a:gd name="connsiteY24" fmla="*/ 2419611 h 3798658"/>
                    <a:gd name="connsiteX25" fmla="*/ 87492 w 6528460"/>
                    <a:gd name="connsiteY25" fmla="*/ 3492655 h 3798658"/>
                    <a:gd name="connsiteX26" fmla="*/ 2061322 w 6528460"/>
                    <a:gd name="connsiteY26" fmla="*/ 3270167 h 3798658"/>
                    <a:gd name="connsiteX27" fmla="*/ 3437283 w 6528460"/>
                    <a:gd name="connsiteY27" fmla="*/ 3564416 h 3798658"/>
                    <a:gd name="connsiteX28" fmla="*/ 4395914 w 6528460"/>
                    <a:gd name="connsiteY28" fmla="*/ 3798658 h 3798658"/>
                    <a:gd name="connsiteX29" fmla="*/ 5188003 w 6528460"/>
                    <a:gd name="connsiteY29" fmla="*/ 3708617 h 3798658"/>
                    <a:gd name="connsiteX30" fmla="*/ 5982799 w 6528460"/>
                    <a:gd name="connsiteY30" fmla="*/ 3600297 h 3798658"/>
                    <a:gd name="connsiteX31" fmla="*/ 6208240 w 6528460"/>
                    <a:gd name="connsiteY31" fmla="*/ 3570510 h 3798658"/>
                    <a:gd name="connsiteX32" fmla="*/ 6409986 w 6528460"/>
                    <a:gd name="connsiteY32" fmla="*/ 3411415 h 3798658"/>
                    <a:gd name="connsiteX33" fmla="*/ 6495288 w 6528460"/>
                    <a:gd name="connsiteY33" fmla="*/ 3106088 h 3798658"/>
                    <a:gd name="connsiteX34" fmla="*/ 6528461 w 6528460"/>
                    <a:gd name="connsiteY34" fmla="*/ 2878617 h 3798658"/>
                    <a:gd name="connsiteX35" fmla="*/ 6344994 w 6528460"/>
                    <a:gd name="connsiteY35" fmla="*/ 2262547 h 3798658"/>
                    <a:gd name="connsiteX36" fmla="*/ 6344994 w 6528460"/>
                    <a:gd name="connsiteY36" fmla="*/ 2262547 h 3798658"/>
                    <a:gd name="connsiteX0" fmla="*/ 6344994 w 6528462"/>
                    <a:gd name="connsiteY0" fmla="*/ 2262547 h 3798658"/>
                    <a:gd name="connsiteX1" fmla="*/ 6144602 w 6528462"/>
                    <a:gd name="connsiteY1" fmla="*/ 1972792 h 3798658"/>
                    <a:gd name="connsiteX2" fmla="*/ 5445939 w 6528462"/>
                    <a:gd name="connsiteY2" fmla="*/ 890270 h 3798658"/>
                    <a:gd name="connsiteX3" fmla="*/ 5229977 w 6528462"/>
                    <a:gd name="connsiteY3" fmla="*/ 680401 h 3798658"/>
                    <a:gd name="connsiteX4" fmla="*/ 3865824 w 6528462"/>
                    <a:gd name="connsiteY4" fmla="*/ 107660 h 3798658"/>
                    <a:gd name="connsiteX5" fmla="*/ 3766982 w 6528462"/>
                    <a:gd name="connsiteY5" fmla="*/ 35898 h 3798658"/>
                    <a:gd name="connsiteX6" fmla="*/ 3748702 w 6528462"/>
                    <a:gd name="connsiteY6" fmla="*/ 16 h 3798658"/>
                    <a:gd name="connsiteX7" fmla="*/ 3731777 w 6528462"/>
                    <a:gd name="connsiteY7" fmla="*/ 16 h 3798658"/>
                    <a:gd name="connsiteX8" fmla="*/ 3712145 w 6528462"/>
                    <a:gd name="connsiteY8" fmla="*/ 32513 h 3798658"/>
                    <a:gd name="connsiteX9" fmla="*/ 3653923 w 6528462"/>
                    <a:gd name="connsiteY9" fmla="*/ 195669 h 3798658"/>
                    <a:gd name="connsiteX10" fmla="*/ 3180023 w 6528462"/>
                    <a:gd name="connsiteY10" fmla="*/ 645874 h 3798658"/>
                    <a:gd name="connsiteX11" fmla="*/ 3076443 w 6528462"/>
                    <a:gd name="connsiteY11" fmla="*/ 645874 h 3798658"/>
                    <a:gd name="connsiteX12" fmla="*/ 2645871 w 6528462"/>
                    <a:gd name="connsiteY12" fmla="*/ 100212 h 3798658"/>
                    <a:gd name="connsiteX13" fmla="*/ 2621499 w 6528462"/>
                    <a:gd name="connsiteY13" fmla="*/ 72455 h 3798658"/>
                    <a:gd name="connsiteX14" fmla="*/ 2594420 w 6528462"/>
                    <a:gd name="connsiteY14" fmla="*/ 137447 h 3798658"/>
                    <a:gd name="connsiteX15" fmla="*/ 2517919 w 6528462"/>
                    <a:gd name="connsiteY15" fmla="*/ 216656 h 3798658"/>
                    <a:gd name="connsiteX16" fmla="*/ 2366271 w 6528462"/>
                    <a:gd name="connsiteY16" fmla="*/ 254568 h 3798658"/>
                    <a:gd name="connsiteX17" fmla="*/ 2113750 w 6528462"/>
                    <a:gd name="connsiteY17" fmla="*/ 353410 h 3798658"/>
                    <a:gd name="connsiteX18" fmla="*/ 1872738 w 6528462"/>
                    <a:gd name="connsiteY18" fmla="*/ 467823 h 3798658"/>
                    <a:gd name="connsiteX19" fmla="*/ 1704843 w 6528462"/>
                    <a:gd name="connsiteY19" fmla="*/ 524691 h 3798658"/>
                    <a:gd name="connsiteX20" fmla="*/ 1379883 w 6528462"/>
                    <a:gd name="connsiteY20" fmla="*/ 749455 h 3798658"/>
                    <a:gd name="connsiteX21" fmla="*/ 1064402 w 6528462"/>
                    <a:gd name="connsiteY21" fmla="*/ 1079153 h 3798658"/>
                    <a:gd name="connsiteX22" fmla="*/ 826098 w 6528462"/>
                    <a:gd name="connsiteY22" fmla="*/ 1349953 h 3798658"/>
                    <a:gd name="connsiteX23" fmla="*/ 475413 w 6528462"/>
                    <a:gd name="connsiteY23" fmla="*/ 2016120 h 3798658"/>
                    <a:gd name="connsiteX24" fmla="*/ 254034 w 6528462"/>
                    <a:gd name="connsiteY24" fmla="*/ 2419611 h 3798658"/>
                    <a:gd name="connsiteX25" fmla="*/ 87492 w 6528462"/>
                    <a:gd name="connsiteY25" fmla="*/ 3492655 h 3798658"/>
                    <a:gd name="connsiteX26" fmla="*/ 2262344 w 6528462"/>
                    <a:gd name="connsiteY26" fmla="*/ 3500256 h 3798658"/>
                    <a:gd name="connsiteX27" fmla="*/ 2061322 w 6528462"/>
                    <a:gd name="connsiteY27" fmla="*/ 3270167 h 3798658"/>
                    <a:gd name="connsiteX28" fmla="*/ 3437283 w 6528462"/>
                    <a:gd name="connsiteY28" fmla="*/ 3564416 h 3798658"/>
                    <a:gd name="connsiteX29" fmla="*/ 4395914 w 6528462"/>
                    <a:gd name="connsiteY29" fmla="*/ 3798658 h 3798658"/>
                    <a:gd name="connsiteX30" fmla="*/ 5188003 w 6528462"/>
                    <a:gd name="connsiteY30" fmla="*/ 3708617 h 3798658"/>
                    <a:gd name="connsiteX31" fmla="*/ 5982799 w 6528462"/>
                    <a:gd name="connsiteY31" fmla="*/ 3600297 h 3798658"/>
                    <a:gd name="connsiteX32" fmla="*/ 6208240 w 6528462"/>
                    <a:gd name="connsiteY32" fmla="*/ 3570510 h 3798658"/>
                    <a:gd name="connsiteX33" fmla="*/ 6409986 w 6528462"/>
                    <a:gd name="connsiteY33" fmla="*/ 3411415 h 3798658"/>
                    <a:gd name="connsiteX34" fmla="*/ 6495288 w 6528462"/>
                    <a:gd name="connsiteY34" fmla="*/ 3106088 h 3798658"/>
                    <a:gd name="connsiteX35" fmla="*/ 6528461 w 6528462"/>
                    <a:gd name="connsiteY35" fmla="*/ 2878617 h 3798658"/>
                    <a:gd name="connsiteX36" fmla="*/ 6344994 w 6528462"/>
                    <a:gd name="connsiteY36" fmla="*/ 2262547 h 3798658"/>
                    <a:gd name="connsiteX37" fmla="*/ 6344994 w 6528462"/>
                    <a:gd name="connsiteY37" fmla="*/ 2262547 h 3798658"/>
                    <a:gd name="connsiteX0" fmla="*/ 6344994 w 6528460"/>
                    <a:gd name="connsiteY0" fmla="*/ 2262547 h 3798658"/>
                    <a:gd name="connsiteX1" fmla="*/ 6144602 w 6528460"/>
                    <a:gd name="connsiteY1" fmla="*/ 1972792 h 3798658"/>
                    <a:gd name="connsiteX2" fmla="*/ 5445939 w 6528460"/>
                    <a:gd name="connsiteY2" fmla="*/ 890270 h 3798658"/>
                    <a:gd name="connsiteX3" fmla="*/ 5229977 w 6528460"/>
                    <a:gd name="connsiteY3" fmla="*/ 680401 h 3798658"/>
                    <a:gd name="connsiteX4" fmla="*/ 3865824 w 6528460"/>
                    <a:gd name="connsiteY4" fmla="*/ 107660 h 3798658"/>
                    <a:gd name="connsiteX5" fmla="*/ 3766982 w 6528460"/>
                    <a:gd name="connsiteY5" fmla="*/ 35898 h 3798658"/>
                    <a:gd name="connsiteX6" fmla="*/ 3748702 w 6528460"/>
                    <a:gd name="connsiteY6" fmla="*/ 16 h 3798658"/>
                    <a:gd name="connsiteX7" fmla="*/ 3731777 w 6528460"/>
                    <a:gd name="connsiteY7" fmla="*/ 16 h 3798658"/>
                    <a:gd name="connsiteX8" fmla="*/ 3712145 w 6528460"/>
                    <a:gd name="connsiteY8" fmla="*/ 32513 h 3798658"/>
                    <a:gd name="connsiteX9" fmla="*/ 3653923 w 6528460"/>
                    <a:gd name="connsiteY9" fmla="*/ 195669 h 3798658"/>
                    <a:gd name="connsiteX10" fmla="*/ 3180023 w 6528460"/>
                    <a:gd name="connsiteY10" fmla="*/ 645874 h 3798658"/>
                    <a:gd name="connsiteX11" fmla="*/ 3076443 w 6528460"/>
                    <a:gd name="connsiteY11" fmla="*/ 645874 h 3798658"/>
                    <a:gd name="connsiteX12" fmla="*/ 2645871 w 6528460"/>
                    <a:gd name="connsiteY12" fmla="*/ 100212 h 3798658"/>
                    <a:gd name="connsiteX13" fmla="*/ 2621499 w 6528460"/>
                    <a:gd name="connsiteY13" fmla="*/ 72455 h 3798658"/>
                    <a:gd name="connsiteX14" fmla="*/ 2594420 w 6528460"/>
                    <a:gd name="connsiteY14" fmla="*/ 137447 h 3798658"/>
                    <a:gd name="connsiteX15" fmla="*/ 2517919 w 6528460"/>
                    <a:gd name="connsiteY15" fmla="*/ 216656 h 3798658"/>
                    <a:gd name="connsiteX16" fmla="*/ 2366271 w 6528460"/>
                    <a:gd name="connsiteY16" fmla="*/ 254568 h 3798658"/>
                    <a:gd name="connsiteX17" fmla="*/ 2113750 w 6528460"/>
                    <a:gd name="connsiteY17" fmla="*/ 353410 h 3798658"/>
                    <a:gd name="connsiteX18" fmla="*/ 1872738 w 6528460"/>
                    <a:gd name="connsiteY18" fmla="*/ 467823 h 3798658"/>
                    <a:gd name="connsiteX19" fmla="*/ 1704843 w 6528460"/>
                    <a:gd name="connsiteY19" fmla="*/ 524691 h 3798658"/>
                    <a:gd name="connsiteX20" fmla="*/ 1379883 w 6528460"/>
                    <a:gd name="connsiteY20" fmla="*/ 749455 h 3798658"/>
                    <a:gd name="connsiteX21" fmla="*/ 1064402 w 6528460"/>
                    <a:gd name="connsiteY21" fmla="*/ 1079153 h 3798658"/>
                    <a:gd name="connsiteX22" fmla="*/ 826098 w 6528460"/>
                    <a:gd name="connsiteY22" fmla="*/ 1349953 h 3798658"/>
                    <a:gd name="connsiteX23" fmla="*/ 475413 w 6528460"/>
                    <a:gd name="connsiteY23" fmla="*/ 2016120 h 3798658"/>
                    <a:gd name="connsiteX24" fmla="*/ 254034 w 6528460"/>
                    <a:gd name="connsiteY24" fmla="*/ 2419611 h 3798658"/>
                    <a:gd name="connsiteX25" fmla="*/ 87492 w 6528460"/>
                    <a:gd name="connsiteY25" fmla="*/ 3492655 h 3798658"/>
                    <a:gd name="connsiteX26" fmla="*/ 1596444 w 6528460"/>
                    <a:gd name="connsiteY26" fmla="*/ 3534115 h 3798658"/>
                    <a:gd name="connsiteX27" fmla="*/ 2061322 w 6528460"/>
                    <a:gd name="connsiteY27" fmla="*/ 3270167 h 3798658"/>
                    <a:gd name="connsiteX28" fmla="*/ 3437283 w 6528460"/>
                    <a:gd name="connsiteY28" fmla="*/ 3564416 h 3798658"/>
                    <a:gd name="connsiteX29" fmla="*/ 4395914 w 6528460"/>
                    <a:gd name="connsiteY29" fmla="*/ 3798658 h 3798658"/>
                    <a:gd name="connsiteX30" fmla="*/ 5188003 w 6528460"/>
                    <a:gd name="connsiteY30" fmla="*/ 3708617 h 3798658"/>
                    <a:gd name="connsiteX31" fmla="*/ 5982799 w 6528460"/>
                    <a:gd name="connsiteY31" fmla="*/ 3600297 h 3798658"/>
                    <a:gd name="connsiteX32" fmla="*/ 6208240 w 6528460"/>
                    <a:gd name="connsiteY32" fmla="*/ 3570510 h 3798658"/>
                    <a:gd name="connsiteX33" fmla="*/ 6409986 w 6528460"/>
                    <a:gd name="connsiteY33" fmla="*/ 3411415 h 3798658"/>
                    <a:gd name="connsiteX34" fmla="*/ 6495288 w 6528460"/>
                    <a:gd name="connsiteY34" fmla="*/ 3106088 h 3798658"/>
                    <a:gd name="connsiteX35" fmla="*/ 6528461 w 6528460"/>
                    <a:gd name="connsiteY35" fmla="*/ 2878617 h 3798658"/>
                    <a:gd name="connsiteX36" fmla="*/ 6344994 w 6528460"/>
                    <a:gd name="connsiteY36" fmla="*/ 2262547 h 3798658"/>
                    <a:gd name="connsiteX37" fmla="*/ 6344994 w 6528460"/>
                    <a:gd name="connsiteY37" fmla="*/ 2262547 h 3798658"/>
                    <a:gd name="connsiteX0" fmla="*/ 6344994 w 6528462"/>
                    <a:gd name="connsiteY0" fmla="*/ 2262547 h 3798658"/>
                    <a:gd name="connsiteX1" fmla="*/ 6144602 w 6528462"/>
                    <a:gd name="connsiteY1" fmla="*/ 1972792 h 3798658"/>
                    <a:gd name="connsiteX2" fmla="*/ 5445939 w 6528462"/>
                    <a:gd name="connsiteY2" fmla="*/ 890270 h 3798658"/>
                    <a:gd name="connsiteX3" fmla="*/ 5229977 w 6528462"/>
                    <a:gd name="connsiteY3" fmla="*/ 680401 h 3798658"/>
                    <a:gd name="connsiteX4" fmla="*/ 3865824 w 6528462"/>
                    <a:gd name="connsiteY4" fmla="*/ 107660 h 3798658"/>
                    <a:gd name="connsiteX5" fmla="*/ 3766982 w 6528462"/>
                    <a:gd name="connsiteY5" fmla="*/ 35898 h 3798658"/>
                    <a:gd name="connsiteX6" fmla="*/ 3748702 w 6528462"/>
                    <a:gd name="connsiteY6" fmla="*/ 16 h 3798658"/>
                    <a:gd name="connsiteX7" fmla="*/ 3731777 w 6528462"/>
                    <a:gd name="connsiteY7" fmla="*/ 16 h 3798658"/>
                    <a:gd name="connsiteX8" fmla="*/ 3712145 w 6528462"/>
                    <a:gd name="connsiteY8" fmla="*/ 32513 h 3798658"/>
                    <a:gd name="connsiteX9" fmla="*/ 3653923 w 6528462"/>
                    <a:gd name="connsiteY9" fmla="*/ 195669 h 3798658"/>
                    <a:gd name="connsiteX10" fmla="*/ 3180023 w 6528462"/>
                    <a:gd name="connsiteY10" fmla="*/ 645874 h 3798658"/>
                    <a:gd name="connsiteX11" fmla="*/ 3076443 w 6528462"/>
                    <a:gd name="connsiteY11" fmla="*/ 645874 h 3798658"/>
                    <a:gd name="connsiteX12" fmla="*/ 2645871 w 6528462"/>
                    <a:gd name="connsiteY12" fmla="*/ 100212 h 3798658"/>
                    <a:gd name="connsiteX13" fmla="*/ 2621499 w 6528462"/>
                    <a:gd name="connsiteY13" fmla="*/ 72455 h 3798658"/>
                    <a:gd name="connsiteX14" fmla="*/ 2594420 w 6528462"/>
                    <a:gd name="connsiteY14" fmla="*/ 137447 h 3798658"/>
                    <a:gd name="connsiteX15" fmla="*/ 2517919 w 6528462"/>
                    <a:gd name="connsiteY15" fmla="*/ 216656 h 3798658"/>
                    <a:gd name="connsiteX16" fmla="*/ 2366271 w 6528462"/>
                    <a:gd name="connsiteY16" fmla="*/ 254568 h 3798658"/>
                    <a:gd name="connsiteX17" fmla="*/ 2113750 w 6528462"/>
                    <a:gd name="connsiteY17" fmla="*/ 353410 h 3798658"/>
                    <a:gd name="connsiteX18" fmla="*/ 1872738 w 6528462"/>
                    <a:gd name="connsiteY18" fmla="*/ 467823 h 3798658"/>
                    <a:gd name="connsiteX19" fmla="*/ 1704843 w 6528462"/>
                    <a:gd name="connsiteY19" fmla="*/ 524691 h 3798658"/>
                    <a:gd name="connsiteX20" fmla="*/ 1379883 w 6528462"/>
                    <a:gd name="connsiteY20" fmla="*/ 749455 h 3798658"/>
                    <a:gd name="connsiteX21" fmla="*/ 1064402 w 6528462"/>
                    <a:gd name="connsiteY21" fmla="*/ 1079153 h 3798658"/>
                    <a:gd name="connsiteX22" fmla="*/ 826098 w 6528462"/>
                    <a:gd name="connsiteY22" fmla="*/ 1349953 h 3798658"/>
                    <a:gd name="connsiteX23" fmla="*/ 475413 w 6528462"/>
                    <a:gd name="connsiteY23" fmla="*/ 2016120 h 3798658"/>
                    <a:gd name="connsiteX24" fmla="*/ 254034 w 6528462"/>
                    <a:gd name="connsiteY24" fmla="*/ 2419611 h 3798658"/>
                    <a:gd name="connsiteX25" fmla="*/ 87492 w 6528462"/>
                    <a:gd name="connsiteY25" fmla="*/ 3492655 h 3798658"/>
                    <a:gd name="connsiteX26" fmla="*/ 1596444 w 6528462"/>
                    <a:gd name="connsiteY26" fmla="*/ 3534115 h 3798658"/>
                    <a:gd name="connsiteX27" fmla="*/ 2061322 w 6528462"/>
                    <a:gd name="connsiteY27" fmla="*/ 3270167 h 3798658"/>
                    <a:gd name="connsiteX28" fmla="*/ 3437283 w 6528462"/>
                    <a:gd name="connsiteY28" fmla="*/ 3564416 h 3798658"/>
                    <a:gd name="connsiteX29" fmla="*/ 4395914 w 6528462"/>
                    <a:gd name="connsiteY29" fmla="*/ 3798658 h 3798658"/>
                    <a:gd name="connsiteX30" fmla="*/ 5188003 w 6528462"/>
                    <a:gd name="connsiteY30" fmla="*/ 3708617 h 3798658"/>
                    <a:gd name="connsiteX31" fmla="*/ 5982799 w 6528462"/>
                    <a:gd name="connsiteY31" fmla="*/ 3600297 h 3798658"/>
                    <a:gd name="connsiteX32" fmla="*/ 6208240 w 6528462"/>
                    <a:gd name="connsiteY32" fmla="*/ 3570510 h 3798658"/>
                    <a:gd name="connsiteX33" fmla="*/ 6409986 w 6528462"/>
                    <a:gd name="connsiteY33" fmla="*/ 3411415 h 3798658"/>
                    <a:gd name="connsiteX34" fmla="*/ 6495288 w 6528462"/>
                    <a:gd name="connsiteY34" fmla="*/ 3106088 h 3798658"/>
                    <a:gd name="connsiteX35" fmla="*/ 6528461 w 6528462"/>
                    <a:gd name="connsiteY35" fmla="*/ 2878617 h 3798658"/>
                    <a:gd name="connsiteX36" fmla="*/ 6344994 w 6528462"/>
                    <a:gd name="connsiteY36" fmla="*/ 2262547 h 3798658"/>
                    <a:gd name="connsiteX37" fmla="*/ 6344994 w 6528462"/>
                    <a:gd name="connsiteY37" fmla="*/ 2262547 h 3798658"/>
                    <a:gd name="connsiteX0" fmla="*/ 6344994 w 6528460"/>
                    <a:gd name="connsiteY0" fmla="*/ 2262547 h 3798658"/>
                    <a:gd name="connsiteX1" fmla="*/ 6144602 w 6528460"/>
                    <a:gd name="connsiteY1" fmla="*/ 1972792 h 3798658"/>
                    <a:gd name="connsiteX2" fmla="*/ 5445939 w 6528460"/>
                    <a:gd name="connsiteY2" fmla="*/ 890270 h 3798658"/>
                    <a:gd name="connsiteX3" fmla="*/ 5229977 w 6528460"/>
                    <a:gd name="connsiteY3" fmla="*/ 680401 h 3798658"/>
                    <a:gd name="connsiteX4" fmla="*/ 3865824 w 6528460"/>
                    <a:gd name="connsiteY4" fmla="*/ 107660 h 3798658"/>
                    <a:gd name="connsiteX5" fmla="*/ 3766982 w 6528460"/>
                    <a:gd name="connsiteY5" fmla="*/ 35898 h 3798658"/>
                    <a:gd name="connsiteX6" fmla="*/ 3748702 w 6528460"/>
                    <a:gd name="connsiteY6" fmla="*/ 16 h 3798658"/>
                    <a:gd name="connsiteX7" fmla="*/ 3731777 w 6528460"/>
                    <a:gd name="connsiteY7" fmla="*/ 16 h 3798658"/>
                    <a:gd name="connsiteX8" fmla="*/ 3712145 w 6528460"/>
                    <a:gd name="connsiteY8" fmla="*/ 32513 h 3798658"/>
                    <a:gd name="connsiteX9" fmla="*/ 3653923 w 6528460"/>
                    <a:gd name="connsiteY9" fmla="*/ 195669 h 3798658"/>
                    <a:gd name="connsiteX10" fmla="*/ 3180023 w 6528460"/>
                    <a:gd name="connsiteY10" fmla="*/ 645874 h 3798658"/>
                    <a:gd name="connsiteX11" fmla="*/ 3076443 w 6528460"/>
                    <a:gd name="connsiteY11" fmla="*/ 645874 h 3798658"/>
                    <a:gd name="connsiteX12" fmla="*/ 2645871 w 6528460"/>
                    <a:gd name="connsiteY12" fmla="*/ 100212 h 3798658"/>
                    <a:gd name="connsiteX13" fmla="*/ 2621499 w 6528460"/>
                    <a:gd name="connsiteY13" fmla="*/ 72455 h 3798658"/>
                    <a:gd name="connsiteX14" fmla="*/ 2594420 w 6528460"/>
                    <a:gd name="connsiteY14" fmla="*/ 137447 h 3798658"/>
                    <a:gd name="connsiteX15" fmla="*/ 2517919 w 6528460"/>
                    <a:gd name="connsiteY15" fmla="*/ 216656 h 3798658"/>
                    <a:gd name="connsiteX16" fmla="*/ 2366271 w 6528460"/>
                    <a:gd name="connsiteY16" fmla="*/ 254568 h 3798658"/>
                    <a:gd name="connsiteX17" fmla="*/ 2113750 w 6528460"/>
                    <a:gd name="connsiteY17" fmla="*/ 353410 h 3798658"/>
                    <a:gd name="connsiteX18" fmla="*/ 1872738 w 6528460"/>
                    <a:gd name="connsiteY18" fmla="*/ 467823 h 3798658"/>
                    <a:gd name="connsiteX19" fmla="*/ 1704843 w 6528460"/>
                    <a:gd name="connsiteY19" fmla="*/ 524691 h 3798658"/>
                    <a:gd name="connsiteX20" fmla="*/ 1379883 w 6528460"/>
                    <a:gd name="connsiteY20" fmla="*/ 749455 h 3798658"/>
                    <a:gd name="connsiteX21" fmla="*/ 1064402 w 6528460"/>
                    <a:gd name="connsiteY21" fmla="*/ 1079153 h 3798658"/>
                    <a:gd name="connsiteX22" fmla="*/ 826098 w 6528460"/>
                    <a:gd name="connsiteY22" fmla="*/ 1349953 h 3798658"/>
                    <a:gd name="connsiteX23" fmla="*/ 475413 w 6528460"/>
                    <a:gd name="connsiteY23" fmla="*/ 2016120 h 3798658"/>
                    <a:gd name="connsiteX24" fmla="*/ 254034 w 6528460"/>
                    <a:gd name="connsiteY24" fmla="*/ 2419611 h 3798658"/>
                    <a:gd name="connsiteX25" fmla="*/ 87492 w 6528460"/>
                    <a:gd name="connsiteY25" fmla="*/ 3492655 h 3798658"/>
                    <a:gd name="connsiteX26" fmla="*/ 1596444 w 6528460"/>
                    <a:gd name="connsiteY26" fmla="*/ 3534115 h 3798658"/>
                    <a:gd name="connsiteX27" fmla="*/ 2061322 w 6528460"/>
                    <a:gd name="connsiteY27" fmla="*/ 3270167 h 3798658"/>
                    <a:gd name="connsiteX28" fmla="*/ 3437283 w 6528460"/>
                    <a:gd name="connsiteY28" fmla="*/ 3564416 h 3798658"/>
                    <a:gd name="connsiteX29" fmla="*/ 4395914 w 6528460"/>
                    <a:gd name="connsiteY29" fmla="*/ 3798658 h 3798658"/>
                    <a:gd name="connsiteX30" fmla="*/ 5188003 w 6528460"/>
                    <a:gd name="connsiteY30" fmla="*/ 3708617 h 3798658"/>
                    <a:gd name="connsiteX31" fmla="*/ 5982799 w 6528460"/>
                    <a:gd name="connsiteY31" fmla="*/ 3600297 h 3798658"/>
                    <a:gd name="connsiteX32" fmla="*/ 6208240 w 6528460"/>
                    <a:gd name="connsiteY32" fmla="*/ 3570510 h 3798658"/>
                    <a:gd name="connsiteX33" fmla="*/ 6409986 w 6528460"/>
                    <a:gd name="connsiteY33" fmla="*/ 3411415 h 3798658"/>
                    <a:gd name="connsiteX34" fmla="*/ 6495288 w 6528460"/>
                    <a:gd name="connsiteY34" fmla="*/ 3106088 h 3798658"/>
                    <a:gd name="connsiteX35" fmla="*/ 6528461 w 6528460"/>
                    <a:gd name="connsiteY35" fmla="*/ 2878617 h 3798658"/>
                    <a:gd name="connsiteX36" fmla="*/ 6344994 w 6528460"/>
                    <a:gd name="connsiteY36" fmla="*/ 2262547 h 3798658"/>
                    <a:gd name="connsiteX37" fmla="*/ 6344994 w 6528460"/>
                    <a:gd name="connsiteY37" fmla="*/ 2262547 h 3798658"/>
                    <a:gd name="connsiteX0" fmla="*/ 6344994 w 6528462"/>
                    <a:gd name="connsiteY0" fmla="*/ 2262547 h 3798658"/>
                    <a:gd name="connsiteX1" fmla="*/ 6144602 w 6528462"/>
                    <a:gd name="connsiteY1" fmla="*/ 1972792 h 3798658"/>
                    <a:gd name="connsiteX2" fmla="*/ 5445939 w 6528462"/>
                    <a:gd name="connsiteY2" fmla="*/ 890270 h 3798658"/>
                    <a:gd name="connsiteX3" fmla="*/ 5229977 w 6528462"/>
                    <a:gd name="connsiteY3" fmla="*/ 680401 h 3798658"/>
                    <a:gd name="connsiteX4" fmla="*/ 3865824 w 6528462"/>
                    <a:gd name="connsiteY4" fmla="*/ 107660 h 3798658"/>
                    <a:gd name="connsiteX5" fmla="*/ 3766982 w 6528462"/>
                    <a:gd name="connsiteY5" fmla="*/ 35898 h 3798658"/>
                    <a:gd name="connsiteX6" fmla="*/ 3748702 w 6528462"/>
                    <a:gd name="connsiteY6" fmla="*/ 16 h 3798658"/>
                    <a:gd name="connsiteX7" fmla="*/ 3731777 w 6528462"/>
                    <a:gd name="connsiteY7" fmla="*/ 16 h 3798658"/>
                    <a:gd name="connsiteX8" fmla="*/ 3712145 w 6528462"/>
                    <a:gd name="connsiteY8" fmla="*/ 32513 h 3798658"/>
                    <a:gd name="connsiteX9" fmla="*/ 3653923 w 6528462"/>
                    <a:gd name="connsiteY9" fmla="*/ 195669 h 3798658"/>
                    <a:gd name="connsiteX10" fmla="*/ 3180023 w 6528462"/>
                    <a:gd name="connsiteY10" fmla="*/ 645874 h 3798658"/>
                    <a:gd name="connsiteX11" fmla="*/ 3076443 w 6528462"/>
                    <a:gd name="connsiteY11" fmla="*/ 645874 h 3798658"/>
                    <a:gd name="connsiteX12" fmla="*/ 2645871 w 6528462"/>
                    <a:gd name="connsiteY12" fmla="*/ 100212 h 3798658"/>
                    <a:gd name="connsiteX13" fmla="*/ 2621499 w 6528462"/>
                    <a:gd name="connsiteY13" fmla="*/ 72455 h 3798658"/>
                    <a:gd name="connsiteX14" fmla="*/ 2594420 w 6528462"/>
                    <a:gd name="connsiteY14" fmla="*/ 137447 h 3798658"/>
                    <a:gd name="connsiteX15" fmla="*/ 2517919 w 6528462"/>
                    <a:gd name="connsiteY15" fmla="*/ 216656 h 3798658"/>
                    <a:gd name="connsiteX16" fmla="*/ 2366271 w 6528462"/>
                    <a:gd name="connsiteY16" fmla="*/ 254568 h 3798658"/>
                    <a:gd name="connsiteX17" fmla="*/ 2113750 w 6528462"/>
                    <a:gd name="connsiteY17" fmla="*/ 353410 h 3798658"/>
                    <a:gd name="connsiteX18" fmla="*/ 1872738 w 6528462"/>
                    <a:gd name="connsiteY18" fmla="*/ 467823 h 3798658"/>
                    <a:gd name="connsiteX19" fmla="*/ 1704843 w 6528462"/>
                    <a:gd name="connsiteY19" fmla="*/ 524691 h 3798658"/>
                    <a:gd name="connsiteX20" fmla="*/ 1379883 w 6528462"/>
                    <a:gd name="connsiteY20" fmla="*/ 749455 h 3798658"/>
                    <a:gd name="connsiteX21" fmla="*/ 1064402 w 6528462"/>
                    <a:gd name="connsiteY21" fmla="*/ 1079153 h 3798658"/>
                    <a:gd name="connsiteX22" fmla="*/ 826098 w 6528462"/>
                    <a:gd name="connsiteY22" fmla="*/ 1349953 h 3798658"/>
                    <a:gd name="connsiteX23" fmla="*/ 475413 w 6528462"/>
                    <a:gd name="connsiteY23" fmla="*/ 2016120 h 3798658"/>
                    <a:gd name="connsiteX24" fmla="*/ 254034 w 6528462"/>
                    <a:gd name="connsiteY24" fmla="*/ 2419611 h 3798658"/>
                    <a:gd name="connsiteX25" fmla="*/ 87492 w 6528462"/>
                    <a:gd name="connsiteY25" fmla="*/ 3492655 h 3798658"/>
                    <a:gd name="connsiteX26" fmla="*/ 1600207 w 6528462"/>
                    <a:gd name="connsiteY26" fmla="*/ 3541638 h 3798658"/>
                    <a:gd name="connsiteX27" fmla="*/ 2061322 w 6528462"/>
                    <a:gd name="connsiteY27" fmla="*/ 3270167 h 3798658"/>
                    <a:gd name="connsiteX28" fmla="*/ 3437283 w 6528462"/>
                    <a:gd name="connsiteY28" fmla="*/ 3564416 h 3798658"/>
                    <a:gd name="connsiteX29" fmla="*/ 4395914 w 6528462"/>
                    <a:gd name="connsiteY29" fmla="*/ 3798658 h 3798658"/>
                    <a:gd name="connsiteX30" fmla="*/ 5188003 w 6528462"/>
                    <a:gd name="connsiteY30" fmla="*/ 3708617 h 3798658"/>
                    <a:gd name="connsiteX31" fmla="*/ 5982799 w 6528462"/>
                    <a:gd name="connsiteY31" fmla="*/ 3600297 h 3798658"/>
                    <a:gd name="connsiteX32" fmla="*/ 6208240 w 6528462"/>
                    <a:gd name="connsiteY32" fmla="*/ 3570510 h 3798658"/>
                    <a:gd name="connsiteX33" fmla="*/ 6409986 w 6528462"/>
                    <a:gd name="connsiteY33" fmla="*/ 3411415 h 3798658"/>
                    <a:gd name="connsiteX34" fmla="*/ 6495288 w 6528462"/>
                    <a:gd name="connsiteY34" fmla="*/ 3106088 h 3798658"/>
                    <a:gd name="connsiteX35" fmla="*/ 6528461 w 6528462"/>
                    <a:gd name="connsiteY35" fmla="*/ 2878617 h 3798658"/>
                    <a:gd name="connsiteX36" fmla="*/ 6344994 w 6528462"/>
                    <a:gd name="connsiteY36" fmla="*/ 2262547 h 3798658"/>
                    <a:gd name="connsiteX37" fmla="*/ 6344994 w 6528462"/>
                    <a:gd name="connsiteY37" fmla="*/ 2262547 h 3798658"/>
                    <a:gd name="connsiteX0" fmla="*/ 6344994 w 6528460"/>
                    <a:gd name="connsiteY0" fmla="*/ 2262547 h 3798658"/>
                    <a:gd name="connsiteX1" fmla="*/ 6144602 w 6528460"/>
                    <a:gd name="connsiteY1" fmla="*/ 1972792 h 3798658"/>
                    <a:gd name="connsiteX2" fmla="*/ 5445939 w 6528460"/>
                    <a:gd name="connsiteY2" fmla="*/ 890270 h 3798658"/>
                    <a:gd name="connsiteX3" fmla="*/ 5229977 w 6528460"/>
                    <a:gd name="connsiteY3" fmla="*/ 680401 h 3798658"/>
                    <a:gd name="connsiteX4" fmla="*/ 3865824 w 6528460"/>
                    <a:gd name="connsiteY4" fmla="*/ 107660 h 3798658"/>
                    <a:gd name="connsiteX5" fmla="*/ 3766982 w 6528460"/>
                    <a:gd name="connsiteY5" fmla="*/ 35898 h 3798658"/>
                    <a:gd name="connsiteX6" fmla="*/ 3748702 w 6528460"/>
                    <a:gd name="connsiteY6" fmla="*/ 16 h 3798658"/>
                    <a:gd name="connsiteX7" fmla="*/ 3731777 w 6528460"/>
                    <a:gd name="connsiteY7" fmla="*/ 16 h 3798658"/>
                    <a:gd name="connsiteX8" fmla="*/ 3712145 w 6528460"/>
                    <a:gd name="connsiteY8" fmla="*/ 32513 h 3798658"/>
                    <a:gd name="connsiteX9" fmla="*/ 3653923 w 6528460"/>
                    <a:gd name="connsiteY9" fmla="*/ 195669 h 3798658"/>
                    <a:gd name="connsiteX10" fmla="*/ 3180023 w 6528460"/>
                    <a:gd name="connsiteY10" fmla="*/ 645874 h 3798658"/>
                    <a:gd name="connsiteX11" fmla="*/ 3076443 w 6528460"/>
                    <a:gd name="connsiteY11" fmla="*/ 645874 h 3798658"/>
                    <a:gd name="connsiteX12" fmla="*/ 2645871 w 6528460"/>
                    <a:gd name="connsiteY12" fmla="*/ 100212 h 3798658"/>
                    <a:gd name="connsiteX13" fmla="*/ 2621499 w 6528460"/>
                    <a:gd name="connsiteY13" fmla="*/ 72455 h 3798658"/>
                    <a:gd name="connsiteX14" fmla="*/ 2594420 w 6528460"/>
                    <a:gd name="connsiteY14" fmla="*/ 137447 h 3798658"/>
                    <a:gd name="connsiteX15" fmla="*/ 2517919 w 6528460"/>
                    <a:gd name="connsiteY15" fmla="*/ 216656 h 3798658"/>
                    <a:gd name="connsiteX16" fmla="*/ 2366271 w 6528460"/>
                    <a:gd name="connsiteY16" fmla="*/ 254568 h 3798658"/>
                    <a:gd name="connsiteX17" fmla="*/ 2113750 w 6528460"/>
                    <a:gd name="connsiteY17" fmla="*/ 353410 h 3798658"/>
                    <a:gd name="connsiteX18" fmla="*/ 1872738 w 6528460"/>
                    <a:gd name="connsiteY18" fmla="*/ 467823 h 3798658"/>
                    <a:gd name="connsiteX19" fmla="*/ 1704843 w 6528460"/>
                    <a:gd name="connsiteY19" fmla="*/ 524691 h 3798658"/>
                    <a:gd name="connsiteX20" fmla="*/ 1379883 w 6528460"/>
                    <a:gd name="connsiteY20" fmla="*/ 749455 h 3798658"/>
                    <a:gd name="connsiteX21" fmla="*/ 1064402 w 6528460"/>
                    <a:gd name="connsiteY21" fmla="*/ 1079153 h 3798658"/>
                    <a:gd name="connsiteX22" fmla="*/ 826098 w 6528460"/>
                    <a:gd name="connsiteY22" fmla="*/ 1349953 h 3798658"/>
                    <a:gd name="connsiteX23" fmla="*/ 475413 w 6528460"/>
                    <a:gd name="connsiteY23" fmla="*/ 2016120 h 3798658"/>
                    <a:gd name="connsiteX24" fmla="*/ 254034 w 6528460"/>
                    <a:gd name="connsiteY24" fmla="*/ 2419611 h 3798658"/>
                    <a:gd name="connsiteX25" fmla="*/ 87492 w 6528460"/>
                    <a:gd name="connsiteY25" fmla="*/ 3492655 h 3798658"/>
                    <a:gd name="connsiteX26" fmla="*/ 1600207 w 6528460"/>
                    <a:gd name="connsiteY26" fmla="*/ 3541638 h 3798658"/>
                    <a:gd name="connsiteX27" fmla="*/ 2399917 w 6528460"/>
                    <a:gd name="connsiteY27" fmla="*/ 3503420 h 3798658"/>
                    <a:gd name="connsiteX28" fmla="*/ 3437283 w 6528460"/>
                    <a:gd name="connsiteY28" fmla="*/ 3564416 h 3798658"/>
                    <a:gd name="connsiteX29" fmla="*/ 4395914 w 6528460"/>
                    <a:gd name="connsiteY29" fmla="*/ 3798658 h 3798658"/>
                    <a:gd name="connsiteX30" fmla="*/ 5188003 w 6528460"/>
                    <a:gd name="connsiteY30" fmla="*/ 3708617 h 3798658"/>
                    <a:gd name="connsiteX31" fmla="*/ 5982799 w 6528460"/>
                    <a:gd name="connsiteY31" fmla="*/ 3600297 h 3798658"/>
                    <a:gd name="connsiteX32" fmla="*/ 6208240 w 6528460"/>
                    <a:gd name="connsiteY32" fmla="*/ 3570510 h 3798658"/>
                    <a:gd name="connsiteX33" fmla="*/ 6409986 w 6528460"/>
                    <a:gd name="connsiteY33" fmla="*/ 3411415 h 3798658"/>
                    <a:gd name="connsiteX34" fmla="*/ 6495288 w 6528460"/>
                    <a:gd name="connsiteY34" fmla="*/ 3106088 h 3798658"/>
                    <a:gd name="connsiteX35" fmla="*/ 6528461 w 6528460"/>
                    <a:gd name="connsiteY35" fmla="*/ 2878617 h 3798658"/>
                    <a:gd name="connsiteX36" fmla="*/ 6344994 w 6528460"/>
                    <a:gd name="connsiteY36" fmla="*/ 2262547 h 3798658"/>
                    <a:gd name="connsiteX37" fmla="*/ 6344994 w 6528460"/>
                    <a:gd name="connsiteY37" fmla="*/ 2262547 h 3798658"/>
                    <a:gd name="connsiteX0" fmla="*/ 6344994 w 6528462"/>
                    <a:gd name="connsiteY0" fmla="*/ 2262547 h 3798658"/>
                    <a:gd name="connsiteX1" fmla="*/ 6144602 w 6528462"/>
                    <a:gd name="connsiteY1" fmla="*/ 1972792 h 3798658"/>
                    <a:gd name="connsiteX2" fmla="*/ 5445939 w 6528462"/>
                    <a:gd name="connsiteY2" fmla="*/ 890270 h 3798658"/>
                    <a:gd name="connsiteX3" fmla="*/ 5229977 w 6528462"/>
                    <a:gd name="connsiteY3" fmla="*/ 680401 h 3798658"/>
                    <a:gd name="connsiteX4" fmla="*/ 3865824 w 6528462"/>
                    <a:gd name="connsiteY4" fmla="*/ 107660 h 3798658"/>
                    <a:gd name="connsiteX5" fmla="*/ 3766982 w 6528462"/>
                    <a:gd name="connsiteY5" fmla="*/ 35898 h 3798658"/>
                    <a:gd name="connsiteX6" fmla="*/ 3748702 w 6528462"/>
                    <a:gd name="connsiteY6" fmla="*/ 16 h 3798658"/>
                    <a:gd name="connsiteX7" fmla="*/ 3731777 w 6528462"/>
                    <a:gd name="connsiteY7" fmla="*/ 16 h 3798658"/>
                    <a:gd name="connsiteX8" fmla="*/ 3712145 w 6528462"/>
                    <a:gd name="connsiteY8" fmla="*/ 32513 h 3798658"/>
                    <a:gd name="connsiteX9" fmla="*/ 3653923 w 6528462"/>
                    <a:gd name="connsiteY9" fmla="*/ 195669 h 3798658"/>
                    <a:gd name="connsiteX10" fmla="*/ 3180023 w 6528462"/>
                    <a:gd name="connsiteY10" fmla="*/ 645874 h 3798658"/>
                    <a:gd name="connsiteX11" fmla="*/ 3076443 w 6528462"/>
                    <a:gd name="connsiteY11" fmla="*/ 645874 h 3798658"/>
                    <a:gd name="connsiteX12" fmla="*/ 2645871 w 6528462"/>
                    <a:gd name="connsiteY12" fmla="*/ 100212 h 3798658"/>
                    <a:gd name="connsiteX13" fmla="*/ 2621499 w 6528462"/>
                    <a:gd name="connsiteY13" fmla="*/ 72455 h 3798658"/>
                    <a:gd name="connsiteX14" fmla="*/ 2594420 w 6528462"/>
                    <a:gd name="connsiteY14" fmla="*/ 137447 h 3798658"/>
                    <a:gd name="connsiteX15" fmla="*/ 2517919 w 6528462"/>
                    <a:gd name="connsiteY15" fmla="*/ 216656 h 3798658"/>
                    <a:gd name="connsiteX16" fmla="*/ 2366271 w 6528462"/>
                    <a:gd name="connsiteY16" fmla="*/ 254568 h 3798658"/>
                    <a:gd name="connsiteX17" fmla="*/ 2113750 w 6528462"/>
                    <a:gd name="connsiteY17" fmla="*/ 353410 h 3798658"/>
                    <a:gd name="connsiteX18" fmla="*/ 1872738 w 6528462"/>
                    <a:gd name="connsiteY18" fmla="*/ 467823 h 3798658"/>
                    <a:gd name="connsiteX19" fmla="*/ 1704843 w 6528462"/>
                    <a:gd name="connsiteY19" fmla="*/ 524691 h 3798658"/>
                    <a:gd name="connsiteX20" fmla="*/ 1379883 w 6528462"/>
                    <a:gd name="connsiteY20" fmla="*/ 749455 h 3798658"/>
                    <a:gd name="connsiteX21" fmla="*/ 1064402 w 6528462"/>
                    <a:gd name="connsiteY21" fmla="*/ 1079153 h 3798658"/>
                    <a:gd name="connsiteX22" fmla="*/ 826098 w 6528462"/>
                    <a:gd name="connsiteY22" fmla="*/ 1349953 h 3798658"/>
                    <a:gd name="connsiteX23" fmla="*/ 475413 w 6528462"/>
                    <a:gd name="connsiteY23" fmla="*/ 2016120 h 3798658"/>
                    <a:gd name="connsiteX24" fmla="*/ 254034 w 6528462"/>
                    <a:gd name="connsiteY24" fmla="*/ 2419611 h 3798658"/>
                    <a:gd name="connsiteX25" fmla="*/ 87492 w 6528462"/>
                    <a:gd name="connsiteY25" fmla="*/ 3492655 h 3798658"/>
                    <a:gd name="connsiteX26" fmla="*/ 1600207 w 6528462"/>
                    <a:gd name="connsiteY26" fmla="*/ 3541638 h 3798658"/>
                    <a:gd name="connsiteX27" fmla="*/ 2399917 w 6528462"/>
                    <a:gd name="connsiteY27" fmla="*/ 3503420 h 3798658"/>
                    <a:gd name="connsiteX28" fmla="*/ 3437283 w 6528462"/>
                    <a:gd name="connsiteY28" fmla="*/ 3564416 h 3798658"/>
                    <a:gd name="connsiteX29" fmla="*/ 4395914 w 6528462"/>
                    <a:gd name="connsiteY29" fmla="*/ 3798658 h 3798658"/>
                    <a:gd name="connsiteX30" fmla="*/ 5188003 w 6528462"/>
                    <a:gd name="connsiteY30" fmla="*/ 3708617 h 3798658"/>
                    <a:gd name="connsiteX31" fmla="*/ 5982799 w 6528462"/>
                    <a:gd name="connsiteY31" fmla="*/ 3600297 h 3798658"/>
                    <a:gd name="connsiteX32" fmla="*/ 6208240 w 6528462"/>
                    <a:gd name="connsiteY32" fmla="*/ 3570510 h 3798658"/>
                    <a:gd name="connsiteX33" fmla="*/ 6409986 w 6528462"/>
                    <a:gd name="connsiteY33" fmla="*/ 3411415 h 3798658"/>
                    <a:gd name="connsiteX34" fmla="*/ 6495288 w 6528462"/>
                    <a:gd name="connsiteY34" fmla="*/ 3106088 h 3798658"/>
                    <a:gd name="connsiteX35" fmla="*/ 6528461 w 6528462"/>
                    <a:gd name="connsiteY35" fmla="*/ 2878617 h 3798658"/>
                    <a:gd name="connsiteX36" fmla="*/ 6344994 w 6528462"/>
                    <a:gd name="connsiteY36" fmla="*/ 2262547 h 3798658"/>
                    <a:gd name="connsiteX37" fmla="*/ 6344994 w 6528462"/>
                    <a:gd name="connsiteY37" fmla="*/ 2262547 h 3798658"/>
                    <a:gd name="connsiteX0" fmla="*/ 6344994 w 6528460"/>
                    <a:gd name="connsiteY0" fmla="*/ 2262547 h 3798658"/>
                    <a:gd name="connsiteX1" fmla="*/ 6144602 w 6528460"/>
                    <a:gd name="connsiteY1" fmla="*/ 1972792 h 3798658"/>
                    <a:gd name="connsiteX2" fmla="*/ 5445939 w 6528460"/>
                    <a:gd name="connsiteY2" fmla="*/ 890270 h 3798658"/>
                    <a:gd name="connsiteX3" fmla="*/ 5229977 w 6528460"/>
                    <a:gd name="connsiteY3" fmla="*/ 680401 h 3798658"/>
                    <a:gd name="connsiteX4" fmla="*/ 3865824 w 6528460"/>
                    <a:gd name="connsiteY4" fmla="*/ 107660 h 3798658"/>
                    <a:gd name="connsiteX5" fmla="*/ 3766982 w 6528460"/>
                    <a:gd name="connsiteY5" fmla="*/ 35898 h 3798658"/>
                    <a:gd name="connsiteX6" fmla="*/ 3748702 w 6528460"/>
                    <a:gd name="connsiteY6" fmla="*/ 16 h 3798658"/>
                    <a:gd name="connsiteX7" fmla="*/ 3731777 w 6528460"/>
                    <a:gd name="connsiteY7" fmla="*/ 16 h 3798658"/>
                    <a:gd name="connsiteX8" fmla="*/ 3712145 w 6528460"/>
                    <a:gd name="connsiteY8" fmla="*/ 32513 h 3798658"/>
                    <a:gd name="connsiteX9" fmla="*/ 3653923 w 6528460"/>
                    <a:gd name="connsiteY9" fmla="*/ 195669 h 3798658"/>
                    <a:gd name="connsiteX10" fmla="*/ 3180023 w 6528460"/>
                    <a:gd name="connsiteY10" fmla="*/ 645874 h 3798658"/>
                    <a:gd name="connsiteX11" fmla="*/ 3076443 w 6528460"/>
                    <a:gd name="connsiteY11" fmla="*/ 645874 h 3798658"/>
                    <a:gd name="connsiteX12" fmla="*/ 2645871 w 6528460"/>
                    <a:gd name="connsiteY12" fmla="*/ 100212 h 3798658"/>
                    <a:gd name="connsiteX13" fmla="*/ 2621499 w 6528460"/>
                    <a:gd name="connsiteY13" fmla="*/ 72455 h 3798658"/>
                    <a:gd name="connsiteX14" fmla="*/ 2594420 w 6528460"/>
                    <a:gd name="connsiteY14" fmla="*/ 137447 h 3798658"/>
                    <a:gd name="connsiteX15" fmla="*/ 2517919 w 6528460"/>
                    <a:gd name="connsiteY15" fmla="*/ 216656 h 3798658"/>
                    <a:gd name="connsiteX16" fmla="*/ 2366271 w 6528460"/>
                    <a:gd name="connsiteY16" fmla="*/ 254568 h 3798658"/>
                    <a:gd name="connsiteX17" fmla="*/ 2113750 w 6528460"/>
                    <a:gd name="connsiteY17" fmla="*/ 353410 h 3798658"/>
                    <a:gd name="connsiteX18" fmla="*/ 1872738 w 6528460"/>
                    <a:gd name="connsiteY18" fmla="*/ 467823 h 3798658"/>
                    <a:gd name="connsiteX19" fmla="*/ 1704843 w 6528460"/>
                    <a:gd name="connsiteY19" fmla="*/ 524691 h 3798658"/>
                    <a:gd name="connsiteX20" fmla="*/ 1379883 w 6528460"/>
                    <a:gd name="connsiteY20" fmla="*/ 749455 h 3798658"/>
                    <a:gd name="connsiteX21" fmla="*/ 1064402 w 6528460"/>
                    <a:gd name="connsiteY21" fmla="*/ 1079153 h 3798658"/>
                    <a:gd name="connsiteX22" fmla="*/ 826098 w 6528460"/>
                    <a:gd name="connsiteY22" fmla="*/ 1349953 h 3798658"/>
                    <a:gd name="connsiteX23" fmla="*/ 475413 w 6528460"/>
                    <a:gd name="connsiteY23" fmla="*/ 2016120 h 3798658"/>
                    <a:gd name="connsiteX24" fmla="*/ 254034 w 6528460"/>
                    <a:gd name="connsiteY24" fmla="*/ 2419611 h 3798658"/>
                    <a:gd name="connsiteX25" fmla="*/ 87492 w 6528460"/>
                    <a:gd name="connsiteY25" fmla="*/ 3492655 h 3798658"/>
                    <a:gd name="connsiteX26" fmla="*/ 1600207 w 6528460"/>
                    <a:gd name="connsiteY26" fmla="*/ 3541638 h 3798658"/>
                    <a:gd name="connsiteX27" fmla="*/ 2399917 w 6528460"/>
                    <a:gd name="connsiteY27" fmla="*/ 3503420 h 3798658"/>
                    <a:gd name="connsiteX28" fmla="*/ 3719445 w 6528460"/>
                    <a:gd name="connsiteY28" fmla="*/ 3530555 h 3798658"/>
                    <a:gd name="connsiteX29" fmla="*/ 4395914 w 6528460"/>
                    <a:gd name="connsiteY29" fmla="*/ 3798658 h 3798658"/>
                    <a:gd name="connsiteX30" fmla="*/ 5188003 w 6528460"/>
                    <a:gd name="connsiteY30" fmla="*/ 3708617 h 3798658"/>
                    <a:gd name="connsiteX31" fmla="*/ 5982799 w 6528460"/>
                    <a:gd name="connsiteY31" fmla="*/ 3600297 h 3798658"/>
                    <a:gd name="connsiteX32" fmla="*/ 6208240 w 6528460"/>
                    <a:gd name="connsiteY32" fmla="*/ 3570510 h 3798658"/>
                    <a:gd name="connsiteX33" fmla="*/ 6409986 w 6528460"/>
                    <a:gd name="connsiteY33" fmla="*/ 3411415 h 3798658"/>
                    <a:gd name="connsiteX34" fmla="*/ 6495288 w 6528460"/>
                    <a:gd name="connsiteY34" fmla="*/ 3106088 h 3798658"/>
                    <a:gd name="connsiteX35" fmla="*/ 6528461 w 6528460"/>
                    <a:gd name="connsiteY35" fmla="*/ 2878617 h 3798658"/>
                    <a:gd name="connsiteX36" fmla="*/ 6344994 w 6528460"/>
                    <a:gd name="connsiteY36" fmla="*/ 2262547 h 3798658"/>
                    <a:gd name="connsiteX37" fmla="*/ 6344994 w 6528460"/>
                    <a:gd name="connsiteY37" fmla="*/ 2262547 h 3798658"/>
                    <a:gd name="connsiteX0" fmla="*/ 6344994 w 6528462"/>
                    <a:gd name="connsiteY0" fmla="*/ 2262547 h 3798658"/>
                    <a:gd name="connsiteX1" fmla="*/ 6144602 w 6528462"/>
                    <a:gd name="connsiteY1" fmla="*/ 1972792 h 3798658"/>
                    <a:gd name="connsiteX2" fmla="*/ 5445939 w 6528462"/>
                    <a:gd name="connsiteY2" fmla="*/ 890270 h 3798658"/>
                    <a:gd name="connsiteX3" fmla="*/ 5229977 w 6528462"/>
                    <a:gd name="connsiteY3" fmla="*/ 680401 h 3798658"/>
                    <a:gd name="connsiteX4" fmla="*/ 3865824 w 6528462"/>
                    <a:gd name="connsiteY4" fmla="*/ 107660 h 3798658"/>
                    <a:gd name="connsiteX5" fmla="*/ 3766982 w 6528462"/>
                    <a:gd name="connsiteY5" fmla="*/ 35898 h 3798658"/>
                    <a:gd name="connsiteX6" fmla="*/ 3748702 w 6528462"/>
                    <a:gd name="connsiteY6" fmla="*/ 16 h 3798658"/>
                    <a:gd name="connsiteX7" fmla="*/ 3731777 w 6528462"/>
                    <a:gd name="connsiteY7" fmla="*/ 16 h 3798658"/>
                    <a:gd name="connsiteX8" fmla="*/ 3712145 w 6528462"/>
                    <a:gd name="connsiteY8" fmla="*/ 32513 h 3798658"/>
                    <a:gd name="connsiteX9" fmla="*/ 3653923 w 6528462"/>
                    <a:gd name="connsiteY9" fmla="*/ 195669 h 3798658"/>
                    <a:gd name="connsiteX10" fmla="*/ 3180023 w 6528462"/>
                    <a:gd name="connsiteY10" fmla="*/ 645874 h 3798658"/>
                    <a:gd name="connsiteX11" fmla="*/ 3076443 w 6528462"/>
                    <a:gd name="connsiteY11" fmla="*/ 645874 h 3798658"/>
                    <a:gd name="connsiteX12" fmla="*/ 2645871 w 6528462"/>
                    <a:gd name="connsiteY12" fmla="*/ 100212 h 3798658"/>
                    <a:gd name="connsiteX13" fmla="*/ 2621499 w 6528462"/>
                    <a:gd name="connsiteY13" fmla="*/ 72455 h 3798658"/>
                    <a:gd name="connsiteX14" fmla="*/ 2594420 w 6528462"/>
                    <a:gd name="connsiteY14" fmla="*/ 137447 h 3798658"/>
                    <a:gd name="connsiteX15" fmla="*/ 2517919 w 6528462"/>
                    <a:gd name="connsiteY15" fmla="*/ 216656 h 3798658"/>
                    <a:gd name="connsiteX16" fmla="*/ 2366271 w 6528462"/>
                    <a:gd name="connsiteY16" fmla="*/ 254568 h 3798658"/>
                    <a:gd name="connsiteX17" fmla="*/ 2113750 w 6528462"/>
                    <a:gd name="connsiteY17" fmla="*/ 353410 h 3798658"/>
                    <a:gd name="connsiteX18" fmla="*/ 1872738 w 6528462"/>
                    <a:gd name="connsiteY18" fmla="*/ 467823 h 3798658"/>
                    <a:gd name="connsiteX19" fmla="*/ 1704843 w 6528462"/>
                    <a:gd name="connsiteY19" fmla="*/ 524691 h 3798658"/>
                    <a:gd name="connsiteX20" fmla="*/ 1379883 w 6528462"/>
                    <a:gd name="connsiteY20" fmla="*/ 749455 h 3798658"/>
                    <a:gd name="connsiteX21" fmla="*/ 1064402 w 6528462"/>
                    <a:gd name="connsiteY21" fmla="*/ 1079153 h 3798658"/>
                    <a:gd name="connsiteX22" fmla="*/ 826098 w 6528462"/>
                    <a:gd name="connsiteY22" fmla="*/ 1349953 h 3798658"/>
                    <a:gd name="connsiteX23" fmla="*/ 475413 w 6528462"/>
                    <a:gd name="connsiteY23" fmla="*/ 2016120 h 3798658"/>
                    <a:gd name="connsiteX24" fmla="*/ 254034 w 6528462"/>
                    <a:gd name="connsiteY24" fmla="*/ 2419611 h 3798658"/>
                    <a:gd name="connsiteX25" fmla="*/ 87492 w 6528462"/>
                    <a:gd name="connsiteY25" fmla="*/ 3492655 h 3798658"/>
                    <a:gd name="connsiteX26" fmla="*/ 1600207 w 6528462"/>
                    <a:gd name="connsiteY26" fmla="*/ 3541638 h 3798658"/>
                    <a:gd name="connsiteX27" fmla="*/ 2399917 w 6528462"/>
                    <a:gd name="connsiteY27" fmla="*/ 3503420 h 3798658"/>
                    <a:gd name="connsiteX28" fmla="*/ 3617867 w 6528462"/>
                    <a:gd name="connsiteY28" fmla="*/ 3669754 h 3798658"/>
                    <a:gd name="connsiteX29" fmla="*/ 4395914 w 6528462"/>
                    <a:gd name="connsiteY29" fmla="*/ 3798658 h 3798658"/>
                    <a:gd name="connsiteX30" fmla="*/ 5188003 w 6528462"/>
                    <a:gd name="connsiteY30" fmla="*/ 3708617 h 3798658"/>
                    <a:gd name="connsiteX31" fmla="*/ 5982799 w 6528462"/>
                    <a:gd name="connsiteY31" fmla="*/ 3600297 h 3798658"/>
                    <a:gd name="connsiteX32" fmla="*/ 6208240 w 6528462"/>
                    <a:gd name="connsiteY32" fmla="*/ 3570510 h 3798658"/>
                    <a:gd name="connsiteX33" fmla="*/ 6409986 w 6528462"/>
                    <a:gd name="connsiteY33" fmla="*/ 3411415 h 3798658"/>
                    <a:gd name="connsiteX34" fmla="*/ 6495288 w 6528462"/>
                    <a:gd name="connsiteY34" fmla="*/ 3106088 h 3798658"/>
                    <a:gd name="connsiteX35" fmla="*/ 6528461 w 6528462"/>
                    <a:gd name="connsiteY35" fmla="*/ 2878617 h 3798658"/>
                    <a:gd name="connsiteX36" fmla="*/ 6344994 w 6528462"/>
                    <a:gd name="connsiteY36" fmla="*/ 2262547 h 3798658"/>
                    <a:gd name="connsiteX37" fmla="*/ 6344994 w 6528462"/>
                    <a:gd name="connsiteY37" fmla="*/ 2262547 h 3798658"/>
                    <a:gd name="connsiteX0" fmla="*/ 6344994 w 6528460"/>
                    <a:gd name="connsiteY0" fmla="*/ 2262547 h 3830797"/>
                    <a:gd name="connsiteX1" fmla="*/ 6144602 w 6528460"/>
                    <a:gd name="connsiteY1" fmla="*/ 1972792 h 3830797"/>
                    <a:gd name="connsiteX2" fmla="*/ 5445939 w 6528460"/>
                    <a:gd name="connsiteY2" fmla="*/ 890270 h 3830797"/>
                    <a:gd name="connsiteX3" fmla="*/ 5229977 w 6528460"/>
                    <a:gd name="connsiteY3" fmla="*/ 680401 h 3830797"/>
                    <a:gd name="connsiteX4" fmla="*/ 3865824 w 6528460"/>
                    <a:gd name="connsiteY4" fmla="*/ 107660 h 3830797"/>
                    <a:gd name="connsiteX5" fmla="*/ 3766982 w 6528460"/>
                    <a:gd name="connsiteY5" fmla="*/ 35898 h 3830797"/>
                    <a:gd name="connsiteX6" fmla="*/ 3748702 w 6528460"/>
                    <a:gd name="connsiteY6" fmla="*/ 16 h 3830797"/>
                    <a:gd name="connsiteX7" fmla="*/ 3731777 w 6528460"/>
                    <a:gd name="connsiteY7" fmla="*/ 16 h 3830797"/>
                    <a:gd name="connsiteX8" fmla="*/ 3712145 w 6528460"/>
                    <a:gd name="connsiteY8" fmla="*/ 32513 h 3830797"/>
                    <a:gd name="connsiteX9" fmla="*/ 3653923 w 6528460"/>
                    <a:gd name="connsiteY9" fmla="*/ 195669 h 3830797"/>
                    <a:gd name="connsiteX10" fmla="*/ 3180023 w 6528460"/>
                    <a:gd name="connsiteY10" fmla="*/ 645874 h 3830797"/>
                    <a:gd name="connsiteX11" fmla="*/ 3076443 w 6528460"/>
                    <a:gd name="connsiteY11" fmla="*/ 645874 h 3830797"/>
                    <a:gd name="connsiteX12" fmla="*/ 2645871 w 6528460"/>
                    <a:gd name="connsiteY12" fmla="*/ 100212 h 3830797"/>
                    <a:gd name="connsiteX13" fmla="*/ 2621499 w 6528460"/>
                    <a:gd name="connsiteY13" fmla="*/ 72455 h 3830797"/>
                    <a:gd name="connsiteX14" fmla="*/ 2594420 w 6528460"/>
                    <a:gd name="connsiteY14" fmla="*/ 137447 h 3830797"/>
                    <a:gd name="connsiteX15" fmla="*/ 2517919 w 6528460"/>
                    <a:gd name="connsiteY15" fmla="*/ 216656 h 3830797"/>
                    <a:gd name="connsiteX16" fmla="*/ 2366271 w 6528460"/>
                    <a:gd name="connsiteY16" fmla="*/ 254568 h 3830797"/>
                    <a:gd name="connsiteX17" fmla="*/ 2113750 w 6528460"/>
                    <a:gd name="connsiteY17" fmla="*/ 353410 h 3830797"/>
                    <a:gd name="connsiteX18" fmla="*/ 1872738 w 6528460"/>
                    <a:gd name="connsiteY18" fmla="*/ 467823 h 3830797"/>
                    <a:gd name="connsiteX19" fmla="*/ 1704843 w 6528460"/>
                    <a:gd name="connsiteY19" fmla="*/ 524691 h 3830797"/>
                    <a:gd name="connsiteX20" fmla="*/ 1379883 w 6528460"/>
                    <a:gd name="connsiteY20" fmla="*/ 749455 h 3830797"/>
                    <a:gd name="connsiteX21" fmla="*/ 1064402 w 6528460"/>
                    <a:gd name="connsiteY21" fmla="*/ 1079153 h 3830797"/>
                    <a:gd name="connsiteX22" fmla="*/ 826098 w 6528460"/>
                    <a:gd name="connsiteY22" fmla="*/ 1349953 h 3830797"/>
                    <a:gd name="connsiteX23" fmla="*/ 475413 w 6528460"/>
                    <a:gd name="connsiteY23" fmla="*/ 2016120 h 3830797"/>
                    <a:gd name="connsiteX24" fmla="*/ 254034 w 6528460"/>
                    <a:gd name="connsiteY24" fmla="*/ 2419611 h 3830797"/>
                    <a:gd name="connsiteX25" fmla="*/ 87492 w 6528460"/>
                    <a:gd name="connsiteY25" fmla="*/ 3492655 h 3830797"/>
                    <a:gd name="connsiteX26" fmla="*/ 1600207 w 6528460"/>
                    <a:gd name="connsiteY26" fmla="*/ 3541638 h 3830797"/>
                    <a:gd name="connsiteX27" fmla="*/ 2399917 w 6528460"/>
                    <a:gd name="connsiteY27" fmla="*/ 3503420 h 3830797"/>
                    <a:gd name="connsiteX28" fmla="*/ 3617867 w 6528460"/>
                    <a:gd name="connsiteY28" fmla="*/ 3669754 h 3830797"/>
                    <a:gd name="connsiteX29" fmla="*/ 4395914 w 6528460"/>
                    <a:gd name="connsiteY29" fmla="*/ 3798658 h 3830797"/>
                    <a:gd name="connsiteX30" fmla="*/ 5188003 w 6528460"/>
                    <a:gd name="connsiteY30" fmla="*/ 3708617 h 3830797"/>
                    <a:gd name="connsiteX31" fmla="*/ 5982799 w 6528460"/>
                    <a:gd name="connsiteY31" fmla="*/ 3600297 h 3830797"/>
                    <a:gd name="connsiteX32" fmla="*/ 6208240 w 6528460"/>
                    <a:gd name="connsiteY32" fmla="*/ 3570510 h 3830797"/>
                    <a:gd name="connsiteX33" fmla="*/ 6409986 w 6528460"/>
                    <a:gd name="connsiteY33" fmla="*/ 3411415 h 3830797"/>
                    <a:gd name="connsiteX34" fmla="*/ 6495288 w 6528460"/>
                    <a:gd name="connsiteY34" fmla="*/ 3106088 h 3830797"/>
                    <a:gd name="connsiteX35" fmla="*/ 6528461 w 6528460"/>
                    <a:gd name="connsiteY35" fmla="*/ 2878617 h 3830797"/>
                    <a:gd name="connsiteX36" fmla="*/ 6344994 w 6528460"/>
                    <a:gd name="connsiteY36" fmla="*/ 2262547 h 3830797"/>
                    <a:gd name="connsiteX37" fmla="*/ 6344994 w 6528460"/>
                    <a:gd name="connsiteY37" fmla="*/ 2262547 h 3830797"/>
                    <a:gd name="connsiteX0" fmla="*/ 6344994 w 6528462"/>
                    <a:gd name="connsiteY0" fmla="*/ 2262547 h 3808279"/>
                    <a:gd name="connsiteX1" fmla="*/ 6144602 w 6528462"/>
                    <a:gd name="connsiteY1" fmla="*/ 1972792 h 3808279"/>
                    <a:gd name="connsiteX2" fmla="*/ 5445939 w 6528462"/>
                    <a:gd name="connsiteY2" fmla="*/ 890270 h 3808279"/>
                    <a:gd name="connsiteX3" fmla="*/ 5229977 w 6528462"/>
                    <a:gd name="connsiteY3" fmla="*/ 680401 h 3808279"/>
                    <a:gd name="connsiteX4" fmla="*/ 3865824 w 6528462"/>
                    <a:gd name="connsiteY4" fmla="*/ 107660 h 3808279"/>
                    <a:gd name="connsiteX5" fmla="*/ 3766982 w 6528462"/>
                    <a:gd name="connsiteY5" fmla="*/ 35898 h 3808279"/>
                    <a:gd name="connsiteX6" fmla="*/ 3748702 w 6528462"/>
                    <a:gd name="connsiteY6" fmla="*/ 16 h 3808279"/>
                    <a:gd name="connsiteX7" fmla="*/ 3731777 w 6528462"/>
                    <a:gd name="connsiteY7" fmla="*/ 16 h 3808279"/>
                    <a:gd name="connsiteX8" fmla="*/ 3712145 w 6528462"/>
                    <a:gd name="connsiteY8" fmla="*/ 32513 h 3808279"/>
                    <a:gd name="connsiteX9" fmla="*/ 3653923 w 6528462"/>
                    <a:gd name="connsiteY9" fmla="*/ 195669 h 3808279"/>
                    <a:gd name="connsiteX10" fmla="*/ 3180023 w 6528462"/>
                    <a:gd name="connsiteY10" fmla="*/ 645874 h 3808279"/>
                    <a:gd name="connsiteX11" fmla="*/ 3076443 w 6528462"/>
                    <a:gd name="connsiteY11" fmla="*/ 645874 h 3808279"/>
                    <a:gd name="connsiteX12" fmla="*/ 2645871 w 6528462"/>
                    <a:gd name="connsiteY12" fmla="*/ 100212 h 3808279"/>
                    <a:gd name="connsiteX13" fmla="*/ 2621499 w 6528462"/>
                    <a:gd name="connsiteY13" fmla="*/ 72455 h 3808279"/>
                    <a:gd name="connsiteX14" fmla="*/ 2594420 w 6528462"/>
                    <a:gd name="connsiteY14" fmla="*/ 137447 h 3808279"/>
                    <a:gd name="connsiteX15" fmla="*/ 2517919 w 6528462"/>
                    <a:gd name="connsiteY15" fmla="*/ 216656 h 3808279"/>
                    <a:gd name="connsiteX16" fmla="*/ 2366271 w 6528462"/>
                    <a:gd name="connsiteY16" fmla="*/ 254568 h 3808279"/>
                    <a:gd name="connsiteX17" fmla="*/ 2113750 w 6528462"/>
                    <a:gd name="connsiteY17" fmla="*/ 353410 h 3808279"/>
                    <a:gd name="connsiteX18" fmla="*/ 1872738 w 6528462"/>
                    <a:gd name="connsiteY18" fmla="*/ 467823 h 3808279"/>
                    <a:gd name="connsiteX19" fmla="*/ 1704843 w 6528462"/>
                    <a:gd name="connsiteY19" fmla="*/ 524691 h 3808279"/>
                    <a:gd name="connsiteX20" fmla="*/ 1379883 w 6528462"/>
                    <a:gd name="connsiteY20" fmla="*/ 749455 h 3808279"/>
                    <a:gd name="connsiteX21" fmla="*/ 1064402 w 6528462"/>
                    <a:gd name="connsiteY21" fmla="*/ 1079153 h 3808279"/>
                    <a:gd name="connsiteX22" fmla="*/ 826098 w 6528462"/>
                    <a:gd name="connsiteY22" fmla="*/ 1349953 h 3808279"/>
                    <a:gd name="connsiteX23" fmla="*/ 475413 w 6528462"/>
                    <a:gd name="connsiteY23" fmla="*/ 2016120 h 3808279"/>
                    <a:gd name="connsiteX24" fmla="*/ 254034 w 6528462"/>
                    <a:gd name="connsiteY24" fmla="*/ 2419611 h 3808279"/>
                    <a:gd name="connsiteX25" fmla="*/ 87492 w 6528462"/>
                    <a:gd name="connsiteY25" fmla="*/ 3492655 h 3808279"/>
                    <a:gd name="connsiteX26" fmla="*/ 1600207 w 6528462"/>
                    <a:gd name="connsiteY26" fmla="*/ 3541638 h 3808279"/>
                    <a:gd name="connsiteX27" fmla="*/ 2399917 w 6528462"/>
                    <a:gd name="connsiteY27" fmla="*/ 3503420 h 3808279"/>
                    <a:gd name="connsiteX28" fmla="*/ 3772116 w 6528462"/>
                    <a:gd name="connsiteY28" fmla="*/ 3624607 h 3808279"/>
                    <a:gd name="connsiteX29" fmla="*/ 4395914 w 6528462"/>
                    <a:gd name="connsiteY29" fmla="*/ 3798658 h 3808279"/>
                    <a:gd name="connsiteX30" fmla="*/ 5188003 w 6528462"/>
                    <a:gd name="connsiteY30" fmla="*/ 3708617 h 3808279"/>
                    <a:gd name="connsiteX31" fmla="*/ 5982799 w 6528462"/>
                    <a:gd name="connsiteY31" fmla="*/ 3600297 h 3808279"/>
                    <a:gd name="connsiteX32" fmla="*/ 6208240 w 6528462"/>
                    <a:gd name="connsiteY32" fmla="*/ 3570510 h 3808279"/>
                    <a:gd name="connsiteX33" fmla="*/ 6409986 w 6528462"/>
                    <a:gd name="connsiteY33" fmla="*/ 3411415 h 3808279"/>
                    <a:gd name="connsiteX34" fmla="*/ 6495288 w 6528462"/>
                    <a:gd name="connsiteY34" fmla="*/ 3106088 h 3808279"/>
                    <a:gd name="connsiteX35" fmla="*/ 6528461 w 6528462"/>
                    <a:gd name="connsiteY35" fmla="*/ 2878617 h 3808279"/>
                    <a:gd name="connsiteX36" fmla="*/ 6344994 w 6528462"/>
                    <a:gd name="connsiteY36" fmla="*/ 2262547 h 3808279"/>
                    <a:gd name="connsiteX37" fmla="*/ 6344994 w 6528462"/>
                    <a:gd name="connsiteY37" fmla="*/ 2262547 h 3808279"/>
                    <a:gd name="connsiteX0" fmla="*/ 6344994 w 6528460"/>
                    <a:gd name="connsiteY0" fmla="*/ 2262547 h 3808279"/>
                    <a:gd name="connsiteX1" fmla="*/ 6144602 w 6528460"/>
                    <a:gd name="connsiteY1" fmla="*/ 1972792 h 3808279"/>
                    <a:gd name="connsiteX2" fmla="*/ 5445939 w 6528460"/>
                    <a:gd name="connsiteY2" fmla="*/ 890270 h 3808279"/>
                    <a:gd name="connsiteX3" fmla="*/ 5229977 w 6528460"/>
                    <a:gd name="connsiteY3" fmla="*/ 680401 h 3808279"/>
                    <a:gd name="connsiteX4" fmla="*/ 3865824 w 6528460"/>
                    <a:gd name="connsiteY4" fmla="*/ 107660 h 3808279"/>
                    <a:gd name="connsiteX5" fmla="*/ 3766982 w 6528460"/>
                    <a:gd name="connsiteY5" fmla="*/ 35898 h 3808279"/>
                    <a:gd name="connsiteX6" fmla="*/ 3748702 w 6528460"/>
                    <a:gd name="connsiteY6" fmla="*/ 16 h 3808279"/>
                    <a:gd name="connsiteX7" fmla="*/ 3731777 w 6528460"/>
                    <a:gd name="connsiteY7" fmla="*/ 16 h 3808279"/>
                    <a:gd name="connsiteX8" fmla="*/ 3712145 w 6528460"/>
                    <a:gd name="connsiteY8" fmla="*/ 32513 h 3808279"/>
                    <a:gd name="connsiteX9" fmla="*/ 3653923 w 6528460"/>
                    <a:gd name="connsiteY9" fmla="*/ 195669 h 3808279"/>
                    <a:gd name="connsiteX10" fmla="*/ 3180023 w 6528460"/>
                    <a:gd name="connsiteY10" fmla="*/ 645874 h 3808279"/>
                    <a:gd name="connsiteX11" fmla="*/ 3076443 w 6528460"/>
                    <a:gd name="connsiteY11" fmla="*/ 645874 h 3808279"/>
                    <a:gd name="connsiteX12" fmla="*/ 2645871 w 6528460"/>
                    <a:gd name="connsiteY12" fmla="*/ 100212 h 3808279"/>
                    <a:gd name="connsiteX13" fmla="*/ 2621499 w 6528460"/>
                    <a:gd name="connsiteY13" fmla="*/ 72455 h 3808279"/>
                    <a:gd name="connsiteX14" fmla="*/ 2594420 w 6528460"/>
                    <a:gd name="connsiteY14" fmla="*/ 137447 h 3808279"/>
                    <a:gd name="connsiteX15" fmla="*/ 2517919 w 6528460"/>
                    <a:gd name="connsiteY15" fmla="*/ 216656 h 3808279"/>
                    <a:gd name="connsiteX16" fmla="*/ 2366271 w 6528460"/>
                    <a:gd name="connsiteY16" fmla="*/ 254568 h 3808279"/>
                    <a:gd name="connsiteX17" fmla="*/ 2113750 w 6528460"/>
                    <a:gd name="connsiteY17" fmla="*/ 353410 h 3808279"/>
                    <a:gd name="connsiteX18" fmla="*/ 1872738 w 6528460"/>
                    <a:gd name="connsiteY18" fmla="*/ 467823 h 3808279"/>
                    <a:gd name="connsiteX19" fmla="*/ 1704843 w 6528460"/>
                    <a:gd name="connsiteY19" fmla="*/ 524691 h 3808279"/>
                    <a:gd name="connsiteX20" fmla="*/ 1379883 w 6528460"/>
                    <a:gd name="connsiteY20" fmla="*/ 749455 h 3808279"/>
                    <a:gd name="connsiteX21" fmla="*/ 1064402 w 6528460"/>
                    <a:gd name="connsiteY21" fmla="*/ 1079153 h 3808279"/>
                    <a:gd name="connsiteX22" fmla="*/ 826098 w 6528460"/>
                    <a:gd name="connsiteY22" fmla="*/ 1349953 h 3808279"/>
                    <a:gd name="connsiteX23" fmla="*/ 475413 w 6528460"/>
                    <a:gd name="connsiteY23" fmla="*/ 2016120 h 3808279"/>
                    <a:gd name="connsiteX24" fmla="*/ 254034 w 6528460"/>
                    <a:gd name="connsiteY24" fmla="*/ 2419611 h 3808279"/>
                    <a:gd name="connsiteX25" fmla="*/ 87492 w 6528460"/>
                    <a:gd name="connsiteY25" fmla="*/ 3492655 h 3808279"/>
                    <a:gd name="connsiteX26" fmla="*/ 1600207 w 6528460"/>
                    <a:gd name="connsiteY26" fmla="*/ 3541638 h 3808279"/>
                    <a:gd name="connsiteX27" fmla="*/ 2399917 w 6528460"/>
                    <a:gd name="connsiteY27" fmla="*/ 3503420 h 3808279"/>
                    <a:gd name="connsiteX28" fmla="*/ 3772116 w 6528460"/>
                    <a:gd name="connsiteY28" fmla="*/ 3624607 h 3808279"/>
                    <a:gd name="connsiteX29" fmla="*/ 4395914 w 6528460"/>
                    <a:gd name="connsiteY29" fmla="*/ 3798658 h 3808279"/>
                    <a:gd name="connsiteX30" fmla="*/ 5188003 w 6528460"/>
                    <a:gd name="connsiteY30" fmla="*/ 3708617 h 3808279"/>
                    <a:gd name="connsiteX31" fmla="*/ 5982799 w 6528460"/>
                    <a:gd name="connsiteY31" fmla="*/ 3600297 h 3808279"/>
                    <a:gd name="connsiteX32" fmla="*/ 6208240 w 6528460"/>
                    <a:gd name="connsiteY32" fmla="*/ 3570510 h 3808279"/>
                    <a:gd name="connsiteX33" fmla="*/ 6409986 w 6528460"/>
                    <a:gd name="connsiteY33" fmla="*/ 3411415 h 3808279"/>
                    <a:gd name="connsiteX34" fmla="*/ 6495288 w 6528460"/>
                    <a:gd name="connsiteY34" fmla="*/ 3106088 h 3808279"/>
                    <a:gd name="connsiteX35" fmla="*/ 6528461 w 6528460"/>
                    <a:gd name="connsiteY35" fmla="*/ 2878617 h 3808279"/>
                    <a:gd name="connsiteX36" fmla="*/ 6344994 w 6528460"/>
                    <a:gd name="connsiteY36" fmla="*/ 2262547 h 3808279"/>
                    <a:gd name="connsiteX37" fmla="*/ 6344994 w 6528460"/>
                    <a:gd name="connsiteY37" fmla="*/ 2262547 h 3808279"/>
                    <a:gd name="connsiteX0" fmla="*/ 6344994 w 6528462"/>
                    <a:gd name="connsiteY0" fmla="*/ 2262547 h 3808279"/>
                    <a:gd name="connsiteX1" fmla="*/ 6144602 w 6528462"/>
                    <a:gd name="connsiteY1" fmla="*/ 1972792 h 3808279"/>
                    <a:gd name="connsiteX2" fmla="*/ 5445939 w 6528462"/>
                    <a:gd name="connsiteY2" fmla="*/ 890270 h 3808279"/>
                    <a:gd name="connsiteX3" fmla="*/ 5229977 w 6528462"/>
                    <a:gd name="connsiteY3" fmla="*/ 680401 h 3808279"/>
                    <a:gd name="connsiteX4" fmla="*/ 3865824 w 6528462"/>
                    <a:gd name="connsiteY4" fmla="*/ 107660 h 3808279"/>
                    <a:gd name="connsiteX5" fmla="*/ 3766982 w 6528462"/>
                    <a:gd name="connsiteY5" fmla="*/ 35898 h 3808279"/>
                    <a:gd name="connsiteX6" fmla="*/ 3748702 w 6528462"/>
                    <a:gd name="connsiteY6" fmla="*/ 16 h 3808279"/>
                    <a:gd name="connsiteX7" fmla="*/ 3731777 w 6528462"/>
                    <a:gd name="connsiteY7" fmla="*/ 16 h 3808279"/>
                    <a:gd name="connsiteX8" fmla="*/ 3712145 w 6528462"/>
                    <a:gd name="connsiteY8" fmla="*/ 32513 h 3808279"/>
                    <a:gd name="connsiteX9" fmla="*/ 3653923 w 6528462"/>
                    <a:gd name="connsiteY9" fmla="*/ 195669 h 3808279"/>
                    <a:gd name="connsiteX10" fmla="*/ 3180023 w 6528462"/>
                    <a:gd name="connsiteY10" fmla="*/ 645874 h 3808279"/>
                    <a:gd name="connsiteX11" fmla="*/ 3076443 w 6528462"/>
                    <a:gd name="connsiteY11" fmla="*/ 645874 h 3808279"/>
                    <a:gd name="connsiteX12" fmla="*/ 2645871 w 6528462"/>
                    <a:gd name="connsiteY12" fmla="*/ 100212 h 3808279"/>
                    <a:gd name="connsiteX13" fmla="*/ 2621499 w 6528462"/>
                    <a:gd name="connsiteY13" fmla="*/ 72455 h 3808279"/>
                    <a:gd name="connsiteX14" fmla="*/ 2594420 w 6528462"/>
                    <a:gd name="connsiteY14" fmla="*/ 137447 h 3808279"/>
                    <a:gd name="connsiteX15" fmla="*/ 2517919 w 6528462"/>
                    <a:gd name="connsiteY15" fmla="*/ 216656 h 3808279"/>
                    <a:gd name="connsiteX16" fmla="*/ 2366271 w 6528462"/>
                    <a:gd name="connsiteY16" fmla="*/ 254568 h 3808279"/>
                    <a:gd name="connsiteX17" fmla="*/ 2113750 w 6528462"/>
                    <a:gd name="connsiteY17" fmla="*/ 353410 h 3808279"/>
                    <a:gd name="connsiteX18" fmla="*/ 1872738 w 6528462"/>
                    <a:gd name="connsiteY18" fmla="*/ 467823 h 3808279"/>
                    <a:gd name="connsiteX19" fmla="*/ 1704843 w 6528462"/>
                    <a:gd name="connsiteY19" fmla="*/ 524691 h 3808279"/>
                    <a:gd name="connsiteX20" fmla="*/ 1379883 w 6528462"/>
                    <a:gd name="connsiteY20" fmla="*/ 749455 h 3808279"/>
                    <a:gd name="connsiteX21" fmla="*/ 1064402 w 6528462"/>
                    <a:gd name="connsiteY21" fmla="*/ 1079153 h 3808279"/>
                    <a:gd name="connsiteX22" fmla="*/ 826098 w 6528462"/>
                    <a:gd name="connsiteY22" fmla="*/ 1349953 h 3808279"/>
                    <a:gd name="connsiteX23" fmla="*/ 475413 w 6528462"/>
                    <a:gd name="connsiteY23" fmla="*/ 2016120 h 3808279"/>
                    <a:gd name="connsiteX24" fmla="*/ 254034 w 6528462"/>
                    <a:gd name="connsiteY24" fmla="*/ 2419611 h 3808279"/>
                    <a:gd name="connsiteX25" fmla="*/ 87492 w 6528462"/>
                    <a:gd name="connsiteY25" fmla="*/ 3492655 h 3808279"/>
                    <a:gd name="connsiteX26" fmla="*/ 1600207 w 6528462"/>
                    <a:gd name="connsiteY26" fmla="*/ 3541638 h 3808279"/>
                    <a:gd name="connsiteX27" fmla="*/ 2399917 w 6528462"/>
                    <a:gd name="connsiteY27" fmla="*/ 3503420 h 3808279"/>
                    <a:gd name="connsiteX28" fmla="*/ 3772116 w 6528462"/>
                    <a:gd name="connsiteY28" fmla="*/ 3624607 h 3808279"/>
                    <a:gd name="connsiteX29" fmla="*/ 4395914 w 6528462"/>
                    <a:gd name="connsiteY29" fmla="*/ 3798658 h 3808279"/>
                    <a:gd name="connsiteX30" fmla="*/ 5188003 w 6528462"/>
                    <a:gd name="connsiteY30" fmla="*/ 3708617 h 3808279"/>
                    <a:gd name="connsiteX31" fmla="*/ 5982799 w 6528462"/>
                    <a:gd name="connsiteY31" fmla="*/ 3600297 h 3808279"/>
                    <a:gd name="connsiteX32" fmla="*/ 6208240 w 6528462"/>
                    <a:gd name="connsiteY32" fmla="*/ 3570510 h 3808279"/>
                    <a:gd name="connsiteX33" fmla="*/ 6409986 w 6528462"/>
                    <a:gd name="connsiteY33" fmla="*/ 3411415 h 3808279"/>
                    <a:gd name="connsiteX34" fmla="*/ 6495288 w 6528462"/>
                    <a:gd name="connsiteY34" fmla="*/ 3106088 h 3808279"/>
                    <a:gd name="connsiteX35" fmla="*/ 6528461 w 6528462"/>
                    <a:gd name="connsiteY35" fmla="*/ 2878617 h 3808279"/>
                    <a:gd name="connsiteX36" fmla="*/ 6344994 w 6528462"/>
                    <a:gd name="connsiteY36" fmla="*/ 2262547 h 3808279"/>
                    <a:gd name="connsiteX37" fmla="*/ 6344994 w 6528462"/>
                    <a:gd name="connsiteY37" fmla="*/ 2262547 h 3808279"/>
                    <a:gd name="connsiteX0" fmla="*/ 6344994 w 6528460"/>
                    <a:gd name="connsiteY0" fmla="*/ 2262547 h 3798658"/>
                    <a:gd name="connsiteX1" fmla="*/ 6144602 w 6528460"/>
                    <a:gd name="connsiteY1" fmla="*/ 1972792 h 3798658"/>
                    <a:gd name="connsiteX2" fmla="*/ 5445939 w 6528460"/>
                    <a:gd name="connsiteY2" fmla="*/ 890270 h 3798658"/>
                    <a:gd name="connsiteX3" fmla="*/ 5229977 w 6528460"/>
                    <a:gd name="connsiteY3" fmla="*/ 680401 h 3798658"/>
                    <a:gd name="connsiteX4" fmla="*/ 3865824 w 6528460"/>
                    <a:gd name="connsiteY4" fmla="*/ 107660 h 3798658"/>
                    <a:gd name="connsiteX5" fmla="*/ 3766982 w 6528460"/>
                    <a:gd name="connsiteY5" fmla="*/ 35898 h 3798658"/>
                    <a:gd name="connsiteX6" fmla="*/ 3748702 w 6528460"/>
                    <a:gd name="connsiteY6" fmla="*/ 16 h 3798658"/>
                    <a:gd name="connsiteX7" fmla="*/ 3731777 w 6528460"/>
                    <a:gd name="connsiteY7" fmla="*/ 16 h 3798658"/>
                    <a:gd name="connsiteX8" fmla="*/ 3712145 w 6528460"/>
                    <a:gd name="connsiteY8" fmla="*/ 32513 h 3798658"/>
                    <a:gd name="connsiteX9" fmla="*/ 3653923 w 6528460"/>
                    <a:gd name="connsiteY9" fmla="*/ 195669 h 3798658"/>
                    <a:gd name="connsiteX10" fmla="*/ 3180023 w 6528460"/>
                    <a:gd name="connsiteY10" fmla="*/ 645874 h 3798658"/>
                    <a:gd name="connsiteX11" fmla="*/ 3076443 w 6528460"/>
                    <a:gd name="connsiteY11" fmla="*/ 645874 h 3798658"/>
                    <a:gd name="connsiteX12" fmla="*/ 2645871 w 6528460"/>
                    <a:gd name="connsiteY12" fmla="*/ 100212 h 3798658"/>
                    <a:gd name="connsiteX13" fmla="*/ 2621499 w 6528460"/>
                    <a:gd name="connsiteY13" fmla="*/ 72455 h 3798658"/>
                    <a:gd name="connsiteX14" fmla="*/ 2594420 w 6528460"/>
                    <a:gd name="connsiteY14" fmla="*/ 137447 h 3798658"/>
                    <a:gd name="connsiteX15" fmla="*/ 2517919 w 6528460"/>
                    <a:gd name="connsiteY15" fmla="*/ 216656 h 3798658"/>
                    <a:gd name="connsiteX16" fmla="*/ 2366271 w 6528460"/>
                    <a:gd name="connsiteY16" fmla="*/ 254568 h 3798658"/>
                    <a:gd name="connsiteX17" fmla="*/ 2113750 w 6528460"/>
                    <a:gd name="connsiteY17" fmla="*/ 353410 h 3798658"/>
                    <a:gd name="connsiteX18" fmla="*/ 1872738 w 6528460"/>
                    <a:gd name="connsiteY18" fmla="*/ 467823 h 3798658"/>
                    <a:gd name="connsiteX19" fmla="*/ 1704843 w 6528460"/>
                    <a:gd name="connsiteY19" fmla="*/ 524691 h 3798658"/>
                    <a:gd name="connsiteX20" fmla="*/ 1379883 w 6528460"/>
                    <a:gd name="connsiteY20" fmla="*/ 749455 h 3798658"/>
                    <a:gd name="connsiteX21" fmla="*/ 1064402 w 6528460"/>
                    <a:gd name="connsiteY21" fmla="*/ 1079153 h 3798658"/>
                    <a:gd name="connsiteX22" fmla="*/ 826098 w 6528460"/>
                    <a:gd name="connsiteY22" fmla="*/ 1349953 h 3798658"/>
                    <a:gd name="connsiteX23" fmla="*/ 475413 w 6528460"/>
                    <a:gd name="connsiteY23" fmla="*/ 2016120 h 3798658"/>
                    <a:gd name="connsiteX24" fmla="*/ 254034 w 6528460"/>
                    <a:gd name="connsiteY24" fmla="*/ 2419611 h 3798658"/>
                    <a:gd name="connsiteX25" fmla="*/ 87492 w 6528460"/>
                    <a:gd name="connsiteY25" fmla="*/ 3492655 h 3798658"/>
                    <a:gd name="connsiteX26" fmla="*/ 1600207 w 6528460"/>
                    <a:gd name="connsiteY26" fmla="*/ 3541638 h 3798658"/>
                    <a:gd name="connsiteX27" fmla="*/ 2430015 w 6528460"/>
                    <a:gd name="connsiteY27" fmla="*/ 3495895 h 3798658"/>
                    <a:gd name="connsiteX28" fmla="*/ 3772116 w 6528460"/>
                    <a:gd name="connsiteY28" fmla="*/ 3624607 h 3798658"/>
                    <a:gd name="connsiteX29" fmla="*/ 4395914 w 6528460"/>
                    <a:gd name="connsiteY29" fmla="*/ 3798658 h 3798658"/>
                    <a:gd name="connsiteX30" fmla="*/ 5188003 w 6528460"/>
                    <a:gd name="connsiteY30" fmla="*/ 3708617 h 3798658"/>
                    <a:gd name="connsiteX31" fmla="*/ 5982799 w 6528460"/>
                    <a:gd name="connsiteY31" fmla="*/ 3600297 h 3798658"/>
                    <a:gd name="connsiteX32" fmla="*/ 6208240 w 6528460"/>
                    <a:gd name="connsiteY32" fmla="*/ 3570510 h 3798658"/>
                    <a:gd name="connsiteX33" fmla="*/ 6409986 w 6528460"/>
                    <a:gd name="connsiteY33" fmla="*/ 3411415 h 3798658"/>
                    <a:gd name="connsiteX34" fmla="*/ 6495288 w 6528460"/>
                    <a:gd name="connsiteY34" fmla="*/ 3106088 h 3798658"/>
                    <a:gd name="connsiteX35" fmla="*/ 6528461 w 6528460"/>
                    <a:gd name="connsiteY35" fmla="*/ 2878617 h 3798658"/>
                    <a:gd name="connsiteX36" fmla="*/ 6344994 w 6528460"/>
                    <a:gd name="connsiteY36" fmla="*/ 2262547 h 3798658"/>
                    <a:gd name="connsiteX37" fmla="*/ 6344994 w 6528460"/>
                    <a:gd name="connsiteY37" fmla="*/ 2262547 h 3798658"/>
                    <a:gd name="connsiteX0" fmla="*/ 6344994 w 6528462"/>
                    <a:gd name="connsiteY0" fmla="*/ 2262547 h 3798658"/>
                    <a:gd name="connsiteX1" fmla="*/ 6144602 w 6528462"/>
                    <a:gd name="connsiteY1" fmla="*/ 1972792 h 3798658"/>
                    <a:gd name="connsiteX2" fmla="*/ 5445939 w 6528462"/>
                    <a:gd name="connsiteY2" fmla="*/ 890270 h 3798658"/>
                    <a:gd name="connsiteX3" fmla="*/ 5229977 w 6528462"/>
                    <a:gd name="connsiteY3" fmla="*/ 680401 h 3798658"/>
                    <a:gd name="connsiteX4" fmla="*/ 3865824 w 6528462"/>
                    <a:gd name="connsiteY4" fmla="*/ 107660 h 3798658"/>
                    <a:gd name="connsiteX5" fmla="*/ 3766982 w 6528462"/>
                    <a:gd name="connsiteY5" fmla="*/ 35898 h 3798658"/>
                    <a:gd name="connsiteX6" fmla="*/ 3748702 w 6528462"/>
                    <a:gd name="connsiteY6" fmla="*/ 16 h 3798658"/>
                    <a:gd name="connsiteX7" fmla="*/ 3731777 w 6528462"/>
                    <a:gd name="connsiteY7" fmla="*/ 16 h 3798658"/>
                    <a:gd name="connsiteX8" fmla="*/ 3712145 w 6528462"/>
                    <a:gd name="connsiteY8" fmla="*/ 32513 h 3798658"/>
                    <a:gd name="connsiteX9" fmla="*/ 3653923 w 6528462"/>
                    <a:gd name="connsiteY9" fmla="*/ 195669 h 3798658"/>
                    <a:gd name="connsiteX10" fmla="*/ 3180023 w 6528462"/>
                    <a:gd name="connsiteY10" fmla="*/ 645874 h 3798658"/>
                    <a:gd name="connsiteX11" fmla="*/ 3076443 w 6528462"/>
                    <a:gd name="connsiteY11" fmla="*/ 645874 h 3798658"/>
                    <a:gd name="connsiteX12" fmla="*/ 2645871 w 6528462"/>
                    <a:gd name="connsiteY12" fmla="*/ 100212 h 3798658"/>
                    <a:gd name="connsiteX13" fmla="*/ 2621499 w 6528462"/>
                    <a:gd name="connsiteY13" fmla="*/ 72455 h 3798658"/>
                    <a:gd name="connsiteX14" fmla="*/ 2594420 w 6528462"/>
                    <a:gd name="connsiteY14" fmla="*/ 137447 h 3798658"/>
                    <a:gd name="connsiteX15" fmla="*/ 2517919 w 6528462"/>
                    <a:gd name="connsiteY15" fmla="*/ 216656 h 3798658"/>
                    <a:gd name="connsiteX16" fmla="*/ 2366271 w 6528462"/>
                    <a:gd name="connsiteY16" fmla="*/ 254568 h 3798658"/>
                    <a:gd name="connsiteX17" fmla="*/ 2113750 w 6528462"/>
                    <a:gd name="connsiteY17" fmla="*/ 353410 h 3798658"/>
                    <a:gd name="connsiteX18" fmla="*/ 1872738 w 6528462"/>
                    <a:gd name="connsiteY18" fmla="*/ 467823 h 3798658"/>
                    <a:gd name="connsiteX19" fmla="*/ 1704843 w 6528462"/>
                    <a:gd name="connsiteY19" fmla="*/ 524691 h 3798658"/>
                    <a:gd name="connsiteX20" fmla="*/ 1379883 w 6528462"/>
                    <a:gd name="connsiteY20" fmla="*/ 749455 h 3798658"/>
                    <a:gd name="connsiteX21" fmla="*/ 1064402 w 6528462"/>
                    <a:gd name="connsiteY21" fmla="*/ 1079153 h 3798658"/>
                    <a:gd name="connsiteX22" fmla="*/ 826098 w 6528462"/>
                    <a:gd name="connsiteY22" fmla="*/ 1349953 h 3798658"/>
                    <a:gd name="connsiteX23" fmla="*/ 475413 w 6528462"/>
                    <a:gd name="connsiteY23" fmla="*/ 2016120 h 3798658"/>
                    <a:gd name="connsiteX24" fmla="*/ 254034 w 6528462"/>
                    <a:gd name="connsiteY24" fmla="*/ 2419611 h 3798658"/>
                    <a:gd name="connsiteX25" fmla="*/ 87492 w 6528462"/>
                    <a:gd name="connsiteY25" fmla="*/ 3492655 h 3798658"/>
                    <a:gd name="connsiteX26" fmla="*/ 1600207 w 6528462"/>
                    <a:gd name="connsiteY26" fmla="*/ 3541638 h 3798658"/>
                    <a:gd name="connsiteX27" fmla="*/ 2430015 w 6528462"/>
                    <a:gd name="connsiteY27" fmla="*/ 3495895 h 3798658"/>
                    <a:gd name="connsiteX28" fmla="*/ 3772116 w 6528462"/>
                    <a:gd name="connsiteY28" fmla="*/ 3624607 h 3798658"/>
                    <a:gd name="connsiteX29" fmla="*/ 4395914 w 6528462"/>
                    <a:gd name="connsiteY29" fmla="*/ 3798658 h 3798658"/>
                    <a:gd name="connsiteX30" fmla="*/ 5188003 w 6528462"/>
                    <a:gd name="connsiteY30" fmla="*/ 3708617 h 3798658"/>
                    <a:gd name="connsiteX31" fmla="*/ 5982799 w 6528462"/>
                    <a:gd name="connsiteY31" fmla="*/ 3600297 h 3798658"/>
                    <a:gd name="connsiteX32" fmla="*/ 6208240 w 6528462"/>
                    <a:gd name="connsiteY32" fmla="*/ 3570510 h 3798658"/>
                    <a:gd name="connsiteX33" fmla="*/ 6409986 w 6528462"/>
                    <a:gd name="connsiteY33" fmla="*/ 3411415 h 3798658"/>
                    <a:gd name="connsiteX34" fmla="*/ 6495288 w 6528462"/>
                    <a:gd name="connsiteY34" fmla="*/ 3106088 h 3798658"/>
                    <a:gd name="connsiteX35" fmla="*/ 6528461 w 6528462"/>
                    <a:gd name="connsiteY35" fmla="*/ 2878617 h 3798658"/>
                    <a:gd name="connsiteX36" fmla="*/ 6344994 w 6528462"/>
                    <a:gd name="connsiteY36" fmla="*/ 2262547 h 3798658"/>
                    <a:gd name="connsiteX37" fmla="*/ 6344994 w 6528462"/>
                    <a:gd name="connsiteY37" fmla="*/ 2262547 h 3798658"/>
                    <a:gd name="connsiteX0" fmla="*/ 6344994 w 6528460"/>
                    <a:gd name="connsiteY0" fmla="*/ 2262547 h 3798658"/>
                    <a:gd name="connsiteX1" fmla="*/ 6144602 w 6528460"/>
                    <a:gd name="connsiteY1" fmla="*/ 1972792 h 3798658"/>
                    <a:gd name="connsiteX2" fmla="*/ 5445939 w 6528460"/>
                    <a:gd name="connsiteY2" fmla="*/ 890270 h 3798658"/>
                    <a:gd name="connsiteX3" fmla="*/ 5229977 w 6528460"/>
                    <a:gd name="connsiteY3" fmla="*/ 680401 h 3798658"/>
                    <a:gd name="connsiteX4" fmla="*/ 3865824 w 6528460"/>
                    <a:gd name="connsiteY4" fmla="*/ 107660 h 3798658"/>
                    <a:gd name="connsiteX5" fmla="*/ 3766982 w 6528460"/>
                    <a:gd name="connsiteY5" fmla="*/ 35898 h 3798658"/>
                    <a:gd name="connsiteX6" fmla="*/ 3748702 w 6528460"/>
                    <a:gd name="connsiteY6" fmla="*/ 16 h 3798658"/>
                    <a:gd name="connsiteX7" fmla="*/ 3731777 w 6528460"/>
                    <a:gd name="connsiteY7" fmla="*/ 16 h 3798658"/>
                    <a:gd name="connsiteX8" fmla="*/ 3712145 w 6528460"/>
                    <a:gd name="connsiteY8" fmla="*/ 32513 h 3798658"/>
                    <a:gd name="connsiteX9" fmla="*/ 3653923 w 6528460"/>
                    <a:gd name="connsiteY9" fmla="*/ 195669 h 3798658"/>
                    <a:gd name="connsiteX10" fmla="*/ 3180023 w 6528460"/>
                    <a:gd name="connsiteY10" fmla="*/ 645874 h 3798658"/>
                    <a:gd name="connsiteX11" fmla="*/ 3076443 w 6528460"/>
                    <a:gd name="connsiteY11" fmla="*/ 645874 h 3798658"/>
                    <a:gd name="connsiteX12" fmla="*/ 2645871 w 6528460"/>
                    <a:gd name="connsiteY12" fmla="*/ 100212 h 3798658"/>
                    <a:gd name="connsiteX13" fmla="*/ 2621499 w 6528460"/>
                    <a:gd name="connsiteY13" fmla="*/ 72455 h 3798658"/>
                    <a:gd name="connsiteX14" fmla="*/ 2594420 w 6528460"/>
                    <a:gd name="connsiteY14" fmla="*/ 137447 h 3798658"/>
                    <a:gd name="connsiteX15" fmla="*/ 2517919 w 6528460"/>
                    <a:gd name="connsiteY15" fmla="*/ 216656 h 3798658"/>
                    <a:gd name="connsiteX16" fmla="*/ 2366271 w 6528460"/>
                    <a:gd name="connsiteY16" fmla="*/ 254568 h 3798658"/>
                    <a:gd name="connsiteX17" fmla="*/ 2113750 w 6528460"/>
                    <a:gd name="connsiteY17" fmla="*/ 353410 h 3798658"/>
                    <a:gd name="connsiteX18" fmla="*/ 1872738 w 6528460"/>
                    <a:gd name="connsiteY18" fmla="*/ 467823 h 3798658"/>
                    <a:gd name="connsiteX19" fmla="*/ 1704843 w 6528460"/>
                    <a:gd name="connsiteY19" fmla="*/ 524691 h 3798658"/>
                    <a:gd name="connsiteX20" fmla="*/ 1379883 w 6528460"/>
                    <a:gd name="connsiteY20" fmla="*/ 749455 h 3798658"/>
                    <a:gd name="connsiteX21" fmla="*/ 1064402 w 6528460"/>
                    <a:gd name="connsiteY21" fmla="*/ 1079153 h 3798658"/>
                    <a:gd name="connsiteX22" fmla="*/ 826098 w 6528460"/>
                    <a:gd name="connsiteY22" fmla="*/ 1349953 h 3798658"/>
                    <a:gd name="connsiteX23" fmla="*/ 475413 w 6528460"/>
                    <a:gd name="connsiteY23" fmla="*/ 2016120 h 3798658"/>
                    <a:gd name="connsiteX24" fmla="*/ 254034 w 6528460"/>
                    <a:gd name="connsiteY24" fmla="*/ 2419611 h 3798658"/>
                    <a:gd name="connsiteX25" fmla="*/ 87492 w 6528460"/>
                    <a:gd name="connsiteY25" fmla="*/ 3492655 h 3798658"/>
                    <a:gd name="connsiteX26" fmla="*/ 1600207 w 6528460"/>
                    <a:gd name="connsiteY26" fmla="*/ 3541638 h 3798658"/>
                    <a:gd name="connsiteX27" fmla="*/ 2430015 w 6528460"/>
                    <a:gd name="connsiteY27" fmla="*/ 3495895 h 3798658"/>
                    <a:gd name="connsiteX28" fmla="*/ 3772116 w 6528460"/>
                    <a:gd name="connsiteY28" fmla="*/ 3624607 h 3798658"/>
                    <a:gd name="connsiteX29" fmla="*/ 4395914 w 6528460"/>
                    <a:gd name="connsiteY29" fmla="*/ 3798658 h 3798658"/>
                    <a:gd name="connsiteX30" fmla="*/ 5188003 w 6528460"/>
                    <a:gd name="connsiteY30" fmla="*/ 3708617 h 3798658"/>
                    <a:gd name="connsiteX31" fmla="*/ 5982799 w 6528460"/>
                    <a:gd name="connsiteY31" fmla="*/ 3600297 h 3798658"/>
                    <a:gd name="connsiteX32" fmla="*/ 6208240 w 6528460"/>
                    <a:gd name="connsiteY32" fmla="*/ 3570510 h 3798658"/>
                    <a:gd name="connsiteX33" fmla="*/ 6409986 w 6528460"/>
                    <a:gd name="connsiteY33" fmla="*/ 3411415 h 3798658"/>
                    <a:gd name="connsiteX34" fmla="*/ 6495288 w 6528460"/>
                    <a:gd name="connsiteY34" fmla="*/ 3106088 h 3798658"/>
                    <a:gd name="connsiteX35" fmla="*/ 6528461 w 6528460"/>
                    <a:gd name="connsiteY35" fmla="*/ 2878617 h 3798658"/>
                    <a:gd name="connsiteX36" fmla="*/ 6344994 w 6528460"/>
                    <a:gd name="connsiteY36" fmla="*/ 2262547 h 3798658"/>
                    <a:gd name="connsiteX37" fmla="*/ 6344994 w 6528460"/>
                    <a:gd name="connsiteY37" fmla="*/ 2262547 h 3798658"/>
                    <a:gd name="connsiteX0" fmla="*/ 6344994 w 6528462"/>
                    <a:gd name="connsiteY0" fmla="*/ 2262547 h 3798658"/>
                    <a:gd name="connsiteX1" fmla="*/ 6144602 w 6528462"/>
                    <a:gd name="connsiteY1" fmla="*/ 1972792 h 3798658"/>
                    <a:gd name="connsiteX2" fmla="*/ 5445939 w 6528462"/>
                    <a:gd name="connsiteY2" fmla="*/ 890270 h 3798658"/>
                    <a:gd name="connsiteX3" fmla="*/ 5229977 w 6528462"/>
                    <a:gd name="connsiteY3" fmla="*/ 680401 h 3798658"/>
                    <a:gd name="connsiteX4" fmla="*/ 3865824 w 6528462"/>
                    <a:gd name="connsiteY4" fmla="*/ 107660 h 3798658"/>
                    <a:gd name="connsiteX5" fmla="*/ 3766982 w 6528462"/>
                    <a:gd name="connsiteY5" fmla="*/ 35898 h 3798658"/>
                    <a:gd name="connsiteX6" fmla="*/ 3748702 w 6528462"/>
                    <a:gd name="connsiteY6" fmla="*/ 16 h 3798658"/>
                    <a:gd name="connsiteX7" fmla="*/ 3731777 w 6528462"/>
                    <a:gd name="connsiteY7" fmla="*/ 16 h 3798658"/>
                    <a:gd name="connsiteX8" fmla="*/ 3712145 w 6528462"/>
                    <a:gd name="connsiteY8" fmla="*/ 32513 h 3798658"/>
                    <a:gd name="connsiteX9" fmla="*/ 3653923 w 6528462"/>
                    <a:gd name="connsiteY9" fmla="*/ 195669 h 3798658"/>
                    <a:gd name="connsiteX10" fmla="*/ 3180023 w 6528462"/>
                    <a:gd name="connsiteY10" fmla="*/ 645874 h 3798658"/>
                    <a:gd name="connsiteX11" fmla="*/ 3076443 w 6528462"/>
                    <a:gd name="connsiteY11" fmla="*/ 645874 h 3798658"/>
                    <a:gd name="connsiteX12" fmla="*/ 2645871 w 6528462"/>
                    <a:gd name="connsiteY12" fmla="*/ 100212 h 3798658"/>
                    <a:gd name="connsiteX13" fmla="*/ 2621499 w 6528462"/>
                    <a:gd name="connsiteY13" fmla="*/ 72455 h 3798658"/>
                    <a:gd name="connsiteX14" fmla="*/ 2594420 w 6528462"/>
                    <a:gd name="connsiteY14" fmla="*/ 137447 h 3798658"/>
                    <a:gd name="connsiteX15" fmla="*/ 2517919 w 6528462"/>
                    <a:gd name="connsiteY15" fmla="*/ 216656 h 3798658"/>
                    <a:gd name="connsiteX16" fmla="*/ 2366271 w 6528462"/>
                    <a:gd name="connsiteY16" fmla="*/ 254568 h 3798658"/>
                    <a:gd name="connsiteX17" fmla="*/ 2113750 w 6528462"/>
                    <a:gd name="connsiteY17" fmla="*/ 353410 h 3798658"/>
                    <a:gd name="connsiteX18" fmla="*/ 1872738 w 6528462"/>
                    <a:gd name="connsiteY18" fmla="*/ 467823 h 3798658"/>
                    <a:gd name="connsiteX19" fmla="*/ 1704843 w 6528462"/>
                    <a:gd name="connsiteY19" fmla="*/ 524691 h 3798658"/>
                    <a:gd name="connsiteX20" fmla="*/ 1379883 w 6528462"/>
                    <a:gd name="connsiteY20" fmla="*/ 749455 h 3798658"/>
                    <a:gd name="connsiteX21" fmla="*/ 1064402 w 6528462"/>
                    <a:gd name="connsiteY21" fmla="*/ 1079153 h 3798658"/>
                    <a:gd name="connsiteX22" fmla="*/ 826098 w 6528462"/>
                    <a:gd name="connsiteY22" fmla="*/ 1349953 h 3798658"/>
                    <a:gd name="connsiteX23" fmla="*/ 475413 w 6528462"/>
                    <a:gd name="connsiteY23" fmla="*/ 2016120 h 3798658"/>
                    <a:gd name="connsiteX24" fmla="*/ 254034 w 6528462"/>
                    <a:gd name="connsiteY24" fmla="*/ 2419611 h 3798658"/>
                    <a:gd name="connsiteX25" fmla="*/ 87492 w 6528462"/>
                    <a:gd name="connsiteY25" fmla="*/ 3492655 h 3798658"/>
                    <a:gd name="connsiteX26" fmla="*/ 1600207 w 6528462"/>
                    <a:gd name="connsiteY26" fmla="*/ 3541638 h 3798658"/>
                    <a:gd name="connsiteX27" fmla="*/ 2430015 w 6528462"/>
                    <a:gd name="connsiteY27" fmla="*/ 3495895 h 3798658"/>
                    <a:gd name="connsiteX28" fmla="*/ 3666776 w 6528462"/>
                    <a:gd name="connsiteY28" fmla="*/ 3500456 h 3798658"/>
                    <a:gd name="connsiteX29" fmla="*/ 4395914 w 6528462"/>
                    <a:gd name="connsiteY29" fmla="*/ 3798658 h 3798658"/>
                    <a:gd name="connsiteX30" fmla="*/ 5188003 w 6528462"/>
                    <a:gd name="connsiteY30" fmla="*/ 3708617 h 3798658"/>
                    <a:gd name="connsiteX31" fmla="*/ 5982799 w 6528462"/>
                    <a:gd name="connsiteY31" fmla="*/ 3600297 h 3798658"/>
                    <a:gd name="connsiteX32" fmla="*/ 6208240 w 6528462"/>
                    <a:gd name="connsiteY32" fmla="*/ 3570510 h 3798658"/>
                    <a:gd name="connsiteX33" fmla="*/ 6409986 w 6528462"/>
                    <a:gd name="connsiteY33" fmla="*/ 3411415 h 3798658"/>
                    <a:gd name="connsiteX34" fmla="*/ 6495288 w 6528462"/>
                    <a:gd name="connsiteY34" fmla="*/ 3106088 h 3798658"/>
                    <a:gd name="connsiteX35" fmla="*/ 6528461 w 6528462"/>
                    <a:gd name="connsiteY35" fmla="*/ 2878617 h 3798658"/>
                    <a:gd name="connsiteX36" fmla="*/ 6344994 w 6528462"/>
                    <a:gd name="connsiteY36" fmla="*/ 2262547 h 3798658"/>
                    <a:gd name="connsiteX37" fmla="*/ 6344994 w 6528462"/>
                    <a:gd name="connsiteY37" fmla="*/ 2262547 h 3798658"/>
                    <a:gd name="connsiteX0" fmla="*/ 6344994 w 6528460"/>
                    <a:gd name="connsiteY0" fmla="*/ 2262547 h 3798658"/>
                    <a:gd name="connsiteX1" fmla="*/ 6144602 w 6528460"/>
                    <a:gd name="connsiteY1" fmla="*/ 1972792 h 3798658"/>
                    <a:gd name="connsiteX2" fmla="*/ 5445939 w 6528460"/>
                    <a:gd name="connsiteY2" fmla="*/ 890270 h 3798658"/>
                    <a:gd name="connsiteX3" fmla="*/ 5229977 w 6528460"/>
                    <a:gd name="connsiteY3" fmla="*/ 680401 h 3798658"/>
                    <a:gd name="connsiteX4" fmla="*/ 3865824 w 6528460"/>
                    <a:gd name="connsiteY4" fmla="*/ 107660 h 3798658"/>
                    <a:gd name="connsiteX5" fmla="*/ 3766982 w 6528460"/>
                    <a:gd name="connsiteY5" fmla="*/ 35898 h 3798658"/>
                    <a:gd name="connsiteX6" fmla="*/ 3748702 w 6528460"/>
                    <a:gd name="connsiteY6" fmla="*/ 16 h 3798658"/>
                    <a:gd name="connsiteX7" fmla="*/ 3731777 w 6528460"/>
                    <a:gd name="connsiteY7" fmla="*/ 16 h 3798658"/>
                    <a:gd name="connsiteX8" fmla="*/ 3712145 w 6528460"/>
                    <a:gd name="connsiteY8" fmla="*/ 32513 h 3798658"/>
                    <a:gd name="connsiteX9" fmla="*/ 3653923 w 6528460"/>
                    <a:gd name="connsiteY9" fmla="*/ 195669 h 3798658"/>
                    <a:gd name="connsiteX10" fmla="*/ 3180023 w 6528460"/>
                    <a:gd name="connsiteY10" fmla="*/ 645874 h 3798658"/>
                    <a:gd name="connsiteX11" fmla="*/ 3076443 w 6528460"/>
                    <a:gd name="connsiteY11" fmla="*/ 645874 h 3798658"/>
                    <a:gd name="connsiteX12" fmla="*/ 2645871 w 6528460"/>
                    <a:gd name="connsiteY12" fmla="*/ 100212 h 3798658"/>
                    <a:gd name="connsiteX13" fmla="*/ 2621499 w 6528460"/>
                    <a:gd name="connsiteY13" fmla="*/ 72455 h 3798658"/>
                    <a:gd name="connsiteX14" fmla="*/ 2594420 w 6528460"/>
                    <a:gd name="connsiteY14" fmla="*/ 137447 h 3798658"/>
                    <a:gd name="connsiteX15" fmla="*/ 2517919 w 6528460"/>
                    <a:gd name="connsiteY15" fmla="*/ 216656 h 3798658"/>
                    <a:gd name="connsiteX16" fmla="*/ 2366271 w 6528460"/>
                    <a:gd name="connsiteY16" fmla="*/ 254568 h 3798658"/>
                    <a:gd name="connsiteX17" fmla="*/ 2113750 w 6528460"/>
                    <a:gd name="connsiteY17" fmla="*/ 353410 h 3798658"/>
                    <a:gd name="connsiteX18" fmla="*/ 1872738 w 6528460"/>
                    <a:gd name="connsiteY18" fmla="*/ 467823 h 3798658"/>
                    <a:gd name="connsiteX19" fmla="*/ 1704843 w 6528460"/>
                    <a:gd name="connsiteY19" fmla="*/ 524691 h 3798658"/>
                    <a:gd name="connsiteX20" fmla="*/ 1379883 w 6528460"/>
                    <a:gd name="connsiteY20" fmla="*/ 749455 h 3798658"/>
                    <a:gd name="connsiteX21" fmla="*/ 1064402 w 6528460"/>
                    <a:gd name="connsiteY21" fmla="*/ 1079153 h 3798658"/>
                    <a:gd name="connsiteX22" fmla="*/ 826098 w 6528460"/>
                    <a:gd name="connsiteY22" fmla="*/ 1349953 h 3798658"/>
                    <a:gd name="connsiteX23" fmla="*/ 475413 w 6528460"/>
                    <a:gd name="connsiteY23" fmla="*/ 2016120 h 3798658"/>
                    <a:gd name="connsiteX24" fmla="*/ 254034 w 6528460"/>
                    <a:gd name="connsiteY24" fmla="*/ 2419611 h 3798658"/>
                    <a:gd name="connsiteX25" fmla="*/ 87492 w 6528460"/>
                    <a:gd name="connsiteY25" fmla="*/ 3492655 h 3798658"/>
                    <a:gd name="connsiteX26" fmla="*/ 1600207 w 6528460"/>
                    <a:gd name="connsiteY26" fmla="*/ 3541638 h 3798658"/>
                    <a:gd name="connsiteX27" fmla="*/ 2430015 w 6528460"/>
                    <a:gd name="connsiteY27" fmla="*/ 3495895 h 3798658"/>
                    <a:gd name="connsiteX28" fmla="*/ 3666776 w 6528460"/>
                    <a:gd name="connsiteY28" fmla="*/ 3500456 h 3798658"/>
                    <a:gd name="connsiteX29" fmla="*/ 4395914 w 6528460"/>
                    <a:gd name="connsiteY29" fmla="*/ 3798658 h 3798658"/>
                    <a:gd name="connsiteX30" fmla="*/ 5188003 w 6528460"/>
                    <a:gd name="connsiteY30" fmla="*/ 3708617 h 3798658"/>
                    <a:gd name="connsiteX31" fmla="*/ 5982799 w 6528460"/>
                    <a:gd name="connsiteY31" fmla="*/ 3600297 h 3798658"/>
                    <a:gd name="connsiteX32" fmla="*/ 6208240 w 6528460"/>
                    <a:gd name="connsiteY32" fmla="*/ 3570510 h 3798658"/>
                    <a:gd name="connsiteX33" fmla="*/ 6409986 w 6528460"/>
                    <a:gd name="connsiteY33" fmla="*/ 3411415 h 3798658"/>
                    <a:gd name="connsiteX34" fmla="*/ 6495288 w 6528460"/>
                    <a:gd name="connsiteY34" fmla="*/ 3106088 h 3798658"/>
                    <a:gd name="connsiteX35" fmla="*/ 6528461 w 6528460"/>
                    <a:gd name="connsiteY35" fmla="*/ 2878617 h 3798658"/>
                    <a:gd name="connsiteX36" fmla="*/ 6344994 w 6528460"/>
                    <a:gd name="connsiteY36" fmla="*/ 2262547 h 3798658"/>
                    <a:gd name="connsiteX37" fmla="*/ 6344994 w 6528460"/>
                    <a:gd name="connsiteY37" fmla="*/ 2262547 h 3798658"/>
                    <a:gd name="connsiteX0" fmla="*/ 6344994 w 6528462"/>
                    <a:gd name="connsiteY0" fmla="*/ 2262547 h 3798658"/>
                    <a:gd name="connsiteX1" fmla="*/ 6144602 w 6528462"/>
                    <a:gd name="connsiteY1" fmla="*/ 1972792 h 3798658"/>
                    <a:gd name="connsiteX2" fmla="*/ 5445939 w 6528462"/>
                    <a:gd name="connsiteY2" fmla="*/ 890270 h 3798658"/>
                    <a:gd name="connsiteX3" fmla="*/ 5229977 w 6528462"/>
                    <a:gd name="connsiteY3" fmla="*/ 680401 h 3798658"/>
                    <a:gd name="connsiteX4" fmla="*/ 3865824 w 6528462"/>
                    <a:gd name="connsiteY4" fmla="*/ 107660 h 3798658"/>
                    <a:gd name="connsiteX5" fmla="*/ 3766982 w 6528462"/>
                    <a:gd name="connsiteY5" fmla="*/ 35898 h 3798658"/>
                    <a:gd name="connsiteX6" fmla="*/ 3748702 w 6528462"/>
                    <a:gd name="connsiteY6" fmla="*/ 16 h 3798658"/>
                    <a:gd name="connsiteX7" fmla="*/ 3731777 w 6528462"/>
                    <a:gd name="connsiteY7" fmla="*/ 16 h 3798658"/>
                    <a:gd name="connsiteX8" fmla="*/ 3712145 w 6528462"/>
                    <a:gd name="connsiteY8" fmla="*/ 32513 h 3798658"/>
                    <a:gd name="connsiteX9" fmla="*/ 3653923 w 6528462"/>
                    <a:gd name="connsiteY9" fmla="*/ 195669 h 3798658"/>
                    <a:gd name="connsiteX10" fmla="*/ 3180023 w 6528462"/>
                    <a:gd name="connsiteY10" fmla="*/ 645874 h 3798658"/>
                    <a:gd name="connsiteX11" fmla="*/ 3076443 w 6528462"/>
                    <a:gd name="connsiteY11" fmla="*/ 645874 h 3798658"/>
                    <a:gd name="connsiteX12" fmla="*/ 2645871 w 6528462"/>
                    <a:gd name="connsiteY12" fmla="*/ 100212 h 3798658"/>
                    <a:gd name="connsiteX13" fmla="*/ 2621499 w 6528462"/>
                    <a:gd name="connsiteY13" fmla="*/ 72455 h 3798658"/>
                    <a:gd name="connsiteX14" fmla="*/ 2594420 w 6528462"/>
                    <a:gd name="connsiteY14" fmla="*/ 137447 h 3798658"/>
                    <a:gd name="connsiteX15" fmla="*/ 2517919 w 6528462"/>
                    <a:gd name="connsiteY15" fmla="*/ 216656 h 3798658"/>
                    <a:gd name="connsiteX16" fmla="*/ 2366271 w 6528462"/>
                    <a:gd name="connsiteY16" fmla="*/ 254568 h 3798658"/>
                    <a:gd name="connsiteX17" fmla="*/ 2113750 w 6528462"/>
                    <a:gd name="connsiteY17" fmla="*/ 353410 h 3798658"/>
                    <a:gd name="connsiteX18" fmla="*/ 1872738 w 6528462"/>
                    <a:gd name="connsiteY18" fmla="*/ 467823 h 3798658"/>
                    <a:gd name="connsiteX19" fmla="*/ 1704843 w 6528462"/>
                    <a:gd name="connsiteY19" fmla="*/ 524691 h 3798658"/>
                    <a:gd name="connsiteX20" fmla="*/ 1379883 w 6528462"/>
                    <a:gd name="connsiteY20" fmla="*/ 749455 h 3798658"/>
                    <a:gd name="connsiteX21" fmla="*/ 1064402 w 6528462"/>
                    <a:gd name="connsiteY21" fmla="*/ 1079153 h 3798658"/>
                    <a:gd name="connsiteX22" fmla="*/ 826098 w 6528462"/>
                    <a:gd name="connsiteY22" fmla="*/ 1349953 h 3798658"/>
                    <a:gd name="connsiteX23" fmla="*/ 475413 w 6528462"/>
                    <a:gd name="connsiteY23" fmla="*/ 2016120 h 3798658"/>
                    <a:gd name="connsiteX24" fmla="*/ 254034 w 6528462"/>
                    <a:gd name="connsiteY24" fmla="*/ 2419611 h 3798658"/>
                    <a:gd name="connsiteX25" fmla="*/ 87492 w 6528462"/>
                    <a:gd name="connsiteY25" fmla="*/ 3492655 h 3798658"/>
                    <a:gd name="connsiteX26" fmla="*/ 1600207 w 6528462"/>
                    <a:gd name="connsiteY26" fmla="*/ 3541638 h 3798658"/>
                    <a:gd name="connsiteX27" fmla="*/ 2430015 w 6528462"/>
                    <a:gd name="connsiteY27" fmla="*/ 3495895 h 3798658"/>
                    <a:gd name="connsiteX28" fmla="*/ 3666776 w 6528462"/>
                    <a:gd name="connsiteY28" fmla="*/ 3500456 h 3798658"/>
                    <a:gd name="connsiteX29" fmla="*/ 4395914 w 6528462"/>
                    <a:gd name="connsiteY29" fmla="*/ 3798658 h 3798658"/>
                    <a:gd name="connsiteX30" fmla="*/ 5188003 w 6528462"/>
                    <a:gd name="connsiteY30" fmla="*/ 3708617 h 3798658"/>
                    <a:gd name="connsiteX31" fmla="*/ 5982799 w 6528462"/>
                    <a:gd name="connsiteY31" fmla="*/ 3600297 h 3798658"/>
                    <a:gd name="connsiteX32" fmla="*/ 6208240 w 6528462"/>
                    <a:gd name="connsiteY32" fmla="*/ 3570510 h 3798658"/>
                    <a:gd name="connsiteX33" fmla="*/ 6409986 w 6528462"/>
                    <a:gd name="connsiteY33" fmla="*/ 3411415 h 3798658"/>
                    <a:gd name="connsiteX34" fmla="*/ 6495288 w 6528462"/>
                    <a:gd name="connsiteY34" fmla="*/ 3106088 h 3798658"/>
                    <a:gd name="connsiteX35" fmla="*/ 6528461 w 6528462"/>
                    <a:gd name="connsiteY35" fmla="*/ 2878617 h 3798658"/>
                    <a:gd name="connsiteX36" fmla="*/ 6344994 w 6528462"/>
                    <a:gd name="connsiteY36" fmla="*/ 2262547 h 3798658"/>
                    <a:gd name="connsiteX37" fmla="*/ 6344994 w 6528462"/>
                    <a:gd name="connsiteY37" fmla="*/ 2262547 h 3798658"/>
                    <a:gd name="connsiteX0" fmla="*/ 6344994 w 6528460"/>
                    <a:gd name="connsiteY0" fmla="*/ 2262547 h 3798658"/>
                    <a:gd name="connsiteX1" fmla="*/ 6144602 w 6528460"/>
                    <a:gd name="connsiteY1" fmla="*/ 1972792 h 3798658"/>
                    <a:gd name="connsiteX2" fmla="*/ 5445939 w 6528460"/>
                    <a:gd name="connsiteY2" fmla="*/ 890270 h 3798658"/>
                    <a:gd name="connsiteX3" fmla="*/ 5229977 w 6528460"/>
                    <a:gd name="connsiteY3" fmla="*/ 680401 h 3798658"/>
                    <a:gd name="connsiteX4" fmla="*/ 3865824 w 6528460"/>
                    <a:gd name="connsiteY4" fmla="*/ 107660 h 3798658"/>
                    <a:gd name="connsiteX5" fmla="*/ 3766982 w 6528460"/>
                    <a:gd name="connsiteY5" fmla="*/ 35898 h 3798658"/>
                    <a:gd name="connsiteX6" fmla="*/ 3748702 w 6528460"/>
                    <a:gd name="connsiteY6" fmla="*/ 16 h 3798658"/>
                    <a:gd name="connsiteX7" fmla="*/ 3731777 w 6528460"/>
                    <a:gd name="connsiteY7" fmla="*/ 16 h 3798658"/>
                    <a:gd name="connsiteX8" fmla="*/ 3712145 w 6528460"/>
                    <a:gd name="connsiteY8" fmla="*/ 32513 h 3798658"/>
                    <a:gd name="connsiteX9" fmla="*/ 3653923 w 6528460"/>
                    <a:gd name="connsiteY9" fmla="*/ 195669 h 3798658"/>
                    <a:gd name="connsiteX10" fmla="*/ 3180023 w 6528460"/>
                    <a:gd name="connsiteY10" fmla="*/ 645874 h 3798658"/>
                    <a:gd name="connsiteX11" fmla="*/ 2784026 w 6528460"/>
                    <a:gd name="connsiteY11" fmla="*/ 557039 h 3798658"/>
                    <a:gd name="connsiteX12" fmla="*/ 2645871 w 6528460"/>
                    <a:gd name="connsiteY12" fmla="*/ 100212 h 3798658"/>
                    <a:gd name="connsiteX13" fmla="*/ 2621499 w 6528460"/>
                    <a:gd name="connsiteY13" fmla="*/ 72455 h 3798658"/>
                    <a:gd name="connsiteX14" fmla="*/ 2594420 w 6528460"/>
                    <a:gd name="connsiteY14" fmla="*/ 137447 h 3798658"/>
                    <a:gd name="connsiteX15" fmla="*/ 2517919 w 6528460"/>
                    <a:gd name="connsiteY15" fmla="*/ 216656 h 3798658"/>
                    <a:gd name="connsiteX16" fmla="*/ 2366271 w 6528460"/>
                    <a:gd name="connsiteY16" fmla="*/ 254568 h 3798658"/>
                    <a:gd name="connsiteX17" fmla="*/ 2113750 w 6528460"/>
                    <a:gd name="connsiteY17" fmla="*/ 353410 h 3798658"/>
                    <a:gd name="connsiteX18" fmla="*/ 1872738 w 6528460"/>
                    <a:gd name="connsiteY18" fmla="*/ 467823 h 3798658"/>
                    <a:gd name="connsiteX19" fmla="*/ 1704843 w 6528460"/>
                    <a:gd name="connsiteY19" fmla="*/ 524691 h 3798658"/>
                    <a:gd name="connsiteX20" fmla="*/ 1379883 w 6528460"/>
                    <a:gd name="connsiteY20" fmla="*/ 749455 h 3798658"/>
                    <a:gd name="connsiteX21" fmla="*/ 1064402 w 6528460"/>
                    <a:gd name="connsiteY21" fmla="*/ 1079153 h 3798658"/>
                    <a:gd name="connsiteX22" fmla="*/ 826098 w 6528460"/>
                    <a:gd name="connsiteY22" fmla="*/ 1349953 h 3798658"/>
                    <a:gd name="connsiteX23" fmla="*/ 475413 w 6528460"/>
                    <a:gd name="connsiteY23" fmla="*/ 2016120 h 3798658"/>
                    <a:gd name="connsiteX24" fmla="*/ 254034 w 6528460"/>
                    <a:gd name="connsiteY24" fmla="*/ 2419611 h 3798658"/>
                    <a:gd name="connsiteX25" fmla="*/ 87492 w 6528460"/>
                    <a:gd name="connsiteY25" fmla="*/ 3492655 h 3798658"/>
                    <a:gd name="connsiteX26" fmla="*/ 1600207 w 6528460"/>
                    <a:gd name="connsiteY26" fmla="*/ 3541638 h 3798658"/>
                    <a:gd name="connsiteX27" fmla="*/ 2430015 w 6528460"/>
                    <a:gd name="connsiteY27" fmla="*/ 3495895 h 3798658"/>
                    <a:gd name="connsiteX28" fmla="*/ 3666776 w 6528460"/>
                    <a:gd name="connsiteY28" fmla="*/ 3500456 h 3798658"/>
                    <a:gd name="connsiteX29" fmla="*/ 4395914 w 6528460"/>
                    <a:gd name="connsiteY29" fmla="*/ 3798658 h 3798658"/>
                    <a:gd name="connsiteX30" fmla="*/ 5188003 w 6528460"/>
                    <a:gd name="connsiteY30" fmla="*/ 3708617 h 3798658"/>
                    <a:gd name="connsiteX31" fmla="*/ 5982799 w 6528460"/>
                    <a:gd name="connsiteY31" fmla="*/ 3600297 h 3798658"/>
                    <a:gd name="connsiteX32" fmla="*/ 6208240 w 6528460"/>
                    <a:gd name="connsiteY32" fmla="*/ 3570510 h 3798658"/>
                    <a:gd name="connsiteX33" fmla="*/ 6409986 w 6528460"/>
                    <a:gd name="connsiteY33" fmla="*/ 3411415 h 3798658"/>
                    <a:gd name="connsiteX34" fmla="*/ 6495288 w 6528460"/>
                    <a:gd name="connsiteY34" fmla="*/ 3106088 h 3798658"/>
                    <a:gd name="connsiteX35" fmla="*/ 6528461 w 6528460"/>
                    <a:gd name="connsiteY35" fmla="*/ 2878617 h 3798658"/>
                    <a:gd name="connsiteX36" fmla="*/ 6344994 w 6528460"/>
                    <a:gd name="connsiteY36" fmla="*/ 2262547 h 3798658"/>
                    <a:gd name="connsiteX37" fmla="*/ 6344994 w 6528460"/>
                    <a:gd name="connsiteY37" fmla="*/ 2262547 h 3798658"/>
                    <a:gd name="connsiteX0" fmla="*/ 6344994 w 6528462"/>
                    <a:gd name="connsiteY0" fmla="*/ 2262547 h 3798658"/>
                    <a:gd name="connsiteX1" fmla="*/ 6144602 w 6528462"/>
                    <a:gd name="connsiteY1" fmla="*/ 1972792 h 3798658"/>
                    <a:gd name="connsiteX2" fmla="*/ 5445939 w 6528462"/>
                    <a:gd name="connsiteY2" fmla="*/ 890270 h 3798658"/>
                    <a:gd name="connsiteX3" fmla="*/ 5229977 w 6528462"/>
                    <a:gd name="connsiteY3" fmla="*/ 680401 h 3798658"/>
                    <a:gd name="connsiteX4" fmla="*/ 3865824 w 6528462"/>
                    <a:gd name="connsiteY4" fmla="*/ 107660 h 3798658"/>
                    <a:gd name="connsiteX5" fmla="*/ 3766982 w 6528462"/>
                    <a:gd name="connsiteY5" fmla="*/ 35898 h 3798658"/>
                    <a:gd name="connsiteX6" fmla="*/ 3748702 w 6528462"/>
                    <a:gd name="connsiteY6" fmla="*/ 16 h 3798658"/>
                    <a:gd name="connsiteX7" fmla="*/ 3731777 w 6528462"/>
                    <a:gd name="connsiteY7" fmla="*/ 16 h 3798658"/>
                    <a:gd name="connsiteX8" fmla="*/ 3712145 w 6528462"/>
                    <a:gd name="connsiteY8" fmla="*/ 32513 h 3798658"/>
                    <a:gd name="connsiteX9" fmla="*/ 3653923 w 6528462"/>
                    <a:gd name="connsiteY9" fmla="*/ 195669 h 3798658"/>
                    <a:gd name="connsiteX10" fmla="*/ 3180023 w 6528462"/>
                    <a:gd name="connsiteY10" fmla="*/ 645874 h 3798658"/>
                    <a:gd name="connsiteX11" fmla="*/ 2784026 w 6528462"/>
                    <a:gd name="connsiteY11" fmla="*/ 557039 h 3798658"/>
                    <a:gd name="connsiteX12" fmla="*/ 2645871 w 6528462"/>
                    <a:gd name="connsiteY12" fmla="*/ 100212 h 3798658"/>
                    <a:gd name="connsiteX13" fmla="*/ 2621499 w 6528462"/>
                    <a:gd name="connsiteY13" fmla="*/ 72455 h 3798658"/>
                    <a:gd name="connsiteX14" fmla="*/ 2594420 w 6528462"/>
                    <a:gd name="connsiteY14" fmla="*/ 137447 h 3798658"/>
                    <a:gd name="connsiteX15" fmla="*/ 2517919 w 6528462"/>
                    <a:gd name="connsiteY15" fmla="*/ 216656 h 3798658"/>
                    <a:gd name="connsiteX16" fmla="*/ 2366271 w 6528462"/>
                    <a:gd name="connsiteY16" fmla="*/ 254568 h 3798658"/>
                    <a:gd name="connsiteX17" fmla="*/ 2113750 w 6528462"/>
                    <a:gd name="connsiteY17" fmla="*/ 353410 h 3798658"/>
                    <a:gd name="connsiteX18" fmla="*/ 1872738 w 6528462"/>
                    <a:gd name="connsiteY18" fmla="*/ 467823 h 3798658"/>
                    <a:gd name="connsiteX19" fmla="*/ 1704843 w 6528462"/>
                    <a:gd name="connsiteY19" fmla="*/ 524691 h 3798658"/>
                    <a:gd name="connsiteX20" fmla="*/ 1379883 w 6528462"/>
                    <a:gd name="connsiteY20" fmla="*/ 749455 h 3798658"/>
                    <a:gd name="connsiteX21" fmla="*/ 1064402 w 6528462"/>
                    <a:gd name="connsiteY21" fmla="*/ 1079153 h 3798658"/>
                    <a:gd name="connsiteX22" fmla="*/ 826098 w 6528462"/>
                    <a:gd name="connsiteY22" fmla="*/ 1349953 h 3798658"/>
                    <a:gd name="connsiteX23" fmla="*/ 475413 w 6528462"/>
                    <a:gd name="connsiteY23" fmla="*/ 2016120 h 3798658"/>
                    <a:gd name="connsiteX24" fmla="*/ 254034 w 6528462"/>
                    <a:gd name="connsiteY24" fmla="*/ 2419611 h 3798658"/>
                    <a:gd name="connsiteX25" fmla="*/ 87492 w 6528462"/>
                    <a:gd name="connsiteY25" fmla="*/ 3492655 h 3798658"/>
                    <a:gd name="connsiteX26" fmla="*/ 1600207 w 6528462"/>
                    <a:gd name="connsiteY26" fmla="*/ 3541638 h 3798658"/>
                    <a:gd name="connsiteX27" fmla="*/ 2430015 w 6528462"/>
                    <a:gd name="connsiteY27" fmla="*/ 3495895 h 3798658"/>
                    <a:gd name="connsiteX28" fmla="*/ 3666776 w 6528462"/>
                    <a:gd name="connsiteY28" fmla="*/ 3500456 h 3798658"/>
                    <a:gd name="connsiteX29" fmla="*/ 4395914 w 6528462"/>
                    <a:gd name="connsiteY29" fmla="*/ 3798658 h 3798658"/>
                    <a:gd name="connsiteX30" fmla="*/ 5188003 w 6528462"/>
                    <a:gd name="connsiteY30" fmla="*/ 3708617 h 3798658"/>
                    <a:gd name="connsiteX31" fmla="*/ 5982799 w 6528462"/>
                    <a:gd name="connsiteY31" fmla="*/ 3600297 h 3798658"/>
                    <a:gd name="connsiteX32" fmla="*/ 6208240 w 6528462"/>
                    <a:gd name="connsiteY32" fmla="*/ 3570510 h 3798658"/>
                    <a:gd name="connsiteX33" fmla="*/ 6409986 w 6528462"/>
                    <a:gd name="connsiteY33" fmla="*/ 3411415 h 3798658"/>
                    <a:gd name="connsiteX34" fmla="*/ 6495288 w 6528462"/>
                    <a:gd name="connsiteY34" fmla="*/ 3106088 h 3798658"/>
                    <a:gd name="connsiteX35" fmla="*/ 6528461 w 6528462"/>
                    <a:gd name="connsiteY35" fmla="*/ 2878617 h 3798658"/>
                    <a:gd name="connsiteX36" fmla="*/ 6344994 w 6528462"/>
                    <a:gd name="connsiteY36" fmla="*/ 2262547 h 3798658"/>
                    <a:gd name="connsiteX37" fmla="*/ 6344994 w 6528462"/>
                    <a:gd name="connsiteY37" fmla="*/ 2262547 h 3798658"/>
                    <a:gd name="connsiteX0" fmla="*/ 6344994 w 6528460"/>
                    <a:gd name="connsiteY0" fmla="*/ 2262547 h 3798658"/>
                    <a:gd name="connsiteX1" fmla="*/ 6144602 w 6528460"/>
                    <a:gd name="connsiteY1" fmla="*/ 1972792 h 3798658"/>
                    <a:gd name="connsiteX2" fmla="*/ 5445939 w 6528460"/>
                    <a:gd name="connsiteY2" fmla="*/ 890270 h 3798658"/>
                    <a:gd name="connsiteX3" fmla="*/ 5229977 w 6528460"/>
                    <a:gd name="connsiteY3" fmla="*/ 680401 h 3798658"/>
                    <a:gd name="connsiteX4" fmla="*/ 3865824 w 6528460"/>
                    <a:gd name="connsiteY4" fmla="*/ 107660 h 3798658"/>
                    <a:gd name="connsiteX5" fmla="*/ 3766982 w 6528460"/>
                    <a:gd name="connsiteY5" fmla="*/ 35898 h 3798658"/>
                    <a:gd name="connsiteX6" fmla="*/ 3748702 w 6528460"/>
                    <a:gd name="connsiteY6" fmla="*/ 16 h 3798658"/>
                    <a:gd name="connsiteX7" fmla="*/ 3731777 w 6528460"/>
                    <a:gd name="connsiteY7" fmla="*/ 16 h 3798658"/>
                    <a:gd name="connsiteX8" fmla="*/ 3712145 w 6528460"/>
                    <a:gd name="connsiteY8" fmla="*/ 32513 h 3798658"/>
                    <a:gd name="connsiteX9" fmla="*/ 3653923 w 6528460"/>
                    <a:gd name="connsiteY9" fmla="*/ 195669 h 3798658"/>
                    <a:gd name="connsiteX10" fmla="*/ 3191128 w 6528460"/>
                    <a:gd name="connsiteY10" fmla="*/ 1075245 h 3798658"/>
                    <a:gd name="connsiteX11" fmla="*/ 2784026 w 6528460"/>
                    <a:gd name="connsiteY11" fmla="*/ 557039 h 3798658"/>
                    <a:gd name="connsiteX12" fmla="*/ 2645871 w 6528460"/>
                    <a:gd name="connsiteY12" fmla="*/ 100212 h 3798658"/>
                    <a:gd name="connsiteX13" fmla="*/ 2621499 w 6528460"/>
                    <a:gd name="connsiteY13" fmla="*/ 72455 h 3798658"/>
                    <a:gd name="connsiteX14" fmla="*/ 2594420 w 6528460"/>
                    <a:gd name="connsiteY14" fmla="*/ 137447 h 3798658"/>
                    <a:gd name="connsiteX15" fmla="*/ 2517919 w 6528460"/>
                    <a:gd name="connsiteY15" fmla="*/ 216656 h 3798658"/>
                    <a:gd name="connsiteX16" fmla="*/ 2366271 w 6528460"/>
                    <a:gd name="connsiteY16" fmla="*/ 254568 h 3798658"/>
                    <a:gd name="connsiteX17" fmla="*/ 2113750 w 6528460"/>
                    <a:gd name="connsiteY17" fmla="*/ 353410 h 3798658"/>
                    <a:gd name="connsiteX18" fmla="*/ 1872738 w 6528460"/>
                    <a:gd name="connsiteY18" fmla="*/ 467823 h 3798658"/>
                    <a:gd name="connsiteX19" fmla="*/ 1704843 w 6528460"/>
                    <a:gd name="connsiteY19" fmla="*/ 524691 h 3798658"/>
                    <a:gd name="connsiteX20" fmla="*/ 1379883 w 6528460"/>
                    <a:gd name="connsiteY20" fmla="*/ 749455 h 3798658"/>
                    <a:gd name="connsiteX21" fmla="*/ 1064402 w 6528460"/>
                    <a:gd name="connsiteY21" fmla="*/ 1079153 h 3798658"/>
                    <a:gd name="connsiteX22" fmla="*/ 826098 w 6528460"/>
                    <a:gd name="connsiteY22" fmla="*/ 1349953 h 3798658"/>
                    <a:gd name="connsiteX23" fmla="*/ 475413 w 6528460"/>
                    <a:gd name="connsiteY23" fmla="*/ 2016120 h 3798658"/>
                    <a:gd name="connsiteX24" fmla="*/ 254034 w 6528460"/>
                    <a:gd name="connsiteY24" fmla="*/ 2419611 h 3798658"/>
                    <a:gd name="connsiteX25" fmla="*/ 87492 w 6528460"/>
                    <a:gd name="connsiteY25" fmla="*/ 3492655 h 3798658"/>
                    <a:gd name="connsiteX26" fmla="*/ 1600207 w 6528460"/>
                    <a:gd name="connsiteY26" fmla="*/ 3541638 h 3798658"/>
                    <a:gd name="connsiteX27" fmla="*/ 2430015 w 6528460"/>
                    <a:gd name="connsiteY27" fmla="*/ 3495895 h 3798658"/>
                    <a:gd name="connsiteX28" fmla="*/ 3666776 w 6528460"/>
                    <a:gd name="connsiteY28" fmla="*/ 3500456 h 3798658"/>
                    <a:gd name="connsiteX29" fmla="*/ 4395914 w 6528460"/>
                    <a:gd name="connsiteY29" fmla="*/ 3798658 h 3798658"/>
                    <a:gd name="connsiteX30" fmla="*/ 5188003 w 6528460"/>
                    <a:gd name="connsiteY30" fmla="*/ 3708617 h 3798658"/>
                    <a:gd name="connsiteX31" fmla="*/ 5982799 w 6528460"/>
                    <a:gd name="connsiteY31" fmla="*/ 3600297 h 3798658"/>
                    <a:gd name="connsiteX32" fmla="*/ 6208240 w 6528460"/>
                    <a:gd name="connsiteY32" fmla="*/ 3570510 h 3798658"/>
                    <a:gd name="connsiteX33" fmla="*/ 6409986 w 6528460"/>
                    <a:gd name="connsiteY33" fmla="*/ 3411415 h 3798658"/>
                    <a:gd name="connsiteX34" fmla="*/ 6495288 w 6528460"/>
                    <a:gd name="connsiteY34" fmla="*/ 3106088 h 3798658"/>
                    <a:gd name="connsiteX35" fmla="*/ 6528461 w 6528460"/>
                    <a:gd name="connsiteY35" fmla="*/ 2878617 h 3798658"/>
                    <a:gd name="connsiteX36" fmla="*/ 6344994 w 6528460"/>
                    <a:gd name="connsiteY36" fmla="*/ 2262547 h 3798658"/>
                    <a:gd name="connsiteX37" fmla="*/ 6344994 w 6528460"/>
                    <a:gd name="connsiteY37" fmla="*/ 2262547 h 3798658"/>
                    <a:gd name="connsiteX0" fmla="*/ 6344994 w 6528462"/>
                    <a:gd name="connsiteY0" fmla="*/ 2262547 h 3798658"/>
                    <a:gd name="connsiteX1" fmla="*/ 6144602 w 6528462"/>
                    <a:gd name="connsiteY1" fmla="*/ 1972792 h 3798658"/>
                    <a:gd name="connsiteX2" fmla="*/ 5445939 w 6528462"/>
                    <a:gd name="connsiteY2" fmla="*/ 890270 h 3798658"/>
                    <a:gd name="connsiteX3" fmla="*/ 5229977 w 6528462"/>
                    <a:gd name="connsiteY3" fmla="*/ 680401 h 3798658"/>
                    <a:gd name="connsiteX4" fmla="*/ 3865824 w 6528462"/>
                    <a:gd name="connsiteY4" fmla="*/ 107660 h 3798658"/>
                    <a:gd name="connsiteX5" fmla="*/ 3766982 w 6528462"/>
                    <a:gd name="connsiteY5" fmla="*/ 35898 h 3798658"/>
                    <a:gd name="connsiteX6" fmla="*/ 3748702 w 6528462"/>
                    <a:gd name="connsiteY6" fmla="*/ 16 h 3798658"/>
                    <a:gd name="connsiteX7" fmla="*/ 3731777 w 6528462"/>
                    <a:gd name="connsiteY7" fmla="*/ 16 h 3798658"/>
                    <a:gd name="connsiteX8" fmla="*/ 3712145 w 6528462"/>
                    <a:gd name="connsiteY8" fmla="*/ 32513 h 3798658"/>
                    <a:gd name="connsiteX9" fmla="*/ 3724251 w 6528462"/>
                    <a:gd name="connsiteY9" fmla="*/ 325221 h 3798658"/>
                    <a:gd name="connsiteX10" fmla="*/ 3191128 w 6528462"/>
                    <a:gd name="connsiteY10" fmla="*/ 1075245 h 3798658"/>
                    <a:gd name="connsiteX11" fmla="*/ 2784026 w 6528462"/>
                    <a:gd name="connsiteY11" fmla="*/ 557039 h 3798658"/>
                    <a:gd name="connsiteX12" fmla="*/ 2645871 w 6528462"/>
                    <a:gd name="connsiteY12" fmla="*/ 100212 h 3798658"/>
                    <a:gd name="connsiteX13" fmla="*/ 2621499 w 6528462"/>
                    <a:gd name="connsiteY13" fmla="*/ 72455 h 3798658"/>
                    <a:gd name="connsiteX14" fmla="*/ 2594420 w 6528462"/>
                    <a:gd name="connsiteY14" fmla="*/ 137447 h 3798658"/>
                    <a:gd name="connsiteX15" fmla="*/ 2517919 w 6528462"/>
                    <a:gd name="connsiteY15" fmla="*/ 216656 h 3798658"/>
                    <a:gd name="connsiteX16" fmla="*/ 2366271 w 6528462"/>
                    <a:gd name="connsiteY16" fmla="*/ 254568 h 3798658"/>
                    <a:gd name="connsiteX17" fmla="*/ 2113750 w 6528462"/>
                    <a:gd name="connsiteY17" fmla="*/ 353410 h 3798658"/>
                    <a:gd name="connsiteX18" fmla="*/ 1872738 w 6528462"/>
                    <a:gd name="connsiteY18" fmla="*/ 467823 h 3798658"/>
                    <a:gd name="connsiteX19" fmla="*/ 1704843 w 6528462"/>
                    <a:gd name="connsiteY19" fmla="*/ 524691 h 3798658"/>
                    <a:gd name="connsiteX20" fmla="*/ 1379883 w 6528462"/>
                    <a:gd name="connsiteY20" fmla="*/ 749455 h 3798658"/>
                    <a:gd name="connsiteX21" fmla="*/ 1064402 w 6528462"/>
                    <a:gd name="connsiteY21" fmla="*/ 1079153 h 3798658"/>
                    <a:gd name="connsiteX22" fmla="*/ 826098 w 6528462"/>
                    <a:gd name="connsiteY22" fmla="*/ 1349953 h 3798658"/>
                    <a:gd name="connsiteX23" fmla="*/ 475413 w 6528462"/>
                    <a:gd name="connsiteY23" fmla="*/ 2016120 h 3798658"/>
                    <a:gd name="connsiteX24" fmla="*/ 254034 w 6528462"/>
                    <a:gd name="connsiteY24" fmla="*/ 2419611 h 3798658"/>
                    <a:gd name="connsiteX25" fmla="*/ 87492 w 6528462"/>
                    <a:gd name="connsiteY25" fmla="*/ 3492655 h 3798658"/>
                    <a:gd name="connsiteX26" fmla="*/ 1600207 w 6528462"/>
                    <a:gd name="connsiteY26" fmla="*/ 3541638 h 3798658"/>
                    <a:gd name="connsiteX27" fmla="*/ 2430015 w 6528462"/>
                    <a:gd name="connsiteY27" fmla="*/ 3495895 h 3798658"/>
                    <a:gd name="connsiteX28" fmla="*/ 3666776 w 6528462"/>
                    <a:gd name="connsiteY28" fmla="*/ 3500456 h 3798658"/>
                    <a:gd name="connsiteX29" fmla="*/ 4395914 w 6528462"/>
                    <a:gd name="connsiteY29" fmla="*/ 3798658 h 3798658"/>
                    <a:gd name="connsiteX30" fmla="*/ 5188003 w 6528462"/>
                    <a:gd name="connsiteY30" fmla="*/ 3708617 h 3798658"/>
                    <a:gd name="connsiteX31" fmla="*/ 5982799 w 6528462"/>
                    <a:gd name="connsiteY31" fmla="*/ 3600297 h 3798658"/>
                    <a:gd name="connsiteX32" fmla="*/ 6208240 w 6528462"/>
                    <a:gd name="connsiteY32" fmla="*/ 3570510 h 3798658"/>
                    <a:gd name="connsiteX33" fmla="*/ 6409986 w 6528462"/>
                    <a:gd name="connsiteY33" fmla="*/ 3411415 h 3798658"/>
                    <a:gd name="connsiteX34" fmla="*/ 6495288 w 6528462"/>
                    <a:gd name="connsiteY34" fmla="*/ 3106088 h 3798658"/>
                    <a:gd name="connsiteX35" fmla="*/ 6528461 w 6528462"/>
                    <a:gd name="connsiteY35" fmla="*/ 2878617 h 3798658"/>
                    <a:gd name="connsiteX36" fmla="*/ 6344994 w 6528462"/>
                    <a:gd name="connsiteY36" fmla="*/ 2262547 h 3798658"/>
                    <a:gd name="connsiteX37" fmla="*/ 6344994 w 6528462"/>
                    <a:gd name="connsiteY37" fmla="*/ 2262547 h 3798658"/>
                    <a:gd name="connsiteX0" fmla="*/ 6344994 w 6528460"/>
                    <a:gd name="connsiteY0" fmla="*/ 2286619 h 3822730"/>
                    <a:gd name="connsiteX1" fmla="*/ 6144602 w 6528460"/>
                    <a:gd name="connsiteY1" fmla="*/ 1996864 h 3822730"/>
                    <a:gd name="connsiteX2" fmla="*/ 5445939 w 6528460"/>
                    <a:gd name="connsiteY2" fmla="*/ 914342 h 3822730"/>
                    <a:gd name="connsiteX3" fmla="*/ 5229977 w 6528460"/>
                    <a:gd name="connsiteY3" fmla="*/ 704473 h 3822730"/>
                    <a:gd name="connsiteX4" fmla="*/ 3865824 w 6528460"/>
                    <a:gd name="connsiteY4" fmla="*/ 131732 h 3822730"/>
                    <a:gd name="connsiteX5" fmla="*/ 3766982 w 6528460"/>
                    <a:gd name="connsiteY5" fmla="*/ 59970 h 3822730"/>
                    <a:gd name="connsiteX6" fmla="*/ 3748702 w 6528460"/>
                    <a:gd name="connsiteY6" fmla="*/ 24088 h 3822730"/>
                    <a:gd name="connsiteX7" fmla="*/ 3731777 w 6528460"/>
                    <a:gd name="connsiteY7" fmla="*/ 24088 h 3822730"/>
                    <a:gd name="connsiteX8" fmla="*/ 3724251 w 6528460"/>
                    <a:gd name="connsiteY8" fmla="*/ 349293 h 3822730"/>
                    <a:gd name="connsiteX9" fmla="*/ 3191128 w 6528460"/>
                    <a:gd name="connsiteY9" fmla="*/ 1099317 h 3822730"/>
                    <a:gd name="connsiteX10" fmla="*/ 2784026 w 6528460"/>
                    <a:gd name="connsiteY10" fmla="*/ 581111 h 3822730"/>
                    <a:gd name="connsiteX11" fmla="*/ 2645871 w 6528460"/>
                    <a:gd name="connsiteY11" fmla="*/ 124284 h 3822730"/>
                    <a:gd name="connsiteX12" fmla="*/ 2621499 w 6528460"/>
                    <a:gd name="connsiteY12" fmla="*/ 96527 h 3822730"/>
                    <a:gd name="connsiteX13" fmla="*/ 2594420 w 6528460"/>
                    <a:gd name="connsiteY13" fmla="*/ 161519 h 3822730"/>
                    <a:gd name="connsiteX14" fmla="*/ 2517919 w 6528460"/>
                    <a:gd name="connsiteY14" fmla="*/ 240728 h 3822730"/>
                    <a:gd name="connsiteX15" fmla="*/ 2366271 w 6528460"/>
                    <a:gd name="connsiteY15" fmla="*/ 278640 h 3822730"/>
                    <a:gd name="connsiteX16" fmla="*/ 2113750 w 6528460"/>
                    <a:gd name="connsiteY16" fmla="*/ 377482 h 3822730"/>
                    <a:gd name="connsiteX17" fmla="*/ 1872738 w 6528460"/>
                    <a:gd name="connsiteY17" fmla="*/ 491895 h 3822730"/>
                    <a:gd name="connsiteX18" fmla="*/ 1704843 w 6528460"/>
                    <a:gd name="connsiteY18" fmla="*/ 548763 h 3822730"/>
                    <a:gd name="connsiteX19" fmla="*/ 1379883 w 6528460"/>
                    <a:gd name="connsiteY19" fmla="*/ 773527 h 3822730"/>
                    <a:gd name="connsiteX20" fmla="*/ 1064402 w 6528460"/>
                    <a:gd name="connsiteY20" fmla="*/ 1103225 h 3822730"/>
                    <a:gd name="connsiteX21" fmla="*/ 826098 w 6528460"/>
                    <a:gd name="connsiteY21" fmla="*/ 1374025 h 3822730"/>
                    <a:gd name="connsiteX22" fmla="*/ 475413 w 6528460"/>
                    <a:gd name="connsiteY22" fmla="*/ 2040192 h 3822730"/>
                    <a:gd name="connsiteX23" fmla="*/ 254034 w 6528460"/>
                    <a:gd name="connsiteY23" fmla="*/ 2443683 h 3822730"/>
                    <a:gd name="connsiteX24" fmla="*/ 87492 w 6528460"/>
                    <a:gd name="connsiteY24" fmla="*/ 3516727 h 3822730"/>
                    <a:gd name="connsiteX25" fmla="*/ 1600207 w 6528460"/>
                    <a:gd name="connsiteY25" fmla="*/ 3565710 h 3822730"/>
                    <a:gd name="connsiteX26" fmla="*/ 2430015 w 6528460"/>
                    <a:gd name="connsiteY26" fmla="*/ 3519967 h 3822730"/>
                    <a:gd name="connsiteX27" fmla="*/ 3666776 w 6528460"/>
                    <a:gd name="connsiteY27" fmla="*/ 3524528 h 3822730"/>
                    <a:gd name="connsiteX28" fmla="*/ 4395914 w 6528460"/>
                    <a:gd name="connsiteY28" fmla="*/ 3822730 h 3822730"/>
                    <a:gd name="connsiteX29" fmla="*/ 5188003 w 6528460"/>
                    <a:gd name="connsiteY29" fmla="*/ 3732689 h 3822730"/>
                    <a:gd name="connsiteX30" fmla="*/ 5982799 w 6528460"/>
                    <a:gd name="connsiteY30" fmla="*/ 3624369 h 3822730"/>
                    <a:gd name="connsiteX31" fmla="*/ 6208240 w 6528460"/>
                    <a:gd name="connsiteY31" fmla="*/ 3594582 h 3822730"/>
                    <a:gd name="connsiteX32" fmla="*/ 6409986 w 6528460"/>
                    <a:gd name="connsiteY32" fmla="*/ 3435487 h 3822730"/>
                    <a:gd name="connsiteX33" fmla="*/ 6495288 w 6528460"/>
                    <a:gd name="connsiteY33" fmla="*/ 3130160 h 3822730"/>
                    <a:gd name="connsiteX34" fmla="*/ 6528461 w 6528460"/>
                    <a:gd name="connsiteY34" fmla="*/ 2902689 h 3822730"/>
                    <a:gd name="connsiteX35" fmla="*/ 6344994 w 6528460"/>
                    <a:gd name="connsiteY35" fmla="*/ 2286619 h 3822730"/>
                    <a:gd name="connsiteX36" fmla="*/ 6344994 w 6528460"/>
                    <a:gd name="connsiteY36" fmla="*/ 2286619 h 3822730"/>
                    <a:gd name="connsiteX0" fmla="*/ 6344994 w 6528462"/>
                    <a:gd name="connsiteY0" fmla="*/ 2286621 h 3822732"/>
                    <a:gd name="connsiteX1" fmla="*/ 6144602 w 6528462"/>
                    <a:gd name="connsiteY1" fmla="*/ 1996866 h 3822732"/>
                    <a:gd name="connsiteX2" fmla="*/ 5445939 w 6528462"/>
                    <a:gd name="connsiteY2" fmla="*/ 914344 h 3822732"/>
                    <a:gd name="connsiteX3" fmla="*/ 5229977 w 6528462"/>
                    <a:gd name="connsiteY3" fmla="*/ 704475 h 3822732"/>
                    <a:gd name="connsiteX4" fmla="*/ 3865824 w 6528462"/>
                    <a:gd name="connsiteY4" fmla="*/ 131734 h 3822732"/>
                    <a:gd name="connsiteX5" fmla="*/ 3766982 w 6528462"/>
                    <a:gd name="connsiteY5" fmla="*/ 59972 h 3822732"/>
                    <a:gd name="connsiteX6" fmla="*/ 3748702 w 6528462"/>
                    <a:gd name="connsiteY6" fmla="*/ 24090 h 3822732"/>
                    <a:gd name="connsiteX7" fmla="*/ 3731777 w 6528462"/>
                    <a:gd name="connsiteY7" fmla="*/ 24090 h 3822732"/>
                    <a:gd name="connsiteX8" fmla="*/ 3724251 w 6528462"/>
                    <a:gd name="connsiteY8" fmla="*/ 349295 h 3822732"/>
                    <a:gd name="connsiteX9" fmla="*/ 3191128 w 6528462"/>
                    <a:gd name="connsiteY9" fmla="*/ 1099319 h 3822732"/>
                    <a:gd name="connsiteX10" fmla="*/ 2784026 w 6528462"/>
                    <a:gd name="connsiteY10" fmla="*/ 581113 h 3822732"/>
                    <a:gd name="connsiteX11" fmla="*/ 2621499 w 6528462"/>
                    <a:gd name="connsiteY11" fmla="*/ 96529 h 3822732"/>
                    <a:gd name="connsiteX12" fmla="*/ 2594420 w 6528462"/>
                    <a:gd name="connsiteY12" fmla="*/ 161521 h 3822732"/>
                    <a:gd name="connsiteX13" fmla="*/ 2517919 w 6528462"/>
                    <a:gd name="connsiteY13" fmla="*/ 240730 h 3822732"/>
                    <a:gd name="connsiteX14" fmla="*/ 2366271 w 6528462"/>
                    <a:gd name="connsiteY14" fmla="*/ 278642 h 3822732"/>
                    <a:gd name="connsiteX15" fmla="*/ 2113750 w 6528462"/>
                    <a:gd name="connsiteY15" fmla="*/ 377484 h 3822732"/>
                    <a:gd name="connsiteX16" fmla="*/ 1872738 w 6528462"/>
                    <a:gd name="connsiteY16" fmla="*/ 491897 h 3822732"/>
                    <a:gd name="connsiteX17" fmla="*/ 1704843 w 6528462"/>
                    <a:gd name="connsiteY17" fmla="*/ 548765 h 3822732"/>
                    <a:gd name="connsiteX18" fmla="*/ 1379883 w 6528462"/>
                    <a:gd name="connsiteY18" fmla="*/ 773529 h 3822732"/>
                    <a:gd name="connsiteX19" fmla="*/ 1064402 w 6528462"/>
                    <a:gd name="connsiteY19" fmla="*/ 1103227 h 3822732"/>
                    <a:gd name="connsiteX20" fmla="*/ 826098 w 6528462"/>
                    <a:gd name="connsiteY20" fmla="*/ 1374027 h 3822732"/>
                    <a:gd name="connsiteX21" fmla="*/ 475413 w 6528462"/>
                    <a:gd name="connsiteY21" fmla="*/ 2040194 h 3822732"/>
                    <a:gd name="connsiteX22" fmla="*/ 254034 w 6528462"/>
                    <a:gd name="connsiteY22" fmla="*/ 2443685 h 3822732"/>
                    <a:gd name="connsiteX23" fmla="*/ 87492 w 6528462"/>
                    <a:gd name="connsiteY23" fmla="*/ 3516729 h 3822732"/>
                    <a:gd name="connsiteX24" fmla="*/ 1600207 w 6528462"/>
                    <a:gd name="connsiteY24" fmla="*/ 3565712 h 3822732"/>
                    <a:gd name="connsiteX25" fmla="*/ 2430015 w 6528462"/>
                    <a:gd name="connsiteY25" fmla="*/ 3519969 h 3822732"/>
                    <a:gd name="connsiteX26" fmla="*/ 3666776 w 6528462"/>
                    <a:gd name="connsiteY26" fmla="*/ 3524530 h 3822732"/>
                    <a:gd name="connsiteX27" fmla="*/ 4395914 w 6528462"/>
                    <a:gd name="connsiteY27" fmla="*/ 3822732 h 3822732"/>
                    <a:gd name="connsiteX28" fmla="*/ 5188003 w 6528462"/>
                    <a:gd name="connsiteY28" fmla="*/ 3732691 h 3822732"/>
                    <a:gd name="connsiteX29" fmla="*/ 5982799 w 6528462"/>
                    <a:gd name="connsiteY29" fmla="*/ 3624371 h 3822732"/>
                    <a:gd name="connsiteX30" fmla="*/ 6208240 w 6528462"/>
                    <a:gd name="connsiteY30" fmla="*/ 3594584 h 3822732"/>
                    <a:gd name="connsiteX31" fmla="*/ 6409986 w 6528462"/>
                    <a:gd name="connsiteY31" fmla="*/ 3435489 h 3822732"/>
                    <a:gd name="connsiteX32" fmla="*/ 6495288 w 6528462"/>
                    <a:gd name="connsiteY32" fmla="*/ 3130162 h 3822732"/>
                    <a:gd name="connsiteX33" fmla="*/ 6528461 w 6528462"/>
                    <a:gd name="connsiteY33" fmla="*/ 2902691 h 3822732"/>
                    <a:gd name="connsiteX34" fmla="*/ 6344994 w 6528462"/>
                    <a:gd name="connsiteY34" fmla="*/ 2286621 h 3822732"/>
                    <a:gd name="connsiteX35" fmla="*/ 6344994 w 6528462"/>
                    <a:gd name="connsiteY35" fmla="*/ 2286621 h 3822732"/>
                    <a:gd name="connsiteX0" fmla="*/ 6344994 w 6528460"/>
                    <a:gd name="connsiteY0" fmla="*/ 2286621 h 3822732"/>
                    <a:gd name="connsiteX1" fmla="*/ 6144602 w 6528460"/>
                    <a:gd name="connsiteY1" fmla="*/ 1996866 h 3822732"/>
                    <a:gd name="connsiteX2" fmla="*/ 5445939 w 6528460"/>
                    <a:gd name="connsiteY2" fmla="*/ 914344 h 3822732"/>
                    <a:gd name="connsiteX3" fmla="*/ 5229977 w 6528460"/>
                    <a:gd name="connsiteY3" fmla="*/ 704475 h 3822732"/>
                    <a:gd name="connsiteX4" fmla="*/ 3865824 w 6528460"/>
                    <a:gd name="connsiteY4" fmla="*/ 131734 h 3822732"/>
                    <a:gd name="connsiteX5" fmla="*/ 3766982 w 6528460"/>
                    <a:gd name="connsiteY5" fmla="*/ 59972 h 3822732"/>
                    <a:gd name="connsiteX6" fmla="*/ 3748702 w 6528460"/>
                    <a:gd name="connsiteY6" fmla="*/ 24090 h 3822732"/>
                    <a:gd name="connsiteX7" fmla="*/ 3731777 w 6528460"/>
                    <a:gd name="connsiteY7" fmla="*/ 24090 h 3822732"/>
                    <a:gd name="connsiteX8" fmla="*/ 3724251 w 6528460"/>
                    <a:gd name="connsiteY8" fmla="*/ 349295 h 3822732"/>
                    <a:gd name="connsiteX9" fmla="*/ 3191128 w 6528460"/>
                    <a:gd name="connsiteY9" fmla="*/ 1099319 h 3822732"/>
                    <a:gd name="connsiteX10" fmla="*/ 2717400 w 6528460"/>
                    <a:gd name="connsiteY10" fmla="*/ 581113 h 3822732"/>
                    <a:gd name="connsiteX11" fmla="*/ 2621499 w 6528460"/>
                    <a:gd name="connsiteY11" fmla="*/ 96529 h 3822732"/>
                    <a:gd name="connsiteX12" fmla="*/ 2594420 w 6528460"/>
                    <a:gd name="connsiteY12" fmla="*/ 161521 h 3822732"/>
                    <a:gd name="connsiteX13" fmla="*/ 2517919 w 6528460"/>
                    <a:gd name="connsiteY13" fmla="*/ 240730 h 3822732"/>
                    <a:gd name="connsiteX14" fmla="*/ 2366271 w 6528460"/>
                    <a:gd name="connsiteY14" fmla="*/ 278642 h 3822732"/>
                    <a:gd name="connsiteX15" fmla="*/ 2113750 w 6528460"/>
                    <a:gd name="connsiteY15" fmla="*/ 377484 h 3822732"/>
                    <a:gd name="connsiteX16" fmla="*/ 1872738 w 6528460"/>
                    <a:gd name="connsiteY16" fmla="*/ 491897 h 3822732"/>
                    <a:gd name="connsiteX17" fmla="*/ 1704843 w 6528460"/>
                    <a:gd name="connsiteY17" fmla="*/ 548765 h 3822732"/>
                    <a:gd name="connsiteX18" fmla="*/ 1379883 w 6528460"/>
                    <a:gd name="connsiteY18" fmla="*/ 773529 h 3822732"/>
                    <a:gd name="connsiteX19" fmla="*/ 1064402 w 6528460"/>
                    <a:gd name="connsiteY19" fmla="*/ 1103227 h 3822732"/>
                    <a:gd name="connsiteX20" fmla="*/ 826098 w 6528460"/>
                    <a:gd name="connsiteY20" fmla="*/ 1374027 h 3822732"/>
                    <a:gd name="connsiteX21" fmla="*/ 475413 w 6528460"/>
                    <a:gd name="connsiteY21" fmla="*/ 2040194 h 3822732"/>
                    <a:gd name="connsiteX22" fmla="*/ 254034 w 6528460"/>
                    <a:gd name="connsiteY22" fmla="*/ 2443685 h 3822732"/>
                    <a:gd name="connsiteX23" fmla="*/ 87492 w 6528460"/>
                    <a:gd name="connsiteY23" fmla="*/ 3516729 h 3822732"/>
                    <a:gd name="connsiteX24" fmla="*/ 1600207 w 6528460"/>
                    <a:gd name="connsiteY24" fmla="*/ 3565712 h 3822732"/>
                    <a:gd name="connsiteX25" fmla="*/ 2430015 w 6528460"/>
                    <a:gd name="connsiteY25" fmla="*/ 3519969 h 3822732"/>
                    <a:gd name="connsiteX26" fmla="*/ 3666776 w 6528460"/>
                    <a:gd name="connsiteY26" fmla="*/ 3524530 h 3822732"/>
                    <a:gd name="connsiteX27" fmla="*/ 4395914 w 6528460"/>
                    <a:gd name="connsiteY27" fmla="*/ 3822732 h 3822732"/>
                    <a:gd name="connsiteX28" fmla="*/ 5188003 w 6528460"/>
                    <a:gd name="connsiteY28" fmla="*/ 3732691 h 3822732"/>
                    <a:gd name="connsiteX29" fmla="*/ 5982799 w 6528460"/>
                    <a:gd name="connsiteY29" fmla="*/ 3624371 h 3822732"/>
                    <a:gd name="connsiteX30" fmla="*/ 6208240 w 6528460"/>
                    <a:gd name="connsiteY30" fmla="*/ 3594584 h 3822732"/>
                    <a:gd name="connsiteX31" fmla="*/ 6409986 w 6528460"/>
                    <a:gd name="connsiteY31" fmla="*/ 3435489 h 3822732"/>
                    <a:gd name="connsiteX32" fmla="*/ 6495288 w 6528460"/>
                    <a:gd name="connsiteY32" fmla="*/ 3130162 h 3822732"/>
                    <a:gd name="connsiteX33" fmla="*/ 6528461 w 6528460"/>
                    <a:gd name="connsiteY33" fmla="*/ 2902691 h 3822732"/>
                    <a:gd name="connsiteX34" fmla="*/ 6344994 w 6528460"/>
                    <a:gd name="connsiteY34" fmla="*/ 2286621 h 3822732"/>
                    <a:gd name="connsiteX35" fmla="*/ 6344994 w 6528460"/>
                    <a:gd name="connsiteY35" fmla="*/ 2286621 h 3822732"/>
                    <a:gd name="connsiteX0" fmla="*/ 6344994 w 6528462"/>
                    <a:gd name="connsiteY0" fmla="*/ 2286621 h 3822732"/>
                    <a:gd name="connsiteX1" fmla="*/ 6144602 w 6528462"/>
                    <a:gd name="connsiteY1" fmla="*/ 1996866 h 3822732"/>
                    <a:gd name="connsiteX2" fmla="*/ 5445939 w 6528462"/>
                    <a:gd name="connsiteY2" fmla="*/ 914344 h 3822732"/>
                    <a:gd name="connsiteX3" fmla="*/ 5229977 w 6528462"/>
                    <a:gd name="connsiteY3" fmla="*/ 704475 h 3822732"/>
                    <a:gd name="connsiteX4" fmla="*/ 3865824 w 6528462"/>
                    <a:gd name="connsiteY4" fmla="*/ 131734 h 3822732"/>
                    <a:gd name="connsiteX5" fmla="*/ 3766982 w 6528462"/>
                    <a:gd name="connsiteY5" fmla="*/ 59972 h 3822732"/>
                    <a:gd name="connsiteX6" fmla="*/ 3748702 w 6528462"/>
                    <a:gd name="connsiteY6" fmla="*/ 24090 h 3822732"/>
                    <a:gd name="connsiteX7" fmla="*/ 3731777 w 6528462"/>
                    <a:gd name="connsiteY7" fmla="*/ 24090 h 3822732"/>
                    <a:gd name="connsiteX8" fmla="*/ 3724251 w 6528462"/>
                    <a:gd name="connsiteY8" fmla="*/ 349295 h 3822732"/>
                    <a:gd name="connsiteX9" fmla="*/ 3191128 w 6528462"/>
                    <a:gd name="connsiteY9" fmla="*/ 1099319 h 3822732"/>
                    <a:gd name="connsiteX10" fmla="*/ 2717400 w 6528462"/>
                    <a:gd name="connsiteY10" fmla="*/ 581113 h 3822732"/>
                    <a:gd name="connsiteX11" fmla="*/ 2610394 w 6528462"/>
                    <a:gd name="connsiteY11" fmla="*/ 96529 h 3822732"/>
                    <a:gd name="connsiteX12" fmla="*/ 2594420 w 6528462"/>
                    <a:gd name="connsiteY12" fmla="*/ 161521 h 3822732"/>
                    <a:gd name="connsiteX13" fmla="*/ 2517919 w 6528462"/>
                    <a:gd name="connsiteY13" fmla="*/ 240730 h 3822732"/>
                    <a:gd name="connsiteX14" fmla="*/ 2366271 w 6528462"/>
                    <a:gd name="connsiteY14" fmla="*/ 278642 h 3822732"/>
                    <a:gd name="connsiteX15" fmla="*/ 2113750 w 6528462"/>
                    <a:gd name="connsiteY15" fmla="*/ 377484 h 3822732"/>
                    <a:gd name="connsiteX16" fmla="*/ 1872738 w 6528462"/>
                    <a:gd name="connsiteY16" fmla="*/ 491897 h 3822732"/>
                    <a:gd name="connsiteX17" fmla="*/ 1704843 w 6528462"/>
                    <a:gd name="connsiteY17" fmla="*/ 548765 h 3822732"/>
                    <a:gd name="connsiteX18" fmla="*/ 1379883 w 6528462"/>
                    <a:gd name="connsiteY18" fmla="*/ 773529 h 3822732"/>
                    <a:gd name="connsiteX19" fmla="*/ 1064402 w 6528462"/>
                    <a:gd name="connsiteY19" fmla="*/ 1103227 h 3822732"/>
                    <a:gd name="connsiteX20" fmla="*/ 826098 w 6528462"/>
                    <a:gd name="connsiteY20" fmla="*/ 1374027 h 3822732"/>
                    <a:gd name="connsiteX21" fmla="*/ 475413 w 6528462"/>
                    <a:gd name="connsiteY21" fmla="*/ 2040194 h 3822732"/>
                    <a:gd name="connsiteX22" fmla="*/ 254034 w 6528462"/>
                    <a:gd name="connsiteY22" fmla="*/ 2443685 h 3822732"/>
                    <a:gd name="connsiteX23" fmla="*/ 87492 w 6528462"/>
                    <a:gd name="connsiteY23" fmla="*/ 3516729 h 3822732"/>
                    <a:gd name="connsiteX24" fmla="*/ 1600207 w 6528462"/>
                    <a:gd name="connsiteY24" fmla="*/ 3565712 h 3822732"/>
                    <a:gd name="connsiteX25" fmla="*/ 2430015 w 6528462"/>
                    <a:gd name="connsiteY25" fmla="*/ 3519969 h 3822732"/>
                    <a:gd name="connsiteX26" fmla="*/ 3666776 w 6528462"/>
                    <a:gd name="connsiteY26" fmla="*/ 3524530 h 3822732"/>
                    <a:gd name="connsiteX27" fmla="*/ 4395914 w 6528462"/>
                    <a:gd name="connsiteY27" fmla="*/ 3822732 h 3822732"/>
                    <a:gd name="connsiteX28" fmla="*/ 5188003 w 6528462"/>
                    <a:gd name="connsiteY28" fmla="*/ 3732691 h 3822732"/>
                    <a:gd name="connsiteX29" fmla="*/ 5982799 w 6528462"/>
                    <a:gd name="connsiteY29" fmla="*/ 3624371 h 3822732"/>
                    <a:gd name="connsiteX30" fmla="*/ 6208240 w 6528462"/>
                    <a:gd name="connsiteY30" fmla="*/ 3594584 h 3822732"/>
                    <a:gd name="connsiteX31" fmla="*/ 6409986 w 6528462"/>
                    <a:gd name="connsiteY31" fmla="*/ 3435489 h 3822732"/>
                    <a:gd name="connsiteX32" fmla="*/ 6495288 w 6528462"/>
                    <a:gd name="connsiteY32" fmla="*/ 3130162 h 3822732"/>
                    <a:gd name="connsiteX33" fmla="*/ 6528461 w 6528462"/>
                    <a:gd name="connsiteY33" fmla="*/ 2902691 h 3822732"/>
                    <a:gd name="connsiteX34" fmla="*/ 6344994 w 6528462"/>
                    <a:gd name="connsiteY34" fmla="*/ 2286621 h 3822732"/>
                    <a:gd name="connsiteX35" fmla="*/ 6344994 w 6528462"/>
                    <a:gd name="connsiteY35" fmla="*/ 2286621 h 3822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6528462" h="3822732">
                      <a:moveTo>
                        <a:pt x="6344994" y="2286621"/>
                      </a:moveTo>
                      <a:cubicBezTo>
                        <a:pt x="6290834" y="2182363"/>
                        <a:pt x="6210272" y="2093677"/>
                        <a:pt x="6144602" y="1996866"/>
                      </a:cubicBezTo>
                      <a:cubicBezTo>
                        <a:pt x="6034252" y="1833709"/>
                        <a:pt x="5492653" y="998969"/>
                        <a:pt x="5445939" y="914344"/>
                      </a:cubicBezTo>
                      <a:cubicBezTo>
                        <a:pt x="5393810" y="821595"/>
                        <a:pt x="5317310" y="755249"/>
                        <a:pt x="5229977" y="704475"/>
                      </a:cubicBezTo>
                      <a:cubicBezTo>
                        <a:pt x="4934805" y="533194"/>
                        <a:pt x="3917952" y="187924"/>
                        <a:pt x="3865824" y="131734"/>
                      </a:cubicBezTo>
                      <a:cubicBezTo>
                        <a:pt x="3821142" y="124286"/>
                        <a:pt x="3776460" y="115485"/>
                        <a:pt x="3766982" y="59972"/>
                      </a:cubicBezTo>
                      <a:cubicBezTo>
                        <a:pt x="3761566" y="48462"/>
                        <a:pt x="3764274" y="30860"/>
                        <a:pt x="3748702" y="24090"/>
                      </a:cubicBezTo>
                      <a:cubicBezTo>
                        <a:pt x="3743060" y="24090"/>
                        <a:pt x="3735852" y="-30111"/>
                        <a:pt x="3731777" y="24090"/>
                      </a:cubicBezTo>
                      <a:cubicBezTo>
                        <a:pt x="3727702" y="78291"/>
                        <a:pt x="3814359" y="170090"/>
                        <a:pt x="3724251" y="349295"/>
                      </a:cubicBezTo>
                      <a:cubicBezTo>
                        <a:pt x="3634143" y="528500"/>
                        <a:pt x="3358936" y="1060683"/>
                        <a:pt x="3191128" y="1099319"/>
                      </a:cubicBezTo>
                      <a:cubicBezTo>
                        <a:pt x="3023320" y="1137955"/>
                        <a:pt x="2814189" y="748245"/>
                        <a:pt x="2717400" y="581113"/>
                      </a:cubicBezTo>
                      <a:cubicBezTo>
                        <a:pt x="2620611" y="413981"/>
                        <a:pt x="2641995" y="166461"/>
                        <a:pt x="2610394" y="96529"/>
                      </a:cubicBezTo>
                      <a:cubicBezTo>
                        <a:pt x="2589407" y="112777"/>
                        <a:pt x="2599835" y="137826"/>
                        <a:pt x="2594420" y="161521"/>
                      </a:cubicBezTo>
                      <a:cubicBezTo>
                        <a:pt x="2584265" y="202818"/>
                        <a:pt x="2561924" y="229898"/>
                        <a:pt x="2517919" y="240730"/>
                      </a:cubicBezTo>
                      <a:cubicBezTo>
                        <a:pt x="2466467" y="252239"/>
                        <a:pt x="2417046" y="267810"/>
                        <a:pt x="2366271" y="278642"/>
                      </a:cubicBezTo>
                      <a:cubicBezTo>
                        <a:pt x="2279615" y="306399"/>
                        <a:pt x="2190928" y="326032"/>
                        <a:pt x="2113750" y="377484"/>
                      </a:cubicBezTo>
                      <a:cubicBezTo>
                        <a:pt x="2039280" y="427582"/>
                        <a:pt x="1960071" y="468202"/>
                        <a:pt x="1872738" y="491897"/>
                      </a:cubicBezTo>
                      <a:cubicBezTo>
                        <a:pt x="1864615" y="495282"/>
                        <a:pt x="1733953" y="537933"/>
                        <a:pt x="1704843" y="548765"/>
                      </a:cubicBezTo>
                      <a:cubicBezTo>
                        <a:pt x="1578244" y="597509"/>
                        <a:pt x="1471955" y="674687"/>
                        <a:pt x="1379883" y="773529"/>
                      </a:cubicBezTo>
                      <a:cubicBezTo>
                        <a:pt x="1373790" y="779621"/>
                        <a:pt x="1170691" y="1005739"/>
                        <a:pt x="1064402" y="1103227"/>
                      </a:cubicBezTo>
                      <a:cubicBezTo>
                        <a:pt x="975715" y="1184467"/>
                        <a:pt x="880935" y="1262322"/>
                        <a:pt x="826098" y="1374027"/>
                      </a:cubicBezTo>
                      <a:cubicBezTo>
                        <a:pt x="725225" y="1604206"/>
                        <a:pt x="612843" y="1828970"/>
                        <a:pt x="475413" y="2040194"/>
                      </a:cubicBezTo>
                      <a:cubicBezTo>
                        <a:pt x="409067" y="2143098"/>
                        <a:pt x="315641" y="2337396"/>
                        <a:pt x="254034" y="2443685"/>
                      </a:cubicBezTo>
                      <a:cubicBezTo>
                        <a:pt x="122019" y="2812650"/>
                        <a:pt x="-135241" y="2612258"/>
                        <a:pt x="87492" y="3516729"/>
                      </a:cubicBezTo>
                      <a:cubicBezTo>
                        <a:pt x="722555" y="3575193"/>
                        <a:pt x="1271235" y="3602793"/>
                        <a:pt x="1600207" y="3565712"/>
                      </a:cubicBezTo>
                      <a:cubicBezTo>
                        <a:pt x="1797504" y="3479722"/>
                        <a:pt x="2098127" y="3508022"/>
                        <a:pt x="2430015" y="3519969"/>
                      </a:cubicBezTo>
                      <a:cubicBezTo>
                        <a:pt x="2783329" y="3513967"/>
                        <a:pt x="3335364" y="3500405"/>
                        <a:pt x="3666776" y="3524530"/>
                      </a:cubicBezTo>
                      <a:cubicBezTo>
                        <a:pt x="3828116" y="3657702"/>
                        <a:pt x="4104127" y="3798699"/>
                        <a:pt x="4395914" y="3822732"/>
                      </a:cubicBezTo>
                      <a:cubicBezTo>
                        <a:pt x="4629479" y="3750970"/>
                        <a:pt x="5077652" y="3746908"/>
                        <a:pt x="5188003" y="3732691"/>
                      </a:cubicBezTo>
                      <a:lnTo>
                        <a:pt x="5982799" y="3624371"/>
                      </a:lnTo>
                      <a:lnTo>
                        <a:pt x="6208240" y="3594584"/>
                      </a:lnTo>
                      <a:cubicBezTo>
                        <a:pt x="6305051" y="3580366"/>
                        <a:pt x="6366658" y="3518760"/>
                        <a:pt x="6409986" y="3435489"/>
                      </a:cubicBezTo>
                      <a:cubicBezTo>
                        <a:pt x="6412694" y="3403670"/>
                        <a:pt x="6491903" y="3141671"/>
                        <a:pt x="6495288" y="3130162"/>
                      </a:cubicBezTo>
                      <a:cubicBezTo>
                        <a:pt x="6517628" y="3055692"/>
                        <a:pt x="6526430" y="2979869"/>
                        <a:pt x="6528461" y="2902691"/>
                      </a:cubicBezTo>
                      <a:cubicBezTo>
                        <a:pt x="6528461" y="2828221"/>
                        <a:pt x="6403893" y="2399680"/>
                        <a:pt x="6344994" y="2286621"/>
                      </a:cubicBezTo>
                      <a:lnTo>
                        <a:pt x="6344994" y="228662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7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>
                    <a:solidFill>
                      <a:srgbClr val="252831"/>
                    </a:solidFill>
                  </a:endParaRPr>
                </a:p>
              </p:txBody>
            </p:sp>
            <p:sp>
              <p:nvSpPr>
                <p:cNvPr id="59" name="Freeform: Shape 215">
                  <a:extLst>
                    <a:ext uri="{FF2B5EF4-FFF2-40B4-BE49-F238E27FC236}">
                      <a16:creationId xmlns:a16="http://schemas.microsoft.com/office/drawing/2014/main" id="{8693B7AC-CF86-456C-9041-FEB1EEB2A7BE}"/>
                    </a:ext>
                  </a:extLst>
                </p:cNvPr>
                <p:cNvSpPr/>
                <p:nvPr/>
              </p:nvSpPr>
              <p:spPr>
                <a:xfrm>
                  <a:off x="5301749" y="2063533"/>
                  <a:ext cx="2887633" cy="1702925"/>
                </a:xfrm>
                <a:custGeom>
                  <a:avLst/>
                  <a:gdLst>
                    <a:gd name="connsiteX0" fmla="*/ 660303 w 2887633"/>
                    <a:gd name="connsiteY0" fmla="*/ 1361057 h 1702925"/>
                    <a:gd name="connsiteX1" fmla="*/ 721975 w 2887633"/>
                    <a:gd name="connsiteY1" fmla="*/ 1397230 h 1702925"/>
                    <a:gd name="connsiteX2" fmla="*/ 640733 w 2887633"/>
                    <a:gd name="connsiteY2" fmla="*/ 1397823 h 1702925"/>
                    <a:gd name="connsiteX3" fmla="*/ 522429 w 2887633"/>
                    <a:gd name="connsiteY3" fmla="*/ 1386853 h 1702925"/>
                    <a:gd name="connsiteX4" fmla="*/ 637175 w 2887633"/>
                    <a:gd name="connsiteY4" fmla="*/ 1361650 h 1702925"/>
                    <a:gd name="connsiteX5" fmla="*/ 660303 w 2887633"/>
                    <a:gd name="connsiteY5" fmla="*/ 1361057 h 1702925"/>
                    <a:gd name="connsiteX6" fmla="*/ 134603 w 2887633"/>
                    <a:gd name="connsiteY6" fmla="*/ 1085902 h 1702925"/>
                    <a:gd name="connsiteX7" fmla="*/ 194497 w 2887633"/>
                    <a:gd name="connsiteY7" fmla="*/ 1095687 h 1702925"/>
                    <a:gd name="connsiteX8" fmla="*/ 123929 w 2887633"/>
                    <a:gd name="connsiteY8" fmla="*/ 1169219 h 1702925"/>
                    <a:gd name="connsiteX9" fmla="*/ 55734 w 2887633"/>
                    <a:gd name="connsiteY9" fmla="*/ 1310948 h 1702925"/>
                    <a:gd name="connsiteX10" fmla="*/ 55734 w 2887633"/>
                    <a:gd name="connsiteY10" fmla="*/ 1398416 h 1702925"/>
                    <a:gd name="connsiteX11" fmla="*/ 93093 w 2887633"/>
                    <a:gd name="connsiteY11" fmla="*/ 1409387 h 1702925"/>
                    <a:gd name="connsiteX12" fmla="*/ 121854 w 2887633"/>
                    <a:gd name="connsiteY12" fmla="*/ 1389225 h 1702925"/>
                    <a:gd name="connsiteX13" fmla="*/ 126598 w 2887633"/>
                    <a:gd name="connsiteY13" fmla="*/ 1423916 h 1702925"/>
                    <a:gd name="connsiteX14" fmla="*/ 158917 w 2887633"/>
                    <a:gd name="connsiteY14" fmla="*/ 1486181 h 1702925"/>
                    <a:gd name="connsiteX15" fmla="*/ 278408 w 2887633"/>
                    <a:gd name="connsiteY15" fmla="*/ 1530953 h 1702925"/>
                    <a:gd name="connsiteX16" fmla="*/ 314284 w 2887633"/>
                    <a:gd name="connsiteY16" fmla="*/ 1516128 h 1702925"/>
                    <a:gd name="connsiteX17" fmla="*/ 305092 w 2887633"/>
                    <a:gd name="connsiteY17" fmla="*/ 1478176 h 1702925"/>
                    <a:gd name="connsiteX18" fmla="*/ 195387 w 2887633"/>
                    <a:gd name="connsiteY18" fmla="*/ 1359871 h 1702925"/>
                    <a:gd name="connsiteX19" fmla="*/ 195683 w 2887633"/>
                    <a:gd name="connsiteY19" fmla="*/ 1345046 h 1702925"/>
                    <a:gd name="connsiteX20" fmla="*/ 209619 w 2887633"/>
                    <a:gd name="connsiteY20" fmla="*/ 1348604 h 1702925"/>
                    <a:gd name="connsiteX21" fmla="*/ 326737 w 2887633"/>
                    <a:gd name="connsiteY21" fmla="*/ 1464833 h 1702925"/>
                    <a:gd name="connsiteX22" fmla="*/ 346307 w 2887633"/>
                    <a:gd name="connsiteY22" fmla="*/ 1533028 h 1702925"/>
                    <a:gd name="connsiteX23" fmla="*/ 356684 w 2887633"/>
                    <a:gd name="connsiteY23" fmla="*/ 1570091 h 1702925"/>
                    <a:gd name="connsiteX24" fmla="*/ 351643 w 2887633"/>
                    <a:gd name="connsiteY24" fmla="*/ 1578690 h 1702925"/>
                    <a:gd name="connsiteX25" fmla="*/ 59292 w 2887633"/>
                    <a:gd name="connsiteY25" fmla="*/ 1562975 h 1702925"/>
                    <a:gd name="connsiteX26" fmla="*/ 21043 w 2887633"/>
                    <a:gd name="connsiteY26" fmla="*/ 1424212 h 1702925"/>
                    <a:gd name="connsiteX27" fmla="*/ 584 w 2887633"/>
                    <a:gd name="connsiteY27" fmla="*/ 1316285 h 1702925"/>
                    <a:gd name="connsiteX28" fmla="*/ 32014 w 2887633"/>
                    <a:gd name="connsiteY28" fmla="*/ 1207468 h 1702925"/>
                    <a:gd name="connsiteX29" fmla="*/ 59292 w 2887633"/>
                    <a:gd name="connsiteY29" fmla="*/ 1185231 h 1702925"/>
                    <a:gd name="connsiteX30" fmla="*/ 126301 w 2887633"/>
                    <a:gd name="connsiteY30" fmla="*/ 1098949 h 1702925"/>
                    <a:gd name="connsiteX31" fmla="*/ 134603 w 2887633"/>
                    <a:gd name="connsiteY31" fmla="*/ 1085902 h 1702925"/>
                    <a:gd name="connsiteX32" fmla="*/ 2777704 w 2887633"/>
                    <a:gd name="connsiteY32" fmla="*/ 1019857 h 1702925"/>
                    <a:gd name="connsiteX33" fmla="*/ 2784450 w 2887633"/>
                    <a:gd name="connsiteY33" fmla="*/ 1024526 h 1702925"/>
                    <a:gd name="connsiteX34" fmla="*/ 2820919 w 2887633"/>
                    <a:gd name="connsiteY34" fmla="*/ 1059810 h 1702925"/>
                    <a:gd name="connsiteX35" fmla="*/ 2871028 w 2887633"/>
                    <a:gd name="connsiteY35" fmla="*/ 1199463 h 1702925"/>
                    <a:gd name="connsiteX36" fmla="*/ 2887633 w 2887633"/>
                    <a:gd name="connsiteY36" fmla="*/ 1293751 h 1702925"/>
                    <a:gd name="connsiteX37" fmla="*/ 2873104 w 2887633"/>
                    <a:gd name="connsiteY37" fmla="*/ 1393969 h 1702925"/>
                    <a:gd name="connsiteX38" fmla="*/ 2835448 w 2887633"/>
                    <a:gd name="connsiteY38" fmla="*/ 1527988 h 1702925"/>
                    <a:gd name="connsiteX39" fmla="*/ 2747090 w 2887633"/>
                    <a:gd name="connsiteY39" fmla="*/ 1597963 h 1702925"/>
                    <a:gd name="connsiteX40" fmla="*/ 2648058 w 2887633"/>
                    <a:gd name="connsiteY40" fmla="*/ 1611009 h 1702925"/>
                    <a:gd name="connsiteX41" fmla="*/ 2484982 w 2887633"/>
                    <a:gd name="connsiteY41" fmla="*/ 1632357 h 1702925"/>
                    <a:gd name="connsiteX42" fmla="*/ 2299075 w 2887633"/>
                    <a:gd name="connsiteY42" fmla="*/ 1658449 h 1702925"/>
                    <a:gd name="connsiteX43" fmla="*/ 2153492 w 2887633"/>
                    <a:gd name="connsiteY43" fmla="*/ 1677425 h 1702925"/>
                    <a:gd name="connsiteX44" fmla="*/ 2143707 w 2887633"/>
                    <a:gd name="connsiteY44" fmla="*/ 1678315 h 1702925"/>
                    <a:gd name="connsiteX45" fmla="*/ 1950980 w 2887633"/>
                    <a:gd name="connsiteY45" fmla="*/ 1698181 h 1702925"/>
                    <a:gd name="connsiteX46" fmla="*/ 1928446 w 2887633"/>
                    <a:gd name="connsiteY46" fmla="*/ 1702925 h 1702925"/>
                    <a:gd name="connsiteX47" fmla="*/ 2044972 w 2887633"/>
                    <a:gd name="connsiteY47" fmla="*/ 1663490 h 1702925"/>
                    <a:gd name="connsiteX48" fmla="*/ 2235623 w 2887633"/>
                    <a:gd name="connsiteY48" fmla="*/ 1629095 h 1702925"/>
                    <a:gd name="connsiteX49" fmla="*/ 2404629 w 2887633"/>
                    <a:gd name="connsiteY49" fmla="*/ 1607747 h 1702925"/>
                    <a:gd name="connsiteX50" fmla="*/ 2656953 w 2887633"/>
                    <a:gd name="connsiteY50" fmla="*/ 1587881 h 1702925"/>
                    <a:gd name="connsiteX51" fmla="*/ 2672372 w 2887633"/>
                    <a:gd name="connsiteY51" fmla="*/ 1579283 h 1702925"/>
                    <a:gd name="connsiteX52" fmla="*/ 2659326 w 2887633"/>
                    <a:gd name="connsiteY52" fmla="*/ 1568905 h 1702925"/>
                    <a:gd name="connsiteX53" fmla="*/ 2490615 w 2887633"/>
                    <a:gd name="connsiteY53" fmla="*/ 1508419 h 1702925"/>
                    <a:gd name="connsiteX54" fmla="*/ 2389508 w 2887633"/>
                    <a:gd name="connsiteY54" fmla="*/ 1464833 h 1702925"/>
                    <a:gd name="connsiteX55" fmla="*/ 2320126 w 2887633"/>
                    <a:gd name="connsiteY55" fmla="*/ 1478176 h 1702925"/>
                    <a:gd name="connsiteX56" fmla="*/ 2257268 w 2887633"/>
                    <a:gd name="connsiteY56" fmla="*/ 1541034 h 1702925"/>
                    <a:gd name="connsiteX57" fmla="*/ 2135702 w 2887633"/>
                    <a:gd name="connsiteY57" fmla="*/ 1575132 h 1702925"/>
                    <a:gd name="connsiteX58" fmla="*/ 2164462 w 2887633"/>
                    <a:gd name="connsiteY58" fmla="*/ 1560603 h 1702925"/>
                    <a:gd name="connsiteX59" fmla="*/ 2278913 w 2887633"/>
                    <a:gd name="connsiteY59" fmla="*/ 1479362 h 1702925"/>
                    <a:gd name="connsiteX60" fmla="*/ 2362526 w 2887633"/>
                    <a:gd name="connsiteY60" fmla="*/ 1431032 h 1702925"/>
                    <a:gd name="connsiteX61" fmla="*/ 2438431 w 2887633"/>
                    <a:gd name="connsiteY61" fmla="*/ 1435479 h 1702925"/>
                    <a:gd name="connsiteX62" fmla="*/ 2588757 w 2887633"/>
                    <a:gd name="connsiteY62" fmla="*/ 1481734 h 1702925"/>
                    <a:gd name="connsiteX63" fmla="*/ 2714178 w 2887633"/>
                    <a:gd name="connsiteY63" fmla="*/ 1511681 h 1702925"/>
                    <a:gd name="connsiteX64" fmla="*/ 2801350 w 2887633"/>
                    <a:gd name="connsiteY64" fmla="*/ 1457420 h 1702925"/>
                    <a:gd name="connsiteX65" fmla="*/ 2790676 w 2887633"/>
                    <a:gd name="connsiteY65" fmla="*/ 1399009 h 1702925"/>
                    <a:gd name="connsiteX66" fmla="*/ 2742643 w 2887633"/>
                    <a:gd name="connsiteY66" fmla="*/ 1314802 h 1702925"/>
                    <a:gd name="connsiteX67" fmla="*/ 2794234 w 2887633"/>
                    <a:gd name="connsiteY67" fmla="*/ 1349197 h 1702925"/>
                    <a:gd name="connsiteX68" fmla="*/ 2840489 w 2887633"/>
                    <a:gd name="connsiteY68" fmla="*/ 1341191 h 1702925"/>
                    <a:gd name="connsiteX69" fmla="*/ 2852349 w 2887633"/>
                    <a:gd name="connsiteY69" fmla="*/ 1223183 h 1702925"/>
                    <a:gd name="connsiteX70" fmla="*/ 2773775 w 2887633"/>
                    <a:gd name="connsiteY70" fmla="*/ 1033421 h 1702925"/>
                    <a:gd name="connsiteX71" fmla="*/ 2770514 w 2887633"/>
                    <a:gd name="connsiteY71" fmla="*/ 1020079 h 1702925"/>
                    <a:gd name="connsiteX72" fmla="*/ 2777704 w 2887633"/>
                    <a:gd name="connsiteY72" fmla="*/ 1019857 h 1702925"/>
                    <a:gd name="connsiteX73" fmla="*/ 575799 w 2887633"/>
                    <a:gd name="connsiteY73" fmla="*/ 571766 h 1702925"/>
                    <a:gd name="connsiteX74" fmla="*/ 584991 w 2887633"/>
                    <a:gd name="connsiteY74" fmla="*/ 608532 h 1702925"/>
                    <a:gd name="connsiteX75" fmla="*/ 611083 w 2887633"/>
                    <a:gd name="connsiteY75" fmla="*/ 712605 h 1702925"/>
                    <a:gd name="connsiteX76" fmla="*/ 633321 w 2887633"/>
                    <a:gd name="connsiteY76" fmla="*/ 735139 h 1702925"/>
                    <a:gd name="connsiteX77" fmla="*/ 652890 w 2887633"/>
                    <a:gd name="connsiteY77" fmla="*/ 712605 h 1702925"/>
                    <a:gd name="connsiteX78" fmla="*/ 683430 w 2887633"/>
                    <a:gd name="connsiteY78" fmla="*/ 610311 h 1702925"/>
                    <a:gd name="connsiteX79" fmla="*/ 686099 w 2887633"/>
                    <a:gd name="connsiteY79" fmla="*/ 722389 h 1702925"/>
                    <a:gd name="connsiteX80" fmla="*/ 686988 w 2887633"/>
                    <a:gd name="connsiteY80" fmla="*/ 917785 h 1702925"/>
                    <a:gd name="connsiteX81" fmla="*/ 750440 w 2887633"/>
                    <a:gd name="connsiteY81" fmla="*/ 1155284 h 1702925"/>
                    <a:gd name="connsiteX82" fmla="*/ 893650 w 2887633"/>
                    <a:gd name="connsiteY82" fmla="*/ 1217549 h 1702925"/>
                    <a:gd name="connsiteX83" fmla="*/ 980526 w 2887633"/>
                    <a:gd name="connsiteY83" fmla="*/ 1216067 h 1702925"/>
                    <a:gd name="connsiteX84" fmla="*/ 1003653 w 2887633"/>
                    <a:gd name="connsiteY84" fmla="*/ 1243938 h 1702925"/>
                    <a:gd name="connsiteX85" fmla="*/ 978747 w 2887633"/>
                    <a:gd name="connsiteY85" fmla="*/ 1320139 h 1702925"/>
                    <a:gd name="connsiteX86" fmla="*/ 953841 w 2887633"/>
                    <a:gd name="connsiteY86" fmla="*/ 1390411 h 1702925"/>
                    <a:gd name="connsiteX87" fmla="*/ 955916 w 2887633"/>
                    <a:gd name="connsiteY87" fmla="*/ 1409090 h 1702925"/>
                    <a:gd name="connsiteX88" fmla="*/ 973706 w 2887633"/>
                    <a:gd name="connsiteY88" fmla="*/ 1405532 h 1702925"/>
                    <a:gd name="connsiteX89" fmla="*/ 1030932 w 2887633"/>
                    <a:gd name="connsiteY89" fmla="*/ 1338523 h 1702925"/>
                    <a:gd name="connsiteX90" fmla="*/ 1153090 w 2887633"/>
                    <a:gd name="connsiteY90" fmla="*/ 1115552 h 1702925"/>
                    <a:gd name="connsiteX91" fmla="*/ 1216246 w 2887633"/>
                    <a:gd name="connsiteY91" fmla="*/ 975603 h 1702925"/>
                    <a:gd name="connsiteX92" fmla="*/ 1225734 w 2887633"/>
                    <a:gd name="connsiteY92" fmla="*/ 965225 h 1702925"/>
                    <a:gd name="connsiteX93" fmla="*/ 1166730 w 2887633"/>
                    <a:gd name="connsiteY93" fmla="*/ 1148464 h 1702925"/>
                    <a:gd name="connsiteX94" fmla="*/ 1049611 w 2887633"/>
                    <a:gd name="connsiteY94" fmla="*/ 1408793 h 1702925"/>
                    <a:gd name="connsiteX95" fmla="*/ 1035379 w 2887633"/>
                    <a:gd name="connsiteY95" fmla="*/ 1488256 h 1702925"/>
                    <a:gd name="connsiteX96" fmla="*/ 1092901 w 2887633"/>
                    <a:gd name="connsiteY96" fmla="*/ 1538069 h 1702925"/>
                    <a:gd name="connsiteX97" fmla="*/ 1220100 w 2887633"/>
                    <a:gd name="connsiteY97" fmla="*/ 1506639 h 1702925"/>
                    <a:gd name="connsiteX98" fmla="*/ 1222472 w 2887633"/>
                    <a:gd name="connsiteY98" fmla="*/ 1569795 h 1702925"/>
                    <a:gd name="connsiteX99" fmla="*/ 785427 w 2887633"/>
                    <a:gd name="connsiteY99" fmla="*/ 1548743 h 1702925"/>
                    <a:gd name="connsiteX100" fmla="*/ 708040 w 2887633"/>
                    <a:gd name="connsiteY100" fmla="*/ 1196794 h 1702925"/>
                    <a:gd name="connsiteX101" fmla="*/ 610787 w 2887633"/>
                    <a:gd name="connsiteY101" fmla="*/ 1345935 h 1702925"/>
                    <a:gd name="connsiteX102" fmla="*/ 550893 w 2887633"/>
                    <a:gd name="connsiteY102" fmla="*/ 1281890 h 1702925"/>
                    <a:gd name="connsiteX103" fmla="*/ 567201 w 2887633"/>
                    <a:gd name="connsiteY103" fmla="*/ 1207765 h 1702925"/>
                    <a:gd name="connsiteX104" fmla="*/ 593293 w 2887633"/>
                    <a:gd name="connsiteY104" fmla="*/ 1203317 h 1702925"/>
                    <a:gd name="connsiteX105" fmla="*/ 627687 w 2887633"/>
                    <a:gd name="connsiteY105" fmla="*/ 1248682 h 1702925"/>
                    <a:gd name="connsiteX106" fmla="*/ 669791 w 2887633"/>
                    <a:gd name="connsiteY106" fmla="*/ 1246310 h 1702925"/>
                    <a:gd name="connsiteX107" fmla="*/ 683134 w 2887633"/>
                    <a:gd name="connsiteY107" fmla="*/ 1154691 h 1702925"/>
                    <a:gd name="connsiteX108" fmla="*/ 651111 w 2887633"/>
                    <a:gd name="connsiteY108" fmla="*/ 957813 h 1702925"/>
                    <a:gd name="connsiteX109" fmla="*/ 599223 w 2887633"/>
                    <a:gd name="connsiteY109" fmla="*/ 752929 h 1702925"/>
                    <a:gd name="connsiteX110" fmla="*/ 575799 w 2887633"/>
                    <a:gd name="connsiteY110" fmla="*/ 571766 h 1702925"/>
                    <a:gd name="connsiteX111" fmla="*/ 1407625 w 2887633"/>
                    <a:gd name="connsiteY111" fmla="*/ 514732 h 1702925"/>
                    <a:gd name="connsiteX112" fmla="*/ 1414529 w 2887633"/>
                    <a:gd name="connsiteY112" fmla="*/ 516913 h 1702925"/>
                    <a:gd name="connsiteX113" fmla="*/ 1427245 w 2887633"/>
                    <a:gd name="connsiteY113" fmla="*/ 624465 h 1702925"/>
                    <a:gd name="connsiteX114" fmla="*/ 1435602 w 2887633"/>
                    <a:gd name="connsiteY114" fmla="*/ 781797 h 1702925"/>
                    <a:gd name="connsiteX115" fmla="*/ 1408715 w 2887633"/>
                    <a:gd name="connsiteY115" fmla="*/ 737468 h 1702925"/>
                    <a:gd name="connsiteX116" fmla="*/ 1407625 w 2887633"/>
                    <a:gd name="connsiteY116" fmla="*/ 514732 h 1702925"/>
                    <a:gd name="connsiteX117" fmla="*/ 2183735 w 2887633"/>
                    <a:gd name="connsiteY117" fmla="*/ 458502 h 1702925"/>
                    <a:gd name="connsiteX118" fmla="*/ 2179880 w 2887633"/>
                    <a:gd name="connsiteY118" fmla="*/ 512465 h 1702925"/>
                    <a:gd name="connsiteX119" fmla="*/ 2162090 w 2887633"/>
                    <a:gd name="connsiteY119" fmla="*/ 675245 h 1702925"/>
                    <a:gd name="connsiteX120" fmla="*/ 2157643 w 2887633"/>
                    <a:gd name="connsiteY120" fmla="*/ 729802 h 1702925"/>
                    <a:gd name="connsiteX121" fmla="*/ 2166834 w 2887633"/>
                    <a:gd name="connsiteY121" fmla="*/ 754115 h 1702925"/>
                    <a:gd name="connsiteX122" fmla="*/ 2188182 w 2887633"/>
                    <a:gd name="connsiteY122" fmla="*/ 746999 h 1702925"/>
                    <a:gd name="connsiteX123" fmla="*/ 2210420 w 2887633"/>
                    <a:gd name="connsiteY123" fmla="*/ 734546 h 1702925"/>
                    <a:gd name="connsiteX124" fmla="*/ 2222577 w 2887633"/>
                    <a:gd name="connsiteY124" fmla="*/ 732174 h 1702925"/>
                    <a:gd name="connsiteX125" fmla="*/ 2222577 w 2887633"/>
                    <a:gd name="connsiteY125" fmla="*/ 745220 h 1702925"/>
                    <a:gd name="connsiteX126" fmla="*/ 2186700 w 2887633"/>
                    <a:gd name="connsiteY126" fmla="*/ 848996 h 1702925"/>
                    <a:gd name="connsiteX127" fmla="*/ 2149933 w 2887633"/>
                    <a:gd name="connsiteY127" fmla="*/ 1051804 h 1702925"/>
                    <a:gd name="connsiteX128" fmla="*/ 2149933 w 2887633"/>
                    <a:gd name="connsiteY128" fmla="*/ 1061588 h 1702925"/>
                    <a:gd name="connsiteX129" fmla="*/ 2155567 w 2887633"/>
                    <a:gd name="connsiteY129" fmla="*/ 1072559 h 1702925"/>
                    <a:gd name="connsiteX130" fmla="*/ 2162979 w 2887633"/>
                    <a:gd name="connsiteY130" fmla="*/ 1064553 h 1702925"/>
                    <a:gd name="connsiteX131" fmla="*/ 2196188 w 2887633"/>
                    <a:gd name="connsiteY131" fmla="*/ 995468 h 1702925"/>
                    <a:gd name="connsiteX132" fmla="*/ 2209234 w 2887633"/>
                    <a:gd name="connsiteY132" fmla="*/ 973527 h 1702925"/>
                    <a:gd name="connsiteX133" fmla="*/ 2219908 w 2887633"/>
                    <a:gd name="connsiteY133" fmla="*/ 966114 h 1702925"/>
                    <a:gd name="connsiteX134" fmla="*/ 2228507 w 2887633"/>
                    <a:gd name="connsiteY134" fmla="*/ 977974 h 1702925"/>
                    <a:gd name="connsiteX135" fmla="*/ 2230879 w 2887633"/>
                    <a:gd name="connsiteY135" fmla="*/ 1098948 h 1702925"/>
                    <a:gd name="connsiteX136" fmla="*/ 2221094 w 2887633"/>
                    <a:gd name="connsiteY136" fmla="*/ 1195904 h 1702925"/>
                    <a:gd name="connsiteX137" fmla="*/ 2247779 w 2887633"/>
                    <a:gd name="connsiteY137" fmla="*/ 1216363 h 1702925"/>
                    <a:gd name="connsiteX138" fmla="*/ 2311824 w 2887633"/>
                    <a:gd name="connsiteY138" fmla="*/ 1219921 h 1702925"/>
                    <a:gd name="connsiteX139" fmla="*/ 2353927 w 2887633"/>
                    <a:gd name="connsiteY139" fmla="*/ 1215176 h 1702925"/>
                    <a:gd name="connsiteX140" fmla="*/ 2402554 w 2887633"/>
                    <a:gd name="connsiteY140" fmla="*/ 1175742 h 1702925"/>
                    <a:gd name="connsiteX141" fmla="*/ 2490615 w 2887633"/>
                    <a:gd name="connsiteY141" fmla="*/ 1104285 h 1702925"/>
                    <a:gd name="connsiteX142" fmla="*/ 2501289 w 2887633"/>
                    <a:gd name="connsiteY142" fmla="*/ 1099837 h 1702925"/>
                    <a:gd name="connsiteX143" fmla="*/ 2504551 w 2887633"/>
                    <a:gd name="connsiteY143" fmla="*/ 1101616 h 1702925"/>
                    <a:gd name="connsiteX144" fmla="*/ 2476086 w 2887633"/>
                    <a:gd name="connsiteY144" fmla="*/ 1135417 h 1702925"/>
                    <a:gd name="connsiteX145" fmla="*/ 2461855 w 2887633"/>
                    <a:gd name="connsiteY145" fmla="*/ 1151429 h 1702925"/>
                    <a:gd name="connsiteX146" fmla="*/ 2459482 w 2887633"/>
                    <a:gd name="connsiteY146" fmla="*/ 1165661 h 1702925"/>
                    <a:gd name="connsiteX147" fmla="*/ 2472528 w 2887633"/>
                    <a:gd name="connsiteY147" fmla="*/ 1165957 h 1702925"/>
                    <a:gd name="connsiteX148" fmla="*/ 2523527 w 2887633"/>
                    <a:gd name="connsiteY148" fmla="*/ 1144609 h 1702925"/>
                    <a:gd name="connsiteX149" fmla="*/ 2735526 w 2887633"/>
                    <a:gd name="connsiteY149" fmla="*/ 1120889 h 1702925"/>
                    <a:gd name="connsiteX150" fmla="*/ 2775258 w 2887633"/>
                    <a:gd name="connsiteY150" fmla="*/ 1137493 h 1702925"/>
                    <a:gd name="connsiteX151" fmla="*/ 2783264 w 2887633"/>
                    <a:gd name="connsiteY151" fmla="*/ 1147574 h 1702925"/>
                    <a:gd name="connsiteX152" fmla="*/ 2771107 w 2887633"/>
                    <a:gd name="connsiteY152" fmla="*/ 1155580 h 1702925"/>
                    <a:gd name="connsiteX153" fmla="*/ 2741456 w 2887633"/>
                    <a:gd name="connsiteY153" fmla="*/ 1155283 h 1702925"/>
                    <a:gd name="connsiteX154" fmla="*/ 2608623 w 2887633"/>
                    <a:gd name="connsiteY154" fmla="*/ 1158545 h 1702925"/>
                    <a:gd name="connsiteX155" fmla="*/ 2261419 w 2887633"/>
                    <a:gd name="connsiteY155" fmla="*/ 1274180 h 1702925"/>
                    <a:gd name="connsiteX156" fmla="*/ 2131254 w 2887633"/>
                    <a:gd name="connsiteY156" fmla="*/ 1346527 h 1702925"/>
                    <a:gd name="connsiteX157" fmla="*/ 2093005 w 2887633"/>
                    <a:gd name="connsiteY157" fmla="*/ 1360759 h 1702925"/>
                    <a:gd name="connsiteX158" fmla="*/ 2081145 w 2887633"/>
                    <a:gd name="connsiteY158" fmla="*/ 1355719 h 1702925"/>
                    <a:gd name="connsiteX159" fmla="*/ 2084702 w 2887633"/>
                    <a:gd name="connsiteY159" fmla="*/ 1347417 h 1702925"/>
                    <a:gd name="connsiteX160" fmla="*/ 2118504 w 2887633"/>
                    <a:gd name="connsiteY160" fmla="*/ 1259652 h 1702925"/>
                    <a:gd name="connsiteX161" fmla="*/ 2110202 w 2887633"/>
                    <a:gd name="connsiteY161" fmla="*/ 1046763 h 1702925"/>
                    <a:gd name="connsiteX162" fmla="*/ 2128289 w 2887633"/>
                    <a:gd name="connsiteY162" fmla="*/ 880129 h 1702925"/>
                    <a:gd name="connsiteX163" fmla="*/ 2142818 w 2887633"/>
                    <a:gd name="connsiteY163" fmla="*/ 730691 h 1702925"/>
                    <a:gd name="connsiteX164" fmla="*/ 2170392 w 2887633"/>
                    <a:gd name="connsiteY164" fmla="*/ 492600 h 1702925"/>
                    <a:gd name="connsiteX165" fmla="*/ 2183735 w 2887633"/>
                    <a:gd name="connsiteY165" fmla="*/ 458502 h 1702925"/>
                    <a:gd name="connsiteX166" fmla="*/ 1182296 w 2887633"/>
                    <a:gd name="connsiteY166" fmla="*/ 46528 h 1702925"/>
                    <a:gd name="connsiteX167" fmla="*/ 1312377 w 2887633"/>
                    <a:gd name="connsiteY167" fmla="*/ 355015 h 1702925"/>
                    <a:gd name="connsiteX168" fmla="*/ 1335631 w 2887633"/>
                    <a:gd name="connsiteY168" fmla="*/ 392441 h 1702925"/>
                    <a:gd name="connsiteX169" fmla="*/ 1399581 w 2887633"/>
                    <a:gd name="connsiteY169" fmla="*/ 510894 h 1702925"/>
                    <a:gd name="connsiteX170" fmla="*/ 1292392 w 2887633"/>
                    <a:gd name="connsiteY170" fmla="*/ 413152 h 1702925"/>
                    <a:gd name="connsiteX171" fmla="*/ 1246246 w 2887633"/>
                    <a:gd name="connsiteY171" fmla="*/ 372093 h 1702925"/>
                    <a:gd name="connsiteX172" fmla="*/ 1193923 w 2887633"/>
                    <a:gd name="connsiteY172" fmla="*/ 397528 h 1702925"/>
                    <a:gd name="connsiteX173" fmla="*/ 1122343 w 2887633"/>
                    <a:gd name="connsiteY173" fmla="*/ 504354 h 1702925"/>
                    <a:gd name="connsiteX174" fmla="*/ 1106355 w 2887633"/>
                    <a:gd name="connsiteY174" fmla="*/ 333578 h 1702925"/>
                    <a:gd name="connsiteX175" fmla="*/ 1108899 w 2887633"/>
                    <a:gd name="connsiteY175" fmla="*/ 155534 h 1702925"/>
                    <a:gd name="connsiteX176" fmla="*/ 1105266 w 2887633"/>
                    <a:gd name="connsiteY176" fmla="*/ 131553 h 1702925"/>
                    <a:gd name="connsiteX177" fmla="*/ 1182296 w 2887633"/>
                    <a:gd name="connsiteY177" fmla="*/ 46528 h 1702925"/>
                    <a:gd name="connsiteX178" fmla="*/ 1655231 w 2887633"/>
                    <a:gd name="connsiteY178" fmla="*/ 0 h 1702925"/>
                    <a:gd name="connsiteX179" fmla="*/ 1725712 w 2887633"/>
                    <a:gd name="connsiteY179" fmla="*/ 87320 h 1702925"/>
                    <a:gd name="connsiteX180" fmla="*/ 1703501 w 2887633"/>
                    <a:gd name="connsiteY180" fmla="*/ 516364 h 1702925"/>
                    <a:gd name="connsiteX181" fmla="*/ 1651161 w 2887633"/>
                    <a:gd name="connsiteY181" fmla="*/ 399799 h 1702925"/>
                    <a:gd name="connsiteX182" fmla="*/ 1592725 w 2887633"/>
                    <a:gd name="connsiteY182" fmla="*/ 354811 h 1702925"/>
                    <a:gd name="connsiteX183" fmla="*/ 1537362 w 2887633"/>
                    <a:gd name="connsiteY183" fmla="*/ 402799 h 1702925"/>
                    <a:gd name="connsiteX184" fmla="*/ 1417982 w 2887633"/>
                    <a:gd name="connsiteY184" fmla="*/ 504915 h 1702925"/>
                    <a:gd name="connsiteX185" fmla="*/ 1495296 w 2887633"/>
                    <a:gd name="connsiteY185" fmla="*/ 378228 h 1702925"/>
                    <a:gd name="connsiteX186" fmla="*/ 1515204 w 2887633"/>
                    <a:gd name="connsiteY186" fmla="*/ 342298 h 1702925"/>
                    <a:gd name="connsiteX187" fmla="*/ 1655231 w 2887633"/>
                    <a:gd name="connsiteY187" fmla="*/ 0 h 1702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</a:cxnLst>
                  <a:rect l="l" t="t" r="r" b="b"/>
                  <a:pathLst>
                    <a:path w="2887633" h="1702925">
                      <a:moveTo>
                        <a:pt x="660303" y="1361057"/>
                      </a:moveTo>
                      <a:cubicBezTo>
                        <a:pt x="684616" y="1364319"/>
                        <a:pt x="706557" y="1372917"/>
                        <a:pt x="721975" y="1397230"/>
                      </a:cubicBezTo>
                      <a:cubicBezTo>
                        <a:pt x="697069" y="1411166"/>
                        <a:pt x="668308" y="1413538"/>
                        <a:pt x="640733" y="1397823"/>
                      </a:cubicBezTo>
                      <a:cubicBezTo>
                        <a:pt x="602485" y="1380330"/>
                        <a:pt x="562457" y="1364912"/>
                        <a:pt x="522429" y="1386853"/>
                      </a:cubicBezTo>
                      <a:cubicBezTo>
                        <a:pt x="552376" y="1364319"/>
                        <a:pt x="590624" y="1364319"/>
                        <a:pt x="637175" y="1361650"/>
                      </a:cubicBezTo>
                      <a:cubicBezTo>
                        <a:pt x="644884" y="1361057"/>
                        <a:pt x="652594" y="1361057"/>
                        <a:pt x="660303" y="1361057"/>
                      </a:cubicBezTo>
                      <a:close/>
                      <a:moveTo>
                        <a:pt x="134603" y="1085902"/>
                      </a:moveTo>
                      <a:cubicBezTo>
                        <a:pt x="151504" y="1084420"/>
                        <a:pt x="200131" y="1085013"/>
                        <a:pt x="194497" y="1095687"/>
                      </a:cubicBezTo>
                      <a:cubicBezTo>
                        <a:pt x="191236" y="1101321"/>
                        <a:pt x="144388" y="1151133"/>
                        <a:pt x="123929" y="1169219"/>
                      </a:cubicBezTo>
                      <a:cubicBezTo>
                        <a:pt x="80936" y="1207172"/>
                        <a:pt x="64036" y="1256688"/>
                        <a:pt x="55734" y="1310948"/>
                      </a:cubicBezTo>
                      <a:cubicBezTo>
                        <a:pt x="51286" y="1340005"/>
                        <a:pt x="48618" y="1369359"/>
                        <a:pt x="55734" y="1398416"/>
                      </a:cubicBezTo>
                      <a:cubicBezTo>
                        <a:pt x="61664" y="1423323"/>
                        <a:pt x="73820" y="1426288"/>
                        <a:pt x="93093" y="1409387"/>
                      </a:cubicBezTo>
                      <a:cubicBezTo>
                        <a:pt x="102285" y="1401381"/>
                        <a:pt x="109697" y="1384184"/>
                        <a:pt x="121854" y="1389225"/>
                      </a:cubicBezTo>
                      <a:cubicBezTo>
                        <a:pt x="133714" y="1394265"/>
                        <a:pt x="126598" y="1411759"/>
                        <a:pt x="126598" y="1423916"/>
                      </a:cubicBezTo>
                      <a:cubicBezTo>
                        <a:pt x="126894" y="1450304"/>
                        <a:pt x="139348" y="1470763"/>
                        <a:pt x="158917" y="1486181"/>
                      </a:cubicBezTo>
                      <a:cubicBezTo>
                        <a:pt x="193904" y="1513459"/>
                        <a:pt x="234229" y="1527691"/>
                        <a:pt x="278408" y="1530953"/>
                      </a:cubicBezTo>
                      <a:cubicBezTo>
                        <a:pt x="292639" y="1532139"/>
                        <a:pt x="308057" y="1528877"/>
                        <a:pt x="314284" y="1516128"/>
                      </a:cubicBezTo>
                      <a:cubicBezTo>
                        <a:pt x="320511" y="1503082"/>
                        <a:pt x="314284" y="1490629"/>
                        <a:pt x="305092" y="1478176"/>
                      </a:cubicBezTo>
                      <a:cubicBezTo>
                        <a:pt x="280186" y="1445560"/>
                        <a:pt x="205764" y="1382109"/>
                        <a:pt x="195387" y="1359871"/>
                      </a:cubicBezTo>
                      <a:cubicBezTo>
                        <a:pt x="193015" y="1355127"/>
                        <a:pt x="191829" y="1348900"/>
                        <a:pt x="195683" y="1345046"/>
                      </a:cubicBezTo>
                      <a:cubicBezTo>
                        <a:pt x="200427" y="1340598"/>
                        <a:pt x="205468" y="1345935"/>
                        <a:pt x="209619" y="1348604"/>
                      </a:cubicBezTo>
                      <a:cubicBezTo>
                        <a:pt x="233636" y="1364022"/>
                        <a:pt x="307761" y="1445856"/>
                        <a:pt x="326737" y="1464833"/>
                      </a:cubicBezTo>
                      <a:cubicBezTo>
                        <a:pt x="346307" y="1484105"/>
                        <a:pt x="358167" y="1505157"/>
                        <a:pt x="346307" y="1533028"/>
                      </a:cubicBezTo>
                      <a:cubicBezTo>
                        <a:pt x="340080" y="1547260"/>
                        <a:pt x="347492" y="1560603"/>
                        <a:pt x="356684" y="1570091"/>
                      </a:cubicBezTo>
                      <a:cubicBezTo>
                        <a:pt x="365876" y="1579283"/>
                        <a:pt x="357870" y="1578690"/>
                        <a:pt x="351643" y="1578690"/>
                      </a:cubicBezTo>
                      <a:cubicBezTo>
                        <a:pt x="322883" y="1580765"/>
                        <a:pt x="59885" y="1568905"/>
                        <a:pt x="59292" y="1562975"/>
                      </a:cubicBezTo>
                      <a:cubicBezTo>
                        <a:pt x="51879" y="1520575"/>
                        <a:pt x="32014" y="1466019"/>
                        <a:pt x="21043" y="1424212"/>
                      </a:cubicBezTo>
                      <a:cubicBezTo>
                        <a:pt x="11555" y="1388632"/>
                        <a:pt x="3253" y="1353051"/>
                        <a:pt x="584" y="1316285"/>
                      </a:cubicBezTo>
                      <a:cubicBezTo>
                        <a:pt x="-2677" y="1276553"/>
                        <a:pt x="7701" y="1239787"/>
                        <a:pt x="32014" y="1207468"/>
                      </a:cubicBezTo>
                      <a:cubicBezTo>
                        <a:pt x="36757" y="1200945"/>
                        <a:pt x="49211" y="1193237"/>
                        <a:pt x="59292" y="1185231"/>
                      </a:cubicBezTo>
                      <a:cubicBezTo>
                        <a:pt x="93686" y="1161511"/>
                        <a:pt x="116517" y="1142238"/>
                        <a:pt x="126301" y="1098949"/>
                      </a:cubicBezTo>
                      <a:cubicBezTo>
                        <a:pt x="127487" y="1094204"/>
                        <a:pt x="131935" y="1090350"/>
                        <a:pt x="134603" y="1085902"/>
                      </a:cubicBezTo>
                      <a:close/>
                      <a:moveTo>
                        <a:pt x="2777704" y="1019857"/>
                      </a:moveTo>
                      <a:cubicBezTo>
                        <a:pt x="2780077" y="1021043"/>
                        <a:pt x="2782375" y="1023044"/>
                        <a:pt x="2784450" y="1024526"/>
                      </a:cubicBezTo>
                      <a:cubicBezTo>
                        <a:pt x="2796310" y="1033718"/>
                        <a:pt x="2809059" y="1043799"/>
                        <a:pt x="2820919" y="1059810"/>
                      </a:cubicBezTo>
                      <a:cubicBezTo>
                        <a:pt x="2839896" y="1090350"/>
                        <a:pt x="2858872" y="1154691"/>
                        <a:pt x="2871028" y="1199463"/>
                      </a:cubicBezTo>
                      <a:cubicBezTo>
                        <a:pt x="2876959" y="1230596"/>
                        <a:pt x="2887633" y="1260839"/>
                        <a:pt x="2887633" y="1293751"/>
                      </a:cubicBezTo>
                      <a:cubicBezTo>
                        <a:pt x="2887336" y="1328145"/>
                        <a:pt x="2883185" y="1361353"/>
                        <a:pt x="2873104" y="1393969"/>
                      </a:cubicBezTo>
                      <a:cubicBezTo>
                        <a:pt x="2871621" y="1398713"/>
                        <a:pt x="2836634" y="1513756"/>
                        <a:pt x="2835448" y="1527988"/>
                      </a:cubicBezTo>
                      <a:cubicBezTo>
                        <a:pt x="2816472" y="1564755"/>
                        <a:pt x="2789787" y="1591736"/>
                        <a:pt x="2747090" y="1597963"/>
                      </a:cubicBezTo>
                      <a:cubicBezTo>
                        <a:pt x="2714178" y="1602707"/>
                        <a:pt x="2681267" y="1606561"/>
                        <a:pt x="2648058" y="1611009"/>
                      </a:cubicBezTo>
                      <a:cubicBezTo>
                        <a:pt x="2593502" y="1618125"/>
                        <a:pt x="2539538" y="1625241"/>
                        <a:pt x="2484982" y="1632357"/>
                      </a:cubicBezTo>
                      <a:cubicBezTo>
                        <a:pt x="2423013" y="1640659"/>
                        <a:pt x="2361044" y="1649851"/>
                        <a:pt x="2299075" y="1658449"/>
                      </a:cubicBezTo>
                      <a:cubicBezTo>
                        <a:pt x="2250448" y="1665269"/>
                        <a:pt x="2201822" y="1671199"/>
                        <a:pt x="2153492" y="1677425"/>
                      </a:cubicBezTo>
                      <a:cubicBezTo>
                        <a:pt x="2150231" y="1677722"/>
                        <a:pt x="2146672" y="1678611"/>
                        <a:pt x="2143707" y="1678315"/>
                      </a:cubicBezTo>
                      <a:cubicBezTo>
                        <a:pt x="2078476" y="1674757"/>
                        <a:pt x="2014729" y="1684541"/>
                        <a:pt x="1950980" y="1698181"/>
                      </a:cubicBezTo>
                      <a:cubicBezTo>
                        <a:pt x="1944161" y="1700553"/>
                        <a:pt x="1936155" y="1701739"/>
                        <a:pt x="1928446" y="1702925"/>
                      </a:cubicBezTo>
                      <a:cubicBezTo>
                        <a:pt x="1964916" y="1681873"/>
                        <a:pt x="2004944" y="1673274"/>
                        <a:pt x="2044972" y="1663490"/>
                      </a:cubicBezTo>
                      <a:cubicBezTo>
                        <a:pt x="2107830" y="1648368"/>
                        <a:pt x="2172171" y="1639473"/>
                        <a:pt x="2235623" y="1629095"/>
                      </a:cubicBezTo>
                      <a:cubicBezTo>
                        <a:pt x="2291662" y="1619904"/>
                        <a:pt x="2348590" y="1615160"/>
                        <a:pt x="2404629" y="1607747"/>
                      </a:cubicBezTo>
                      <a:cubicBezTo>
                        <a:pt x="2488244" y="1596776"/>
                        <a:pt x="2572747" y="1593811"/>
                        <a:pt x="2656953" y="1587881"/>
                      </a:cubicBezTo>
                      <a:cubicBezTo>
                        <a:pt x="2663180" y="1587585"/>
                        <a:pt x="2672075" y="1586992"/>
                        <a:pt x="2672372" y="1579283"/>
                      </a:cubicBezTo>
                      <a:cubicBezTo>
                        <a:pt x="2672668" y="1572463"/>
                        <a:pt x="2664366" y="1570981"/>
                        <a:pt x="2659326" y="1568905"/>
                      </a:cubicBezTo>
                      <a:cubicBezTo>
                        <a:pt x="2603287" y="1548743"/>
                        <a:pt x="2546358" y="1529767"/>
                        <a:pt x="2490615" y="1508419"/>
                      </a:cubicBezTo>
                      <a:cubicBezTo>
                        <a:pt x="2456221" y="1495373"/>
                        <a:pt x="2423013" y="1479955"/>
                        <a:pt x="2389508" y="1464833"/>
                      </a:cubicBezTo>
                      <a:cubicBezTo>
                        <a:pt x="2362526" y="1452973"/>
                        <a:pt x="2340289" y="1457717"/>
                        <a:pt x="2320126" y="1478176"/>
                      </a:cubicBezTo>
                      <a:cubicBezTo>
                        <a:pt x="2299075" y="1499227"/>
                        <a:pt x="2278023" y="1519686"/>
                        <a:pt x="2257268" y="1541034"/>
                      </a:cubicBezTo>
                      <a:cubicBezTo>
                        <a:pt x="2224059" y="1576615"/>
                        <a:pt x="2182549" y="1582545"/>
                        <a:pt x="2135702" y="1575132"/>
                      </a:cubicBezTo>
                      <a:cubicBezTo>
                        <a:pt x="2145190" y="1570388"/>
                        <a:pt x="2154381" y="1564458"/>
                        <a:pt x="2164462" y="1560603"/>
                      </a:cubicBezTo>
                      <a:cubicBezTo>
                        <a:pt x="2209827" y="1543702"/>
                        <a:pt x="2246890" y="1515535"/>
                        <a:pt x="2278913" y="1479362"/>
                      </a:cubicBezTo>
                      <a:cubicBezTo>
                        <a:pt x="2301447" y="1454159"/>
                        <a:pt x="2329318" y="1437851"/>
                        <a:pt x="2362526" y="1431032"/>
                      </a:cubicBezTo>
                      <a:cubicBezTo>
                        <a:pt x="2388322" y="1425991"/>
                        <a:pt x="2413525" y="1430142"/>
                        <a:pt x="2438431" y="1435479"/>
                      </a:cubicBezTo>
                      <a:cubicBezTo>
                        <a:pt x="2490022" y="1446153"/>
                        <a:pt x="2539242" y="1465426"/>
                        <a:pt x="2588757" y="1481734"/>
                      </a:cubicBezTo>
                      <a:cubicBezTo>
                        <a:pt x="2629675" y="1495076"/>
                        <a:pt x="2671186" y="1506640"/>
                        <a:pt x="2714178" y="1511681"/>
                      </a:cubicBezTo>
                      <a:cubicBezTo>
                        <a:pt x="2753317" y="1516425"/>
                        <a:pt x="2792455" y="1493001"/>
                        <a:pt x="2801350" y="1457420"/>
                      </a:cubicBezTo>
                      <a:cubicBezTo>
                        <a:pt x="2806984" y="1436962"/>
                        <a:pt x="2798978" y="1417393"/>
                        <a:pt x="2790676" y="1399009"/>
                      </a:cubicBezTo>
                      <a:cubicBezTo>
                        <a:pt x="2777926" y="1370842"/>
                        <a:pt x="2762212" y="1344749"/>
                        <a:pt x="2742643" y="1314802"/>
                      </a:cubicBezTo>
                      <a:cubicBezTo>
                        <a:pt x="2765177" y="1324291"/>
                        <a:pt x="2778223" y="1339412"/>
                        <a:pt x="2794234" y="1349197"/>
                      </a:cubicBezTo>
                      <a:cubicBezTo>
                        <a:pt x="2816768" y="1363429"/>
                        <a:pt x="2821512" y="1358981"/>
                        <a:pt x="2840489" y="1341191"/>
                      </a:cubicBezTo>
                      <a:cubicBezTo>
                        <a:pt x="2879627" y="1304128"/>
                        <a:pt x="2859761" y="1262915"/>
                        <a:pt x="2852349" y="1223183"/>
                      </a:cubicBezTo>
                      <a:cubicBezTo>
                        <a:pt x="2839599" y="1154691"/>
                        <a:pt x="2811431" y="1091833"/>
                        <a:pt x="2773775" y="1033421"/>
                      </a:cubicBezTo>
                      <a:cubicBezTo>
                        <a:pt x="2771107" y="1028974"/>
                        <a:pt x="2765177" y="1024823"/>
                        <a:pt x="2770514" y="1020079"/>
                      </a:cubicBezTo>
                      <a:cubicBezTo>
                        <a:pt x="2772886" y="1018300"/>
                        <a:pt x="2775332" y="1018670"/>
                        <a:pt x="2777704" y="1019857"/>
                      </a:cubicBezTo>
                      <a:close/>
                      <a:moveTo>
                        <a:pt x="575799" y="571766"/>
                      </a:moveTo>
                      <a:cubicBezTo>
                        <a:pt x="583805" y="583626"/>
                        <a:pt x="582026" y="596672"/>
                        <a:pt x="584991" y="608532"/>
                      </a:cubicBezTo>
                      <a:cubicBezTo>
                        <a:pt x="587659" y="620392"/>
                        <a:pt x="601002" y="691257"/>
                        <a:pt x="611083" y="712605"/>
                      </a:cubicBezTo>
                      <a:cubicBezTo>
                        <a:pt x="615827" y="722389"/>
                        <a:pt x="619682" y="735139"/>
                        <a:pt x="633321" y="735139"/>
                      </a:cubicBezTo>
                      <a:cubicBezTo>
                        <a:pt x="646071" y="734842"/>
                        <a:pt x="649629" y="722093"/>
                        <a:pt x="652890" y="712605"/>
                      </a:cubicBezTo>
                      <a:cubicBezTo>
                        <a:pt x="660896" y="688588"/>
                        <a:pt x="679575" y="623061"/>
                        <a:pt x="683430" y="610311"/>
                      </a:cubicBezTo>
                      <a:cubicBezTo>
                        <a:pt x="692029" y="642630"/>
                        <a:pt x="686099" y="714384"/>
                        <a:pt x="686099" y="722389"/>
                      </a:cubicBezTo>
                      <a:cubicBezTo>
                        <a:pt x="686099" y="787620"/>
                        <a:pt x="682837" y="852554"/>
                        <a:pt x="686988" y="917785"/>
                      </a:cubicBezTo>
                      <a:cubicBezTo>
                        <a:pt x="691732" y="1000509"/>
                        <a:pt x="711301" y="1081455"/>
                        <a:pt x="750440" y="1155284"/>
                      </a:cubicBezTo>
                      <a:cubicBezTo>
                        <a:pt x="783055" y="1215770"/>
                        <a:pt x="823083" y="1223479"/>
                        <a:pt x="893650" y="1217549"/>
                      </a:cubicBezTo>
                      <a:cubicBezTo>
                        <a:pt x="922708" y="1215177"/>
                        <a:pt x="951469" y="1215177"/>
                        <a:pt x="980526" y="1216067"/>
                      </a:cubicBezTo>
                      <a:cubicBezTo>
                        <a:pt x="996537" y="1216363"/>
                        <a:pt x="1005432" y="1226741"/>
                        <a:pt x="1003653" y="1243938"/>
                      </a:cubicBezTo>
                      <a:cubicBezTo>
                        <a:pt x="1000985" y="1271216"/>
                        <a:pt x="988532" y="1295233"/>
                        <a:pt x="978747" y="1320139"/>
                      </a:cubicBezTo>
                      <a:cubicBezTo>
                        <a:pt x="969259" y="1343563"/>
                        <a:pt x="959771" y="1366393"/>
                        <a:pt x="953841" y="1390411"/>
                      </a:cubicBezTo>
                      <a:cubicBezTo>
                        <a:pt x="952358" y="1396637"/>
                        <a:pt x="950579" y="1403753"/>
                        <a:pt x="955916" y="1409090"/>
                      </a:cubicBezTo>
                      <a:cubicBezTo>
                        <a:pt x="962736" y="1415020"/>
                        <a:pt x="968666" y="1409090"/>
                        <a:pt x="973706" y="1405532"/>
                      </a:cubicBezTo>
                      <a:cubicBezTo>
                        <a:pt x="999206" y="1388631"/>
                        <a:pt x="1014920" y="1363428"/>
                        <a:pt x="1030932" y="1338523"/>
                      </a:cubicBezTo>
                      <a:cubicBezTo>
                        <a:pt x="1076890" y="1267065"/>
                        <a:pt x="1116621" y="1192050"/>
                        <a:pt x="1153090" y="1115552"/>
                      </a:cubicBezTo>
                      <a:cubicBezTo>
                        <a:pt x="1175328" y="1069298"/>
                        <a:pt x="1195194" y="1022154"/>
                        <a:pt x="1216246" y="975603"/>
                      </a:cubicBezTo>
                      <a:cubicBezTo>
                        <a:pt x="1217728" y="971748"/>
                        <a:pt x="1218618" y="966411"/>
                        <a:pt x="1225734" y="965225"/>
                      </a:cubicBezTo>
                      <a:cubicBezTo>
                        <a:pt x="1209426" y="1028084"/>
                        <a:pt x="1188374" y="1088274"/>
                        <a:pt x="1166730" y="1148464"/>
                      </a:cubicBezTo>
                      <a:cubicBezTo>
                        <a:pt x="1134707" y="1238304"/>
                        <a:pt x="1088453" y="1322215"/>
                        <a:pt x="1049611" y="1408793"/>
                      </a:cubicBezTo>
                      <a:cubicBezTo>
                        <a:pt x="1038641" y="1433996"/>
                        <a:pt x="1030932" y="1460088"/>
                        <a:pt x="1035379" y="1488256"/>
                      </a:cubicBezTo>
                      <a:cubicBezTo>
                        <a:pt x="1041013" y="1522947"/>
                        <a:pt x="1065029" y="1534807"/>
                        <a:pt x="1092901" y="1538069"/>
                      </a:cubicBezTo>
                      <a:cubicBezTo>
                        <a:pt x="1137969" y="1543109"/>
                        <a:pt x="1182444" y="1534214"/>
                        <a:pt x="1220100" y="1506639"/>
                      </a:cubicBezTo>
                      <a:cubicBezTo>
                        <a:pt x="1218321" y="1540441"/>
                        <a:pt x="1226920" y="1558527"/>
                        <a:pt x="1222472" y="1569795"/>
                      </a:cubicBezTo>
                      <a:cubicBezTo>
                        <a:pt x="1154573" y="1568609"/>
                        <a:pt x="792246" y="1551708"/>
                        <a:pt x="785427" y="1548743"/>
                      </a:cubicBezTo>
                      <a:cubicBezTo>
                        <a:pt x="778608" y="1541923"/>
                        <a:pt x="757555" y="1281890"/>
                        <a:pt x="708040" y="1196794"/>
                      </a:cubicBezTo>
                      <a:cubicBezTo>
                        <a:pt x="708336" y="1318360"/>
                        <a:pt x="622350" y="1347418"/>
                        <a:pt x="610787" y="1345935"/>
                      </a:cubicBezTo>
                      <a:cubicBezTo>
                        <a:pt x="569869" y="1342080"/>
                        <a:pt x="548225" y="1324587"/>
                        <a:pt x="550893" y="1281890"/>
                      </a:cubicBezTo>
                      <a:cubicBezTo>
                        <a:pt x="552376" y="1256095"/>
                        <a:pt x="555341" y="1230892"/>
                        <a:pt x="567201" y="1207765"/>
                      </a:cubicBezTo>
                      <a:cubicBezTo>
                        <a:pt x="573427" y="1195015"/>
                        <a:pt x="581433" y="1192346"/>
                        <a:pt x="593293" y="1203317"/>
                      </a:cubicBezTo>
                      <a:cubicBezTo>
                        <a:pt x="607229" y="1216660"/>
                        <a:pt x="616717" y="1233264"/>
                        <a:pt x="627687" y="1248682"/>
                      </a:cubicBezTo>
                      <a:cubicBezTo>
                        <a:pt x="644885" y="1272699"/>
                        <a:pt x="657041" y="1272699"/>
                        <a:pt x="669791" y="1246310"/>
                      </a:cubicBezTo>
                      <a:cubicBezTo>
                        <a:pt x="683727" y="1217549"/>
                        <a:pt x="687285" y="1187602"/>
                        <a:pt x="683134" y="1154691"/>
                      </a:cubicBezTo>
                      <a:cubicBezTo>
                        <a:pt x="674831" y="1088274"/>
                        <a:pt x="661785" y="1023340"/>
                        <a:pt x="651111" y="957813"/>
                      </a:cubicBezTo>
                      <a:cubicBezTo>
                        <a:pt x="639548" y="887838"/>
                        <a:pt x="625612" y="819049"/>
                        <a:pt x="599223" y="752929"/>
                      </a:cubicBezTo>
                      <a:cubicBezTo>
                        <a:pt x="575799" y="695408"/>
                        <a:pt x="571352" y="634625"/>
                        <a:pt x="575799" y="571766"/>
                      </a:cubicBezTo>
                      <a:close/>
                      <a:moveTo>
                        <a:pt x="1407625" y="514732"/>
                      </a:moveTo>
                      <a:cubicBezTo>
                        <a:pt x="1409804" y="515459"/>
                        <a:pt x="1412348" y="516185"/>
                        <a:pt x="1414529" y="516913"/>
                      </a:cubicBezTo>
                      <a:cubicBezTo>
                        <a:pt x="1425429" y="551794"/>
                        <a:pt x="1423612" y="588493"/>
                        <a:pt x="1427245" y="624465"/>
                      </a:cubicBezTo>
                      <a:cubicBezTo>
                        <a:pt x="1432332" y="676788"/>
                        <a:pt x="1433058" y="729111"/>
                        <a:pt x="1435602" y="781797"/>
                      </a:cubicBezTo>
                      <a:cubicBezTo>
                        <a:pt x="1406171" y="779617"/>
                        <a:pt x="1409078" y="755999"/>
                        <a:pt x="1408715" y="737468"/>
                      </a:cubicBezTo>
                      <a:cubicBezTo>
                        <a:pt x="1407262" y="663344"/>
                        <a:pt x="1407625" y="589220"/>
                        <a:pt x="1407625" y="514732"/>
                      </a:cubicBezTo>
                      <a:close/>
                      <a:moveTo>
                        <a:pt x="2183735" y="458502"/>
                      </a:moveTo>
                      <a:cubicBezTo>
                        <a:pt x="2188776" y="478961"/>
                        <a:pt x="2182846" y="495861"/>
                        <a:pt x="2179880" y="512465"/>
                      </a:cubicBezTo>
                      <a:cubicBezTo>
                        <a:pt x="2170392" y="566429"/>
                        <a:pt x="2159422" y="620096"/>
                        <a:pt x="2162090" y="675245"/>
                      </a:cubicBezTo>
                      <a:cubicBezTo>
                        <a:pt x="2163276" y="693628"/>
                        <a:pt x="2157049" y="711418"/>
                        <a:pt x="2157643" y="729802"/>
                      </a:cubicBezTo>
                      <a:cubicBezTo>
                        <a:pt x="2157939" y="739290"/>
                        <a:pt x="2157939" y="749371"/>
                        <a:pt x="2166834" y="754115"/>
                      </a:cubicBezTo>
                      <a:cubicBezTo>
                        <a:pt x="2174839" y="758562"/>
                        <a:pt x="2181363" y="750260"/>
                        <a:pt x="2188182" y="746999"/>
                      </a:cubicBezTo>
                      <a:cubicBezTo>
                        <a:pt x="2195595" y="743441"/>
                        <a:pt x="2202711" y="738400"/>
                        <a:pt x="2210420" y="734546"/>
                      </a:cubicBezTo>
                      <a:cubicBezTo>
                        <a:pt x="2214274" y="732470"/>
                        <a:pt x="2218426" y="728319"/>
                        <a:pt x="2222577" y="732174"/>
                      </a:cubicBezTo>
                      <a:cubicBezTo>
                        <a:pt x="2226431" y="735732"/>
                        <a:pt x="2224059" y="740772"/>
                        <a:pt x="2222577" y="745220"/>
                      </a:cubicBezTo>
                      <a:cubicBezTo>
                        <a:pt x="2210420" y="779911"/>
                        <a:pt x="2198560" y="814305"/>
                        <a:pt x="2186700" y="848996"/>
                      </a:cubicBezTo>
                      <a:cubicBezTo>
                        <a:pt x="2164165" y="914523"/>
                        <a:pt x="2150527" y="982125"/>
                        <a:pt x="2149933" y="1051804"/>
                      </a:cubicBezTo>
                      <a:cubicBezTo>
                        <a:pt x="2149933" y="1055065"/>
                        <a:pt x="2149933" y="1058623"/>
                        <a:pt x="2149933" y="1061588"/>
                      </a:cubicBezTo>
                      <a:cubicBezTo>
                        <a:pt x="2150230" y="1066036"/>
                        <a:pt x="2149637" y="1071669"/>
                        <a:pt x="2155567" y="1072559"/>
                      </a:cubicBezTo>
                      <a:cubicBezTo>
                        <a:pt x="2160311" y="1073448"/>
                        <a:pt x="2161497" y="1067815"/>
                        <a:pt x="2162979" y="1064553"/>
                      </a:cubicBezTo>
                      <a:cubicBezTo>
                        <a:pt x="2173950" y="1041426"/>
                        <a:pt x="2184625" y="1018595"/>
                        <a:pt x="2196188" y="995468"/>
                      </a:cubicBezTo>
                      <a:cubicBezTo>
                        <a:pt x="2199746" y="988055"/>
                        <a:pt x="2204786" y="980939"/>
                        <a:pt x="2209234" y="973527"/>
                      </a:cubicBezTo>
                      <a:cubicBezTo>
                        <a:pt x="2211606" y="969079"/>
                        <a:pt x="2214274" y="965224"/>
                        <a:pt x="2219908" y="966114"/>
                      </a:cubicBezTo>
                      <a:cubicBezTo>
                        <a:pt x="2226135" y="967300"/>
                        <a:pt x="2227914" y="972934"/>
                        <a:pt x="2228507" y="977974"/>
                      </a:cubicBezTo>
                      <a:cubicBezTo>
                        <a:pt x="2235623" y="1018002"/>
                        <a:pt x="2234437" y="1058623"/>
                        <a:pt x="2230879" y="1098948"/>
                      </a:cubicBezTo>
                      <a:cubicBezTo>
                        <a:pt x="2228210" y="1131266"/>
                        <a:pt x="2220501" y="1163289"/>
                        <a:pt x="2221094" y="1195904"/>
                      </a:cubicBezTo>
                      <a:cubicBezTo>
                        <a:pt x="2221391" y="1219031"/>
                        <a:pt x="2227321" y="1224071"/>
                        <a:pt x="2247779" y="1216363"/>
                      </a:cubicBezTo>
                      <a:cubicBezTo>
                        <a:pt x="2270017" y="1207764"/>
                        <a:pt x="2289883" y="1202723"/>
                        <a:pt x="2311824" y="1219921"/>
                      </a:cubicBezTo>
                      <a:cubicBezTo>
                        <a:pt x="2324870" y="1230594"/>
                        <a:pt x="2340881" y="1223478"/>
                        <a:pt x="2353927" y="1215176"/>
                      </a:cubicBezTo>
                      <a:cubicBezTo>
                        <a:pt x="2371718" y="1203910"/>
                        <a:pt x="2387729" y="1190863"/>
                        <a:pt x="2402554" y="1175742"/>
                      </a:cubicBezTo>
                      <a:cubicBezTo>
                        <a:pt x="2428943" y="1148760"/>
                        <a:pt x="2456517" y="1122371"/>
                        <a:pt x="2490615" y="1104285"/>
                      </a:cubicBezTo>
                      <a:cubicBezTo>
                        <a:pt x="2494174" y="1102802"/>
                        <a:pt x="2497731" y="1101616"/>
                        <a:pt x="2501289" y="1099837"/>
                      </a:cubicBezTo>
                      <a:cubicBezTo>
                        <a:pt x="2502179" y="1099244"/>
                        <a:pt x="2503365" y="1100430"/>
                        <a:pt x="2504551" y="1101616"/>
                      </a:cubicBezTo>
                      <a:cubicBezTo>
                        <a:pt x="2495063" y="1112883"/>
                        <a:pt x="2485575" y="1124447"/>
                        <a:pt x="2476086" y="1135417"/>
                      </a:cubicBezTo>
                      <a:cubicBezTo>
                        <a:pt x="2471342" y="1141051"/>
                        <a:pt x="2465709" y="1145499"/>
                        <a:pt x="2461855" y="1151429"/>
                      </a:cubicBezTo>
                      <a:cubicBezTo>
                        <a:pt x="2459186" y="1155283"/>
                        <a:pt x="2455035" y="1160324"/>
                        <a:pt x="2459482" y="1165661"/>
                      </a:cubicBezTo>
                      <a:cubicBezTo>
                        <a:pt x="2463041" y="1169515"/>
                        <a:pt x="2468081" y="1168033"/>
                        <a:pt x="2472528" y="1165957"/>
                      </a:cubicBezTo>
                      <a:cubicBezTo>
                        <a:pt x="2489429" y="1158841"/>
                        <a:pt x="2506330" y="1151725"/>
                        <a:pt x="2523527" y="1144609"/>
                      </a:cubicBezTo>
                      <a:cubicBezTo>
                        <a:pt x="2591723" y="1116441"/>
                        <a:pt x="2662884" y="1110511"/>
                        <a:pt x="2735526" y="1120889"/>
                      </a:cubicBezTo>
                      <a:cubicBezTo>
                        <a:pt x="2750055" y="1122964"/>
                        <a:pt x="2762805" y="1130377"/>
                        <a:pt x="2775258" y="1137493"/>
                      </a:cubicBezTo>
                      <a:cubicBezTo>
                        <a:pt x="2779113" y="1139865"/>
                        <a:pt x="2783856" y="1142534"/>
                        <a:pt x="2783264" y="1147574"/>
                      </a:cubicBezTo>
                      <a:cubicBezTo>
                        <a:pt x="2782374" y="1153801"/>
                        <a:pt x="2776148" y="1154987"/>
                        <a:pt x="2771107" y="1155580"/>
                      </a:cubicBezTo>
                      <a:cubicBezTo>
                        <a:pt x="2761323" y="1155876"/>
                        <a:pt x="2751241" y="1156766"/>
                        <a:pt x="2741456" y="1155283"/>
                      </a:cubicBezTo>
                      <a:cubicBezTo>
                        <a:pt x="2696981" y="1148167"/>
                        <a:pt x="2652209" y="1152022"/>
                        <a:pt x="2608623" y="1158545"/>
                      </a:cubicBezTo>
                      <a:cubicBezTo>
                        <a:pt x="2485871" y="1176335"/>
                        <a:pt x="2373793" y="1225851"/>
                        <a:pt x="2261419" y="1274180"/>
                      </a:cubicBezTo>
                      <a:cubicBezTo>
                        <a:pt x="2215164" y="1293750"/>
                        <a:pt x="2173060" y="1319842"/>
                        <a:pt x="2131254" y="1346527"/>
                      </a:cubicBezTo>
                      <a:cubicBezTo>
                        <a:pt x="2119394" y="1353940"/>
                        <a:pt x="2106348" y="1357498"/>
                        <a:pt x="2093005" y="1360759"/>
                      </a:cubicBezTo>
                      <a:cubicBezTo>
                        <a:pt x="2088261" y="1361945"/>
                        <a:pt x="2083517" y="1360463"/>
                        <a:pt x="2081145" y="1355719"/>
                      </a:cubicBezTo>
                      <a:cubicBezTo>
                        <a:pt x="2079662" y="1352161"/>
                        <a:pt x="2081441" y="1349492"/>
                        <a:pt x="2084702" y="1347417"/>
                      </a:cubicBezTo>
                      <a:cubicBezTo>
                        <a:pt x="2114353" y="1325475"/>
                        <a:pt x="2117021" y="1291971"/>
                        <a:pt x="2118504" y="1259652"/>
                      </a:cubicBezTo>
                      <a:cubicBezTo>
                        <a:pt x="2122062" y="1188491"/>
                        <a:pt x="2109905" y="1117924"/>
                        <a:pt x="2110202" y="1046763"/>
                      </a:cubicBezTo>
                      <a:cubicBezTo>
                        <a:pt x="2110499" y="990131"/>
                        <a:pt x="2120580" y="935278"/>
                        <a:pt x="2128289" y="880129"/>
                      </a:cubicBezTo>
                      <a:cubicBezTo>
                        <a:pt x="2135405" y="830613"/>
                        <a:pt x="2140149" y="780800"/>
                        <a:pt x="2142818" y="730691"/>
                      </a:cubicBezTo>
                      <a:cubicBezTo>
                        <a:pt x="2146672" y="650932"/>
                        <a:pt x="2149044" y="570876"/>
                        <a:pt x="2170392" y="492600"/>
                      </a:cubicBezTo>
                      <a:cubicBezTo>
                        <a:pt x="2173060" y="481629"/>
                        <a:pt x="2175433" y="470065"/>
                        <a:pt x="2183735" y="458502"/>
                      </a:cubicBezTo>
                      <a:close/>
                      <a:moveTo>
                        <a:pt x="1182296" y="46528"/>
                      </a:moveTo>
                      <a:cubicBezTo>
                        <a:pt x="1165582" y="174792"/>
                        <a:pt x="1238980" y="264904"/>
                        <a:pt x="1312377" y="355015"/>
                      </a:cubicBezTo>
                      <a:cubicBezTo>
                        <a:pt x="1321825" y="366642"/>
                        <a:pt x="1338539" y="376816"/>
                        <a:pt x="1335631" y="392441"/>
                      </a:cubicBezTo>
                      <a:cubicBezTo>
                        <a:pt x="1325457" y="449851"/>
                        <a:pt x="1363974" y="479283"/>
                        <a:pt x="1399581" y="510894"/>
                      </a:cubicBezTo>
                      <a:cubicBezTo>
                        <a:pt x="1353072" y="490546"/>
                        <a:pt x="1298207" y="480009"/>
                        <a:pt x="1292392" y="413152"/>
                      </a:cubicBezTo>
                      <a:cubicBezTo>
                        <a:pt x="1290212" y="388081"/>
                        <a:pt x="1269864" y="376090"/>
                        <a:pt x="1246246" y="372093"/>
                      </a:cubicBezTo>
                      <a:cubicBezTo>
                        <a:pt x="1222992" y="368097"/>
                        <a:pt x="1205551" y="376454"/>
                        <a:pt x="1193923" y="397528"/>
                      </a:cubicBezTo>
                      <a:cubicBezTo>
                        <a:pt x="1173213" y="433864"/>
                        <a:pt x="1151774" y="469471"/>
                        <a:pt x="1122343" y="504354"/>
                      </a:cubicBezTo>
                      <a:cubicBezTo>
                        <a:pt x="1116893" y="447308"/>
                        <a:pt x="1108172" y="390624"/>
                        <a:pt x="1106355" y="333578"/>
                      </a:cubicBezTo>
                      <a:cubicBezTo>
                        <a:pt x="1104174" y="274351"/>
                        <a:pt x="1102359" y="214761"/>
                        <a:pt x="1108899" y="155534"/>
                      </a:cubicBezTo>
                      <a:cubicBezTo>
                        <a:pt x="1109625" y="147904"/>
                        <a:pt x="1106719" y="139547"/>
                        <a:pt x="1105266" y="131553"/>
                      </a:cubicBezTo>
                      <a:cubicBezTo>
                        <a:pt x="1133971" y="105028"/>
                        <a:pt x="1143781" y="62879"/>
                        <a:pt x="1182296" y="46528"/>
                      </a:cubicBezTo>
                      <a:close/>
                      <a:moveTo>
                        <a:pt x="1655231" y="0"/>
                      </a:moveTo>
                      <a:cubicBezTo>
                        <a:pt x="1700984" y="15225"/>
                        <a:pt x="1709568" y="51688"/>
                        <a:pt x="1725712" y="87320"/>
                      </a:cubicBezTo>
                      <a:cubicBezTo>
                        <a:pt x="1741879" y="226502"/>
                        <a:pt x="1744110" y="372787"/>
                        <a:pt x="1703501" y="516364"/>
                      </a:cubicBezTo>
                      <a:cubicBezTo>
                        <a:pt x="1678300" y="475474"/>
                        <a:pt x="1664293" y="437588"/>
                        <a:pt x="1651161" y="399799"/>
                      </a:cubicBezTo>
                      <a:cubicBezTo>
                        <a:pt x="1641447" y="371250"/>
                        <a:pt x="1624643" y="354775"/>
                        <a:pt x="1592725" y="354811"/>
                      </a:cubicBezTo>
                      <a:cubicBezTo>
                        <a:pt x="1559883" y="355189"/>
                        <a:pt x="1545796" y="374472"/>
                        <a:pt x="1537362" y="402799"/>
                      </a:cubicBezTo>
                      <a:cubicBezTo>
                        <a:pt x="1519720" y="462469"/>
                        <a:pt x="1480446" y="497156"/>
                        <a:pt x="1417982" y="504915"/>
                      </a:cubicBezTo>
                      <a:cubicBezTo>
                        <a:pt x="1458863" y="471734"/>
                        <a:pt x="1499258" y="438943"/>
                        <a:pt x="1495296" y="378228"/>
                      </a:cubicBezTo>
                      <a:cubicBezTo>
                        <a:pt x="1494210" y="363925"/>
                        <a:pt x="1504803" y="352235"/>
                        <a:pt x="1515204" y="342298"/>
                      </a:cubicBezTo>
                      <a:cubicBezTo>
                        <a:pt x="1614062" y="249450"/>
                        <a:pt x="1668380" y="138406"/>
                        <a:pt x="1655231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3378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>
                    <a:solidFill>
                      <a:srgbClr val="252831"/>
                    </a:solidFill>
                  </a:endParaRPr>
                </a:p>
              </p:txBody>
            </p:sp>
          </p:grpSp>
          <p:grpSp>
            <p:nvGrpSpPr>
              <p:cNvPr id="49" name="Group 180">
                <a:extLst>
                  <a:ext uri="{FF2B5EF4-FFF2-40B4-BE49-F238E27FC236}">
                    <a16:creationId xmlns:a16="http://schemas.microsoft.com/office/drawing/2014/main" id="{0059368D-315B-48E3-8286-798368AB3BE7}"/>
                  </a:ext>
                </a:extLst>
              </p:cNvPr>
              <p:cNvGrpSpPr/>
              <p:nvPr/>
            </p:nvGrpSpPr>
            <p:grpSpPr>
              <a:xfrm>
                <a:off x="6299020" y="1126131"/>
                <a:ext cx="750571" cy="1452744"/>
                <a:chOff x="9160839" y="2146343"/>
                <a:chExt cx="1138072" cy="2202759"/>
              </a:xfrm>
            </p:grpSpPr>
            <p:sp>
              <p:nvSpPr>
                <p:cNvPr id="55" name="Freeform: Shape 197">
                  <a:extLst>
                    <a:ext uri="{FF2B5EF4-FFF2-40B4-BE49-F238E27FC236}">
                      <a16:creationId xmlns:a16="http://schemas.microsoft.com/office/drawing/2014/main" id="{0345FDF6-655F-4324-A0EB-3563EEA62749}"/>
                    </a:ext>
                  </a:extLst>
                </p:cNvPr>
                <p:cNvSpPr/>
                <p:nvPr/>
              </p:nvSpPr>
              <p:spPr>
                <a:xfrm>
                  <a:off x="9434199" y="3484248"/>
                  <a:ext cx="752687" cy="864854"/>
                </a:xfrm>
                <a:custGeom>
                  <a:avLst/>
                  <a:gdLst>
                    <a:gd name="connsiteX0" fmla="*/ 538018 w 1128382"/>
                    <a:gd name="connsiteY0" fmla="*/ 869267 h 889928"/>
                    <a:gd name="connsiteX1" fmla="*/ 456100 w 1128382"/>
                    <a:gd name="connsiteY1" fmla="*/ 871975 h 889928"/>
                    <a:gd name="connsiteX2" fmla="*/ 30268 w 1128382"/>
                    <a:gd name="connsiteY2" fmla="*/ 512488 h 889928"/>
                    <a:gd name="connsiteX3" fmla="*/ 480 w 1128382"/>
                    <a:gd name="connsiteY3" fmla="*/ 136077 h 889928"/>
                    <a:gd name="connsiteX4" fmla="*/ 337625 w 1128382"/>
                    <a:gd name="connsiteY4" fmla="*/ 499625 h 889928"/>
                    <a:gd name="connsiteX5" fmla="*/ 749241 w 1128382"/>
                    <a:gd name="connsiteY5" fmla="*/ 438695 h 889928"/>
                    <a:gd name="connsiteX6" fmla="*/ 1082324 w 1128382"/>
                    <a:gd name="connsiteY6" fmla="*/ 0 h 889928"/>
                    <a:gd name="connsiteX7" fmla="*/ 1128361 w 1128382"/>
                    <a:gd name="connsiteY7" fmla="*/ 500302 h 889928"/>
                    <a:gd name="connsiteX8" fmla="*/ 538018 w 1128382"/>
                    <a:gd name="connsiteY8" fmla="*/ 869267 h 889928"/>
                    <a:gd name="connsiteX9" fmla="*/ 538018 w 1128382"/>
                    <a:gd name="connsiteY9" fmla="*/ 869267 h 889928"/>
                    <a:gd name="connsiteX0" fmla="*/ 538018 w 1128382"/>
                    <a:gd name="connsiteY0" fmla="*/ 869267 h 997321"/>
                    <a:gd name="connsiteX1" fmla="*/ 326549 w 1128382"/>
                    <a:gd name="connsiteY1" fmla="*/ 994124 h 997321"/>
                    <a:gd name="connsiteX2" fmla="*/ 30268 w 1128382"/>
                    <a:gd name="connsiteY2" fmla="*/ 512488 h 997321"/>
                    <a:gd name="connsiteX3" fmla="*/ 480 w 1128382"/>
                    <a:gd name="connsiteY3" fmla="*/ 136077 h 997321"/>
                    <a:gd name="connsiteX4" fmla="*/ 337625 w 1128382"/>
                    <a:gd name="connsiteY4" fmla="*/ 499625 h 997321"/>
                    <a:gd name="connsiteX5" fmla="*/ 749241 w 1128382"/>
                    <a:gd name="connsiteY5" fmla="*/ 438695 h 997321"/>
                    <a:gd name="connsiteX6" fmla="*/ 1082324 w 1128382"/>
                    <a:gd name="connsiteY6" fmla="*/ 0 h 997321"/>
                    <a:gd name="connsiteX7" fmla="*/ 1128361 w 1128382"/>
                    <a:gd name="connsiteY7" fmla="*/ 500302 h 997321"/>
                    <a:gd name="connsiteX8" fmla="*/ 538018 w 1128382"/>
                    <a:gd name="connsiteY8" fmla="*/ 869267 h 997321"/>
                    <a:gd name="connsiteX9" fmla="*/ 538018 w 1128382"/>
                    <a:gd name="connsiteY9" fmla="*/ 869267 h 997321"/>
                    <a:gd name="connsiteX0" fmla="*/ 541720 w 1128382"/>
                    <a:gd name="connsiteY0" fmla="*/ 1283831 h 1286458"/>
                    <a:gd name="connsiteX1" fmla="*/ 326549 w 1128382"/>
                    <a:gd name="connsiteY1" fmla="*/ 994124 h 1286458"/>
                    <a:gd name="connsiteX2" fmla="*/ 30268 w 1128382"/>
                    <a:gd name="connsiteY2" fmla="*/ 512488 h 1286458"/>
                    <a:gd name="connsiteX3" fmla="*/ 480 w 1128382"/>
                    <a:gd name="connsiteY3" fmla="*/ 136077 h 1286458"/>
                    <a:gd name="connsiteX4" fmla="*/ 337625 w 1128382"/>
                    <a:gd name="connsiteY4" fmla="*/ 499625 h 1286458"/>
                    <a:gd name="connsiteX5" fmla="*/ 749241 w 1128382"/>
                    <a:gd name="connsiteY5" fmla="*/ 438695 h 1286458"/>
                    <a:gd name="connsiteX6" fmla="*/ 1082324 w 1128382"/>
                    <a:gd name="connsiteY6" fmla="*/ 0 h 1286458"/>
                    <a:gd name="connsiteX7" fmla="*/ 1128361 w 1128382"/>
                    <a:gd name="connsiteY7" fmla="*/ 500302 h 1286458"/>
                    <a:gd name="connsiteX8" fmla="*/ 538018 w 1128382"/>
                    <a:gd name="connsiteY8" fmla="*/ 869267 h 1286458"/>
                    <a:gd name="connsiteX9" fmla="*/ 541720 w 1128382"/>
                    <a:gd name="connsiteY9" fmla="*/ 1283831 h 1286458"/>
                    <a:gd name="connsiteX0" fmla="*/ 541720 w 1128405"/>
                    <a:gd name="connsiteY0" fmla="*/ 1283831 h 1286458"/>
                    <a:gd name="connsiteX1" fmla="*/ 326549 w 1128405"/>
                    <a:gd name="connsiteY1" fmla="*/ 994124 h 1286458"/>
                    <a:gd name="connsiteX2" fmla="*/ 30268 w 1128405"/>
                    <a:gd name="connsiteY2" fmla="*/ 512488 h 1286458"/>
                    <a:gd name="connsiteX3" fmla="*/ 480 w 1128405"/>
                    <a:gd name="connsiteY3" fmla="*/ 136077 h 1286458"/>
                    <a:gd name="connsiteX4" fmla="*/ 337625 w 1128405"/>
                    <a:gd name="connsiteY4" fmla="*/ 499625 h 1286458"/>
                    <a:gd name="connsiteX5" fmla="*/ 749241 w 1128405"/>
                    <a:gd name="connsiteY5" fmla="*/ 438695 h 1286458"/>
                    <a:gd name="connsiteX6" fmla="*/ 1082324 w 1128405"/>
                    <a:gd name="connsiteY6" fmla="*/ 0 h 1286458"/>
                    <a:gd name="connsiteX7" fmla="*/ 1128361 w 1128405"/>
                    <a:gd name="connsiteY7" fmla="*/ 500302 h 1286458"/>
                    <a:gd name="connsiteX8" fmla="*/ 830435 w 1128405"/>
                    <a:gd name="connsiteY8" fmla="*/ 961803 h 1286458"/>
                    <a:gd name="connsiteX9" fmla="*/ 541720 w 1128405"/>
                    <a:gd name="connsiteY9" fmla="*/ 1283831 h 1286458"/>
                    <a:gd name="connsiteX0" fmla="*/ 541720 w 1128403"/>
                    <a:gd name="connsiteY0" fmla="*/ 1283831 h 1286458"/>
                    <a:gd name="connsiteX1" fmla="*/ 326549 w 1128403"/>
                    <a:gd name="connsiteY1" fmla="*/ 994124 h 1286458"/>
                    <a:gd name="connsiteX2" fmla="*/ 30268 w 1128403"/>
                    <a:gd name="connsiteY2" fmla="*/ 512488 h 1286458"/>
                    <a:gd name="connsiteX3" fmla="*/ 480 w 1128403"/>
                    <a:gd name="connsiteY3" fmla="*/ 136077 h 1286458"/>
                    <a:gd name="connsiteX4" fmla="*/ 337625 w 1128403"/>
                    <a:gd name="connsiteY4" fmla="*/ 499625 h 1286458"/>
                    <a:gd name="connsiteX5" fmla="*/ 749241 w 1128403"/>
                    <a:gd name="connsiteY5" fmla="*/ 438695 h 1286458"/>
                    <a:gd name="connsiteX6" fmla="*/ 1082324 w 1128403"/>
                    <a:gd name="connsiteY6" fmla="*/ 0 h 1286458"/>
                    <a:gd name="connsiteX7" fmla="*/ 1128361 w 1128403"/>
                    <a:gd name="connsiteY7" fmla="*/ 500302 h 1286458"/>
                    <a:gd name="connsiteX8" fmla="*/ 830435 w 1128403"/>
                    <a:gd name="connsiteY8" fmla="*/ 961803 h 1286458"/>
                    <a:gd name="connsiteX9" fmla="*/ 541720 w 1128403"/>
                    <a:gd name="connsiteY9" fmla="*/ 1283831 h 1286458"/>
                    <a:gd name="connsiteX0" fmla="*/ 523213 w 1128405"/>
                    <a:gd name="connsiteY0" fmla="*/ 1302339 h 1304787"/>
                    <a:gd name="connsiteX1" fmla="*/ 326549 w 1128405"/>
                    <a:gd name="connsiteY1" fmla="*/ 994124 h 1304787"/>
                    <a:gd name="connsiteX2" fmla="*/ 30268 w 1128405"/>
                    <a:gd name="connsiteY2" fmla="*/ 512488 h 1304787"/>
                    <a:gd name="connsiteX3" fmla="*/ 480 w 1128405"/>
                    <a:gd name="connsiteY3" fmla="*/ 136077 h 1304787"/>
                    <a:gd name="connsiteX4" fmla="*/ 337625 w 1128405"/>
                    <a:gd name="connsiteY4" fmla="*/ 499625 h 1304787"/>
                    <a:gd name="connsiteX5" fmla="*/ 749241 w 1128405"/>
                    <a:gd name="connsiteY5" fmla="*/ 438695 h 1304787"/>
                    <a:gd name="connsiteX6" fmla="*/ 1082324 w 1128405"/>
                    <a:gd name="connsiteY6" fmla="*/ 0 h 1304787"/>
                    <a:gd name="connsiteX7" fmla="*/ 1128361 w 1128405"/>
                    <a:gd name="connsiteY7" fmla="*/ 500302 h 1304787"/>
                    <a:gd name="connsiteX8" fmla="*/ 830435 w 1128405"/>
                    <a:gd name="connsiteY8" fmla="*/ 961803 h 1304787"/>
                    <a:gd name="connsiteX9" fmla="*/ 523213 w 1128405"/>
                    <a:gd name="connsiteY9" fmla="*/ 1302339 h 1304787"/>
                    <a:gd name="connsiteX0" fmla="*/ 523213 w 1128403"/>
                    <a:gd name="connsiteY0" fmla="*/ 1302339 h 1304787"/>
                    <a:gd name="connsiteX1" fmla="*/ 326549 w 1128403"/>
                    <a:gd name="connsiteY1" fmla="*/ 994124 h 1304787"/>
                    <a:gd name="connsiteX2" fmla="*/ 30268 w 1128403"/>
                    <a:gd name="connsiteY2" fmla="*/ 512488 h 1304787"/>
                    <a:gd name="connsiteX3" fmla="*/ 480 w 1128403"/>
                    <a:gd name="connsiteY3" fmla="*/ 136077 h 1304787"/>
                    <a:gd name="connsiteX4" fmla="*/ 337625 w 1128403"/>
                    <a:gd name="connsiteY4" fmla="*/ 499625 h 1304787"/>
                    <a:gd name="connsiteX5" fmla="*/ 749241 w 1128403"/>
                    <a:gd name="connsiteY5" fmla="*/ 438695 h 1304787"/>
                    <a:gd name="connsiteX6" fmla="*/ 1082324 w 1128403"/>
                    <a:gd name="connsiteY6" fmla="*/ 0 h 1304787"/>
                    <a:gd name="connsiteX7" fmla="*/ 1128361 w 1128403"/>
                    <a:gd name="connsiteY7" fmla="*/ 500302 h 1304787"/>
                    <a:gd name="connsiteX8" fmla="*/ 830435 w 1128403"/>
                    <a:gd name="connsiteY8" fmla="*/ 961803 h 1304787"/>
                    <a:gd name="connsiteX9" fmla="*/ 523213 w 1128403"/>
                    <a:gd name="connsiteY9" fmla="*/ 1302339 h 1304787"/>
                    <a:gd name="connsiteX0" fmla="*/ 523213 w 1128405"/>
                    <a:gd name="connsiteY0" fmla="*/ 1302339 h 1302338"/>
                    <a:gd name="connsiteX1" fmla="*/ 326549 w 1128405"/>
                    <a:gd name="connsiteY1" fmla="*/ 994124 h 1302338"/>
                    <a:gd name="connsiteX2" fmla="*/ 30268 w 1128405"/>
                    <a:gd name="connsiteY2" fmla="*/ 512488 h 1302338"/>
                    <a:gd name="connsiteX3" fmla="*/ 480 w 1128405"/>
                    <a:gd name="connsiteY3" fmla="*/ 136077 h 1302338"/>
                    <a:gd name="connsiteX4" fmla="*/ 337625 w 1128405"/>
                    <a:gd name="connsiteY4" fmla="*/ 499625 h 1302338"/>
                    <a:gd name="connsiteX5" fmla="*/ 749241 w 1128405"/>
                    <a:gd name="connsiteY5" fmla="*/ 438695 h 1302338"/>
                    <a:gd name="connsiteX6" fmla="*/ 1082324 w 1128405"/>
                    <a:gd name="connsiteY6" fmla="*/ 0 h 1302338"/>
                    <a:gd name="connsiteX7" fmla="*/ 1128361 w 1128405"/>
                    <a:gd name="connsiteY7" fmla="*/ 500302 h 1302338"/>
                    <a:gd name="connsiteX8" fmla="*/ 830435 w 1128405"/>
                    <a:gd name="connsiteY8" fmla="*/ 961803 h 1302338"/>
                    <a:gd name="connsiteX9" fmla="*/ 523213 w 1128405"/>
                    <a:gd name="connsiteY9" fmla="*/ 1302339 h 1302338"/>
                    <a:gd name="connsiteX0" fmla="*/ 523213 w 1128403"/>
                    <a:gd name="connsiteY0" fmla="*/ 1302339 h 1302340"/>
                    <a:gd name="connsiteX1" fmla="*/ 326549 w 1128403"/>
                    <a:gd name="connsiteY1" fmla="*/ 994124 h 1302340"/>
                    <a:gd name="connsiteX2" fmla="*/ 30268 w 1128403"/>
                    <a:gd name="connsiteY2" fmla="*/ 512488 h 1302340"/>
                    <a:gd name="connsiteX3" fmla="*/ 480 w 1128403"/>
                    <a:gd name="connsiteY3" fmla="*/ 136077 h 1302340"/>
                    <a:gd name="connsiteX4" fmla="*/ 337625 w 1128403"/>
                    <a:gd name="connsiteY4" fmla="*/ 499625 h 1302340"/>
                    <a:gd name="connsiteX5" fmla="*/ 749241 w 1128403"/>
                    <a:gd name="connsiteY5" fmla="*/ 438695 h 1302340"/>
                    <a:gd name="connsiteX6" fmla="*/ 1082324 w 1128403"/>
                    <a:gd name="connsiteY6" fmla="*/ 0 h 1302340"/>
                    <a:gd name="connsiteX7" fmla="*/ 1128361 w 1128403"/>
                    <a:gd name="connsiteY7" fmla="*/ 500302 h 1302340"/>
                    <a:gd name="connsiteX8" fmla="*/ 830435 w 1128403"/>
                    <a:gd name="connsiteY8" fmla="*/ 961803 h 1302340"/>
                    <a:gd name="connsiteX9" fmla="*/ 523213 w 1128403"/>
                    <a:gd name="connsiteY9" fmla="*/ 1302339 h 1302340"/>
                    <a:gd name="connsiteX0" fmla="*/ 523743 w 1128935"/>
                    <a:gd name="connsiteY0" fmla="*/ 1302339 h 1302338"/>
                    <a:gd name="connsiteX1" fmla="*/ 327079 w 1128935"/>
                    <a:gd name="connsiteY1" fmla="*/ 994124 h 1302338"/>
                    <a:gd name="connsiteX2" fmla="*/ 12291 w 1128935"/>
                    <a:gd name="connsiteY2" fmla="*/ 482876 h 1302338"/>
                    <a:gd name="connsiteX3" fmla="*/ 1010 w 1128935"/>
                    <a:gd name="connsiteY3" fmla="*/ 136077 h 1302338"/>
                    <a:gd name="connsiteX4" fmla="*/ 338155 w 1128935"/>
                    <a:gd name="connsiteY4" fmla="*/ 499625 h 1302338"/>
                    <a:gd name="connsiteX5" fmla="*/ 749771 w 1128935"/>
                    <a:gd name="connsiteY5" fmla="*/ 438695 h 1302338"/>
                    <a:gd name="connsiteX6" fmla="*/ 1082854 w 1128935"/>
                    <a:gd name="connsiteY6" fmla="*/ 0 h 1302338"/>
                    <a:gd name="connsiteX7" fmla="*/ 1128891 w 1128935"/>
                    <a:gd name="connsiteY7" fmla="*/ 500302 h 1302338"/>
                    <a:gd name="connsiteX8" fmla="*/ 830965 w 1128935"/>
                    <a:gd name="connsiteY8" fmla="*/ 961803 h 1302338"/>
                    <a:gd name="connsiteX9" fmla="*/ 523743 w 1128935"/>
                    <a:gd name="connsiteY9" fmla="*/ 1302339 h 1302338"/>
                    <a:gd name="connsiteX0" fmla="*/ 523743 w 1128933"/>
                    <a:gd name="connsiteY0" fmla="*/ 1302339 h 1302340"/>
                    <a:gd name="connsiteX1" fmla="*/ 301170 w 1128933"/>
                    <a:gd name="connsiteY1" fmla="*/ 1031139 h 1302340"/>
                    <a:gd name="connsiteX2" fmla="*/ 12291 w 1128933"/>
                    <a:gd name="connsiteY2" fmla="*/ 482876 h 1302340"/>
                    <a:gd name="connsiteX3" fmla="*/ 1010 w 1128933"/>
                    <a:gd name="connsiteY3" fmla="*/ 136077 h 1302340"/>
                    <a:gd name="connsiteX4" fmla="*/ 338155 w 1128933"/>
                    <a:gd name="connsiteY4" fmla="*/ 499625 h 1302340"/>
                    <a:gd name="connsiteX5" fmla="*/ 749771 w 1128933"/>
                    <a:gd name="connsiteY5" fmla="*/ 438695 h 1302340"/>
                    <a:gd name="connsiteX6" fmla="*/ 1082854 w 1128933"/>
                    <a:gd name="connsiteY6" fmla="*/ 0 h 1302340"/>
                    <a:gd name="connsiteX7" fmla="*/ 1128891 w 1128933"/>
                    <a:gd name="connsiteY7" fmla="*/ 500302 h 1302340"/>
                    <a:gd name="connsiteX8" fmla="*/ 830965 w 1128933"/>
                    <a:gd name="connsiteY8" fmla="*/ 961803 h 1302340"/>
                    <a:gd name="connsiteX9" fmla="*/ 523743 w 1128933"/>
                    <a:gd name="connsiteY9" fmla="*/ 1302339 h 1302340"/>
                    <a:gd name="connsiteX0" fmla="*/ 523743 w 1128935"/>
                    <a:gd name="connsiteY0" fmla="*/ 1302339 h 1302338"/>
                    <a:gd name="connsiteX1" fmla="*/ 301170 w 1128935"/>
                    <a:gd name="connsiteY1" fmla="*/ 1031139 h 1302338"/>
                    <a:gd name="connsiteX2" fmla="*/ 12291 w 1128935"/>
                    <a:gd name="connsiteY2" fmla="*/ 482876 h 1302338"/>
                    <a:gd name="connsiteX3" fmla="*/ 1010 w 1128935"/>
                    <a:gd name="connsiteY3" fmla="*/ 136077 h 1302338"/>
                    <a:gd name="connsiteX4" fmla="*/ 338155 w 1128935"/>
                    <a:gd name="connsiteY4" fmla="*/ 499625 h 1302338"/>
                    <a:gd name="connsiteX5" fmla="*/ 749771 w 1128935"/>
                    <a:gd name="connsiteY5" fmla="*/ 438695 h 1302338"/>
                    <a:gd name="connsiteX6" fmla="*/ 1082854 w 1128935"/>
                    <a:gd name="connsiteY6" fmla="*/ 0 h 1302338"/>
                    <a:gd name="connsiteX7" fmla="*/ 1128891 w 1128935"/>
                    <a:gd name="connsiteY7" fmla="*/ 500302 h 1302338"/>
                    <a:gd name="connsiteX8" fmla="*/ 830965 w 1128935"/>
                    <a:gd name="connsiteY8" fmla="*/ 961803 h 1302338"/>
                    <a:gd name="connsiteX9" fmla="*/ 523743 w 1128935"/>
                    <a:gd name="connsiteY9" fmla="*/ 1302339 h 1302338"/>
                    <a:gd name="connsiteX0" fmla="*/ 523743 w 1128933"/>
                    <a:gd name="connsiteY0" fmla="*/ 1302339 h 1302340"/>
                    <a:gd name="connsiteX1" fmla="*/ 301170 w 1128933"/>
                    <a:gd name="connsiteY1" fmla="*/ 1031139 h 1302340"/>
                    <a:gd name="connsiteX2" fmla="*/ 12291 w 1128933"/>
                    <a:gd name="connsiteY2" fmla="*/ 482876 h 1302340"/>
                    <a:gd name="connsiteX3" fmla="*/ 1010 w 1128933"/>
                    <a:gd name="connsiteY3" fmla="*/ 136077 h 1302340"/>
                    <a:gd name="connsiteX4" fmla="*/ 338155 w 1128933"/>
                    <a:gd name="connsiteY4" fmla="*/ 499625 h 1302340"/>
                    <a:gd name="connsiteX5" fmla="*/ 749771 w 1128933"/>
                    <a:gd name="connsiteY5" fmla="*/ 438695 h 1302340"/>
                    <a:gd name="connsiteX6" fmla="*/ 1082854 w 1128933"/>
                    <a:gd name="connsiteY6" fmla="*/ 0 h 1302340"/>
                    <a:gd name="connsiteX7" fmla="*/ 1128891 w 1128933"/>
                    <a:gd name="connsiteY7" fmla="*/ 500302 h 1302340"/>
                    <a:gd name="connsiteX8" fmla="*/ 823562 w 1128933"/>
                    <a:gd name="connsiteY8" fmla="*/ 958101 h 1302340"/>
                    <a:gd name="connsiteX9" fmla="*/ 523743 w 1128933"/>
                    <a:gd name="connsiteY9" fmla="*/ 1302339 h 1302340"/>
                    <a:gd name="connsiteX0" fmla="*/ 523743 w 1132634"/>
                    <a:gd name="connsiteY0" fmla="*/ 1302339 h 1302338"/>
                    <a:gd name="connsiteX1" fmla="*/ 301170 w 1132634"/>
                    <a:gd name="connsiteY1" fmla="*/ 1031139 h 1302338"/>
                    <a:gd name="connsiteX2" fmla="*/ 12291 w 1132634"/>
                    <a:gd name="connsiteY2" fmla="*/ 482876 h 1302338"/>
                    <a:gd name="connsiteX3" fmla="*/ 1010 w 1132634"/>
                    <a:gd name="connsiteY3" fmla="*/ 136077 h 1302338"/>
                    <a:gd name="connsiteX4" fmla="*/ 338155 w 1132634"/>
                    <a:gd name="connsiteY4" fmla="*/ 499625 h 1302338"/>
                    <a:gd name="connsiteX5" fmla="*/ 749771 w 1132634"/>
                    <a:gd name="connsiteY5" fmla="*/ 438695 h 1302338"/>
                    <a:gd name="connsiteX6" fmla="*/ 1082854 w 1132634"/>
                    <a:gd name="connsiteY6" fmla="*/ 0 h 1302338"/>
                    <a:gd name="connsiteX7" fmla="*/ 1132592 w 1132634"/>
                    <a:gd name="connsiteY7" fmla="*/ 415169 h 1302338"/>
                    <a:gd name="connsiteX8" fmla="*/ 823562 w 1132634"/>
                    <a:gd name="connsiteY8" fmla="*/ 958101 h 1302338"/>
                    <a:gd name="connsiteX9" fmla="*/ 523743 w 1132634"/>
                    <a:gd name="connsiteY9" fmla="*/ 1302339 h 1302338"/>
                    <a:gd name="connsiteX0" fmla="*/ 523743 w 1133432"/>
                    <a:gd name="connsiteY0" fmla="*/ 1302339 h 1302340"/>
                    <a:gd name="connsiteX1" fmla="*/ 301170 w 1133432"/>
                    <a:gd name="connsiteY1" fmla="*/ 1031139 h 1302340"/>
                    <a:gd name="connsiteX2" fmla="*/ 12291 w 1133432"/>
                    <a:gd name="connsiteY2" fmla="*/ 482876 h 1302340"/>
                    <a:gd name="connsiteX3" fmla="*/ 1010 w 1133432"/>
                    <a:gd name="connsiteY3" fmla="*/ 136077 h 1302340"/>
                    <a:gd name="connsiteX4" fmla="*/ 338155 w 1133432"/>
                    <a:gd name="connsiteY4" fmla="*/ 499625 h 1302340"/>
                    <a:gd name="connsiteX5" fmla="*/ 749771 w 1133432"/>
                    <a:gd name="connsiteY5" fmla="*/ 438695 h 1302340"/>
                    <a:gd name="connsiteX6" fmla="*/ 1082854 w 1133432"/>
                    <a:gd name="connsiteY6" fmla="*/ 0 h 1302340"/>
                    <a:gd name="connsiteX7" fmla="*/ 1132592 w 1133432"/>
                    <a:gd name="connsiteY7" fmla="*/ 415169 h 1302340"/>
                    <a:gd name="connsiteX8" fmla="*/ 823562 w 1133432"/>
                    <a:gd name="connsiteY8" fmla="*/ 958101 h 1302340"/>
                    <a:gd name="connsiteX9" fmla="*/ 523743 w 1133432"/>
                    <a:gd name="connsiteY9" fmla="*/ 1302339 h 1302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33432" h="1302340">
                      <a:moveTo>
                        <a:pt x="523743" y="1302339"/>
                      </a:moveTo>
                      <a:cubicBezTo>
                        <a:pt x="359032" y="1207271"/>
                        <a:pt x="386412" y="1167716"/>
                        <a:pt x="301170" y="1031139"/>
                      </a:cubicBezTo>
                      <a:cubicBezTo>
                        <a:pt x="215928" y="894562"/>
                        <a:pt x="71901" y="676514"/>
                        <a:pt x="12291" y="482876"/>
                      </a:cubicBezTo>
                      <a:cubicBezTo>
                        <a:pt x="9583" y="461889"/>
                        <a:pt x="-3729" y="190914"/>
                        <a:pt x="1010" y="136077"/>
                      </a:cubicBezTo>
                      <a:cubicBezTo>
                        <a:pt x="101206" y="283663"/>
                        <a:pt x="271810" y="467129"/>
                        <a:pt x="338155" y="499625"/>
                      </a:cubicBezTo>
                      <a:cubicBezTo>
                        <a:pt x="466108" y="561232"/>
                        <a:pt x="644159" y="532798"/>
                        <a:pt x="749771" y="438695"/>
                      </a:cubicBezTo>
                      <a:cubicBezTo>
                        <a:pt x="879755" y="323606"/>
                        <a:pt x="980628" y="140816"/>
                        <a:pt x="1082854" y="0"/>
                      </a:cubicBezTo>
                      <a:cubicBezTo>
                        <a:pt x="1093687" y="35204"/>
                        <a:pt x="1140223" y="313022"/>
                        <a:pt x="1132592" y="415169"/>
                      </a:cubicBezTo>
                      <a:cubicBezTo>
                        <a:pt x="1136653" y="434125"/>
                        <a:pt x="845225" y="937114"/>
                        <a:pt x="823562" y="958101"/>
                      </a:cubicBezTo>
                      <a:cubicBezTo>
                        <a:pt x="753234" y="1106160"/>
                        <a:pt x="682907" y="1220907"/>
                        <a:pt x="523743" y="1302339"/>
                      </a:cubicBezTo>
                      <a:close/>
                    </a:path>
                  </a:pathLst>
                </a:custGeom>
                <a:solidFill>
                  <a:srgbClr val="EABB95"/>
                </a:solidFill>
                <a:ln w="67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252831"/>
                    </a:solidFill>
                  </a:endParaRPr>
                </a:p>
              </p:txBody>
            </p:sp>
            <p:sp>
              <p:nvSpPr>
                <p:cNvPr id="56" name="Freeform: Shape 198">
                  <a:extLst>
                    <a:ext uri="{FF2B5EF4-FFF2-40B4-BE49-F238E27FC236}">
                      <a16:creationId xmlns:a16="http://schemas.microsoft.com/office/drawing/2014/main" id="{92E3AA32-BBDB-437D-B7B8-D7048A1E6DFE}"/>
                    </a:ext>
                  </a:extLst>
                </p:cNvPr>
                <p:cNvSpPr/>
                <p:nvPr/>
              </p:nvSpPr>
              <p:spPr>
                <a:xfrm>
                  <a:off x="9175365" y="2159075"/>
                  <a:ext cx="1123546" cy="1686078"/>
                </a:xfrm>
                <a:custGeom>
                  <a:avLst/>
                  <a:gdLst>
                    <a:gd name="connsiteX0" fmla="*/ 1691289 w 1691891"/>
                    <a:gd name="connsiteY0" fmla="*/ 1141812 h 2538979"/>
                    <a:gd name="connsiteX1" fmla="*/ 1648638 w 1691891"/>
                    <a:gd name="connsiteY1" fmla="*/ 1048386 h 2538979"/>
                    <a:gd name="connsiteX2" fmla="*/ 1639161 w 1691891"/>
                    <a:gd name="connsiteY2" fmla="*/ 1053802 h 2538979"/>
                    <a:gd name="connsiteX3" fmla="*/ 1381223 w 1691891"/>
                    <a:gd name="connsiteY3" fmla="*/ 221770 h 2538979"/>
                    <a:gd name="connsiteX4" fmla="*/ 1086052 w 1691891"/>
                    <a:gd name="connsiteY4" fmla="*/ 42366 h 2538979"/>
                    <a:gd name="connsiteX5" fmla="*/ 602674 w 1691891"/>
                    <a:gd name="connsiteY5" fmla="*/ 41689 h 2538979"/>
                    <a:gd name="connsiteX6" fmla="*/ 604706 w 1691891"/>
                    <a:gd name="connsiteY6" fmla="*/ 47782 h 2538979"/>
                    <a:gd name="connsiteX7" fmla="*/ 560024 w 1691891"/>
                    <a:gd name="connsiteY7" fmla="*/ 53198 h 2538979"/>
                    <a:gd name="connsiteX8" fmla="*/ 317658 w 1691891"/>
                    <a:gd name="connsiteY8" fmla="*/ 215677 h 2538979"/>
                    <a:gd name="connsiteX9" fmla="*/ 258082 w 1691891"/>
                    <a:gd name="connsiteY9" fmla="*/ 267806 h 2538979"/>
                    <a:gd name="connsiteX10" fmla="*/ 61752 w 1691891"/>
                    <a:gd name="connsiteY10" fmla="*/ 460751 h 2538979"/>
                    <a:gd name="connsiteX11" fmla="*/ 22487 w 1691891"/>
                    <a:gd name="connsiteY11" fmla="*/ 1172954 h 2538979"/>
                    <a:gd name="connsiteX12" fmla="*/ 14362 w 1691891"/>
                    <a:gd name="connsiteY12" fmla="*/ 1181078 h 2538979"/>
                    <a:gd name="connsiteX13" fmla="*/ 46182 w 1691891"/>
                    <a:gd name="connsiteY13" fmla="*/ 1374700 h 2538979"/>
                    <a:gd name="connsiteX14" fmla="*/ 78001 w 1691891"/>
                    <a:gd name="connsiteY14" fmla="*/ 1526348 h 2538979"/>
                    <a:gd name="connsiteX15" fmla="*/ 178873 w 1691891"/>
                    <a:gd name="connsiteY15" fmla="*/ 1690181 h 2538979"/>
                    <a:gd name="connsiteX16" fmla="*/ 226263 w 1691891"/>
                    <a:gd name="connsiteY16" fmla="*/ 1733509 h 2538979"/>
                    <a:gd name="connsiteX17" fmla="*/ 311565 w 1691891"/>
                    <a:gd name="connsiteY17" fmla="*/ 2033420 h 2538979"/>
                    <a:gd name="connsiteX18" fmla="*/ 646002 w 1691891"/>
                    <a:gd name="connsiteY18" fmla="*/ 2455867 h 2538979"/>
                    <a:gd name="connsiteX19" fmla="*/ 1155106 w 1691891"/>
                    <a:gd name="connsiteY19" fmla="*/ 2436234 h 2538979"/>
                    <a:gd name="connsiteX20" fmla="*/ 1264103 w 1691891"/>
                    <a:gd name="connsiteY20" fmla="*/ 2324530 h 2538979"/>
                    <a:gd name="connsiteX21" fmla="*/ 1528133 w 1691891"/>
                    <a:gd name="connsiteY21" fmla="*/ 1701690 h 2538979"/>
                    <a:gd name="connsiteX22" fmla="*/ 1612081 w 1691891"/>
                    <a:gd name="connsiteY22" fmla="*/ 1571030 h 2538979"/>
                    <a:gd name="connsiteX23" fmla="*/ 1671656 w 1691891"/>
                    <a:gd name="connsiteY23" fmla="*/ 1476250 h 2538979"/>
                    <a:gd name="connsiteX24" fmla="*/ 1691289 w 1691891"/>
                    <a:gd name="connsiteY24" fmla="*/ 1141812 h 2538979"/>
                    <a:gd name="connsiteX25" fmla="*/ 1691289 w 1691891"/>
                    <a:gd name="connsiteY25" fmla="*/ 1141812 h 25389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691891" h="2538979">
                      <a:moveTo>
                        <a:pt x="1691289" y="1141812"/>
                      </a:moveTo>
                      <a:cubicBezTo>
                        <a:pt x="1689258" y="1105931"/>
                        <a:pt x="1682488" y="1070727"/>
                        <a:pt x="1648638" y="1048386"/>
                      </a:cubicBezTo>
                      <a:cubicBezTo>
                        <a:pt x="1645253" y="1050417"/>
                        <a:pt x="1641191" y="1051771"/>
                        <a:pt x="1639161" y="1053802"/>
                      </a:cubicBezTo>
                      <a:cubicBezTo>
                        <a:pt x="1621558" y="995580"/>
                        <a:pt x="1616142" y="494601"/>
                        <a:pt x="1381223" y="221770"/>
                      </a:cubicBezTo>
                      <a:cubicBezTo>
                        <a:pt x="1294568" y="143239"/>
                        <a:pt x="1195049" y="85694"/>
                        <a:pt x="1086052" y="42366"/>
                      </a:cubicBezTo>
                      <a:cubicBezTo>
                        <a:pt x="925603" y="-20595"/>
                        <a:pt x="763124" y="-7055"/>
                        <a:pt x="602674" y="41689"/>
                      </a:cubicBezTo>
                      <a:cubicBezTo>
                        <a:pt x="605383" y="43720"/>
                        <a:pt x="605383" y="47782"/>
                        <a:pt x="604706" y="47782"/>
                      </a:cubicBezTo>
                      <a:cubicBezTo>
                        <a:pt x="589812" y="47782"/>
                        <a:pt x="576272" y="60645"/>
                        <a:pt x="560024" y="53198"/>
                      </a:cubicBezTo>
                      <a:cubicBezTo>
                        <a:pt x="461182" y="80278"/>
                        <a:pt x="376557" y="127668"/>
                        <a:pt x="317658" y="215677"/>
                      </a:cubicBezTo>
                      <a:cubicBezTo>
                        <a:pt x="302764" y="237341"/>
                        <a:pt x="285839" y="259682"/>
                        <a:pt x="258082" y="267806"/>
                      </a:cubicBezTo>
                      <a:cubicBezTo>
                        <a:pt x="170750" y="309780"/>
                        <a:pt x="97633" y="370033"/>
                        <a:pt x="61752" y="460751"/>
                      </a:cubicBezTo>
                      <a:cubicBezTo>
                        <a:pt x="-41828" y="724104"/>
                        <a:pt x="14362" y="1116763"/>
                        <a:pt x="22487" y="1172954"/>
                      </a:cubicBezTo>
                      <a:cubicBezTo>
                        <a:pt x="19778" y="1175662"/>
                        <a:pt x="-12040" y="892676"/>
                        <a:pt x="14362" y="1181078"/>
                      </a:cubicBezTo>
                      <a:cubicBezTo>
                        <a:pt x="-10009" y="1250809"/>
                        <a:pt x="20456" y="1313093"/>
                        <a:pt x="46182" y="1374700"/>
                      </a:cubicBezTo>
                      <a:cubicBezTo>
                        <a:pt x="66491" y="1424121"/>
                        <a:pt x="82062" y="1472188"/>
                        <a:pt x="78001" y="1526348"/>
                      </a:cubicBezTo>
                      <a:cubicBezTo>
                        <a:pt x="72585" y="1604203"/>
                        <a:pt x="99665" y="1662424"/>
                        <a:pt x="178873" y="1690181"/>
                      </a:cubicBezTo>
                      <a:cubicBezTo>
                        <a:pt x="200537" y="1697628"/>
                        <a:pt x="221524" y="1707783"/>
                        <a:pt x="226263" y="1733509"/>
                      </a:cubicBezTo>
                      <a:cubicBezTo>
                        <a:pt x="243865" y="1836413"/>
                        <a:pt x="279746" y="1934578"/>
                        <a:pt x="311565" y="2033420"/>
                      </a:cubicBezTo>
                      <a:cubicBezTo>
                        <a:pt x="374526" y="2176944"/>
                        <a:pt x="543099" y="2382074"/>
                        <a:pt x="646002" y="2455867"/>
                      </a:cubicBezTo>
                      <a:cubicBezTo>
                        <a:pt x="809837" y="2572988"/>
                        <a:pt x="998719" y="2566218"/>
                        <a:pt x="1155106" y="2436234"/>
                      </a:cubicBezTo>
                      <a:cubicBezTo>
                        <a:pt x="1195049" y="2402384"/>
                        <a:pt x="1228898" y="2362441"/>
                        <a:pt x="1264103" y="2324530"/>
                      </a:cubicBezTo>
                      <a:cubicBezTo>
                        <a:pt x="1340603" y="2239228"/>
                        <a:pt x="1522039" y="1997539"/>
                        <a:pt x="1528133" y="1701690"/>
                      </a:cubicBezTo>
                      <a:cubicBezTo>
                        <a:pt x="1528809" y="1640083"/>
                        <a:pt x="1559951" y="1598787"/>
                        <a:pt x="1612081" y="1571030"/>
                      </a:cubicBezTo>
                      <a:cubicBezTo>
                        <a:pt x="1645931" y="1548689"/>
                        <a:pt x="1670302" y="1516193"/>
                        <a:pt x="1671656" y="1476250"/>
                      </a:cubicBezTo>
                      <a:cubicBezTo>
                        <a:pt x="1677749" y="1363868"/>
                        <a:pt x="1695351" y="1253517"/>
                        <a:pt x="1691289" y="1141812"/>
                      </a:cubicBezTo>
                      <a:lnTo>
                        <a:pt x="1691289" y="1141812"/>
                      </a:lnTo>
                      <a:close/>
                    </a:path>
                  </a:pathLst>
                </a:custGeom>
                <a:solidFill>
                  <a:srgbClr val="F9C9A2"/>
                </a:solidFill>
                <a:ln w="67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252831"/>
                    </a:solidFill>
                  </a:endParaRPr>
                </a:p>
              </p:txBody>
            </p:sp>
            <p:sp>
              <p:nvSpPr>
                <p:cNvPr id="57" name="Freeform: Shape 199">
                  <a:extLst>
                    <a:ext uri="{FF2B5EF4-FFF2-40B4-BE49-F238E27FC236}">
                      <a16:creationId xmlns:a16="http://schemas.microsoft.com/office/drawing/2014/main" id="{D639BE8F-69FA-455C-A252-29596FEAC5A9}"/>
                    </a:ext>
                  </a:extLst>
                </p:cNvPr>
                <p:cNvSpPr/>
                <p:nvPr/>
              </p:nvSpPr>
              <p:spPr>
                <a:xfrm>
                  <a:off x="9160839" y="2146343"/>
                  <a:ext cx="1109349" cy="979052"/>
                </a:xfrm>
                <a:custGeom>
                  <a:avLst/>
                  <a:gdLst>
                    <a:gd name="connsiteX0" fmla="*/ 1596043 w 1670512"/>
                    <a:gd name="connsiteY0" fmla="*/ 500233 h 1474304"/>
                    <a:gd name="connsiteX1" fmla="*/ 1629216 w 1670512"/>
                    <a:gd name="connsiteY1" fmla="*/ 653235 h 1474304"/>
                    <a:gd name="connsiteX2" fmla="*/ 1648172 w 1670512"/>
                    <a:gd name="connsiteY2" fmla="*/ 875967 h 1474304"/>
                    <a:gd name="connsiteX3" fmla="*/ 1670512 w 1670512"/>
                    <a:gd name="connsiteY3" fmla="*/ 1066204 h 1474304"/>
                    <a:gd name="connsiteX4" fmla="*/ 1590627 w 1670512"/>
                    <a:gd name="connsiteY4" fmla="*/ 1390486 h 1474304"/>
                    <a:gd name="connsiteX5" fmla="*/ 1568963 w 1670512"/>
                    <a:gd name="connsiteY5" fmla="*/ 1430429 h 1474304"/>
                    <a:gd name="connsiteX6" fmla="*/ 1529697 w 1670512"/>
                    <a:gd name="connsiteY6" fmla="*/ 1267950 h 1474304"/>
                    <a:gd name="connsiteX7" fmla="*/ 1441010 w 1670512"/>
                    <a:gd name="connsiteY7" fmla="*/ 1079067 h 1474304"/>
                    <a:gd name="connsiteX8" fmla="*/ 1377372 w 1670512"/>
                    <a:gd name="connsiteY8" fmla="*/ 912525 h 1474304"/>
                    <a:gd name="connsiteX9" fmla="*/ 1292071 w 1670512"/>
                    <a:gd name="connsiteY9" fmla="*/ 722288 h 1474304"/>
                    <a:gd name="connsiteX10" fmla="*/ 998253 w 1670512"/>
                    <a:gd name="connsiteY10" fmla="*/ 583504 h 1474304"/>
                    <a:gd name="connsiteX11" fmla="*/ 815463 w 1670512"/>
                    <a:gd name="connsiteY11" fmla="*/ 583504 h 1474304"/>
                    <a:gd name="connsiteX12" fmla="*/ 409941 w 1670512"/>
                    <a:gd name="connsiteY12" fmla="*/ 648495 h 1474304"/>
                    <a:gd name="connsiteX13" fmla="*/ 300267 w 1670512"/>
                    <a:gd name="connsiteY13" fmla="*/ 687084 h 1474304"/>
                    <a:gd name="connsiteX14" fmla="*/ 187208 w 1670512"/>
                    <a:gd name="connsiteY14" fmla="*/ 796758 h 1474304"/>
                    <a:gd name="connsiteX15" fmla="*/ 187208 w 1670512"/>
                    <a:gd name="connsiteY15" fmla="*/ 970747 h 1474304"/>
                    <a:gd name="connsiteX16" fmla="*/ 183823 w 1670512"/>
                    <a:gd name="connsiteY16" fmla="*/ 1054695 h 1474304"/>
                    <a:gd name="connsiteX17" fmla="*/ 179084 w 1670512"/>
                    <a:gd name="connsiteY17" fmla="*/ 1427721 h 1474304"/>
                    <a:gd name="connsiteX18" fmla="*/ 168252 w 1670512"/>
                    <a:gd name="connsiteY18" fmla="*/ 1470372 h 1474304"/>
                    <a:gd name="connsiteX19" fmla="*/ 135079 w 1670512"/>
                    <a:gd name="connsiteY19" fmla="*/ 1448031 h 1474304"/>
                    <a:gd name="connsiteX20" fmla="*/ 98521 w 1670512"/>
                    <a:gd name="connsiteY20" fmla="*/ 1338358 h 1474304"/>
                    <a:gd name="connsiteX21" fmla="*/ 45715 w 1670512"/>
                    <a:gd name="connsiteY21" fmla="*/ 1207020 h 1474304"/>
                    <a:gd name="connsiteX22" fmla="*/ 30144 w 1670512"/>
                    <a:gd name="connsiteY22" fmla="*/ 1168431 h 1474304"/>
                    <a:gd name="connsiteX23" fmla="*/ 9834 w 1670512"/>
                    <a:gd name="connsiteY23" fmla="*/ 1005951 h 1474304"/>
                    <a:gd name="connsiteX24" fmla="*/ 5095 w 1670512"/>
                    <a:gd name="connsiteY24" fmla="*/ 708071 h 1474304"/>
                    <a:gd name="connsiteX25" fmla="*/ 79565 w 1670512"/>
                    <a:gd name="connsiteY25" fmla="*/ 460290 h 1474304"/>
                    <a:gd name="connsiteX26" fmla="*/ 276572 w 1670512"/>
                    <a:gd name="connsiteY26" fmla="*/ 266668 h 1474304"/>
                    <a:gd name="connsiteX27" fmla="*/ 336825 w 1670512"/>
                    <a:gd name="connsiteY27" fmla="*/ 214539 h 1474304"/>
                    <a:gd name="connsiteX28" fmla="*/ 623872 w 1670512"/>
                    <a:gd name="connsiteY28" fmla="*/ 39873 h 1474304"/>
                    <a:gd name="connsiteX29" fmla="*/ 1110635 w 1670512"/>
                    <a:gd name="connsiteY29" fmla="*/ 42581 h 1474304"/>
                    <a:gd name="connsiteX30" fmla="*/ 1407160 w 1670512"/>
                    <a:gd name="connsiteY30" fmla="*/ 222663 h 1474304"/>
                    <a:gd name="connsiteX31" fmla="*/ 1596043 w 1670512"/>
                    <a:gd name="connsiteY31" fmla="*/ 500233 h 1474304"/>
                    <a:gd name="connsiteX32" fmla="*/ 1596043 w 1670512"/>
                    <a:gd name="connsiteY32" fmla="*/ 500233 h 1474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670512" h="1474304">
                      <a:moveTo>
                        <a:pt x="1596043" y="500233"/>
                      </a:moveTo>
                      <a:cubicBezTo>
                        <a:pt x="1606875" y="551685"/>
                        <a:pt x="1626508" y="601106"/>
                        <a:pt x="1629216" y="653235"/>
                      </a:cubicBezTo>
                      <a:cubicBezTo>
                        <a:pt x="1633955" y="735151"/>
                        <a:pt x="1652234" y="788634"/>
                        <a:pt x="1648172" y="875967"/>
                      </a:cubicBezTo>
                      <a:cubicBezTo>
                        <a:pt x="1662389" y="938251"/>
                        <a:pt x="1646141" y="1004597"/>
                        <a:pt x="1670512" y="1066204"/>
                      </a:cubicBezTo>
                      <a:cubicBezTo>
                        <a:pt x="1615676" y="1167077"/>
                        <a:pt x="1610260" y="1280813"/>
                        <a:pt x="1590627" y="1390486"/>
                      </a:cubicBezTo>
                      <a:cubicBezTo>
                        <a:pt x="1587919" y="1406057"/>
                        <a:pt x="1589950" y="1425013"/>
                        <a:pt x="1568963" y="1430429"/>
                      </a:cubicBezTo>
                      <a:cubicBezTo>
                        <a:pt x="1535113" y="1383716"/>
                        <a:pt x="1530374" y="1281490"/>
                        <a:pt x="1529697" y="1267950"/>
                      </a:cubicBezTo>
                      <a:cubicBezTo>
                        <a:pt x="1527666" y="1191449"/>
                        <a:pt x="1499232" y="1128488"/>
                        <a:pt x="1441010" y="1079067"/>
                      </a:cubicBezTo>
                      <a:cubicBezTo>
                        <a:pt x="1390236" y="1035062"/>
                        <a:pt x="1377372" y="974809"/>
                        <a:pt x="1377372" y="912525"/>
                      </a:cubicBezTo>
                      <a:cubicBezTo>
                        <a:pt x="1377372" y="835347"/>
                        <a:pt x="1347584" y="773740"/>
                        <a:pt x="1292071" y="722288"/>
                      </a:cubicBezTo>
                      <a:cubicBezTo>
                        <a:pt x="1208799" y="645787"/>
                        <a:pt x="1112666" y="595013"/>
                        <a:pt x="998253" y="583504"/>
                      </a:cubicBezTo>
                      <a:cubicBezTo>
                        <a:pt x="982682" y="581473"/>
                        <a:pt x="832388" y="582827"/>
                        <a:pt x="815463" y="583504"/>
                      </a:cubicBezTo>
                      <a:cubicBezTo>
                        <a:pt x="678032" y="593659"/>
                        <a:pt x="543987" y="615323"/>
                        <a:pt x="409941" y="648495"/>
                      </a:cubicBezTo>
                      <a:cubicBezTo>
                        <a:pt x="372029" y="657296"/>
                        <a:pt x="336148" y="673544"/>
                        <a:pt x="300267" y="687084"/>
                      </a:cubicBezTo>
                      <a:cubicBezTo>
                        <a:pt x="247461" y="708071"/>
                        <a:pt x="216996" y="752076"/>
                        <a:pt x="187208" y="796758"/>
                      </a:cubicBezTo>
                      <a:cubicBezTo>
                        <a:pt x="159451" y="838055"/>
                        <a:pt x="187885" y="953822"/>
                        <a:pt x="187208" y="970747"/>
                      </a:cubicBezTo>
                      <a:cubicBezTo>
                        <a:pt x="179084" y="992411"/>
                        <a:pt x="189239" y="1031677"/>
                        <a:pt x="183823" y="1054695"/>
                      </a:cubicBezTo>
                      <a:cubicBezTo>
                        <a:pt x="156066" y="1179263"/>
                        <a:pt x="166221" y="1302477"/>
                        <a:pt x="179084" y="1427721"/>
                      </a:cubicBezTo>
                      <a:cubicBezTo>
                        <a:pt x="181115" y="1443292"/>
                        <a:pt x="179761" y="1457509"/>
                        <a:pt x="168252" y="1470372"/>
                      </a:cubicBezTo>
                      <a:cubicBezTo>
                        <a:pt x="143880" y="1483235"/>
                        <a:pt x="140495" y="1461571"/>
                        <a:pt x="135079" y="1448031"/>
                      </a:cubicBezTo>
                      <a:cubicBezTo>
                        <a:pt x="120862" y="1412150"/>
                        <a:pt x="109353" y="1374915"/>
                        <a:pt x="98521" y="1338358"/>
                      </a:cubicBezTo>
                      <a:cubicBezTo>
                        <a:pt x="84981" y="1292322"/>
                        <a:pt x="74149" y="1245609"/>
                        <a:pt x="45715" y="1207020"/>
                      </a:cubicBezTo>
                      <a:cubicBezTo>
                        <a:pt x="39622" y="1198219"/>
                        <a:pt x="26759" y="1179263"/>
                        <a:pt x="30144" y="1168431"/>
                      </a:cubicBezTo>
                      <a:cubicBezTo>
                        <a:pt x="21343" y="1110886"/>
                        <a:pt x="18635" y="1064173"/>
                        <a:pt x="9834" y="1005951"/>
                      </a:cubicBezTo>
                      <a:cubicBezTo>
                        <a:pt x="4418" y="963300"/>
                        <a:pt x="-6414" y="768324"/>
                        <a:pt x="5095" y="708071"/>
                      </a:cubicBezTo>
                      <a:cubicBezTo>
                        <a:pt x="15250" y="620739"/>
                        <a:pt x="40299" y="538822"/>
                        <a:pt x="79565" y="460290"/>
                      </a:cubicBezTo>
                      <a:cubicBezTo>
                        <a:pt x="124247" y="372957"/>
                        <a:pt x="189916" y="308642"/>
                        <a:pt x="276572" y="266668"/>
                      </a:cubicBezTo>
                      <a:cubicBezTo>
                        <a:pt x="304329" y="258544"/>
                        <a:pt x="321254" y="236880"/>
                        <a:pt x="336825" y="214539"/>
                      </a:cubicBezTo>
                      <a:cubicBezTo>
                        <a:pt x="395724" y="126529"/>
                        <a:pt x="527739" y="75077"/>
                        <a:pt x="623872" y="39873"/>
                      </a:cubicBezTo>
                      <a:cubicBezTo>
                        <a:pt x="786352" y="-6840"/>
                        <a:pt x="949508" y="-20380"/>
                        <a:pt x="1110635" y="42581"/>
                      </a:cubicBezTo>
                      <a:cubicBezTo>
                        <a:pt x="1220308" y="85232"/>
                        <a:pt x="1320504" y="142777"/>
                        <a:pt x="1407160" y="222663"/>
                      </a:cubicBezTo>
                      <a:cubicBezTo>
                        <a:pt x="1474860" y="272084"/>
                        <a:pt x="1562870" y="422378"/>
                        <a:pt x="1596043" y="500233"/>
                      </a:cubicBezTo>
                      <a:lnTo>
                        <a:pt x="1596043" y="500233"/>
                      </a:lnTo>
                      <a:close/>
                    </a:path>
                  </a:pathLst>
                </a:custGeom>
                <a:solidFill>
                  <a:srgbClr val="735345"/>
                </a:solidFill>
                <a:ln w="67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252831"/>
                    </a:solidFill>
                  </a:endParaRPr>
                </a:p>
              </p:txBody>
            </p:sp>
          </p:grpSp>
          <p:grpSp>
            <p:nvGrpSpPr>
              <p:cNvPr id="50" name="Group 182">
                <a:extLst>
                  <a:ext uri="{FF2B5EF4-FFF2-40B4-BE49-F238E27FC236}">
                    <a16:creationId xmlns:a16="http://schemas.microsoft.com/office/drawing/2014/main" id="{04067CF2-0AE6-420B-8CDF-2D94A609CE88}"/>
                  </a:ext>
                </a:extLst>
              </p:cNvPr>
              <p:cNvGrpSpPr/>
              <p:nvPr/>
            </p:nvGrpSpPr>
            <p:grpSpPr>
              <a:xfrm>
                <a:off x="5738869" y="3443631"/>
                <a:ext cx="1443691" cy="323380"/>
                <a:chOff x="8311497" y="5660309"/>
                <a:chExt cx="2189032" cy="490333"/>
              </a:xfrm>
            </p:grpSpPr>
            <p:sp>
              <p:nvSpPr>
                <p:cNvPr id="51" name="Freeform: Shape 187">
                  <a:extLst>
                    <a:ext uri="{FF2B5EF4-FFF2-40B4-BE49-F238E27FC236}">
                      <a16:creationId xmlns:a16="http://schemas.microsoft.com/office/drawing/2014/main" id="{BA10A0FE-B240-469C-ACF0-2DC10B105EA3}"/>
                    </a:ext>
                  </a:extLst>
                </p:cNvPr>
                <p:cNvSpPr/>
                <p:nvPr/>
              </p:nvSpPr>
              <p:spPr>
                <a:xfrm>
                  <a:off x="8311497" y="5660309"/>
                  <a:ext cx="849129" cy="394227"/>
                </a:xfrm>
                <a:custGeom>
                  <a:avLst/>
                  <a:gdLst>
                    <a:gd name="connsiteX0" fmla="*/ 479574 w 849129"/>
                    <a:gd name="connsiteY0" fmla="*/ 322251 h 394227"/>
                    <a:gd name="connsiteX1" fmla="*/ 483171 w 849129"/>
                    <a:gd name="connsiteY1" fmla="*/ 367209 h 394227"/>
                    <a:gd name="connsiteX2" fmla="*/ 381566 w 849129"/>
                    <a:gd name="connsiteY2" fmla="*/ 357768 h 394227"/>
                    <a:gd name="connsiteX3" fmla="*/ 417982 w 849129"/>
                    <a:gd name="connsiteY3" fmla="*/ 364062 h 394227"/>
                    <a:gd name="connsiteX4" fmla="*/ 479574 w 849129"/>
                    <a:gd name="connsiteY4" fmla="*/ 322251 h 394227"/>
                    <a:gd name="connsiteX5" fmla="*/ 293000 w 849129"/>
                    <a:gd name="connsiteY5" fmla="*/ 315057 h 394227"/>
                    <a:gd name="connsiteX6" fmla="*/ 298395 w 849129"/>
                    <a:gd name="connsiteY6" fmla="*/ 357767 h 394227"/>
                    <a:gd name="connsiteX7" fmla="*/ 199487 w 849129"/>
                    <a:gd name="connsiteY7" fmla="*/ 360015 h 394227"/>
                    <a:gd name="connsiteX8" fmla="*/ 234554 w 849129"/>
                    <a:gd name="connsiteY8" fmla="*/ 361364 h 394227"/>
                    <a:gd name="connsiteX9" fmla="*/ 293000 w 849129"/>
                    <a:gd name="connsiteY9" fmla="*/ 315057 h 394227"/>
                    <a:gd name="connsiteX10" fmla="*/ 648617 w 849129"/>
                    <a:gd name="connsiteY10" fmla="*/ 294826 h 394227"/>
                    <a:gd name="connsiteX11" fmla="*/ 656710 w 849129"/>
                    <a:gd name="connsiteY11" fmla="*/ 318654 h 394227"/>
                    <a:gd name="connsiteX12" fmla="*/ 662105 w 849129"/>
                    <a:gd name="connsiteY12" fmla="*/ 346528 h 394227"/>
                    <a:gd name="connsiteX13" fmla="*/ 637378 w 849129"/>
                    <a:gd name="connsiteY13" fmla="*/ 383844 h 394227"/>
                    <a:gd name="connsiteX14" fmla="*/ 543865 w 849129"/>
                    <a:gd name="connsiteY14" fmla="*/ 365860 h 394227"/>
                    <a:gd name="connsiteX15" fmla="*/ 520487 w 849129"/>
                    <a:gd name="connsiteY15" fmla="*/ 331692 h 394227"/>
                    <a:gd name="connsiteX16" fmla="*/ 547012 w 849129"/>
                    <a:gd name="connsiteY16" fmla="*/ 355070 h 394227"/>
                    <a:gd name="connsiteX17" fmla="*/ 609953 w 849129"/>
                    <a:gd name="connsiteY17" fmla="*/ 364511 h 394227"/>
                    <a:gd name="connsiteX18" fmla="*/ 645021 w 849129"/>
                    <a:gd name="connsiteY18" fmla="*/ 329444 h 394227"/>
                    <a:gd name="connsiteX19" fmla="*/ 648617 w 849129"/>
                    <a:gd name="connsiteY19" fmla="*/ 294826 h 394227"/>
                    <a:gd name="connsiteX20" fmla="*/ 93836 w 849129"/>
                    <a:gd name="connsiteY20" fmla="*/ 230537 h 394227"/>
                    <a:gd name="connsiteX21" fmla="*/ 106424 w 849129"/>
                    <a:gd name="connsiteY21" fmla="*/ 243126 h 394227"/>
                    <a:gd name="connsiteX22" fmla="*/ 124407 w 849129"/>
                    <a:gd name="connsiteY22" fmla="*/ 278642 h 394227"/>
                    <a:gd name="connsiteX23" fmla="*/ 158126 w 849129"/>
                    <a:gd name="connsiteY23" fmla="*/ 316857 h 394227"/>
                    <a:gd name="connsiteX24" fmla="*/ 86643 w 849129"/>
                    <a:gd name="connsiteY24" fmla="*/ 249869 h 394227"/>
                    <a:gd name="connsiteX25" fmla="*/ 93836 w 849129"/>
                    <a:gd name="connsiteY25" fmla="*/ 230537 h 394227"/>
                    <a:gd name="connsiteX26" fmla="*/ 237096 w 849129"/>
                    <a:gd name="connsiteY26" fmla="*/ 101633 h 394227"/>
                    <a:gd name="connsiteX27" fmla="*/ 241747 w 849129"/>
                    <a:gd name="connsiteY27" fmla="*/ 110049 h 394227"/>
                    <a:gd name="connsiteX28" fmla="*/ 292550 w 849129"/>
                    <a:gd name="connsiteY28" fmla="*/ 243125 h 394227"/>
                    <a:gd name="connsiteX29" fmla="*/ 260180 w 849129"/>
                    <a:gd name="connsiteY29" fmla="*/ 257961 h 394227"/>
                    <a:gd name="connsiteX30" fmla="*/ 223314 w 849129"/>
                    <a:gd name="connsiteY30" fmla="*/ 113646 h 394227"/>
                    <a:gd name="connsiteX31" fmla="*/ 237096 w 849129"/>
                    <a:gd name="connsiteY31" fmla="*/ 101633 h 394227"/>
                    <a:gd name="connsiteX32" fmla="*/ 392806 w 849129"/>
                    <a:gd name="connsiteY32" fmla="*/ 72733 h 394227"/>
                    <a:gd name="connsiteX33" fmla="*/ 403147 w 849129"/>
                    <a:gd name="connsiteY33" fmla="*/ 79028 h 394227"/>
                    <a:gd name="connsiteX34" fmla="*/ 456646 w 849129"/>
                    <a:gd name="connsiteY34" fmla="*/ 189625 h 394227"/>
                    <a:gd name="connsiteX35" fmla="*/ 440911 w 849129"/>
                    <a:gd name="connsiteY35" fmla="*/ 197717 h 394227"/>
                    <a:gd name="connsiteX36" fmla="*/ 426974 w 849129"/>
                    <a:gd name="connsiteY36" fmla="*/ 212553 h 394227"/>
                    <a:gd name="connsiteX37" fmla="*/ 388759 w 849129"/>
                    <a:gd name="connsiteY37" fmla="*/ 89368 h 394227"/>
                    <a:gd name="connsiteX38" fmla="*/ 392806 w 849129"/>
                    <a:gd name="connsiteY38" fmla="*/ 72733 h 394227"/>
                    <a:gd name="connsiteX39" fmla="*/ 547012 w 849129"/>
                    <a:gd name="connsiteY39" fmla="*/ 43062 h 394227"/>
                    <a:gd name="connsiteX40" fmla="*/ 617596 w 849129"/>
                    <a:gd name="connsiteY40" fmla="*/ 134777 h 394227"/>
                    <a:gd name="connsiteX41" fmla="*/ 726844 w 849129"/>
                    <a:gd name="connsiteY41" fmla="*/ 327646 h 394227"/>
                    <a:gd name="connsiteX42" fmla="*/ 801924 w 849129"/>
                    <a:gd name="connsiteY42" fmla="*/ 373503 h 394227"/>
                    <a:gd name="connsiteX43" fmla="*/ 849129 w 849129"/>
                    <a:gd name="connsiteY43" fmla="*/ 339784 h 394227"/>
                    <a:gd name="connsiteX44" fmla="*/ 843284 w 849129"/>
                    <a:gd name="connsiteY44" fmla="*/ 367209 h 394227"/>
                    <a:gd name="connsiteX45" fmla="*/ 730889 w 849129"/>
                    <a:gd name="connsiteY45" fmla="*/ 361814 h 394227"/>
                    <a:gd name="connsiteX46" fmla="*/ 662104 w 849129"/>
                    <a:gd name="connsiteY46" fmla="*/ 255713 h 394227"/>
                    <a:gd name="connsiteX47" fmla="*/ 547012 w 849129"/>
                    <a:gd name="connsiteY47" fmla="*/ 43062 h 394227"/>
                    <a:gd name="connsiteX48" fmla="*/ 181672 w 849129"/>
                    <a:gd name="connsiteY48" fmla="*/ 2318 h 394227"/>
                    <a:gd name="connsiteX49" fmla="*/ 316378 w 849129"/>
                    <a:gd name="connsiteY49" fmla="*/ 28674 h 394227"/>
                    <a:gd name="connsiteX50" fmla="*/ 280411 w 849129"/>
                    <a:gd name="connsiteY50" fmla="*/ 38116 h 394227"/>
                    <a:gd name="connsiteX51" fmla="*/ 190046 w 849129"/>
                    <a:gd name="connsiteY51" fmla="*/ 58796 h 394227"/>
                    <a:gd name="connsiteX52" fmla="*/ 64163 w 849129"/>
                    <a:gd name="connsiteY52" fmla="*/ 215700 h 394227"/>
                    <a:gd name="connsiteX53" fmla="*/ 60567 w 849129"/>
                    <a:gd name="connsiteY53" fmla="*/ 314608 h 394227"/>
                    <a:gd name="connsiteX54" fmla="*/ 20105 w 849129"/>
                    <a:gd name="connsiteY54" fmla="*/ 287633 h 394227"/>
                    <a:gd name="connsiteX55" fmla="*/ 1672 w 849129"/>
                    <a:gd name="connsiteY55" fmla="*/ 179284 h 394227"/>
                    <a:gd name="connsiteX56" fmla="*/ 60117 w 849129"/>
                    <a:gd name="connsiteY56" fmla="*/ 64641 h 394227"/>
                    <a:gd name="connsiteX57" fmla="*/ 181672 w 849129"/>
                    <a:gd name="connsiteY57" fmla="*/ 2318 h 3942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849129" h="394227">
                      <a:moveTo>
                        <a:pt x="479574" y="322251"/>
                      </a:moveTo>
                      <a:cubicBezTo>
                        <a:pt x="487217" y="339785"/>
                        <a:pt x="490363" y="360016"/>
                        <a:pt x="483171" y="367209"/>
                      </a:cubicBezTo>
                      <a:cubicBezTo>
                        <a:pt x="460242" y="388789"/>
                        <a:pt x="416633" y="374852"/>
                        <a:pt x="381566" y="357768"/>
                      </a:cubicBezTo>
                      <a:cubicBezTo>
                        <a:pt x="389658" y="361814"/>
                        <a:pt x="411688" y="363612"/>
                        <a:pt x="417982" y="364062"/>
                      </a:cubicBezTo>
                      <a:cubicBezTo>
                        <a:pt x="456646" y="365860"/>
                        <a:pt x="480473" y="352822"/>
                        <a:pt x="479574" y="322251"/>
                      </a:cubicBezTo>
                      <a:close/>
                      <a:moveTo>
                        <a:pt x="293000" y="315057"/>
                      </a:moveTo>
                      <a:cubicBezTo>
                        <a:pt x="301541" y="332141"/>
                        <a:pt x="305138" y="350574"/>
                        <a:pt x="298395" y="357767"/>
                      </a:cubicBezTo>
                      <a:cubicBezTo>
                        <a:pt x="277264" y="380696"/>
                        <a:pt x="235903" y="374851"/>
                        <a:pt x="199487" y="360015"/>
                      </a:cubicBezTo>
                      <a:cubicBezTo>
                        <a:pt x="208029" y="363612"/>
                        <a:pt x="227811" y="361364"/>
                        <a:pt x="234554" y="361364"/>
                      </a:cubicBezTo>
                      <a:cubicBezTo>
                        <a:pt x="273218" y="360015"/>
                        <a:pt x="296147" y="345629"/>
                        <a:pt x="293000" y="315057"/>
                      </a:cubicBezTo>
                      <a:close/>
                      <a:moveTo>
                        <a:pt x="648617" y="294826"/>
                      </a:moveTo>
                      <a:cubicBezTo>
                        <a:pt x="652214" y="306066"/>
                        <a:pt x="654462" y="314158"/>
                        <a:pt x="656710" y="318654"/>
                      </a:cubicBezTo>
                      <a:cubicBezTo>
                        <a:pt x="659857" y="329894"/>
                        <a:pt x="661655" y="334839"/>
                        <a:pt x="662105" y="346528"/>
                      </a:cubicBezTo>
                      <a:cubicBezTo>
                        <a:pt x="661655" y="363163"/>
                        <a:pt x="653113" y="378449"/>
                        <a:pt x="637378" y="383844"/>
                      </a:cubicBezTo>
                      <a:cubicBezTo>
                        <a:pt x="605458" y="394633"/>
                        <a:pt x="565895" y="393734"/>
                        <a:pt x="543865" y="365860"/>
                      </a:cubicBezTo>
                      <a:cubicBezTo>
                        <a:pt x="529479" y="346978"/>
                        <a:pt x="520487" y="331692"/>
                        <a:pt x="520487" y="331692"/>
                      </a:cubicBezTo>
                      <a:cubicBezTo>
                        <a:pt x="531726" y="339784"/>
                        <a:pt x="541617" y="350574"/>
                        <a:pt x="547012" y="355070"/>
                      </a:cubicBezTo>
                      <a:cubicBezTo>
                        <a:pt x="566344" y="372154"/>
                        <a:pt x="584777" y="369007"/>
                        <a:pt x="609953" y="364511"/>
                      </a:cubicBezTo>
                      <a:cubicBezTo>
                        <a:pt x="635579" y="360016"/>
                        <a:pt x="637378" y="349226"/>
                        <a:pt x="645021" y="329444"/>
                      </a:cubicBezTo>
                      <a:cubicBezTo>
                        <a:pt x="648168" y="321352"/>
                        <a:pt x="647718" y="306965"/>
                        <a:pt x="648617" y="294826"/>
                      </a:cubicBezTo>
                      <a:close/>
                      <a:moveTo>
                        <a:pt x="93836" y="230537"/>
                      </a:moveTo>
                      <a:cubicBezTo>
                        <a:pt x="101928" y="228289"/>
                        <a:pt x="103727" y="237730"/>
                        <a:pt x="106424" y="243126"/>
                      </a:cubicBezTo>
                      <a:cubicBezTo>
                        <a:pt x="116764" y="262008"/>
                        <a:pt x="118113" y="266054"/>
                        <a:pt x="124407" y="278642"/>
                      </a:cubicBezTo>
                      <a:cubicBezTo>
                        <a:pt x="130252" y="291231"/>
                        <a:pt x="143739" y="302020"/>
                        <a:pt x="158126" y="316857"/>
                      </a:cubicBezTo>
                      <a:cubicBezTo>
                        <a:pt x="110470" y="308314"/>
                        <a:pt x="89340" y="286285"/>
                        <a:pt x="86643" y="249869"/>
                      </a:cubicBezTo>
                      <a:cubicBezTo>
                        <a:pt x="86193" y="242676"/>
                        <a:pt x="84395" y="232785"/>
                        <a:pt x="93836" y="230537"/>
                      </a:cubicBezTo>
                      <a:close/>
                      <a:moveTo>
                        <a:pt x="237096" y="101633"/>
                      </a:moveTo>
                      <a:cubicBezTo>
                        <a:pt x="238712" y="102828"/>
                        <a:pt x="240286" y="105441"/>
                        <a:pt x="241747" y="110049"/>
                      </a:cubicBezTo>
                      <a:cubicBezTo>
                        <a:pt x="257033" y="155007"/>
                        <a:pt x="267373" y="202663"/>
                        <a:pt x="292550" y="243125"/>
                      </a:cubicBezTo>
                      <a:cubicBezTo>
                        <a:pt x="293449" y="245373"/>
                        <a:pt x="260180" y="257961"/>
                        <a:pt x="260180" y="257961"/>
                      </a:cubicBezTo>
                      <a:cubicBezTo>
                        <a:pt x="210726" y="224692"/>
                        <a:pt x="195889" y="164448"/>
                        <a:pt x="223314" y="113646"/>
                      </a:cubicBezTo>
                      <a:cubicBezTo>
                        <a:pt x="227023" y="107239"/>
                        <a:pt x="232249" y="98051"/>
                        <a:pt x="237096" y="101633"/>
                      </a:cubicBezTo>
                      <a:close/>
                      <a:moveTo>
                        <a:pt x="392806" y="72733"/>
                      </a:moveTo>
                      <a:cubicBezTo>
                        <a:pt x="397302" y="70036"/>
                        <a:pt x="401348" y="74532"/>
                        <a:pt x="403147" y="79028"/>
                      </a:cubicBezTo>
                      <a:cubicBezTo>
                        <a:pt x="420680" y="114095"/>
                        <a:pt x="446306" y="149612"/>
                        <a:pt x="456646" y="189625"/>
                      </a:cubicBezTo>
                      <a:cubicBezTo>
                        <a:pt x="457096" y="190074"/>
                        <a:pt x="443159" y="195919"/>
                        <a:pt x="440911" y="197717"/>
                      </a:cubicBezTo>
                      <a:cubicBezTo>
                        <a:pt x="441361" y="197717"/>
                        <a:pt x="432818" y="208057"/>
                        <a:pt x="426974" y="212553"/>
                      </a:cubicBezTo>
                      <a:cubicBezTo>
                        <a:pt x="406743" y="174339"/>
                        <a:pt x="391907" y="135225"/>
                        <a:pt x="388759" y="89368"/>
                      </a:cubicBezTo>
                      <a:cubicBezTo>
                        <a:pt x="388310" y="83523"/>
                        <a:pt x="387411" y="75880"/>
                        <a:pt x="392806" y="72733"/>
                      </a:cubicBezTo>
                      <a:close/>
                      <a:moveTo>
                        <a:pt x="547012" y="43062"/>
                      </a:moveTo>
                      <a:cubicBezTo>
                        <a:pt x="580730" y="65991"/>
                        <a:pt x="598264" y="101058"/>
                        <a:pt x="617596" y="134777"/>
                      </a:cubicBezTo>
                      <a:cubicBezTo>
                        <a:pt x="654462" y="200415"/>
                        <a:pt x="690878" y="262008"/>
                        <a:pt x="726844" y="327646"/>
                      </a:cubicBezTo>
                      <a:cubicBezTo>
                        <a:pt x="747524" y="365410"/>
                        <a:pt x="770453" y="380246"/>
                        <a:pt x="801924" y="373503"/>
                      </a:cubicBezTo>
                      <a:cubicBezTo>
                        <a:pt x="822604" y="368557"/>
                        <a:pt x="849129" y="338436"/>
                        <a:pt x="849129" y="339784"/>
                      </a:cubicBezTo>
                      <a:cubicBezTo>
                        <a:pt x="849129" y="351923"/>
                        <a:pt x="849129" y="360015"/>
                        <a:pt x="843284" y="367209"/>
                      </a:cubicBezTo>
                      <a:cubicBezTo>
                        <a:pt x="837889" y="373503"/>
                        <a:pt x="781242" y="427902"/>
                        <a:pt x="730889" y="361814"/>
                      </a:cubicBezTo>
                      <a:cubicBezTo>
                        <a:pt x="721449" y="349675"/>
                        <a:pt x="682785" y="282239"/>
                        <a:pt x="662104" y="255713"/>
                      </a:cubicBezTo>
                      <a:cubicBezTo>
                        <a:pt x="646819" y="234583"/>
                        <a:pt x="607256" y="179285"/>
                        <a:pt x="547012" y="43062"/>
                      </a:cubicBezTo>
                      <a:close/>
                      <a:moveTo>
                        <a:pt x="181672" y="2318"/>
                      </a:moveTo>
                      <a:cubicBezTo>
                        <a:pt x="229946" y="-4483"/>
                        <a:pt x="280411" y="3498"/>
                        <a:pt x="316378" y="28674"/>
                      </a:cubicBezTo>
                      <a:cubicBezTo>
                        <a:pt x="306037" y="33620"/>
                        <a:pt x="290301" y="37217"/>
                        <a:pt x="280411" y="38116"/>
                      </a:cubicBezTo>
                      <a:cubicBezTo>
                        <a:pt x="249839" y="42162"/>
                        <a:pt x="218369" y="48906"/>
                        <a:pt x="190046" y="58796"/>
                      </a:cubicBezTo>
                      <a:cubicBezTo>
                        <a:pt x="116314" y="84423"/>
                        <a:pt x="70907" y="137473"/>
                        <a:pt x="64163" y="215700"/>
                      </a:cubicBezTo>
                      <a:cubicBezTo>
                        <a:pt x="61915" y="243574"/>
                        <a:pt x="56970" y="287183"/>
                        <a:pt x="60567" y="314608"/>
                      </a:cubicBezTo>
                      <a:cubicBezTo>
                        <a:pt x="45731" y="313259"/>
                        <a:pt x="24151" y="302020"/>
                        <a:pt x="20105" y="287633"/>
                      </a:cubicBezTo>
                      <a:cubicBezTo>
                        <a:pt x="20105" y="287633"/>
                        <a:pt x="-6871" y="221545"/>
                        <a:pt x="1672" y="179284"/>
                      </a:cubicBezTo>
                      <a:cubicBezTo>
                        <a:pt x="10663" y="135225"/>
                        <a:pt x="30445" y="97910"/>
                        <a:pt x="60117" y="64641"/>
                      </a:cubicBezTo>
                      <a:cubicBezTo>
                        <a:pt x="87317" y="30698"/>
                        <a:pt x="133399" y="9118"/>
                        <a:pt x="181672" y="2318"/>
                      </a:cubicBezTo>
                      <a:close/>
                    </a:path>
                  </a:pathLst>
                </a:custGeom>
                <a:solidFill>
                  <a:srgbClr val="EABB95"/>
                </a:solidFill>
                <a:ln w="67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252831"/>
                    </a:solidFill>
                  </a:endParaRPr>
                </a:p>
              </p:txBody>
            </p:sp>
            <p:sp>
              <p:nvSpPr>
                <p:cNvPr id="52" name="Freeform: Shape 188">
                  <a:extLst>
                    <a:ext uri="{FF2B5EF4-FFF2-40B4-BE49-F238E27FC236}">
                      <a16:creationId xmlns:a16="http://schemas.microsoft.com/office/drawing/2014/main" id="{F779A4DE-3EED-4C5A-9E0D-2F4FF6584235}"/>
                    </a:ext>
                  </a:extLst>
                </p:cNvPr>
                <p:cNvSpPr/>
                <p:nvPr/>
              </p:nvSpPr>
              <p:spPr>
                <a:xfrm>
                  <a:off x="8368917" y="5675344"/>
                  <a:ext cx="791411" cy="377232"/>
                </a:xfrm>
                <a:custGeom>
                  <a:avLst/>
                  <a:gdLst>
                    <a:gd name="connsiteX0" fmla="*/ 609299 w 1191746"/>
                    <a:gd name="connsiteY0" fmla="*/ 543861 h 568055"/>
                    <a:gd name="connsiteX1" fmla="*/ 413647 w 1191746"/>
                    <a:gd name="connsiteY1" fmla="*/ 453820 h 568055"/>
                    <a:gd name="connsiteX2" fmla="*/ 368288 w 1191746"/>
                    <a:gd name="connsiteY2" fmla="*/ 385444 h 568055"/>
                    <a:gd name="connsiteX3" fmla="*/ 261999 w 1191746"/>
                    <a:gd name="connsiteY3" fmla="*/ 161357 h 568055"/>
                    <a:gd name="connsiteX4" fmla="*/ 249813 w 1191746"/>
                    <a:gd name="connsiteY4" fmla="*/ 264938 h 568055"/>
                    <a:gd name="connsiteX5" fmla="*/ 324283 w 1191746"/>
                    <a:gd name="connsiteY5" fmla="*/ 390183 h 568055"/>
                    <a:gd name="connsiteX6" fmla="*/ 356102 w 1191746"/>
                    <a:gd name="connsiteY6" fmla="*/ 456528 h 568055"/>
                    <a:gd name="connsiteX7" fmla="*/ 205131 w 1191746"/>
                    <a:gd name="connsiteY7" fmla="*/ 517458 h 568055"/>
                    <a:gd name="connsiteX8" fmla="*/ 66346 w 1191746"/>
                    <a:gd name="connsiteY8" fmla="*/ 455174 h 568055"/>
                    <a:gd name="connsiteX9" fmla="*/ 0 w 1191746"/>
                    <a:gd name="connsiteY9" fmla="*/ 453820 h 568055"/>
                    <a:gd name="connsiteX10" fmla="*/ 6093 w 1191746"/>
                    <a:gd name="connsiteY10" fmla="*/ 293371 h 568055"/>
                    <a:gd name="connsiteX11" fmla="*/ 202423 w 1191746"/>
                    <a:gd name="connsiteY11" fmla="*/ 55745 h 568055"/>
                    <a:gd name="connsiteX12" fmla="*/ 375734 w 1191746"/>
                    <a:gd name="connsiteY12" fmla="*/ 21218 h 568055"/>
                    <a:gd name="connsiteX13" fmla="*/ 565294 w 1191746"/>
                    <a:gd name="connsiteY13" fmla="*/ 20541 h 568055"/>
                    <a:gd name="connsiteX14" fmla="*/ 609976 w 1191746"/>
                    <a:gd name="connsiteY14" fmla="*/ 11063 h 568055"/>
                    <a:gd name="connsiteX15" fmla="*/ 1101478 w 1191746"/>
                    <a:gd name="connsiteY15" fmla="*/ 287279 h 568055"/>
                    <a:gd name="connsiteX16" fmla="*/ 1156314 w 1191746"/>
                    <a:gd name="connsiteY16" fmla="*/ 392890 h 568055"/>
                    <a:gd name="connsiteX17" fmla="*/ 1191518 w 1191746"/>
                    <a:gd name="connsiteY17" fmla="*/ 503241 h 568055"/>
                    <a:gd name="connsiteX18" fmla="*/ 1173916 w 1191746"/>
                    <a:gd name="connsiteY18" fmla="*/ 540476 h 568055"/>
                    <a:gd name="connsiteX19" fmla="*/ 1006698 w 1191746"/>
                    <a:gd name="connsiteY19" fmla="*/ 512719 h 568055"/>
                    <a:gd name="connsiteX20" fmla="*/ 890254 w 1191746"/>
                    <a:gd name="connsiteY20" fmla="*/ 303526 h 568055"/>
                    <a:gd name="connsiteX21" fmla="*/ 762978 w 1191746"/>
                    <a:gd name="connsiteY21" fmla="*/ 76055 h 568055"/>
                    <a:gd name="connsiteX22" fmla="*/ 844218 w 1191746"/>
                    <a:gd name="connsiteY22" fmla="*/ 277124 h 568055"/>
                    <a:gd name="connsiteX23" fmla="*/ 907179 w 1191746"/>
                    <a:gd name="connsiteY23" fmla="*/ 489701 h 568055"/>
                    <a:gd name="connsiteX24" fmla="*/ 752823 w 1191746"/>
                    <a:gd name="connsiteY24" fmla="*/ 547246 h 568055"/>
                    <a:gd name="connsiteX25" fmla="*/ 694601 w 1191746"/>
                    <a:gd name="connsiteY25" fmla="*/ 470745 h 568055"/>
                    <a:gd name="connsiteX26" fmla="*/ 511812 w 1191746"/>
                    <a:gd name="connsiteY26" fmla="*/ 108551 h 568055"/>
                    <a:gd name="connsiteX27" fmla="*/ 648565 w 1191746"/>
                    <a:gd name="connsiteY27" fmla="*/ 500533 h 568055"/>
                    <a:gd name="connsiteX28" fmla="*/ 609299 w 1191746"/>
                    <a:gd name="connsiteY28" fmla="*/ 543861 h 568055"/>
                    <a:gd name="connsiteX29" fmla="*/ 609299 w 1191746"/>
                    <a:gd name="connsiteY29" fmla="*/ 543861 h 568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191746" h="568055">
                      <a:moveTo>
                        <a:pt x="609299" y="543861"/>
                      </a:moveTo>
                      <a:cubicBezTo>
                        <a:pt x="557847" y="547246"/>
                        <a:pt x="470514" y="526259"/>
                        <a:pt x="413647" y="453820"/>
                      </a:cubicBezTo>
                      <a:cubicBezTo>
                        <a:pt x="396722" y="432156"/>
                        <a:pt x="383859" y="407108"/>
                        <a:pt x="368288" y="385444"/>
                      </a:cubicBezTo>
                      <a:cubicBezTo>
                        <a:pt x="360164" y="375965"/>
                        <a:pt x="278247" y="233119"/>
                        <a:pt x="261999" y="161357"/>
                      </a:cubicBezTo>
                      <a:cubicBezTo>
                        <a:pt x="231534" y="193853"/>
                        <a:pt x="232211" y="223641"/>
                        <a:pt x="249813" y="264938"/>
                      </a:cubicBezTo>
                      <a:cubicBezTo>
                        <a:pt x="264707" y="298788"/>
                        <a:pt x="320220" y="380028"/>
                        <a:pt x="324283" y="390183"/>
                      </a:cubicBezTo>
                      <a:cubicBezTo>
                        <a:pt x="333084" y="410493"/>
                        <a:pt x="347300" y="434188"/>
                        <a:pt x="356102" y="456528"/>
                      </a:cubicBezTo>
                      <a:cubicBezTo>
                        <a:pt x="377089" y="510688"/>
                        <a:pt x="361518" y="574326"/>
                        <a:pt x="205131" y="517458"/>
                      </a:cubicBezTo>
                      <a:cubicBezTo>
                        <a:pt x="205131" y="517458"/>
                        <a:pt x="134723" y="472776"/>
                        <a:pt x="66346" y="455174"/>
                      </a:cubicBezTo>
                      <a:cubicBezTo>
                        <a:pt x="54160" y="451789"/>
                        <a:pt x="12863" y="456528"/>
                        <a:pt x="0" y="453820"/>
                      </a:cubicBezTo>
                      <a:cubicBezTo>
                        <a:pt x="5416" y="400338"/>
                        <a:pt x="0" y="347531"/>
                        <a:pt x="6093" y="293371"/>
                      </a:cubicBezTo>
                      <a:cubicBezTo>
                        <a:pt x="18956" y="184375"/>
                        <a:pt x="95457" y="86887"/>
                        <a:pt x="202423" y="55745"/>
                      </a:cubicBezTo>
                      <a:cubicBezTo>
                        <a:pt x="258614" y="38820"/>
                        <a:pt x="318190" y="37466"/>
                        <a:pt x="375734" y="21218"/>
                      </a:cubicBezTo>
                      <a:cubicBezTo>
                        <a:pt x="438695" y="38820"/>
                        <a:pt x="502333" y="48975"/>
                        <a:pt x="565294" y="20541"/>
                      </a:cubicBezTo>
                      <a:cubicBezTo>
                        <a:pt x="580865" y="17156"/>
                        <a:pt x="595082" y="14448"/>
                        <a:pt x="609976" y="11063"/>
                      </a:cubicBezTo>
                      <a:cubicBezTo>
                        <a:pt x="849634" y="-42420"/>
                        <a:pt x="1012791" y="105843"/>
                        <a:pt x="1101478" y="287279"/>
                      </a:cubicBezTo>
                      <a:cubicBezTo>
                        <a:pt x="1118402" y="322483"/>
                        <a:pt x="1138712" y="357686"/>
                        <a:pt x="1156314" y="392890"/>
                      </a:cubicBezTo>
                      <a:cubicBezTo>
                        <a:pt x="1182041" y="444343"/>
                        <a:pt x="1193549" y="461268"/>
                        <a:pt x="1191518" y="503241"/>
                      </a:cubicBezTo>
                      <a:cubicBezTo>
                        <a:pt x="1190841" y="518135"/>
                        <a:pt x="1183394" y="529644"/>
                        <a:pt x="1173916" y="540476"/>
                      </a:cubicBezTo>
                      <a:cubicBezTo>
                        <a:pt x="1133297" y="585835"/>
                        <a:pt x="1048672" y="574326"/>
                        <a:pt x="1006698" y="512719"/>
                      </a:cubicBezTo>
                      <a:cubicBezTo>
                        <a:pt x="962016" y="446373"/>
                        <a:pt x="928843" y="373258"/>
                        <a:pt x="890254" y="303526"/>
                      </a:cubicBezTo>
                      <a:cubicBezTo>
                        <a:pt x="849634" y="231088"/>
                        <a:pt x="823231" y="143755"/>
                        <a:pt x="762978" y="76055"/>
                      </a:cubicBezTo>
                      <a:cubicBezTo>
                        <a:pt x="795474" y="149848"/>
                        <a:pt x="822554" y="212809"/>
                        <a:pt x="844218" y="277124"/>
                      </a:cubicBezTo>
                      <a:cubicBezTo>
                        <a:pt x="860466" y="325868"/>
                        <a:pt x="898378" y="436895"/>
                        <a:pt x="907179" y="489701"/>
                      </a:cubicBezTo>
                      <a:cubicBezTo>
                        <a:pt x="918688" y="557401"/>
                        <a:pt x="784642" y="575003"/>
                        <a:pt x="752823" y="547246"/>
                      </a:cubicBezTo>
                      <a:cubicBezTo>
                        <a:pt x="740637" y="537091"/>
                        <a:pt x="712880" y="510011"/>
                        <a:pt x="694601" y="470745"/>
                      </a:cubicBezTo>
                      <a:cubicBezTo>
                        <a:pt x="662782" y="403045"/>
                        <a:pt x="575449" y="179636"/>
                        <a:pt x="511812" y="108551"/>
                      </a:cubicBezTo>
                      <a:cubicBezTo>
                        <a:pt x="496917" y="216194"/>
                        <a:pt x="638410" y="430125"/>
                        <a:pt x="648565" y="500533"/>
                      </a:cubicBezTo>
                      <a:cubicBezTo>
                        <a:pt x="650596" y="524228"/>
                        <a:pt x="638410" y="543861"/>
                        <a:pt x="609299" y="543861"/>
                      </a:cubicBezTo>
                      <a:lnTo>
                        <a:pt x="609299" y="543861"/>
                      </a:lnTo>
                      <a:close/>
                    </a:path>
                  </a:pathLst>
                </a:custGeom>
                <a:solidFill>
                  <a:srgbClr val="F9C9A2"/>
                </a:solidFill>
                <a:ln w="67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252831"/>
                    </a:solidFill>
                  </a:endParaRPr>
                </a:p>
              </p:txBody>
            </p:sp>
            <p:sp>
              <p:nvSpPr>
                <p:cNvPr id="53" name="Freeform: Shape 189">
                  <a:extLst>
                    <a:ext uri="{FF2B5EF4-FFF2-40B4-BE49-F238E27FC236}">
                      <a16:creationId xmlns:a16="http://schemas.microsoft.com/office/drawing/2014/main" id="{DA6ACC52-D128-4F21-ADC4-758907FA524E}"/>
                    </a:ext>
                  </a:extLst>
                </p:cNvPr>
                <p:cNvSpPr/>
                <p:nvPr/>
              </p:nvSpPr>
              <p:spPr>
                <a:xfrm>
                  <a:off x="9434420" y="5703425"/>
                  <a:ext cx="1066109" cy="446195"/>
                </a:xfrm>
                <a:custGeom>
                  <a:avLst/>
                  <a:gdLst>
                    <a:gd name="connsiteX0" fmla="*/ 1596364 w 1605399"/>
                    <a:gd name="connsiteY0" fmla="*/ 404763 h 671903"/>
                    <a:gd name="connsiteX1" fmla="*/ 1362799 w 1605399"/>
                    <a:gd name="connsiteY1" fmla="*/ 121778 h 671903"/>
                    <a:gd name="connsiteX2" fmla="*/ 1362799 w 1605399"/>
                    <a:gd name="connsiteY2" fmla="*/ 121778 h 671903"/>
                    <a:gd name="connsiteX3" fmla="*/ 1234169 w 1605399"/>
                    <a:gd name="connsiteY3" fmla="*/ 77096 h 671903"/>
                    <a:gd name="connsiteX4" fmla="*/ 819846 w 1605399"/>
                    <a:gd name="connsiteY4" fmla="*/ 21582 h 671903"/>
                    <a:gd name="connsiteX5" fmla="*/ 702725 w 1605399"/>
                    <a:gd name="connsiteY5" fmla="*/ 6688 h 671903"/>
                    <a:gd name="connsiteX6" fmla="*/ 590343 w 1605399"/>
                    <a:gd name="connsiteY6" fmla="*/ 6011 h 671903"/>
                    <a:gd name="connsiteX7" fmla="*/ 414323 w 1605399"/>
                    <a:gd name="connsiteY7" fmla="*/ 76419 h 671903"/>
                    <a:gd name="connsiteX8" fmla="*/ 238304 w 1605399"/>
                    <a:gd name="connsiteY8" fmla="*/ 189478 h 671903"/>
                    <a:gd name="connsiteX9" fmla="*/ 114413 w 1605399"/>
                    <a:gd name="connsiteY9" fmla="*/ 333002 h 671903"/>
                    <a:gd name="connsiteX10" fmla="*/ 90041 w 1605399"/>
                    <a:gd name="connsiteY10" fmla="*/ 358051 h 671903"/>
                    <a:gd name="connsiteX11" fmla="*/ 5416 w 1605399"/>
                    <a:gd name="connsiteY11" fmla="*/ 483295 h 671903"/>
                    <a:gd name="connsiteX12" fmla="*/ 0 w 1605399"/>
                    <a:gd name="connsiteY12" fmla="*/ 515114 h 671903"/>
                    <a:gd name="connsiteX13" fmla="*/ 4739 w 1605399"/>
                    <a:gd name="connsiteY13" fmla="*/ 527300 h 671903"/>
                    <a:gd name="connsiteX14" fmla="*/ 133369 w 1605399"/>
                    <a:gd name="connsiteY14" fmla="*/ 546256 h 671903"/>
                    <a:gd name="connsiteX15" fmla="*/ 235596 w 1605399"/>
                    <a:gd name="connsiteY15" fmla="*/ 563858 h 671903"/>
                    <a:gd name="connsiteX16" fmla="*/ 289756 w 1605399"/>
                    <a:gd name="connsiteY16" fmla="*/ 573336 h 671903"/>
                    <a:gd name="connsiteX17" fmla="*/ 336469 w 1605399"/>
                    <a:gd name="connsiteY17" fmla="*/ 563858 h 671903"/>
                    <a:gd name="connsiteX18" fmla="*/ 374380 w 1605399"/>
                    <a:gd name="connsiteY18" fmla="*/ 525269 h 671903"/>
                    <a:gd name="connsiteX19" fmla="*/ 587635 w 1605399"/>
                    <a:gd name="connsiteY19" fmla="*/ 282904 h 671903"/>
                    <a:gd name="connsiteX20" fmla="*/ 611330 w 1605399"/>
                    <a:gd name="connsiteY20" fmla="*/ 274779 h 671903"/>
                    <a:gd name="connsiteX21" fmla="*/ 441403 w 1605399"/>
                    <a:gd name="connsiteY21" fmla="*/ 522561 h 671903"/>
                    <a:gd name="connsiteX22" fmla="*/ 441403 w 1605399"/>
                    <a:gd name="connsiteY22" fmla="*/ 523238 h 671903"/>
                    <a:gd name="connsiteX23" fmla="*/ 440727 w 1605399"/>
                    <a:gd name="connsiteY23" fmla="*/ 566566 h 671903"/>
                    <a:gd name="connsiteX24" fmla="*/ 489470 w 1605399"/>
                    <a:gd name="connsiteY24" fmla="*/ 599062 h 671903"/>
                    <a:gd name="connsiteX25" fmla="*/ 635702 w 1605399"/>
                    <a:gd name="connsiteY25" fmla="*/ 512406 h 671903"/>
                    <a:gd name="connsiteX26" fmla="*/ 676999 w 1605399"/>
                    <a:gd name="connsiteY26" fmla="*/ 463662 h 671903"/>
                    <a:gd name="connsiteX27" fmla="*/ 802921 w 1605399"/>
                    <a:gd name="connsiteY27" fmla="*/ 361436 h 671903"/>
                    <a:gd name="connsiteX28" fmla="*/ 1076429 w 1605399"/>
                    <a:gd name="connsiteY28" fmla="*/ 263271 h 671903"/>
                    <a:gd name="connsiteX29" fmla="*/ 1150899 w 1605399"/>
                    <a:gd name="connsiteY29" fmla="*/ 262594 h 671903"/>
                    <a:gd name="connsiteX30" fmla="*/ 1077106 w 1605399"/>
                    <a:gd name="connsiteY30" fmla="*/ 288319 h 671903"/>
                    <a:gd name="connsiteX31" fmla="*/ 815784 w 1605399"/>
                    <a:gd name="connsiteY31" fmla="*/ 407471 h 671903"/>
                    <a:gd name="connsiteX32" fmla="*/ 664136 w 1605399"/>
                    <a:gd name="connsiteY32" fmla="*/ 517145 h 671903"/>
                    <a:gd name="connsiteX33" fmla="*/ 664813 w 1605399"/>
                    <a:gd name="connsiteY33" fmla="*/ 577398 h 671903"/>
                    <a:gd name="connsiteX34" fmla="*/ 950506 w 1605399"/>
                    <a:gd name="connsiteY34" fmla="*/ 550318 h 671903"/>
                    <a:gd name="connsiteX35" fmla="*/ 1096061 w 1605399"/>
                    <a:gd name="connsiteY35" fmla="*/ 519853 h 671903"/>
                    <a:gd name="connsiteX36" fmla="*/ 1184071 w 1605399"/>
                    <a:gd name="connsiteY36" fmla="*/ 553026 h 671903"/>
                    <a:gd name="connsiteX37" fmla="*/ 1328949 w 1605399"/>
                    <a:gd name="connsiteY37" fmla="*/ 643067 h 671903"/>
                    <a:gd name="connsiteX38" fmla="*/ 1417636 w 1605399"/>
                    <a:gd name="connsiteY38" fmla="*/ 671501 h 671903"/>
                    <a:gd name="connsiteX39" fmla="*/ 1569284 w 1605399"/>
                    <a:gd name="connsiteY39" fmla="*/ 662023 h 671903"/>
                    <a:gd name="connsiteX40" fmla="*/ 1596364 w 1605399"/>
                    <a:gd name="connsiteY40" fmla="*/ 404763 h 671903"/>
                    <a:gd name="connsiteX41" fmla="*/ 1596364 w 1605399"/>
                    <a:gd name="connsiteY41" fmla="*/ 404763 h 671903"/>
                    <a:gd name="connsiteX42" fmla="*/ 248459 w 1605399"/>
                    <a:gd name="connsiteY42" fmla="*/ 388516 h 671903"/>
                    <a:gd name="connsiteX43" fmla="*/ 248459 w 1605399"/>
                    <a:gd name="connsiteY43" fmla="*/ 388516 h 671903"/>
                    <a:gd name="connsiteX44" fmla="*/ 248459 w 1605399"/>
                    <a:gd name="connsiteY44" fmla="*/ 388516 h 671903"/>
                    <a:gd name="connsiteX45" fmla="*/ 248459 w 1605399"/>
                    <a:gd name="connsiteY45" fmla="*/ 388516 h 671903"/>
                    <a:gd name="connsiteX46" fmla="*/ 248459 w 1605399"/>
                    <a:gd name="connsiteY46" fmla="*/ 388516 h 671903"/>
                    <a:gd name="connsiteX47" fmla="*/ 249136 w 1605399"/>
                    <a:gd name="connsiteY47" fmla="*/ 387838 h 671903"/>
                    <a:gd name="connsiteX48" fmla="*/ 249136 w 1605399"/>
                    <a:gd name="connsiteY48" fmla="*/ 387838 h 671903"/>
                    <a:gd name="connsiteX49" fmla="*/ 249812 w 1605399"/>
                    <a:gd name="connsiteY49" fmla="*/ 385807 h 671903"/>
                    <a:gd name="connsiteX50" fmla="*/ 249136 w 1605399"/>
                    <a:gd name="connsiteY50" fmla="*/ 387838 h 671903"/>
                    <a:gd name="connsiteX51" fmla="*/ 249136 w 1605399"/>
                    <a:gd name="connsiteY51" fmla="*/ 387838 h 671903"/>
                    <a:gd name="connsiteX52" fmla="*/ 249136 w 1605399"/>
                    <a:gd name="connsiteY52" fmla="*/ 387838 h 671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1605399" h="671903">
                      <a:moveTo>
                        <a:pt x="1596364" y="404763"/>
                      </a:moveTo>
                      <a:cubicBezTo>
                        <a:pt x="1566575" y="271394"/>
                        <a:pt x="1495491" y="171199"/>
                        <a:pt x="1362799" y="121778"/>
                      </a:cubicBezTo>
                      <a:lnTo>
                        <a:pt x="1362799" y="121778"/>
                      </a:lnTo>
                      <a:cubicBezTo>
                        <a:pt x="1309316" y="95375"/>
                        <a:pt x="1279529" y="83189"/>
                        <a:pt x="1234169" y="77096"/>
                      </a:cubicBezTo>
                      <a:cubicBezTo>
                        <a:pt x="1096739" y="57463"/>
                        <a:pt x="957954" y="40538"/>
                        <a:pt x="819846" y="21582"/>
                      </a:cubicBezTo>
                      <a:cubicBezTo>
                        <a:pt x="781257" y="16166"/>
                        <a:pt x="741314" y="10750"/>
                        <a:pt x="702725" y="6688"/>
                      </a:cubicBezTo>
                      <a:cubicBezTo>
                        <a:pt x="666167" y="-2790"/>
                        <a:pt x="628255" y="-1436"/>
                        <a:pt x="590343" y="6011"/>
                      </a:cubicBezTo>
                      <a:cubicBezTo>
                        <a:pt x="530090" y="27675"/>
                        <a:pt x="477285" y="71003"/>
                        <a:pt x="414323" y="76419"/>
                      </a:cubicBezTo>
                      <a:cubicBezTo>
                        <a:pt x="331730" y="83866"/>
                        <a:pt x="286371" y="136672"/>
                        <a:pt x="238304" y="189478"/>
                      </a:cubicBezTo>
                      <a:cubicBezTo>
                        <a:pt x="194976" y="235514"/>
                        <a:pt x="155710" y="284934"/>
                        <a:pt x="114413" y="333002"/>
                      </a:cubicBezTo>
                      <a:cubicBezTo>
                        <a:pt x="108320" y="340448"/>
                        <a:pt x="97488" y="350603"/>
                        <a:pt x="90041" y="358051"/>
                      </a:cubicBezTo>
                      <a:cubicBezTo>
                        <a:pt x="50775" y="391901"/>
                        <a:pt x="25049" y="436582"/>
                        <a:pt x="5416" y="483295"/>
                      </a:cubicBezTo>
                      <a:cubicBezTo>
                        <a:pt x="2708" y="494127"/>
                        <a:pt x="0" y="504959"/>
                        <a:pt x="0" y="515114"/>
                      </a:cubicBezTo>
                      <a:cubicBezTo>
                        <a:pt x="677" y="519853"/>
                        <a:pt x="2031" y="523915"/>
                        <a:pt x="4739" y="527300"/>
                      </a:cubicBezTo>
                      <a:cubicBezTo>
                        <a:pt x="45359" y="570628"/>
                        <a:pt x="94780" y="560473"/>
                        <a:pt x="133369" y="546256"/>
                      </a:cubicBezTo>
                      <a:cubicBezTo>
                        <a:pt x="201069" y="513083"/>
                        <a:pt x="228826" y="563181"/>
                        <a:pt x="235596" y="563858"/>
                      </a:cubicBezTo>
                      <a:cubicBezTo>
                        <a:pt x="251844" y="560473"/>
                        <a:pt x="273507" y="567243"/>
                        <a:pt x="289756" y="573336"/>
                      </a:cubicBezTo>
                      <a:cubicBezTo>
                        <a:pt x="303972" y="574013"/>
                        <a:pt x="322929" y="570628"/>
                        <a:pt x="336469" y="563858"/>
                      </a:cubicBezTo>
                      <a:cubicBezTo>
                        <a:pt x="353394" y="552349"/>
                        <a:pt x="377089" y="527300"/>
                        <a:pt x="374380" y="525269"/>
                      </a:cubicBezTo>
                      <a:cubicBezTo>
                        <a:pt x="446142" y="437259"/>
                        <a:pt x="511135" y="359404"/>
                        <a:pt x="587635" y="282904"/>
                      </a:cubicBezTo>
                      <a:cubicBezTo>
                        <a:pt x="593728" y="276811"/>
                        <a:pt x="603883" y="273426"/>
                        <a:pt x="611330" y="274779"/>
                      </a:cubicBezTo>
                      <a:cubicBezTo>
                        <a:pt x="550400" y="353988"/>
                        <a:pt x="477285" y="427104"/>
                        <a:pt x="441403" y="522561"/>
                      </a:cubicBezTo>
                      <a:lnTo>
                        <a:pt x="441403" y="523238"/>
                      </a:lnTo>
                      <a:cubicBezTo>
                        <a:pt x="433280" y="552349"/>
                        <a:pt x="438695" y="560473"/>
                        <a:pt x="440727" y="566566"/>
                      </a:cubicBezTo>
                      <a:cubicBezTo>
                        <a:pt x="446142" y="580783"/>
                        <a:pt x="469837" y="597031"/>
                        <a:pt x="489470" y="599062"/>
                      </a:cubicBezTo>
                      <a:cubicBezTo>
                        <a:pt x="560555" y="606509"/>
                        <a:pt x="618100" y="530008"/>
                        <a:pt x="635702" y="512406"/>
                      </a:cubicBezTo>
                      <a:cubicBezTo>
                        <a:pt x="635702" y="512406"/>
                        <a:pt x="669552" y="471109"/>
                        <a:pt x="676999" y="463662"/>
                      </a:cubicBezTo>
                      <a:cubicBezTo>
                        <a:pt x="726420" y="411533"/>
                        <a:pt x="748761" y="395286"/>
                        <a:pt x="802921" y="361436"/>
                      </a:cubicBezTo>
                      <a:cubicBezTo>
                        <a:pt x="885515" y="301183"/>
                        <a:pt x="955923" y="265302"/>
                        <a:pt x="1076429" y="263271"/>
                      </a:cubicBezTo>
                      <a:cubicBezTo>
                        <a:pt x="1103509" y="262594"/>
                        <a:pt x="1129234" y="263948"/>
                        <a:pt x="1150899" y="262594"/>
                      </a:cubicBezTo>
                      <a:cubicBezTo>
                        <a:pt x="1131942" y="270041"/>
                        <a:pt x="1109601" y="277488"/>
                        <a:pt x="1077106" y="288319"/>
                      </a:cubicBezTo>
                      <a:cubicBezTo>
                        <a:pt x="984356" y="316077"/>
                        <a:pt x="903794" y="369559"/>
                        <a:pt x="815784" y="407471"/>
                      </a:cubicBezTo>
                      <a:cubicBezTo>
                        <a:pt x="762978" y="440644"/>
                        <a:pt x="703402" y="464339"/>
                        <a:pt x="664136" y="517145"/>
                      </a:cubicBezTo>
                      <a:cubicBezTo>
                        <a:pt x="653981" y="538809"/>
                        <a:pt x="653304" y="558442"/>
                        <a:pt x="664813" y="577398"/>
                      </a:cubicBezTo>
                      <a:cubicBezTo>
                        <a:pt x="683092" y="599739"/>
                        <a:pt x="804275" y="599062"/>
                        <a:pt x="950506" y="550318"/>
                      </a:cubicBezTo>
                      <a:cubicBezTo>
                        <a:pt x="989096" y="537455"/>
                        <a:pt x="1056796" y="525269"/>
                        <a:pt x="1096061" y="519853"/>
                      </a:cubicBezTo>
                      <a:cubicBezTo>
                        <a:pt x="1117726" y="516468"/>
                        <a:pt x="1165116" y="536101"/>
                        <a:pt x="1184071" y="553026"/>
                      </a:cubicBezTo>
                      <a:cubicBezTo>
                        <a:pt x="1207089" y="573336"/>
                        <a:pt x="1320825" y="641036"/>
                        <a:pt x="1328949" y="643067"/>
                      </a:cubicBezTo>
                      <a:cubicBezTo>
                        <a:pt x="1358737" y="651868"/>
                        <a:pt x="1385817" y="669470"/>
                        <a:pt x="1417636" y="671501"/>
                      </a:cubicBezTo>
                      <a:cubicBezTo>
                        <a:pt x="1467734" y="671501"/>
                        <a:pt x="1519186" y="674886"/>
                        <a:pt x="1569284" y="662023"/>
                      </a:cubicBezTo>
                      <a:cubicBezTo>
                        <a:pt x="1599072" y="580106"/>
                        <a:pt x="1617350" y="494804"/>
                        <a:pt x="1596364" y="404763"/>
                      </a:cubicBezTo>
                      <a:lnTo>
                        <a:pt x="1596364" y="404763"/>
                      </a:lnTo>
                      <a:close/>
                      <a:moveTo>
                        <a:pt x="248459" y="388516"/>
                      </a:moveTo>
                      <a:cubicBezTo>
                        <a:pt x="248459" y="388516"/>
                        <a:pt x="249136" y="387838"/>
                        <a:pt x="248459" y="388516"/>
                      </a:cubicBezTo>
                      <a:cubicBezTo>
                        <a:pt x="249136" y="387838"/>
                        <a:pt x="249136" y="387838"/>
                        <a:pt x="248459" y="388516"/>
                      </a:cubicBezTo>
                      <a:cubicBezTo>
                        <a:pt x="249136" y="387838"/>
                        <a:pt x="249136" y="387838"/>
                        <a:pt x="248459" y="388516"/>
                      </a:cubicBezTo>
                      <a:lnTo>
                        <a:pt x="248459" y="388516"/>
                      </a:lnTo>
                      <a:close/>
                      <a:moveTo>
                        <a:pt x="249136" y="387838"/>
                      </a:moveTo>
                      <a:lnTo>
                        <a:pt x="249136" y="387838"/>
                      </a:lnTo>
                      <a:cubicBezTo>
                        <a:pt x="249136" y="387162"/>
                        <a:pt x="249812" y="387162"/>
                        <a:pt x="249812" y="385807"/>
                      </a:cubicBezTo>
                      <a:lnTo>
                        <a:pt x="249136" y="387838"/>
                      </a:lnTo>
                      <a:lnTo>
                        <a:pt x="249136" y="387838"/>
                      </a:lnTo>
                      <a:lnTo>
                        <a:pt x="249136" y="387838"/>
                      </a:lnTo>
                      <a:close/>
                    </a:path>
                  </a:pathLst>
                </a:custGeom>
                <a:solidFill>
                  <a:srgbClr val="F9C9A2"/>
                </a:solidFill>
                <a:ln w="67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252831"/>
                    </a:solidFill>
                  </a:endParaRPr>
                </a:p>
              </p:txBody>
            </p:sp>
            <p:sp>
              <p:nvSpPr>
                <p:cNvPr id="54" name="Freeform: Shape 190">
                  <a:extLst>
                    <a:ext uri="{FF2B5EF4-FFF2-40B4-BE49-F238E27FC236}">
                      <a16:creationId xmlns:a16="http://schemas.microsoft.com/office/drawing/2014/main" id="{85E57825-95E9-411E-BB03-78E72AB55CB3}"/>
                    </a:ext>
                  </a:extLst>
                </p:cNvPr>
                <p:cNvSpPr/>
                <p:nvPr/>
              </p:nvSpPr>
              <p:spPr>
                <a:xfrm>
                  <a:off x="9478029" y="5760016"/>
                  <a:ext cx="1021895" cy="390626"/>
                </a:xfrm>
                <a:custGeom>
                  <a:avLst/>
                  <a:gdLst>
                    <a:gd name="connsiteX0" fmla="*/ 651532 w 1021895"/>
                    <a:gd name="connsiteY0" fmla="*/ 87922 h 390626"/>
                    <a:gd name="connsiteX1" fmla="*/ 714382 w 1021895"/>
                    <a:gd name="connsiteY1" fmla="*/ 107001 h 390626"/>
                    <a:gd name="connsiteX2" fmla="*/ 714831 w 1021895"/>
                    <a:gd name="connsiteY2" fmla="*/ 117791 h 390626"/>
                    <a:gd name="connsiteX3" fmla="*/ 670323 w 1021895"/>
                    <a:gd name="connsiteY3" fmla="*/ 118240 h 390626"/>
                    <a:gd name="connsiteX4" fmla="*/ 481949 w 1021895"/>
                    <a:gd name="connsiteY4" fmla="*/ 191971 h 390626"/>
                    <a:gd name="connsiteX5" fmla="*/ 385740 w 1021895"/>
                    <a:gd name="connsiteY5" fmla="*/ 277841 h 390626"/>
                    <a:gd name="connsiteX6" fmla="*/ 371802 w 1021895"/>
                    <a:gd name="connsiteY6" fmla="*/ 294925 h 390626"/>
                    <a:gd name="connsiteX7" fmla="*/ 321000 w 1021895"/>
                    <a:gd name="connsiteY7" fmla="*/ 337635 h 390626"/>
                    <a:gd name="connsiteX8" fmla="*/ 277841 w 1021895"/>
                    <a:gd name="connsiteY8" fmla="*/ 345727 h 390626"/>
                    <a:gd name="connsiteX9" fmla="*/ 246370 w 1021895"/>
                    <a:gd name="connsiteY9" fmla="*/ 309761 h 390626"/>
                    <a:gd name="connsiteX10" fmla="*/ 268399 w 1021895"/>
                    <a:gd name="connsiteY10" fmla="*/ 318753 h 390626"/>
                    <a:gd name="connsiteX11" fmla="*/ 351121 w 1021895"/>
                    <a:gd name="connsiteY11" fmla="*/ 284135 h 390626"/>
                    <a:gd name="connsiteX12" fmla="*/ 552983 w 1021895"/>
                    <a:gd name="connsiteY12" fmla="*/ 109249 h 390626"/>
                    <a:gd name="connsiteX13" fmla="*/ 613227 w 1021895"/>
                    <a:gd name="connsiteY13" fmla="*/ 89173 h 390626"/>
                    <a:gd name="connsiteX14" fmla="*/ 651532 w 1021895"/>
                    <a:gd name="connsiteY14" fmla="*/ 87922 h 390626"/>
                    <a:gd name="connsiteX15" fmla="*/ 854201 w 1021895"/>
                    <a:gd name="connsiteY15" fmla="*/ 19783 h 390626"/>
                    <a:gd name="connsiteX16" fmla="*/ 1017398 w 1021895"/>
                    <a:gd name="connsiteY16" fmla="*/ 217149 h 390626"/>
                    <a:gd name="connsiteX17" fmla="*/ 998066 w 1021895"/>
                    <a:gd name="connsiteY17" fmla="*/ 383043 h 390626"/>
                    <a:gd name="connsiteX18" fmla="*/ 763836 w 1021895"/>
                    <a:gd name="connsiteY18" fmla="*/ 328644 h 390626"/>
                    <a:gd name="connsiteX19" fmla="*/ 684710 w 1021895"/>
                    <a:gd name="connsiteY19" fmla="*/ 293577 h 390626"/>
                    <a:gd name="connsiteX20" fmla="*/ 585802 w 1021895"/>
                    <a:gd name="connsiteY20" fmla="*/ 312909 h 390626"/>
                    <a:gd name="connsiteX21" fmla="*/ 500831 w 1021895"/>
                    <a:gd name="connsiteY21" fmla="*/ 334938 h 390626"/>
                    <a:gd name="connsiteX22" fmla="*/ 403723 w 1021895"/>
                    <a:gd name="connsiteY22" fmla="*/ 331341 h 390626"/>
                    <a:gd name="connsiteX23" fmla="*/ 392033 w 1021895"/>
                    <a:gd name="connsiteY23" fmla="*/ 309762 h 390626"/>
                    <a:gd name="connsiteX24" fmla="*/ 646945 w 1021895"/>
                    <a:gd name="connsiteY24" fmla="*/ 266603 h 390626"/>
                    <a:gd name="connsiteX25" fmla="*/ 798902 w 1021895"/>
                    <a:gd name="connsiteY25" fmla="*/ 293127 h 390626"/>
                    <a:gd name="connsiteX26" fmla="*/ 866790 w 1021895"/>
                    <a:gd name="connsiteY26" fmla="*/ 346627 h 390626"/>
                    <a:gd name="connsiteX27" fmla="*/ 961650 w 1021895"/>
                    <a:gd name="connsiteY27" fmla="*/ 361913 h 390626"/>
                    <a:gd name="connsiteX28" fmla="*/ 988175 w 1021895"/>
                    <a:gd name="connsiteY28" fmla="*/ 296274 h 390626"/>
                    <a:gd name="connsiteX29" fmla="*/ 900508 w 1021895"/>
                    <a:gd name="connsiteY29" fmla="*/ 68338 h 390626"/>
                    <a:gd name="connsiteX30" fmla="*/ 854201 w 1021895"/>
                    <a:gd name="connsiteY30" fmla="*/ 19783 h 390626"/>
                    <a:gd name="connsiteX31" fmla="*/ 489143 w 1021895"/>
                    <a:gd name="connsiteY31" fmla="*/ 0 h 390626"/>
                    <a:gd name="connsiteX32" fmla="*/ 361462 w 1021895"/>
                    <a:gd name="connsiteY32" fmla="*/ 126782 h 390626"/>
                    <a:gd name="connsiteX33" fmla="*/ 335836 w 1021895"/>
                    <a:gd name="connsiteY33" fmla="*/ 150160 h 390626"/>
                    <a:gd name="connsiteX34" fmla="*/ 238727 w 1021895"/>
                    <a:gd name="connsiteY34" fmla="*/ 257609 h 390626"/>
                    <a:gd name="connsiteX35" fmla="*/ 211303 w 1021895"/>
                    <a:gd name="connsiteY35" fmla="*/ 292226 h 390626"/>
                    <a:gd name="connsiteX36" fmla="*/ 207706 w 1021895"/>
                    <a:gd name="connsiteY36" fmla="*/ 295824 h 390626"/>
                    <a:gd name="connsiteX37" fmla="*/ 178033 w 1021895"/>
                    <a:gd name="connsiteY37" fmla="*/ 322798 h 390626"/>
                    <a:gd name="connsiteX38" fmla="*/ 108349 w 1021895"/>
                    <a:gd name="connsiteY38" fmla="*/ 318752 h 390626"/>
                    <a:gd name="connsiteX39" fmla="*/ 40462 w 1021895"/>
                    <a:gd name="connsiteY39" fmla="*/ 311559 h 390626"/>
                    <a:gd name="connsiteX40" fmla="*/ 0 w 1021895"/>
                    <a:gd name="connsiteY40" fmla="*/ 316953 h 390626"/>
                    <a:gd name="connsiteX41" fmla="*/ 84521 w 1021895"/>
                    <a:gd name="connsiteY41" fmla="*/ 245020 h 390626"/>
                    <a:gd name="connsiteX42" fmla="*/ 117789 w 1021895"/>
                    <a:gd name="connsiteY42" fmla="*/ 201862 h 390626"/>
                    <a:gd name="connsiteX43" fmla="*/ 98009 w 1021895"/>
                    <a:gd name="connsiteY43" fmla="*/ 252214 h 390626"/>
                    <a:gd name="connsiteX44" fmla="*/ 111946 w 1021895"/>
                    <a:gd name="connsiteY44" fmla="*/ 307063 h 390626"/>
                    <a:gd name="connsiteX45" fmla="*/ 172189 w 1021895"/>
                    <a:gd name="connsiteY45" fmla="*/ 285933 h 390626"/>
                    <a:gd name="connsiteX46" fmla="*/ 394731 w 1021895"/>
                    <a:gd name="connsiteY46" fmla="*/ 56647 h 390626"/>
                    <a:gd name="connsiteX47" fmla="*/ 489143 w 1021895"/>
                    <a:gd name="connsiteY47" fmla="*/ 0 h 390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1021895" h="390626">
                      <a:moveTo>
                        <a:pt x="651532" y="87922"/>
                      </a:moveTo>
                      <a:cubicBezTo>
                        <a:pt x="686280" y="90832"/>
                        <a:pt x="709577" y="103966"/>
                        <a:pt x="714382" y="107001"/>
                      </a:cubicBezTo>
                      <a:cubicBezTo>
                        <a:pt x="721575" y="112396"/>
                        <a:pt x="722024" y="120038"/>
                        <a:pt x="714831" y="117791"/>
                      </a:cubicBezTo>
                      <a:cubicBezTo>
                        <a:pt x="709437" y="118240"/>
                        <a:pt x="687857" y="118240"/>
                        <a:pt x="670323" y="118240"/>
                      </a:cubicBezTo>
                      <a:cubicBezTo>
                        <a:pt x="597491" y="116442"/>
                        <a:pt x="537697" y="150610"/>
                        <a:pt x="481949" y="191971"/>
                      </a:cubicBezTo>
                      <a:cubicBezTo>
                        <a:pt x="445533" y="215799"/>
                        <a:pt x="411815" y="242324"/>
                        <a:pt x="385740" y="277841"/>
                      </a:cubicBezTo>
                      <a:cubicBezTo>
                        <a:pt x="380794" y="284135"/>
                        <a:pt x="376748" y="289530"/>
                        <a:pt x="371802" y="294925"/>
                      </a:cubicBezTo>
                      <a:cubicBezTo>
                        <a:pt x="359663" y="307513"/>
                        <a:pt x="342130" y="322349"/>
                        <a:pt x="321000" y="337635"/>
                      </a:cubicBezTo>
                      <a:cubicBezTo>
                        <a:pt x="304815" y="345727"/>
                        <a:pt x="298521" y="347975"/>
                        <a:pt x="277841" y="345727"/>
                      </a:cubicBezTo>
                      <a:cubicBezTo>
                        <a:pt x="264803" y="341232"/>
                        <a:pt x="246370" y="331790"/>
                        <a:pt x="246370" y="309761"/>
                      </a:cubicBezTo>
                      <a:cubicBezTo>
                        <a:pt x="252214" y="309761"/>
                        <a:pt x="256261" y="316954"/>
                        <a:pt x="268399" y="318753"/>
                      </a:cubicBezTo>
                      <a:cubicBezTo>
                        <a:pt x="309761" y="325496"/>
                        <a:pt x="322348" y="319652"/>
                        <a:pt x="351121" y="284135"/>
                      </a:cubicBezTo>
                      <a:cubicBezTo>
                        <a:pt x="408219" y="213551"/>
                        <a:pt x="473408" y="151059"/>
                        <a:pt x="552983" y="109249"/>
                      </a:cubicBezTo>
                      <a:cubicBezTo>
                        <a:pt x="574451" y="98010"/>
                        <a:pt x="594738" y="91912"/>
                        <a:pt x="613227" y="89173"/>
                      </a:cubicBezTo>
                      <a:cubicBezTo>
                        <a:pt x="627094" y="87118"/>
                        <a:pt x="639949" y="86952"/>
                        <a:pt x="651532" y="87922"/>
                      </a:cubicBezTo>
                      <a:close/>
                      <a:moveTo>
                        <a:pt x="854201" y="19783"/>
                      </a:moveTo>
                      <a:cubicBezTo>
                        <a:pt x="942768" y="53502"/>
                        <a:pt x="989974" y="109250"/>
                        <a:pt x="1017398" y="217149"/>
                      </a:cubicBezTo>
                      <a:cubicBezTo>
                        <a:pt x="1017398" y="217149"/>
                        <a:pt x="1035831" y="316505"/>
                        <a:pt x="998066" y="383043"/>
                      </a:cubicBezTo>
                      <a:cubicBezTo>
                        <a:pt x="925684" y="400577"/>
                        <a:pt x="842961" y="389787"/>
                        <a:pt x="763836" y="328644"/>
                      </a:cubicBezTo>
                      <a:cubicBezTo>
                        <a:pt x="753046" y="320102"/>
                        <a:pt x="710336" y="290430"/>
                        <a:pt x="684710" y="293577"/>
                      </a:cubicBezTo>
                      <a:lnTo>
                        <a:pt x="585802" y="312909"/>
                      </a:lnTo>
                      <a:cubicBezTo>
                        <a:pt x="561974" y="320102"/>
                        <a:pt x="526457" y="329094"/>
                        <a:pt x="500831" y="334938"/>
                      </a:cubicBezTo>
                      <a:cubicBezTo>
                        <a:pt x="483747" y="338984"/>
                        <a:pt x="441487" y="338984"/>
                        <a:pt x="403723" y="331341"/>
                      </a:cubicBezTo>
                      <a:cubicBezTo>
                        <a:pt x="394731" y="329544"/>
                        <a:pt x="387088" y="321900"/>
                        <a:pt x="392033" y="309762"/>
                      </a:cubicBezTo>
                      <a:cubicBezTo>
                        <a:pt x="393831" y="307963"/>
                        <a:pt x="580407" y="286383"/>
                        <a:pt x="646945" y="266603"/>
                      </a:cubicBezTo>
                      <a:cubicBezTo>
                        <a:pt x="704490" y="249518"/>
                        <a:pt x="754395" y="249968"/>
                        <a:pt x="798902" y="293127"/>
                      </a:cubicBezTo>
                      <a:cubicBezTo>
                        <a:pt x="820033" y="313808"/>
                        <a:pt x="842512" y="330442"/>
                        <a:pt x="866790" y="346627"/>
                      </a:cubicBezTo>
                      <a:cubicBezTo>
                        <a:pt x="890617" y="362362"/>
                        <a:pt x="933776" y="374951"/>
                        <a:pt x="961650" y="361913"/>
                      </a:cubicBezTo>
                      <a:cubicBezTo>
                        <a:pt x="990873" y="347976"/>
                        <a:pt x="988625" y="316056"/>
                        <a:pt x="988175" y="296274"/>
                      </a:cubicBezTo>
                      <a:cubicBezTo>
                        <a:pt x="986827" y="205909"/>
                        <a:pt x="965247" y="132628"/>
                        <a:pt x="900508" y="68338"/>
                      </a:cubicBezTo>
                      <a:cubicBezTo>
                        <a:pt x="887470" y="54850"/>
                        <a:pt x="863192" y="44960"/>
                        <a:pt x="854201" y="19783"/>
                      </a:cubicBezTo>
                      <a:close/>
                      <a:moveTo>
                        <a:pt x="489143" y="0"/>
                      </a:moveTo>
                      <a:cubicBezTo>
                        <a:pt x="445084" y="40912"/>
                        <a:pt x="401025" y="81824"/>
                        <a:pt x="361462" y="126782"/>
                      </a:cubicBezTo>
                      <a:cubicBezTo>
                        <a:pt x="352471" y="134425"/>
                        <a:pt x="344378" y="142067"/>
                        <a:pt x="335836" y="150160"/>
                      </a:cubicBezTo>
                      <a:cubicBezTo>
                        <a:pt x="300769" y="183429"/>
                        <a:pt x="269748" y="220294"/>
                        <a:pt x="238727" y="257609"/>
                      </a:cubicBezTo>
                      <a:cubicBezTo>
                        <a:pt x="229286" y="268849"/>
                        <a:pt x="221643" y="281886"/>
                        <a:pt x="211303" y="292226"/>
                      </a:cubicBezTo>
                      <a:cubicBezTo>
                        <a:pt x="209953" y="293576"/>
                        <a:pt x="209055" y="294474"/>
                        <a:pt x="207706" y="295824"/>
                      </a:cubicBezTo>
                      <a:cubicBezTo>
                        <a:pt x="198264" y="305265"/>
                        <a:pt x="189273" y="315156"/>
                        <a:pt x="178033" y="322798"/>
                      </a:cubicBezTo>
                      <a:cubicBezTo>
                        <a:pt x="169042" y="327294"/>
                        <a:pt x="129029" y="343478"/>
                        <a:pt x="108349" y="318752"/>
                      </a:cubicBezTo>
                      <a:cubicBezTo>
                        <a:pt x="86769" y="304365"/>
                        <a:pt x="64740" y="298072"/>
                        <a:pt x="40462" y="311559"/>
                      </a:cubicBezTo>
                      <a:cubicBezTo>
                        <a:pt x="36416" y="314256"/>
                        <a:pt x="13038" y="320999"/>
                        <a:pt x="0" y="316953"/>
                      </a:cubicBezTo>
                      <a:cubicBezTo>
                        <a:pt x="39563" y="303916"/>
                        <a:pt x="64290" y="270198"/>
                        <a:pt x="84521" y="245020"/>
                      </a:cubicBezTo>
                      <a:cubicBezTo>
                        <a:pt x="95761" y="231084"/>
                        <a:pt x="101605" y="212202"/>
                        <a:pt x="117789" y="201862"/>
                      </a:cubicBezTo>
                      <a:cubicBezTo>
                        <a:pt x="111046" y="218496"/>
                        <a:pt x="103853" y="235130"/>
                        <a:pt x="98009" y="252214"/>
                      </a:cubicBezTo>
                      <a:cubicBezTo>
                        <a:pt x="91714" y="273345"/>
                        <a:pt x="86769" y="293576"/>
                        <a:pt x="111946" y="307063"/>
                      </a:cubicBezTo>
                      <a:cubicBezTo>
                        <a:pt x="137572" y="314705"/>
                        <a:pt x="155105" y="301668"/>
                        <a:pt x="172189" y="285933"/>
                      </a:cubicBezTo>
                      <a:cubicBezTo>
                        <a:pt x="251764" y="214000"/>
                        <a:pt x="315605" y="128580"/>
                        <a:pt x="394731" y="56647"/>
                      </a:cubicBezTo>
                      <a:cubicBezTo>
                        <a:pt x="422155" y="31920"/>
                        <a:pt x="453177" y="12588"/>
                        <a:pt x="489143" y="0"/>
                      </a:cubicBezTo>
                      <a:close/>
                    </a:path>
                  </a:pathLst>
                </a:custGeom>
                <a:solidFill>
                  <a:srgbClr val="EDBE98"/>
                </a:solidFill>
                <a:ln w="67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rgbClr val="252831"/>
                    </a:solidFill>
                  </a:endParaRPr>
                </a:p>
              </p:txBody>
            </p:sp>
          </p:grpSp>
        </p:grpSp>
      </p:grpSp>
      <p:sp>
        <p:nvSpPr>
          <p:cNvPr id="107" name="Bulut Belirtme Çizgisi 106"/>
          <p:cNvSpPr/>
          <p:nvPr/>
        </p:nvSpPr>
        <p:spPr>
          <a:xfrm flipH="1">
            <a:off x="3107264" y="787400"/>
            <a:ext cx="9084733" cy="3437468"/>
          </a:xfrm>
          <a:prstGeom prst="cloudCallou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tr-TR" sz="2000" dirty="0">
              <a:solidFill>
                <a:srgbClr val="68728D">
                  <a:lumMod val="75000"/>
                </a:srgbClr>
              </a:solidFill>
            </a:endParaRPr>
          </a:p>
        </p:txBody>
      </p:sp>
      <p:sp>
        <p:nvSpPr>
          <p:cNvPr id="106" name="Dikdörtgen 105">
            <a:extLst>
              <a:ext uri="{FF2B5EF4-FFF2-40B4-BE49-F238E27FC236}">
                <a16:creationId xmlns:a16="http://schemas.microsoft.com/office/drawing/2014/main" id="{02FFF0FE-9948-4775-B9EC-11D5B57B5EB4}"/>
              </a:ext>
            </a:extLst>
          </p:cNvPr>
          <p:cNvSpPr/>
          <p:nvPr/>
        </p:nvSpPr>
        <p:spPr>
          <a:xfrm>
            <a:off x="4447385" y="1849036"/>
            <a:ext cx="9398610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44546A"/>
              </a:buClr>
              <a:buFont typeface="Wingdings" panose="05000000000000000000" pitchFamily="2" charset="2"/>
              <a:buChar char="§"/>
            </a:pPr>
            <a:r>
              <a:rPr lang="tr-TR" sz="2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İmza </a:t>
            </a:r>
            <a:r>
              <a:rPr lang="tr-TR" sz="2000" dirty="0">
                <a:solidFill>
                  <a:prstClr val="black"/>
                </a:solidFill>
                <a:cs typeface="Times New Roman" panose="02020603050405020304" pitchFamily="18" charset="0"/>
              </a:rPr>
              <a:t>Yetki Yönergesi ve Yetki devri esas </a:t>
            </a:r>
            <a:r>
              <a:rPr lang="tr-TR" sz="2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alınır.</a:t>
            </a:r>
          </a:p>
          <a:p>
            <a:pPr marL="342900" indent="-342900" algn="just">
              <a:lnSpc>
                <a:spcPct val="150000"/>
              </a:lnSpc>
              <a:buClr>
                <a:srgbClr val="44546A"/>
              </a:buClr>
              <a:buFont typeface="Wingdings" panose="05000000000000000000" pitchFamily="2" charset="2"/>
              <a:buChar char="§"/>
            </a:pPr>
            <a:r>
              <a:rPr lang="tr-TR" sz="2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Kurumsal </a:t>
            </a:r>
            <a:r>
              <a:rPr lang="tr-TR" sz="2000" dirty="0">
                <a:solidFill>
                  <a:prstClr val="black"/>
                </a:solidFill>
                <a:cs typeface="Times New Roman" panose="02020603050405020304" pitchFamily="18" charset="0"/>
              </a:rPr>
              <a:t>kültür ve uygulamalar belirleyici </a:t>
            </a:r>
            <a:r>
              <a:rPr lang="tr-TR" sz="2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etkendir.</a:t>
            </a:r>
          </a:p>
          <a:p>
            <a:pPr marL="342900" indent="-342900" algn="just">
              <a:lnSpc>
                <a:spcPct val="150000"/>
              </a:lnSpc>
              <a:buClr>
                <a:srgbClr val="44546A"/>
              </a:buClr>
              <a:buFont typeface="Wingdings" panose="05000000000000000000" pitchFamily="2" charset="2"/>
              <a:buChar char="§"/>
            </a:pPr>
            <a:r>
              <a:rPr lang="tr-TR" sz="2000" dirty="0">
                <a:solidFill>
                  <a:prstClr val="black"/>
                </a:solidFill>
                <a:cs typeface="Times New Roman" panose="02020603050405020304" pitchFamily="18" charset="0"/>
              </a:rPr>
              <a:t>Belgenin konusu ve </a:t>
            </a:r>
            <a:r>
              <a:rPr lang="tr-TR" sz="2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muhatap dikkate alınır</a:t>
            </a:r>
            <a:r>
              <a:rPr lang="tr-TR" sz="2000" i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.</a:t>
            </a:r>
            <a:endParaRPr lang="tr-TR" sz="2000" dirty="0">
              <a:solidFill>
                <a:prstClr val="black"/>
              </a:solidFill>
            </a:endParaRPr>
          </a:p>
        </p:txBody>
      </p:sp>
      <p:sp>
        <p:nvSpPr>
          <p:cNvPr id="73" name="Dikdörtgen 72">
            <a:extLst>
              <a:ext uri="{FF2B5EF4-FFF2-40B4-BE49-F238E27FC236}">
                <a16:creationId xmlns:a16="http://schemas.microsoft.com/office/drawing/2014/main" id="{BEA76912-F015-4548-9884-9B36E46AD07C}"/>
              </a:ext>
            </a:extLst>
          </p:cNvPr>
          <p:cNvSpPr/>
          <p:nvPr/>
        </p:nvSpPr>
        <p:spPr>
          <a:xfrm>
            <a:off x="4447385" y="1135736"/>
            <a:ext cx="8220398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3600" b="1" i="1" dirty="0" smtClean="0">
                <a:solidFill>
                  <a:srgbClr val="C00000"/>
                </a:solidFill>
              </a:rPr>
              <a:t>İmzacı Seçiminde;</a:t>
            </a:r>
            <a:endParaRPr lang="tr-TR" sz="3600" b="1" i="1" dirty="0">
              <a:ln/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5470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0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Dikdörtgen 48"/>
          <p:cNvSpPr/>
          <p:nvPr/>
        </p:nvSpPr>
        <p:spPr>
          <a:xfrm>
            <a:off x="0" y="3587450"/>
            <a:ext cx="12192000" cy="327482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D5CEA213-F813-4A1E-9190-2C1A9D8F1F6D}"/>
              </a:ext>
            </a:extLst>
          </p:cNvPr>
          <p:cNvSpPr/>
          <p:nvPr/>
        </p:nvSpPr>
        <p:spPr>
          <a:xfrm>
            <a:off x="989014" y="1304083"/>
            <a:ext cx="4441758" cy="4566734"/>
          </a:xfrm>
          <a:prstGeom prst="rect">
            <a:avLst/>
          </a:prstGeom>
          <a:solidFill>
            <a:srgbClr val="FFF7E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02FFF0FE-9948-4775-B9EC-11D5B57B5EB4}"/>
              </a:ext>
            </a:extLst>
          </p:cNvPr>
          <p:cNvSpPr/>
          <p:nvPr/>
        </p:nvSpPr>
        <p:spPr>
          <a:xfrm>
            <a:off x="1362004" y="1913997"/>
            <a:ext cx="369577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1688 yılı Nisan ayında yazılan bu fermanda Sultan II. Süleyman, bu fermanında;</a:t>
            </a:r>
            <a:r>
              <a:rPr kumimoji="0" lang="tr-TR" sz="1800" b="0" i="1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kumimoji="0" lang="tr-TR" sz="1800" b="0" i="1" u="none" strike="noStrike" kern="1200" cap="none" spc="0" normalizeH="0" baseline="0" noProof="0" dirty="0">
                <a:ln>
                  <a:noFill/>
                </a:ln>
                <a:solidFill>
                  <a:srgbClr val="F8D06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Frenk rahiplerinin zorla el koyduğu, Kudüs’te bulunan </a:t>
            </a:r>
            <a:r>
              <a:rPr kumimoji="0" lang="tr-TR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8D06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Beytüllahim</a:t>
            </a:r>
            <a:r>
              <a:rPr kumimoji="0" lang="tr-TR" sz="1800" b="0" i="1" u="none" strike="noStrike" kern="1200" cap="none" spc="0" normalizeH="0" baseline="0" noProof="0" dirty="0">
                <a:ln>
                  <a:noFill/>
                </a:ln>
                <a:solidFill>
                  <a:srgbClr val="F8D06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ve </a:t>
            </a:r>
            <a:r>
              <a:rPr kumimoji="0" lang="tr-TR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8D06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Kemame</a:t>
            </a:r>
            <a:r>
              <a:rPr kumimoji="0" lang="tr-TR" sz="1800" b="0" i="1" u="none" strike="noStrike" kern="1200" cap="none" spc="0" normalizeH="0" baseline="0" noProof="0" dirty="0">
                <a:ln>
                  <a:noFill/>
                </a:ln>
                <a:solidFill>
                  <a:srgbClr val="F8D06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Kilisesi’nin aidiyetlerinin Rum Patriği ve ruhbanlarına verilmesini buyuruyor.</a:t>
            </a:r>
          </a:p>
        </p:txBody>
      </p:sp>
      <p:pic>
        <p:nvPicPr>
          <p:cNvPr id="12" name="Picture 2" descr="C:\Users\Administrator\Desktop\SERKAN\masa üstü\DAGM iş\Ferman\13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166" y="887150"/>
            <a:ext cx="3960440" cy="54006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78" y="979456"/>
            <a:ext cx="1079472" cy="788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976" y="5307109"/>
            <a:ext cx="1047296" cy="83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061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3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5000">
              <a:schemeClr val="accent6">
                <a:lumMod val="0"/>
                <a:lumOff val="100000"/>
              </a:schemeClr>
            </a:gs>
            <a:gs pos="64000">
              <a:schemeClr val="accent6">
                <a:lumMod val="100000"/>
                <a:alpha val="5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17: İmza</a:t>
            </a:r>
            <a:endParaRPr lang="tr-TR" sz="2000" b="1" dirty="0">
              <a:solidFill>
                <a:schemeClr val="tx1">
                  <a:lumMod val="90000"/>
                  <a:lumOff val="10000"/>
                </a:schemeClr>
              </a:solidFill>
              <a:latin typeface="Candara Light" panose="020E0502030303020204" pitchFamily="34" charset="0"/>
            </a:endParaRP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2066068" y="1104112"/>
            <a:ext cx="76034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b="1" i="1" dirty="0">
                <a:solidFill>
                  <a:srgbClr val="B624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Güvenli Elektronik İmza </a:t>
            </a:r>
            <a:r>
              <a:rPr lang="tr-TR" sz="2800" b="1" i="1" dirty="0" smtClean="0">
                <a:solidFill>
                  <a:srgbClr val="B624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Oluşturma </a:t>
            </a:r>
            <a:r>
              <a:rPr lang="tr-TR" sz="2800" b="1" i="1" dirty="0">
                <a:solidFill>
                  <a:srgbClr val="B624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Araçları </a:t>
            </a:r>
            <a:endParaRPr lang="tr-TR" sz="2800" b="1" i="1" dirty="0">
              <a:ln/>
              <a:solidFill>
                <a:srgbClr val="B624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4" name="그룹 43">
            <a:extLst>
              <a:ext uri="{FF2B5EF4-FFF2-40B4-BE49-F238E27FC236}">
                <a16:creationId xmlns:a16="http://schemas.microsoft.com/office/drawing/2014/main" id="{97238C91-39C3-4C50-B6C2-A509D639F0F5}"/>
              </a:ext>
            </a:extLst>
          </p:cNvPr>
          <p:cNvGrpSpPr/>
          <p:nvPr/>
        </p:nvGrpSpPr>
        <p:grpSpPr>
          <a:xfrm>
            <a:off x="487020" y="1789043"/>
            <a:ext cx="11704980" cy="4899990"/>
            <a:chOff x="654296" y="1778943"/>
            <a:chExt cx="6531536" cy="1602142"/>
          </a:xfrm>
          <a:solidFill>
            <a:schemeClr val="bg1"/>
          </a:solidFill>
        </p:grpSpPr>
        <p:sp>
          <p:nvSpPr>
            <p:cNvPr id="56" name="Right Arrow Callout 5">
              <a:extLst>
                <a:ext uri="{FF2B5EF4-FFF2-40B4-BE49-F238E27FC236}">
                  <a16:creationId xmlns:a16="http://schemas.microsoft.com/office/drawing/2014/main" id="{AD4F5DD1-3523-4E78-A087-5CEB87F97355}"/>
                </a:ext>
              </a:extLst>
            </p:cNvPr>
            <p:cNvSpPr/>
            <p:nvPr/>
          </p:nvSpPr>
          <p:spPr>
            <a:xfrm>
              <a:off x="4919124" y="1778945"/>
              <a:ext cx="2266708" cy="1602140"/>
            </a:xfrm>
            <a:prstGeom prst="rightArrowCallout">
              <a:avLst>
                <a:gd name="adj1" fmla="val 30293"/>
                <a:gd name="adj2" fmla="val 25630"/>
                <a:gd name="adj3" fmla="val 24276"/>
                <a:gd name="adj4" fmla="val 70272"/>
              </a:avLst>
            </a:prstGeom>
            <a:grpFill/>
            <a:ln w="63500">
              <a:solidFill>
                <a:schemeClr val="accent3"/>
              </a:solidFill>
            </a:ln>
            <a:effectLst>
              <a:outerShdw blurRad="25400" dist="25400" algn="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57" name="Right Arrow Callout 6">
              <a:extLst>
                <a:ext uri="{FF2B5EF4-FFF2-40B4-BE49-F238E27FC236}">
                  <a16:creationId xmlns:a16="http://schemas.microsoft.com/office/drawing/2014/main" id="{1915F009-AEE8-4443-89A2-1BB6A5862A92}"/>
                </a:ext>
              </a:extLst>
            </p:cNvPr>
            <p:cNvSpPr/>
            <p:nvPr/>
          </p:nvSpPr>
          <p:spPr>
            <a:xfrm>
              <a:off x="2820474" y="1778944"/>
              <a:ext cx="2266708" cy="1602140"/>
            </a:xfrm>
            <a:prstGeom prst="rightArrowCallout">
              <a:avLst>
                <a:gd name="adj1" fmla="val 30293"/>
                <a:gd name="adj2" fmla="val 25630"/>
                <a:gd name="adj3" fmla="val 24276"/>
                <a:gd name="adj4" fmla="val 71258"/>
              </a:avLst>
            </a:prstGeom>
            <a:grpFill/>
            <a:ln w="63500">
              <a:solidFill>
                <a:schemeClr val="accent2"/>
              </a:solidFill>
            </a:ln>
            <a:effectLst>
              <a:outerShdw blurRad="25400" dist="25400" algn="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8" name="Right Arrow Callout 7">
              <a:extLst>
                <a:ext uri="{FF2B5EF4-FFF2-40B4-BE49-F238E27FC236}">
                  <a16:creationId xmlns:a16="http://schemas.microsoft.com/office/drawing/2014/main" id="{0317B4CC-8150-49AF-8F0D-4D21F2461FB5}"/>
                </a:ext>
              </a:extLst>
            </p:cNvPr>
            <p:cNvSpPr/>
            <p:nvPr/>
          </p:nvSpPr>
          <p:spPr>
            <a:xfrm>
              <a:off x="654296" y="1778943"/>
              <a:ext cx="2266708" cy="1602140"/>
            </a:xfrm>
            <a:prstGeom prst="rightArrowCallout">
              <a:avLst>
                <a:gd name="adj1" fmla="val 30293"/>
                <a:gd name="adj2" fmla="val 25630"/>
                <a:gd name="adj3" fmla="val 24276"/>
                <a:gd name="adj4" fmla="val 70927"/>
              </a:avLst>
            </a:prstGeom>
            <a:grpFill/>
            <a:ln w="63500">
              <a:solidFill>
                <a:schemeClr val="accent1"/>
              </a:solidFill>
            </a:ln>
            <a:effectLst>
              <a:outerShdw blurRad="25400" dist="25400" algn="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pic>
        <p:nvPicPr>
          <p:cNvPr id="59" name="Resim 58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9607" y="2309967"/>
            <a:ext cx="2412923" cy="1212845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60" name="Dikdörtgen 59"/>
          <p:cNvSpPr/>
          <p:nvPr/>
        </p:nvSpPr>
        <p:spPr>
          <a:xfrm>
            <a:off x="634709" y="3858948"/>
            <a:ext cx="26013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u="sng" dirty="0">
                <a:solidFill>
                  <a:srgbClr val="B6242F"/>
                </a:solidFill>
                <a:latin typeface="Corbel" panose="020B0503020204020204" pitchFamily="34" charset="0"/>
              </a:rPr>
              <a:t>Kart Okuyucusu (</a:t>
            </a:r>
            <a:r>
              <a:rPr lang="tr-TR" b="1" u="sng" dirty="0" err="1" smtClean="0">
                <a:solidFill>
                  <a:srgbClr val="B6242F"/>
                </a:solidFill>
                <a:latin typeface="Corbel" panose="020B0503020204020204" pitchFamily="34" charset="0"/>
              </a:rPr>
              <a:t>Token</a:t>
            </a:r>
            <a:r>
              <a:rPr lang="tr-TR" b="1" u="sng" dirty="0" smtClean="0">
                <a:solidFill>
                  <a:srgbClr val="B6242F"/>
                </a:solidFill>
                <a:latin typeface="Corbel" panose="020B0503020204020204" pitchFamily="34" charset="0"/>
              </a:rPr>
              <a:t>)</a:t>
            </a:r>
          </a:p>
          <a:p>
            <a:pPr algn="ctr"/>
            <a:endParaRPr lang="tr-TR" b="1" u="sng" dirty="0" smtClean="0">
              <a:solidFill>
                <a:srgbClr val="B6242F"/>
              </a:solidFill>
              <a:latin typeface="Corbel" panose="020B0503020204020204" pitchFamily="34" charset="0"/>
            </a:endParaRPr>
          </a:p>
          <a:p>
            <a:pPr algn="ctr"/>
            <a:r>
              <a:rPr lang="tr-TR" dirty="0" smtClean="0">
                <a:solidFill>
                  <a:prstClr val="black"/>
                </a:solidFill>
                <a:latin typeface="Corbel" panose="020B0503020204020204" pitchFamily="34" charset="0"/>
              </a:rPr>
              <a:t>Nitelikli </a:t>
            </a:r>
            <a:r>
              <a:rPr lang="tr-TR" dirty="0">
                <a:solidFill>
                  <a:prstClr val="black"/>
                </a:solidFill>
                <a:latin typeface="Corbel" panose="020B0503020204020204" pitchFamily="34" charset="0"/>
              </a:rPr>
              <a:t>Elektronik Sertifika bilgisini içeren kart, </a:t>
            </a:r>
            <a:r>
              <a:rPr lang="tr-TR" dirty="0" err="1">
                <a:solidFill>
                  <a:prstClr val="black"/>
                </a:solidFill>
                <a:latin typeface="Corbel" panose="020B0503020204020204" pitchFamily="34" charset="0"/>
              </a:rPr>
              <a:t>Token’a</a:t>
            </a:r>
            <a:r>
              <a:rPr lang="tr-TR" dirty="0">
                <a:solidFill>
                  <a:prstClr val="black"/>
                </a:solidFill>
                <a:latin typeface="Corbel" panose="020B0503020204020204" pitchFamily="34" charset="0"/>
              </a:rPr>
              <a:t> takılarak işlem </a:t>
            </a:r>
            <a:r>
              <a:rPr lang="tr-TR" dirty="0" smtClean="0">
                <a:solidFill>
                  <a:prstClr val="black"/>
                </a:solidFill>
                <a:latin typeface="Corbel" panose="020B0503020204020204" pitchFamily="34" charset="0"/>
              </a:rPr>
              <a:t>yapılmaktadır</a:t>
            </a:r>
            <a:r>
              <a:rPr lang="tr-TR" dirty="0">
                <a:solidFill>
                  <a:prstClr val="black"/>
                </a:solidFill>
                <a:latin typeface="Corbel" panose="020B0503020204020204" pitchFamily="34" charset="0"/>
              </a:rPr>
              <a:t>.</a:t>
            </a:r>
          </a:p>
        </p:txBody>
      </p:sp>
      <p:pic>
        <p:nvPicPr>
          <p:cNvPr id="61" name="Resim 60"/>
          <p:cNvPicPr>
            <a:picLocks noChangeAspect="1"/>
          </p:cNvPicPr>
          <p:nvPr/>
        </p:nvPicPr>
        <p:blipFill rotWithShape="1">
          <a:blip r:embed="rId5"/>
          <a:srcRect r="6369"/>
          <a:stretch/>
        </p:blipFill>
        <p:spPr>
          <a:xfrm>
            <a:off x="5373726" y="2127502"/>
            <a:ext cx="1097385" cy="1474150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</p:pic>
      <p:sp>
        <p:nvSpPr>
          <p:cNvPr id="62" name="Dikdörtgen 61"/>
          <p:cNvSpPr/>
          <p:nvPr/>
        </p:nvSpPr>
        <p:spPr>
          <a:xfrm>
            <a:off x="4408549" y="3852679"/>
            <a:ext cx="28127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u="sng" dirty="0">
                <a:solidFill>
                  <a:srgbClr val="B6242F"/>
                </a:solidFill>
                <a:latin typeface="Corbel" panose="020B0503020204020204" pitchFamily="34" charset="0"/>
              </a:rPr>
              <a:t>Kimlik </a:t>
            </a:r>
            <a:r>
              <a:rPr lang="tr-TR" b="1" u="sng" dirty="0" smtClean="0">
                <a:solidFill>
                  <a:srgbClr val="B6242F"/>
                </a:solidFill>
                <a:latin typeface="Corbel" panose="020B0503020204020204" pitchFamily="34" charset="0"/>
              </a:rPr>
              <a:t>Kartı</a:t>
            </a:r>
          </a:p>
          <a:p>
            <a:pPr algn="ctr"/>
            <a:r>
              <a:rPr lang="tr-TR" b="1" u="sng" dirty="0" smtClean="0">
                <a:solidFill>
                  <a:srgbClr val="B6242F"/>
                </a:solidFill>
                <a:latin typeface="Corbel" panose="020B0503020204020204" pitchFamily="34" charset="0"/>
              </a:rPr>
              <a:t> </a:t>
            </a:r>
            <a:endParaRPr lang="tr-TR" b="1" u="sng" dirty="0">
              <a:solidFill>
                <a:srgbClr val="B6242F"/>
              </a:solidFill>
              <a:latin typeface="Corbel" panose="020B0503020204020204" pitchFamily="34" charset="0"/>
            </a:endParaRPr>
          </a:p>
          <a:p>
            <a:pPr algn="ctr"/>
            <a:r>
              <a:rPr lang="tr-TR" dirty="0">
                <a:solidFill>
                  <a:prstClr val="black"/>
                </a:solidFill>
                <a:latin typeface="Corbel" panose="020B0503020204020204" pitchFamily="34" charset="0"/>
              </a:rPr>
              <a:t>Nitelikli Elektronik Sertifika Türkiye Cumhuriyeti kimlik kartına İçişleri Bakanlığınca yetkilendirilmiş Elektronik Sertifika Hizmet Sağlayıcısı tarafından yüklenmektedir. </a:t>
            </a:r>
          </a:p>
        </p:txBody>
      </p:sp>
      <p:pic>
        <p:nvPicPr>
          <p:cNvPr id="63" name="Resim 6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1333" y="2178520"/>
            <a:ext cx="1987779" cy="1498456"/>
          </a:xfrm>
          <a:prstGeom prst="hexagon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4" name="Dikdörtgen 63">
            <a:extLst>
              <a:ext uri="{FF2B5EF4-FFF2-40B4-BE49-F238E27FC236}">
                <a16:creationId xmlns:a16="http://schemas.microsoft.com/office/drawing/2014/main" id="{B97868E3-416A-4742-9024-A05CCD9A1CE5}"/>
              </a:ext>
            </a:extLst>
          </p:cNvPr>
          <p:cNvSpPr/>
          <p:nvPr/>
        </p:nvSpPr>
        <p:spPr>
          <a:xfrm>
            <a:off x="8378856" y="3845289"/>
            <a:ext cx="24232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 smtClean="0">
                <a:solidFill>
                  <a:srgbClr val="B6242F"/>
                </a:solidFill>
                <a:latin typeface="Corbel" panose="020B0503020204020204" pitchFamily="34" charset="0"/>
              </a:rPr>
              <a:t>    </a:t>
            </a:r>
            <a:r>
              <a:rPr lang="tr-TR" b="1" u="sng" dirty="0" smtClean="0">
                <a:solidFill>
                  <a:srgbClr val="B6242F"/>
                </a:solidFill>
                <a:latin typeface="Corbel" panose="020B0503020204020204" pitchFamily="34" charset="0"/>
              </a:rPr>
              <a:t>Mobil</a:t>
            </a:r>
            <a:r>
              <a:rPr lang="tr-TR" b="1" dirty="0" smtClean="0">
                <a:solidFill>
                  <a:srgbClr val="B6242F"/>
                </a:solidFill>
                <a:latin typeface="Corbel" panose="020B0503020204020204" pitchFamily="34" charset="0"/>
              </a:rPr>
              <a:t> </a:t>
            </a:r>
            <a:r>
              <a:rPr lang="tr-TR" dirty="0" smtClean="0">
                <a:solidFill>
                  <a:prstClr val="black"/>
                </a:solidFill>
                <a:latin typeface="Corbel" panose="020B0503020204020204" pitchFamily="34" charset="0"/>
              </a:rPr>
              <a:t>	</a:t>
            </a:r>
          </a:p>
          <a:p>
            <a:pPr algn="ctr"/>
            <a:endParaRPr lang="tr-TR" dirty="0" smtClean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pPr algn="ctr"/>
            <a:r>
              <a:rPr lang="tr-TR" dirty="0" smtClean="0">
                <a:solidFill>
                  <a:prstClr val="black"/>
                </a:solidFill>
                <a:latin typeface="Corbel" panose="020B0503020204020204" pitchFamily="34" charset="0"/>
              </a:rPr>
              <a:t>Nitelikli Elektronik Sertifika SIM kartlara GSM operatörleri aracılığıyla yüklenmektedir</a:t>
            </a:r>
            <a:r>
              <a:rPr lang="tr-TR" dirty="0">
                <a:solidFill>
                  <a:prstClr val="black"/>
                </a:solidFill>
                <a:latin typeface="Corbel" panose="020B05030202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2831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5000">
              <a:schemeClr val="accent6">
                <a:lumMod val="0"/>
                <a:lumOff val="100000"/>
              </a:schemeClr>
            </a:gs>
            <a:gs pos="64000">
              <a:schemeClr val="accent6">
                <a:lumMod val="100000"/>
                <a:alpha val="5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ikdörtgen 19"/>
          <p:cNvSpPr/>
          <p:nvPr/>
        </p:nvSpPr>
        <p:spPr>
          <a:xfrm>
            <a:off x="5005947" y="2845362"/>
            <a:ext cx="6619996" cy="3189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252831">
                    <a:lumMod val="90000"/>
                    <a:lumOff val="10000"/>
                  </a:srgbClr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Resmî Yazışmalarda Uygulanacak Usul ve Esaslar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252831">
                    <a:lumMod val="90000"/>
                    <a:lumOff val="10000"/>
                  </a:srgbClr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Madde </a:t>
            </a:r>
            <a:r>
              <a:rPr kumimoji="0" lang="tr-T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52831">
                    <a:lumMod val="90000"/>
                    <a:lumOff val="10000"/>
                  </a:srgbClr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17: İmza</a:t>
            </a:r>
            <a:endParaRPr kumimoji="0" lang="tr-TR" sz="2000" b="1" i="0" u="none" strike="noStrike" kern="1200" cap="none" spc="0" normalizeH="0" baseline="0" noProof="0" dirty="0">
              <a:ln>
                <a:noFill/>
              </a:ln>
              <a:solidFill>
                <a:srgbClr val="252831">
                  <a:lumMod val="90000"/>
                  <a:lumOff val="10000"/>
                </a:srgbClr>
              </a:solidFill>
              <a:effectLst/>
              <a:uLnTx/>
              <a:uFillTx/>
              <a:latin typeface="Candara Light" panose="020E0502030303020204" pitchFamily="34" charset="0"/>
              <a:ea typeface="+mn-ea"/>
              <a:cs typeface="+mn-cs"/>
            </a:endParaRP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" name="Freeform: Shape 96">
            <a:extLst>
              <a:ext uri="{FF2B5EF4-FFF2-40B4-BE49-F238E27FC236}">
                <a16:creationId xmlns:a16="http://schemas.microsoft.com/office/drawing/2014/main" id="{DF375085-4E9E-4CD4-B48E-19513A46CF85}"/>
              </a:ext>
            </a:extLst>
          </p:cNvPr>
          <p:cNvSpPr/>
          <p:nvPr/>
        </p:nvSpPr>
        <p:spPr>
          <a:xfrm flipV="1">
            <a:off x="1782889" y="1716428"/>
            <a:ext cx="105815" cy="410680"/>
          </a:xfrm>
          <a:custGeom>
            <a:avLst/>
            <a:gdLst>
              <a:gd name="connsiteX0" fmla="*/ 25050 w 439253"/>
              <a:gd name="connsiteY0" fmla="*/ 443420 h 1392068"/>
              <a:gd name="connsiteX1" fmla="*/ 413483 w 439253"/>
              <a:gd name="connsiteY1" fmla="*/ 443420 h 1392068"/>
              <a:gd name="connsiteX2" fmla="*/ 413483 w 439253"/>
              <a:gd name="connsiteY2" fmla="*/ 1392068 h 1392068"/>
              <a:gd name="connsiteX3" fmla="*/ 25050 w 439253"/>
              <a:gd name="connsiteY3" fmla="*/ 1392068 h 1392068"/>
              <a:gd name="connsiteX4" fmla="*/ 25050 w 439253"/>
              <a:gd name="connsiteY4" fmla="*/ 443420 h 1392068"/>
              <a:gd name="connsiteX5" fmla="*/ 230242 w 439253"/>
              <a:gd name="connsiteY5" fmla="*/ 103 h 1392068"/>
              <a:gd name="connsiteX6" fmla="*/ 328232 w 439253"/>
              <a:gd name="connsiteY6" fmla="*/ 21015 h 1392068"/>
              <a:gd name="connsiteX7" fmla="*/ 439121 w 439253"/>
              <a:gd name="connsiteY7" fmla="*/ 174849 h 1392068"/>
              <a:gd name="connsiteX8" fmla="*/ 335924 w 439253"/>
              <a:gd name="connsiteY8" fmla="*/ 343427 h 1392068"/>
              <a:gd name="connsiteX9" fmla="*/ 217984 w 439253"/>
              <a:gd name="connsiteY9" fmla="*/ 374194 h 1392068"/>
              <a:gd name="connsiteX10" fmla="*/ 101966 w 439253"/>
              <a:gd name="connsiteY10" fmla="*/ 340222 h 1392068"/>
              <a:gd name="connsiteX11" fmla="*/ 692 w 439253"/>
              <a:gd name="connsiteY11" fmla="*/ 169722 h 1392068"/>
              <a:gd name="connsiteX12" fmla="*/ 130811 w 439253"/>
              <a:gd name="connsiteY12" fmla="*/ 13323 h 1392068"/>
              <a:gd name="connsiteX13" fmla="*/ 230242 w 439253"/>
              <a:gd name="connsiteY13" fmla="*/ 103 h 139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9253" h="1392068">
                <a:moveTo>
                  <a:pt x="25050" y="443420"/>
                </a:moveTo>
                <a:cubicBezTo>
                  <a:pt x="154528" y="443420"/>
                  <a:pt x="282724" y="443420"/>
                  <a:pt x="413483" y="443420"/>
                </a:cubicBezTo>
                <a:cubicBezTo>
                  <a:pt x="413483" y="759422"/>
                  <a:pt x="413483" y="1074783"/>
                  <a:pt x="413483" y="1392068"/>
                </a:cubicBezTo>
                <a:cubicBezTo>
                  <a:pt x="285287" y="1392068"/>
                  <a:pt x="156451" y="1392068"/>
                  <a:pt x="25050" y="1392068"/>
                </a:cubicBezTo>
                <a:cubicBezTo>
                  <a:pt x="25050" y="1074143"/>
                  <a:pt x="25050" y="760063"/>
                  <a:pt x="25050" y="443420"/>
                </a:cubicBezTo>
                <a:close/>
                <a:moveTo>
                  <a:pt x="230242" y="103"/>
                </a:moveTo>
                <a:cubicBezTo>
                  <a:pt x="263333" y="984"/>
                  <a:pt x="296183" y="7554"/>
                  <a:pt x="328232" y="21015"/>
                </a:cubicBezTo>
                <a:cubicBezTo>
                  <a:pt x="395534" y="49218"/>
                  <a:pt x="435916" y="99214"/>
                  <a:pt x="439121" y="174849"/>
                </a:cubicBezTo>
                <a:cubicBezTo>
                  <a:pt x="441685" y="253690"/>
                  <a:pt x="407072" y="312019"/>
                  <a:pt x="335924" y="343427"/>
                </a:cubicBezTo>
                <a:cubicBezTo>
                  <a:pt x="300670" y="358810"/>
                  <a:pt x="259647" y="363938"/>
                  <a:pt x="217984" y="374194"/>
                </a:cubicBezTo>
                <a:cubicBezTo>
                  <a:pt x="178243" y="362656"/>
                  <a:pt x="137861" y="356887"/>
                  <a:pt x="101966" y="340222"/>
                </a:cubicBezTo>
                <a:cubicBezTo>
                  <a:pt x="32741" y="308173"/>
                  <a:pt x="-5718" y="238307"/>
                  <a:pt x="692" y="169722"/>
                </a:cubicBezTo>
                <a:cubicBezTo>
                  <a:pt x="8384" y="92164"/>
                  <a:pt x="53893" y="35758"/>
                  <a:pt x="130811" y="13323"/>
                </a:cubicBezTo>
                <a:cubicBezTo>
                  <a:pt x="163821" y="4029"/>
                  <a:pt x="197152" y="-778"/>
                  <a:pt x="230242" y="103"/>
                </a:cubicBezTo>
                <a:close/>
              </a:path>
            </a:pathLst>
          </a:custGeom>
          <a:solidFill>
            <a:srgbClr val="C00000"/>
          </a:solidFill>
          <a:ln w="9525" cap="flat">
            <a:noFill/>
            <a:prstDash val="solid"/>
            <a:miter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5283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8" name="Picture 3" descr="D:\Fullppt\005-PNG이미지\magnifying-glass-189254.png">
            <a:extLst>
              <a:ext uri="{FF2B5EF4-FFF2-40B4-BE49-F238E27FC236}">
                <a16:creationId xmlns:a16="http://schemas.microsoft.com/office/drawing/2014/main" id="{F7A82109-9EDB-492D-AFC4-DDEFEE76D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4310">
            <a:off x="154101" y="793999"/>
            <a:ext cx="3131724" cy="307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366;p34"/>
          <p:cNvSpPr/>
          <p:nvPr/>
        </p:nvSpPr>
        <p:spPr>
          <a:xfrm>
            <a:off x="4781007" y="2650067"/>
            <a:ext cx="7106194" cy="4207933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 cap="flat" cmpd="sng">
            <a:solidFill>
              <a:srgbClr val="CFD8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2751909" y="1567825"/>
            <a:ext cx="64269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Belgenin güvenli elektronik imza ile imzalandığına dair herhangi bir ibareye, şekle veya ifadeye yer </a:t>
            </a: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verilmez.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0479" y="3633535"/>
            <a:ext cx="5987249" cy="1613331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E1050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21106385">
            <a:off x="10211919" y="60734"/>
            <a:ext cx="1779185" cy="154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246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17: İmza</a:t>
            </a:r>
            <a:endParaRPr lang="tr-TR" sz="2000" b="1" dirty="0">
              <a:solidFill>
                <a:schemeClr val="tx1">
                  <a:lumMod val="90000"/>
                  <a:lumOff val="10000"/>
                </a:schemeClr>
              </a:solidFill>
              <a:latin typeface="Candara Light" panose="020E0502030303020204" pitchFamily="34" charset="0"/>
            </a:endParaRP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0" y="2162773"/>
            <a:ext cx="12192000" cy="4695227"/>
          </a:xfrm>
          <a:prstGeom prst="rect">
            <a:avLst/>
          </a:prstGeom>
          <a:gradFill flip="none" rotWithShape="1">
            <a:gsLst>
              <a:gs pos="0">
                <a:srgbClr val="F3F4F7">
                  <a:alpha val="19000"/>
                </a:srgb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16" name="Tablo 15">
            <a:extLst>
              <a:ext uri="{FF2B5EF4-FFF2-40B4-BE49-F238E27FC236}">
                <a16:creationId xmlns:a16="http://schemas.microsoft.com/office/drawing/2014/main" id="{81074DC7-6209-44A0-BC18-864244BB26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0013559"/>
              </p:ext>
            </p:extLst>
          </p:nvPr>
        </p:nvGraphicFramePr>
        <p:xfrm>
          <a:off x="593496" y="3037032"/>
          <a:ext cx="5291757" cy="3956325"/>
        </p:xfrm>
        <a:graphic>
          <a:graphicData uri="http://schemas.openxmlformats.org/drawingml/2006/table">
            <a:tbl>
              <a:tblPr firstRow="1" bandRow="1"/>
              <a:tblGrid>
                <a:gridCol w="5291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089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200" b="0" i="0" u="none" strike="noStrike" cap="none" spc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Adı SOYADI</a:t>
                      </a:r>
                      <a:endParaRPr lang="tr-TR" sz="1200" b="0" i="0" u="none" strike="noStrike" cap="none" spc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200" b="0" i="0" u="none" strike="noStrike" cap="none" spc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İdari İşler Başkanı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76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200" b="0" i="0" u="none" strike="noStrike" cap="none" spc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Adı SOYADI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200" b="0" i="0" u="none" strike="noStrike" cap="none" spc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Kültür</a:t>
                      </a:r>
                      <a:r>
                        <a:rPr lang="tr-TR" sz="1200" b="0" i="0" u="none" strike="noStrike" cap="none" spc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ve Turizm Daire Başkanı</a:t>
                      </a:r>
                      <a:endParaRPr lang="tr-TR" sz="1200" b="0" i="0" u="none" strike="noStrike" cap="none" spc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830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200" b="0" i="0" u="none" strike="noStrike" cap="none" spc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Adı SOYADI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200" b="0" i="0" u="none" strike="noStrike" cap="none" spc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Emlak ve İstimlak Dairesi </a:t>
                      </a:r>
                      <a:r>
                        <a:rPr lang="tr-TR" sz="1200" b="0" i="0" u="none" strike="noStrike" cap="none" spc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Başkanı</a:t>
                      </a:r>
                      <a:endParaRPr lang="tr-TR" sz="1200" b="0" i="0" u="none" strike="noStrike" cap="none" spc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830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200" b="0" i="0" u="none" strike="noStrike" cap="none" spc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Adı SOYADI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200" b="0" i="0" u="none" strike="noStrike" cap="none" spc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Teftiş Kurulu Başkanı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6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200" b="0" i="0" u="none" strike="noStrike" cap="none" spc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Adı SOYADI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200" b="0" i="0" u="none" strike="noStrike" cap="none" spc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Personel ve Prensipler </a:t>
                      </a:r>
                      <a:r>
                        <a:rPr lang="tr-TR" sz="1200" b="0" i="0" u="none" strike="noStrike" cap="none" spc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Genel Müdürü</a:t>
                      </a:r>
                      <a:endParaRPr lang="tr-TR" sz="1200" b="0" i="0" u="none" strike="noStrike" cap="none" spc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49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200" b="0" i="0" u="none" strike="noStrike" cap="none" spc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Adı SOYADI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200" b="0" i="0" u="none" strike="noStrike" cap="none" spc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Sosyal Güvenlik Kurumu</a:t>
                      </a:r>
                      <a:r>
                        <a:rPr lang="tr-TR" sz="1200" b="0" i="0" u="none" strike="noStrike" cap="none" spc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Başkanı</a:t>
                      </a:r>
                      <a:endParaRPr lang="tr-TR" sz="1200" b="0" i="0" u="none" strike="noStrike" cap="none" spc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5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tr-TR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7" name="Dikdörtgen 16">
            <a:extLst>
              <a:ext uri="{FF2B5EF4-FFF2-40B4-BE49-F238E27FC236}">
                <a16:creationId xmlns:a16="http://schemas.microsoft.com/office/drawing/2014/main" id="{6ACC7FC5-891F-492E-B975-19E9C755181E}"/>
              </a:ext>
            </a:extLst>
          </p:cNvPr>
          <p:cNvSpPr/>
          <p:nvPr/>
        </p:nvSpPr>
        <p:spPr>
          <a:xfrm>
            <a:off x="2086793" y="1407868"/>
            <a:ext cx="78703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600" b="1" i="1" dirty="0" smtClean="0">
                <a:ln/>
                <a:solidFill>
                  <a:srgbClr val="1B9F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İmza Bölümünde Unvan Kullanımı</a:t>
            </a:r>
            <a:endParaRPr lang="tr-TR" sz="3600" b="1" i="1" dirty="0">
              <a:ln/>
              <a:solidFill>
                <a:srgbClr val="1B9F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1" name="Tablo 20">
            <a:extLst>
              <a:ext uri="{FF2B5EF4-FFF2-40B4-BE49-F238E27FC236}">
                <a16:creationId xmlns:a16="http://schemas.microsoft.com/office/drawing/2014/main" id="{81074DC7-6209-44A0-BC18-864244BB26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5187220"/>
              </p:ext>
            </p:extLst>
          </p:nvPr>
        </p:nvGraphicFramePr>
        <p:xfrm>
          <a:off x="6392748" y="3704253"/>
          <a:ext cx="5291757" cy="2880442"/>
        </p:xfrm>
        <a:graphic>
          <a:graphicData uri="http://schemas.openxmlformats.org/drawingml/2006/table">
            <a:tbl>
              <a:tblPr firstRow="1" bandRow="1"/>
              <a:tblGrid>
                <a:gridCol w="5291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075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600" b="1" i="0" u="none" strike="noStrike" cap="none" spc="0" noProof="0" dirty="0" smtClean="0">
                          <a:ln>
                            <a:noFill/>
                          </a:ln>
                          <a:solidFill>
                            <a:srgbClr val="B6242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Aynı Teşkilat İçerisinde Unvan Tek Olduğunda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76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200" b="0" i="0" u="none" strike="noStrike" cap="none" spc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Adı SOYADI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200" b="0" i="0" u="none" strike="noStrike" cap="none" spc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Bakan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830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200" b="0" i="0" u="none" strike="noStrike" cap="none" spc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Adı SOYADI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200" b="0" i="0" u="none" strike="noStrike" cap="none" spc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Vali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830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200" b="0" i="0" u="none" strike="noStrike" cap="none" spc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Adı SOYADI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200" b="0" i="0" u="none" strike="noStrike" cap="none" spc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Büyükşehir Belediye Başkanı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830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200" b="0" i="0" u="none" strike="noStrike" cap="none" spc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Adı SOYADI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200" b="0" i="0" u="none" strike="noStrike" cap="none" spc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Rektör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Dikdörtgen 3"/>
          <p:cNvSpPr/>
          <p:nvPr/>
        </p:nvSpPr>
        <p:spPr>
          <a:xfrm>
            <a:off x="1828799" y="2371383"/>
            <a:ext cx="8386355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dirty="0">
                <a:solidFill>
                  <a:schemeClr val="accent2">
                    <a:lumMod val="50000"/>
                  </a:schemeClr>
                </a:solidFill>
              </a:rPr>
              <a:t>Unvan yazımında, atama kararında yer alan görev unvan bilgisi esas alınmalıdır</a:t>
            </a:r>
            <a:r>
              <a:rPr lang="tr-TR" i="1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64634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4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7099713" y="685176"/>
            <a:ext cx="2270710" cy="28857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2" name="Resim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1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17: İmza</a:t>
            </a:r>
            <a:endParaRPr lang="tr-TR" sz="2000" b="1" dirty="0">
              <a:solidFill>
                <a:schemeClr val="tx1">
                  <a:lumMod val="90000"/>
                  <a:lumOff val="10000"/>
                </a:schemeClr>
              </a:solidFill>
              <a:latin typeface="Candara Light" panose="020E0502030303020204" pitchFamily="34" charset="0"/>
            </a:endParaRPr>
          </a:p>
        </p:txBody>
      </p:sp>
      <p:grpSp>
        <p:nvGrpSpPr>
          <p:cNvPr id="16" name="Google Shape;328;p33"/>
          <p:cNvGrpSpPr/>
          <p:nvPr/>
        </p:nvGrpSpPr>
        <p:grpSpPr>
          <a:xfrm>
            <a:off x="7066987" y="493342"/>
            <a:ext cx="2374664" cy="3207946"/>
            <a:chOff x="2112475" y="238125"/>
            <a:chExt cx="3395050" cy="5238750"/>
          </a:xfrm>
        </p:grpSpPr>
        <p:sp>
          <p:nvSpPr>
            <p:cNvPr id="18" name="Google Shape;329;p33"/>
            <p:cNvSpPr/>
            <p:nvPr/>
          </p:nvSpPr>
          <p:spPr>
            <a:xfrm>
              <a:off x="2112475" y="238125"/>
              <a:ext cx="3395050" cy="5238750"/>
            </a:xfrm>
            <a:custGeom>
              <a:avLst/>
              <a:gdLst/>
              <a:ahLst/>
              <a:cxnLst/>
              <a:rect l="l" t="t" r="r" b="b"/>
              <a:pathLst>
                <a:path w="135802" h="209550" extrusionOk="0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dk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30;p33"/>
            <p:cNvSpPr/>
            <p:nvPr/>
          </p:nvSpPr>
          <p:spPr>
            <a:xfrm>
              <a:off x="3671350" y="5147100"/>
              <a:ext cx="279175" cy="179900"/>
            </a:xfrm>
            <a:custGeom>
              <a:avLst/>
              <a:gdLst/>
              <a:ahLst/>
              <a:cxnLst/>
              <a:rect l="l" t="t" r="r" b="b"/>
              <a:pathLst>
                <a:path w="11167" h="7196" extrusionOk="0">
                  <a:moveTo>
                    <a:pt x="3597" y="0"/>
                  </a:moveTo>
                  <a:lnTo>
                    <a:pt x="2848" y="75"/>
                  </a:lnTo>
                  <a:lnTo>
                    <a:pt x="2173" y="300"/>
                  </a:lnTo>
                  <a:lnTo>
                    <a:pt x="1574" y="600"/>
                  </a:lnTo>
                  <a:lnTo>
                    <a:pt x="1049" y="1050"/>
                  </a:lnTo>
                  <a:lnTo>
                    <a:pt x="600" y="1574"/>
                  </a:lnTo>
                  <a:lnTo>
                    <a:pt x="300" y="2174"/>
                  </a:lnTo>
                  <a:lnTo>
                    <a:pt x="75" y="2848"/>
                  </a:lnTo>
                  <a:lnTo>
                    <a:pt x="0" y="3598"/>
                  </a:lnTo>
                  <a:lnTo>
                    <a:pt x="75" y="4347"/>
                  </a:lnTo>
                  <a:lnTo>
                    <a:pt x="300" y="5022"/>
                  </a:lnTo>
                  <a:lnTo>
                    <a:pt x="600" y="5621"/>
                  </a:lnTo>
                  <a:lnTo>
                    <a:pt x="1049" y="6146"/>
                  </a:lnTo>
                  <a:lnTo>
                    <a:pt x="1574" y="6596"/>
                  </a:lnTo>
                  <a:lnTo>
                    <a:pt x="2173" y="6896"/>
                  </a:lnTo>
                  <a:lnTo>
                    <a:pt x="2848" y="7120"/>
                  </a:lnTo>
                  <a:lnTo>
                    <a:pt x="3597" y="7195"/>
                  </a:lnTo>
                  <a:lnTo>
                    <a:pt x="7644" y="7195"/>
                  </a:lnTo>
                  <a:lnTo>
                    <a:pt x="8319" y="7120"/>
                  </a:lnTo>
                  <a:lnTo>
                    <a:pt x="8994" y="6896"/>
                  </a:lnTo>
                  <a:lnTo>
                    <a:pt x="9593" y="6596"/>
                  </a:lnTo>
                  <a:lnTo>
                    <a:pt x="10118" y="6146"/>
                  </a:lnTo>
                  <a:lnTo>
                    <a:pt x="10567" y="5621"/>
                  </a:lnTo>
                  <a:lnTo>
                    <a:pt x="10867" y="5022"/>
                  </a:lnTo>
                  <a:lnTo>
                    <a:pt x="11092" y="4347"/>
                  </a:lnTo>
                  <a:lnTo>
                    <a:pt x="11167" y="3598"/>
                  </a:lnTo>
                  <a:lnTo>
                    <a:pt x="11092" y="2848"/>
                  </a:lnTo>
                  <a:lnTo>
                    <a:pt x="10867" y="2174"/>
                  </a:lnTo>
                  <a:lnTo>
                    <a:pt x="10567" y="1574"/>
                  </a:lnTo>
                  <a:lnTo>
                    <a:pt x="10118" y="1050"/>
                  </a:lnTo>
                  <a:lnTo>
                    <a:pt x="9593" y="600"/>
                  </a:lnTo>
                  <a:lnTo>
                    <a:pt x="8994" y="300"/>
                  </a:lnTo>
                  <a:lnTo>
                    <a:pt x="8319" y="75"/>
                  </a:lnTo>
                  <a:lnTo>
                    <a:pt x="76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31;p33"/>
            <p:cNvSpPr/>
            <p:nvPr/>
          </p:nvSpPr>
          <p:spPr>
            <a:xfrm>
              <a:off x="3650725" y="446100"/>
              <a:ext cx="54375" cy="54350"/>
            </a:xfrm>
            <a:custGeom>
              <a:avLst/>
              <a:gdLst/>
              <a:ahLst/>
              <a:cxnLst/>
              <a:rect l="l" t="t" r="r" b="b"/>
              <a:pathLst>
                <a:path w="2175" h="2174" extrusionOk="0">
                  <a:moveTo>
                    <a:pt x="1125" y="0"/>
                  </a:moveTo>
                  <a:lnTo>
                    <a:pt x="825" y="75"/>
                  </a:lnTo>
                  <a:lnTo>
                    <a:pt x="675" y="75"/>
                  </a:lnTo>
                  <a:lnTo>
                    <a:pt x="450" y="225"/>
                  </a:lnTo>
                  <a:lnTo>
                    <a:pt x="300" y="300"/>
                  </a:lnTo>
                  <a:lnTo>
                    <a:pt x="225" y="525"/>
                  </a:lnTo>
                  <a:lnTo>
                    <a:pt x="76" y="675"/>
                  </a:lnTo>
                  <a:lnTo>
                    <a:pt x="1" y="824"/>
                  </a:lnTo>
                  <a:lnTo>
                    <a:pt x="1" y="1124"/>
                  </a:lnTo>
                  <a:lnTo>
                    <a:pt x="1" y="1349"/>
                  </a:lnTo>
                  <a:lnTo>
                    <a:pt x="76" y="1499"/>
                  </a:lnTo>
                  <a:lnTo>
                    <a:pt x="225" y="1649"/>
                  </a:lnTo>
                  <a:lnTo>
                    <a:pt x="300" y="1874"/>
                  </a:lnTo>
                  <a:lnTo>
                    <a:pt x="450" y="2024"/>
                  </a:lnTo>
                  <a:lnTo>
                    <a:pt x="675" y="2099"/>
                  </a:lnTo>
                  <a:lnTo>
                    <a:pt x="825" y="2173"/>
                  </a:lnTo>
                  <a:lnTo>
                    <a:pt x="1275" y="2173"/>
                  </a:lnTo>
                  <a:lnTo>
                    <a:pt x="1500" y="2099"/>
                  </a:lnTo>
                  <a:lnTo>
                    <a:pt x="1649" y="2024"/>
                  </a:lnTo>
                  <a:lnTo>
                    <a:pt x="1799" y="1874"/>
                  </a:lnTo>
                  <a:lnTo>
                    <a:pt x="1949" y="1649"/>
                  </a:lnTo>
                  <a:lnTo>
                    <a:pt x="2099" y="1499"/>
                  </a:lnTo>
                  <a:lnTo>
                    <a:pt x="2099" y="1349"/>
                  </a:lnTo>
                  <a:lnTo>
                    <a:pt x="2174" y="1124"/>
                  </a:lnTo>
                  <a:lnTo>
                    <a:pt x="2099" y="824"/>
                  </a:lnTo>
                  <a:lnTo>
                    <a:pt x="2099" y="675"/>
                  </a:lnTo>
                  <a:lnTo>
                    <a:pt x="1949" y="525"/>
                  </a:lnTo>
                  <a:lnTo>
                    <a:pt x="1799" y="300"/>
                  </a:lnTo>
                  <a:lnTo>
                    <a:pt x="1649" y="225"/>
                  </a:lnTo>
                  <a:lnTo>
                    <a:pt x="1500" y="75"/>
                  </a:lnTo>
                  <a:lnTo>
                    <a:pt x="1275" y="75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32;p33"/>
            <p:cNvSpPr/>
            <p:nvPr/>
          </p:nvSpPr>
          <p:spPr>
            <a:xfrm>
              <a:off x="3761275" y="423600"/>
              <a:ext cx="99325" cy="99325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4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0" y="1200"/>
                  </a:lnTo>
                  <a:lnTo>
                    <a:pt x="75" y="1575"/>
                  </a:lnTo>
                  <a:lnTo>
                    <a:pt x="0" y="2024"/>
                  </a:lnTo>
                  <a:lnTo>
                    <a:pt x="75" y="2399"/>
                  </a:lnTo>
                  <a:lnTo>
                    <a:pt x="150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4" y="3973"/>
                  </a:lnTo>
                  <a:lnTo>
                    <a:pt x="2399" y="3973"/>
                  </a:lnTo>
                  <a:lnTo>
                    <a:pt x="2773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3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Dikdörtgen 21">
            <a:extLst>
              <a:ext uri="{FF2B5EF4-FFF2-40B4-BE49-F238E27FC236}">
                <a16:creationId xmlns:a16="http://schemas.microsoft.com/office/drawing/2014/main" id="{BEA76912-F015-4548-9884-9B36E46AD07C}"/>
              </a:ext>
            </a:extLst>
          </p:cNvPr>
          <p:cNvSpPr/>
          <p:nvPr/>
        </p:nvSpPr>
        <p:spPr>
          <a:xfrm>
            <a:off x="306532" y="1281708"/>
            <a:ext cx="7968438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2800" b="1" i="1" dirty="0" smtClean="0">
                <a:ln/>
                <a:solidFill>
                  <a:srgbClr val="1B9FB1"/>
                </a:solidFill>
              </a:rPr>
              <a:t>Vekâlet </a:t>
            </a:r>
            <a:r>
              <a:rPr lang="tr-TR" sz="2800" b="1" i="1" dirty="0">
                <a:ln/>
                <a:solidFill>
                  <a:srgbClr val="1B9FB1"/>
                </a:solidFill>
              </a:rPr>
              <a:t>"</a:t>
            </a:r>
            <a:r>
              <a:rPr lang="tr-TR" sz="2800" b="1" i="1" dirty="0" smtClean="0">
                <a:ln/>
                <a:solidFill>
                  <a:srgbClr val="1B9FB1"/>
                </a:solidFill>
              </a:rPr>
              <a:t>V."</a:t>
            </a:r>
            <a:endParaRPr lang="tr-TR" sz="2800" b="1" i="1" dirty="0">
              <a:ln/>
              <a:solidFill>
                <a:srgbClr val="1B9FB1"/>
              </a:solidFill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306531" y="1804928"/>
            <a:ext cx="66254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1600" dirty="0"/>
              <a:t>Belge vekâleten imzalandığında, imzalayanın adı ve soyadı birinci </a:t>
            </a:r>
            <a:r>
              <a:rPr lang="tr-TR" sz="1600" dirty="0" smtClean="0"/>
              <a:t>satıra, vekâlet </a:t>
            </a:r>
            <a:r>
              <a:rPr lang="tr-TR" sz="1600" dirty="0"/>
              <a:t>olunan makam </a:t>
            </a:r>
            <a:r>
              <a:rPr lang="tr-TR" sz="1600" dirty="0" smtClean="0"/>
              <a:t>sonuna </a:t>
            </a:r>
            <a:r>
              <a:rPr lang="tr-TR" sz="1600" b="1" dirty="0" smtClean="0"/>
              <a:t>V.</a:t>
            </a:r>
            <a:r>
              <a:rPr lang="tr-TR" sz="1600" dirty="0" smtClean="0"/>
              <a:t> konularak </a:t>
            </a:r>
            <a:r>
              <a:rPr lang="tr-TR" sz="1600" dirty="0"/>
              <a:t>ikinci satıra </a:t>
            </a:r>
            <a:r>
              <a:rPr lang="tr-TR" sz="1600" dirty="0" smtClean="0"/>
              <a:t>yazılır.</a:t>
            </a:r>
            <a:endParaRPr lang="tr-TR" sz="1600" dirty="0"/>
          </a:p>
        </p:txBody>
      </p:sp>
      <p:sp>
        <p:nvSpPr>
          <p:cNvPr id="23" name="Metin kutusu 22"/>
          <p:cNvSpPr txBox="1"/>
          <p:nvPr/>
        </p:nvSpPr>
        <p:spPr>
          <a:xfrm>
            <a:off x="7223135" y="1042462"/>
            <a:ext cx="1994206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Adı SOYADI </a:t>
            </a:r>
          </a:p>
          <a:p>
            <a:pPr algn="ctr">
              <a:defRPr/>
            </a:pPr>
            <a:r>
              <a:rPr lang="tr-TR" sz="1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Personel ve Prensipler Genel Müdür V.</a:t>
            </a:r>
          </a:p>
        </p:txBody>
      </p:sp>
      <p:sp>
        <p:nvSpPr>
          <p:cNvPr id="7" name="Dikdörtgen 6"/>
          <p:cNvSpPr/>
          <p:nvPr/>
        </p:nvSpPr>
        <p:spPr>
          <a:xfrm>
            <a:off x="5172238" y="224368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1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Adı SOYADI </a:t>
            </a:r>
            <a:endParaRPr lang="tr-TR" sz="14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tr-TR" sz="1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Ulaştırma Daire Başkan </a:t>
            </a:r>
            <a:r>
              <a:rPr lang="tr-TR" sz="1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</a:t>
            </a:r>
          </a:p>
        </p:txBody>
      </p:sp>
      <p:cxnSp>
        <p:nvCxnSpPr>
          <p:cNvPr id="24" name="Düz Bağlayıcı 23"/>
          <p:cNvCxnSpPr/>
          <p:nvPr/>
        </p:nvCxnSpPr>
        <p:spPr>
          <a:xfrm>
            <a:off x="7369326" y="1953523"/>
            <a:ext cx="1701824" cy="5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ikdörtgen 14"/>
          <p:cNvSpPr/>
          <p:nvPr/>
        </p:nvSpPr>
        <p:spPr>
          <a:xfrm>
            <a:off x="0" y="4124738"/>
            <a:ext cx="12192000" cy="2733261"/>
          </a:xfrm>
          <a:prstGeom prst="rect">
            <a:avLst/>
          </a:prstGeom>
          <a:gradFill flip="none" rotWithShape="1">
            <a:gsLst>
              <a:gs pos="0">
                <a:srgbClr val="F3F4F7">
                  <a:alpha val="19000"/>
                </a:srgb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Dikdörtgen 16"/>
          <p:cNvSpPr/>
          <p:nvPr/>
        </p:nvSpPr>
        <p:spPr>
          <a:xfrm>
            <a:off x="24475" y="4110700"/>
            <a:ext cx="7265504" cy="2733261"/>
          </a:xfrm>
          <a:prstGeom prst="rect">
            <a:avLst/>
          </a:prstGeom>
          <a:gradFill flip="none" rotWithShape="1">
            <a:gsLst>
              <a:gs pos="0">
                <a:srgbClr val="F3F4F7">
                  <a:alpha val="19000"/>
                </a:srgb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Dikdörtgen 24"/>
          <p:cNvSpPr/>
          <p:nvPr/>
        </p:nvSpPr>
        <p:spPr>
          <a:xfrm>
            <a:off x="9217341" y="3891207"/>
            <a:ext cx="2262297" cy="25966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Dikdörtgen 25">
            <a:extLst>
              <a:ext uri="{FF2B5EF4-FFF2-40B4-BE49-F238E27FC236}">
                <a16:creationId xmlns:a16="http://schemas.microsoft.com/office/drawing/2014/main" id="{BEA76912-F015-4548-9884-9B36E46AD07C}"/>
              </a:ext>
            </a:extLst>
          </p:cNvPr>
          <p:cNvSpPr/>
          <p:nvPr/>
        </p:nvSpPr>
        <p:spPr>
          <a:xfrm>
            <a:off x="306531" y="2510262"/>
            <a:ext cx="7968438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2800" b="1" i="1" dirty="0" smtClean="0">
                <a:ln/>
                <a:solidFill>
                  <a:srgbClr val="1B9FB1"/>
                </a:solidFill>
              </a:rPr>
              <a:t>Adına </a:t>
            </a:r>
            <a:r>
              <a:rPr lang="tr-TR" sz="2800" b="1" i="1" dirty="0">
                <a:ln/>
                <a:solidFill>
                  <a:srgbClr val="1B9FB1"/>
                </a:solidFill>
              </a:rPr>
              <a:t>"a</a:t>
            </a:r>
            <a:r>
              <a:rPr lang="tr-TR" sz="2800" b="1" i="1" dirty="0" smtClean="0">
                <a:ln/>
                <a:solidFill>
                  <a:srgbClr val="1B9FB1"/>
                </a:solidFill>
              </a:rPr>
              <a:t>."</a:t>
            </a:r>
            <a:endParaRPr lang="tr-TR" sz="2800" b="1" i="1" dirty="0">
              <a:ln/>
              <a:solidFill>
                <a:srgbClr val="1B9FB1"/>
              </a:solidFill>
            </a:endParaRPr>
          </a:p>
        </p:txBody>
      </p:sp>
      <p:sp>
        <p:nvSpPr>
          <p:cNvPr id="27" name="Metin kutusu 26"/>
          <p:cNvSpPr txBox="1"/>
          <p:nvPr/>
        </p:nvSpPr>
        <p:spPr>
          <a:xfrm>
            <a:off x="9489882" y="4137017"/>
            <a:ext cx="174383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6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Adı SOYADI</a:t>
            </a:r>
            <a:endParaRPr lang="tr-TR" sz="16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tr-TR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Bakan a.</a:t>
            </a:r>
          </a:p>
          <a:p>
            <a:pPr algn="ctr">
              <a:defRPr/>
            </a:pPr>
            <a:r>
              <a:rPr lang="tr-TR" sz="1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Bakan Yardımcısı</a:t>
            </a:r>
          </a:p>
        </p:txBody>
      </p:sp>
      <p:sp>
        <p:nvSpPr>
          <p:cNvPr id="28" name="Dikdörtgen 27"/>
          <p:cNvSpPr/>
          <p:nvPr/>
        </p:nvSpPr>
        <p:spPr>
          <a:xfrm>
            <a:off x="7314454" y="547733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Adı </a:t>
            </a:r>
            <a:r>
              <a:rPr lang="tr-TR" sz="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SOYADI</a:t>
            </a:r>
          </a:p>
          <a:p>
            <a:pPr algn="ctr">
              <a:defRPr/>
            </a:pPr>
            <a:r>
              <a:rPr lang="tr-TR" sz="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Destek ve Mali Hizmetler Genel Müdürü </a:t>
            </a:r>
            <a:r>
              <a:rPr lang="tr-TR" sz="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  <a:p>
            <a:pPr algn="ctr">
              <a:defRPr/>
            </a:pPr>
            <a:r>
              <a:rPr lang="tr-TR" sz="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Bilgi ve Belge Yönetimi Daire </a:t>
            </a:r>
            <a:r>
              <a:rPr lang="tr-TR" sz="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Başkanı</a:t>
            </a:r>
          </a:p>
        </p:txBody>
      </p:sp>
      <p:cxnSp>
        <p:nvCxnSpPr>
          <p:cNvPr id="29" name="Düz Bağlayıcı 28"/>
          <p:cNvCxnSpPr/>
          <p:nvPr/>
        </p:nvCxnSpPr>
        <p:spPr>
          <a:xfrm>
            <a:off x="9497577" y="5091584"/>
            <a:ext cx="1701824" cy="5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Google Shape;4022;p34"/>
          <p:cNvSpPr/>
          <p:nvPr/>
        </p:nvSpPr>
        <p:spPr>
          <a:xfrm>
            <a:off x="9217341" y="3644068"/>
            <a:ext cx="2262297" cy="2987872"/>
          </a:xfrm>
          <a:custGeom>
            <a:avLst/>
            <a:gdLst/>
            <a:ahLst/>
            <a:cxnLst/>
            <a:rect l="l" t="t" r="r" b="b"/>
            <a:pathLst>
              <a:path w="60958" h="86210" extrusionOk="0">
                <a:moveTo>
                  <a:pt x="28985" y="3938"/>
                </a:moveTo>
                <a:lnTo>
                  <a:pt x="29189" y="4006"/>
                </a:lnTo>
                <a:lnTo>
                  <a:pt x="29189" y="4141"/>
                </a:lnTo>
                <a:lnTo>
                  <a:pt x="29189" y="4277"/>
                </a:lnTo>
                <a:lnTo>
                  <a:pt x="28985" y="4345"/>
                </a:lnTo>
                <a:lnTo>
                  <a:pt x="28850" y="4277"/>
                </a:lnTo>
                <a:lnTo>
                  <a:pt x="28782" y="4141"/>
                </a:lnTo>
                <a:lnTo>
                  <a:pt x="28850" y="4006"/>
                </a:lnTo>
                <a:lnTo>
                  <a:pt x="28985" y="3938"/>
                </a:lnTo>
                <a:close/>
                <a:moveTo>
                  <a:pt x="30479" y="3734"/>
                </a:moveTo>
                <a:lnTo>
                  <a:pt x="30615" y="3802"/>
                </a:lnTo>
                <a:lnTo>
                  <a:pt x="30750" y="3870"/>
                </a:lnTo>
                <a:lnTo>
                  <a:pt x="30818" y="4006"/>
                </a:lnTo>
                <a:lnTo>
                  <a:pt x="30818" y="4141"/>
                </a:lnTo>
                <a:lnTo>
                  <a:pt x="30818" y="4277"/>
                </a:lnTo>
                <a:lnTo>
                  <a:pt x="30750" y="4345"/>
                </a:lnTo>
                <a:lnTo>
                  <a:pt x="30615" y="4481"/>
                </a:lnTo>
                <a:lnTo>
                  <a:pt x="30343" y="4481"/>
                </a:lnTo>
                <a:lnTo>
                  <a:pt x="30207" y="4345"/>
                </a:lnTo>
                <a:lnTo>
                  <a:pt x="30139" y="4277"/>
                </a:lnTo>
                <a:lnTo>
                  <a:pt x="30139" y="4141"/>
                </a:lnTo>
                <a:lnTo>
                  <a:pt x="30139" y="4006"/>
                </a:lnTo>
                <a:lnTo>
                  <a:pt x="30207" y="3870"/>
                </a:lnTo>
                <a:lnTo>
                  <a:pt x="30343" y="3802"/>
                </a:lnTo>
                <a:lnTo>
                  <a:pt x="30479" y="3734"/>
                </a:lnTo>
                <a:close/>
                <a:moveTo>
                  <a:pt x="56885" y="7943"/>
                </a:moveTo>
                <a:lnTo>
                  <a:pt x="56885" y="78132"/>
                </a:lnTo>
                <a:lnTo>
                  <a:pt x="56817" y="78200"/>
                </a:lnTo>
                <a:lnTo>
                  <a:pt x="4209" y="78200"/>
                </a:lnTo>
                <a:lnTo>
                  <a:pt x="4141" y="78132"/>
                </a:lnTo>
                <a:lnTo>
                  <a:pt x="4141" y="7943"/>
                </a:lnTo>
                <a:close/>
                <a:moveTo>
                  <a:pt x="30479" y="80440"/>
                </a:moveTo>
                <a:lnTo>
                  <a:pt x="30071" y="80508"/>
                </a:lnTo>
                <a:lnTo>
                  <a:pt x="29732" y="80576"/>
                </a:lnTo>
                <a:lnTo>
                  <a:pt x="29461" y="80779"/>
                </a:lnTo>
                <a:lnTo>
                  <a:pt x="29189" y="80983"/>
                </a:lnTo>
                <a:lnTo>
                  <a:pt x="28917" y="81255"/>
                </a:lnTo>
                <a:lnTo>
                  <a:pt x="28782" y="81594"/>
                </a:lnTo>
                <a:lnTo>
                  <a:pt x="28646" y="81933"/>
                </a:lnTo>
                <a:lnTo>
                  <a:pt x="28646" y="82273"/>
                </a:lnTo>
                <a:lnTo>
                  <a:pt x="28646" y="82341"/>
                </a:lnTo>
                <a:lnTo>
                  <a:pt x="28646" y="82680"/>
                </a:lnTo>
                <a:lnTo>
                  <a:pt x="28782" y="83020"/>
                </a:lnTo>
                <a:lnTo>
                  <a:pt x="28985" y="83291"/>
                </a:lnTo>
                <a:lnTo>
                  <a:pt x="29189" y="83563"/>
                </a:lnTo>
                <a:lnTo>
                  <a:pt x="29461" y="83834"/>
                </a:lnTo>
                <a:lnTo>
                  <a:pt x="29800" y="83970"/>
                </a:lnTo>
                <a:lnTo>
                  <a:pt x="30139" y="84106"/>
                </a:lnTo>
                <a:lnTo>
                  <a:pt x="30818" y="84106"/>
                </a:lnTo>
                <a:lnTo>
                  <a:pt x="31158" y="83970"/>
                </a:lnTo>
                <a:lnTo>
                  <a:pt x="31497" y="83766"/>
                </a:lnTo>
                <a:lnTo>
                  <a:pt x="31768" y="83563"/>
                </a:lnTo>
                <a:lnTo>
                  <a:pt x="31972" y="83291"/>
                </a:lnTo>
                <a:lnTo>
                  <a:pt x="32176" y="83020"/>
                </a:lnTo>
                <a:lnTo>
                  <a:pt x="32244" y="82612"/>
                </a:lnTo>
                <a:lnTo>
                  <a:pt x="32312" y="82273"/>
                </a:lnTo>
                <a:lnTo>
                  <a:pt x="32244" y="81933"/>
                </a:lnTo>
                <a:lnTo>
                  <a:pt x="32176" y="81594"/>
                </a:lnTo>
                <a:lnTo>
                  <a:pt x="31972" y="81255"/>
                </a:lnTo>
                <a:lnTo>
                  <a:pt x="31768" y="80983"/>
                </a:lnTo>
                <a:lnTo>
                  <a:pt x="31497" y="80779"/>
                </a:lnTo>
                <a:lnTo>
                  <a:pt x="31158" y="80576"/>
                </a:lnTo>
                <a:lnTo>
                  <a:pt x="30818" y="80508"/>
                </a:lnTo>
                <a:lnTo>
                  <a:pt x="30479" y="80440"/>
                </a:lnTo>
                <a:close/>
                <a:moveTo>
                  <a:pt x="30886" y="80304"/>
                </a:moveTo>
                <a:lnTo>
                  <a:pt x="31225" y="80440"/>
                </a:lnTo>
                <a:lnTo>
                  <a:pt x="31565" y="80644"/>
                </a:lnTo>
                <a:lnTo>
                  <a:pt x="31904" y="80847"/>
                </a:lnTo>
                <a:lnTo>
                  <a:pt x="32108" y="81187"/>
                </a:lnTo>
                <a:lnTo>
                  <a:pt x="32312" y="81526"/>
                </a:lnTo>
                <a:lnTo>
                  <a:pt x="32447" y="81866"/>
                </a:lnTo>
                <a:lnTo>
                  <a:pt x="32447" y="82273"/>
                </a:lnTo>
                <a:lnTo>
                  <a:pt x="32447" y="82680"/>
                </a:lnTo>
                <a:lnTo>
                  <a:pt x="32312" y="83020"/>
                </a:lnTo>
                <a:lnTo>
                  <a:pt x="32108" y="83359"/>
                </a:lnTo>
                <a:lnTo>
                  <a:pt x="31904" y="83698"/>
                </a:lnTo>
                <a:lnTo>
                  <a:pt x="31565" y="83902"/>
                </a:lnTo>
                <a:lnTo>
                  <a:pt x="31225" y="84106"/>
                </a:lnTo>
                <a:lnTo>
                  <a:pt x="30886" y="84241"/>
                </a:lnTo>
                <a:lnTo>
                  <a:pt x="30479" y="84309"/>
                </a:lnTo>
                <a:lnTo>
                  <a:pt x="30071" y="84241"/>
                </a:lnTo>
                <a:lnTo>
                  <a:pt x="29732" y="84106"/>
                </a:lnTo>
                <a:lnTo>
                  <a:pt x="29393" y="83970"/>
                </a:lnTo>
                <a:lnTo>
                  <a:pt x="29053" y="83698"/>
                </a:lnTo>
                <a:lnTo>
                  <a:pt x="28850" y="83427"/>
                </a:lnTo>
                <a:lnTo>
                  <a:pt x="28646" y="83087"/>
                </a:lnTo>
                <a:lnTo>
                  <a:pt x="28510" y="82748"/>
                </a:lnTo>
                <a:lnTo>
                  <a:pt x="28442" y="82341"/>
                </a:lnTo>
                <a:lnTo>
                  <a:pt x="28442" y="82273"/>
                </a:lnTo>
                <a:lnTo>
                  <a:pt x="28510" y="81866"/>
                </a:lnTo>
                <a:lnTo>
                  <a:pt x="28646" y="81526"/>
                </a:lnTo>
                <a:lnTo>
                  <a:pt x="28782" y="81187"/>
                </a:lnTo>
                <a:lnTo>
                  <a:pt x="29053" y="80847"/>
                </a:lnTo>
                <a:lnTo>
                  <a:pt x="29325" y="80644"/>
                </a:lnTo>
                <a:lnTo>
                  <a:pt x="29664" y="80440"/>
                </a:lnTo>
                <a:lnTo>
                  <a:pt x="30071" y="80304"/>
                </a:lnTo>
                <a:close/>
                <a:moveTo>
                  <a:pt x="3530" y="815"/>
                </a:moveTo>
                <a:lnTo>
                  <a:pt x="2987" y="883"/>
                </a:lnTo>
                <a:lnTo>
                  <a:pt x="2512" y="1019"/>
                </a:lnTo>
                <a:lnTo>
                  <a:pt x="2036" y="1290"/>
                </a:lnTo>
                <a:lnTo>
                  <a:pt x="1629" y="1630"/>
                </a:lnTo>
                <a:lnTo>
                  <a:pt x="1290" y="2037"/>
                </a:lnTo>
                <a:lnTo>
                  <a:pt x="1086" y="2512"/>
                </a:lnTo>
                <a:lnTo>
                  <a:pt x="950" y="2987"/>
                </a:lnTo>
                <a:lnTo>
                  <a:pt x="882" y="3530"/>
                </a:lnTo>
                <a:lnTo>
                  <a:pt x="882" y="82612"/>
                </a:lnTo>
                <a:lnTo>
                  <a:pt x="950" y="83155"/>
                </a:lnTo>
                <a:lnTo>
                  <a:pt x="1086" y="83698"/>
                </a:lnTo>
                <a:lnTo>
                  <a:pt x="1358" y="84174"/>
                </a:lnTo>
                <a:lnTo>
                  <a:pt x="1765" y="84581"/>
                </a:lnTo>
                <a:lnTo>
                  <a:pt x="2172" y="84852"/>
                </a:lnTo>
                <a:lnTo>
                  <a:pt x="2715" y="85124"/>
                </a:lnTo>
                <a:lnTo>
                  <a:pt x="3258" y="85260"/>
                </a:lnTo>
                <a:lnTo>
                  <a:pt x="3869" y="85328"/>
                </a:lnTo>
                <a:lnTo>
                  <a:pt x="57156" y="85328"/>
                </a:lnTo>
                <a:lnTo>
                  <a:pt x="57767" y="85260"/>
                </a:lnTo>
                <a:lnTo>
                  <a:pt x="58310" y="85124"/>
                </a:lnTo>
                <a:lnTo>
                  <a:pt x="58785" y="84852"/>
                </a:lnTo>
                <a:lnTo>
                  <a:pt x="59260" y="84513"/>
                </a:lnTo>
                <a:lnTo>
                  <a:pt x="59600" y="84106"/>
                </a:lnTo>
                <a:lnTo>
                  <a:pt x="59871" y="83631"/>
                </a:lnTo>
                <a:lnTo>
                  <a:pt x="60075" y="83087"/>
                </a:lnTo>
                <a:lnTo>
                  <a:pt x="60143" y="82477"/>
                </a:lnTo>
                <a:lnTo>
                  <a:pt x="60143" y="3530"/>
                </a:lnTo>
                <a:lnTo>
                  <a:pt x="60075" y="2987"/>
                </a:lnTo>
                <a:lnTo>
                  <a:pt x="59939" y="2512"/>
                </a:lnTo>
                <a:lnTo>
                  <a:pt x="59668" y="2037"/>
                </a:lnTo>
                <a:lnTo>
                  <a:pt x="59328" y="1630"/>
                </a:lnTo>
                <a:lnTo>
                  <a:pt x="58921" y="1290"/>
                </a:lnTo>
                <a:lnTo>
                  <a:pt x="58446" y="1019"/>
                </a:lnTo>
                <a:lnTo>
                  <a:pt x="57903" y="883"/>
                </a:lnTo>
                <a:lnTo>
                  <a:pt x="57360" y="815"/>
                </a:lnTo>
                <a:close/>
                <a:moveTo>
                  <a:pt x="57971" y="679"/>
                </a:moveTo>
                <a:lnTo>
                  <a:pt x="58514" y="883"/>
                </a:lnTo>
                <a:lnTo>
                  <a:pt x="58989" y="1155"/>
                </a:lnTo>
                <a:lnTo>
                  <a:pt x="59464" y="1494"/>
                </a:lnTo>
                <a:lnTo>
                  <a:pt x="59804" y="1901"/>
                </a:lnTo>
                <a:lnTo>
                  <a:pt x="60075" y="2444"/>
                </a:lnTo>
                <a:lnTo>
                  <a:pt x="60211" y="2987"/>
                </a:lnTo>
                <a:lnTo>
                  <a:pt x="60279" y="3530"/>
                </a:lnTo>
                <a:lnTo>
                  <a:pt x="60279" y="82477"/>
                </a:lnTo>
                <a:lnTo>
                  <a:pt x="60211" y="83087"/>
                </a:lnTo>
                <a:lnTo>
                  <a:pt x="60075" y="83698"/>
                </a:lnTo>
                <a:lnTo>
                  <a:pt x="59736" y="84174"/>
                </a:lnTo>
                <a:lnTo>
                  <a:pt x="59396" y="84649"/>
                </a:lnTo>
                <a:lnTo>
                  <a:pt x="58921" y="84988"/>
                </a:lnTo>
                <a:lnTo>
                  <a:pt x="58378" y="85260"/>
                </a:lnTo>
                <a:lnTo>
                  <a:pt x="57767" y="85463"/>
                </a:lnTo>
                <a:lnTo>
                  <a:pt x="57156" y="85531"/>
                </a:lnTo>
                <a:lnTo>
                  <a:pt x="3869" y="85531"/>
                </a:lnTo>
                <a:lnTo>
                  <a:pt x="3190" y="85463"/>
                </a:lnTo>
                <a:lnTo>
                  <a:pt x="2647" y="85260"/>
                </a:lnTo>
                <a:lnTo>
                  <a:pt x="2104" y="84988"/>
                </a:lnTo>
                <a:lnTo>
                  <a:pt x="1629" y="84649"/>
                </a:lnTo>
                <a:lnTo>
                  <a:pt x="1222" y="84241"/>
                </a:lnTo>
                <a:lnTo>
                  <a:pt x="950" y="83766"/>
                </a:lnTo>
                <a:lnTo>
                  <a:pt x="747" y="83223"/>
                </a:lnTo>
                <a:lnTo>
                  <a:pt x="679" y="82612"/>
                </a:lnTo>
                <a:lnTo>
                  <a:pt x="679" y="3530"/>
                </a:lnTo>
                <a:lnTo>
                  <a:pt x="747" y="2987"/>
                </a:lnTo>
                <a:lnTo>
                  <a:pt x="950" y="2444"/>
                </a:lnTo>
                <a:lnTo>
                  <a:pt x="1154" y="1901"/>
                </a:lnTo>
                <a:lnTo>
                  <a:pt x="1561" y="1494"/>
                </a:lnTo>
                <a:lnTo>
                  <a:pt x="1969" y="1155"/>
                </a:lnTo>
                <a:lnTo>
                  <a:pt x="2444" y="883"/>
                </a:lnTo>
                <a:lnTo>
                  <a:pt x="2987" y="679"/>
                </a:lnTo>
                <a:close/>
                <a:moveTo>
                  <a:pt x="3530" y="1"/>
                </a:moveTo>
                <a:lnTo>
                  <a:pt x="2851" y="68"/>
                </a:lnTo>
                <a:lnTo>
                  <a:pt x="2172" y="204"/>
                </a:lnTo>
                <a:lnTo>
                  <a:pt x="1561" y="544"/>
                </a:lnTo>
                <a:lnTo>
                  <a:pt x="1018" y="1019"/>
                </a:lnTo>
                <a:lnTo>
                  <a:pt x="611" y="1562"/>
                </a:lnTo>
                <a:lnTo>
                  <a:pt x="272" y="2173"/>
                </a:lnTo>
                <a:lnTo>
                  <a:pt x="68" y="2852"/>
                </a:lnTo>
                <a:lnTo>
                  <a:pt x="0" y="3530"/>
                </a:lnTo>
                <a:lnTo>
                  <a:pt x="0" y="82612"/>
                </a:lnTo>
                <a:lnTo>
                  <a:pt x="68" y="83359"/>
                </a:lnTo>
                <a:lnTo>
                  <a:pt x="339" y="84038"/>
                </a:lnTo>
                <a:lnTo>
                  <a:pt x="679" y="84649"/>
                </a:lnTo>
                <a:lnTo>
                  <a:pt x="1154" y="85124"/>
                </a:lnTo>
                <a:lnTo>
                  <a:pt x="1697" y="85599"/>
                </a:lnTo>
                <a:lnTo>
                  <a:pt x="2376" y="85938"/>
                </a:lnTo>
                <a:lnTo>
                  <a:pt x="3055" y="86142"/>
                </a:lnTo>
                <a:lnTo>
                  <a:pt x="3869" y="86210"/>
                </a:lnTo>
                <a:lnTo>
                  <a:pt x="57156" y="86210"/>
                </a:lnTo>
                <a:lnTo>
                  <a:pt x="57903" y="86142"/>
                </a:lnTo>
                <a:lnTo>
                  <a:pt x="58582" y="85938"/>
                </a:lnTo>
                <a:lnTo>
                  <a:pt x="59260" y="85599"/>
                </a:lnTo>
                <a:lnTo>
                  <a:pt x="59804" y="85124"/>
                </a:lnTo>
                <a:lnTo>
                  <a:pt x="60347" y="84581"/>
                </a:lnTo>
                <a:lnTo>
                  <a:pt x="60686" y="83970"/>
                </a:lnTo>
                <a:lnTo>
                  <a:pt x="60890" y="83223"/>
                </a:lnTo>
                <a:lnTo>
                  <a:pt x="60957" y="82477"/>
                </a:lnTo>
                <a:lnTo>
                  <a:pt x="60957" y="3530"/>
                </a:lnTo>
                <a:lnTo>
                  <a:pt x="60890" y="2852"/>
                </a:lnTo>
                <a:lnTo>
                  <a:pt x="60686" y="2173"/>
                </a:lnTo>
                <a:lnTo>
                  <a:pt x="60347" y="1562"/>
                </a:lnTo>
                <a:lnTo>
                  <a:pt x="59939" y="1019"/>
                </a:lnTo>
                <a:lnTo>
                  <a:pt x="59396" y="544"/>
                </a:lnTo>
                <a:lnTo>
                  <a:pt x="58785" y="204"/>
                </a:lnTo>
                <a:lnTo>
                  <a:pt x="58106" y="68"/>
                </a:lnTo>
                <a:lnTo>
                  <a:pt x="57360" y="1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 cap="flat" cmpd="sng">
            <a:solidFill>
              <a:srgbClr val="0B87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Dikdörtgen 30"/>
          <p:cNvSpPr/>
          <p:nvPr/>
        </p:nvSpPr>
        <p:spPr>
          <a:xfrm>
            <a:off x="306531" y="3105459"/>
            <a:ext cx="63947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1600" dirty="0"/>
              <a:t>Belgeyi imza yetkisi devredilen makam imzaladığında, imzalayanın adı ve soyadı birinci satıra, yetki devreden makamı gösteren “</a:t>
            </a:r>
            <a:r>
              <a:rPr lang="tr-TR" sz="1600" b="1" dirty="0"/>
              <a:t>Bakan a.</a:t>
            </a:r>
            <a:r>
              <a:rPr lang="tr-TR" sz="1600" dirty="0"/>
              <a:t>" biçimindeki ibare ikinci satıra, imzalayan makamın unvanı ise üçüncü satıra yazılır.</a:t>
            </a:r>
          </a:p>
        </p:txBody>
      </p:sp>
      <p:sp>
        <p:nvSpPr>
          <p:cNvPr id="32" name="Dikdörtgen 31"/>
          <p:cNvSpPr/>
          <p:nvPr/>
        </p:nvSpPr>
        <p:spPr>
          <a:xfrm>
            <a:off x="906929" y="4404602"/>
            <a:ext cx="54246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1600" dirty="0">
                <a:solidFill>
                  <a:schemeClr val="accent5">
                    <a:lumMod val="50000"/>
                  </a:schemeClr>
                </a:solidFill>
              </a:rPr>
              <a:t>İdarenin iç yazışmalarında imza yetkisi devredilen unvan bilgisinin yazılmasına gerek yoktur. </a:t>
            </a:r>
            <a:endParaRPr lang="tr-TR" sz="16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endParaRPr lang="tr-TR" sz="16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r>
              <a:rPr lang="tr-TR" sz="1600" dirty="0" smtClean="0">
                <a:solidFill>
                  <a:schemeClr val="accent5">
                    <a:lumMod val="50000"/>
                  </a:schemeClr>
                </a:solidFill>
              </a:rPr>
              <a:t>Ancak </a:t>
            </a:r>
            <a:r>
              <a:rPr lang="tr-TR" sz="1600" dirty="0">
                <a:solidFill>
                  <a:schemeClr val="accent5">
                    <a:lumMod val="50000"/>
                  </a:schemeClr>
                </a:solidFill>
              </a:rPr>
              <a:t>dağıtımlı belgelerde muhataplar arasında hem iç birim hem de idare olması durumunda, “... a.” ibaresine ve imza yetkisini devredenin unvanına yer verilmelidir.</a:t>
            </a:r>
          </a:p>
        </p:txBody>
      </p:sp>
      <p:sp>
        <p:nvSpPr>
          <p:cNvPr id="33" name="Freeform: Shape 96">
            <a:extLst>
              <a:ext uri="{FF2B5EF4-FFF2-40B4-BE49-F238E27FC236}">
                <a16:creationId xmlns:a16="http://schemas.microsoft.com/office/drawing/2014/main" id="{DF375085-4E9E-4CD4-B48E-19513A46CF85}"/>
              </a:ext>
            </a:extLst>
          </p:cNvPr>
          <p:cNvSpPr/>
          <p:nvPr/>
        </p:nvSpPr>
        <p:spPr>
          <a:xfrm flipH="1" flipV="1">
            <a:off x="476390" y="4404602"/>
            <a:ext cx="320485" cy="1651854"/>
          </a:xfrm>
          <a:custGeom>
            <a:avLst/>
            <a:gdLst>
              <a:gd name="connsiteX0" fmla="*/ 25050 w 439253"/>
              <a:gd name="connsiteY0" fmla="*/ 443420 h 1392068"/>
              <a:gd name="connsiteX1" fmla="*/ 413483 w 439253"/>
              <a:gd name="connsiteY1" fmla="*/ 443420 h 1392068"/>
              <a:gd name="connsiteX2" fmla="*/ 413483 w 439253"/>
              <a:gd name="connsiteY2" fmla="*/ 1392068 h 1392068"/>
              <a:gd name="connsiteX3" fmla="*/ 25050 w 439253"/>
              <a:gd name="connsiteY3" fmla="*/ 1392068 h 1392068"/>
              <a:gd name="connsiteX4" fmla="*/ 25050 w 439253"/>
              <a:gd name="connsiteY4" fmla="*/ 443420 h 1392068"/>
              <a:gd name="connsiteX5" fmla="*/ 230242 w 439253"/>
              <a:gd name="connsiteY5" fmla="*/ 103 h 1392068"/>
              <a:gd name="connsiteX6" fmla="*/ 328232 w 439253"/>
              <a:gd name="connsiteY6" fmla="*/ 21015 h 1392068"/>
              <a:gd name="connsiteX7" fmla="*/ 439121 w 439253"/>
              <a:gd name="connsiteY7" fmla="*/ 174849 h 1392068"/>
              <a:gd name="connsiteX8" fmla="*/ 335924 w 439253"/>
              <a:gd name="connsiteY8" fmla="*/ 343427 h 1392068"/>
              <a:gd name="connsiteX9" fmla="*/ 217984 w 439253"/>
              <a:gd name="connsiteY9" fmla="*/ 374194 h 1392068"/>
              <a:gd name="connsiteX10" fmla="*/ 101966 w 439253"/>
              <a:gd name="connsiteY10" fmla="*/ 340222 h 1392068"/>
              <a:gd name="connsiteX11" fmla="*/ 692 w 439253"/>
              <a:gd name="connsiteY11" fmla="*/ 169722 h 1392068"/>
              <a:gd name="connsiteX12" fmla="*/ 130811 w 439253"/>
              <a:gd name="connsiteY12" fmla="*/ 13323 h 1392068"/>
              <a:gd name="connsiteX13" fmla="*/ 230242 w 439253"/>
              <a:gd name="connsiteY13" fmla="*/ 103 h 139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9253" h="1392068">
                <a:moveTo>
                  <a:pt x="25050" y="443420"/>
                </a:moveTo>
                <a:cubicBezTo>
                  <a:pt x="154528" y="443420"/>
                  <a:pt x="282724" y="443420"/>
                  <a:pt x="413483" y="443420"/>
                </a:cubicBezTo>
                <a:cubicBezTo>
                  <a:pt x="413483" y="759422"/>
                  <a:pt x="413483" y="1074783"/>
                  <a:pt x="413483" y="1392068"/>
                </a:cubicBezTo>
                <a:cubicBezTo>
                  <a:pt x="285287" y="1392068"/>
                  <a:pt x="156451" y="1392068"/>
                  <a:pt x="25050" y="1392068"/>
                </a:cubicBezTo>
                <a:cubicBezTo>
                  <a:pt x="25050" y="1074143"/>
                  <a:pt x="25050" y="760063"/>
                  <a:pt x="25050" y="443420"/>
                </a:cubicBezTo>
                <a:close/>
                <a:moveTo>
                  <a:pt x="230242" y="103"/>
                </a:moveTo>
                <a:cubicBezTo>
                  <a:pt x="263333" y="984"/>
                  <a:pt x="296183" y="7554"/>
                  <a:pt x="328232" y="21015"/>
                </a:cubicBezTo>
                <a:cubicBezTo>
                  <a:pt x="395534" y="49218"/>
                  <a:pt x="435916" y="99214"/>
                  <a:pt x="439121" y="174849"/>
                </a:cubicBezTo>
                <a:cubicBezTo>
                  <a:pt x="441685" y="253690"/>
                  <a:pt x="407072" y="312019"/>
                  <a:pt x="335924" y="343427"/>
                </a:cubicBezTo>
                <a:cubicBezTo>
                  <a:pt x="300670" y="358810"/>
                  <a:pt x="259647" y="363938"/>
                  <a:pt x="217984" y="374194"/>
                </a:cubicBezTo>
                <a:cubicBezTo>
                  <a:pt x="178243" y="362656"/>
                  <a:pt x="137861" y="356887"/>
                  <a:pt x="101966" y="340222"/>
                </a:cubicBezTo>
                <a:cubicBezTo>
                  <a:pt x="32741" y="308173"/>
                  <a:pt x="-5718" y="238307"/>
                  <a:pt x="692" y="169722"/>
                </a:cubicBezTo>
                <a:cubicBezTo>
                  <a:pt x="8384" y="92164"/>
                  <a:pt x="53893" y="35758"/>
                  <a:pt x="130811" y="13323"/>
                </a:cubicBezTo>
                <a:cubicBezTo>
                  <a:pt x="163821" y="4029"/>
                  <a:pt x="197152" y="-778"/>
                  <a:pt x="230242" y="103"/>
                </a:cubicBezTo>
                <a:close/>
              </a:path>
            </a:pathLst>
          </a:custGeom>
          <a:solidFill>
            <a:srgbClr val="C00000"/>
          </a:solidFill>
          <a:ln w="9525" cap="flat">
            <a:noFill/>
            <a:prstDash val="solid"/>
            <a:miter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5170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/>
      <p:bldP spid="7" grpId="0"/>
      <p:bldP spid="15" grpId="0" animBg="1"/>
      <p:bldP spid="17" grpId="0" animBg="1"/>
      <p:bldP spid="25" grpId="0" animBg="1"/>
      <p:bldP spid="27" grpId="0"/>
      <p:bldP spid="28" grpId="0"/>
      <p:bldP spid="30" grpId="0" animBg="1"/>
      <p:bldP spid="32" grpId="0"/>
      <p:bldP spid="3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ikdörtgen 27"/>
          <p:cNvSpPr/>
          <p:nvPr/>
        </p:nvSpPr>
        <p:spPr>
          <a:xfrm>
            <a:off x="5536097" y="2909423"/>
            <a:ext cx="5883965" cy="35510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2" name="Resim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1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17: İmza</a:t>
            </a:r>
            <a:endParaRPr lang="tr-TR" sz="2000" b="1" dirty="0">
              <a:solidFill>
                <a:schemeClr val="tx1">
                  <a:lumMod val="90000"/>
                  <a:lumOff val="10000"/>
                </a:schemeClr>
              </a:solidFill>
              <a:latin typeface="Candara Light" panose="020E0502030303020204" pitchFamily="34" charset="0"/>
            </a:endParaRPr>
          </a:p>
        </p:txBody>
      </p:sp>
      <p:sp>
        <p:nvSpPr>
          <p:cNvPr id="22" name="Dikdörtgen 21">
            <a:extLst>
              <a:ext uri="{FF2B5EF4-FFF2-40B4-BE49-F238E27FC236}">
                <a16:creationId xmlns:a16="http://schemas.microsoft.com/office/drawing/2014/main" id="{BEA76912-F015-4548-9884-9B36E46AD07C}"/>
              </a:ext>
            </a:extLst>
          </p:cNvPr>
          <p:cNvSpPr/>
          <p:nvPr/>
        </p:nvSpPr>
        <p:spPr>
          <a:xfrm>
            <a:off x="185895" y="1403522"/>
            <a:ext cx="11504954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2700" b="1" i="1" dirty="0">
                <a:ln/>
                <a:solidFill>
                  <a:schemeClr val="accent5">
                    <a:lumMod val="50000"/>
                  </a:schemeClr>
                </a:solidFill>
              </a:rPr>
              <a:t>Belge iki veya daha fazla yetkili tarafından imzalandığı durumlarda;</a:t>
            </a:r>
          </a:p>
        </p:txBody>
      </p:sp>
      <p:grpSp>
        <p:nvGrpSpPr>
          <p:cNvPr id="15" name="Google Shape;340;p34"/>
          <p:cNvGrpSpPr/>
          <p:nvPr/>
        </p:nvGrpSpPr>
        <p:grpSpPr>
          <a:xfrm>
            <a:off x="4751715" y="2723322"/>
            <a:ext cx="7443599" cy="4134678"/>
            <a:chOff x="1177450" y="241631"/>
            <a:chExt cx="6173152" cy="3616776"/>
          </a:xfrm>
        </p:grpSpPr>
        <p:sp>
          <p:nvSpPr>
            <p:cNvPr id="17" name="Google Shape;341;p34"/>
            <p:cNvSpPr/>
            <p:nvPr/>
          </p:nvSpPr>
          <p:spPr>
            <a:xfrm>
              <a:off x="1682275" y="24163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dk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342;p34"/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343;p34"/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3F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44;p34"/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" name="Resim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3229" y="3376694"/>
            <a:ext cx="5547808" cy="2396743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Dikdörtgen 1"/>
          <p:cNvSpPr/>
          <p:nvPr/>
        </p:nvSpPr>
        <p:spPr>
          <a:xfrm>
            <a:off x="185895" y="2137355"/>
            <a:ext cx="5085973" cy="2267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lvl="1" indent="-180975" algn="just">
              <a:lnSpc>
                <a:spcPct val="114000"/>
              </a:lnSpc>
              <a:buClr>
                <a:srgbClr val="44546A"/>
              </a:buClr>
            </a:pPr>
            <a:r>
              <a:rPr lang="tr-TR" sz="2800" b="1" dirty="0">
                <a:solidFill>
                  <a:srgbClr val="B624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cs typeface="Times New Roman" panose="02020603050405020304" pitchFamily="18" charset="0"/>
              </a:rPr>
              <a:t>İkili İmza</a:t>
            </a:r>
          </a:p>
          <a:p>
            <a:pPr marL="0" lvl="1" algn="just">
              <a:lnSpc>
                <a:spcPct val="114000"/>
              </a:lnSpc>
              <a:buClr>
                <a:srgbClr val="44546A"/>
              </a:buClr>
            </a:pPr>
            <a:r>
              <a:rPr lang="tr-TR" sz="2400" dirty="0">
                <a:solidFill>
                  <a:prstClr val="black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İki yöneticinin birlikte imzaladıkları belgelerde hiyerarşik olarak üst olan yöneticinin imzası </a:t>
            </a:r>
            <a:r>
              <a:rPr lang="tr-TR" sz="2400" b="1" dirty="0">
                <a:solidFill>
                  <a:prstClr val="black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sağda</a:t>
            </a:r>
            <a:r>
              <a:rPr lang="tr-TR" sz="2400" dirty="0">
                <a:solidFill>
                  <a:prstClr val="black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, diğer yöneticiye ait imza </a:t>
            </a:r>
            <a:r>
              <a:rPr lang="tr-TR" sz="2400" b="1" dirty="0">
                <a:solidFill>
                  <a:prstClr val="black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solda</a:t>
            </a:r>
            <a:r>
              <a:rPr lang="tr-TR" sz="2400" dirty="0">
                <a:solidFill>
                  <a:prstClr val="black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 yer alır. </a:t>
            </a:r>
          </a:p>
        </p:txBody>
      </p:sp>
    </p:spTree>
    <p:extLst>
      <p:ext uri="{BB962C8B-B14F-4D97-AF65-F5344CB8AC3E}">
        <p14:creationId xmlns:p14="http://schemas.microsoft.com/office/powerpoint/2010/main" val="16834760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esim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1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17: İmza</a:t>
            </a:r>
            <a:endParaRPr lang="tr-TR" sz="2000" b="1" dirty="0">
              <a:solidFill>
                <a:schemeClr val="tx1">
                  <a:lumMod val="90000"/>
                  <a:lumOff val="10000"/>
                </a:schemeClr>
              </a:solidFill>
              <a:latin typeface="Candara Light" panose="020E0502030303020204" pitchFamily="34" charset="0"/>
            </a:endParaRPr>
          </a:p>
        </p:txBody>
      </p:sp>
      <p:sp>
        <p:nvSpPr>
          <p:cNvPr id="22" name="Dikdörtgen 21">
            <a:extLst>
              <a:ext uri="{FF2B5EF4-FFF2-40B4-BE49-F238E27FC236}">
                <a16:creationId xmlns:a16="http://schemas.microsoft.com/office/drawing/2014/main" id="{BEA76912-F015-4548-9884-9B36E46AD07C}"/>
              </a:ext>
            </a:extLst>
          </p:cNvPr>
          <p:cNvSpPr/>
          <p:nvPr/>
        </p:nvSpPr>
        <p:spPr>
          <a:xfrm>
            <a:off x="264273" y="1326642"/>
            <a:ext cx="11504954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2400" b="1" i="1" dirty="0" smtClean="0">
                <a:ln/>
                <a:solidFill>
                  <a:schemeClr val="accent5">
                    <a:lumMod val="50000"/>
                  </a:schemeClr>
                </a:solidFill>
              </a:rPr>
              <a:t>Belgenin </a:t>
            </a:r>
            <a:r>
              <a:rPr lang="tr-TR" sz="2400" b="1" i="1" dirty="0">
                <a:ln/>
                <a:solidFill>
                  <a:schemeClr val="accent5">
                    <a:lumMod val="50000"/>
                  </a:schemeClr>
                </a:solidFill>
              </a:rPr>
              <a:t>iki veya daha fazla yetkili tarafından imzalandığı durumlarda;</a:t>
            </a:r>
          </a:p>
        </p:txBody>
      </p:sp>
      <p:grpSp>
        <p:nvGrpSpPr>
          <p:cNvPr id="15" name="Google Shape;340;p34"/>
          <p:cNvGrpSpPr/>
          <p:nvPr/>
        </p:nvGrpSpPr>
        <p:grpSpPr>
          <a:xfrm>
            <a:off x="819552" y="4063075"/>
            <a:ext cx="4148444" cy="2348308"/>
            <a:chOff x="1177450" y="241631"/>
            <a:chExt cx="6173152" cy="3616776"/>
          </a:xfrm>
        </p:grpSpPr>
        <p:sp>
          <p:nvSpPr>
            <p:cNvPr id="17" name="Google Shape;341;p34"/>
            <p:cNvSpPr/>
            <p:nvPr/>
          </p:nvSpPr>
          <p:spPr>
            <a:xfrm>
              <a:off x="1682275" y="24163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dk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342;p34"/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343;p34"/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3F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44;p34"/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Dikdörtgen 1"/>
          <p:cNvSpPr/>
          <p:nvPr/>
        </p:nvSpPr>
        <p:spPr>
          <a:xfrm>
            <a:off x="349280" y="2167349"/>
            <a:ext cx="5085973" cy="1706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lvl="1" indent="-180975" algn="just">
              <a:lnSpc>
                <a:spcPct val="114000"/>
              </a:lnSpc>
              <a:buClr>
                <a:srgbClr val="44546A"/>
              </a:buClr>
            </a:pPr>
            <a:r>
              <a:rPr lang="tr-TR" sz="2000" b="1" dirty="0" smtClean="0">
                <a:solidFill>
                  <a:srgbClr val="B624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Çoklu </a:t>
            </a:r>
            <a:r>
              <a:rPr lang="tr-TR" sz="2000" b="1" dirty="0">
                <a:solidFill>
                  <a:srgbClr val="B624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İmza</a:t>
            </a:r>
          </a:p>
          <a:p>
            <a:pPr marL="0" lvl="1">
              <a:lnSpc>
                <a:spcPct val="114000"/>
              </a:lnSpc>
              <a:buClr>
                <a:srgbClr val="44546A"/>
              </a:buClr>
            </a:pPr>
            <a:r>
              <a:rPr lang="tr-TR" dirty="0">
                <a:solidFill>
                  <a:prstClr val="black"/>
                </a:solidFill>
                <a:cs typeface="Times New Roman" panose="02020603050405020304" pitchFamily="18" charset="0"/>
              </a:rPr>
              <a:t>İkiden fazla imza atılması durumunda hiyerarşik olarak en alt olan imzacı </a:t>
            </a:r>
            <a:r>
              <a:rPr lang="tr-TR" b="1" dirty="0">
                <a:solidFill>
                  <a:prstClr val="black"/>
                </a:solidFill>
                <a:cs typeface="Times New Roman" panose="02020603050405020304" pitchFamily="18" charset="0"/>
              </a:rPr>
              <a:t>en sağda </a:t>
            </a:r>
            <a:r>
              <a:rPr lang="tr-TR" dirty="0">
                <a:solidFill>
                  <a:prstClr val="black"/>
                </a:solidFill>
                <a:cs typeface="Times New Roman" panose="02020603050405020304" pitchFamily="18" charset="0"/>
              </a:rPr>
              <a:t>ve ilk sırada, bunun dışında kalan imzacılar ise ilk imzacının </a:t>
            </a:r>
            <a:r>
              <a:rPr lang="tr-TR" b="1" dirty="0">
                <a:solidFill>
                  <a:prstClr val="black"/>
                </a:solidFill>
                <a:cs typeface="Times New Roman" panose="02020603050405020304" pitchFamily="18" charset="0"/>
              </a:rPr>
              <a:t>soluna</a:t>
            </a:r>
            <a:r>
              <a:rPr lang="tr-TR" dirty="0">
                <a:solidFill>
                  <a:prstClr val="black"/>
                </a:solidFill>
                <a:cs typeface="Times New Roman" panose="02020603050405020304" pitchFamily="18" charset="0"/>
              </a:rPr>
              <a:t> gelecek şekilde sıralanır. </a:t>
            </a: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030" y="4161886"/>
            <a:ext cx="3264593" cy="2045319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Dikdörtgen 15"/>
          <p:cNvSpPr/>
          <p:nvPr/>
        </p:nvSpPr>
        <p:spPr>
          <a:xfrm>
            <a:off x="7306589" y="4135457"/>
            <a:ext cx="3596542" cy="20717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8" name="Google Shape;340;p34"/>
          <p:cNvGrpSpPr/>
          <p:nvPr/>
        </p:nvGrpSpPr>
        <p:grpSpPr>
          <a:xfrm>
            <a:off x="6938220" y="4049486"/>
            <a:ext cx="4435173" cy="2412274"/>
            <a:chOff x="1177450" y="241631"/>
            <a:chExt cx="6173152" cy="3616776"/>
          </a:xfrm>
        </p:grpSpPr>
        <p:sp>
          <p:nvSpPr>
            <p:cNvPr id="19" name="Google Shape;341;p34"/>
            <p:cNvSpPr/>
            <p:nvPr/>
          </p:nvSpPr>
          <p:spPr>
            <a:xfrm>
              <a:off x="1682275" y="24163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dk1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342;p34"/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343;p34"/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3F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344;p34"/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" name="Resim 23"/>
          <p:cNvPicPr>
            <a:picLocks noChangeAspect="1"/>
          </p:cNvPicPr>
          <p:nvPr/>
        </p:nvPicPr>
        <p:blipFill rotWithShape="1">
          <a:blip r:embed="rId5"/>
          <a:srcRect l="1080" r="1458" b="2929"/>
          <a:stretch/>
        </p:blipFill>
        <p:spPr>
          <a:xfrm>
            <a:off x="7445829" y="4261497"/>
            <a:ext cx="3366645" cy="1829261"/>
          </a:xfrm>
          <a:prstGeom prst="rect">
            <a:avLst/>
          </a:prstGeom>
          <a:ln>
            <a:noFill/>
          </a:ln>
          <a:effectLst/>
        </p:spPr>
      </p:pic>
      <p:sp>
        <p:nvSpPr>
          <p:cNvPr id="29" name="Dikdörtgen 28"/>
          <p:cNvSpPr/>
          <p:nvPr/>
        </p:nvSpPr>
        <p:spPr>
          <a:xfrm>
            <a:off x="6628779" y="2500677"/>
            <a:ext cx="4952162" cy="1039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114000"/>
              </a:lnSpc>
              <a:buClr>
                <a:srgbClr val="44546A"/>
              </a:buClr>
            </a:pPr>
            <a:r>
              <a:rPr lang="tr-TR" dirty="0">
                <a:solidFill>
                  <a:prstClr val="black"/>
                </a:solidFill>
                <a:cs typeface="Times New Roman" panose="02020603050405020304" pitchFamily="18" charset="0"/>
              </a:rPr>
              <a:t>İmzacı bilgilerinin aynı satıra sığmadığı durumlarda alt satıra yazılacak imzacı bilgileri </a:t>
            </a:r>
            <a:r>
              <a:rPr lang="tr-TR" b="1" dirty="0">
                <a:solidFill>
                  <a:prstClr val="black"/>
                </a:solidFill>
                <a:cs typeface="Times New Roman" panose="02020603050405020304" pitchFamily="18" charset="0"/>
              </a:rPr>
              <a:t>sağdan sola doğru veya ortalanarak </a:t>
            </a:r>
            <a:r>
              <a:rPr lang="tr-TR" dirty="0">
                <a:solidFill>
                  <a:prstClr val="black"/>
                </a:solidFill>
                <a:cs typeface="Times New Roman" panose="02020603050405020304" pitchFamily="18" charset="0"/>
              </a:rPr>
              <a:t>yazılır.</a:t>
            </a:r>
          </a:p>
        </p:txBody>
      </p:sp>
    </p:spTree>
    <p:extLst>
      <p:ext uri="{BB962C8B-B14F-4D97-AF65-F5344CB8AC3E}">
        <p14:creationId xmlns:p14="http://schemas.microsoft.com/office/powerpoint/2010/main" val="6276030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  <p:bldP spid="29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bg1"/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bg1"/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bg1"/>
                </a:solidFill>
                <a:latin typeface="Candara Light" panose="020E0502030303020204" pitchFamily="34" charset="0"/>
              </a:rPr>
              <a:t>18: Ek</a:t>
            </a:r>
            <a:endParaRPr lang="tr-TR" sz="2000" b="1" dirty="0">
              <a:solidFill>
                <a:schemeClr val="bg1"/>
              </a:solidFill>
              <a:latin typeface="Candara Light" panose="020E0502030303020204" pitchFamily="34" charset="0"/>
            </a:endParaRPr>
          </a:p>
        </p:txBody>
      </p:sp>
      <p:grpSp>
        <p:nvGrpSpPr>
          <p:cNvPr id="43" name="Graphic 14">
            <a:extLst>
              <a:ext uri="{FF2B5EF4-FFF2-40B4-BE49-F238E27FC236}">
                <a16:creationId xmlns:a16="http://schemas.microsoft.com/office/drawing/2014/main" id="{15DDA8FA-C87D-4C43-81F0-A8F5C8073A26}"/>
              </a:ext>
            </a:extLst>
          </p:cNvPr>
          <p:cNvGrpSpPr/>
          <p:nvPr/>
        </p:nvGrpSpPr>
        <p:grpSpPr>
          <a:xfrm>
            <a:off x="379229" y="1885796"/>
            <a:ext cx="4978400" cy="3631084"/>
            <a:chOff x="2444748" y="555045"/>
            <a:chExt cx="7282048" cy="5727454"/>
          </a:xfrm>
        </p:grpSpPr>
        <p:sp>
          <p:nvSpPr>
            <p:cNvPr id="44" name="Freeform: Shape 74">
              <a:extLst>
                <a:ext uri="{FF2B5EF4-FFF2-40B4-BE49-F238E27FC236}">
                  <a16:creationId xmlns:a16="http://schemas.microsoft.com/office/drawing/2014/main" id="{EA1216DB-C9D7-453C-8790-7EB62F240FCE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ysClr val="window" lastClr="FFFFFF">
                    <a:lumMod val="75000"/>
                  </a:sysClr>
                </a:gs>
                <a:gs pos="53000">
                  <a:sysClr val="window" lastClr="FFFFFF">
                    <a:lumMod val="85000"/>
                  </a:sysClr>
                </a:gs>
                <a:gs pos="83000">
                  <a:sysClr val="window" lastClr="FFFFFF">
                    <a:lumMod val="7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 Unicode MS"/>
              </a:endParaRPr>
            </a:p>
          </p:txBody>
        </p:sp>
        <p:sp>
          <p:nvSpPr>
            <p:cNvPr id="45" name="Freeform: Shape 75">
              <a:extLst>
                <a:ext uri="{FF2B5EF4-FFF2-40B4-BE49-F238E27FC236}">
                  <a16:creationId xmlns:a16="http://schemas.microsoft.com/office/drawing/2014/main" id="{0F3F33FE-6D94-4411-A3BD-BE7FB6EABA2E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 Unicode MS"/>
              </a:endParaRPr>
            </a:p>
          </p:txBody>
        </p:sp>
        <p:sp>
          <p:nvSpPr>
            <p:cNvPr id="46" name="Freeform: Shape 76">
              <a:extLst>
                <a:ext uri="{FF2B5EF4-FFF2-40B4-BE49-F238E27FC236}">
                  <a16:creationId xmlns:a16="http://schemas.microsoft.com/office/drawing/2014/main" id="{733F642A-CDB2-4697-81AF-78F5118CA584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 Unicode MS"/>
              </a:endParaRPr>
            </a:p>
          </p:txBody>
        </p:sp>
        <p:sp>
          <p:nvSpPr>
            <p:cNvPr id="47" name="Freeform: Shape 77">
              <a:extLst>
                <a:ext uri="{FF2B5EF4-FFF2-40B4-BE49-F238E27FC236}">
                  <a16:creationId xmlns:a16="http://schemas.microsoft.com/office/drawing/2014/main" id="{F0C96483-F14D-4447-86E7-62D8D2648181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 Unicode MS"/>
              </a:endParaRPr>
            </a:p>
          </p:txBody>
        </p:sp>
        <p:sp>
          <p:nvSpPr>
            <p:cNvPr id="48" name="Freeform: Shape 78">
              <a:extLst>
                <a:ext uri="{FF2B5EF4-FFF2-40B4-BE49-F238E27FC236}">
                  <a16:creationId xmlns:a16="http://schemas.microsoft.com/office/drawing/2014/main" id="{83CD42A4-6DBB-4D30-B86A-AE4DC5996E15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ysClr val="windowText" lastClr="000000">
                <a:lumMod val="50000"/>
                <a:lumOff val="50000"/>
              </a:sys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 Unicode MS"/>
              </a:endParaRPr>
            </a:p>
          </p:txBody>
        </p:sp>
        <p:sp>
          <p:nvSpPr>
            <p:cNvPr id="49" name="Freeform: Shape 79">
              <a:extLst>
                <a:ext uri="{FF2B5EF4-FFF2-40B4-BE49-F238E27FC236}">
                  <a16:creationId xmlns:a16="http://schemas.microsoft.com/office/drawing/2014/main" id="{8ECA736B-848B-4898-8953-26C3E9626659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 Unicode MS"/>
              </a:endParaRPr>
            </a:p>
          </p:txBody>
        </p:sp>
        <p:sp>
          <p:nvSpPr>
            <p:cNvPr id="50" name="Freeform: Shape 80">
              <a:extLst>
                <a:ext uri="{FF2B5EF4-FFF2-40B4-BE49-F238E27FC236}">
                  <a16:creationId xmlns:a16="http://schemas.microsoft.com/office/drawing/2014/main" id="{10E54273-D8F0-4C64-9899-C78C35C490DC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 Unicode MS"/>
              </a:endParaRPr>
            </a:p>
          </p:txBody>
        </p:sp>
        <p:sp>
          <p:nvSpPr>
            <p:cNvPr id="51" name="Freeform: Shape 81">
              <a:extLst>
                <a:ext uri="{FF2B5EF4-FFF2-40B4-BE49-F238E27FC236}">
                  <a16:creationId xmlns:a16="http://schemas.microsoft.com/office/drawing/2014/main" id="{A3014205-3705-4293-BB44-01C5C4DE28C0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 Unicode MS"/>
              </a:endParaRPr>
            </a:p>
          </p:txBody>
        </p:sp>
      </p:grpSp>
      <p:sp>
        <p:nvSpPr>
          <p:cNvPr id="55" name="Freeform 50">
            <a:extLst>
              <a:ext uri="{FF2B5EF4-FFF2-40B4-BE49-F238E27FC236}">
                <a16:creationId xmlns:a16="http://schemas.microsoft.com/office/drawing/2014/main" id="{FF0EE7C3-B3B6-4D19-9DDF-F31AD2592F88}"/>
              </a:ext>
            </a:extLst>
          </p:cNvPr>
          <p:cNvSpPr>
            <a:spLocks noChangeAspect="1"/>
          </p:cNvSpPr>
          <p:nvPr/>
        </p:nvSpPr>
        <p:spPr>
          <a:xfrm flipH="1">
            <a:off x="6296754" y="3007164"/>
            <a:ext cx="4921112" cy="2003119"/>
          </a:xfrm>
          <a:prstGeom prst="wedgeRectCallout">
            <a:avLst>
              <a:gd name="adj1" fmla="val 64230"/>
              <a:gd name="adj2" fmla="val -50229"/>
            </a:avLst>
          </a:prstGeom>
          <a:solidFill>
            <a:schemeClr val="bg2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6356074" y="3140361"/>
            <a:ext cx="48024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 olarak gönderilecek olan dosya, rapor, form, CD, USB, taslak vb. materyaller niteliğine uygun ifadelerle </a:t>
            </a:r>
            <a:r>
              <a:rPr lang="tr-TR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‘‘Ek Başlığı’’ </a:t>
            </a:r>
            <a:r>
              <a:rPr lang="tr-TR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altında belirtilir.</a:t>
            </a:r>
          </a:p>
          <a:p>
            <a:pPr algn="just"/>
            <a:endParaRPr lang="tr-TR" dirty="0" smtClean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tr-TR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Belgeye </a:t>
            </a:r>
            <a:r>
              <a:rPr lang="tr-TR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eklenecek </a:t>
            </a:r>
            <a:r>
              <a:rPr lang="tr-TR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eklerin, </a:t>
            </a:r>
            <a:r>
              <a:rPr lang="tr-TR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özellikle fiziksel materyallerin sayısı belirtilmelidir.</a:t>
            </a:r>
          </a:p>
        </p:txBody>
      </p:sp>
      <p:sp>
        <p:nvSpPr>
          <p:cNvPr id="21" name="Metin kutusu 20"/>
          <p:cNvSpPr txBox="1"/>
          <p:nvPr/>
        </p:nvSpPr>
        <p:spPr>
          <a:xfrm>
            <a:off x="1573230" y="2292646"/>
            <a:ext cx="3472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Ek: Kişi Listesi (4 Personel) </a:t>
            </a:r>
            <a:endParaRPr lang="tr-TR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Metin kutusu 21"/>
          <p:cNvSpPr txBox="1"/>
          <p:nvPr/>
        </p:nvSpPr>
        <p:spPr>
          <a:xfrm>
            <a:off x="1573230" y="3465146"/>
            <a:ext cx="31010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Ek:</a:t>
            </a:r>
          </a:p>
          <a:p>
            <a:r>
              <a:rPr lang="tr-T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Kişi Listesi (30 Kişi)</a:t>
            </a:r>
          </a:p>
          <a:p>
            <a:r>
              <a:rPr lang="tr-T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Yönetmelik Taslağı (2 Sayfa)</a:t>
            </a:r>
          </a:p>
          <a:p>
            <a:r>
              <a:rPr lang="tr-T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 USB (1 Adet)</a:t>
            </a:r>
            <a:endParaRPr lang="tr-TR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Metin kutusu 22"/>
          <p:cNvSpPr txBox="1"/>
          <p:nvPr/>
        </p:nvSpPr>
        <p:spPr>
          <a:xfrm>
            <a:off x="1573230" y="2859619"/>
            <a:ext cx="2825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1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tr-TR" dirty="0"/>
              <a:t>Ek: İlgi Yazı (6 Sayfa) </a:t>
            </a:r>
          </a:p>
        </p:txBody>
      </p:sp>
      <p:cxnSp>
        <p:nvCxnSpPr>
          <p:cNvPr id="24" name="Düz Bağlayıcı 23"/>
          <p:cNvCxnSpPr/>
          <p:nvPr/>
        </p:nvCxnSpPr>
        <p:spPr>
          <a:xfrm>
            <a:off x="1609677" y="2721791"/>
            <a:ext cx="2517505" cy="82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Düz Bağlayıcı 24"/>
          <p:cNvCxnSpPr/>
          <p:nvPr/>
        </p:nvCxnSpPr>
        <p:spPr>
          <a:xfrm>
            <a:off x="1573230" y="3340093"/>
            <a:ext cx="2517505" cy="82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178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5000">
              <a:schemeClr val="accent6">
                <a:lumMod val="0"/>
                <a:lumOff val="100000"/>
              </a:schemeClr>
            </a:gs>
            <a:gs pos="64000">
              <a:schemeClr val="accent6">
                <a:lumMod val="100000"/>
                <a:alpha val="5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18: Ek</a:t>
            </a:r>
            <a:endParaRPr lang="tr-TR" sz="2000" b="1" dirty="0">
              <a:solidFill>
                <a:schemeClr val="tx1">
                  <a:lumMod val="90000"/>
                  <a:lumOff val="10000"/>
                </a:schemeClr>
              </a:solidFill>
              <a:latin typeface="Candara Light" panose="020E0502030303020204" pitchFamily="34" charset="0"/>
            </a:endParaRP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" name="Dikdörtgen 43">
            <a:extLst>
              <a:ext uri="{FF2B5EF4-FFF2-40B4-BE49-F238E27FC236}">
                <a16:creationId xmlns:a16="http://schemas.microsoft.com/office/drawing/2014/main" id="{BEA76912-F015-4548-9884-9B36E46AD07C}"/>
              </a:ext>
            </a:extLst>
          </p:cNvPr>
          <p:cNvSpPr/>
          <p:nvPr/>
        </p:nvSpPr>
        <p:spPr>
          <a:xfrm>
            <a:off x="466786" y="1594499"/>
            <a:ext cx="4751257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3200" b="1" i="1" dirty="0" smtClean="0">
                <a:ln/>
                <a:solidFill>
                  <a:srgbClr val="1B9FB1"/>
                </a:solidFill>
              </a:rPr>
              <a:t>Ek Listesi</a:t>
            </a:r>
            <a:endParaRPr lang="tr-TR" sz="3200" b="1" i="1" dirty="0">
              <a:ln/>
              <a:solidFill>
                <a:srgbClr val="1B9FB1"/>
              </a:solidFill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466786" y="2180420"/>
            <a:ext cx="53476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Ekler yazı alanına sığmayacak kadar uzunsa</a:t>
            </a:r>
          </a:p>
          <a:p>
            <a:r>
              <a:rPr lang="tr-TR" sz="20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ayrı bir sayfada «</a:t>
            </a:r>
            <a:r>
              <a:rPr lang="tr-TR" sz="2000" b="1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 Listesi</a:t>
            </a:r>
            <a:r>
              <a:rPr lang="tr-TR" sz="20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başlığı altında gösterilir ve üst yazıya eklenir.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4266" y="601264"/>
            <a:ext cx="3776870" cy="5184972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3166" y="1771080"/>
            <a:ext cx="3614885" cy="4963667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46" name="Dikdörtgen 45"/>
          <p:cNvSpPr/>
          <p:nvPr/>
        </p:nvSpPr>
        <p:spPr>
          <a:xfrm>
            <a:off x="5834266" y="3602945"/>
            <a:ext cx="903384" cy="372707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7" name="Dikdörtgen 46"/>
          <p:cNvSpPr/>
          <p:nvPr/>
        </p:nvSpPr>
        <p:spPr>
          <a:xfrm>
            <a:off x="8242847" y="1806567"/>
            <a:ext cx="3296483" cy="84718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49" name="Düz Ok Bağlayıcısı 48"/>
          <p:cNvCxnSpPr/>
          <p:nvPr/>
        </p:nvCxnSpPr>
        <p:spPr>
          <a:xfrm flipV="1">
            <a:off x="6858000" y="2822713"/>
            <a:ext cx="1520687" cy="954157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5936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6" grpId="0"/>
      <p:bldP spid="46" grpId="0" animBg="1"/>
      <p:bldP spid="4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5000">
              <a:schemeClr val="accent6">
                <a:lumMod val="0"/>
                <a:lumOff val="100000"/>
              </a:schemeClr>
            </a:gs>
            <a:gs pos="64000">
              <a:schemeClr val="accent6">
                <a:lumMod val="100000"/>
                <a:alpha val="5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18: Ek</a:t>
            </a:r>
            <a:endParaRPr lang="tr-TR" sz="2000" b="1" dirty="0">
              <a:solidFill>
                <a:schemeClr val="tx1">
                  <a:lumMod val="90000"/>
                  <a:lumOff val="10000"/>
                </a:schemeClr>
              </a:solidFill>
              <a:latin typeface="Candara Light" panose="020E0502030303020204" pitchFamily="34" charset="0"/>
            </a:endParaRP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444137" y="1466142"/>
            <a:ext cx="103579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Dağıtımlı yazılarda belge eklerinin bazı muhataplara gönderilmediği </a:t>
            </a:r>
            <a:r>
              <a:rPr lang="tr-TR" sz="24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durumlarda</a:t>
            </a:r>
          </a:p>
          <a:p>
            <a:endParaRPr lang="tr-TR" sz="2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sz="24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“Ek konulmadı” ya da </a:t>
            </a:r>
            <a:endParaRPr lang="tr-TR" sz="2400" i="1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sz="2400" i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tr-TR" sz="24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Ek-... konulmadı” </a:t>
            </a:r>
            <a:r>
              <a:rPr lang="tr-TR" sz="2400" i="1" dirty="0">
                <a:latin typeface="Calibri" panose="020F0502020204030204" pitchFamily="34" charset="0"/>
                <a:cs typeface="Calibri" panose="020F0502020204030204" pitchFamily="34" charset="0"/>
              </a:rPr>
              <a:t>ifadesi yazılır.</a:t>
            </a:r>
            <a:endParaRPr lang="tr-T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Freeform: Shape 80">
            <a:extLst>
              <a:ext uri="{FF2B5EF4-FFF2-40B4-BE49-F238E27FC236}">
                <a16:creationId xmlns:a16="http://schemas.microsoft.com/office/drawing/2014/main" id="{10E54273-D8F0-4C64-9899-C78C35C490DC}"/>
              </a:ext>
            </a:extLst>
          </p:cNvPr>
          <p:cNvSpPr/>
          <p:nvPr/>
        </p:nvSpPr>
        <p:spPr>
          <a:xfrm>
            <a:off x="6654820" y="3452562"/>
            <a:ext cx="4564152" cy="2386141"/>
          </a:xfrm>
          <a:custGeom>
            <a:avLst/>
            <a:gdLst>
              <a:gd name="connsiteX0" fmla="*/ 30683 w 6586571"/>
              <a:gd name="connsiteY0" fmla="*/ 30683 h 3763755"/>
              <a:gd name="connsiteX1" fmla="*/ 6564071 w 6586571"/>
              <a:gd name="connsiteY1" fmla="*/ 30683 h 3763755"/>
              <a:gd name="connsiteX2" fmla="*/ 6564071 w 6586571"/>
              <a:gd name="connsiteY2" fmla="*/ 3753528 h 3763755"/>
              <a:gd name="connsiteX3" fmla="*/ 30683 w 6586571"/>
              <a:gd name="connsiteY3" fmla="*/ 3753528 h 3763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86571" h="3763755">
                <a:moveTo>
                  <a:pt x="30683" y="30683"/>
                </a:moveTo>
                <a:lnTo>
                  <a:pt x="6564071" y="30683"/>
                </a:lnTo>
                <a:lnTo>
                  <a:pt x="6564071" y="3753528"/>
                </a:lnTo>
                <a:lnTo>
                  <a:pt x="30683" y="375352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 Unicode MS"/>
            </a:endParaRPr>
          </a:p>
        </p:txBody>
      </p:sp>
      <p:grpSp>
        <p:nvGrpSpPr>
          <p:cNvPr id="20" name="Graphic 14">
            <a:extLst>
              <a:ext uri="{FF2B5EF4-FFF2-40B4-BE49-F238E27FC236}">
                <a16:creationId xmlns:a16="http://schemas.microsoft.com/office/drawing/2014/main" id="{15DDA8FA-C87D-4C43-81F0-A8F5C8073A26}"/>
              </a:ext>
            </a:extLst>
          </p:cNvPr>
          <p:cNvGrpSpPr/>
          <p:nvPr/>
        </p:nvGrpSpPr>
        <p:grpSpPr>
          <a:xfrm>
            <a:off x="5913783" y="2733261"/>
            <a:ext cx="5983356" cy="4124739"/>
            <a:chOff x="2444748" y="555045"/>
            <a:chExt cx="7282048" cy="5727454"/>
          </a:xfrm>
        </p:grpSpPr>
        <p:sp>
          <p:nvSpPr>
            <p:cNvPr id="21" name="Freeform: Shape 74">
              <a:extLst>
                <a:ext uri="{FF2B5EF4-FFF2-40B4-BE49-F238E27FC236}">
                  <a16:creationId xmlns:a16="http://schemas.microsoft.com/office/drawing/2014/main" id="{EA1216DB-C9D7-453C-8790-7EB62F240FCE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ysClr val="window" lastClr="FFFFFF">
                    <a:lumMod val="75000"/>
                  </a:sysClr>
                </a:gs>
                <a:gs pos="53000">
                  <a:sysClr val="window" lastClr="FFFFFF">
                    <a:lumMod val="85000"/>
                  </a:sysClr>
                </a:gs>
                <a:gs pos="83000">
                  <a:sysClr val="window" lastClr="FFFFFF">
                    <a:lumMod val="7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 Unicode MS"/>
              </a:endParaRPr>
            </a:p>
          </p:txBody>
        </p:sp>
        <p:sp>
          <p:nvSpPr>
            <p:cNvPr id="22" name="Freeform: Shape 75">
              <a:extLst>
                <a:ext uri="{FF2B5EF4-FFF2-40B4-BE49-F238E27FC236}">
                  <a16:creationId xmlns:a16="http://schemas.microsoft.com/office/drawing/2014/main" id="{0F3F33FE-6D94-4411-A3BD-BE7FB6EABA2E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 Unicode MS"/>
              </a:endParaRPr>
            </a:p>
          </p:txBody>
        </p:sp>
        <p:sp>
          <p:nvSpPr>
            <p:cNvPr id="23" name="Freeform: Shape 76">
              <a:extLst>
                <a:ext uri="{FF2B5EF4-FFF2-40B4-BE49-F238E27FC236}">
                  <a16:creationId xmlns:a16="http://schemas.microsoft.com/office/drawing/2014/main" id="{733F642A-CDB2-4697-81AF-78F5118CA584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 Unicode MS"/>
              </a:endParaRPr>
            </a:p>
          </p:txBody>
        </p:sp>
        <p:sp>
          <p:nvSpPr>
            <p:cNvPr id="24" name="Freeform: Shape 77">
              <a:extLst>
                <a:ext uri="{FF2B5EF4-FFF2-40B4-BE49-F238E27FC236}">
                  <a16:creationId xmlns:a16="http://schemas.microsoft.com/office/drawing/2014/main" id="{F0C96483-F14D-4447-86E7-62D8D2648181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 Unicode MS"/>
              </a:endParaRPr>
            </a:p>
          </p:txBody>
        </p:sp>
        <p:sp>
          <p:nvSpPr>
            <p:cNvPr id="25" name="Freeform: Shape 78">
              <a:extLst>
                <a:ext uri="{FF2B5EF4-FFF2-40B4-BE49-F238E27FC236}">
                  <a16:creationId xmlns:a16="http://schemas.microsoft.com/office/drawing/2014/main" id="{83CD42A4-6DBB-4D30-B86A-AE4DC5996E15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ysClr val="windowText" lastClr="000000">
                <a:lumMod val="50000"/>
                <a:lumOff val="50000"/>
              </a:sys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 Unicode MS"/>
              </a:endParaRPr>
            </a:p>
          </p:txBody>
        </p:sp>
        <p:sp>
          <p:nvSpPr>
            <p:cNvPr id="26" name="Freeform: Shape 79">
              <a:extLst>
                <a:ext uri="{FF2B5EF4-FFF2-40B4-BE49-F238E27FC236}">
                  <a16:creationId xmlns:a16="http://schemas.microsoft.com/office/drawing/2014/main" id="{8ECA736B-848B-4898-8953-26C3E9626659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 Unicode MS"/>
              </a:endParaRPr>
            </a:p>
          </p:txBody>
        </p:sp>
        <p:sp>
          <p:nvSpPr>
            <p:cNvPr id="27" name="Freeform: Shape 80">
              <a:extLst>
                <a:ext uri="{FF2B5EF4-FFF2-40B4-BE49-F238E27FC236}">
                  <a16:creationId xmlns:a16="http://schemas.microsoft.com/office/drawing/2014/main" id="{10E54273-D8F0-4C64-9899-C78C35C490DC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 Unicode MS"/>
              </a:endParaRPr>
            </a:p>
          </p:txBody>
        </p:sp>
        <p:sp>
          <p:nvSpPr>
            <p:cNvPr id="28" name="Freeform: Shape 81">
              <a:extLst>
                <a:ext uri="{FF2B5EF4-FFF2-40B4-BE49-F238E27FC236}">
                  <a16:creationId xmlns:a16="http://schemas.microsoft.com/office/drawing/2014/main" id="{A3014205-3705-4293-BB44-01C5C4DE28C0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 Unicode MS"/>
              </a:endParaRPr>
            </a:p>
          </p:txBody>
        </p:sp>
      </p:grpSp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50" y="3522813"/>
            <a:ext cx="5137009" cy="1605778"/>
          </a:xfrm>
          <a:prstGeom prst="rect">
            <a:avLst/>
          </a:prstGeom>
        </p:spPr>
      </p:pic>
      <p:sp>
        <p:nvSpPr>
          <p:cNvPr id="30" name="Dikdörtgen 29"/>
          <p:cNvSpPr/>
          <p:nvPr/>
        </p:nvSpPr>
        <p:spPr>
          <a:xfrm>
            <a:off x="6288275" y="4448579"/>
            <a:ext cx="2050944" cy="57068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25940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0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bg1"/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bg1"/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bg1"/>
                </a:solidFill>
                <a:latin typeface="Candara Light" panose="020E0502030303020204" pitchFamily="34" charset="0"/>
              </a:rPr>
              <a:t>19: Dağıtım</a:t>
            </a:r>
            <a:endParaRPr lang="tr-TR" sz="2000" b="1" dirty="0">
              <a:solidFill>
                <a:schemeClr val="bg1"/>
              </a:solidFill>
              <a:latin typeface="Candara Light" panose="020E0502030303020204" pitchFamily="34" charset="0"/>
            </a:endParaRPr>
          </a:p>
        </p:txBody>
      </p:sp>
      <p:pic>
        <p:nvPicPr>
          <p:cNvPr id="22" name="Resim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2754" y="1612037"/>
            <a:ext cx="3934886" cy="5108886"/>
          </a:xfrm>
          <a:prstGeom prst="rect">
            <a:avLst/>
          </a:prstGeom>
          <a:ln w="3175">
            <a:solidFill>
              <a:sysClr val="windowText" lastClr="000000">
                <a:lumMod val="95000"/>
                <a:lumOff val="5000"/>
              </a:sysClr>
            </a:solidFill>
          </a:ln>
        </p:spPr>
      </p:pic>
      <p:sp>
        <p:nvSpPr>
          <p:cNvPr id="4" name="Dikdörtgen 3"/>
          <p:cNvSpPr/>
          <p:nvPr/>
        </p:nvSpPr>
        <p:spPr>
          <a:xfrm>
            <a:off x="189652" y="1510845"/>
            <a:ext cx="65074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Aynı içerikli belgenin birden fazla kuruma </a:t>
            </a:r>
            <a:r>
              <a:rPr lang="tr-T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iletilmesi gerektiği durumlarda,</a:t>
            </a:r>
            <a:endParaRPr lang="tr-T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Düz Ok Bağlayıcısı 23"/>
          <p:cNvCxnSpPr/>
          <p:nvPr/>
        </p:nvCxnSpPr>
        <p:spPr>
          <a:xfrm flipH="1">
            <a:off x="5791200" y="2988733"/>
            <a:ext cx="2768602" cy="16934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ikdörtgen 12"/>
          <p:cNvSpPr/>
          <p:nvPr/>
        </p:nvSpPr>
        <p:spPr>
          <a:xfrm>
            <a:off x="1435424" y="2688044"/>
            <a:ext cx="47533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tr-T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Muhatap başlığına büyük harflerle “</a:t>
            </a:r>
            <a:r>
              <a:rPr lang="tr-T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DAĞITIM YERLERİNE</a:t>
            </a:r>
            <a:r>
              <a:rPr lang="tr-T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”  yazılır.</a:t>
            </a:r>
          </a:p>
        </p:txBody>
      </p:sp>
      <p:cxnSp>
        <p:nvCxnSpPr>
          <p:cNvPr id="31" name="Düz Ok Bağlayıcısı 30"/>
          <p:cNvCxnSpPr/>
          <p:nvPr/>
        </p:nvCxnSpPr>
        <p:spPr>
          <a:xfrm flipH="1" flipV="1">
            <a:off x="6019800" y="4854828"/>
            <a:ext cx="1155701" cy="396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ikdörtgen 14"/>
          <p:cNvSpPr/>
          <p:nvPr/>
        </p:nvSpPr>
        <p:spPr>
          <a:xfrm>
            <a:off x="1945512" y="4545672"/>
            <a:ext cx="43960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tr-T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Muhatap kurumlar </a:t>
            </a:r>
            <a:r>
              <a:rPr lang="tr-T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tr-T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Dağıtım:</a:t>
            </a:r>
            <a:r>
              <a:rPr lang="tr-T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tr-T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başlığında ayrıca belirtilir. </a:t>
            </a:r>
          </a:p>
        </p:txBody>
      </p:sp>
    </p:spTree>
    <p:extLst>
      <p:ext uri="{BB962C8B-B14F-4D97-AF65-F5344CB8AC3E}">
        <p14:creationId xmlns:p14="http://schemas.microsoft.com/office/powerpoint/2010/main" val="23908419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Dikdörtgen 48"/>
          <p:cNvSpPr/>
          <p:nvPr/>
        </p:nvSpPr>
        <p:spPr>
          <a:xfrm>
            <a:off x="0" y="3587450"/>
            <a:ext cx="12192000" cy="327482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D5CEA213-F813-4A1E-9190-2C1A9D8F1F6D}"/>
              </a:ext>
            </a:extLst>
          </p:cNvPr>
          <p:cNvSpPr/>
          <p:nvPr/>
        </p:nvSpPr>
        <p:spPr>
          <a:xfrm>
            <a:off x="6773127" y="1893871"/>
            <a:ext cx="4073182" cy="3708879"/>
          </a:xfrm>
          <a:prstGeom prst="rect">
            <a:avLst/>
          </a:prstGeom>
          <a:solidFill>
            <a:srgbClr val="FFF7E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02FFF0FE-9948-4775-B9EC-11D5B57B5EB4}"/>
              </a:ext>
            </a:extLst>
          </p:cNvPr>
          <p:cNvSpPr/>
          <p:nvPr/>
        </p:nvSpPr>
        <p:spPr>
          <a:xfrm>
            <a:off x="7247132" y="2626059"/>
            <a:ext cx="316683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20. Yüzyılın başlarına ait bu belgede, </a:t>
            </a:r>
            <a:r>
              <a:rPr kumimoji="0" lang="tr-TR" sz="1800" b="0" i="1" u="none" strike="noStrike" kern="1200" cap="none" spc="0" normalizeH="0" baseline="0" noProof="0" dirty="0">
                <a:ln>
                  <a:noFill/>
                </a:ln>
                <a:solidFill>
                  <a:srgbClr val="F8D06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Kars ve Ardahan’da Ermenilerin 30 bine yakın Müslüman’ı öldürdüklerinden bahsedilmektedir. </a:t>
            </a: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820" y="687534"/>
            <a:ext cx="4015680" cy="55054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391" y="1572127"/>
            <a:ext cx="1079472" cy="788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661" y="5076849"/>
            <a:ext cx="1047296" cy="83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7468045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3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5000">
              <a:schemeClr val="accent6">
                <a:lumMod val="0"/>
                <a:lumOff val="100000"/>
              </a:schemeClr>
            </a:gs>
            <a:gs pos="64000">
              <a:schemeClr val="accent6">
                <a:lumMod val="100000"/>
                <a:alpha val="5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19: Dağıtım </a:t>
            </a:r>
            <a:endParaRPr lang="tr-TR" sz="2000" b="1" dirty="0">
              <a:solidFill>
                <a:schemeClr val="tx1">
                  <a:lumMod val="90000"/>
                  <a:lumOff val="10000"/>
                </a:schemeClr>
              </a:solidFill>
              <a:latin typeface="Candara Light" panose="020E0502030303020204" pitchFamily="34" charset="0"/>
            </a:endParaRP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Dikdörtgen 21">
            <a:extLst>
              <a:ext uri="{FF2B5EF4-FFF2-40B4-BE49-F238E27FC236}">
                <a16:creationId xmlns:a16="http://schemas.microsoft.com/office/drawing/2014/main" id="{BEA76912-F015-4548-9884-9B36E46AD07C}"/>
              </a:ext>
            </a:extLst>
          </p:cNvPr>
          <p:cNvSpPr/>
          <p:nvPr/>
        </p:nvSpPr>
        <p:spPr>
          <a:xfrm>
            <a:off x="193116" y="1468467"/>
            <a:ext cx="8448422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r-TR" sz="3200" b="1" i="1" dirty="0" smtClean="0">
                <a:ln/>
                <a:solidFill>
                  <a:srgbClr val="1B9FB1"/>
                </a:solidFill>
              </a:rPr>
              <a:t>Dağıtım Listesi</a:t>
            </a:r>
            <a:endParaRPr lang="tr-TR" sz="3200" b="1" i="1" dirty="0">
              <a:ln/>
              <a:solidFill>
                <a:srgbClr val="1B9FB1"/>
              </a:solidFill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193116" y="2188652"/>
            <a:ext cx="52182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Dağıtım bölümü yazı alanına sığmayacak kadar uzunsa “</a:t>
            </a:r>
            <a:r>
              <a:rPr lang="tr-TR" sz="20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DAĞITIM LİSTESİ</a:t>
            </a:r>
            <a:r>
              <a:rPr lang="tr-TR" sz="2000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 yapılır ve üst yazının devamında ayrı bir sayfada gösterilir.</a:t>
            </a: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5365" y="501872"/>
            <a:ext cx="3965928" cy="5219051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0" y="1557377"/>
            <a:ext cx="3625333" cy="5204205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6" name="Dikdörtgen 25"/>
          <p:cNvSpPr/>
          <p:nvPr/>
        </p:nvSpPr>
        <p:spPr>
          <a:xfrm>
            <a:off x="5655365" y="3522813"/>
            <a:ext cx="993920" cy="372707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7" name="Dikdörtgen 26"/>
          <p:cNvSpPr/>
          <p:nvPr/>
        </p:nvSpPr>
        <p:spPr>
          <a:xfrm>
            <a:off x="8314406" y="1642534"/>
            <a:ext cx="3296483" cy="2054204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28" name="Düz Ok Bağlayıcısı 27"/>
          <p:cNvCxnSpPr>
            <a:endCxn id="27" idx="1"/>
          </p:cNvCxnSpPr>
          <p:nvPr/>
        </p:nvCxnSpPr>
        <p:spPr>
          <a:xfrm flipV="1">
            <a:off x="6679099" y="2669636"/>
            <a:ext cx="1635307" cy="1027104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sim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1256" y="1727045"/>
            <a:ext cx="3262782" cy="188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8840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 animBg="1"/>
      <p:bldP spid="2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10000">
              <a:schemeClr val="accent1">
                <a:lumMod val="0"/>
                <a:lumOff val="100000"/>
              </a:schemeClr>
            </a:gs>
            <a:gs pos="100000">
              <a:schemeClr val="accent1">
                <a:alpha val="71000"/>
                <a:lumMod val="95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19: Dağıtım</a:t>
            </a:r>
            <a:endParaRPr lang="tr-TR" sz="2000" b="1" dirty="0">
              <a:solidFill>
                <a:schemeClr val="tx1">
                  <a:lumMod val="90000"/>
                  <a:lumOff val="10000"/>
                </a:schemeClr>
              </a:solidFill>
              <a:latin typeface="Candara Light" panose="020E0502030303020204" pitchFamily="34" charset="0"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0" y="3587450"/>
            <a:ext cx="12192000" cy="327482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5628539" y="917912"/>
            <a:ext cx="6096000" cy="59400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9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Cumhurbaşkanlığı</a:t>
            </a:r>
          </a:p>
          <a:p>
            <a:r>
              <a:rPr lang="tr-TR" sz="19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Türkiye Büyük Millet Meclisi Başkanlığı</a:t>
            </a:r>
          </a:p>
          <a:p>
            <a:r>
              <a:rPr lang="tr-TR" sz="19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Anayasa Mahkemesi Başkanlığı</a:t>
            </a:r>
          </a:p>
          <a:p>
            <a:r>
              <a:rPr lang="tr-TR" sz="19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Yargıtay Başkanlığı</a:t>
            </a:r>
          </a:p>
          <a:p>
            <a:r>
              <a:rPr lang="tr-TR" sz="19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Danıştay Başkanlığı</a:t>
            </a:r>
          </a:p>
          <a:p>
            <a:r>
              <a:rPr lang="tr-TR" sz="19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Sayıştay Başkanlığı</a:t>
            </a:r>
          </a:p>
          <a:p>
            <a:r>
              <a:rPr lang="tr-TR" sz="19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Uyuşmazlık Mahkemesi Başkanlığı</a:t>
            </a:r>
          </a:p>
          <a:p>
            <a:r>
              <a:rPr lang="tr-TR" sz="19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Bakanlıklar</a:t>
            </a:r>
          </a:p>
          <a:p>
            <a:r>
              <a:rPr lang="tr-TR" sz="19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Yüksek Seçim Kurulu Başkanlığı</a:t>
            </a:r>
          </a:p>
          <a:p>
            <a:r>
              <a:rPr lang="tr-TR" sz="19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Hâkimler ve Savcılar Kurulu Başkanlığı</a:t>
            </a:r>
          </a:p>
          <a:p>
            <a:r>
              <a:rPr lang="tr-TR" sz="19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Cumhurbaşkanlığına Bağlı Kurum, Kuruluş ve Ofisler</a:t>
            </a:r>
          </a:p>
          <a:p>
            <a:r>
              <a:rPr lang="tr-TR" sz="19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Bakanlıklara Bağlı, İlgili ve İlişkili Kurum ve Kuruluşlar</a:t>
            </a:r>
          </a:p>
          <a:p>
            <a:r>
              <a:rPr lang="tr-TR" sz="19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Valilikler</a:t>
            </a:r>
          </a:p>
          <a:p>
            <a:r>
              <a:rPr lang="tr-TR" sz="19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Büyükşehir/İl Belediyeleri</a:t>
            </a:r>
          </a:p>
          <a:p>
            <a:r>
              <a:rPr lang="tr-TR" sz="19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Üniversiteler</a:t>
            </a:r>
          </a:p>
          <a:p>
            <a:r>
              <a:rPr lang="tr-TR" sz="19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Kaymakamlıklar</a:t>
            </a:r>
          </a:p>
          <a:p>
            <a:r>
              <a:rPr lang="tr-TR" sz="19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İlçe Belediyeleri</a:t>
            </a:r>
          </a:p>
          <a:p>
            <a:r>
              <a:rPr lang="tr-TR" sz="19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Kamu Kurumu Niteliğindeki Meslek Kuruluşları</a:t>
            </a:r>
          </a:p>
          <a:p>
            <a:r>
              <a:rPr lang="tr-TR" sz="19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Kamu Kurumu Dışındaki Tüzel Kişilikler</a:t>
            </a:r>
          </a:p>
          <a:p>
            <a:r>
              <a:rPr lang="tr-TR" sz="19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Gerçek Kişiler</a:t>
            </a:r>
          </a:p>
        </p:txBody>
      </p:sp>
      <p:sp>
        <p:nvSpPr>
          <p:cNvPr id="6" name="Dikdörtgen 5"/>
          <p:cNvSpPr/>
          <p:nvPr/>
        </p:nvSpPr>
        <p:spPr>
          <a:xfrm>
            <a:off x="290675" y="2272021"/>
            <a:ext cx="39188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dirty="0">
                <a:solidFill>
                  <a:srgbClr val="B624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Dağıtımlı belgelerde “Dağıtım Listesi” oluşturulurken gönderilmek istenilen muhatapların sıralaması </a:t>
            </a:r>
            <a:r>
              <a:rPr lang="tr-TR" dirty="0" smtClean="0">
                <a:solidFill>
                  <a:srgbClr val="B624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belirtilen </a:t>
            </a:r>
            <a:r>
              <a:rPr lang="tr-TR" dirty="0">
                <a:solidFill>
                  <a:srgbClr val="B624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liste dikkate alınarak belirlenmeli ve </a:t>
            </a:r>
            <a:r>
              <a:rPr lang="tr-TR" dirty="0" smtClean="0">
                <a:solidFill>
                  <a:srgbClr val="B624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aynı </a:t>
            </a:r>
            <a:r>
              <a:rPr lang="tr-TR" dirty="0">
                <a:solidFill>
                  <a:srgbClr val="B624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düzeydeki idareler kendi içerisinde alfabetik olarak </a:t>
            </a:r>
            <a:r>
              <a:rPr lang="tr-TR" dirty="0" smtClean="0">
                <a:solidFill>
                  <a:srgbClr val="B624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sıralanmalıdır.</a:t>
            </a:r>
            <a:endParaRPr lang="tr-TR" dirty="0">
              <a:solidFill>
                <a:srgbClr val="B624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tr-TR" dirty="0">
              <a:solidFill>
                <a:srgbClr val="B624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Şeritli Sağ Ok 3"/>
          <p:cNvSpPr/>
          <p:nvPr/>
        </p:nvSpPr>
        <p:spPr>
          <a:xfrm>
            <a:off x="4428269" y="2631261"/>
            <a:ext cx="981512" cy="931178"/>
          </a:xfrm>
          <a:prstGeom prst="stripedRightArrow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153358">
            <a:off x="10284321" y="204210"/>
            <a:ext cx="1566962" cy="129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6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9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5000">
              <a:schemeClr val="accent6">
                <a:lumMod val="0"/>
                <a:lumOff val="100000"/>
              </a:schemeClr>
            </a:gs>
            <a:gs pos="64000">
              <a:schemeClr val="accent6">
                <a:lumMod val="100000"/>
                <a:alpha val="5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20: Olur</a:t>
            </a:r>
            <a:endParaRPr lang="tr-TR" sz="2000" b="1" dirty="0">
              <a:solidFill>
                <a:schemeClr val="tx1">
                  <a:lumMod val="90000"/>
                  <a:lumOff val="10000"/>
                </a:schemeClr>
              </a:solidFill>
              <a:latin typeface="Candara Light" panose="020E0502030303020204" pitchFamily="34" charset="0"/>
            </a:endParaRP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7905" y="947513"/>
            <a:ext cx="4561390" cy="5888069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2" name="Dikdörtgen 11"/>
          <p:cNvSpPr/>
          <p:nvPr/>
        </p:nvSpPr>
        <p:spPr>
          <a:xfrm>
            <a:off x="5501640" y="1729409"/>
            <a:ext cx="993920" cy="283308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3" name="Düz Ok Bağlayıcısı 12"/>
          <p:cNvCxnSpPr/>
          <p:nvPr/>
        </p:nvCxnSpPr>
        <p:spPr>
          <a:xfrm flipH="1">
            <a:off x="2951922" y="1848678"/>
            <a:ext cx="2549720" cy="22385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ikdörtgen 13"/>
          <p:cNvSpPr/>
          <p:nvPr/>
        </p:nvSpPr>
        <p:spPr>
          <a:xfrm>
            <a:off x="357809" y="1357968"/>
            <a:ext cx="2457996" cy="102618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accent1">
                    <a:lumMod val="50000"/>
                  </a:schemeClr>
                </a:solidFill>
              </a:rPr>
              <a:t>Olur belgelerinde hitap, oluru alınan makama göre </a:t>
            </a:r>
            <a:r>
              <a:rPr lang="tr-TR" sz="1600" dirty="0" smtClean="0">
                <a:solidFill>
                  <a:schemeClr val="accent1">
                    <a:lumMod val="50000"/>
                  </a:schemeClr>
                </a:solidFill>
              </a:rPr>
              <a:t>belirlenmektedir.</a:t>
            </a:r>
            <a:endParaRPr lang="tr-TR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Dikdörtgen 14"/>
          <p:cNvSpPr/>
          <p:nvPr/>
        </p:nvSpPr>
        <p:spPr>
          <a:xfrm>
            <a:off x="7444409" y="1357968"/>
            <a:ext cx="744116" cy="283308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6" name="Düz Ok Bağlayıcısı 15"/>
          <p:cNvCxnSpPr>
            <a:stCxn id="15" idx="3"/>
          </p:cNvCxnSpPr>
          <p:nvPr/>
        </p:nvCxnSpPr>
        <p:spPr>
          <a:xfrm>
            <a:off x="8188525" y="1499622"/>
            <a:ext cx="992870" cy="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ikdörtgen 16"/>
          <p:cNvSpPr/>
          <p:nvPr/>
        </p:nvSpPr>
        <p:spPr>
          <a:xfrm>
            <a:off x="9318917" y="1193331"/>
            <a:ext cx="2686882" cy="68764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 smtClean="0">
                <a:solidFill>
                  <a:schemeClr val="accent1">
                    <a:lumMod val="50000"/>
                  </a:schemeClr>
                </a:solidFill>
              </a:rPr>
              <a:t>Bu </a:t>
            </a:r>
            <a:r>
              <a:rPr lang="tr-TR" sz="1400" dirty="0">
                <a:solidFill>
                  <a:schemeClr val="accent1">
                    <a:lumMod val="50000"/>
                  </a:schemeClr>
                </a:solidFill>
              </a:rPr>
              <a:t>tarih</a:t>
            </a:r>
          </a:p>
          <a:p>
            <a:pPr algn="ctr"/>
            <a:r>
              <a:rPr lang="tr-TR" sz="1400" dirty="0">
                <a:solidFill>
                  <a:schemeClr val="accent1">
                    <a:lumMod val="50000"/>
                  </a:schemeClr>
                </a:solidFill>
              </a:rPr>
              <a:t>olur veren makamın belgeyi</a:t>
            </a:r>
          </a:p>
          <a:p>
            <a:pPr algn="ctr"/>
            <a:r>
              <a:rPr lang="tr-TR" sz="1400" dirty="0">
                <a:solidFill>
                  <a:schemeClr val="accent1">
                    <a:lumMod val="50000"/>
                  </a:schemeClr>
                </a:solidFill>
              </a:rPr>
              <a:t>imzaladığı tarih bilgisidir.</a:t>
            </a:r>
          </a:p>
        </p:txBody>
      </p:sp>
    </p:spTree>
    <p:extLst>
      <p:ext uri="{BB962C8B-B14F-4D97-AF65-F5344CB8AC3E}">
        <p14:creationId xmlns:p14="http://schemas.microsoft.com/office/powerpoint/2010/main" val="388406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7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5000">
              <a:schemeClr val="accent6">
                <a:lumMod val="0"/>
                <a:lumOff val="100000"/>
              </a:schemeClr>
            </a:gs>
            <a:gs pos="64000">
              <a:schemeClr val="accent6">
                <a:lumMod val="100000"/>
                <a:alpha val="5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20: Olur</a:t>
            </a:r>
            <a:endParaRPr lang="tr-TR" sz="2000" b="1" dirty="0">
              <a:solidFill>
                <a:schemeClr val="tx1">
                  <a:lumMod val="90000"/>
                  <a:lumOff val="10000"/>
                </a:schemeClr>
              </a:solidFill>
              <a:latin typeface="Candara Light" panose="020E0502030303020204" pitchFamily="34" charset="0"/>
            </a:endParaRP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1061" y="726338"/>
            <a:ext cx="4583372" cy="6119121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9" name="Dikdörtgen 18"/>
          <p:cNvSpPr/>
          <p:nvPr/>
        </p:nvSpPr>
        <p:spPr>
          <a:xfrm>
            <a:off x="3941925" y="3177209"/>
            <a:ext cx="4199466" cy="144559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20" name="Düz Ok Bağlayıcısı 19"/>
          <p:cNvCxnSpPr/>
          <p:nvPr/>
        </p:nvCxnSpPr>
        <p:spPr>
          <a:xfrm>
            <a:off x="8141391" y="3616288"/>
            <a:ext cx="992870" cy="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ikdörtgen 20"/>
          <p:cNvSpPr/>
          <p:nvPr/>
        </p:nvSpPr>
        <p:spPr>
          <a:xfrm>
            <a:off x="9260908" y="3157888"/>
            <a:ext cx="2686882" cy="12560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>
                <a:solidFill>
                  <a:schemeClr val="accent1">
                    <a:lumMod val="50000"/>
                  </a:schemeClr>
                </a:solidFill>
              </a:rPr>
              <a:t>Ara kademe yönetici bulunmaması durumunda olur 2 imzalı; teklif eden ve onaylayan makam olarak düzenlenir</a:t>
            </a:r>
            <a:r>
              <a:rPr lang="tr-TR" sz="16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tr-TR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1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5000">
              <a:schemeClr val="accent6">
                <a:lumMod val="0"/>
                <a:lumOff val="100000"/>
              </a:schemeClr>
            </a:gs>
            <a:gs pos="64000">
              <a:schemeClr val="accent6">
                <a:lumMod val="100000"/>
                <a:alpha val="5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042" y="661044"/>
            <a:ext cx="4591749" cy="5910487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" name="Resim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20: Olur</a:t>
            </a:r>
            <a:endParaRPr lang="tr-TR" sz="2000" b="1" dirty="0">
              <a:solidFill>
                <a:schemeClr val="tx1">
                  <a:lumMod val="90000"/>
                  <a:lumOff val="10000"/>
                </a:schemeClr>
              </a:solidFill>
              <a:latin typeface="Candara Light" panose="020E0502030303020204" pitchFamily="34" charset="0"/>
            </a:endParaRP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Dikdörtgen 18"/>
          <p:cNvSpPr/>
          <p:nvPr/>
        </p:nvSpPr>
        <p:spPr>
          <a:xfrm>
            <a:off x="3941925" y="3177209"/>
            <a:ext cx="4199466" cy="217856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20" name="Düz Ok Bağlayıcısı 19"/>
          <p:cNvCxnSpPr/>
          <p:nvPr/>
        </p:nvCxnSpPr>
        <p:spPr>
          <a:xfrm>
            <a:off x="8141391" y="3616288"/>
            <a:ext cx="992870" cy="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ikdörtgen 20"/>
          <p:cNvSpPr/>
          <p:nvPr/>
        </p:nvSpPr>
        <p:spPr>
          <a:xfrm>
            <a:off x="9375238" y="2988277"/>
            <a:ext cx="2686882" cy="12560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 smtClean="0">
                <a:solidFill>
                  <a:schemeClr val="accent1">
                    <a:lumMod val="50000"/>
                  </a:schemeClr>
                </a:solidFill>
              </a:rPr>
              <a:t>Fiziksel ortamda hazırlanan olur belgelerinde 2. ve 3. imzayı atan makamlar imzaladıkları tarihi de belirtirler.</a:t>
            </a:r>
            <a:endParaRPr lang="tr-TR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7367451" y="1165427"/>
            <a:ext cx="836023" cy="515328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2" name="Düz Ok Bağlayıcısı 11"/>
          <p:cNvCxnSpPr/>
          <p:nvPr/>
        </p:nvCxnSpPr>
        <p:spPr>
          <a:xfrm>
            <a:off x="8203474" y="1426082"/>
            <a:ext cx="992870" cy="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ikdörtgen 12"/>
          <p:cNvSpPr/>
          <p:nvPr/>
        </p:nvSpPr>
        <p:spPr>
          <a:xfrm>
            <a:off x="9423362" y="795081"/>
            <a:ext cx="2686882" cy="12560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 smtClean="0">
                <a:solidFill>
                  <a:schemeClr val="accent1">
                    <a:lumMod val="50000"/>
                  </a:schemeClr>
                </a:solidFill>
              </a:rPr>
              <a:t>Belge tarihi, oluru alınan makamın belgeyi imzaladığı ana ait olan  tarih bilgisidir. </a:t>
            </a:r>
            <a:endParaRPr lang="tr-TR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36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11" grpId="0" animBg="1"/>
      <p:bldP spid="1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5000">
              <a:schemeClr val="accent6">
                <a:lumMod val="0"/>
                <a:lumOff val="100000"/>
              </a:schemeClr>
            </a:gs>
            <a:gs pos="64000">
              <a:schemeClr val="accent6">
                <a:lumMod val="100000"/>
                <a:alpha val="5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20: Olur</a:t>
            </a:r>
            <a:endParaRPr lang="tr-TR" sz="2000" b="1" dirty="0">
              <a:solidFill>
                <a:schemeClr val="tx1">
                  <a:lumMod val="90000"/>
                  <a:lumOff val="10000"/>
                </a:schemeClr>
              </a:solidFill>
              <a:latin typeface="Candara Light" panose="020E0502030303020204" pitchFamily="34" charset="0"/>
            </a:endParaRP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3483429" y="2307095"/>
            <a:ext cx="74284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Olur belgesi, oluru alınacak makama hitaben oluşturulduğu için kurum dışına gönderilmek istendiğinde, bir üst yazıya ek yapılarak muhataba iletilmelidir. </a:t>
            </a:r>
          </a:p>
        </p:txBody>
      </p:sp>
      <p:sp>
        <p:nvSpPr>
          <p:cNvPr id="10" name="Freeform: Shape 96">
            <a:extLst>
              <a:ext uri="{FF2B5EF4-FFF2-40B4-BE49-F238E27FC236}">
                <a16:creationId xmlns:a16="http://schemas.microsoft.com/office/drawing/2014/main" id="{DF375085-4E9E-4CD4-B48E-19513A46CF85}"/>
              </a:ext>
            </a:extLst>
          </p:cNvPr>
          <p:cNvSpPr/>
          <p:nvPr/>
        </p:nvSpPr>
        <p:spPr>
          <a:xfrm flipV="1">
            <a:off x="2236776" y="2874858"/>
            <a:ext cx="105815" cy="410680"/>
          </a:xfrm>
          <a:custGeom>
            <a:avLst/>
            <a:gdLst>
              <a:gd name="connsiteX0" fmla="*/ 25050 w 439253"/>
              <a:gd name="connsiteY0" fmla="*/ 443420 h 1392068"/>
              <a:gd name="connsiteX1" fmla="*/ 413483 w 439253"/>
              <a:gd name="connsiteY1" fmla="*/ 443420 h 1392068"/>
              <a:gd name="connsiteX2" fmla="*/ 413483 w 439253"/>
              <a:gd name="connsiteY2" fmla="*/ 1392068 h 1392068"/>
              <a:gd name="connsiteX3" fmla="*/ 25050 w 439253"/>
              <a:gd name="connsiteY3" fmla="*/ 1392068 h 1392068"/>
              <a:gd name="connsiteX4" fmla="*/ 25050 w 439253"/>
              <a:gd name="connsiteY4" fmla="*/ 443420 h 1392068"/>
              <a:gd name="connsiteX5" fmla="*/ 230242 w 439253"/>
              <a:gd name="connsiteY5" fmla="*/ 103 h 1392068"/>
              <a:gd name="connsiteX6" fmla="*/ 328232 w 439253"/>
              <a:gd name="connsiteY6" fmla="*/ 21015 h 1392068"/>
              <a:gd name="connsiteX7" fmla="*/ 439121 w 439253"/>
              <a:gd name="connsiteY7" fmla="*/ 174849 h 1392068"/>
              <a:gd name="connsiteX8" fmla="*/ 335924 w 439253"/>
              <a:gd name="connsiteY8" fmla="*/ 343427 h 1392068"/>
              <a:gd name="connsiteX9" fmla="*/ 217984 w 439253"/>
              <a:gd name="connsiteY9" fmla="*/ 374194 h 1392068"/>
              <a:gd name="connsiteX10" fmla="*/ 101966 w 439253"/>
              <a:gd name="connsiteY10" fmla="*/ 340222 h 1392068"/>
              <a:gd name="connsiteX11" fmla="*/ 692 w 439253"/>
              <a:gd name="connsiteY11" fmla="*/ 169722 h 1392068"/>
              <a:gd name="connsiteX12" fmla="*/ 130811 w 439253"/>
              <a:gd name="connsiteY12" fmla="*/ 13323 h 1392068"/>
              <a:gd name="connsiteX13" fmla="*/ 230242 w 439253"/>
              <a:gd name="connsiteY13" fmla="*/ 103 h 139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39253" h="1392068">
                <a:moveTo>
                  <a:pt x="25050" y="443420"/>
                </a:moveTo>
                <a:cubicBezTo>
                  <a:pt x="154528" y="443420"/>
                  <a:pt x="282724" y="443420"/>
                  <a:pt x="413483" y="443420"/>
                </a:cubicBezTo>
                <a:cubicBezTo>
                  <a:pt x="413483" y="759422"/>
                  <a:pt x="413483" y="1074783"/>
                  <a:pt x="413483" y="1392068"/>
                </a:cubicBezTo>
                <a:cubicBezTo>
                  <a:pt x="285287" y="1392068"/>
                  <a:pt x="156451" y="1392068"/>
                  <a:pt x="25050" y="1392068"/>
                </a:cubicBezTo>
                <a:cubicBezTo>
                  <a:pt x="25050" y="1074143"/>
                  <a:pt x="25050" y="760063"/>
                  <a:pt x="25050" y="443420"/>
                </a:cubicBezTo>
                <a:close/>
                <a:moveTo>
                  <a:pt x="230242" y="103"/>
                </a:moveTo>
                <a:cubicBezTo>
                  <a:pt x="263333" y="984"/>
                  <a:pt x="296183" y="7554"/>
                  <a:pt x="328232" y="21015"/>
                </a:cubicBezTo>
                <a:cubicBezTo>
                  <a:pt x="395534" y="49218"/>
                  <a:pt x="435916" y="99214"/>
                  <a:pt x="439121" y="174849"/>
                </a:cubicBezTo>
                <a:cubicBezTo>
                  <a:pt x="441685" y="253690"/>
                  <a:pt x="407072" y="312019"/>
                  <a:pt x="335924" y="343427"/>
                </a:cubicBezTo>
                <a:cubicBezTo>
                  <a:pt x="300670" y="358810"/>
                  <a:pt x="259647" y="363938"/>
                  <a:pt x="217984" y="374194"/>
                </a:cubicBezTo>
                <a:cubicBezTo>
                  <a:pt x="178243" y="362656"/>
                  <a:pt x="137861" y="356887"/>
                  <a:pt x="101966" y="340222"/>
                </a:cubicBezTo>
                <a:cubicBezTo>
                  <a:pt x="32741" y="308173"/>
                  <a:pt x="-5718" y="238307"/>
                  <a:pt x="692" y="169722"/>
                </a:cubicBezTo>
                <a:cubicBezTo>
                  <a:pt x="8384" y="92164"/>
                  <a:pt x="53893" y="35758"/>
                  <a:pt x="130811" y="13323"/>
                </a:cubicBezTo>
                <a:cubicBezTo>
                  <a:pt x="163821" y="4029"/>
                  <a:pt x="197152" y="-778"/>
                  <a:pt x="230242" y="103"/>
                </a:cubicBezTo>
                <a:close/>
              </a:path>
            </a:pathLst>
          </a:custGeom>
          <a:solidFill>
            <a:srgbClr val="C00000"/>
          </a:solidFill>
          <a:ln w="9525" cap="flat">
            <a:noFill/>
            <a:prstDash val="solid"/>
            <a:miter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pic>
        <p:nvPicPr>
          <p:cNvPr id="11" name="Picture 3" descr="D:\Fullppt\005-PNG이미지\magnifying-glass-189254.png">
            <a:extLst>
              <a:ext uri="{FF2B5EF4-FFF2-40B4-BE49-F238E27FC236}">
                <a16:creationId xmlns:a16="http://schemas.microsoft.com/office/drawing/2014/main" id="{F7A82109-9EDB-492D-AFC4-DDEFEE76D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4310">
            <a:off x="196290" y="1614271"/>
            <a:ext cx="3694640" cy="363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0633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19" y="108155"/>
            <a:ext cx="1052847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bg1"/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bg1"/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bg1"/>
                </a:solidFill>
                <a:latin typeface="Candara Light" panose="020E0502030303020204" pitchFamily="34" charset="0"/>
              </a:rPr>
              <a:t>21 ve 22: Paraf ve Koordinasyon</a:t>
            </a:r>
            <a:endParaRPr lang="tr-TR" sz="2000" b="1" dirty="0">
              <a:solidFill>
                <a:schemeClr val="bg1"/>
              </a:solidFill>
              <a:latin typeface="Candara Light" panose="020E0502030303020204" pitchFamily="34" charset="0"/>
            </a:endParaRPr>
          </a:p>
        </p:txBody>
      </p:sp>
      <p:sp>
        <p:nvSpPr>
          <p:cNvPr id="14" name="İçerik Yer Tutucusu 2"/>
          <p:cNvSpPr txBox="1">
            <a:spLocks/>
          </p:cNvSpPr>
          <p:nvPr/>
        </p:nvSpPr>
        <p:spPr>
          <a:xfrm>
            <a:off x="405935" y="1324369"/>
            <a:ext cx="8633510" cy="2415742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tr-TR" sz="1800" kern="0" dirty="0" smtClean="0">
                <a:latin typeface="Lato"/>
                <a:cs typeface="Times New Roman" panose="02020603050405020304" pitchFamily="18" charset="0"/>
              </a:rPr>
              <a:t>Belge onaya sunulurken hiyerarşik olarak belgede paraf (elektronik onay/e-imza) veya imzası bulunması gereken yetkililerin eklenmesi gerekmektedir. </a:t>
            </a:r>
          </a:p>
          <a:p>
            <a:pPr algn="just"/>
            <a:r>
              <a:rPr lang="tr-TR" sz="1800" kern="0" dirty="0" smtClean="0">
                <a:latin typeface="Lato"/>
                <a:cs typeface="Times New Roman" panose="02020603050405020304" pitchFamily="18" charset="0"/>
              </a:rPr>
              <a:t>(Yetkili atlayarak yazı yazılmamalıdır.)</a:t>
            </a:r>
          </a:p>
          <a:p>
            <a:pPr algn="just"/>
            <a:endParaRPr lang="tr-TR" sz="1800" kern="0" dirty="0" smtClean="0">
              <a:latin typeface="Lato"/>
              <a:cs typeface="Times New Roman" panose="02020603050405020304" pitchFamily="18" charset="0"/>
            </a:endParaRPr>
          </a:p>
          <a:p>
            <a:pPr algn="just"/>
            <a:r>
              <a:rPr lang="tr-TR" sz="1800" b="1" i="1" kern="0" dirty="0" smtClean="0">
                <a:solidFill>
                  <a:srgbClr val="C00000"/>
                </a:solidFill>
                <a:latin typeface="Lato"/>
                <a:cs typeface="Times New Roman" panose="02020603050405020304" pitchFamily="18" charset="0"/>
              </a:rPr>
              <a:t>Koordine</a:t>
            </a:r>
            <a:r>
              <a:rPr lang="tr-TR" sz="1800" kern="0" dirty="0" smtClean="0">
                <a:latin typeface="Lato"/>
                <a:cs typeface="Times New Roman" panose="02020603050405020304" pitchFamily="18" charset="0"/>
              </a:rPr>
              <a:t> parafta, aynı seviyede bulunan amirler için öncelikli olarak yazının oluşturulduğu birimin amirine sunulması akabinde aynı seviyede bulunan diğer amire koordineye sunulması gerekmektedir.</a:t>
            </a:r>
            <a:endParaRPr lang="tr-TR" sz="1800" kern="0" dirty="0">
              <a:latin typeface="Lato"/>
              <a:cs typeface="Times New Roman" panose="02020603050405020304" pitchFamily="18" charset="0"/>
            </a:endParaRPr>
          </a:p>
        </p:txBody>
      </p:sp>
      <p:sp>
        <p:nvSpPr>
          <p:cNvPr id="15" name="Metin kutusu 14"/>
          <p:cNvSpPr txBox="1"/>
          <p:nvPr/>
        </p:nvSpPr>
        <p:spPr>
          <a:xfrm>
            <a:off x="3941925" y="3711798"/>
            <a:ext cx="5688633" cy="95410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tr-T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18.10.2018   Uzman                                                       : 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Mutlu </a:t>
            </a:r>
            <a:r>
              <a:rPr lang="tr-T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UYSAL</a:t>
            </a:r>
          </a:p>
          <a:p>
            <a:pPr algn="just"/>
            <a:r>
              <a:rPr lang="tr-T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19.10.2018	Şube Müdürü                                             : 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Selman SOLHAN</a:t>
            </a:r>
            <a:endParaRPr lang="tr-TR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tr-T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22.10.2018	Daire Başkanı                                            : Serkan MENTEŞ</a:t>
            </a:r>
          </a:p>
          <a:p>
            <a:pPr algn="just"/>
            <a:r>
              <a:rPr lang="tr-T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24.10.2018   Genel Müdür                                             : Mahmut KAZAN</a:t>
            </a:r>
            <a:endParaRPr lang="tr-T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Metin kutusu 21"/>
          <p:cNvSpPr txBox="1"/>
          <p:nvPr/>
        </p:nvSpPr>
        <p:spPr>
          <a:xfrm>
            <a:off x="6321636" y="5060508"/>
            <a:ext cx="4289757" cy="116955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tr-T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18.10.2018   Uzman           :    Mutlu UYSAL</a:t>
            </a:r>
          </a:p>
          <a:p>
            <a:pPr algn="just"/>
            <a:r>
              <a:rPr lang="tr-T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19.10.2018	Şube Müdürü :    Selman </a:t>
            </a:r>
            <a:r>
              <a:rPr lang="tr-T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SOLHAN</a:t>
            </a:r>
            <a:endParaRPr lang="tr-TR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tr-T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22.10.2018	Daire Başkanı:    Serkan MENTEŞ</a:t>
            </a:r>
          </a:p>
          <a:p>
            <a:pPr algn="just"/>
            <a:r>
              <a:rPr lang="tr-T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24.10.2018   Koordinasyon</a:t>
            </a:r>
          </a:p>
          <a:p>
            <a:pPr algn="just"/>
            <a:r>
              <a:rPr lang="tr-T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Daire Başkanı:    Necati KÜÇÜKAYDIN</a:t>
            </a:r>
            <a:endParaRPr lang="tr-T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9358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bg1"/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bg1"/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bg1"/>
                </a:solidFill>
                <a:latin typeface="Candara Light" panose="020E0502030303020204" pitchFamily="34" charset="0"/>
              </a:rPr>
              <a:t>23: Belge Doğrulama Bilgileri</a:t>
            </a:r>
            <a:endParaRPr lang="tr-TR" sz="2000" b="1" dirty="0">
              <a:solidFill>
                <a:schemeClr val="bg1"/>
              </a:solidFill>
              <a:latin typeface="Candara Light" panose="020E0502030303020204" pitchFamily="34" charset="0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431834" y="1724282"/>
            <a:ext cx="1041952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Elektronik ortamda güvenli elektronik imza ile imzalanan belgelerde</a:t>
            </a:r>
            <a:r>
              <a:rPr lang="tr-TR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lvl="0"/>
            <a:r>
              <a:rPr lang="tr-TR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tr-TR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 belge, güvenli elektronik imza ile imzalanmıştır.</a:t>
            </a:r>
            <a:r>
              <a:rPr lang="tr-TR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tr-TR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ibaresi bulunmalıdır.</a:t>
            </a:r>
          </a:p>
          <a:p>
            <a:endParaRPr lang="tr-TR" sz="24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1712992" y="3116604"/>
            <a:ext cx="94482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İç veya dış 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ayrımı yapılmaksızın </a:t>
            </a:r>
            <a:r>
              <a:rPr lang="tr-TR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resmî </a:t>
            </a:r>
            <a:r>
              <a:rPr lang="tr-T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yazışmaların tamamında belge doğrulama kodu ve belge doğrulama bilgilerini içeren </a:t>
            </a:r>
            <a:r>
              <a:rPr lang="tr-TR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tr-TR" sz="2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arekod</a:t>
            </a:r>
            <a:r>
              <a:rPr lang="tr-TR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olmalıdır. </a:t>
            </a:r>
          </a:p>
        </p:txBody>
      </p:sp>
      <p:pic>
        <p:nvPicPr>
          <p:cNvPr id="137" name="Google Shape;37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49070" y="4462670"/>
            <a:ext cx="1804573" cy="2271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387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36788" y="3840822"/>
            <a:ext cx="1232273" cy="1492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190891">
            <a:off x="10305861" y="138917"/>
            <a:ext cx="1569802" cy="131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4573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5000">
              <a:schemeClr val="accent6">
                <a:lumMod val="0"/>
                <a:lumOff val="100000"/>
              </a:schemeClr>
            </a:gs>
            <a:gs pos="64000">
              <a:schemeClr val="accent6">
                <a:lumMod val="100000"/>
                <a:alpha val="5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23: Belge Doğrulama Bilgileri</a:t>
            </a:r>
            <a:endParaRPr lang="tr-TR" sz="2000" b="1" dirty="0">
              <a:solidFill>
                <a:schemeClr val="tx1">
                  <a:lumMod val="90000"/>
                  <a:lumOff val="10000"/>
                </a:schemeClr>
              </a:solidFill>
              <a:latin typeface="Candara Light" panose="020E0502030303020204" pitchFamily="34" charset="0"/>
            </a:endParaRP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Dikdörtgen 16"/>
          <p:cNvSpPr/>
          <p:nvPr/>
        </p:nvSpPr>
        <p:spPr>
          <a:xfrm>
            <a:off x="2714559" y="1389965"/>
            <a:ext cx="6917780" cy="4047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8" name="Google Shape;2020;p33"/>
          <p:cNvGrpSpPr/>
          <p:nvPr/>
        </p:nvGrpSpPr>
        <p:grpSpPr>
          <a:xfrm>
            <a:off x="1780426" y="1150517"/>
            <a:ext cx="8720274" cy="4722560"/>
            <a:chOff x="1177450" y="241631"/>
            <a:chExt cx="6173152" cy="3616776"/>
          </a:xfrm>
          <a:solidFill>
            <a:schemeClr val="bg1">
              <a:lumMod val="85000"/>
            </a:schemeClr>
          </a:solidFill>
        </p:grpSpPr>
        <p:sp>
          <p:nvSpPr>
            <p:cNvPr id="19" name="Google Shape;2021;p33"/>
            <p:cNvSpPr/>
            <p:nvPr/>
          </p:nvSpPr>
          <p:spPr>
            <a:xfrm>
              <a:off x="1682275" y="24163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22;p33"/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>
              <a:outerShdw blurRad="100013" dist="28575" dir="5400000" algn="bl" rotWithShape="0">
                <a:srgbClr val="38226D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023;p33"/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024;p33"/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" name="Google Shape;2026;p33"/>
          <p:cNvGrpSpPr/>
          <p:nvPr/>
        </p:nvGrpSpPr>
        <p:grpSpPr>
          <a:xfrm>
            <a:off x="10631816" y="5001470"/>
            <a:ext cx="1102385" cy="1618935"/>
            <a:chOff x="6492887" y="4126007"/>
            <a:chExt cx="271993" cy="422295"/>
          </a:xfrm>
        </p:grpSpPr>
        <p:sp>
          <p:nvSpPr>
            <p:cNvPr id="24" name="Google Shape;2027;p33"/>
            <p:cNvSpPr/>
            <p:nvPr/>
          </p:nvSpPr>
          <p:spPr>
            <a:xfrm rot="10800000">
              <a:off x="6492887" y="4392220"/>
              <a:ext cx="271993" cy="156082"/>
            </a:xfrm>
            <a:custGeom>
              <a:avLst/>
              <a:gdLst/>
              <a:ahLst/>
              <a:cxnLst/>
              <a:rect l="l" t="t" r="r" b="b"/>
              <a:pathLst>
                <a:path w="644687" h="369950" extrusionOk="0">
                  <a:moveTo>
                    <a:pt x="258217" y="369951"/>
                  </a:moveTo>
                  <a:lnTo>
                    <a:pt x="0" y="221837"/>
                  </a:lnTo>
                  <a:lnTo>
                    <a:pt x="386471" y="0"/>
                  </a:lnTo>
                  <a:lnTo>
                    <a:pt x="644688" y="148114"/>
                  </a:lnTo>
                  <a:lnTo>
                    <a:pt x="258217" y="36995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028;p33"/>
            <p:cNvSpPr/>
            <p:nvPr/>
          </p:nvSpPr>
          <p:spPr>
            <a:xfrm flipH="1">
              <a:off x="6563431" y="4299082"/>
              <a:ext cx="180447" cy="104443"/>
            </a:xfrm>
            <a:custGeom>
              <a:avLst/>
              <a:gdLst/>
              <a:ahLst/>
              <a:cxnLst/>
              <a:rect l="l" t="t" r="r" b="b"/>
              <a:pathLst>
                <a:path w="427701" h="247554" extrusionOk="0">
                  <a:moveTo>
                    <a:pt x="213851" y="247555"/>
                  </a:moveTo>
                  <a:lnTo>
                    <a:pt x="0" y="123730"/>
                  </a:lnTo>
                  <a:lnTo>
                    <a:pt x="213851" y="0"/>
                  </a:lnTo>
                  <a:lnTo>
                    <a:pt x="427702" y="123730"/>
                  </a:lnTo>
                  <a:lnTo>
                    <a:pt x="213851" y="247555"/>
                  </a:ln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029;p33"/>
            <p:cNvSpPr/>
            <p:nvPr/>
          </p:nvSpPr>
          <p:spPr>
            <a:xfrm flipH="1">
              <a:off x="6653655" y="4351284"/>
              <a:ext cx="90223" cy="156685"/>
            </a:xfrm>
            <a:custGeom>
              <a:avLst/>
              <a:gdLst/>
              <a:ahLst/>
              <a:cxnLst/>
              <a:rect l="l" t="t" r="r" b="b"/>
              <a:pathLst>
                <a:path w="213850" h="371379" extrusionOk="0">
                  <a:moveTo>
                    <a:pt x="213851" y="371380"/>
                  </a:moveTo>
                  <a:lnTo>
                    <a:pt x="0" y="247555"/>
                  </a:lnTo>
                  <a:lnTo>
                    <a:pt x="0" y="0"/>
                  </a:lnTo>
                  <a:lnTo>
                    <a:pt x="213851" y="123825"/>
                  </a:lnTo>
                  <a:lnTo>
                    <a:pt x="213851" y="371380"/>
                  </a:lnTo>
                  <a:close/>
                </a:path>
              </a:pathLst>
            </a:custGeom>
            <a:solidFill>
              <a:srgbClr val="C5C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030;p33"/>
            <p:cNvSpPr/>
            <p:nvPr/>
          </p:nvSpPr>
          <p:spPr>
            <a:xfrm flipH="1">
              <a:off x="6563431" y="4351284"/>
              <a:ext cx="90223" cy="156685"/>
            </a:xfrm>
            <a:custGeom>
              <a:avLst/>
              <a:gdLst/>
              <a:ahLst/>
              <a:cxnLst/>
              <a:rect l="l" t="t" r="r" b="b"/>
              <a:pathLst>
                <a:path w="213850" h="371379" extrusionOk="0">
                  <a:moveTo>
                    <a:pt x="213851" y="247555"/>
                  </a:moveTo>
                  <a:lnTo>
                    <a:pt x="0" y="371380"/>
                  </a:lnTo>
                  <a:lnTo>
                    <a:pt x="0" y="123825"/>
                  </a:lnTo>
                  <a:lnTo>
                    <a:pt x="213851" y="0"/>
                  </a:lnTo>
                  <a:lnTo>
                    <a:pt x="213851" y="247555"/>
                  </a:ln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031;p33"/>
            <p:cNvSpPr/>
            <p:nvPr/>
          </p:nvSpPr>
          <p:spPr>
            <a:xfrm>
              <a:off x="6631565" y="4127172"/>
              <a:ext cx="91680" cy="134039"/>
            </a:xfrm>
            <a:custGeom>
              <a:avLst/>
              <a:gdLst/>
              <a:ahLst/>
              <a:cxnLst/>
              <a:rect l="l" t="t" r="r" b="b"/>
              <a:pathLst>
                <a:path w="205002" h="299719" extrusionOk="0">
                  <a:moveTo>
                    <a:pt x="72307" y="9903"/>
                  </a:moveTo>
                  <a:cubicBezTo>
                    <a:pt x="80498" y="-3146"/>
                    <a:pt x="142792" y="-11814"/>
                    <a:pt x="163271" y="41050"/>
                  </a:cubicBezTo>
                  <a:cubicBezTo>
                    <a:pt x="171081" y="61052"/>
                    <a:pt x="169843" y="112201"/>
                    <a:pt x="176320" y="144396"/>
                  </a:cubicBezTo>
                  <a:cubicBezTo>
                    <a:pt x="182797" y="176590"/>
                    <a:pt x="198227" y="194783"/>
                    <a:pt x="203657" y="220596"/>
                  </a:cubicBezTo>
                  <a:cubicBezTo>
                    <a:pt x="209086" y="246409"/>
                    <a:pt x="200228" y="290414"/>
                    <a:pt x="136982" y="298129"/>
                  </a:cubicBezTo>
                  <a:cubicBezTo>
                    <a:pt x="73736" y="305845"/>
                    <a:pt x="26111" y="284032"/>
                    <a:pt x="11252" y="263935"/>
                  </a:cubicBezTo>
                  <a:cubicBezTo>
                    <a:pt x="-3607" y="243837"/>
                    <a:pt x="-3893" y="201260"/>
                    <a:pt x="11252" y="178210"/>
                  </a:cubicBezTo>
                  <a:cubicBezTo>
                    <a:pt x="26396" y="155159"/>
                    <a:pt x="38398" y="136776"/>
                    <a:pt x="38017" y="10696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032;p33"/>
            <p:cNvSpPr/>
            <p:nvPr/>
          </p:nvSpPr>
          <p:spPr>
            <a:xfrm>
              <a:off x="6638516" y="4126007"/>
              <a:ext cx="43914" cy="54116"/>
            </a:xfrm>
            <a:custGeom>
              <a:avLst/>
              <a:gdLst/>
              <a:ahLst/>
              <a:cxnLst/>
              <a:rect l="l" t="t" r="r" b="b"/>
              <a:pathLst>
                <a:path w="98194" h="121006" extrusionOk="0">
                  <a:moveTo>
                    <a:pt x="98195" y="3459"/>
                  </a:moveTo>
                  <a:cubicBezTo>
                    <a:pt x="98195" y="3459"/>
                    <a:pt x="50570" y="-9685"/>
                    <a:pt x="22471" y="15270"/>
                  </a:cubicBezTo>
                  <a:cubicBezTo>
                    <a:pt x="3316" y="32880"/>
                    <a:pt x="-4399" y="59709"/>
                    <a:pt x="2468" y="84803"/>
                  </a:cubicBezTo>
                  <a:cubicBezTo>
                    <a:pt x="6278" y="99662"/>
                    <a:pt x="13803" y="119855"/>
                    <a:pt x="25614" y="120998"/>
                  </a:cubicBezTo>
                  <a:cubicBezTo>
                    <a:pt x="37425" y="122141"/>
                    <a:pt x="98195" y="3459"/>
                    <a:pt x="98195" y="3459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2033;p33"/>
            <p:cNvSpPr/>
            <p:nvPr/>
          </p:nvSpPr>
          <p:spPr>
            <a:xfrm>
              <a:off x="6647100" y="4184749"/>
              <a:ext cx="54168" cy="60624"/>
            </a:xfrm>
            <a:custGeom>
              <a:avLst/>
              <a:gdLst/>
              <a:ahLst/>
              <a:cxnLst/>
              <a:rect l="l" t="t" r="r" b="b"/>
              <a:pathLst>
                <a:path w="121123" h="135560" extrusionOk="0">
                  <a:moveTo>
                    <a:pt x="96617" y="0"/>
                  </a:moveTo>
                  <a:cubicBezTo>
                    <a:pt x="96617" y="0"/>
                    <a:pt x="93569" y="52387"/>
                    <a:pt x="94522" y="56197"/>
                  </a:cubicBezTo>
                  <a:cubicBezTo>
                    <a:pt x="95474" y="60008"/>
                    <a:pt x="115000" y="63722"/>
                    <a:pt x="120525" y="68294"/>
                  </a:cubicBezTo>
                  <a:cubicBezTo>
                    <a:pt x="126049" y="72866"/>
                    <a:pt x="91950" y="125921"/>
                    <a:pt x="74805" y="133826"/>
                  </a:cubicBezTo>
                  <a:cubicBezTo>
                    <a:pt x="57660" y="141732"/>
                    <a:pt x="4129" y="121539"/>
                    <a:pt x="414" y="94964"/>
                  </a:cubicBezTo>
                  <a:cubicBezTo>
                    <a:pt x="-3015" y="70580"/>
                    <a:pt x="15750" y="51530"/>
                    <a:pt x="22989" y="44863"/>
                  </a:cubicBezTo>
                  <a:cubicBezTo>
                    <a:pt x="27875" y="44509"/>
                    <a:pt x="32771" y="44509"/>
                    <a:pt x="37657" y="44863"/>
                  </a:cubicBezTo>
                  <a:lnTo>
                    <a:pt x="39276" y="19526"/>
                  </a:lnTo>
                  <a:cubicBezTo>
                    <a:pt x="62613" y="11335"/>
                    <a:pt x="96617" y="0"/>
                    <a:pt x="96617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034;p33"/>
            <p:cNvSpPr/>
            <p:nvPr/>
          </p:nvSpPr>
          <p:spPr>
            <a:xfrm>
              <a:off x="6554604" y="4208935"/>
              <a:ext cx="102224" cy="145520"/>
            </a:xfrm>
            <a:custGeom>
              <a:avLst/>
              <a:gdLst/>
              <a:ahLst/>
              <a:cxnLst/>
              <a:rect l="l" t="t" r="r" b="b"/>
              <a:pathLst>
                <a:path w="228579" h="325392" extrusionOk="0">
                  <a:moveTo>
                    <a:pt x="149659" y="225085"/>
                  </a:moveTo>
                  <a:cubicBezTo>
                    <a:pt x="134829" y="245426"/>
                    <a:pt x="117303" y="263658"/>
                    <a:pt x="97557" y="279282"/>
                  </a:cubicBezTo>
                  <a:cubicBezTo>
                    <a:pt x="91252" y="285914"/>
                    <a:pt x="85308" y="292878"/>
                    <a:pt x="79746" y="300142"/>
                  </a:cubicBezTo>
                  <a:cubicBezTo>
                    <a:pt x="70392" y="310933"/>
                    <a:pt x="58276" y="318969"/>
                    <a:pt x="44694" y="323383"/>
                  </a:cubicBezTo>
                  <a:cubicBezTo>
                    <a:pt x="32883" y="326431"/>
                    <a:pt x="27930" y="325669"/>
                    <a:pt x="25644" y="323383"/>
                  </a:cubicBezTo>
                  <a:cubicBezTo>
                    <a:pt x="23358" y="321097"/>
                    <a:pt x="24596" y="317858"/>
                    <a:pt x="29739" y="315763"/>
                  </a:cubicBezTo>
                  <a:cubicBezTo>
                    <a:pt x="38150" y="313277"/>
                    <a:pt x="45961" y="309096"/>
                    <a:pt x="52695" y="303475"/>
                  </a:cubicBezTo>
                  <a:cubicBezTo>
                    <a:pt x="52695" y="303475"/>
                    <a:pt x="41741" y="308524"/>
                    <a:pt x="34788" y="310905"/>
                  </a:cubicBezTo>
                  <a:cubicBezTo>
                    <a:pt x="28644" y="313041"/>
                    <a:pt x="22234" y="314323"/>
                    <a:pt x="15738" y="314715"/>
                  </a:cubicBezTo>
                  <a:cubicBezTo>
                    <a:pt x="9165" y="314715"/>
                    <a:pt x="2403" y="307190"/>
                    <a:pt x="7546" y="305190"/>
                  </a:cubicBezTo>
                  <a:cubicBezTo>
                    <a:pt x="12690" y="303190"/>
                    <a:pt x="17071" y="302713"/>
                    <a:pt x="27549" y="298999"/>
                  </a:cubicBezTo>
                  <a:cubicBezTo>
                    <a:pt x="32921" y="297080"/>
                    <a:pt x="38017" y="294454"/>
                    <a:pt x="42693" y="291188"/>
                  </a:cubicBezTo>
                  <a:cubicBezTo>
                    <a:pt x="35655" y="293262"/>
                    <a:pt x="28454" y="294759"/>
                    <a:pt x="21167" y="295665"/>
                  </a:cubicBezTo>
                  <a:cubicBezTo>
                    <a:pt x="15090" y="296657"/>
                    <a:pt x="8851" y="295932"/>
                    <a:pt x="3165" y="293569"/>
                  </a:cubicBezTo>
                  <a:cubicBezTo>
                    <a:pt x="117" y="292236"/>
                    <a:pt x="-2550" y="286711"/>
                    <a:pt x="4308" y="284902"/>
                  </a:cubicBezTo>
                  <a:cubicBezTo>
                    <a:pt x="13166" y="284041"/>
                    <a:pt x="21881" y="282023"/>
                    <a:pt x="30216" y="278901"/>
                  </a:cubicBezTo>
                  <a:cubicBezTo>
                    <a:pt x="38217" y="275281"/>
                    <a:pt x="43265" y="271471"/>
                    <a:pt x="41455" y="270709"/>
                  </a:cubicBezTo>
                  <a:cubicBezTo>
                    <a:pt x="39645" y="269947"/>
                    <a:pt x="35169" y="272424"/>
                    <a:pt x="27168" y="271852"/>
                  </a:cubicBezTo>
                  <a:cubicBezTo>
                    <a:pt x="19167" y="271281"/>
                    <a:pt x="11642" y="266137"/>
                    <a:pt x="11737" y="262327"/>
                  </a:cubicBezTo>
                  <a:cubicBezTo>
                    <a:pt x="11832" y="258517"/>
                    <a:pt x="13452" y="260422"/>
                    <a:pt x="21262" y="259756"/>
                  </a:cubicBezTo>
                  <a:cubicBezTo>
                    <a:pt x="29559" y="257716"/>
                    <a:pt x="37998" y="256284"/>
                    <a:pt x="46503" y="255469"/>
                  </a:cubicBezTo>
                  <a:cubicBezTo>
                    <a:pt x="54924" y="255791"/>
                    <a:pt x="63344" y="254795"/>
                    <a:pt x="71459" y="252517"/>
                  </a:cubicBezTo>
                  <a:cubicBezTo>
                    <a:pt x="79936" y="249945"/>
                    <a:pt x="99081" y="226990"/>
                    <a:pt x="113750" y="205939"/>
                  </a:cubicBezTo>
                  <a:cubicBezTo>
                    <a:pt x="129714" y="182391"/>
                    <a:pt x="142344" y="156747"/>
                    <a:pt x="151278" y="129739"/>
                  </a:cubicBezTo>
                  <a:cubicBezTo>
                    <a:pt x="160041" y="101164"/>
                    <a:pt x="170328" y="46586"/>
                    <a:pt x="178044" y="27727"/>
                  </a:cubicBezTo>
                  <a:cubicBezTo>
                    <a:pt x="185759" y="8867"/>
                    <a:pt x="198427" y="390"/>
                    <a:pt x="210714" y="9"/>
                  </a:cubicBezTo>
                  <a:cubicBezTo>
                    <a:pt x="225097" y="-467"/>
                    <a:pt x="231289" y="18487"/>
                    <a:pt x="227478" y="34870"/>
                  </a:cubicBezTo>
                  <a:cubicBezTo>
                    <a:pt x="220811" y="62969"/>
                    <a:pt x="188807" y="173650"/>
                    <a:pt x="149659" y="225085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035;p33"/>
            <p:cNvSpPr/>
            <p:nvPr/>
          </p:nvSpPr>
          <p:spPr>
            <a:xfrm>
              <a:off x="6631332" y="4204595"/>
              <a:ext cx="78964" cy="104158"/>
            </a:xfrm>
            <a:custGeom>
              <a:avLst/>
              <a:gdLst/>
              <a:ahLst/>
              <a:cxnLst/>
              <a:rect l="l" t="t" r="r" b="b"/>
              <a:pathLst>
                <a:path w="176568" h="232904" extrusionOk="0">
                  <a:moveTo>
                    <a:pt x="139122" y="16859"/>
                  </a:moveTo>
                  <a:cubicBezTo>
                    <a:pt x="153790" y="19145"/>
                    <a:pt x="170554" y="26955"/>
                    <a:pt x="172840" y="35051"/>
                  </a:cubicBezTo>
                  <a:cubicBezTo>
                    <a:pt x="178965" y="64011"/>
                    <a:pt x="177526" y="94062"/>
                    <a:pt x="168649" y="122300"/>
                  </a:cubicBezTo>
                  <a:cubicBezTo>
                    <a:pt x="155981" y="156019"/>
                    <a:pt x="141503" y="216693"/>
                    <a:pt x="134264" y="231266"/>
                  </a:cubicBezTo>
                  <a:cubicBezTo>
                    <a:pt x="96383" y="236540"/>
                    <a:pt x="57826" y="228996"/>
                    <a:pt x="24726" y="209835"/>
                  </a:cubicBezTo>
                  <a:cubicBezTo>
                    <a:pt x="24726" y="209835"/>
                    <a:pt x="21678" y="151352"/>
                    <a:pt x="21488" y="132016"/>
                  </a:cubicBezTo>
                  <a:cubicBezTo>
                    <a:pt x="-26137" y="90773"/>
                    <a:pt x="14630" y="39814"/>
                    <a:pt x="54635" y="285"/>
                  </a:cubicBezTo>
                  <a:cubicBezTo>
                    <a:pt x="59455" y="-95"/>
                    <a:pt x="64293" y="-95"/>
                    <a:pt x="69113" y="285"/>
                  </a:cubicBezTo>
                  <a:cubicBezTo>
                    <a:pt x="69113" y="285"/>
                    <a:pt x="33394" y="42576"/>
                    <a:pt x="58159" y="66960"/>
                  </a:cubicBezTo>
                  <a:cubicBezTo>
                    <a:pt x="111499" y="50291"/>
                    <a:pt x="122072" y="26384"/>
                    <a:pt x="139122" y="16859"/>
                  </a:cubicBezTo>
                  <a:close/>
                </a:path>
              </a:pathLst>
            </a:custGeom>
            <a:solidFill>
              <a:srgbClr val="FF7B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2036;p33"/>
            <p:cNvSpPr/>
            <p:nvPr/>
          </p:nvSpPr>
          <p:spPr>
            <a:xfrm>
              <a:off x="6645396" y="4130153"/>
              <a:ext cx="58090" cy="71561"/>
            </a:xfrm>
            <a:custGeom>
              <a:avLst/>
              <a:gdLst/>
              <a:ahLst/>
              <a:cxnLst/>
              <a:rect l="l" t="t" r="r" b="b"/>
              <a:pathLst>
                <a:path w="129892" h="160015" extrusionOk="0">
                  <a:moveTo>
                    <a:pt x="2701" y="57241"/>
                  </a:moveTo>
                  <a:lnTo>
                    <a:pt x="2701" y="57241"/>
                  </a:lnTo>
                  <a:cubicBezTo>
                    <a:pt x="8035" y="23618"/>
                    <a:pt x="32324" y="-1719"/>
                    <a:pt x="66995" y="91"/>
                  </a:cubicBezTo>
                  <a:cubicBezTo>
                    <a:pt x="103761" y="2178"/>
                    <a:pt x="131870" y="33673"/>
                    <a:pt x="129784" y="70438"/>
                  </a:cubicBezTo>
                  <a:cubicBezTo>
                    <a:pt x="129774" y="70547"/>
                    <a:pt x="129774" y="70657"/>
                    <a:pt x="129765" y="70767"/>
                  </a:cubicBezTo>
                  <a:cubicBezTo>
                    <a:pt x="128441" y="91415"/>
                    <a:pt x="117601" y="110276"/>
                    <a:pt x="100428" y="121821"/>
                  </a:cubicBezTo>
                  <a:cubicBezTo>
                    <a:pt x="99228" y="126932"/>
                    <a:pt x="97437" y="131886"/>
                    <a:pt x="95094" y="136584"/>
                  </a:cubicBezTo>
                  <a:cubicBezTo>
                    <a:pt x="82806" y="150872"/>
                    <a:pt x="50231" y="159921"/>
                    <a:pt x="39468" y="160016"/>
                  </a:cubicBezTo>
                  <a:cubicBezTo>
                    <a:pt x="29943" y="160016"/>
                    <a:pt x="22132" y="151443"/>
                    <a:pt x="13369" y="137061"/>
                  </a:cubicBezTo>
                  <a:cubicBezTo>
                    <a:pt x="-4728" y="107247"/>
                    <a:pt x="-156" y="73910"/>
                    <a:pt x="2701" y="57241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2037;p33"/>
            <p:cNvSpPr/>
            <p:nvPr/>
          </p:nvSpPr>
          <p:spPr>
            <a:xfrm>
              <a:off x="6647754" y="4129873"/>
              <a:ext cx="58319" cy="54888"/>
            </a:xfrm>
            <a:custGeom>
              <a:avLst/>
              <a:gdLst/>
              <a:ahLst/>
              <a:cxnLst/>
              <a:rect l="l" t="t" r="r" b="b"/>
              <a:pathLst>
                <a:path w="130406" h="122734" extrusionOk="0">
                  <a:moveTo>
                    <a:pt x="72390" y="1671"/>
                  </a:moveTo>
                  <a:cubicBezTo>
                    <a:pt x="96679" y="6339"/>
                    <a:pt x="116681" y="13197"/>
                    <a:pt x="123254" y="37104"/>
                  </a:cubicBezTo>
                  <a:cubicBezTo>
                    <a:pt x="127825" y="53487"/>
                    <a:pt x="133731" y="84729"/>
                    <a:pt x="128111" y="98064"/>
                  </a:cubicBezTo>
                  <a:lnTo>
                    <a:pt x="124587" y="107589"/>
                  </a:lnTo>
                  <a:lnTo>
                    <a:pt x="95155" y="122734"/>
                  </a:lnTo>
                  <a:cubicBezTo>
                    <a:pt x="95155" y="122734"/>
                    <a:pt x="81439" y="111304"/>
                    <a:pt x="85630" y="77776"/>
                  </a:cubicBezTo>
                  <a:cubicBezTo>
                    <a:pt x="85506" y="73249"/>
                    <a:pt x="84077" y="68853"/>
                    <a:pt x="81534" y="65108"/>
                  </a:cubicBezTo>
                  <a:cubicBezTo>
                    <a:pt x="79667" y="61944"/>
                    <a:pt x="78315" y="58504"/>
                    <a:pt x="77533" y="54916"/>
                  </a:cubicBezTo>
                  <a:cubicBezTo>
                    <a:pt x="74028" y="45886"/>
                    <a:pt x="67218" y="38529"/>
                    <a:pt x="58483" y="34342"/>
                  </a:cubicBezTo>
                  <a:cubicBezTo>
                    <a:pt x="39653" y="26020"/>
                    <a:pt x="18002" y="27007"/>
                    <a:pt x="0" y="37009"/>
                  </a:cubicBezTo>
                  <a:cubicBezTo>
                    <a:pt x="12706" y="9565"/>
                    <a:pt x="42939" y="-5191"/>
                    <a:pt x="72390" y="1671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038;p33"/>
            <p:cNvSpPr/>
            <p:nvPr/>
          </p:nvSpPr>
          <p:spPr>
            <a:xfrm>
              <a:off x="6577749" y="4490229"/>
              <a:ext cx="45861" cy="34982"/>
            </a:xfrm>
            <a:custGeom>
              <a:avLst/>
              <a:gdLst/>
              <a:ahLst/>
              <a:cxnLst/>
              <a:rect l="l" t="t" r="r" b="b"/>
              <a:pathLst>
                <a:path w="102549" h="78223" extrusionOk="0">
                  <a:moveTo>
                    <a:pt x="95132" y="3"/>
                  </a:moveTo>
                  <a:cubicBezTo>
                    <a:pt x="82845" y="9528"/>
                    <a:pt x="63699" y="3051"/>
                    <a:pt x="62747" y="4003"/>
                  </a:cubicBezTo>
                  <a:cubicBezTo>
                    <a:pt x="48374" y="16282"/>
                    <a:pt x="33334" y="27761"/>
                    <a:pt x="17694" y="38388"/>
                  </a:cubicBezTo>
                  <a:cubicBezTo>
                    <a:pt x="10074" y="44389"/>
                    <a:pt x="-1928" y="52485"/>
                    <a:pt x="263" y="64106"/>
                  </a:cubicBezTo>
                  <a:cubicBezTo>
                    <a:pt x="4168" y="84775"/>
                    <a:pt x="37315" y="78393"/>
                    <a:pt x="49888" y="72107"/>
                  </a:cubicBezTo>
                  <a:cubicBezTo>
                    <a:pt x="62461" y="65820"/>
                    <a:pt x="72558" y="55248"/>
                    <a:pt x="84464" y="47913"/>
                  </a:cubicBezTo>
                  <a:cubicBezTo>
                    <a:pt x="92846" y="42675"/>
                    <a:pt x="101228" y="39912"/>
                    <a:pt x="102466" y="28863"/>
                  </a:cubicBezTo>
                  <a:cubicBezTo>
                    <a:pt x="103323" y="22767"/>
                    <a:pt x="97323" y="-283"/>
                    <a:pt x="95132" y="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039;p33"/>
            <p:cNvSpPr/>
            <p:nvPr/>
          </p:nvSpPr>
          <p:spPr>
            <a:xfrm>
              <a:off x="6577951" y="4501389"/>
              <a:ext cx="45653" cy="23835"/>
            </a:xfrm>
            <a:custGeom>
              <a:avLst/>
              <a:gdLst/>
              <a:ahLst/>
              <a:cxnLst/>
              <a:rect l="l" t="t" r="r" b="b"/>
              <a:pathLst>
                <a:path w="102084" h="53297" extrusionOk="0">
                  <a:moveTo>
                    <a:pt x="101917" y="0"/>
                  </a:moveTo>
                  <a:cubicBezTo>
                    <a:pt x="100298" y="10192"/>
                    <a:pt x="92392" y="13049"/>
                    <a:pt x="83725" y="18193"/>
                  </a:cubicBezTo>
                  <a:cubicBezTo>
                    <a:pt x="71628" y="25717"/>
                    <a:pt x="61055" y="36481"/>
                    <a:pt x="48482" y="42863"/>
                  </a:cubicBezTo>
                  <a:cubicBezTo>
                    <a:pt x="35909" y="49244"/>
                    <a:pt x="8096" y="54483"/>
                    <a:pt x="0" y="39719"/>
                  </a:cubicBezTo>
                  <a:cubicBezTo>
                    <a:pt x="4381" y="59722"/>
                    <a:pt x="36957" y="53435"/>
                    <a:pt x="49435" y="47149"/>
                  </a:cubicBezTo>
                  <a:cubicBezTo>
                    <a:pt x="61913" y="40862"/>
                    <a:pt x="72104" y="30289"/>
                    <a:pt x="84010" y="22955"/>
                  </a:cubicBezTo>
                  <a:cubicBezTo>
                    <a:pt x="92392" y="17716"/>
                    <a:pt x="100775" y="14954"/>
                    <a:pt x="102013" y="3905"/>
                  </a:cubicBezTo>
                  <a:cubicBezTo>
                    <a:pt x="102137" y="2604"/>
                    <a:pt x="102098" y="1293"/>
                    <a:pt x="101917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040;p33"/>
            <p:cNvSpPr/>
            <p:nvPr/>
          </p:nvSpPr>
          <p:spPr>
            <a:xfrm>
              <a:off x="6554804" y="4475155"/>
              <a:ext cx="41980" cy="32521"/>
            </a:xfrm>
            <a:custGeom>
              <a:avLst/>
              <a:gdLst/>
              <a:ahLst/>
              <a:cxnLst/>
              <a:rect l="l" t="t" r="r" b="b"/>
              <a:pathLst>
                <a:path w="93870" h="72719" extrusionOk="0">
                  <a:moveTo>
                    <a:pt x="86537" y="0"/>
                  </a:moveTo>
                  <a:cubicBezTo>
                    <a:pt x="75297" y="9525"/>
                    <a:pt x="57962" y="4000"/>
                    <a:pt x="57390" y="4858"/>
                  </a:cubicBezTo>
                  <a:cubicBezTo>
                    <a:pt x="44255" y="16047"/>
                    <a:pt x="30520" y="26508"/>
                    <a:pt x="16242" y="36195"/>
                  </a:cubicBezTo>
                  <a:cubicBezTo>
                    <a:pt x="9194" y="41719"/>
                    <a:pt x="-1760" y="49149"/>
                    <a:pt x="240" y="59722"/>
                  </a:cubicBezTo>
                  <a:cubicBezTo>
                    <a:pt x="3764" y="78772"/>
                    <a:pt x="34149" y="72866"/>
                    <a:pt x="45674" y="67056"/>
                  </a:cubicBezTo>
                  <a:cubicBezTo>
                    <a:pt x="57200" y="61246"/>
                    <a:pt x="66439" y="51625"/>
                    <a:pt x="77297" y="44958"/>
                  </a:cubicBezTo>
                  <a:cubicBezTo>
                    <a:pt x="85013" y="40100"/>
                    <a:pt x="92633" y="37624"/>
                    <a:pt x="93871" y="27813"/>
                  </a:cubicBezTo>
                  <a:cubicBezTo>
                    <a:pt x="93547" y="18108"/>
                    <a:pt x="91042" y="8600"/>
                    <a:pt x="86537" y="0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041;p33"/>
            <p:cNvSpPr/>
            <p:nvPr/>
          </p:nvSpPr>
          <p:spPr>
            <a:xfrm>
              <a:off x="6554997" y="4485886"/>
              <a:ext cx="41814" cy="21828"/>
            </a:xfrm>
            <a:custGeom>
              <a:avLst/>
              <a:gdLst/>
              <a:ahLst/>
              <a:cxnLst/>
              <a:rect l="l" t="t" r="r" b="b"/>
              <a:pathLst>
                <a:path w="93498" h="48808" extrusionOk="0">
                  <a:moveTo>
                    <a:pt x="93345" y="0"/>
                  </a:moveTo>
                  <a:cubicBezTo>
                    <a:pt x="91821" y="9525"/>
                    <a:pt x="84296" y="11906"/>
                    <a:pt x="76581" y="16669"/>
                  </a:cubicBezTo>
                  <a:cubicBezTo>
                    <a:pt x="65913" y="23622"/>
                    <a:pt x="56388" y="33147"/>
                    <a:pt x="44387" y="39243"/>
                  </a:cubicBezTo>
                  <a:cubicBezTo>
                    <a:pt x="32385" y="45339"/>
                    <a:pt x="7429" y="49911"/>
                    <a:pt x="0" y="36385"/>
                  </a:cubicBezTo>
                  <a:cubicBezTo>
                    <a:pt x="4000" y="54674"/>
                    <a:pt x="33814" y="48959"/>
                    <a:pt x="45244" y="43148"/>
                  </a:cubicBezTo>
                  <a:cubicBezTo>
                    <a:pt x="56674" y="37338"/>
                    <a:pt x="66008" y="27718"/>
                    <a:pt x="76867" y="21050"/>
                  </a:cubicBezTo>
                  <a:cubicBezTo>
                    <a:pt x="84582" y="16193"/>
                    <a:pt x="92202" y="13716"/>
                    <a:pt x="93440" y="3905"/>
                  </a:cubicBezTo>
                  <a:cubicBezTo>
                    <a:pt x="93545" y="2604"/>
                    <a:pt x="93507" y="1295"/>
                    <a:pt x="93345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042;p33"/>
            <p:cNvSpPr/>
            <p:nvPr/>
          </p:nvSpPr>
          <p:spPr>
            <a:xfrm>
              <a:off x="6570371" y="4307401"/>
              <a:ext cx="99964" cy="172414"/>
            </a:xfrm>
            <a:custGeom>
              <a:avLst/>
              <a:gdLst/>
              <a:ahLst/>
              <a:cxnLst/>
              <a:rect l="l" t="t" r="r" b="b"/>
              <a:pathLst>
                <a:path w="223526" h="385528" extrusionOk="0">
                  <a:moveTo>
                    <a:pt x="222028" y="14192"/>
                  </a:moveTo>
                  <a:cubicBezTo>
                    <a:pt x="188671" y="18631"/>
                    <a:pt x="154743" y="13718"/>
                    <a:pt x="124016" y="0"/>
                  </a:cubicBezTo>
                  <a:cubicBezTo>
                    <a:pt x="124587" y="10477"/>
                    <a:pt x="125158" y="19717"/>
                    <a:pt x="125158" y="19717"/>
                  </a:cubicBezTo>
                  <a:cubicBezTo>
                    <a:pt x="85249" y="48292"/>
                    <a:pt x="5239" y="95345"/>
                    <a:pt x="0" y="128111"/>
                  </a:cubicBezTo>
                  <a:cubicBezTo>
                    <a:pt x="5239" y="231553"/>
                    <a:pt x="20955" y="379381"/>
                    <a:pt x="25432" y="381476"/>
                  </a:cubicBezTo>
                  <a:cubicBezTo>
                    <a:pt x="37909" y="387477"/>
                    <a:pt x="46672" y="386525"/>
                    <a:pt x="52578" y="380524"/>
                  </a:cubicBezTo>
                  <a:cubicBezTo>
                    <a:pt x="52578" y="380524"/>
                    <a:pt x="77724" y="292894"/>
                    <a:pt x="70390" y="164306"/>
                  </a:cubicBezTo>
                  <a:cubicBezTo>
                    <a:pt x="70390" y="164306"/>
                    <a:pt x="209931" y="102489"/>
                    <a:pt x="219075" y="69056"/>
                  </a:cubicBezTo>
                  <a:cubicBezTo>
                    <a:pt x="223152" y="55420"/>
                    <a:pt x="224447" y="41103"/>
                    <a:pt x="222885" y="26956"/>
                  </a:cubicBezTo>
                  <a:cubicBezTo>
                    <a:pt x="222790" y="22765"/>
                    <a:pt x="222504" y="18288"/>
                    <a:pt x="222028" y="14192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043;p33"/>
            <p:cNvSpPr/>
            <p:nvPr/>
          </p:nvSpPr>
          <p:spPr>
            <a:xfrm>
              <a:off x="6597627" y="4307742"/>
              <a:ext cx="99521" cy="186686"/>
            </a:xfrm>
            <a:custGeom>
              <a:avLst/>
              <a:gdLst/>
              <a:ahLst/>
              <a:cxnLst/>
              <a:rect l="l" t="t" r="r" b="b"/>
              <a:pathLst>
                <a:path w="222535" h="417442" extrusionOk="0">
                  <a:moveTo>
                    <a:pt x="207359" y="0"/>
                  </a:moveTo>
                  <a:cubicBezTo>
                    <a:pt x="180927" y="11882"/>
                    <a:pt x="151600" y="15820"/>
                    <a:pt x="122968" y="11335"/>
                  </a:cubicBezTo>
                  <a:cubicBezTo>
                    <a:pt x="122968" y="25146"/>
                    <a:pt x="124968" y="51149"/>
                    <a:pt x="124968" y="51149"/>
                  </a:cubicBezTo>
                  <a:cubicBezTo>
                    <a:pt x="84868" y="79153"/>
                    <a:pt x="5144" y="126778"/>
                    <a:pt x="0" y="159544"/>
                  </a:cubicBezTo>
                  <a:cubicBezTo>
                    <a:pt x="5144" y="263081"/>
                    <a:pt x="14859" y="412909"/>
                    <a:pt x="19050" y="414814"/>
                  </a:cubicBezTo>
                  <a:cubicBezTo>
                    <a:pt x="29994" y="419399"/>
                    <a:pt x="42529" y="417917"/>
                    <a:pt x="52102" y="410909"/>
                  </a:cubicBezTo>
                  <a:cubicBezTo>
                    <a:pt x="52102" y="410909"/>
                    <a:pt x="77343" y="324326"/>
                    <a:pt x="70009" y="195739"/>
                  </a:cubicBezTo>
                  <a:cubicBezTo>
                    <a:pt x="70009" y="193358"/>
                    <a:pt x="189643" y="134398"/>
                    <a:pt x="204788" y="118872"/>
                  </a:cubicBezTo>
                  <a:cubicBezTo>
                    <a:pt x="219932" y="103346"/>
                    <a:pt x="222885" y="80105"/>
                    <a:pt x="222504" y="58103"/>
                  </a:cubicBezTo>
                  <a:cubicBezTo>
                    <a:pt x="221466" y="37907"/>
                    <a:pt x="216313" y="18135"/>
                    <a:pt x="207359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2044;p33"/>
            <p:cNvSpPr/>
            <p:nvPr/>
          </p:nvSpPr>
          <p:spPr>
            <a:xfrm>
              <a:off x="6560564" y="4295988"/>
              <a:ext cx="148825" cy="136991"/>
            </a:xfrm>
            <a:custGeom>
              <a:avLst/>
              <a:gdLst/>
              <a:ahLst/>
              <a:cxnLst/>
              <a:rect l="l" t="t" r="r" b="b"/>
              <a:pathLst>
                <a:path w="332782" h="306321" extrusionOk="0">
                  <a:moveTo>
                    <a:pt x="319589" y="48292"/>
                  </a:moveTo>
                  <a:cubicBezTo>
                    <a:pt x="319589" y="48292"/>
                    <a:pt x="363881" y="126682"/>
                    <a:pt x="290157" y="166973"/>
                  </a:cubicBezTo>
                  <a:cubicBezTo>
                    <a:pt x="212338" y="209455"/>
                    <a:pt x="164999" y="219361"/>
                    <a:pt x="164999" y="219361"/>
                  </a:cubicBezTo>
                  <a:lnTo>
                    <a:pt x="153283" y="222123"/>
                  </a:lnTo>
                  <a:cubicBezTo>
                    <a:pt x="156950" y="249145"/>
                    <a:pt x="156950" y="276539"/>
                    <a:pt x="153283" y="303562"/>
                  </a:cubicBezTo>
                  <a:cubicBezTo>
                    <a:pt x="153283" y="303562"/>
                    <a:pt x="97752" y="322612"/>
                    <a:pt x="26981" y="260604"/>
                  </a:cubicBezTo>
                  <a:lnTo>
                    <a:pt x="3550" y="185071"/>
                  </a:lnTo>
                  <a:lnTo>
                    <a:pt x="788" y="165068"/>
                  </a:lnTo>
                  <a:cubicBezTo>
                    <a:pt x="-1936" y="151189"/>
                    <a:pt x="2502" y="136869"/>
                    <a:pt x="12599" y="126968"/>
                  </a:cubicBezTo>
                  <a:cubicBezTo>
                    <a:pt x="29553" y="111538"/>
                    <a:pt x="83369" y="72104"/>
                    <a:pt x="116802" y="49625"/>
                  </a:cubicBezTo>
                  <a:cubicBezTo>
                    <a:pt x="150235" y="27146"/>
                    <a:pt x="177286" y="5429"/>
                    <a:pt x="177286" y="5429"/>
                  </a:cubicBezTo>
                  <a:lnTo>
                    <a:pt x="183096" y="0"/>
                  </a:lnTo>
                  <a:cubicBezTo>
                    <a:pt x="183096" y="0"/>
                    <a:pt x="222815" y="31623"/>
                    <a:pt x="295301" y="21050"/>
                  </a:cubicBezTo>
                  <a:cubicBezTo>
                    <a:pt x="304826" y="28750"/>
                    <a:pt x="313027" y="37951"/>
                    <a:pt x="319589" y="48292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2045;p33"/>
            <p:cNvSpPr/>
            <p:nvPr/>
          </p:nvSpPr>
          <p:spPr>
            <a:xfrm>
              <a:off x="6680201" y="4215053"/>
              <a:ext cx="51721" cy="181324"/>
            </a:xfrm>
            <a:custGeom>
              <a:avLst/>
              <a:gdLst/>
              <a:ahLst/>
              <a:cxnLst/>
              <a:rect l="l" t="t" r="r" b="b"/>
              <a:pathLst>
                <a:path w="115651" h="405453" extrusionOk="0">
                  <a:moveTo>
                    <a:pt x="8203" y="345513"/>
                  </a:moveTo>
                  <a:cubicBezTo>
                    <a:pt x="14946" y="339437"/>
                    <a:pt x="22071" y="333806"/>
                    <a:pt x="29539" y="328654"/>
                  </a:cubicBezTo>
                  <a:cubicBezTo>
                    <a:pt x="37482" y="324626"/>
                    <a:pt x="44769" y="319424"/>
                    <a:pt x="51160" y="313223"/>
                  </a:cubicBezTo>
                  <a:cubicBezTo>
                    <a:pt x="57923" y="306460"/>
                    <a:pt x="67924" y="277981"/>
                    <a:pt x="73163" y="250263"/>
                  </a:cubicBezTo>
                  <a:cubicBezTo>
                    <a:pt x="77992" y="219257"/>
                    <a:pt x="77478" y="187654"/>
                    <a:pt x="71639" y="156823"/>
                  </a:cubicBezTo>
                  <a:cubicBezTo>
                    <a:pt x="62447" y="119935"/>
                    <a:pt x="50046" y="83921"/>
                    <a:pt x="34587" y="49190"/>
                  </a:cubicBezTo>
                  <a:cubicBezTo>
                    <a:pt x="25062" y="28426"/>
                    <a:pt x="30301" y="15757"/>
                    <a:pt x="39254" y="6518"/>
                  </a:cubicBezTo>
                  <a:cubicBezTo>
                    <a:pt x="49827" y="-4245"/>
                    <a:pt x="60781" y="-3959"/>
                    <a:pt x="73354" y="24997"/>
                  </a:cubicBezTo>
                  <a:cubicBezTo>
                    <a:pt x="90984" y="65646"/>
                    <a:pt x="104015" y="108137"/>
                    <a:pt x="112216" y="151679"/>
                  </a:cubicBezTo>
                  <a:cubicBezTo>
                    <a:pt x="117207" y="183273"/>
                    <a:pt x="116759" y="215488"/>
                    <a:pt x="110882" y="246929"/>
                  </a:cubicBezTo>
                  <a:cubicBezTo>
                    <a:pt x="105701" y="274524"/>
                    <a:pt x="97195" y="301390"/>
                    <a:pt x="85546" y="326939"/>
                  </a:cubicBezTo>
                  <a:cubicBezTo>
                    <a:pt x="82307" y="334464"/>
                    <a:pt x="81736" y="340750"/>
                    <a:pt x="77259" y="355514"/>
                  </a:cubicBezTo>
                  <a:cubicBezTo>
                    <a:pt x="72992" y="370530"/>
                    <a:pt x="65143" y="384289"/>
                    <a:pt x="54399" y="395614"/>
                  </a:cubicBezTo>
                  <a:cubicBezTo>
                    <a:pt x="44874" y="404568"/>
                    <a:pt x="39921" y="406282"/>
                    <a:pt x="37349" y="405139"/>
                  </a:cubicBezTo>
                  <a:cubicBezTo>
                    <a:pt x="34777" y="403996"/>
                    <a:pt x="34206" y="400186"/>
                    <a:pt x="38111" y="395614"/>
                  </a:cubicBezTo>
                  <a:cubicBezTo>
                    <a:pt x="44836" y="388828"/>
                    <a:pt x="50284" y="380892"/>
                    <a:pt x="54208" y="372183"/>
                  </a:cubicBezTo>
                  <a:cubicBezTo>
                    <a:pt x="54208" y="372183"/>
                    <a:pt x="46112" y="382565"/>
                    <a:pt x="40778" y="388375"/>
                  </a:cubicBezTo>
                  <a:cubicBezTo>
                    <a:pt x="36044" y="393624"/>
                    <a:pt x="30596" y="398178"/>
                    <a:pt x="24586" y="401901"/>
                  </a:cubicBezTo>
                  <a:cubicBezTo>
                    <a:pt x="18775" y="405425"/>
                    <a:pt x="9536" y="401234"/>
                    <a:pt x="13346" y="396567"/>
                  </a:cubicBezTo>
                  <a:cubicBezTo>
                    <a:pt x="17156" y="391900"/>
                    <a:pt x="21442" y="389233"/>
                    <a:pt x="29253" y="380470"/>
                  </a:cubicBezTo>
                  <a:cubicBezTo>
                    <a:pt x="33444" y="375880"/>
                    <a:pt x="37063" y="370793"/>
                    <a:pt x="40016" y="365325"/>
                  </a:cubicBezTo>
                  <a:cubicBezTo>
                    <a:pt x="34473" y="370853"/>
                    <a:pt x="28481" y="375918"/>
                    <a:pt x="22109" y="380470"/>
                  </a:cubicBezTo>
                  <a:cubicBezTo>
                    <a:pt x="17156" y="384430"/>
                    <a:pt x="11174" y="386907"/>
                    <a:pt x="4869" y="387613"/>
                  </a:cubicBezTo>
                  <a:cubicBezTo>
                    <a:pt x="1630" y="387613"/>
                    <a:pt x="-2942" y="383803"/>
                    <a:pt x="2583" y="378565"/>
                  </a:cubicBezTo>
                  <a:cubicBezTo>
                    <a:pt x="10451" y="373116"/>
                    <a:pt x="17613" y="366718"/>
                    <a:pt x="23919" y="359515"/>
                  </a:cubicBezTo>
                  <a:cubicBezTo>
                    <a:pt x="29824" y="351990"/>
                    <a:pt x="32872" y="345799"/>
                    <a:pt x="30967" y="345989"/>
                  </a:cubicBezTo>
                  <a:cubicBezTo>
                    <a:pt x="29062" y="346180"/>
                    <a:pt x="25919" y="350752"/>
                    <a:pt x="18394" y="354276"/>
                  </a:cubicBezTo>
                  <a:cubicBezTo>
                    <a:pt x="10870" y="357800"/>
                    <a:pt x="2011" y="356562"/>
                    <a:pt x="487" y="352371"/>
                  </a:cubicBezTo>
                  <a:cubicBezTo>
                    <a:pt x="-1037" y="348180"/>
                    <a:pt x="1249" y="350085"/>
                    <a:pt x="8203" y="345513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046;p33"/>
            <p:cNvSpPr/>
            <p:nvPr/>
          </p:nvSpPr>
          <p:spPr>
            <a:xfrm>
              <a:off x="6690335" y="4212768"/>
              <a:ext cx="31273" cy="39773"/>
            </a:xfrm>
            <a:custGeom>
              <a:avLst/>
              <a:gdLst/>
              <a:ahLst/>
              <a:cxnLst/>
              <a:rect l="l" t="t" r="r" b="b"/>
              <a:pathLst>
                <a:path w="69928" h="88934" extrusionOk="0">
                  <a:moveTo>
                    <a:pt x="69928" y="69255"/>
                  </a:moveTo>
                  <a:cubicBezTo>
                    <a:pt x="69928" y="69255"/>
                    <a:pt x="43163" y="93068"/>
                    <a:pt x="13350" y="88305"/>
                  </a:cubicBezTo>
                  <a:lnTo>
                    <a:pt x="1348" y="38299"/>
                  </a:lnTo>
                  <a:cubicBezTo>
                    <a:pt x="1348" y="38299"/>
                    <a:pt x="-6558" y="12105"/>
                    <a:pt x="15921" y="2104"/>
                  </a:cubicBezTo>
                  <a:cubicBezTo>
                    <a:pt x="38400" y="-7897"/>
                    <a:pt x="60212" y="18296"/>
                    <a:pt x="69928" y="69255"/>
                  </a:cubicBezTo>
                  <a:close/>
                </a:path>
              </a:pathLst>
            </a:custGeom>
            <a:solidFill>
              <a:srgbClr val="E261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047;p33"/>
            <p:cNvSpPr/>
            <p:nvPr/>
          </p:nvSpPr>
          <p:spPr>
            <a:xfrm>
              <a:off x="6629015" y="4204538"/>
              <a:ext cx="26751" cy="28086"/>
            </a:xfrm>
            <a:custGeom>
              <a:avLst/>
              <a:gdLst/>
              <a:ahLst/>
              <a:cxnLst/>
              <a:rect l="l" t="t" r="r" b="b"/>
              <a:pathLst>
                <a:path w="59816" h="62802" extrusionOk="0">
                  <a:moveTo>
                    <a:pt x="59817" y="413"/>
                  </a:moveTo>
                  <a:cubicBezTo>
                    <a:pt x="59817" y="413"/>
                    <a:pt x="30766" y="-8445"/>
                    <a:pt x="0" y="55849"/>
                  </a:cubicBezTo>
                  <a:lnTo>
                    <a:pt x="11525" y="62802"/>
                  </a:lnTo>
                  <a:cubicBezTo>
                    <a:pt x="25917" y="40743"/>
                    <a:pt x="42072" y="19879"/>
                    <a:pt x="59817" y="413"/>
                  </a:cubicBezTo>
                  <a:close/>
                </a:path>
              </a:pathLst>
            </a:custGeom>
            <a:solidFill>
              <a:srgbClr val="E261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5" name="Google Shape;2048;p33"/>
            <p:cNvGrpSpPr/>
            <p:nvPr/>
          </p:nvGrpSpPr>
          <p:grpSpPr>
            <a:xfrm>
              <a:off x="6551528" y="4270928"/>
              <a:ext cx="147953" cy="112133"/>
              <a:chOff x="6621095" y="1452181"/>
              <a:chExt cx="330894" cy="250785"/>
            </a:xfrm>
          </p:grpSpPr>
          <p:sp>
            <p:nvSpPr>
              <p:cNvPr id="46" name="Google Shape;2049;p33"/>
              <p:cNvSpPr/>
              <p:nvPr/>
            </p:nvSpPr>
            <p:spPr>
              <a:xfrm>
                <a:off x="6648789" y="1521520"/>
                <a:ext cx="303199" cy="174500"/>
              </a:xfrm>
              <a:custGeom>
                <a:avLst/>
                <a:gdLst/>
                <a:ahLst/>
                <a:cxnLst/>
                <a:rect l="l" t="t" r="r" b="b"/>
                <a:pathLst>
                  <a:path w="303199" h="174500" extrusionOk="0">
                    <a:moveTo>
                      <a:pt x="0" y="63249"/>
                    </a:moveTo>
                    <a:lnTo>
                      <a:pt x="107878" y="860"/>
                    </a:lnTo>
                    <a:cubicBezTo>
                      <a:pt x="109779" y="-287"/>
                      <a:pt x="112155" y="-287"/>
                      <a:pt x="114056" y="860"/>
                    </a:cubicBezTo>
                    <a:lnTo>
                      <a:pt x="303200" y="110302"/>
                    </a:lnTo>
                    <a:lnTo>
                      <a:pt x="192280" y="174501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2050;p33"/>
              <p:cNvSpPr/>
              <p:nvPr/>
            </p:nvSpPr>
            <p:spPr>
              <a:xfrm>
                <a:off x="6790409" y="1564671"/>
                <a:ext cx="79173" cy="45815"/>
              </a:xfrm>
              <a:custGeom>
                <a:avLst/>
                <a:gdLst/>
                <a:ahLst/>
                <a:cxnLst/>
                <a:rect l="l" t="t" r="r" b="b"/>
                <a:pathLst>
                  <a:path w="79173" h="45815" extrusionOk="0">
                    <a:moveTo>
                      <a:pt x="79174" y="29242"/>
                    </a:moveTo>
                    <a:lnTo>
                      <a:pt x="50660" y="45815"/>
                    </a:lnTo>
                    <a:lnTo>
                      <a:pt x="0" y="16478"/>
                    </a:lnTo>
                    <a:lnTo>
                      <a:pt x="28514" y="0"/>
                    </a:lnTo>
                    <a:lnTo>
                      <a:pt x="79174" y="29242"/>
                    </a:ln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2051;p33"/>
              <p:cNvSpPr/>
              <p:nvPr/>
            </p:nvSpPr>
            <p:spPr>
              <a:xfrm>
                <a:off x="6648780" y="1584674"/>
                <a:ext cx="303209" cy="118292"/>
              </a:xfrm>
              <a:custGeom>
                <a:avLst/>
                <a:gdLst/>
                <a:ahLst/>
                <a:cxnLst/>
                <a:rect l="l" t="t" r="r" b="b"/>
                <a:pathLst>
                  <a:path w="303209" h="118292" extrusionOk="0">
                    <a:moveTo>
                      <a:pt x="303209" y="47149"/>
                    </a:moveTo>
                    <a:lnTo>
                      <a:pt x="303209" y="49721"/>
                    </a:lnTo>
                    <a:cubicBezTo>
                      <a:pt x="303237" y="53440"/>
                      <a:pt x="301279" y="56892"/>
                      <a:pt x="298076" y="58769"/>
                    </a:cubicBezTo>
                    <a:lnTo>
                      <a:pt x="197517" y="116872"/>
                    </a:lnTo>
                    <a:cubicBezTo>
                      <a:pt x="194323" y="118766"/>
                      <a:pt x="190350" y="118766"/>
                      <a:pt x="187157" y="116872"/>
                    </a:cubicBezTo>
                    <a:lnTo>
                      <a:pt x="5237" y="12097"/>
                    </a:lnTo>
                    <a:cubicBezTo>
                      <a:pt x="1863" y="10147"/>
                      <a:pt x="-153" y="6475"/>
                      <a:pt x="9" y="2572"/>
                    </a:cubicBezTo>
                    <a:lnTo>
                      <a:pt x="9" y="0"/>
                    </a:lnTo>
                    <a:lnTo>
                      <a:pt x="192289" y="11125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2052;p33"/>
              <p:cNvSpPr/>
              <p:nvPr/>
            </p:nvSpPr>
            <p:spPr>
              <a:xfrm>
                <a:off x="6621095" y="1454086"/>
                <a:ext cx="217122" cy="244320"/>
              </a:xfrm>
              <a:custGeom>
                <a:avLst/>
                <a:gdLst/>
                <a:ahLst/>
                <a:cxnLst/>
                <a:rect l="l" t="t" r="r" b="b"/>
                <a:pathLst>
                  <a:path w="217122" h="244320" extrusionOk="0">
                    <a:moveTo>
                      <a:pt x="217123" y="243459"/>
                    </a:moveTo>
                    <a:cubicBezTo>
                      <a:pt x="213644" y="244834"/>
                      <a:pt x="209728" y="244552"/>
                      <a:pt x="206478" y="242697"/>
                    </a:cubicBezTo>
                    <a:lnTo>
                      <a:pt x="25888" y="137922"/>
                    </a:lnTo>
                    <a:cubicBezTo>
                      <a:pt x="22695" y="136081"/>
                      <a:pt x="20499" y="132899"/>
                      <a:pt x="19900" y="129254"/>
                    </a:cubicBezTo>
                    <a:lnTo>
                      <a:pt x="36" y="10763"/>
                    </a:lnTo>
                    <a:cubicBezTo>
                      <a:pt x="-12" y="10097"/>
                      <a:pt x="-12" y="9429"/>
                      <a:pt x="36" y="8763"/>
                    </a:cubicBezTo>
                    <a:cubicBezTo>
                      <a:pt x="26" y="5457"/>
                      <a:pt x="1366" y="2291"/>
                      <a:pt x="3743" y="0"/>
                    </a:cubicBezTo>
                    <a:lnTo>
                      <a:pt x="191935" y="108871"/>
                    </a:lnTo>
                    <a:cubicBezTo>
                      <a:pt x="194226" y="110281"/>
                      <a:pt x="195813" y="112601"/>
                      <a:pt x="196307" y="115252"/>
                    </a:cubicBez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2053;p33"/>
              <p:cNvSpPr/>
              <p:nvPr/>
            </p:nvSpPr>
            <p:spPr>
              <a:xfrm>
                <a:off x="6624647" y="1452181"/>
                <a:ext cx="216421" cy="245364"/>
              </a:xfrm>
              <a:custGeom>
                <a:avLst/>
                <a:gdLst/>
                <a:ahLst/>
                <a:cxnLst/>
                <a:rect l="l" t="t" r="r" b="b"/>
                <a:pathLst>
                  <a:path w="216421" h="245364" extrusionOk="0">
                    <a:moveTo>
                      <a:pt x="216422" y="243840"/>
                    </a:moveTo>
                    <a:lnTo>
                      <a:pt x="215186" y="244602"/>
                    </a:lnTo>
                    <a:lnTo>
                      <a:pt x="213570" y="245364"/>
                    </a:lnTo>
                    <a:lnTo>
                      <a:pt x="192090" y="117157"/>
                    </a:lnTo>
                    <a:cubicBezTo>
                      <a:pt x="191596" y="114506"/>
                      <a:pt x="190008" y="112186"/>
                      <a:pt x="187718" y="110776"/>
                    </a:cubicBezTo>
                    <a:lnTo>
                      <a:pt x="0" y="1905"/>
                    </a:lnTo>
                    <a:cubicBezTo>
                      <a:pt x="694" y="1117"/>
                      <a:pt x="1530" y="471"/>
                      <a:pt x="2471" y="0"/>
                    </a:cubicBezTo>
                    <a:lnTo>
                      <a:pt x="191044" y="109061"/>
                    </a:lnTo>
                    <a:cubicBezTo>
                      <a:pt x="193373" y="110453"/>
                      <a:pt x="194998" y="112774"/>
                      <a:pt x="195512" y="115443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2" name="Resim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3791" y="2671202"/>
            <a:ext cx="6563848" cy="1278841"/>
          </a:xfrm>
          <a:prstGeom prst="rect">
            <a:avLst/>
          </a:prstGeom>
        </p:spPr>
      </p:pic>
      <p:sp>
        <p:nvSpPr>
          <p:cNvPr id="53" name="Dikdörtgen 52"/>
          <p:cNvSpPr/>
          <p:nvPr/>
        </p:nvSpPr>
        <p:spPr>
          <a:xfrm>
            <a:off x="2938665" y="2960953"/>
            <a:ext cx="3055952" cy="164039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54" name="Düz Ok Bağlayıcısı 53"/>
          <p:cNvCxnSpPr>
            <a:stCxn id="53" idx="1"/>
          </p:cNvCxnSpPr>
          <p:nvPr/>
        </p:nvCxnSpPr>
        <p:spPr>
          <a:xfrm flipH="1" flipV="1">
            <a:off x="2357251" y="2671885"/>
            <a:ext cx="581414" cy="371088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Dikdörtgen 54"/>
          <p:cNvSpPr/>
          <p:nvPr/>
        </p:nvSpPr>
        <p:spPr>
          <a:xfrm>
            <a:off x="171813" y="2319275"/>
            <a:ext cx="2117035" cy="5810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400" dirty="0" smtClean="0">
                <a:solidFill>
                  <a:schemeClr val="accent1">
                    <a:lumMod val="50000"/>
                  </a:schemeClr>
                </a:solidFill>
              </a:rPr>
              <a:t>Belge Doğrulama Kodu</a:t>
            </a:r>
            <a:endParaRPr lang="tr-TR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6" name="Dikdörtgen 55"/>
          <p:cNvSpPr/>
          <p:nvPr/>
        </p:nvSpPr>
        <p:spPr>
          <a:xfrm>
            <a:off x="8608612" y="3133451"/>
            <a:ext cx="626165" cy="57142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57" name="Düz Ok Bağlayıcısı 56"/>
          <p:cNvCxnSpPr/>
          <p:nvPr/>
        </p:nvCxnSpPr>
        <p:spPr>
          <a:xfrm flipV="1">
            <a:off x="9276917" y="3042972"/>
            <a:ext cx="728993" cy="186087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Dikdörtgen 57"/>
          <p:cNvSpPr/>
          <p:nvPr/>
        </p:nvSpPr>
        <p:spPr>
          <a:xfrm>
            <a:off x="10098984" y="2624533"/>
            <a:ext cx="1143639" cy="5810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400" dirty="0" err="1" smtClean="0">
                <a:solidFill>
                  <a:schemeClr val="accent1">
                    <a:lumMod val="50000"/>
                  </a:schemeClr>
                </a:solidFill>
              </a:rPr>
              <a:t>Karekod</a:t>
            </a:r>
            <a:endParaRPr lang="tr-TR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59" name="Düz Ok Bağlayıcısı 58"/>
          <p:cNvCxnSpPr/>
          <p:nvPr/>
        </p:nvCxnSpPr>
        <p:spPr>
          <a:xfrm flipV="1">
            <a:off x="7063804" y="951606"/>
            <a:ext cx="1962252" cy="183381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Dikdörtgen 59"/>
          <p:cNvSpPr/>
          <p:nvPr/>
        </p:nvSpPr>
        <p:spPr>
          <a:xfrm>
            <a:off x="9257250" y="398438"/>
            <a:ext cx="2810180" cy="5810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400" dirty="0" smtClean="0">
                <a:solidFill>
                  <a:schemeClr val="accent1">
                    <a:lumMod val="50000"/>
                  </a:schemeClr>
                </a:solidFill>
              </a:rPr>
              <a:t>Belgenin güvenli elektronik imza ile imzalandığını gösterir ibare.</a:t>
            </a:r>
            <a:endParaRPr lang="tr-TR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1" name="Dikdörtgen 60"/>
          <p:cNvSpPr/>
          <p:nvPr/>
        </p:nvSpPr>
        <p:spPr>
          <a:xfrm>
            <a:off x="399245" y="5873812"/>
            <a:ext cx="10232571" cy="86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dirty="0" smtClean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rPr>
              <a:t>Belge Doğrulama İşlemi,  </a:t>
            </a:r>
          </a:p>
          <a:p>
            <a:pPr algn="just">
              <a:lnSpc>
                <a:spcPct val="150000"/>
              </a:lnSpc>
            </a:pPr>
            <a:r>
              <a:rPr lang="tr-TR" b="1" dirty="0" smtClean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rPr>
              <a:t>Dijital </a:t>
            </a:r>
            <a:r>
              <a:rPr lang="tr-TR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rPr>
              <a:t>Türkiye (e-Devlet)</a:t>
            </a:r>
            <a:r>
              <a:rPr lang="tr-TR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rPr>
              <a:t> üzerinden </a:t>
            </a:r>
            <a:r>
              <a:rPr lang="tr-TR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rPr>
              <a:t>Doğrulama Kodu </a:t>
            </a:r>
            <a:r>
              <a:rPr lang="tr-TR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rPr>
              <a:t>veya </a:t>
            </a:r>
            <a:r>
              <a:rPr lang="tr-TR" b="1" dirty="0" err="1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rPr>
              <a:t>Karekod</a:t>
            </a:r>
            <a:r>
              <a:rPr lang="tr-TR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rPr>
              <a:t> kullanılarak yapılır.</a:t>
            </a:r>
          </a:p>
        </p:txBody>
      </p:sp>
    </p:spTree>
    <p:extLst>
      <p:ext uri="{BB962C8B-B14F-4D97-AF65-F5344CB8AC3E}">
        <p14:creationId xmlns:p14="http://schemas.microsoft.com/office/powerpoint/2010/main" val="37139526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5" grpId="0" animBg="1"/>
      <p:bldP spid="56" grpId="0" animBg="1"/>
      <p:bldP spid="58" grpId="0" animBg="1"/>
      <p:bldP spid="60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bg1"/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bg1"/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bg1"/>
                </a:solidFill>
                <a:latin typeface="Candara Light" panose="020E0502030303020204" pitchFamily="34" charset="0"/>
              </a:rPr>
              <a:t>24: İletişim Bilgileri</a:t>
            </a:r>
            <a:endParaRPr lang="tr-TR" sz="2000" b="1" dirty="0">
              <a:solidFill>
                <a:schemeClr val="bg1"/>
              </a:solidFill>
              <a:latin typeface="Candara Light" panose="020E0502030303020204" pitchFamily="34" charset="0"/>
            </a:endParaRPr>
          </a:p>
        </p:txBody>
      </p:sp>
      <p:grpSp>
        <p:nvGrpSpPr>
          <p:cNvPr id="21" name="Group 130">
            <a:extLst>
              <a:ext uri="{FF2B5EF4-FFF2-40B4-BE49-F238E27FC236}">
                <a16:creationId xmlns:a16="http://schemas.microsoft.com/office/drawing/2014/main" id="{157F62E4-B4F7-4D09-A060-BC06526DF8DB}"/>
              </a:ext>
            </a:extLst>
          </p:cNvPr>
          <p:cNvGrpSpPr/>
          <p:nvPr/>
        </p:nvGrpSpPr>
        <p:grpSpPr>
          <a:xfrm flipH="1">
            <a:off x="10456352" y="4417078"/>
            <a:ext cx="1707670" cy="2313159"/>
            <a:chOff x="504255" y="2118035"/>
            <a:chExt cx="3316520" cy="4339835"/>
          </a:xfrm>
        </p:grpSpPr>
        <p:sp>
          <p:nvSpPr>
            <p:cNvPr id="22" name="Freeform: Shape 131">
              <a:extLst>
                <a:ext uri="{FF2B5EF4-FFF2-40B4-BE49-F238E27FC236}">
                  <a16:creationId xmlns:a16="http://schemas.microsoft.com/office/drawing/2014/main" id="{A9C317AD-4CB8-4364-A1A8-8156DE1E578D}"/>
                </a:ext>
              </a:extLst>
            </p:cNvPr>
            <p:cNvSpPr/>
            <p:nvPr/>
          </p:nvSpPr>
          <p:spPr>
            <a:xfrm>
              <a:off x="521514" y="3587117"/>
              <a:ext cx="3299261" cy="2855212"/>
            </a:xfrm>
            <a:custGeom>
              <a:avLst/>
              <a:gdLst>
                <a:gd name="connsiteX0" fmla="*/ 2601863 w 2608174"/>
                <a:gd name="connsiteY0" fmla="*/ 1488729 h 2257139"/>
                <a:gd name="connsiteX1" fmla="*/ 2598713 w 2608174"/>
                <a:gd name="connsiteY1" fmla="*/ 1465329 h 2257139"/>
                <a:gd name="connsiteX2" fmla="*/ 2501063 w 2608174"/>
                <a:gd name="connsiteY2" fmla="*/ 1155279 h 2257139"/>
                <a:gd name="connsiteX3" fmla="*/ 2437613 w 2608174"/>
                <a:gd name="connsiteY3" fmla="*/ 1049529 h 2257139"/>
                <a:gd name="connsiteX4" fmla="*/ 2371013 w 2608174"/>
                <a:gd name="connsiteY4" fmla="*/ 932079 h 2257139"/>
                <a:gd name="connsiteX5" fmla="*/ 2325113 w 2608174"/>
                <a:gd name="connsiteY5" fmla="*/ 877629 h 2257139"/>
                <a:gd name="connsiteX6" fmla="*/ 2275613 w 2608174"/>
                <a:gd name="connsiteY6" fmla="*/ 806979 h 2257139"/>
                <a:gd name="connsiteX7" fmla="*/ 2196863 w 2608174"/>
                <a:gd name="connsiteY7" fmla="*/ 670179 h 2257139"/>
                <a:gd name="connsiteX8" fmla="*/ 2145563 w 2608174"/>
                <a:gd name="connsiteY8" fmla="*/ 558129 h 2257139"/>
                <a:gd name="connsiteX9" fmla="*/ 2096963 w 2608174"/>
                <a:gd name="connsiteY9" fmla="*/ 433929 h 2257139"/>
                <a:gd name="connsiteX10" fmla="*/ 2057813 w 2608174"/>
                <a:gd name="connsiteY10" fmla="*/ 312879 h 2257139"/>
                <a:gd name="connsiteX11" fmla="*/ 2038463 w 2608174"/>
                <a:gd name="connsiteY11" fmla="*/ 218829 h 2257139"/>
                <a:gd name="connsiteX12" fmla="*/ 2011463 w 2608174"/>
                <a:gd name="connsiteY12" fmla="*/ 88779 h 2257139"/>
                <a:gd name="connsiteX13" fmla="*/ 1879613 w 2608174"/>
                <a:gd name="connsiteY13" fmla="*/ 2379 h 2257139"/>
                <a:gd name="connsiteX14" fmla="*/ 231263 w 2608174"/>
                <a:gd name="connsiteY14" fmla="*/ 361029 h 2257139"/>
                <a:gd name="connsiteX15" fmla="*/ 119213 w 2608174"/>
                <a:gd name="connsiteY15" fmla="*/ 447429 h 2257139"/>
                <a:gd name="connsiteX16" fmla="*/ 115613 w 2608174"/>
                <a:gd name="connsiteY16" fmla="*/ 443379 h 2257139"/>
                <a:gd name="connsiteX17" fmla="*/ 80513 w 2608174"/>
                <a:gd name="connsiteY17" fmla="*/ 651729 h 2257139"/>
                <a:gd name="connsiteX18" fmla="*/ 52613 w 2608174"/>
                <a:gd name="connsiteY18" fmla="*/ 802479 h 2257139"/>
                <a:gd name="connsiteX19" fmla="*/ 27863 w 2608174"/>
                <a:gd name="connsiteY19" fmla="*/ 1013979 h 2257139"/>
                <a:gd name="connsiteX20" fmla="*/ 22013 w 2608174"/>
                <a:gd name="connsiteY20" fmla="*/ 1264179 h 2257139"/>
                <a:gd name="connsiteX21" fmla="*/ 26063 w 2608174"/>
                <a:gd name="connsiteY21" fmla="*/ 1686279 h 2257139"/>
                <a:gd name="connsiteX22" fmla="*/ 16613 w 2608174"/>
                <a:gd name="connsiteY22" fmla="*/ 1805079 h 2257139"/>
                <a:gd name="connsiteX23" fmla="*/ 19313 w 2608174"/>
                <a:gd name="connsiteY23" fmla="*/ 1863579 h 2257139"/>
                <a:gd name="connsiteX24" fmla="*/ 33713 w 2608174"/>
                <a:gd name="connsiteY24" fmla="*/ 1911729 h 2257139"/>
                <a:gd name="connsiteX25" fmla="*/ 20663 w 2608174"/>
                <a:gd name="connsiteY25" fmla="*/ 1965279 h 2257139"/>
                <a:gd name="connsiteX26" fmla="*/ 3563 w 2608174"/>
                <a:gd name="connsiteY26" fmla="*/ 2116479 h 2257139"/>
                <a:gd name="connsiteX27" fmla="*/ 14363 w 2608174"/>
                <a:gd name="connsiteY27" fmla="*/ 2245179 h 2257139"/>
                <a:gd name="connsiteX28" fmla="*/ 131363 w 2608174"/>
                <a:gd name="connsiteY28" fmla="*/ 2241129 h 2257139"/>
                <a:gd name="connsiteX29" fmla="*/ 271313 w 2608174"/>
                <a:gd name="connsiteY29" fmla="*/ 2210079 h 2257139"/>
                <a:gd name="connsiteX30" fmla="*/ 707363 w 2608174"/>
                <a:gd name="connsiteY30" fmla="*/ 2111979 h 2257139"/>
                <a:gd name="connsiteX31" fmla="*/ 1808963 w 2608174"/>
                <a:gd name="connsiteY31" fmla="*/ 1852329 h 2257139"/>
                <a:gd name="connsiteX32" fmla="*/ 2550563 w 2608174"/>
                <a:gd name="connsiteY32" fmla="*/ 1684479 h 2257139"/>
                <a:gd name="connsiteX33" fmla="*/ 2582063 w 2608174"/>
                <a:gd name="connsiteY33" fmla="*/ 1662429 h 2257139"/>
                <a:gd name="connsiteX34" fmla="*/ 2594213 w 2608174"/>
                <a:gd name="connsiteY34" fmla="*/ 1648479 h 2257139"/>
                <a:gd name="connsiteX35" fmla="*/ 2601863 w 2608174"/>
                <a:gd name="connsiteY35" fmla="*/ 1488729 h 2257139"/>
                <a:gd name="connsiteX36" fmla="*/ 29663 w 2608174"/>
                <a:gd name="connsiteY36" fmla="*/ 1160229 h 2257139"/>
                <a:gd name="connsiteX37" fmla="*/ 29663 w 2608174"/>
                <a:gd name="connsiteY37" fmla="*/ 1160229 h 2257139"/>
                <a:gd name="connsiteX38" fmla="*/ 29663 w 2608174"/>
                <a:gd name="connsiteY38" fmla="*/ 1159779 h 2257139"/>
                <a:gd name="connsiteX39" fmla="*/ 29663 w 2608174"/>
                <a:gd name="connsiteY39" fmla="*/ 1160229 h 2257139"/>
                <a:gd name="connsiteX40" fmla="*/ 52613 w 2608174"/>
                <a:gd name="connsiteY40" fmla="*/ 2251029 h 2257139"/>
                <a:gd name="connsiteX41" fmla="*/ 52613 w 2608174"/>
                <a:gd name="connsiteY41" fmla="*/ 2251029 h 2257139"/>
                <a:gd name="connsiteX42" fmla="*/ 53063 w 2608174"/>
                <a:gd name="connsiteY42" fmla="*/ 2250129 h 2257139"/>
                <a:gd name="connsiteX43" fmla="*/ 54413 w 2608174"/>
                <a:gd name="connsiteY43" fmla="*/ 2251029 h 2257139"/>
                <a:gd name="connsiteX44" fmla="*/ 52613 w 2608174"/>
                <a:gd name="connsiteY44" fmla="*/ 2251029 h 2257139"/>
                <a:gd name="connsiteX45" fmla="*/ 52613 w 2608174"/>
                <a:gd name="connsiteY45" fmla="*/ 2251029 h 2257139"/>
                <a:gd name="connsiteX46" fmla="*/ 2029013 w 2608174"/>
                <a:gd name="connsiteY46" fmla="*/ 1417179 h 2257139"/>
                <a:gd name="connsiteX47" fmla="*/ 1971863 w 2608174"/>
                <a:gd name="connsiteY47" fmla="*/ 1433379 h 2257139"/>
                <a:gd name="connsiteX48" fmla="*/ 1966463 w 2608174"/>
                <a:gd name="connsiteY48" fmla="*/ 1435629 h 2257139"/>
                <a:gd name="connsiteX49" fmla="*/ 1938563 w 2608174"/>
                <a:gd name="connsiteY49" fmla="*/ 1414929 h 2257139"/>
                <a:gd name="connsiteX50" fmla="*/ 1929113 w 2608174"/>
                <a:gd name="connsiteY50" fmla="*/ 1358679 h 2257139"/>
                <a:gd name="connsiteX51" fmla="*/ 1925513 w 2608174"/>
                <a:gd name="connsiteY51" fmla="*/ 1284879 h 2257139"/>
                <a:gd name="connsiteX52" fmla="*/ 1927763 w 2608174"/>
                <a:gd name="connsiteY52" fmla="*/ 1247979 h 2257139"/>
                <a:gd name="connsiteX53" fmla="*/ 1939463 w 2608174"/>
                <a:gd name="connsiteY53" fmla="*/ 1223679 h 2257139"/>
                <a:gd name="connsiteX54" fmla="*/ 1952963 w 2608174"/>
                <a:gd name="connsiteY54" fmla="*/ 1219629 h 2257139"/>
                <a:gd name="connsiteX55" fmla="*/ 1958813 w 2608174"/>
                <a:gd name="connsiteY55" fmla="*/ 1225929 h 2257139"/>
                <a:gd name="connsiteX56" fmla="*/ 2033963 w 2608174"/>
                <a:gd name="connsiteY56" fmla="*/ 1384779 h 2257139"/>
                <a:gd name="connsiteX57" fmla="*/ 2034863 w 2608174"/>
                <a:gd name="connsiteY57" fmla="*/ 1387479 h 2257139"/>
                <a:gd name="connsiteX58" fmla="*/ 2029013 w 2608174"/>
                <a:gd name="connsiteY58" fmla="*/ 1417179 h 2257139"/>
                <a:gd name="connsiteX59" fmla="*/ 2208563 w 2608174"/>
                <a:gd name="connsiteY59" fmla="*/ 1761879 h 2257139"/>
                <a:gd name="connsiteX60" fmla="*/ 2208563 w 2608174"/>
                <a:gd name="connsiteY60" fmla="*/ 1761879 h 2257139"/>
                <a:gd name="connsiteX61" fmla="*/ 2208563 w 2608174"/>
                <a:gd name="connsiteY61" fmla="*/ 1761879 h 2257139"/>
                <a:gd name="connsiteX62" fmla="*/ 2208563 w 2608174"/>
                <a:gd name="connsiteY62" fmla="*/ 1761879 h 2257139"/>
                <a:gd name="connsiteX63" fmla="*/ 2379113 w 2608174"/>
                <a:gd name="connsiteY63" fmla="*/ 1726779 h 2257139"/>
                <a:gd name="connsiteX64" fmla="*/ 2379113 w 2608174"/>
                <a:gd name="connsiteY64" fmla="*/ 1726779 h 2257139"/>
                <a:gd name="connsiteX65" fmla="*/ 2379113 w 2608174"/>
                <a:gd name="connsiteY65" fmla="*/ 1726779 h 2257139"/>
                <a:gd name="connsiteX66" fmla="*/ 2379113 w 2608174"/>
                <a:gd name="connsiteY66" fmla="*/ 1726779 h 2257139"/>
                <a:gd name="connsiteX67" fmla="*/ 2379113 w 2608174"/>
                <a:gd name="connsiteY67" fmla="*/ 1726779 h 2257139"/>
                <a:gd name="connsiteX68" fmla="*/ 2590613 w 2608174"/>
                <a:gd name="connsiteY68" fmla="*/ 1444629 h 2257139"/>
                <a:gd name="connsiteX69" fmla="*/ 2590613 w 2608174"/>
                <a:gd name="connsiteY69" fmla="*/ 1443729 h 2257139"/>
                <a:gd name="connsiteX70" fmla="*/ 2591063 w 2608174"/>
                <a:gd name="connsiteY70" fmla="*/ 1443729 h 2257139"/>
                <a:gd name="connsiteX71" fmla="*/ 2590613 w 2608174"/>
                <a:gd name="connsiteY71" fmla="*/ 1444629 h 2257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608174" h="2257139">
                  <a:moveTo>
                    <a:pt x="2601863" y="1488729"/>
                  </a:moveTo>
                  <a:cubicBezTo>
                    <a:pt x="2600963" y="1480629"/>
                    <a:pt x="2599613" y="1472979"/>
                    <a:pt x="2598713" y="1465329"/>
                  </a:cubicBezTo>
                  <a:cubicBezTo>
                    <a:pt x="2585213" y="1359129"/>
                    <a:pt x="2556413" y="1247979"/>
                    <a:pt x="2501063" y="1155279"/>
                  </a:cubicBezTo>
                  <a:cubicBezTo>
                    <a:pt x="2479913" y="1120179"/>
                    <a:pt x="2459213" y="1084629"/>
                    <a:pt x="2437613" y="1049529"/>
                  </a:cubicBezTo>
                  <a:cubicBezTo>
                    <a:pt x="2422763" y="1025229"/>
                    <a:pt x="2371463" y="940629"/>
                    <a:pt x="2371013" y="932079"/>
                  </a:cubicBezTo>
                  <a:cubicBezTo>
                    <a:pt x="2370563" y="923529"/>
                    <a:pt x="2337713" y="889329"/>
                    <a:pt x="2325113" y="877629"/>
                  </a:cubicBezTo>
                  <a:cubicBezTo>
                    <a:pt x="2304863" y="858729"/>
                    <a:pt x="2290013" y="829929"/>
                    <a:pt x="2275613" y="806979"/>
                  </a:cubicBezTo>
                  <a:cubicBezTo>
                    <a:pt x="2247713" y="762429"/>
                    <a:pt x="2222063" y="716079"/>
                    <a:pt x="2196863" y="670179"/>
                  </a:cubicBezTo>
                  <a:cubicBezTo>
                    <a:pt x="2177063" y="634179"/>
                    <a:pt x="2159963" y="596829"/>
                    <a:pt x="2145563" y="558129"/>
                  </a:cubicBezTo>
                  <a:cubicBezTo>
                    <a:pt x="2130263" y="518079"/>
                    <a:pt x="2107763" y="475329"/>
                    <a:pt x="2096963" y="433929"/>
                  </a:cubicBezTo>
                  <a:cubicBezTo>
                    <a:pt x="2086613" y="392529"/>
                    <a:pt x="2066813" y="354729"/>
                    <a:pt x="2057813" y="312879"/>
                  </a:cubicBezTo>
                  <a:cubicBezTo>
                    <a:pt x="2051063" y="281829"/>
                    <a:pt x="2044763" y="250329"/>
                    <a:pt x="2038463" y="218829"/>
                  </a:cubicBezTo>
                  <a:cubicBezTo>
                    <a:pt x="2029463" y="175629"/>
                    <a:pt x="2020463" y="131979"/>
                    <a:pt x="2011463" y="88779"/>
                  </a:cubicBezTo>
                  <a:cubicBezTo>
                    <a:pt x="1998863" y="28479"/>
                    <a:pt x="1939913" y="-10221"/>
                    <a:pt x="1879613" y="2379"/>
                  </a:cubicBezTo>
                  <a:cubicBezTo>
                    <a:pt x="1879613" y="2379"/>
                    <a:pt x="259163" y="351579"/>
                    <a:pt x="231263" y="361029"/>
                  </a:cubicBezTo>
                  <a:cubicBezTo>
                    <a:pt x="184913" y="376329"/>
                    <a:pt x="130463" y="393429"/>
                    <a:pt x="119213" y="447429"/>
                  </a:cubicBezTo>
                  <a:cubicBezTo>
                    <a:pt x="117413" y="446529"/>
                    <a:pt x="116063" y="445629"/>
                    <a:pt x="115613" y="443379"/>
                  </a:cubicBezTo>
                  <a:cubicBezTo>
                    <a:pt x="102113" y="512679"/>
                    <a:pt x="71513" y="581529"/>
                    <a:pt x="80513" y="651729"/>
                  </a:cubicBezTo>
                  <a:cubicBezTo>
                    <a:pt x="88163" y="711579"/>
                    <a:pt x="63413" y="752079"/>
                    <a:pt x="52613" y="802479"/>
                  </a:cubicBezTo>
                  <a:cubicBezTo>
                    <a:pt x="40463" y="872229"/>
                    <a:pt x="34613" y="943329"/>
                    <a:pt x="27863" y="1013979"/>
                  </a:cubicBezTo>
                  <a:cubicBezTo>
                    <a:pt x="19313" y="1102179"/>
                    <a:pt x="18413" y="1175529"/>
                    <a:pt x="22013" y="1264179"/>
                  </a:cubicBezTo>
                  <a:cubicBezTo>
                    <a:pt x="27863" y="1398279"/>
                    <a:pt x="-23437" y="1558929"/>
                    <a:pt x="26063" y="1686279"/>
                  </a:cubicBezTo>
                  <a:cubicBezTo>
                    <a:pt x="41813" y="1726779"/>
                    <a:pt x="23813" y="1765479"/>
                    <a:pt x="16613" y="1805079"/>
                  </a:cubicBezTo>
                  <a:cubicBezTo>
                    <a:pt x="13013" y="1824879"/>
                    <a:pt x="11663" y="1844679"/>
                    <a:pt x="19313" y="1863579"/>
                  </a:cubicBezTo>
                  <a:cubicBezTo>
                    <a:pt x="26513" y="1882029"/>
                    <a:pt x="35063" y="1891929"/>
                    <a:pt x="33713" y="1911729"/>
                  </a:cubicBezTo>
                  <a:cubicBezTo>
                    <a:pt x="32363" y="1930179"/>
                    <a:pt x="26063" y="1947729"/>
                    <a:pt x="20663" y="1965279"/>
                  </a:cubicBezTo>
                  <a:cubicBezTo>
                    <a:pt x="5813" y="2014329"/>
                    <a:pt x="4013" y="2065629"/>
                    <a:pt x="3563" y="2116479"/>
                  </a:cubicBezTo>
                  <a:cubicBezTo>
                    <a:pt x="3563" y="2148429"/>
                    <a:pt x="-9487" y="2220429"/>
                    <a:pt x="14363" y="2245179"/>
                  </a:cubicBezTo>
                  <a:cubicBezTo>
                    <a:pt x="38663" y="2270829"/>
                    <a:pt x="99413" y="2248329"/>
                    <a:pt x="131363" y="2241129"/>
                  </a:cubicBezTo>
                  <a:cubicBezTo>
                    <a:pt x="178163" y="2230779"/>
                    <a:pt x="224513" y="2220429"/>
                    <a:pt x="271313" y="2210079"/>
                  </a:cubicBezTo>
                  <a:cubicBezTo>
                    <a:pt x="416663" y="2177679"/>
                    <a:pt x="562013" y="2144829"/>
                    <a:pt x="707363" y="2111979"/>
                  </a:cubicBezTo>
                  <a:cubicBezTo>
                    <a:pt x="891413" y="2070579"/>
                    <a:pt x="1622663" y="1895079"/>
                    <a:pt x="1808963" y="1852329"/>
                  </a:cubicBezTo>
                  <a:cubicBezTo>
                    <a:pt x="1960613" y="1817679"/>
                    <a:pt x="2542913" y="1687179"/>
                    <a:pt x="2550563" y="1684479"/>
                  </a:cubicBezTo>
                  <a:cubicBezTo>
                    <a:pt x="2562713" y="1679979"/>
                    <a:pt x="2573963" y="1673679"/>
                    <a:pt x="2582063" y="1662429"/>
                  </a:cubicBezTo>
                  <a:cubicBezTo>
                    <a:pt x="2586113" y="1657929"/>
                    <a:pt x="2590163" y="1653429"/>
                    <a:pt x="2594213" y="1648479"/>
                  </a:cubicBezTo>
                  <a:cubicBezTo>
                    <a:pt x="2614463" y="1601229"/>
                    <a:pt x="2608613" y="1542279"/>
                    <a:pt x="2601863" y="1488729"/>
                  </a:cubicBezTo>
                  <a:close/>
                  <a:moveTo>
                    <a:pt x="29663" y="1160229"/>
                  </a:moveTo>
                  <a:cubicBezTo>
                    <a:pt x="29663" y="1160229"/>
                    <a:pt x="29663" y="1160229"/>
                    <a:pt x="29663" y="1160229"/>
                  </a:cubicBezTo>
                  <a:cubicBezTo>
                    <a:pt x="29213" y="1160229"/>
                    <a:pt x="29663" y="1159779"/>
                    <a:pt x="29663" y="1159779"/>
                  </a:cubicBezTo>
                  <a:cubicBezTo>
                    <a:pt x="29663" y="1159779"/>
                    <a:pt x="29663" y="1160229"/>
                    <a:pt x="29663" y="1160229"/>
                  </a:cubicBezTo>
                  <a:close/>
                  <a:moveTo>
                    <a:pt x="52613" y="2251029"/>
                  </a:moveTo>
                  <a:cubicBezTo>
                    <a:pt x="52613" y="2251029"/>
                    <a:pt x="52613" y="2251029"/>
                    <a:pt x="52613" y="2251029"/>
                  </a:cubicBezTo>
                  <a:lnTo>
                    <a:pt x="53063" y="2250129"/>
                  </a:lnTo>
                  <a:cubicBezTo>
                    <a:pt x="53513" y="2250579"/>
                    <a:pt x="53963" y="2250579"/>
                    <a:pt x="54413" y="2251029"/>
                  </a:cubicBezTo>
                  <a:cubicBezTo>
                    <a:pt x="53513" y="2251029"/>
                    <a:pt x="53063" y="2251029"/>
                    <a:pt x="52613" y="2251029"/>
                  </a:cubicBezTo>
                  <a:cubicBezTo>
                    <a:pt x="52613" y="2251029"/>
                    <a:pt x="52613" y="2251029"/>
                    <a:pt x="52613" y="2251029"/>
                  </a:cubicBezTo>
                  <a:close/>
                  <a:moveTo>
                    <a:pt x="2029013" y="1417179"/>
                  </a:moveTo>
                  <a:cubicBezTo>
                    <a:pt x="2010113" y="1422579"/>
                    <a:pt x="1990763" y="1427979"/>
                    <a:pt x="1971863" y="1433379"/>
                  </a:cubicBezTo>
                  <a:cubicBezTo>
                    <a:pt x="1970063" y="1433829"/>
                    <a:pt x="1968263" y="1434729"/>
                    <a:pt x="1966463" y="1435629"/>
                  </a:cubicBezTo>
                  <a:cubicBezTo>
                    <a:pt x="1946663" y="1448229"/>
                    <a:pt x="1942163" y="1430679"/>
                    <a:pt x="1938563" y="1414929"/>
                  </a:cubicBezTo>
                  <a:cubicBezTo>
                    <a:pt x="1934513" y="1396479"/>
                    <a:pt x="1931363" y="1377579"/>
                    <a:pt x="1929113" y="1358679"/>
                  </a:cubicBezTo>
                  <a:cubicBezTo>
                    <a:pt x="1926413" y="1333929"/>
                    <a:pt x="1925063" y="1309629"/>
                    <a:pt x="1925513" y="1284879"/>
                  </a:cubicBezTo>
                  <a:cubicBezTo>
                    <a:pt x="1925963" y="1273629"/>
                    <a:pt x="1924163" y="1258779"/>
                    <a:pt x="1927763" y="1247979"/>
                  </a:cubicBezTo>
                  <a:cubicBezTo>
                    <a:pt x="1930463" y="1239879"/>
                    <a:pt x="1935863" y="1231779"/>
                    <a:pt x="1939463" y="1223679"/>
                  </a:cubicBezTo>
                  <a:cubicBezTo>
                    <a:pt x="1942163" y="1216929"/>
                    <a:pt x="1946663" y="1215579"/>
                    <a:pt x="1952963" y="1219629"/>
                  </a:cubicBezTo>
                  <a:cubicBezTo>
                    <a:pt x="1955213" y="1220979"/>
                    <a:pt x="1957463" y="1223229"/>
                    <a:pt x="1958813" y="1225929"/>
                  </a:cubicBezTo>
                  <a:cubicBezTo>
                    <a:pt x="1987613" y="1277229"/>
                    <a:pt x="2019563" y="1327179"/>
                    <a:pt x="2033963" y="1384779"/>
                  </a:cubicBezTo>
                  <a:cubicBezTo>
                    <a:pt x="2034413" y="1385679"/>
                    <a:pt x="2034413" y="1386579"/>
                    <a:pt x="2034863" y="1387479"/>
                  </a:cubicBezTo>
                  <a:cubicBezTo>
                    <a:pt x="2039813" y="1398279"/>
                    <a:pt x="2049263" y="1409979"/>
                    <a:pt x="2029013" y="1417179"/>
                  </a:cubicBezTo>
                  <a:close/>
                  <a:moveTo>
                    <a:pt x="2208563" y="1761879"/>
                  </a:moveTo>
                  <a:cubicBezTo>
                    <a:pt x="2208563" y="1761879"/>
                    <a:pt x="2208563" y="1761879"/>
                    <a:pt x="2208563" y="1761879"/>
                  </a:cubicBezTo>
                  <a:cubicBezTo>
                    <a:pt x="2208563" y="1761879"/>
                    <a:pt x="2208563" y="1762329"/>
                    <a:pt x="2208563" y="1761879"/>
                  </a:cubicBezTo>
                  <a:cubicBezTo>
                    <a:pt x="2208563" y="1762329"/>
                    <a:pt x="2208563" y="1761879"/>
                    <a:pt x="2208563" y="1761879"/>
                  </a:cubicBezTo>
                  <a:close/>
                  <a:moveTo>
                    <a:pt x="2379113" y="1726779"/>
                  </a:moveTo>
                  <a:lnTo>
                    <a:pt x="2379113" y="1726779"/>
                  </a:lnTo>
                  <a:cubicBezTo>
                    <a:pt x="2379113" y="1726779"/>
                    <a:pt x="2379113" y="1726779"/>
                    <a:pt x="2379113" y="1726779"/>
                  </a:cubicBezTo>
                  <a:cubicBezTo>
                    <a:pt x="2379113" y="1726779"/>
                    <a:pt x="2379113" y="1726779"/>
                    <a:pt x="2379113" y="1726779"/>
                  </a:cubicBezTo>
                  <a:cubicBezTo>
                    <a:pt x="2379113" y="1726779"/>
                    <a:pt x="2379113" y="1726779"/>
                    <a:pt x="2379113" y="1726779"/>
                  </a:cubicBezTo>
                  <a:close/>
                  <a:moveTo>
                    <a:pt x="2590613" y="1444629"/>
                  </a:moveTo>
                  <a:cubicBezTo>
                    <a:pt x="2590613" y="1444179"/>
                    <a:pt x="2590613" y="1444179"/>
                    <a:pt x="2590613" y="1443729"/>
                  </a:cubicBezTo>
                  <a:cubicBezTo>
                    <a:pt x="2590613" y="1443729"/>
                    <a:pt x="2590613" y="1443729"/>
                    <a:pt x="2591063" y="1443729"/>
                  </a:cubicBezTo>
                  <a:cubicBezTo>
                    <a:pt x="2590613" y="1443729"/>
                    <a:pt x="2590613" y="1444179"/>
                    <a:pt x="2590613" y="1444629"/>
                  </a:cubicBezTo>
                  <a:close/>
                </a:path>
              </a:pathLst>
            </a:custGeom>
            <a:solidFill>
              <a:srgbClr val="4D4039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: Shape 132">
              <a:extLst>
                <a:ext uri="{FF2B5EF4-FFF2-40B4-BE49-F238E27FC236}">
                  <a16:creationId xmlns:a16="http://schemas.microsoft.com/office/drawing/2014/main" id="{506083A8-48D8-4313-AF1B-45CFB41BC31E}"/>
                </a:ext>
              </a:extLst>
            </p:cNvPr>
            <p:cNvSpPr/>
            <p:nvPr/>
          </p:nvSpPr>
          <p:spPr>
            <a:xfrm>
              <a:off x="504255" y="3979477"/>
              <a:ext cx="1440380" cy="2478393"/>
            </a:xfrm>
            <a:custGeom>
              <a:avLst/>
              <a:gdLst>
                <a:gd name="connsiteX0" fmla="*/ 1118358 w 1138668"/>
                <a:gd name="connsiteY0" fmla="*/ 1243355 h 1959251"/>
                <a:gd name="connsiteX1" fmla="*/ 1103508 w 1138668"/>
                <a:gd name="connsiteY1" fmla="*/ 992255 h 1959251"/>
                <a:gd name="connsiteX2" fmla="*/ 1085508 w 1138668"/>
                <a:gd name="connsiteY2" fmla="*/ 825755 h 1959251"/>
                <a:gd name="connsiteX3" fmla="*/ 1044108 w 1138668"/>
                <a:gd name="connsiteY3" fmla="*/ 532805 h 1959251"/>
                <a:gd name="connsiteX4" fmla="*/ 951858 w 1138668"/>
                <a:gd name="connsiteY4" fmla="*/ 166955 h 1959251"/>
                <a:gd name="connsiteX5" fmla="*/ 939708 w 1138668"/>
                <a:gd name="connsiteY5" fmla="*/ 151655 h 1959251"/>
                <a:gd name="connsiteX6" fmla="*/ 918108 w 1138668"/>
                <a:gd name="connsiteY6" fmla="*/ 190805 h 1959251"/>
                <a:gd name="connsiteX7" fmla="*/ 981108 w 1138668"/>
                <a:gd name="connsiteY7" fmla="*/ 556205 h 1959251"/>
                <a:gd name="connsiteX8" fmla="*/ 1010808 w 1138668"/>
                <a:gd name="connsiteY8" fmla="*/ 951305 h 1959251"/>
                <a:gd name="connsiteX9" fmla="*/ 977508 w 1138668"/>
                <a:gd name="connsiteY9" fmla="*/ 1159205 h 1959251"/>
                <a:gd name="connsiteX10" fmla="*/ 940608 w 1138668"/>
                <a:gd name="connsiteY10" fmla="*/ 1235705 h 1959251"/>
                <a:gd name="connsiteX11" fmla="*/ 907758 w 1138668"/>
                <a:gd name="connsiteY11" fmla="*/ 1254605 h 1959251"/>
                <a:gd name="connsiteX12" fmla="*/ 884808 w 1138668"/>
                <a:gd name="connsiteY12" fmla="*/ 1224005 h 1959251"/>
                <a:gd name="connsiteX13" fmla="*/ 874908 w 1138668"/>
                <a:gd name="connsiteY13" fmla="*/ 1155155 h 1959251"/>
                <a:gd name="connsiteX14" fmla="*/ 856458 w 1138668"/>
                <a:gd name="connsiteY14" fmla="*/ 1008455 h 1959251"/>
                <a:gd name="connsiteX15" fmla="*/ 820908 w 1138668"/>
                <a:gd name="connsiteY15" fmla="*/ 913055 h 1959251"/>
                <a:gd name="connsiteX16" fmla="*/ 681408 w 1138668"/>
                <a:gd name="connsiteY16" fmla="*/ 1120505 h 1959251"/>
                <a:gd name="connsiteX17" fmla="*/ 622908 w 1138668"/>
                <a:gd name="connsiteY17" fmla="*/ 1231205 h 1959251"/>
                <a:gd name="connsiteX18" fmla="*/ 571158 w 1138668"/>
                <a:gd name="connsiteY18" fmla="*/ 1261355 h 1959251"/>
                <a:gd name="connsiteX19" fmla="*/ 534708 w 1138668"/>
                <a:gd name="connsiteY19" fmla="*/ 1214105 h 1959251"/>
                <a:gd name="connsiteX20" fmla="*/ 513558 w 1138668"/>
                <a:gd name="connsiteY20" fmla="*/ 1099355 h 1959251"/>
                <a:gd name="connsiteX21" fmla="*/ 502758 w 1138668"/>
                <a:gd name="connsiteY21" fmla="*/ 1017005 h 1959251"/>
                <a:gd name="connsiteX22" fmla="*/ 459558 w 1138668"/>
                <a:gd name="connsiteY22" fmla="*/ 1000805 h 1959251"/>
                <a:gd name="connsiteX23" fmla="*/ 430758 w 1138668"/>
                <a:gd name="connsiteY23" fmla="*/ 1025555 h 1959251"/>
                <a:gd name="connsiteX24" fmla="*/ 307908 w 1138668"/>
                <a:gd name="connsiteY24" fmla="*/ 1210505 h 1959251"/>
                <a:gd name="connsiteX25" fmla="*/ 260658 w 1138668"/>
                <a:gd name="connsiteY25" fmla="*/ 1372955 h 1959251"/>
                <a:gd name="connsiteX26" fmla="*/ 296208 w 1138668"/>
                <a:gd name="connsiteY26" fmla="*/ 1399505 h 1959251"/>
                <a:gd name="connsiteX27" fmla="*/ 341208 w 1138668"/>
                <a:gd name="connsiteY27" fmla="*/ 1377005 h 1959251"/>
                <a:gd name="connsiteX28" fmla="*/ 455508 w 1138668"/>
                <a:gd name="connsiteY28" fmla="*/ 1294205 h 1959251"/>
                <a:gd name="connsiteX29" fmla="*/ 472158 w 1138668"/>
                <a:gd name="connsiteY29" fmla="*/ 1287455 h 1959251"/>
                <a:gd name="connsiteX30" fmla="*/ 473508 w 1138668"/>
                <a:gd name="connsiteY30" fmla="*/ 1306355 h 1959251"/>
                <a:gd name="connsiteX31" fmla="*/ 424908 w 1138668"/>
                <a:gd name="connsiteY31" fmla="*/ 1390055 h 1959251"/>
                <a:gd name="connsiteX32" fmla="*/ 342558 w 1138668"/>
                <a:gd name="connsiteY32" fmla="*/ 1448105 h 1959251"/>
                <a:gd name="connsiteX33" fmla="*/ 286308 w 1138668"/>
                <a:gd name="connsiteY33" fmla="*/ 1476005 h 1959251"/>
                <a:gd name="connsiteX34" fmla="*/ 178758 w 1138668"/>
                <a:gd name="connsiteY34" fmla="*/ 1515155 h 1959251"/>
                <a:gd name="connsiteX35" fmla="*/ 96408 w 1138668"/>
                <a:gd name="connsiteY35" fmla="*/ 1460255 h 1959251"/>
                <a:gd name="connsiteX36" fmla="*/ 105858 w 1138668"/>
                <a:gd name="connsiteY36" fmla="*/ 1336055 h 1959251"/>
                <a:gd name="connsiteX37" fmla="*/ 185058 w 1138668"/>
                <a:gd name="connsiteY37" fmla="*/ 1201505 h 1959251"/>
                <a:gd name="connsiteX38" fmla="*/ 330858 w 1138668"/>
                <a:gd name="connsiteY38" fmla="*/ 1075955 h 1959251"/>
                <a:gd name="connsiteX39" fmla="*/ 342108 w 1138668"/>
                <a:gd name="connsiteY39" fmla="*/ 1053455 h 1959251"/>
                <a:gd name="connsiteX40" fmla="*/ 320058 w 1138668"/>
                <a:gd name="connsiteY40" fmla="*/ 1040855 h 1959251"/>
                <a:gd name="connsiteX41" fmla="*/ 273258 w 1138668"/>
                <a:gd name="connsiteY41" fmla="*/ 1035455 h 1959251"/>
                <a:gd name="connsiteX42" fmla="*/ 166608 w 1138668"/>
                <a:gd name="connsiteY42" fmla="*/ 1011155 h 1959251"/>
                <a:gd name="connsiteX43" fmla="*/ 73458 w 1138668"/>
                <a:gd name="connsiteY43" fmla="*/ 872105 h 1959251"/>
                <a:gd name="connsiteX44" fmla="*/ 100458 w 1138668"/>
                <a:gd name="connsiteY44" fmla="*/ 897755 h 1959251"/>
                <a:gd name="connsiteX45" fmla="*/ 158508 w 1138668"/>
                <a:gd name="connsiteY45" fmla="*/ 966155 h 1959251"/>
                <a:gd name="connsiteX46" fmla="*/ 188208 w 1138668"/>
                <a:gd name="connsiteY46" fmla="*/ 985955 h 1959251"/>
                <a:gd name="connsiteX47" fmla="*/ 219708 w 1138668"/>
                <a:gd name="connsiteY47" fmla="*/ 960305 h 1959251"/>
                <a:gd name="connsiteX48" fmla="*/ 209358 w 1138668"/>
                <a:gd name="connsiteY48" fmla="*/ 933305 h 1959251"/>
                <a:gd name="connsiteX49" fmla="*/ 181458 w 1138668"/>
                <a:gd name="connsiteY49" fmla="*/ 884705 h 1959251"/>
                <a:gd name="connsiteX50" fmla="*/ 109008 w 1138668"/>
                <a:gd name="connsiteY50" fmla="*/ 653405 h 1959251"/>
                <a:gd name="connsiteX51" fmla="*/ 117108 w 1138668"/>
                <a:gd name="connsiteY51" fmla="*/ 427055 h 1959251"/>
                <a:gd name="connsiteX52" fmla="*/ 155808 w 1138668"/>
                <a:gd name="connsiteY52" fmla="*/ 238055 h 1959251"/>
                <a:gd name="connsiteX53" fmla="*/ 179208 w 1138668"/>
                <a:gd name="connsiteY53" fmla="*/ 205655 h 1959251"/>
                <a:gd name="connsiteX54" fmla="*/ 205308 w 1138668"/>
                <a:gd name="connsiteY54" fmla="*/ 235355 h 1959251"/>
                <a:gd name="connsiteX55" fmla="*/ 235008 w 1138668"/>
                <a:gd name="connsiteY55" fmla="*/ 341105 h 1959251"/>
                <a:gd name="connsiteX56" fmla="*/ 250308 w 1138668"/>
                <a:gd name="connsiteY56" fmla="*/ 369455 h 1959251"/>
                <a:gd name="connsiteX57" fmla="*/ 260658 w 1138668"/>
                <a:gd name="connsiteY57" fmla="*/ 312755 h 1959251"/>
                <a:gd name="connsiteX58" fmla="*/ 365958 w 1138668"/>
                <a:gd name="connsiteY58" fmla="*/ 120155 h 1959251"/>
                <a:gd name="connsiteX59" fmla="*/ 420408 w 1138668"/>
                <a:gd name="connsiteY59" fmla="*/ 80105 h 1959251"/>
                <a:gd name="connsiteX60" fmla="*/ 421758 w 1138668"/>
                <a:gd name="connsiteY60" fmla="*/ 75605 h 1959251"/>
                <a:gd name="connsiteX61" fmla="*/ 422208 w 1138668"/>
                <a:gd name="connsiteY61" fmla="*/ 73805 h 1959251"/>
                <a:gd name="connsiteX62" fmla="*/ 422208 w 1138668"/>
                <a:gd name="connsiteY62" fmla="*/ 29255 h 1959251"/>
                <a:gd name="connsiteX63" fmla="*/ 421758 w 1138668"/>
                <a:gd name="connsiteY63" fmla="*/ 25205 h 1959251"/>
                <a:gd name="connsiteX64" fmla="*/ 417258 w 1138668"/>
                <a:gd name="connsiteY64" fmla="*/ 3605 h 1959251"/>
                <a:gd name="connsiteX65" fmla="*/ 347058 w 1138668"/>
                <a:gd name="connsiteY65" fmla="*/ 15305 h 1959251"/>
                <a:gd name="connsiteX66" fmla="*/ 201708 w 1138668"/>
                <a:gd name="connsiteY66" fmla="*/ 55805 h 1959251"/>
                <a:gd name="connsiteX67" fmla="*/ 130158 w 1138668"/>
                <a:gd name="connsiteY67" fmla="*/ 103055 h 1959251"/>
                <a:gd name="connsiteX68" fmla="*/ 108558 w 1138668"/>
                <a:gd name="connsiteY68" fmla="*/ 183605 h 1959251"/>
                <a:gd name="connsiteX69" fmla="*/ 100908 w 1138668"/>
                <a:gd name="connsiteY69" fmla="*/ 213305 h 1959251"/>
                <a:gd name="connsiteX70" fmla="*/ 88308 w 1138668"/>
                <a:gd name="connsiteY70" fmla="*/ 294755 h 1959251"/>
                <a:gd name="connsiteX71" fmla="*/ 71658 w 1138668"/>
                <a:gd name="connsiteY71" fmla="*/ 383405 h 1959251"/>
                <a:gd name="connsiteX72" fmla="*/ 37008 w 1138668"/>
                <a:gd name="connsiteY72" fmla="*/ 676355 h 1959251"/>
                <a:gd name="connsiteX73" fmla="*/ 22608 w 1138668"/>
                <a:gd name="connsiteY73" fmla="*/ 825305 h 1959251"/>
                <a:gd name="connsiteX74" fmla="*/ 30258 w 1138668"/>
                <a:gd name="connsiteY74" fmla="*/ 972455 h 1959251"/>
                <a:gd name="connsiteX75" fmla="*/ 19908 w 1138668"/>
                <a:gd name="connsiteY75" fmla="*/ 1148855 h 1959251"/>
                <a:gd name="connsiteX76" fmla="*/ 15858 w 1138668"/>
                <a:gd name="connsiteY76" fmla="*/ 1309505 h 1959251"/>
                <a:gd name="connsiteX77" fmla="*/ 31158 w 1138668"/>
                <a:gd name="connsiteY77" fmla="*/ 1397255 h 1959251"/>
                <a:gd name="connsiteX78" fmla="*/ 19908 w 1138668"/>
                <a:gd name="connsiteY78" fmla="*/ 1490855 h 1959251"/>
                <a:gd name="connsiteX79" fmla="*/ 30258 w 1138668"/>
                <a:gd name="connsiteY79" fmla="*/ 1581755 h 1959251"/>
                <a:gd name="connsiteX80" fmla="*/ 15408 w 1138668"/>
                <a:gd name="connsiteY80" fmla="*/ 1667255 h 1959251"/>
                <a:gd name="connsiteX81" fmla="*/ 3708 w 1138668"/>
                <a:gd name="connsiteY81" fmla="*/ 1831055 h 1959251"/>
                <a:gd name="connsiteX82" fmla="*/ 8658 w 1138668"/>
                <a:gd name="connsiteY82" fmla="*/ 1935005 h 1959251"/>
                <a:gd name="connsiteX83" fmla="*/ 78408 w 1138668"/>
                <a:gd name="connsiteY83" fmla="*/ 1955255 h 1959251"/>
                <a:gd name="connsiteX84" fmla="*/ 222858 w 1138668"/>
                <a:gd name="connsiteY84" fmla="*/ 1897655 h 1959251"/>
                <a:gd name="connsiteX85" fmla="*/ 788058 w 1138668"/>
                <a:gd name="connsiteY85" fmla="*/ 1727555 h 1959251"/>
                <a:gd name="connsiteX86" fmla="*/ 1138608 w 1138668"/>
                <a:gd name="connsiteY86" fmla="*/ 1663655 h 1959251"/>
                <a:gd name="connsiteX87" fmla="*/ 1118358 w 1138668"/>
                <a:gd name="connsiteY87" fmla="*/ 1243355 h 195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138668" h="1959251">
                  <a:moveTo>
                    <a:pt x="1118358" y="1243355"/>
                  </a:moveTo>
                  <a:cubicBezTo>
                    <a:pt x="1119258" y="1159205"/>
                    <a:pt x="1108458" y="1075955"/>
                    <a:pt x="1103508" y="992255"/>
                  </a:cubicBezTo>
                  <a:cubicBezTo>
                    <a:pt x="1096758" y="936905"/>
                    <a:pt x="1090458" y="881555"/>
                    <a:pt x="1085508" y="825755"/>
                  </a:cubicBezTo>
                  <a:cubicBezTo>
                    <a:pt x="1080558" y="803255"/>
                    <a:pt x="1039608" y="545405"/>
                    <a:pt x="1044108" y="532805"/>
                  </a:cubicBezTo>
                  <a:cubicBezTo>
                    <a:pt x="1042308" y="499055"/>
                    <a:pt x="971658" y="230855"/>
                    <a:pt x="951858" y="166955"/>
                  </a:cubicBezTo>
                  <a:cubicBezTo>
                    <a:pt x="950058" y="160655"/>
                    <a:pt x="946458" y="154805"/>
                    <a:pt x="939708" y="151655"/>
                  </a:cubicBezTo>
                  <a:cubicBezTo>
                    <a:pt x="917658" y="156605"/>
                    <a:pt x="919458" y="174605"/>
                    <a:pt x="918108" y="190805"/>
                  </a:cubicBezTo>
                  <a:cubicBezTo>
                    <a:pt x="938808" y="312755"/>
                    <a:pt x="963558" y="433805"/>
                    <a:pt x="981108" y="556205"/>
                  </a:cubicBezTo>
                  <a:cubicBezTo>
                    <a:pt x="999558" y="687155"/>
                    <a:pt x="1019358" y="818105"/>
                    <a:pt x="1010808" y="951305"/>
                  </a:cubicBezTo>
                  <a:cubicBezTo>
                    <a:pt x="1006308" y="1021955"/>
                    <a:pt x="997758" y="1091255"/>
                    <a:pt x="977508" y="1159205"/>
                  </a:cubicBezTo>
                  <a:cubicBezTo>
                    <a:pt x="969408" y="1186655"/>
                    <a:pt x="958608" y="1212755"/>
                    <a:pt x="940608" y="1235705"/>
                  </a:cubicBezTo>
                  <a:cubicBezTo>
                    <a:pt x="932058" y="1246505"/>
                    <a:pt x="923058" y="1258205"/>
                    <a:pt x="907758" y="1254605"/>
                  </a:cubicBezTo>
                  <a:cubicBezTo>
                    <a:pt x="892908" y="1251455"/>
                    <a:pt x="887958" y="1237505"/>
                    <a:pt x="884808" y="1224005"/>
                  </a:cubicBezTo>
                  <a:cubicBezTo>
                    <a:pt x="879408" y="1201505"/>
                    <a:pt x="877158" y="1178555"/>
                    <a:pt x="874908" y="1155155"/>
                  </a:cubicBezTo>
                  <a:cubicBezTo>
                    <a:pt x="870858" y="1106105"/>
                    <a:pt x="868158" y="1056605"/>
                    <a:pt x="856458" y="1008455"/>
                  </a:cubicBezTo>
                  <a:cubicBezTo>
                    <a:pt x="848808" y="976955"/>
                    <a:pt x="837108" y="946805"/>
                    <a:pt x="820908" y="913055"/>
                  </a:cubicBezTo>
                  <a:cubicBezTo>
                    <a:pt x="809658" y="935555"/>
                    <a:pt x="684108" y="1112855"/>
                    <a:pt x="681408" y="1120505"/>
                  </a:cubicBezTo>
                  <a:cubicBezTo>
                    <a:pt x="667458" y="1160555"/>
                    <a:pt x="649908" y="1198355"/>
                    <a:pt x="622908" y="1231205"/>
                  </a:cubicBezTo>
                  <a:cubicBezTo>
                    <a:pt x="609408" y="1247405"/>
                    <a:pt x="594558" y="1264955"/>
                    <a:pt x="571158" y="1261355"/>
                  </a:cubicBezTo>
                  <a:cubicBezTo>
                    <a:pt x="546858" y="1257305"/>
                    <a:pt x="541008" y="1233905"/>
                    <a:pt x="534708" y="1214105"/>
                  </a:cubicBezTo>
                  <a:cubicBezTo>
                    <a:pt x="523008" y="1176755"/>
                    <a:pt x="517608" y="1138055"/>
                    <a:pt x="513558" y="1099355"/>
                  </a:cubicBezTo>
                  <a:cubicBezTo>
                    <a:pt x="510858" y="1071905"/>
                    <a:pt x="509508" y="1044005"/>
                    <a:pt x="502758" y="1017005"/>
                  </a:cubicBezTo>
                  <a:cubicBezTo>
                    <a:pt x="496458" y="991805"/>
                    <a:pt x="480708" y="985955"/>
                    <a:pt x="459558" y="1000805"/>
                  </a:cubicBezTo>
                  <a:cubicBezTo>
                    <a:pt x="449208" y="1008005"/>
                    <a:pt x="439308" y="1016105"/>
                    <a:pt x="430758" y="1025555"/>
                  </a:cubicBezTo>
                  <a:cubicBezTo>
                    <a:pt x="382158" y="1081805"/>
                    <a:pt x="340308" y="1143005"/>
                    <a:pt x="307908" y="1210505"/>
                  </a:cubicBezTo>
                  <a:cubicBezTo>
                    <a:pt x="303858" y="1219055"/>
                    <a:pt x="262008" y="1325705"/>
                    <a:pt x="260658" y="1372955"/>
                  </a:cubicBezTo>
                  <a:cubicBezTo>
                    <a:pt x="259758" y="1399505"/>
                    <a:pt x="271008" y="1407155"/>
                    <a:pt x="296208" y="1399505"/>
                  </a:cubicBezTo>
                  <a:cubicBezTo>
                    <a:pt x="312858" y="1394555"/>
                    <a:pt x="326358" y="1388705"/>
                    <a:pt x="341208" y="1377005"/>
                  </a:cubicBezTo>
                  <a:cubicBezTo>
                    <a:pt x="375858" y="1356755"/>
                    <a:pt x="430758" y="1309955"/>
                    <a:pt x="455508" y="1294205"/>
                  </a:cubicBezTo>
                  <a:cubicBezTo>
                    <a:pt x="460908" y="1291055"/>
                    <a:pt x="465408" y="1282055"/>
                    <a:pt x="472158" y="1287455"/>
                  </a:cubicBezTo>
                  <a:cubicBezTo>
                    <a:pt x="477558" y="1291505"/>
                    <a:pt x="475308" y="1300055"/>
                    <a:pt x="473508" y="1306355"/>
                  </a:cubicBezTo>
                  <a:cubicBezTo>
                    <a:pt x="464958" y="1338755"/>
                    <a:pt x="449658" y="1367105"/>
                    <a:pt x="424908" y="1390055"/>
                  </a:cubicBezTo>
                  <a:cubicBezTo>
                    <a:pt x="425808" y="1395005"/>
                    <a:pt x="354258" y="1442705"/>
                    <a:pt x="342558" y="1448105"/>
                  </a:cubicBezTo>
                  <a:cubicBezTo>
                    <a:pt x="323658" y="1456655"/>
                    <a:pt x="305658" y="1467905"/>
                    <a:pt x="286308" y="1476005"/>
                  </a:cubicBezTo>
                  <a:cubicBezTo>
                    <a:pt x="251208" y="1490405"/>
                    <a:pt x="216558" y="1507955"/>
                    <a:pt x="178758" y="1515155"/>
                  </a:cubicBezTo>
                  <a:cubicBezTo>
                    <a:pt x="131508" y="1524155"/>
                    <a:pt x="102258" y="1505255"/>
                    <a:pt x="96408" y="1460255"/>
                  </a:cubicBezTo>
                  <a:cubicBezTo>
                    <a:pt x="90558" y="1418405"/>
                    <a:pt x="93258" y="1376555"/>
                    <a:pt x="105858" y="1336055"/>
                  </a:cubicBezTo>
                  <a:cubicBezTo>
                    <a:pt x="121608" y="1285205"/>
                    <a:pt x="150408" y="1241555"/>
                    <a:pt x="185058" y="1201505"/>
                  </a:cubicBezTo>
                  <a:cubicBezTo>
                    <a:pt x="197208" y="1183505"/>
                    <a:pt x="294858" y="1102505"/>
                    <a:pt x="330858" y="1075955"/>
                  </a:cubicBezTo>
                  <a:cubicBezTo>
                    <a:pt x="337608" y="1070555"/>
                    <a:pt x="345258" y="1063355"/>
                    <a:pt x="342108" y="1053455"/>
                  </a:cubicBezTo>
                  <a:cubicBezTo>
                    <a:pt x="338958" y="1043555"/>
                    <a:pt x="329058" y="1041755"/>
                    <a:pt x="320058" y="1040855"/>
                  </a:cubicBezTo>
                  <a:cubicBezTo>
                    <a:pt x="304308" y="1039505"/>
                    <a:pt x="289008" y="1036805"/>
                    <a:pt x="273258" y="1035455"/>
                  </a:cubicBezTo>
                  <a:cubicBezTo>
                    <a:pt x="236808" y="1031855"/>
                    <a:pt x="200358" y="1027805"/>
                    <a:pt x="166608" y="1011155"/>
                  </a:cubicBezTo>
                  <a:cubicBezTo>
                    <a:pt x="110358" y="983255"/>
                    <a:pt x="87408" y="933305"/>
                    <a:pt x="73458" y="872105"/>
                  </a:cubicBezTo>
                  <a:cubicBezTo>
                    <a:pt x="88308" y="879305"/>
                    <a:pt x="93708" y="889205"/>
                    <a:pt x="100458" y="897755"/>
                  </a:cubicBezTo>
                  <a:cubicBezTo>
                    <a:pt x="118908" y="921605"/>
                    <a:pt x="136458" y="945455"/>
                    <a:pt x="158508" y="966155"/>
                  </a:cubicBezTo>
                  <a:cubicBezTo>
                    <a:pt x="167508" y="974255"/>
                    <a:pt x="176508" y="981905"/>
                    <a:pt x="188208" y="985955"/>
                  </a:cubicBezTo>
                  <a:cubicBezTo>
                    <a:pt x="208908" y="993155"/>
                    <a:pt x="222408" y="982355"/>
                    <a:pt x="219708" y="960305"/>
                  </a:cubicBezTo>
                  <a:cubicBezTo>
                    <a:pt x="218808" y="950405"/>
                    <a:pt x="214308" y="941405"/>
                    <a:pt x="209358" y="933305"/>
                  </a:cubicBezTo>
                  <a:cubicBezTo>
                    <a:pt x="200358" y="917105"/>
                    <a:pt x="191358" y="900455"/>
                    <a:pt x="181458" y="884705"/>
                  </a:cubicBezTo>
                  <a:cubicBezTo>
                    <a:pt x="136908" y="814055"/>
                    <a:pt x="112158" y="736205"/>
                    <a:pt x="109008" y="653405"/>
                  </a:cubicBezTo>
                  <a:cubicBezTo>
                    <a:pt x="106308" y="577805"/>
                    <a:pt x="105858" y="502205"/>
                    <a:pt x="117108" y="427055"/>
                  </a:cubicBezTo>
                  <a:cubicBezTo>
                    <a:pt x="126558" y="363155"/>
                    <a:pt x="135558" y="299255"/>
                    <a:pt x="155808" y="238055"/>
                  </a:cubicBezTo>
                  <a:cubicBezTo>
                    <a:pt x="160308" y="225005"/>
                    <a:pt x="163008" y="207005"/>
                    <a:pt x="179208" y="205655"/>
                  </a:cubicBezTo>
                  <a:cubicBezTo>
                    <a:pt x="196308" y="204305"/>
                    <a:pt x="199458" y="223205"/>
                    <a:pt x="205308" y="235355"/>
                  </a:cubicBezTo>
                  <a:cubicBezTo>
                    <a:pt x="220608" y="269105"/>
                    <a:pt x="226908" y="305555"/>
                    <a:pt x="235008" y="341105"/>
                  </a:cubicBezTo>
                  <a:cubicBezTo>
                    <a:pt x="237258" y="351005"/>
                    <a:pt x="236808" y="362255"/>
                    <a:pt x="250308" y="369455"/>
                  </a:cubicBezTo>
                  <a:cubicBezTo>
                    <a:pt x="258408" y="351005"/>
                    <a:pt x="258858" y="331655"/>
                    <a:pt x="260658" y="312755"/>
                  </a:cubicBezTo>
                  <a:cubicBezTo>
                    <a:pt x="268758" y="233555"/>
                    <a:pt x="299358" y="167405"/>
                    <a:pt x="365958" y="120155"/>
                  </a:cubicBezTo>
                  <a:cubicBezTo>
                    <a:pt x="384408" y="107105"/>
                    <a:pt x="403758" y="95405"/>
                    <a:pt x="420408" y="80105"/>
                  </a:cubicBezTo>
                  <a:cubicBezTo>
                    <a:pt x="420858" y="78755"/>
                    <a:pt x="421308" y="77405"/>
                    <a:pt x="421758" y="75605"/>
                  </a:cubicBezTo>
                  <a:cubicBezTo>
                    <a:pt x="421758" y="75155"/>
                    <a:pt x="422208" y="74255"/>
                    <a:pt x="422208" y="73805"/>
                  </a:cubicBezTo>
                  <a:cubicBezTo>
                    <a:pt x="422658" y="58955"/>
                    <a:pt x="422658" y="44105"/>
                    <a:pt x="422208" y="29255"/>
                  </a:cubicBezTo>
                  <a:cubicBezTo>
                    <a:pt x="422208" y="28355"/>
                    <a:pt x="421758" y="26555"/>
                    <a:pt x="421758" y="25205"/>
                  </a:cubicBezTo>
                  <a:cubicBezTo>
                    <a:pt x="420408" y="18005"/>
                    <a:pt x="422658" y="9905"/>
                    <a:pt x="417258" y="3605"/>
                  </a:cubicBezTo>
                  <a:cubicBezTo>
                    <a:pt x="407358" y="-8095"/>
                    <a:pt x="357858" y="12155"/>
                    <a:pt x="347058" y="15305"/>
                  </a:cubicBezTo>
                  <a:cubicBezTo>
                    <a:pt x="318258" y="23405"/>
                    <a:pt x="222408" y="49505"/>
                    <a:pt x="201708" y="55805"/>
                  </a:cubicBezTo>
                  <a:cubicBezTo>
                    <a:pt x="172908" y="64805"/>
                    <a:pt x="148608" y="76955"/>
                    <a:pt x="130158" y="103055"/>
                  </a:cubicBezTo>
                  <a:cubicBezTo>
                    <a:pt x="112158" y="128705"/>
                    <a:pt x="114858" y="154355"/>
                    <a:pt x="108558" y="183605"/>
                  </a:cubicBezTo>
                  <a:cubicBezTo>
                    <a:pt x="106308" y="193955"/>
                    <a:pt x="100908" y="214655"/>
                    <a:pt x="100908" y="213305"/>
                  </a:cubicBezTo>
                  <a:cubicBezTo>
                    <a:pt x="86508" y="220955"/>
                    <a:pt x="91908" y="277655"/>
                    <a:pt x="88308" y="294755"/>
                  </a:cubicBezTo>
                  <a:cubicBezTo>
                    <a:pt x="82008" y="324005"/>
                    <a:pt x="76608" y="353705"/>
                    <a:pt x="71658" y="383405"/>
                  </a:cubicBezTo>
                  <a:cubicBezTo>
                    <a:pt x="55908" y="480605"/>
                    <a:pt x="47358" y="578255"/>
                    <a:pt x="37008" y="676355"/>
                  </a:cubicBezTo>
                  <a:cubicBezTo>
                    <a:pt x="31608" y="725855"/>
                    <a:pt x="24858" y="775355"/>
                    <a:pt x="22608" y="825305"/>
                  </a:cubicBezTo>
                  <a:cubicBezTo>
                    <a:pt x="20808" y="868505"/>
                    <a:pt x="16308" y="931955"/>
                    <a:pt x="30258" y="972455"/>
                  </a:cubicBezTo>
                  <a:cubicBezTo>
                    <a:pt x="33408" y="1030505"/>
                    <a:pt x="23958" y="1090805"/>
                    <a:pt x="19908" y="1148855"/>
                  </a:cubicBezTo>
                  <a:cubicBezTo>
                    <a:pt x="15858" y="1202405"/>
                    <a:pt x="12708" y="1255505"/>
                    <a:pt x="15858" y="1309505"/>
                  </a:cubicBezTo>
                  <a:cubicBezTo>
                    <a:pt x="17658" y="1339205"/>
                    <a:pt x="26658" y="1367555"/>
                    <a:pt x="31158" y="1397255"/>
                  </a:cubicBezTo>
                  <a:cubicBezTo>
                    <a:pt x="36108" y="1429655"/>
                    <a:pt x="23508" y="1458905"/>
                    <a:pt x="19908" y="1490855"/>
                  </a:cubicBezTo>
                  <a:cubicBezTo>
                    <a:pt x="16758" y="1521905"/>
                    <a:pt x="27108" y="1551155"/>
                    <a:pt x="30258" y="1581755"/>
                  </a:cubicBezTo>
                  <a:cubicBezTo>
                    <a:pt x="33408" y="1612355"/>
                    <a:pt x="22158" y="1637555"/>
                    <a:pt x="15408" y="1667255"/>
                  </a:cubicBezTo>
                  <a:cubicBezTo>
                    <a:pt x="3258" y="1721255"/>
                    <a:pt x="5058" y="1776155"/>
                    <a:pt x="3708" y="1831055"/>
                  </a:cubicBezTo>
                  <a:cubicBezTo>
                    <a:pt x="2808" y="1864805"/>
                    <a:pt x="-6642" y="1903055"/>
                    <a:pt x="8658" y="1935005"/>
                  </a:cubicBezTo>
                  <a:cubicBezTo>
                    <a:pt x="23058" y="1964705"/>
                    <a:pt x="50058" y="1961105"/>
                    <a:pt x="78408" y="1955255"/>
                  </a:cubicBezTo>
                  <a:cubicBezTo>
                    <a:pt x="127908" y="1945355"/>
                    <a:pt x="179658" y="1923305"/>
                    <a:pt x="222858" y="1897655"/>
                  </a:cubicBezTo>
                  <a:lnTo>
                    <a:pt x="788058" y="1727555"/>
                  </a:lnTo>
                  <a:cubicBezTo>
                    <a:pt x="811908" y="1713605"/>
                    <a:pt x="1138158" y="1666355"/>
                    <a:pt x="1138608" y="1663655"/>
                  </a:cubicBezTo>
                  <a:cubicBezTo>
                    <a:pt x="1139958" y="1634405"/>
                    <a:pt x="1118358" y="1249205"/>
                    <a:pt x="1118358" y="1243355"/>
                  </a:cubicBezTo>
                  <a:close/>
                </a:path>
              </a:pathLst>
            </a:custGeom>
            <a:solidFill>
              <a:srgbClr val="40352F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: Shape 133">
              <a:extLst>
                <a:ext uri="{FF2B5EF4-FFF2-40B4-BE49-F238E27FC236}">
                  <a16:creationId xmlns:a16="http://schemas.microsoft.com/office/drawing/2014/main" id="{511B88CB-1A82-4930-9C8E-9C2CB6EEF507}"/>
                </a:ext>
              </a:extLst>
            </p:cNvPr>
            <p:cNvSpPr/>
            <p:nvPr/>
          </p:nvSpPr>
          <p:spPr>
            <a:xfrm>
              <a:off x="1690657" y="4053458"/>
              <a:ext cx="961462" cy="1823289"/>
            </a:xfrm>
            <a:custGeom>
              <a:avLst/>
              <a:gdLst>
                <a:gd name="connsiteX0" fmla="*/ 732618 w 760067"/>
                <a:gd name="connsiteY0" fmla="*/ 1033671 h 1441370"/>
                <a:gd name="connsiteX1" fmla="*/ 656568 w 760067"/>
                <a:gd name="connsiteY1" fmla="*/ 732171 h 1441370"/>
                <a:gd name="connsiteX2" fmla="*/ 622368 w 760067"/>
                <a:gd name="connsiteY2" fmla="*/ 561621 h 1441370"/>
                <a:gd name="connsiteX3" fmla="*/ 602118 w 760067"/>
                <a:gd name="connsiteY3" fmla="*/ 443271 h 1441370"/>
                <a:gd name="connsiteX4" fmla="*/ 456318 w 760067"/>
                <a:gd name="connsiteY4" fmla="*/ 178671 h 1441370"/>
                <a:gd name="connsiteX5" fmla="*/ 32868 w 760067"/>
                <a:gd name="connsiteY5" fmla="*/ 21 h 1441370"/>
                <a:gd name="connsiteX6" fmla="*/ 468 w 760067"/>
                <a:gd name="connsiteY6" fmla="*/ 102621 h 1441370"/>
                <a:gd name="connsiteX7" fmla="*/ 127818 w 760067"/>
                <a:gd name="connsiteY7" fmla="*/ 661521 h 1441370"/>
                <a:gd name="connsiteX8" fmla="*/ 161568 w 760067"/>
                <a:gd name="connsiteY8" fmla="*/ 934221 h 1441370"/>
                <a:gd name="connsiteX9" fmla="*/ 185868 w 760067"/>
                <a:gd name="connsiteY9" fmla="*/ 1279371 h 1441370"/>
                <a:gd name="connsiteX10" fmla="*/ 188568 w 760067"/>
                <a:gd name="connsiteY10" fmla="*/ 1381971 h 1441370"/>
                <a:gd name="connsiteX11" fmla="*/ 188568 w 760067"/>
                <a:gd name="connsiteY11" fmla="*/ 1441371 h 1441370"/>
                <a:gd name="connsiteX12" fmla="*/ 391068 w 760067"/>
                <a:gd name="connsiteY12" fmla="*/ 1393221 h 1441370"/>
                <a:gd name="connsiteX13" fmla="*/ 380268 w 760067"/>
                <a:gd name="connsiteY13" fmla="*/ 1318071 h 1441370"/>
                <a:gd name="connsiteX14" fmla="*/ 406818 w 760067"/>
                <a:gd name="connsiteY14" fmla="*/ 1295121 h 1441370"/>
                <a:gd name="connsiteX15" fmla="*/ 437868 w 760067"/>
                <a:gd name="connsiteY15" fmla="*/ 1285671 h 1441370"/>
                <a:gd name="connsiteX16" fmla="*/ 496818 w 760067"/>
                <a:gd name="connsiteY16" fmla="*/ 1264071 h 1441370"/>
                <a:gd name="connsiteX17" fmla="*/ 555768 w 760067"/>
                <a:gd name="connsiteY17" fmla="*/ 1246971 h 1441370"/>
                <a:gd name="connsiteX18" fmla="*/ 581418 w 760067"/>
                <a:gd name="connsiteY18" fmla="*/ 1240221 h 1441370"/>
                <a:gd name="connsiteX19" fmla="*/ 615168 w 760067"/>
                <a:gd name="connsiteY19" fmla="*/ 1228971 h 1441370"/>
                <a:gd name="connsiteX20" fmla="*/ 690768 w 760067"/>
                <a:gd name="connsiteY20" fmla="*/ 1202871 h 1441370"/>
                <a:gd name="connsiteX21" fmla="*/ 760068 w 760067"/>
                <a:gd name="connsiteY21" fmla="*/ 1180371 h 1441370"/>
                <a:gd name="connsiteX22" fmla="*/ 732618 w 760067"/>
                <a:gd name="connsiteY22" fmla="*/ 1033671 h 1441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0067" h="1441370">
                  <a:moveTo>
                    <a:pt x="732618" y="1033671"/>
                  </a:moveTo>
                  <a:cubicBezTo>
                    <a:pt x="707418" y="932871"/>
                    <a:pt x="681768" y="832521"/>
                    <a:pt x="656568" y="732171"/>
                  </a:cubicBezTo>
                  <a:cubicBezTo>
                    <a:pt x="645318" y="675471"/>
                    <a:pt x="633618" y="618771"/>
                    <a:pt x="622368" y="561621"/>
                  </a:cubicBezTo>
                  <a:cubicBezTo>
                    <a:pt x="616968" y="521571"/>
                    <a:pt x="613368" y="481971"/>
                    <a:pt x="602118" y="443271"/>
                  </a:cubicBezTo>
                  <a:cubicBezTo>
                    <a:pt x="594018" y="414921"/>
                    <a:pt x="471168" y="206571"/>
                    <a:pt x="456318" y="178671"/>
                  </a:cubicBezTo>
                  <a:cubicBezTo>
                    <a:pt x="444618" y="176871"/>
                    <a:pt x="40968" y="-2229"/>
                    <a:pt x="32868" y="21"/>
                  </a:cubicBezTo>
                  <a:cubicBezTo>
                    <a:pt x="25218" y="20271"/>
                    <a:pt x="-4032" y="86871"/>
                    <a:pt x="468" y="102621"/>
                  </a:cubicBezTo>
                  <a:cubicBezTo>
                    <a:pt x="62568" y="282171"/>
                    <a:pt x="98568" y="473871"/>
                    <a:pt x="127818" y="661521"/>
                  </a:cubicBezTo>
                  <a:cubicBezTo>
                    <a:pt x="141768" y="751971"/>
                    <a:pt x="153018" y="842871"/>
                    <a:pt x="161568" y="934221"/>
                  </a:cubicBezTo>
                  <a:cubicBezTo>
                    <a:pt x="165618" y="979671"/>
                    <a:pt x="183618" y="1226271"/>
                    <a:pt x="185868" y="1279371"/>
                  </a:cubicBezTo>
                  <a:cubicBezTo>
                    <a:pt x="187218" y="1313571"/>
                    <a:pt x="187218" y="1347771"/>
                    <a:pt x="188568" y="1381971"/>
                  </a:cubicBezTo>
                  <a:cubicBezTo>
                    <a:pt x="189018" y="1393671"/>
                    <a:pt x="188118" y="1422021"/>
                    <a:pt x="188568" y="1441371"/>
                  </a:cubicBezTo>
                  <a:cubicBezTo>
                    <a:pt x="202518" y="1441371"/>
                    <a:pt x="370818" y="1402671"/>
                    <a:pt x="391068" y="1393221"/>
                  </a:cubicBezTo>
                  <a:cubicBezTo>
                    <a:pt x="391068" y="1389621"/>
                    <a:pt x="381168" y="1326621"/>
                    <a:pt x="380268" y="1318071"/>
                  </a:cubicBezTo>
                  <a:cubicBezTo>
                    <a:pt x="384318" y="1304571"/>
                    <a:pt x="394218" y="1297821"/>
                    <a:pt x="406818" y="1295121"/>
                  </a:cubicBezTo>
                  <a:cubicBezTo>
                    <a:pt x="418068" y="1292871"/>
                    <a:pt x="427968" y="1289721"/>
                    <a:pt x="437868" y="1285671"/>
                  </a:cubicBezTo>
                  <a:cubicBezTo>
                    <a:pt x="453618" y="1278921"/>
                    <a:pt x="480168" y="1269021"/>
                    <a:pt x="496818" y="1264071"/>
                  </a:cubicBezTo>
                  <a:lnTo>
                    <a:pt x="555768" y="1246971"/>
                  </a:lnTo>
                  <a:cubicBezTo>
                    <a:pt x="564318" y="1244721"/>
                    <a:pt x="572868" y="1242471"/>
                    <a:pt x="581418" y="1240221"/>
                  </a:cubicBezTo>
                  <a:cubicBezTo>
                    <a:pt x="594468" y="1237071"/>
                    <a:pt x="613818" y="1228971"/>
                    <a:pt x="615168" y="1228971"/>
                  </a:cubicBezTo>
                  <a:cubicBezTo>
                    <a:pt x="643968" y="1224021"/>
                    <a:pt x="662868" y="1208721"/>
                    <a:pt x="690768" y="1202871"/>
                  </a:cubicBezTo>
                  <a:cubicBezTo>
                    <a:pt x="712368" y="1197921"/>
                    <a:pt x="722268" y="1189821"/>
                    <a:pt x="760068" y="1180371"/>
                  </a:cubicBezTo>
                  <a:cubicBezTo>
                    <a:pt x="747018" y="1120071"/>
                    <a:pt x="742068" y="1065621"/>
                    <a:pt x="732618" y="1033671"/>
                  </a:cubicBezTo>
                  <a:close/>
                </a:path>
              </a:pathLst>
            </a:custGeom>
            <a:solidFill>
              <a:srgbClr val="FEFEFE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: Shape 134">
              <a:extLst>
                <a:ext uri="{FF2B5EF4-FFF2-40B4-BE49-F238E27FC236}">
                  <a16:creationId xmlns:a16="http://schemas.microsoft.com/office/drawing/2014/main" id="{CA0AF82C-931D-4944-8662-4A0A7BD45AA3}"/>
                </a:ext>
              </a:extLst>
            </p:cNvPr>
            <p:cNvSpPr/>
            <p:nvPr/>
          </p:nvSpPr>
          <p:spPr>
            <a:xfrm>
              <a:off x="1916492" y="4385918"/>
              <a:ext cx="733919" cy="1491968"/>
            </a:xfrm>
            <a:custGeom>
              <a:avLst/>
              <a:gdLst>
                <a:gd name="connsiteX0" fmla="*/ 401987 w 580187"/>
                <a:gd name="connsiteY0" fmla="*/ 978300 h 1179450"/>
                <a:gd name="connsiteX1" fmla="*/ 376337 w 580187"/>
                <a:gd name="connsiteY1" fmla="*/ 985050 h 1179450"/>
                <a:gd name="connsiteX2" fmla="*/ 317387 w 580187"/>
                <a:gd name="connsiteY2" fmla="*/ 1002150 h 1179450"/>
                <a:gd name="connsiteX3" fmla="*/ 258437 w 580187"/>
                <a:gd name="connsiteY3" fmla="*/ 1023750 h 1179450"/>
                <a:gd name="connsiteX4" fmla="*/ 227387 w 580187"/>
                <a:gd name="connsiteY4" fmla="*/ 1033200 h 1179450"/>
                <a:gd name="connsiteX5" fmla="*/ 200837 w 580187"/>
                <a:gd name="connsiteY5" fmla="*/ 1056150 h 1179450"/>
                <a:gd name="connsiteX6" fmla="*/ 211637 w 580187"/>
                <a:gd name="connsiteY6" fmla="*/ 1131300 h 1179450"/>
                <a:gd name="connsiteX7" fmla="*/ 9137 w 580187"/>
                <a:gd name="connsiteY7" fmla="*/ 1179450 h 1179450"/>
                <a:gd name="connsiteX8" fmla="*/ 9137 w 580187"/>
                <a:gd name="connsiteY8" fmla="*/ 1120050 h 1179450"/>
                <a:gd name="connsiteX9" fmla="*/ 6437 w 580187"/>
                <a:gd name="connsiteY9" fmla="*/ 1017450 h 1179450"/>
                <a:gd name="connsiteX10" fmla="*/ 1037 w 580187"/>
                <a:gd name="connsiteY10" fmla="*/ 859050 h 1179450"/>
                <a:gd name="connsiteX11" fmla="*/ 18137 w 580187"/>
                <a:gd name="connsiteY11" fmla="*/ 840150 h 1179450"/>
                <a:gd name="connsiteX12" fmla="*/ 94187 w 580187"/>
                <a:gd name="connsiteY12" fmla="*/ 810000 h 1179450"/>
                <a:gd name="connsiteX13" fmla="*/ 165287 w 580187"/>
                <a:gd name="connsiteY13" fmla="*/ 814050 h 1179450"/>
                <a:gd name="connsiteX14" fmla="*/ 159437 w 580187"/>
                <a:gd name="connsiteY14" fmla="*/ 851850 h 1179450"/>
                <a:gd name="connsiteX15" fmla="*/ 103637 w 580187"/>
                <a:gd name="connsiteY15" fmla="*/ 927900 h 1179450"/>
                <a:gd name="connsiteX16" fmla="*/ 93737 w 580187"/>
                <a:gd name="connsiteY16" fmla="*/ 960300 h 1179450"/>
                <a:gd name="connsiteX17" fmla="*/ 145937 w 580187"/>
                <a:gd name="connsiteY17" fmla="*/ 974250 h 1179450"/>
                <a:gd name="connsiteX18" fmla="*/ 196337 w 580187"/>
                <a:gd name="connsiteY18" fmla="*/ 963000 h 1179450"/>
                <a:gd name="connsiteX19" fmla="*/ 227837 w 580187"/>
                <a:gd name="connsiteY19" fmla="*/ 871650 h 1179450"/>
                <a:gd name="connsiteX20" fmla="*/ 207587 w 580187"/>
                <a:gd name="connsiteY20" fmla="*/ 720900 h 1179450"/>
                <a:gd name="connsiteX21" fmla="*/ 250337 w 580187"/>
                <a:gd name="connsiteY21" fmla="*/ 686700 h 1179450"/>
                <a:gd name="connsiteX22" fmla="*/ 311087 w 580187"/>
                <a:gd name="connsiteY22" fmla="*/ 702450 h 1179450"/>
                <a:gd name="connsiteX23" fmla="*/ 333137 w 580187"/>
                <a:gd name="connsiteY23" fmla="*/ 759600 h 1179450"/>
                <a:gd name="connsiteX24" fmla="*/ 300287 w 580187"/>
                <a:gd name="connsiteY24" fmla="*/ 807750 h 1179450"/>
                <a:gd name="connsiteX25" fmla="*/ 316937 w 580187"/>
                <a:gd name="connsiteY25" fmla="*/ 837900 h 1179450"/>
                <a:gd name="connsiteX26" fmla="*/ 428987 w 580187"/>
                <a:gd name="connsiteY26" fmla="*/ 809550 h 1179450"/>
                <a:gd name="connsiteX27" fmla="*/ 476237 w 580187"/>
                <a:gd name="connsiteY27" fmla="*/ 727650 h 1179450"/>
                <a:gd name="connsiteX28" fmla="*/ 430337 w 580187"/>
                <a:gd name="connsiteY28" fmla="*/ 465750 h 1179450"/>
                <a:gd name="connsiteX29" fmla="*/ 385787 w 580187"/>
                <a:gd name="connsiteY29" fmla="*/ 454050 h 1179450"/>
                <a:gd name="connsiteX30" fmla="*/ 284537 w 580187"/>
                <a:gd name="connsiteY30" fmla="*/ 535950 h 1179450"/>
                <a:gd name="connsiteX31" fmla="*/ 247187 w 580187"/>
                <a:gd name="connsiteY31" fmla="*/ 548100 h 1179450"/>
                <a:gd name="connsiteX32" fmla="*/ 249887 w 580187"/>
                <a:gd name="connsiteY32" fmla="*/ 508950 h 1179450"/>
                <a:gd name="connsiteX33" fmla="*/ 323237 w 580187"/>
                <a:gd name="connsiteY33" fmla="*/ 335250 h 1179450"/>
                <a:gd name="connsiteX34" fmla="*/ 353387 w 580187"/>
                <a:gd name="connsiteY34" fmla="*/ 215550 h 1179450"/>
                <a:gd name="connsiteX35" fmla="*/ 303887 w 580187"/>
                <a:gd name="connsiteY35" fmla="*/ 107100 h 1179450"/>
                <a:gd name="connsiteX36" fmla="*/ 297137 w 580187"/>
                <a:gd name="connsiteY36" fmla="*/ 15300 h 1179450"/>
                <a:gd name="connsiteX37" fmla="*/ 318737 w 580187"/>
                <a:gd name="connsiteY37" fmla="*/ 0 h 1179450"/>
                <a:gd name="connsiteX38" fmla="*/ 422237 w 580187"/>
                <a:gd name="connsiteY38" fmla="*/ 180900 h 1179450"/>
                <a:gd name="connsiteX39" fmla="*/ 442487 w 580187"/>
                <a:gd name="connsiteY39" fmla="*/ 299250 h 1179450"/>
                <a:gd name="connsiteX40" fmla="*/ 476687 w 580187"/>
                <a:gd name="connsiteY40" fmla="*/ 469800 h 1179450"/>
                <a:gd name="connsiteX41" fmla="*/ 552737 w 580187"/>
                <a:gd name="connsiteY41" fmla="*/ 771300 h 1179450"/>
                <a:gd name="connsiteX42" fmla="*/ 580187 w 580187"/>
                <a:gd name="connsiteY42" fmla="*/ 918900 h 1179450"/>
                <a:gd name="connsiteX43" fmla="*/ 510887 w 580187"/>
                <a:gd name="connsiteY43" fmla="*/ 941400 h 1179450"/>
                <a:gd name="connsiteX44" fmla="*/ 435287 w 580187"/>
                <a:gd name="connsiteY44" fmla="*/ 967500 h 1179450"/>
                <a:gd name="connsiteX45" fmla="*/ 401987 w 580187"/>
                <a:gd name="connsiteY45" fmla="*/ 978300 h 1179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80187" h="1179450">
                  <a:moveTo>
                    <a:pt x="401987" y="978300"/>
                  </a:moveTo>
                  <a:cubicBezTo>
                    <a:pt x="393437" y="980550"/>
                    <a:pt x="384887" y="982800"/>
                    <a:pt x="376337" y="985050"/>
                  </a:cubicBezTo>
                  <a:lnTo>
                    <a:pt x="317387" y="1002150"/>
                  </a:lnTo>
                  <a:cubicBezTo>
                    <a:pt x="300737" y="1007100"/>
                    <a:pt x="274187" y="1017000"/>
                    <a:pt x="258437" y="1023750"/>
                  </a:cubicBezTo>
                  <a:cubicBezTo>
                    <a:pt x="248537" y="1027800"/>
                    <a:pt x="238637" y="1030950"/>
                    <a:pt x="227387" y="1033200"/>
                  </a:cubicBezTo>
                  <a:cubicBezTo>
                    <a:pt x="214787" y="1035900"/>
                    <a:pt x="204887" y="1042650"/>
                    <a:pt x="200837" y="1056150"/>
                  </a:cubicBezTo>
                  <a:cubicBezTo>
                    <a:pt x="201737" y="1064250"/>
                    <a:pt x="211637" y="1127700"/>
                    <a:pt x="211637" y="1131300"/>
                  </a:cubicBezTo>
                  <a:cubicBezTo>
                    <a:pt x="191387" y="1140750"/>
                    <a:pt x="23087" y="1179450"/>
                    <a:pt x="9137" y="1179450"/>
                  </a:cubicBezTo>
                  <a:cubicBezTo>
                    <a:pt x="9137" y="1160100"/>
                    <a:pt x="9587" y="1131750"/>
                    <a:pt x="9137" y="1120050"/>
                  </a:cubicBezTo>
                  <a:cubicBezTo>
                    <a:pt x="7787" y="1085850"/>
                    <a:pt x="7787" y="1051650"/>
                    <a:pt x="6437" y="1017450"/>
                  </a:cubicBezTo>
                  <a:cubicBezTo>
                    <a:pt x="4187" y="964800"/>
                    <a:pt x="-2563" y="911700"/>
                    <a:pt x="1037" y="859050"/>
                  </a:cubicBezTo>
                  <a:cubicBezTo>
                    <a:pt x="2837" y="849150"/>
                    <a:pt x="10037" y="843750"/>
                    <a:pt x="18137" y="840150"/>
                  </a:cubicBezTo>
                  <a:cubicBezTo>
                    <a:pt x="42887" y="828450"/>
                    <a:pt x="68087" y="817200"/>
                    <a:pt x="94187" y="810000"/>
                  </a:cubicBezTo>
                  <a:cubicBezTo>
                    <a:pt x="112637" y="805050"/>
                    <a:pt x="152687" y="793350"/>
                    <a:pt x="165287" y="814050"/>
                  </a:cubicBezTo>
                  <a:cubicBezTo>
                    <a:pt x="173387" y="827550"/>
                    <a:pt x="166637" y="840150"/>
                    <a:pt x="159437" y="851850"/>
                  </a:cubicBezTo>
                  <a:cubicBezTo>
                    <a:pt x="143237" y="878850"/>
                    <a:pt x="121637" y="902250"/>
                    <a:pt x="103637" y="927900"/>
                  </a:cubicBezTo>
                  <a:cubicBezTo>
                    <a:pt x="96887" y="937350"/>
                    <a:pt x="86987" y="947700"/>
                    <a:pt x="93737" y="960300"/>
                  </a:cubicBezTo>
                  <a:cubicBezTo>
                    <a:pt x="102737" y="976500"/>
                    <a:pt x="130187" y="974700"/>
                    <a:pt x="145937" y="974250"/>
                  </a:cubicBezTo>
                  <a:cubicBezTo>
                    <a:pt x="163037" y="974250"/>
                    <a:pt x="181487" y="971550"/>
                    <a:pt x="196337" y="963000"/>
                  </a:cubicBezTo>
                  <a:cubicBezTo>
                    <a:pt x="229637" y="944550"/>
                    <a:pt x="230537" y="904950"/>
                    <a:pt x="227837" y="871650"/>
                  </a:cubicBezTo>
                  <a:cubicBezTo>
                    <a:pt x="223787" y="821250"/>
                    <a:pt x="211637" y="771300"/>
                    <a:pt x="207587" y="720900"/>
                  </a:cubicBezTo>
                  <a:cubicBezTo>
                    <a:pt x="203987" y="679050"/>
                    <a:pt x="211187" y="673200"/>
                    <a:pt x="250337" y="686700"/>
                  </a:cubicBezTo>
                  <a:cubicBezTo>
                    <a:pt x="270137" y="693450"/>
                    <a:pt x="291287" y="696150"/>
                    <a:pt x="311087" y="702450"/>
                  </a:cubicBezTo>
                  <a:cubicBezTo>
                    <a:pt x="344837" y="713700"/>
                    <a:pt x="350687" y="729450"/>
                    <a:pt x="333137" y="759600"/>
                  </a:cubicBezTo>
                  <a:cubicBezTo>
                    <a:pt x="323237" y="776250"/>
                    <a:pt x="309737" y="790650"/>
                    <a:pt x="300287" y="807750"/>
                  </a:cubicBezTo>
                  <a:cubicBezTo>
                    <a:pt x="289037" y="828000"/>
                    <a:pt x="293987" y="837900"/>
                    <a:pt x="316937" y="837900"/>
                  </a:cubicBezTo>
                  <a:cubicBezTo>
                    <a:pt x="356537" y="837900"/>
                    <a:pt x="394337" y="828900"/>
                    <a:pt x="428987" y="809550"/>
                  </a:cubicBezTo>
                  <a:cubicBezTo>
                    <a:pt x="460937" y="792000"/>
                    <a:pt x="474887" y="762750"/>
                    <a:pt x="476237" y="727650"/>
                  </a:cubicBezTo>
                  <a:cubicBezTo>
                    <a:pt x="480737" y="637200"/>
                    <a:pt x="459137" y="550800"/>
                    <a:pt x="430337" y="465750"/>
                  </a:cubicBezTo>
                  <a:cubicBezTo>
                    <a:pt x="421337" y="439650"/>
                    <a:pt x="407837" y="436950"/>
                    <a:pt x="385787" y="454050"/>
                  </a:cubicBezTo>
                  <a:cubicBezTo>
                    <a:pt x="351587" y="480600"/>
                    <a:pt x="319637" y="510300"/>
                    <a:pt x="284537" y="535950"/>
                  </a:cubicBezTo>
                  <a:cubicBezTo>
                    <a:pt x="273287" y="544050"/>
                    <a:pt x="260687" y="558450"/>
                    <a:pt x="247187" y="548100"/>
                  </a:cubicBezTo>
                  <a:cubicBezTo>
                    <a:pt x="233237" y="537300"/>
                    <a:pt x="244487" y="521550"/>
                    <a:pt x="249887" y="508950"/>
                  </a:cubicBezTo>
                  <a:cubicBezTo>
                    <a:pt x="274637" y="450900"/>
                    <a:pt x="300737" y="393750"/>
                    <a:pt x="323237" y="335250"/>
                  </a:cubicBezTo>
                  <a:cubicBezTo>
                    <a:pt x="338087" y="296550"/>
                    <a:pt x="349787" y="256950"/>
                    <a:pt x="353387" y="215550"/>
                  </a:cubicBezTo>
                  <a:cubicBezTo>
                    <a:pt x="356987" y="171000"/>
                    <a:pt x="344387" y="131400"/>
                    <a:pt x="303887" y="107100"/>
                  </a:cubicBezTo>
                  <a:cubicBezTo>
                    <a:pt x="248087" y="73800"/>
                    <a:pt x="261137" y="47700"/>
                    <a:pt x="297137" y="15300"/>
                  </a:cubicBezTo>
                  <a:cubicBezTo>
                    <a:pt x="303887" y="9450"/>
                    <a:pt x="309287" y="2250"/>
                    <a:pt x="318737" y="0"/>
                  </a:cubicBezTo>
                  <a:cubicBezTo>
                    <a:pt x="355637" y="67950"/>
                    <a:pt x="414137" y="151650"/>
                    <a:pt x="422237" y="180900"/>
                  </a:cubicBezTo>
                  <a:cubicBezTo>
                    <a:pt x="433037" y="219600"/>
                    <a:pt x="437087" y="259200"/>
                    <a:pt x="442487" y="299250"/>
                  </a:cubicBezTo>
                  <a:cubicBezTo>
                    <a:pt x="453737" y="355950"/>
                    <a:pt x="465437" y="412650"/>
                    <a:pt x="476687" y="469800"/>
                  </a:cubicBezTo>
                  <a:cubicBezTo>
                    <a:pt x="501887" y="570600"/>
                    <a:pt x="527537" y="670950"/>
                    <a:pt x="552737" y="771300"/>
                  </a:cubicBezTo>
                  <a:cubicBezTo>
                    <a:pt x="562187" y="803250"/>
                    <a:pt x="567137" y="857700"/>
                    <a:pt x="580187" y="918900"/>
                  </a:cubicBezTo>
                  <a:cubicBezTo>
                    <a:pt x="542837" y="928350"/>
                    <a:pt x="532487" y="936450"/>
                    <a:pt x="510887" y="941400"/>
                  </a:cubicBezTo>
                  <a:cubicBezTo>
                    <a:pt x="482987" y="947700"/>
                    <a:pt x="463637" y="962550"/>
                    <a:pt x="435287" y="967500"/>
                  </a:cubicBezTo>
                  <a:cubicBezTo>
                    <a:pt x="434387" y="967500"/>
                    <a:pt x="415037" y="975150"/>
                    <a:pt x="401987" y="978300"/>
                  </a:cubicBezTo>
                  <a:close/>
                </a:path>
              </a:pathLst>
            </a:custGeom>
            <a:solidFill>
              <a:srgbClr val="E5E5E5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: Shape 135">
              <a:extLst>
                <a:ext uri="{FF2B5EF4-FFF2-40B4-BE49-F238E27FC236}">
                  <a16:creationId xmlns:a16="http://schemas.microsoft.com/office/drawing/2014/main" id="{DAFB53AF-EB1D-471F-AEBC-64019E7A0453}"/>
                </a:ext>
              </a:extLst>
            </p:cNvPr>
            <p:cNvSpPr/>
            <p:nvPr/>
          </p:nvSpPr>
          <p:spPr>
            <a:xfrm>
              <a:off x="2442072" y="4615890"/>
              <a:ext cx="1342462" cy="946071"/>
            </a:xfrm>
            <a:custGeom>
              <a:avLst/>
              <a:gdLst>
                <a:gd name="connsiteX0" fmla="*/ 0 w 1061260"/>
                <a:gd name="connsiteY0" fmla="*/ 0 h 747900"/>
                <a:gd name="connsiteX1" fmla="*/ 544050 w 1061260"/>
                <a:gd name="connsiteY1" fmla="*/ 277200 h 747900"/>
                <a:gd name="connsiteX2" fmla="*/ 548550 w 1061260"/>
                <a:gd name="connsiteY2" fmla="*/ 278100 h 747900"/>
                <a:gd name="connsiteX3" fmla="*/ 731700 w 1061260"/>
                <a:gd name="connsiteY3" fmla="*/ 239850 h 747900"/>
                <a:gd name="connsiteX4" fmla="*/ 760500 w 1061260"/>
                <a:gd name="connsiteY4" fmla="*/ 239850 h 747900"/>
                <a:gd name="connsiteX5" fmla="*/ 747900 w 1061260"/>
                <a:gd name="connsiteY5" fmla="*/ 265950 h 747900"/>
                <a:gd name="connsiteX6" fmla="*/ 676800 w 1061260"/>
                <a:gd name="connsiteY6" fmla="*/ 324900 h 747900"/>
                <a:gd name="connsiteX7" fmla="*/ 652950 w 1061260"/>
                <a:gd name="connsiteY7" fmla="*/ 359550 h 747900"/>
                <a:gd name="connsiteX8" fmla="*/ 695250 w 1061260"/>
                <a:gd name="connsiteY8" fmla="*/ 370350 h 747900"/>
                <a:gd name="connsiteX9" fmla="*/ 823050 w 1061260"/>
                <a:gd name="connsiteY9" fmla="*/ 361800 h 747900"/>
                <a:gd name="connsiteX10" fmla="*/ 948600 w 1061260"/>
                <a:gd name="connsiteY10" fmla="*/ 400050 h 747900"/>
                <a:gd name="connsiteX11" fmla="*/ 972000 w 1061260"/>
                <a:gd name="connsiteY11" fmla="*/ 433350 h 747900"/>
                <a:gd name="connsiteX12" fmla="*/ 933750 w 1061260"/>
                <a:gd name="connsiteY12" fmla="*/ 433350 h 747900"/>
                <a:gd name="connsiteX13" fmla="*/ 779850 w 1061260"/>
                <a:gd name="connsiteY13" fmla="*/ 406350 h 747900"/>
                <a:gd name="connsiteX14" fmla="*/ 718200 w 1061260"/>
                <a:gd name="connsiteY14" fmla="*/ 426150 h 747900"/>
                <a:gd name="connsiteX15" fmla="*/ 793800 w 1061260"/>
                <a:gd name="connsiteY15" fmla="*/ 427500 h 747900"/>
                <a:gd name="connsiteX16" fmla="*/ 881100 w 1061260"/>
                <a:gd name="connsiteY16" fmla="*/ 429300 h 747900"/>
                <a:gd name="connsiteX17" fmla="*/ 905850 w 1061260"/>
                <a:gd name="connsiteY17" fmla="*/ 444150 h 747900"/>
                <a:gd name="connsiteX18" fmla="*/ 882000 w 1061260"/>
                <a:gd name="connsiteY18" fmla="*/ 459450 h 747900"/>
                <a:gd name="connsiteX19" fmla="*/ 760950 w 1061260"/>
                <a:gd name="connsiteY19" fmla="*/ 475200 h 747900"/>
                <a:gd name="connsiteX20" fmla="*/ 954000 w 1061260"/>
                <a:gd name="connsiteY20" fmla="*/ 556650 h 747900"/>
                <a:gd name="connsiteX21" fmla="*/ 1057050 w 1061260"/>
                <a:gd name="connsiteY21" fmla="*/ 663750 h 747900"/>
                <a:gd name="connsiteX22" fmla="*/ 1057950 w 1061260"/>
                <a:gd name="connsiteY22" fmla="*/ 691650 h 747900"/>
                <a:gd name="connsiteX23" fmla="*/ 1053900 w 1061260"/>
                <a:gd name="connsiteY23" fmla="*/ 747900 h 747900"/>
                <a:gd name="connsiteX24" fmla="*/ 992250 w 1061260"/>
                <a:gd name="connsiteY24" fmla="*/ 630450 h 747900"/>
                <a:gd name="connsiteX25" fmla="*/ 830250 w 1061260"/>
                <a:gd name="connsiteY25" fmla="*/ 516150 h 747900"/>
                <a:gd name="connsiteX26" fmla="*/ 744750 w 1061260"/>
                <a:gd name="connsiteY26" fmla="*/ 502200 h 747900"/>
                <a:gd name="connsiteX27" fmla="*/ 711450 w 1061260"/>
                <a:gd name="connsiteY27" fmla="*/ 536850 h 747900"/>
                <a:gd name="connsiteX28" fmla="*/ 682650 w 1061260"/>
                <a:gd name="connsiteY28" fmla="*/ 559800 h 747900"/>
                <a:gd name="connsiteX29" fmla="*/ 565200 w 1061260"/>
                <a:gd name="connsiteY29" fmla="*/ 587700 h 747900"/>
                <a:gd name="connsiteX30" fmla="*/ 522900 w 1061260"/>
                <a:gd name="connsiteY30" fmla="*/ 596250 h 747900"/>
                <a:gd name="connsiteX31" fmla="*/ 439650 w 1061260"/>
                <a:gd name="connsiteY31" fmla="*/ 402750 h 747900"/>
                <a:gd name="connsiteX32" fmla="*/ 426600 w 1061260"/>
                <a:gd name="connsiteY32" fmla="*/ 405000 h 747900"/>
                <a:gd name="connsiteX33" fmla="*/ 417600 w 1061260"/>
                <a:gd name="connsiteY33" fmla="*/ 420750 h 747900"/>
                <a:gd name="connsiteX34" fmla="*/ 415350 w 1061260"/>
                <a:gd name="connsiteY34" fmla="*/ 502650 h 747900"/>
                <a:gd name="connsiteX35" fmla="*/ 435600 w 1061260"/>
                <a:gd name="connsiteY35" fmla="*/ 628200 h 747900"/>
                <a:gd name="connsiteX36" fmla="*/ 166500 w 1061260"/>
                <a:gd name="connsiteY36" fmla="*/ 734850 h 747900"/>
                <a:gd name="connsiteX37" fmla="*/ 104400 w 1061260"/>
                <a:gd name="connsiteY37" fmla="*/ 468900 h 747900"/>
                <a:gd name="connsiteX38" fmla="*/ 0 w 1061260"/>
                <a:gd name="connsiteY38" fmla="*/ 0 h 74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61260" h="747900">
                  <a:moveTo>
                    <a:pt x="0" y="0"/>
                  </a:moveTo>
                  <a:cubicBezTo>
                    <a:pt x="16200" y="11700"/>
                    <a:pt x="542700" y="278550"/>
                    <a:pt x="544050" y="277200"/>
                  </a:cubicBezTo>
                  <a:cubicBezTo>
                    <a:pt x="545850" y="276750"/>
                    <a:pt x="547200" y="276750"/>
                    <a:pt x="548550" y="278100"/>
                  </a:cubicBezTo>
                  <a:cubicBezTo>
                    <a:pt x="570600" y="278550"/>
                    <a:pt x="692550" y="253800"/>
                    <a:pt x="731700" y="239850"/>
                  </a:cubicBezTo>
                  <a:cubicBezTo>
                    <a:pt x="741150" y="236700"/>
                    <a:pt x="753750" y="228600"/>
                    <a:pt x="760500" y="239850"/>
                  </a:cubicBezTo>
                  <a:cubicBezTo>
                    <a:pt x="766800" y="250650"/>
                    <a:pt x="754650" y="258750"/>
                    <a:pt x="747900" y="265950"/>
                  </a:cubicBezTo>
                  <a:cubicBezTo>
                    <a:pt x="726300" y="288000"/>
                    <a:pt x="699750" y="303750"/>
                    <a:pt x="676800" y="324900"/>
                  </a:cubicBezTo>
                  <a:cubicBezTo>
                    <a:pt x="666450" y="334350"/>
                    <a:pt x="647100" y="343800"/>
                    <a:pt x="652950" y="359550"/>
                  </a:cubicBezTo>
                  <a:cubicBezTo>
                    <a:pt x="659250" y="377550"/>
                    <a:pt x="680400" y="371700"/>
                    <a:pt x="695250" y="370350"/>
                  </a:cubicBezTo>
                  <a:cubicBezTo>
                    <a:pt x="737550" y="366750"/>
                    <a:pt x="779850" y="359550"/>
                    <a:pt x="823050" y="361800"/>
                  </a:cubicBezTo>
                  <a:cubicBezTo>
                    <a:pt x="868500" y="364050"/>
                    <a:pt x="910350" y="376200"/>
                    <a:pt x="948600" y="400050"/>
                  </a:cubicBezTo>
                  <a:cubicBezTo>
                    <a:pt x="960750" y="407700"/>
                    <a:pt x="979650" y="418050"/>
                    <a:pt x="972000" y="433350"/>
                  </a:cubicBezTo>
                  <a:cubicBezTo>
                    <a:pt x="964350" y="449100"/>
                    <a:pt x="946350" y="437400"/>
                    <a:pt x="933750" y="433350"/>
                  </a:cubicBezTo>
                  <a:cubicBezTo>
                    <a:pt x="883800" y="416700"/>
                    <a:pt x="832950" y="403200"/>
                    <a:pt x="779850" y="406350"/>
                  </a:cubicBezTo>
                  <a:cubicBezTo>
                    <a:pt x="757800" y="407700"/>
                    <a:pt x="737100" y="411300"/>
                    <a:pt x="718200" y="426150"/>
                  </a:cubicBezTo>
                  <a:cubicBezTo>
                    <a:pt x="743400" y="430200"/>
                    <a:pt x="768600" y="431100"/>
                    <a:pt x="793800" y="427500"/>
                  </a:cubicBezTo>
                  <a:cubicBezTo>
                    <a:pt x="823050" y="423450"/>
                    <a:pt x="852300" y="423450"/>
                    <a:pt x="881100" y="429300"/>
                  </a:cubicBezTo>
                  <a:cubicBezTo>
                    <a:pt x="891000" y="431100"/>
                    <a:pt x="905400" y="431550"/>
                    <a:pt x="905850" y="444150"/>
                  </a:cubicBezTo>
                  <a:cubicBezTo>
                    <a:pt x="906300" y="457650"/>
                    <a:pt x="891900" y="457650"/>
                    <a:pt x="882000" y="459450"/>
                  </a:cubicBezTo>
                  <a:cubicBezTo>
                    <a:pt x="843300" y="467100"/>
                    <a:pt x="803700" y="468450"/>
                    <a:pt x="760950" y="475200"/>
                  </a:cubicBezTo>
                  <a:cubicBezTo>
                    <a:pt x="830700" y="495900"/>
                    <a:pt x="893700" y="522900"/>
                    <a:pt x="954000" y="556650"/>
                  </a:cubicBezTo>
                  <a:cubicBezTo>
                    <a:pt x="997650" y="580950"/>
                    <a:pt x="1042200" y="612900"/>
                    <a:pt x="1057050" y="663750"/>
                  </a:cubicBezTo>
                  <a:cubicBezTo>
                    <a:pt x="1057950" y="673200"/>
                    <a:pt x="1063350" y="682200"/>
                    <a:pt x="1057950" y="691650"/>
                  </a:cubicBezTo>
                  <a:cubicBezTo>
                    <a:pt x="1053900" y="709650"/>
                    <a:pt x="1070100" y="729000"/>
                    <a:pt x="1053900" y="747900"/>
                  </a:cubicBezTo>
                  <a:cubicBezTo>
                    <a:pt x="1034100" y="707400"/>
                    <a:pt x="1014750" y="668250"/>
                    <a:pt x="992250" y="630450"/>
                  </a:cubicBezTo>
                  <a:cubicBezTo>
                    <a:pt x="954900" y="567900"/>
                    <a:pt x="898200" y="534600"/>
                    <a:pt x="830250" y="516150"/>
                  </a:cubicBezTo>
                  <a:cubicBezTo>
                    <a:pt x="802350" y="508500"/>
                    <a:pt x="774450" y="500400"/>
                    <a:pt x="744750" y="502200"/>
                  </a:cubicBezTo>
                  <a:cubicBezTo>
                    <a:pt x="716400" y="504000"/>
                    <a:pt x="711900" y="508950"/>
                    <a:pt x="711450" y="536850"/>
                  </a:cubicBezTo>
                  <a:cubicBezTo>
                    <a:pt x="711000" y="555300"/>
                    <a:pt x="694800" y="557100"/>
                    <a:pt x="682650" y="559800"/>
                  </a:cubicBezTo>
                  <a:cubicBezTo>
                    <a:pt x="643500" y="568800"/>
                    <a:pt x="604350" y="576900"/>
                    <a:pt x="565200" y="587700"/>
                  </a:cubicBezTo>
                  <a:cubicBezTo>
                    <a:pt x="551250" y="591300"/>
                    <a:pt x="537750" y="598950"/>
                    <a:pt x="522900" y="596250"/>
                  </a:cubicBezTo>
                  <a:cubicBezTo>
                    <a:pt x="517950" y="585000"/>
                    <a:pt x="468450" y="454050"/>
                    <a:pt x="439650" y="402750"/>
                  </a:cubicBezTo>
                  <a:cubicBezTo>
                    <a:pt x="433800" y="395550"/>
                    <a:pt x="429300" y="394650"/>
                    <a:pt x="426600" y="405000"/>
                  </a:cubicBezTo>
                  <a:cubicBezTo>
                    <a:pt x="425250" y="411300"/>
                    <a:pt x="421650" y="416250"/>
                    <a:pt x="417600" y="420750"/>
                  </a:cubicBezTo>
                  <a:cubicBezTo>
                    <a:pt x="407700" y="447750"/>
                    <a:pt x="411750" y="475200"/>
                    <a:pt x="415350" y="502650"/>
                  </a:cubicBezTo>
                  <a:cubicBezTo>
                    <a:pt x="418500" y="516600"/>
                    <a:pt x="439200" y="622800"/>
                    <a:pt x="435600" y="628200"/>
                  </a:cubicBezTo>
                  <a:cubicBezTo>
                    <a:pt x="414000" y="644850"/>
                    <a:pt x="184950" y="728100"/>
                    <a:pt x="166500" y="734850"/>
                  </a:cubicBezTo>
                  <a:cubicBezTo>
                    <a:pt x="160200" y="705600"/>
                    <a:pt x="120600" y="541350"/>
                    <a:pt x="104400" y="468900"/>
                  </a:cubicBezTo>
                  <a:cubicBezTo>
                    <a:pt x="67500" y="314550"/>
                    <a:pt x="40500" y="153900"/>
                    <a:pt x="0" y="0"/>
                  </a:cubicBezTo>
                  <a:close/>
                </a:path>
              </a:pathLst>
            </a:custGeom>
            <a:solidFill>
              <a:srgbClr val="40352F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27" name="Graphic 2">
              <a:extLst>
                <a:ext uri="{FF2B5EF4-FFF2-40B4-BE49-F238E27FC236}">
                  <a16:creationId xmlns:a16="http://schemas.microsoft.com/office/drawing/2014/main" id="{266A589A-1CC8-4BED-B1D5-3910126FE68B}"/>
                </a:ext>
              </a:extLst>
            </p:cNvPr>
            <p:cNvGrpSpPr/>
            <p:nvPr/>
          </p:nvGrpSpPr>
          <p:grpSpPr>
            <a:xfrm>
              <a:off x="810242" y="2118035"/>
              <a:ext cx="2579113" cy="3290531"/>
              <a:chOff x="554148" y="170374"/>
              <a:chExt cx="2038873" cy="2601273"/>
            </a:xfrm>
            <a:solidFill>
              <a:srgbClr val="BE7E56"/>
            </a:solidFill>
          </p:grpSpPr>
          <p:sp>
            <p:nvSpPr>
              <p:cNvPr id="42" name="Freeform: Shape 151">
                <a:extLst>
                  <a:ext uri="{FF2B5EF4-FFF2-40B4-BE49-F238E27FC236}">
                    <a16:creationId xmlns:a16="http://schemas.microsoft.com/office/drawing/2014/main" id="{3564963E-CE91-48E1-81F7-E5C24BC55E1B}"/>
                  </a:ext>
                </a:extLst>
              </p:cNvPr>
              <p:cNvSpPr/>
              <p:nvPr/>
            </p:nvSpPr>
            <p:spPr>
              <a:xfrm>
                <a:off x="554148" y="170374"/>
                <a:ext cx="2038873" cy="2601273"/>
              </a:xfrm>
              <a:custGeom>
                <a:avLst/>
                <a:gdLst>
                  <a:gd name="connsiteX0" fmla="*/ 2037914 w 2038873"/>
                  <a:gd name="connsiteY0" fmla="*/ 2055187 h 2601273"/>
                  <a:gd name="connsiteX1" fmla="*/ 1980765 w 2038873"/>
                  <a:gd name="connsiteY1" fmla="*/ 2055637 h 2601273"/>
                  <a:gd name="connsiteX2" fmla="*/ 1883114 w 2038873"/>
                  <a:gd name="connsiteY2" fmla="*/ 2121787 h 2601273"/>
                  <a:gd name="connsiteX3" fmla="*/ 1848465 w 2038873"/>
                  <a:gd name="connsiteY3" fmla="*/ 2125837 h 2601273"/>
                  <a:gd name="connsiteX4" fmla="*/ 1825965 w 2038873"/>
                  <a:gd name="connsiteY4" fmla="*/ 2101537 h 2601273"/>
                  <a:gd name="connsiteX5" fmla="*/ 1842614 w 2038873"/>
                  <a:gd name="connsiteY5" fmla="*/ 2077237 h 2601273"/>
                  <a:gd name="connsiteX6" fmla="*/ 1871414 w 2038873"/>
                  <a:gd name="connsiteY6" fmla="*/ 2066887 h 2601273"/>
                  <a:gd name="connsiteX7" fmla="*/ 1942515 w 2038873"/>
                  <a:gd name="connsiteY7" fmla="*/ 2013337 h 2601273"/>
                  <a:gd name="connsiteX8" fmla="*/ 1964114 w 2038873"/>
                  <a:gd name="connsiteY8" fmla="*/ 1931437 h 2601273"/>
                  <a:gd name="connsiteX9" fmla="*/ 1937565 w 2038873"/>
                  <a:gd name="connsiteY9" fmla="*/ 1947187 h 2601273"/>
                  <a:gd name="connsiteX10" fmla="*/ 1690965 w 2038873"/>
                  <a:gd name="connsiteY10" fmla="*/ 1797787 h 2601273"/>
                  <a:gd name="connsiteX11" fmla="*/ 1718864 w 2038873"/>
                  <a:gd name="connsiteY11" fmla="*/ 1669087 h 2601273"/>
                  <a:gd name="connsiteX12" fmla="*/ 1802114 w 2038873"/>
                  <a:gd name="connsiteY12" fmla="*/ 1569637 h 2601273"/>
                  <a:gd name="connsiteX13" fmla="*/ 1763864 w 2038873"/>
                  <a:gd name="connsiteY13" fmla="*/ 1367587 h 2601273"/>
                  <a:gd name="connsiteX14" fmla="*/ 1674315 w 2038873"/>
                  <a:gd name="connsiteY14" fmla="*/ 1292437 h 2601273"/>
                  <a:gd name="connsiteX15" fmla="*/ 1640565 w 2038873"/>
                  <a:gd name="connsiteY15" fmla="*/ 1246987 h 2601273"/>
                  <a:gd name="connsiteX16" fmla="*/ 1681965 w 2038873"/>
                  <a:gd name="connsiteY16" fmla="*/ 1212787 h 2601273"/>
                  <a:gd name="connsiteX17" fmla="*/ 1726065 w 2038873"/>
                  <a:gd name="connsiteY17" fmla="*/ 1141687 h 2601273"/>
                  <a:gd name="connsiteX18" fmla="*/ 1702664 w 2038873"/>
                  <a:gd name="connsiteY18" fmla="*/ 1018837 h 2601273"/>
                  <a:gd name="connsiteX19" fmla="*/ 1625715 w 2038873"/>
                  <a:gd name="connsiteY19" fmla="*/ 914887 h 2601273"/>
                  <a:gd name="connsiteX20" fmla="*/ 1587465 w 2038873"/>
                  <a:gd name="connsiteY20" fmla="*/ 794737 h 2601273"/>
                  <a:gd name="connsiteX21" fmla="*/ 1526265 w 2038873"/>
                  <a:gd name="connsiteY21" fmla="*/ 635887 h 2601273"/>
                  <a:gd name="connsiteX22" fmla="*/ 1431765 w 2038873"/>
                  <a:gd name="connsiteY22" fmla="*/ 488737 h 2601273"/>
                  <a:gd name="connsiteX23" fmla="*/ 1308015 w 2038873"/>
                  <a:gd name="connsiteY23" fmla="*/ 363187 h 2601273"/>
                  <a:gd name="connsiteX24" fmla="*/ 1096965 w 2038873"/>
                  <a:gd name="connsiteY24" fmla="*/ 86437 h 2601273"/>
                  <a:gd name="connsiteX25" fmla="*/ 778364 w 2038873"/>
                  <a:gd name="connsiteY25" fmla="*/ 1387 h 2601273"/>
                  <a:gd name="connsiteX26" fmla="*/ 789614 w 2038873"/>
                  <a:gd name="connsiteY26" fmla="*/ 1837 h 2601273"/>
                  <a:gd name="connsiteX27" fmla="*/ 678914 w 2038873"/>
                  <a:gd name="connsiteY27" fmla="*/ 25687 h 2601273"/>
                  <a:gd name="connsiteX28" fmla="*/ 566864 w 2038873"/>
                  <a:gd name="connsiteY28" fmla="*/ 30187 h 2601273"/>
                  <a:gd name="connsiteX29" fmla="*/ 497114 w 2038873"/>
                  <a:gd name="connsiteY29" fmla="*/ 87787 h 2601273"/>
                  <a:gd name="connsiteX30" fmla="*/ 417464 w 2038873"/>
                  <a:gd name="connsiteY30" fmla="*/ 194887 h 2601273"/>
                  <a:gd name="connsiteX31" fmla="*/ 331514 w 2038873"/>
                  <a:gd name="connsiteY31" fmla="*/ 328087 h 2601273"/>
                  <a:gd name="connsiteX32" fmla="*/ 214964 w 2038873"/>
                  <a:gd name="connsiteY32" fmla="*/ 622387 h 2601273"/>
                  <a:gd name="connsiteX33" fmla="*/ 234764 w 2038873"/>
                  <a:gd name="connsiteY33" fmla="*/ 942337 h 2601273"/>
                  <a:gd name="connsiteX34" fmla="*/ 250964 w 2038873"/>
                  <a:gd name="connsiteY34" fmla="*/ 1066537 h 2601273"/>
                  <a:gd name="connsiteX35" fmla="*/ 192464 w 2038873"/>
                  <a:gd name="connsiteY35" fmla="*/ 1266337 h 2601273"/>
                  <a:gd name="connsiteX36" fmla="*/ 189764 w 2038873"/>
                  <a:gd name="connsiteY36" fmla="*/ 1498987 h 2601273"/>
                  <a:gd name="connsiteX37" fmla="*/ 143864 w 2038873"/>
                  <a:gd name="connsiteY37" fmla="*/ 1606987 h 2601273"/>
                  <a:gd name="connsiteX38" fmla="*/ 67814 w 2038873"/>
                  <a:gd name="connsiteY38" fmla="*/ 1699237 h 2601273"/>
                  <a:gd name="connsiteX39" fmla="*/ 63314 w 2038873"/>
                  <a:gd name="connsiteY39" fmla="*/ 1933687 h 2601273"/>
                  <a:gd name="connsiteX40" fmla="*/ 14714 w 2038873"/>
                  <a:gd name="connsiteY40" fmla="*/ 2010187 h 2601273"/>
                  <a:gd name="connsiteX41" fmla="*/ 91214 w 2038873"/>
                  <a:gd name="connsiteY41" fmla="*/ 2329687 h 2601273"/>
                  <a:gd name="connsiteX42" fmla="*/ 77714 w 2038873"/>
                  <a:gd name="connsiteY42" fmla="*/ 2377837 h 2601273"/>
                  <a:gd name="connsiteX43" fmla="*/ 46214 w 2038873"/>
                  <a:gd name="connsiteY43" fmla="*/ 2423737 h 2601273"/>
                  <a:gd name="connsiteX44" fmla="*/ 116864 w 2038873"/>
                  <a:gd name="connsiteY44" fmla="*/ 2422387 h 2601273"/>
                  <a:gd name="connsiteX45" fmla="*/ 177164 w 2038873"/>
                  <a:gd name="connsiteY45" fmla="*/ 2358037 h 2601273"/>
                  <a:gd name="connsiteX46" fmla="*/ 183914 w 2038873"/>
                  <a:gd name="connsiteY46" fmla="*/ 2263987 h 2601273"/>
                  <a:gd name="connsiteX47" fmla="*/ 166364 w 2038873"/>
                  <a:gd name="connsiteY47" fmla="*/ 2087137 h 2601273"/>
                  <a:gd name="connsiteX48" fmla="*/ 241964 w 2038873"/>
                  <a:gd name="connsiteY48" fmla="*/ 2082637 h 2601273"/>
                  <a:gd name="connsiteX49" fmla="*/ 286964 w 2038873"/>
                  <a:gd name="connsiteY49" fmla="*/ 2149687 h 2601273"/>
                  <a:gd name="connsiteX50" fmla="*/ 406214 w 2038873"/>
                  <a:gd name="connsiteY50" fmla="*/ 2377387 h 2601273"/>
                  <a:gd name="connsiteX51" fmla="*/ 408014 w 2038873"/>
                  <a:gd name="connsiteY51" fmla="*/ 2499787 h 2601273"/>
                  <a:gd name="connsiteX52" fmla="*/ 378764 w 2038873"/>
                  <a:gd name="connsiteY52" fmla="*/ 2558737 h 2601273"/>
                  <a:gd name="connsiteX53" fmla="*/ 377864 w 2038873"/>
                  <a:gd name="connsiteY53" fmla="*/ 2601037 h 2601273"/>
                  <a:gd name="connsiteX54" fmla="*/ 397664 w 2038873"/>
                  <a:gd name="connsiteY54" fmla="*/ 2597887 h 2601273"/>
                  <a:gd name="connsiteX55" fmla="*/ 522314 w 2038873"/>
                  <a:gd name="connsiteY55" fmla="*/ 2533087 h 2601273"/>
                  <a:gd name="connsiteX56" fmla="*/ 535364 w 2038873"/>
                  <a:gd name="connsiteY56" fmla="*/ 2264887 h 2601273"/>
                  <a:gd name="connsiteX57" fmla="*/ 478664 w 2038873"/>
                  <a:gd name="connsiteY57" fmla="*/ 2108287 h 2601273"/>
                  <a:gd name="connsiteX58" fmla="*/ 516014 w 2038873"/>
                  <a:gd name="connsiteY58" fmla="*/ 2028187 h 2601273"/>
                  <a:gd name="connsiteX59" fmla="*/ 575864 w 2038873"/>
                  <a:gd name="connsiteY59" fmla="*/ 2098837 h 2601273"/>
                  <a:gd name="connsiteX60" fmla="*/ 668564 w 2038873"/>
                  <a:gd name="connsiteY60" fmla="*/ 2166337 h 2601273"/>
                  <a:gd name="connsiteX61" fmla="*/ 720764 w 2038873"/>
                  <a:gd name="connsiteY61" fmla="*/ 2190187 h 2601273"/>
                  <a:gd name="connsiteX62" fmla="*/ 727064 w 2038873"/>
                  <a:gd name="connsiteY62" fmla="*/ 2173087 h 2601273"/>
                  <a:gd name="connsiteX63" fmla="*/ 652814 w 2038873"/>
                  <a:gd name="connsiteY63" fmla="*/ 2060137 h 2601273"/>
                  <a:gd name="connsiteX64" fmla="*/ 615014 w 2038873"/>
                  <a:gd name="connsiteY64" fmla="*/ 1882387 h 2601273"/>
                  <a:gd name="connsiteX65" fmla="*/ 655964 w 2038873"/>
                  <a:gd name="connsiteY65" fmla="*/ 1695187 h 2601273"/>
                  <a:gd name="connsiteX66" fmla="*/ 704564 w 2038873"/>
                  <a:gd name="connsiteY66" fmla="*/ 1610587 h 2601273"/>
                  <a:gd name="connsiteX67" fmla="*/ 731564 w 2038873"/>
                  <a:gd name="connsiteY67" fmla="*/ 1528237 h 2601273"/>
                  <a:gd name="connsiteX68" fmla="*/ 1146465 w 2038873"/>
                  <a:gd name="connsiteY68" fmla="*/ 1707787 h 2601273"/>
                  <a:gd name="connsiteX69" fmla="*/ 1217565 w 2038873"/>
                  <a:gd name="connsiteY69" fmla="*/ 1829737 h 2601273"/>
                  <a:gd name="connsiteX70" fmla="*/ 1298565 w 2038873"/>
                  <a:gd name="connsiteY70" fmla="*/ 1988587 h 2601273"/>
                  <a:gd name="connsiteX71" fmla="*/ 1486664 w 2038873"/>
                  <a:gd name="connsiteY71" fmla="*/ 2448937 h 2601273"/>
                  <a:gd name="connsiteX72" fmla="*/ 1489364 w 2038873"/>
                  <a:gd name="connsiteY72" fmla="*/ 2553787 h 2601273"/>
                  <a:gd name="connsiteX73" fmla="*/ 1581614 w 2038873"/>
                  <a:gd name="connsiteY73" fmla="*/ 2449387 h 2601273"/>
                  <a:gd name="connsiteX74" fmla="*/ 1516815 w 2038873"/>
                  <a:gd name="connsiteY74" fmla="*/ 2154187 h 2601273"/>
                  <a:gd name="connsiteX75" fmla="*/ 1565864 w 2038873"/>
                  <a:gd name="connsiteY75" fmla="*/ 2184337 h 2601273"/>
                  <a:gd name="connsiteX76" fmla="*/ 1863765 w 2038873"/>
                  <a:gd name="connsiteY76" fmla="*/ 2246437 h 2601273"/>
                  <a:gd name="connsiteX77" fmla="*/ 2037914 w 2038873"/>
                  <a:gd name="connsiteY77" fmla="*/ 2055187 h 2601273"/>
                  <a:gd name="connsiteX78" fmla="*/ 209114 w 2038873"/>
                  <a:gd name="connsiteY78" fmla="*/ 823987 h 2601273"/>
                  <a:gd name="connsiteX79" fmla="*/ 209114 w 2038873"/>
                  <a:gd name="connsiteY79" fmla="*/ 823987 h 2601273"/>
                  <a:gd name="connsiteX80" fmla="*/ 209114 w 2038873"/>
                  <a:gd name="connsiteY80" fmla="*/ 823987 h 2601273"/>
                  <a:gd name="connsiteX81" fmla="*/ 209114 w 2038873"/>
                  <a:gd name="connsiteY81" fmla="*/ 823987 h 2601273"/>
                  <a:gd name="connsiteX82" fmla="*/ 209114 w 2038873"/>
                  <a:gd name="connsiteY82" fmla="*/ 823987 h 2601273"/>
                  <a:gd name="connsiteX83" fmla="*/ 209114 w 2038873"/>
                  <a:gd name="connsiteY83" fmla="*/ 823987 h 2601273"/>
                  <a:gd name="connsiteX84" fmla="*/ 846314 w 2038873"/>
                  <a:gd name="connsiteY84" fmla="*/ 1749187 h 2601273"/>
                  <a:gd name="connsiteX85" fmla="*/ 844964 w 2038873"/>
                  <a:gd name="connsiteY85" fmla="*/ 1725337 h 2601273"/>
                  <a:gd name="connsiteX86" fmla="*/ 844514 w 2038873"/>
                  <a:gd name="connsiteY86" fmla="*/ 1724437 h 2601273"/>
                  <a:gd name="connsiteX87" fmla="*/ 846764 w 2038873"/>
                  <a:gd name="connsiteY87" fmla="*/ 1727137 h 2601273"/>
                  <a:gd name="connsiteX88" fmla="*/ 846314 w 2038873"/>
                  <a:gd name="connsiteY88" fmla="*/ 1749187 h 2601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2038873" h="2601273">
                    <a:moveTo>
                      <a:pt x="2037914" y="2055187"/>
                    </a:moveTo>
                    <a:cubicBezTo>
                      <a:pt x="2032965" y="2008837"/>
                      <a:pt x="1997414" y="2036737"/>
                      <a:pt x="1980765" y="2055637"/>
                    </a:cubicBezTo>
                    <a:cubicBezTo>
                      <a:pt x="1954664" y="2085787"/>
                      <a:pt x="1920914" y="2108737"/>
                      <a:pt x="1883114" y="2121787"/>
                    </a:cubicBezTo>
                    <a:cubicBezTo>
                      <a:pt x="1871864" y="2125387"/>
                      <a:pt x="1859715" y="2128537"/>
                      <a:pt x="1848465" y="2125837"/>
                    </a:cubicBezTo>
                    <a:cubicBezTo>
                      <a:pt x="1836765" y="2123137"/>
                      <a:pt x="1826414" y="2113237"/>
                      <a:pt x="1825965" y="2101537"/>
                    </a:cubicBezTo>
                    <a:cubicBezTo>
                      <a:pt x="1825965" y="2091187"/>
                      <a:pt x="1833614" y="2082187"/>
                      <a:pt x="1842614" y="2077237"/>
                    </a:cubicBezTo>
                    <a:cubicBezTo>
                      <a:pt x="1851614" y="2072287"/>
                      <a:pt x="1861965" y="2070037"/>
                      <a:pt x="1871414" y="2066887"/>
                    </a:cubicBezTo>
                    <a:cubicBezTo>
                      <a:pt x="1900215" y="2057887"/>
                      <a:pt x="1925414" y="2038087"/>
                      <a:pt x="1942515" y="2013337"/>
                    </a:cubicBezTo>
                    <a:cubicBezTo>
                      <a:pt x="1950614" y="2001637"/>
                      <a:pt x="1982565" y="1941787"/>
                      <a:pt x="1964114" y="1931437"/>
                    </a:cubicBezTo>
                    <a:cubicBezTo>
                      <a:pt x="1952864" y="1925137"/>
                      <a:pt x="1944315" y="1939087"/>
                      <a:pt x="1937565" y="1947187"/>
                    </a:cubicBezTo>
                    <a:cubicBezTo>
                      <a:pt x="1836765" y="2064187"/>
                      <a:pt x="1699965" y="1899487"/>
                      <a:pt x="1690965" y="1797787"/>
                    </a:cubicBezTo>
                    <a:cubicBezTo>
                      <a:pt x="1686914" y="1753237"/>
                      <a:pt x="1697265" y="1708237"/>
                      <a:pt x="1718864" y="1669087"/>
                    </a:cubicBezTo>
                    <a:cubicBezTo>
                      <a:pt x="1740015" y="1630837"/>
                      <a:pt x="1785465" y="1607887"/>
                      <a:pt x="1802114" y="1569637"/>
                    </a:cubicBezTo>
                    <a:cubicBezTo>
                      <a:pt x="1830015" y="1503937"/>
                      <a:pt x="1811565" y="1418887"/>
                      <a:pt x="1763864" y="1367587"/>
                    </a:cubicBezTo>
                    <a:cubicBezTo>
                      <a:pt x="1737315" y="1338787"/>
                      <a:pt x="1702664" y="1318987"/>
                      <a:pt x="1674315" y="1292437"/>
                    </a:cubicBezTo>
                    <a:cubicBezTo>
                      <a:pt x="1664414" y="1282987"/>
                      <a:pt x="1639664" y="1262737"/>
                      <a:pt x="1640565" y="1246987"/>
                    </a:cubicBezTo>
                    <a:cubicBezTo>
                      <a:pt x="1641914" y="1228087"/>
                      <a:pt x="1668914" y="1222237"/>
                      <a:pt x="1681965" y="1212787"/>
                    </a:cubicBezTo>
                    <a:cubicBezTo>
                      <a:pt x="1704914" y="1195687"/>
                      <a:pt x="1720664" y="1169587"/>
                      <a:pt x="1726065" y="1141687"/>
                    </a:cubicBezTo>
                    <a:cubicBezTo>
                      <a:pt x="1734614" y="1099837"/>
                      <a:pt x="1722914" y="1056187"/>
                      <a:pt x="1702664" y="1018837"/>
                    </a:cubicBezTo>
                    <a:cubicBezTo>
                      <a:pt x="1681965" y="980587"/>
                      <a:pt x="1646414" y="951787"/>
                      <a:pt x="1625715" y="914887"/>
                    </a:cubicBezTo>
                    <a:cubicBezTo>
                      <a:pt x="1605465" y="878437"/>
                      <a:pt x="1598265" y="834337"/>
                      <a:pt x="1587465" y="794737"/>
                    </a:cubicBezTo>
                    <a:cubicBezTo>
                      <a:pt x="1572614" y="739837"/>
                      <a:pt x="1551914" y="686287"/>
                      <a:pt x="1526265" y="635887"/>
                    </a:cubicBezTo>
                    <a:cubicBezTo>
                      <a:pt x="1500164" y="583687"/>
                      <a:pt x="1468215" y="534637"/>
                      <a:pt x="1431765" y="488737"/>
                    </a:cubicBezTo>
                    <a:cubicBezTo>
                      <a:pt x="1394414" y="441937"/>
                      <a:pt x="1348515" y="406387"/>
                      <a:pt x="1308015" y="363187"/>
                    </a:cubicBezTo>
                    <a:cubicBezTo>
                      <a:pt x="1227914" y="277687"/>
                      <a:pt x="1191914" y="161587"/>
                      <a:pt x="1096965" y="86437"/>
                    </a:cubicBezTo>
                    <a:cubicBezTo>
                      <a:pt x="1009215" y="17137"/>
                      <a:pt x="887264" y="-6263"/>
                      <a:pt x="778364" y="1387"/>
                    </a:cubicBezTo>
                    <a:cubicBezTo>
                      <a:pt x="781964" y="1387"/>
                      <a:pt x="786014" y="1837"/>
                      <a:pt x="789614" y="1837"/>
                    </a:cubicBezTo>
                    <a:cubicBezTo>
                      <a:pt x="754514" y="37"/>
                      <a:pt x="714014" y="22087"/>
                      <a:pt x="678914" y="25687"/>
                    </a:cubicBezTo>
                    <a:cubicBezTo>
                      <a:pt x="641564" y="29737"/>
                      <a:pt x="603314" y="20287"/>
                      <a:pt x="566864" y="30187"/>
                    </a:cubicBezTo>
                    <a:cubicBezTo>
                      <a:pt x="534464" y="39187"/>
                      <a:pt x="517814" y="63487"/>
                      <a:pt x="497114" y="87787"/>
                    </a:cubicBezTo>
                    <a:cubicBezTo>
                      <a:pt x="468314" y="121987"/>
                      <a:pt x="441314" y="157087"/>
                      <a:pt x="417464" y="194887"/>
                    </a:cubicBezTo>
                    <a:cubicBezTo>
                      <a:pt x="389114" y="239437"/>
                      <a:pt x="360314" y="283987"/>
                      <a:pt x="331514" y="328087"/>
                    </a:cubicBezTo>
                    <a:cubicBezTo>
                      <a:pt x="273914" y="417187"/>
                      <a:pt x="232964" y="517537"/>
                      <a:pt x="214964" y="622387"/>
                    </a:cubicBezTo>
                    <a:cubicBezTo>
                      <a:pt x="195614" y="733537"/>
                      <a:pt x="213164" y="833437"/>
                      <a:pt x="234764" y="942337"/>
                    </a:cubicBezTo>
                    <a:cubicBezTo>
                      <a:pt x="242864" y="983287"/>
                      <a:pt x="250964" y="1024687"/>
                      <a:pt x="250964" y="1066537"/>
                    </a:cubicBezTo>
                    <a:cubicBezTo>
                      <a:pt x="250514" y="1141687"/>
                      <a:pt x="212714" y="1197487"/>
                      <a:pt x="192464" y="1266337"/>
                    </a:cubicBezTo>
                    <a:cubicBezTo>
                      <a:pt x="169514" y="1343287"/>
                      <a:pt x="164564" y="1422037"/>
                      <a:pt x="189764" y="1498987"/>
                    </a:cubicBezTo>
                    <a:cubicBezTo>
                      <a:pt x="197864" y="1523287"/>
                      <a:pt x="156464" y="1586737"/>
                      <a:pt x="143864" y="1606987"/>
                    </a:cubicBezTo>
                    <a:cubicBezTo>
                      <a:pt x="123614" y="1639837"/>
                      <a:pt x="84464" y="1666387"/>
                      <a:pt x="67814" y="1699237"/>
                    </a:cubicBezTo>
                    <a:cubicBezTo>
                      <a:pt x="30914" y="1771237"/>
                      <a:pt x="100214" y="1858087"/>
                      <a:pt x="63314" y="1933687"/>
                    </a:cubicBezTo>
                    <a:cubicBezTo>
                      <a:pt x="50264" y="1960687"/>
                      <a:pt x="29564" y="1983637"/>
                      <a:pt x="14714" y="2010187"/>
                    </a:cubicBezTo>
                    <a:cubicBezTo>
                      <a:pt x="-46486" y="2119087"/>
                      <a:pt x="103814" y="2215837"/>
                      <a:pt x="91214" y="2329687"/>
                    </a:cubicBezTo>
                    <a:cubicBezTo>
                      <a:pt x="89414" y="2346337"/>
                      <a:pt x="84914" y="2362987"/>
                      <a:pt x="77714" y="2377837"/>
                    </a:cubicBezTo>
                    <a:cubicBezTo>
                      <a:pt x="71864" y="2389987"/>
                      <a:pt x="46214" y="2411587"/>
                      <a:pt x="46214" y="2423737"/>
                    </a:cubicBezTo>
                    <a:cubicBezTo>
                      <a:pt x="46664" y="2454787"/>
                      <a:pt x="102464" y="2429587"/>
                      <a:pt x="116864" y="2422387"/>
                    </a:cubicBezTo>
                    <a:cubicBezTo>
                      <a:pt x="143414" y="2408887"/>
                      <a:pt x="165464" y="2385487"/>
                      <a:pt x="177164" y="2358037"/>
                    </a:cubicBezTo>
                    <a:cubicBezTo>
                      <a:pt x="189314" y="2328337"/>
                      <a:pt x="189764" y="2295487"/>
                      <a:pt x="183914" y="2263987"/>
                    </a:cubicBezTo>
                    <a:cubicBezTo>
                      <a:pt x="173564" y="2207737"/>
                      <a:pt x="129914" y="2142487"/>
                      <a:pt x="166364" y="2087137"/>
                    </a:cubicBezTo>
                    <a:cubicBezTo>
                      <a:pt x="187514" y="2055187"/>
                      <a:pt x="217214" y="2053387"/>
                      <a:pt x="241964" y="2082637"/>
                    </a:cubicBezTo>
                    <a:cubicBezTo>
                      <a:pt x="259514" y="2103337"/>
                      <a:pt x="272564" y="2126737"/>
                      <a:pt x="286964" y="2149687"/>
                    </a:cubicBezTo>
                    <a:cubicBezTo>
                      <a:pt x="332414" y="2221687"/>
                      <a:pt x="383714" y="2294137"/>
                      <a:pt x="406214" y="2377387"/>
                    </a:cubicBezTo>
                    <a:cubicBezTo>
                      <a:pt x="417014" y="2417437"/>
                      <a:pt x="419714" y="2459737"/>
                      <a:pt x="408014" y="2499787"/>
                    </a:cubicBezTo>
                    <a:cubicBezTo>
                      <a:pt x="401714" y="2520937"/>
                      <a:pt x="391364" y="2540737"/>
                      <a:pt x="378764" y="2558737"/>
                    </a:cubicBezTo>
                    <a:cubicBezTo>
                      <a:pt x="369314" y="2571787"/>
                      <a:pt x="346364" y="2597437"/>
                      <a:pt x="377864" y="2601037"/>
                    </a:cubicBezTo>
                    <a:cubicBezTo>
                      <a:pt x="384614" y="2601937"/>
                      <a:pt x="391364" y="2600137"/>
                      <a:pt x="397664" y="2597887"/>
                    </a:cubicBezTo>
                    <a:cubicBezTo>
                      <a:pt x="442664" y="2584387"/>
                      <a:pt x="485864" y="2562787"/>
                      <a:pt x="522314" y="2533087"/>
                    </a:cubicBezTo>
                    <a:cubicBezTo>
                      <a:pt x="605114" y="2466037"/>
                      <a:pt x="570914" y="2349037"/>
                      <a:pt x="535364" y="2264887"/>
                    </a:cubicBezTo>
                    <a:cubicBezTo>
                      <a:pt x="513764" y="2214037"/>
                      <a:pt x="489464" y="2163187"/>
                      <a:pt x="478664" y="2108287"/>
                    </a:cubicBezTo>
                    <a:cubicBezTo>
                      <a:pt x="474164" y="2085337"/>
                      <a:pt x="466514" y="1971487"/>
                      <a:pt x="516014" y="2028187"/>
                    </a:cubicBezTo>
                    <a:cubicBezTo>
                      <a:pt x="536264" y="2051587"/>
                      <a:pt x="552914" y="2077237"/>
                      <a:pt x="575864" y="2098837"/>
                    </a:cubicBezTo>
                    <a:cubicBezTo>
                      <a:pt x="603764" y="2125387"/>
                      <a:pt x="634814" y="2147887"/>
                      <a:pt x="668564" y="2166337"/>
                    </a:cubicBezTo>
                    <a:cubicBezTo>
                      <a:pt x="680714" y="2173087"/>
                      <a:pt x="706814" y="2191087"/>
                      <a:pt x="720764" y="2190187"/>
                    </a:cubicBezTo>
                    <a:cubicBezTo>
                      <a:pt x="740114" y="2188837"/>
                      <a:pt x="732014" y="2185237"/>
                      <a:pt x="727064" y="2173087"/>
                    </a:cubicBezTo>
                    <a:cubicBezTo>
                      <a:pt x="711764" y="2132587"/>
                      <a:pt x="670814" y="2100637"/>
                      <a:pt x="652814" y="2060137"/>
                    </a:cubicBezTo>
                    <a:cubicBezTo>
                      <a:pt x="628064" y="2004337"/>
                      <a:pt x="615014" y="1943587"/>
                      <a:pt x="615014" y="1882387"/>
                    </a:cubicBezTo>
                    <a:cubicBezTo>
                      <a:pt x="615014" y="1818037"/>
                      <a:pt x="628964" y="1753687"/>
                      <a:pt x="655964" y="1695187"/>
                    </a:cubicBezTo>
                    <a:cubicBezTo>
                      <a:pt x="669464" y="1665937"/>
                      <a:pt x="692414" y="1640287"/>
                      <a:pt x="704564" y="1610587"/>
                    </a:cubicBezTo>
                    <a:cubicBezTo>
                      <a:pt x="715364" y="1584487"/>
                      <a:pt x="721214" y="1554787"/>
                      <a:pt x="731564" y="1528237"/>
                    </a:cubicBezTo>
                    <a:cubicBezTo>
                      <a:pt x="773864" y="1478737"/>
                      <a:pt x="1018215" y="1589437"/>
                      <a:pt x="1146465" y="1707787"/>
                    </a:cubicBezTo>
                    <a:cubicBezTo>
                      <a:pt x="1142414" y="1712737"/>
                      <a:pt x="1213065" y="1820737"/>
                      <a:pt x="1217565" y="1829737"/>
                    </a:cubicBezTo>
                    <a:cubicBezTo>
                      <a:pt x="1244565" y="1882837"/>
                      <a:pt x="1271565" y="1935487"/>
                      <a:pt x="1298565" y="1988587"/>
                    </a:cubicBezTo>
                    <a:cubicBezTo>
                      <a:pt x="1371015" y="2133487"/>
                      <a:pt x="1479465" y="2282887"/>
                      <a:pt x="1486664" y="2448937"/>
                    </a:cubicBezTo>
                    <a:cubicBezTo>
                      <a:pt x="1487565" y="2470987"/>
                      <a:pt x="1468215" y="2541637"/>
                      <a:pt x="1489364" y="2553787"/>
                    </a:cubicBezTo>
                    <a:cubicBezTo>
                      <a:pt x="1524914" y="2574487"/>
                      <a:pt x="1573515" y="2474137"/>
                      <a:pt x="1581614" y="2449387"/>
                    </a:cubicBezTo>
                    <a:cubicBezTo>
                      <a:pt x="1615815" y="2343637"/>
                      <a:pt x="1552364" y="2250037"/>
                      <a:pt x="1516815" y="2154187"/>
                    </a:cubicBezTo>
                    <a:cubicBezTo>
                      <a:pt x="1537965" y="2164087"/>
                      <a:pt x="1551914" y="2174437"/>
                      <a:pt x="1565864" y="2184337"/>
                    </a:cubicBezTo>
                    <a:cubicBezTo>
                      <a:pt x="1651815" y="2243287"/>
                      <a:pt x="1761164" y="2268487"/>
                      <a:pt x="1863765" y="2246437"/>
                    </a:cubicBezTo>
                    <a:cubicBezTo>
                      <a:pt x="1959614" y="2226637"/>
                      <a:pt x="2049164" y="2161837"/>
                      <a:pt x="2037914" y="2055187"/>
                    </a:cubicBezTo>
                    <a:close/>
                    <a:moveTo>
                      <a:pt x="209114" y="823987"/>
                    </a:moveTo>
                    <a:cubicBezTo>
                      <a:pt x="209114" y="823987"/>
                      <a:pt x="209114" y="823987"/>
                      <a:pt x="209114" y="823987"/>
                    </a:cubicBezTo>
                    <a:cubicBezTo>
                      <a:pt x="209114" y="823987"/>
                      <a:pt x="209114" y="823987"/>
                      <a:pt x="209114" y="823987"/>
                    </a:cubicBezTo>
                    <a:cubicBezTo>
                      <a:pt x="209114" y="823987"/>
                      <a:pt x="209114" y="823987"/>
                      <a:pt x="209114" y="823987"/>
                    </a:cubicBezTo>
                    <a:cubicBezTo>
                      <a:pt x="209114" y="823987"/>
                      <a:pt x="208664" y="823987"/>
                      <a:pt x="209114" y="823987"/>
                    </a:cubicBezTo>
                    <a:cubicBezTo>
                      <a:pt x="208664" y="823987"/>
                      <a:pt x="209114" y="823987"/>
                      <a:pt x="209114" y="823987"/>
                    </a:cubicBezTo>
                    <a:close/>
                    <a:moveTo>
                      <a:pt x="846314" y="1749187"/>
                    </a:moveTo>
                    <a:cubicBezTo>
                      <a:pt x="845864" y="1741087"/>
                      <a:pt x="845414" y="1732987"/>
                      <a:pt x="844964" y="1725337"/>
                    </a:cubicBezTo>
                    <a:cubicBezTo>
                      <a:pt x="844964" y="1724437"/>
                      <a:pt x="844514" y="1723987"/>
                      <a:pt x="844514" y="1724437"/>
                    </a:cubicBezTo>
                    <a:cubicBezTo>
                      <a:pt x="841814" y="1725337"/>
                      <a:pt x="846764" y="1721737"/>
                      <a:pt x="846764" y="1727137"/>
                    </a:cubicBezTo>
                    <a:cubicBezTo>
                      <a:pt x="846314" y="1733887"/>
                      <a:pt x="846314" y="1741537"/>
                      <a:pt x="846314" y="1749187"/>
                    </a:cubicBezTo>
                    <a:close/>
                  </a:path>
                </a:pathLst>
              </a:custGeom>
              <a:solidFill>
                <a:srgbClr val="BE7E56"/>
              </a:solidFill>
              <a:ln w="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Freeform: Shape 152">
                <a:extLst>
                  <a:ext uri="{FF2B5EF4-FFF2-40B4-BE49-F238E27FC236}">
                    <a16:creationId xmlns:a16="http://schemas.microsoft.com/office/drawing/2014/main" id="{F9D18605-82F2-4B76-869E-B212C14DB647}"/>
                  </a:ext>
                </a:extLst>
              </p:cNvPr>
              <p:cNvSpPr/>
              <p:nvPr/>
            </p:nvSpPr>
            <p:spPr>
              <a:xfrm>
                <a:off x="2099762" y="997060"/>
                <a:ext cx="8200" cy="21149"/>
              </a:xfrm>
              <a:custGeom>
                <a:avLst/>
                <a:gdLst>
                  <a:gd name="connsiteX0" fmla="*/ 0 w 8200"/>
                  <a:gd name="connsiteY0" fmla="*/ 0 h 21149"/>
                  <a:gd name="connsiteX1" fmla="*/ 6750 w 8200"/>
                  <a:gd name="connsiteY1" fmla="*/ 21150 h 21149"/>
                  <a:gd name="connsiteX2" fmla="*/ 0 w 8200"/>
                  <a:gd name="connsiteY2" fmla="*/ 0 h 21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00" h="21149">
                    <a:moveTo>
                      <a:pt x="0" y="0"/>
                    </a:moveTo>
                    <a:cubicBezTo>
                      <a:pt x="2700" y="8100"/>
                      <a:pt x="4050" y="12600"/>
                      <a:pt x="6750" y="21150"/>
                    </a:cubicBezTo>
                    <a:cubicBezTo>
                      <a:pt x="9450" y="9900"/>
                      <a:pt x="9000" y="4950"/>
                      <a:pt x="0" y="0"/>
                    </a:cubicBezTo>
                    <a:close/>
                  </a:path>
                </a:pathLst>
              </a:custGeom>
              <a:solidFill>
                <a:srgbClr val="BE7E56"/>
              </a:solidFill>
              <a:ln w="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8" name="Freeform: Shape 137">
              <a:extLst>
                <a:ext uri="{FF2B5EF4-FFF2-40B4-BE49-F238E27FC236}">
                  <a16:creationId xmlns:a16="http://schemas.microsoft.com/office/drawing/2014/main" id="{70884273-DDD7-4CE8-B3D3-A7F830E7E41F}"/>
                </a:ext>
              </a:extLst>
            </p:cNvPr>
            <p:cNvSpPr/>
            <p:nvPr/>
          </p:nvSpPr>
          <p:spPr>
            <a:xfrm>
              <a:off x="541376" y="6213430"/>
              <a:ext cx="124107" cy="240868"/>
            </a:xfrm>
            <a:custGeom>
              <a:avLst/>
              <a:gdLst>
                <a:gd name="connsiteX0" fmla="*/ 81912 w 98111"/>
                <a:gd name="connsiteY0" fmla="*/ 242 h 190414"/>
                <a:gd name="connsiteX1" fmla="*/ 98112 w 98111"/>
                <a:gd name="connsiteY1" fmla="*/ 181143 h 190414"/>
                <a:gd name="connsiteX2" fmla="*/ 36462 w 98111"/>
                <a:gd name="connsiteY2" fmla="*/ 188793 h 190414"/>
                <a:gd name="connsiteX3" fmla="*/ 13062 w 98111"/>
                <a:gd name="connsiteY3" fmla="*/ 188793 h 190414"/>
                <a:gd name="connsiteX4" fmla="*/ 12 w 98111"/>
                <a:gd name="connsiteY4" fmla="*/ 148293 h 190414"/>
                <a:gd name="connsiteX5" fmla="*/ 9912 w 98111"/>
                <a:gd name="connsiteY5" fmla="*/ 107342 h 190414"/>
                <a:gd name="connsiteX6" fmla="*/ 59412 w 98111"/>
                <a:gd name="connsiteY6" fmla="*/ 15092 h 190414"/>
                <a:gd name="connsiteX7" fmla="*/ 81912 w 98111"/>
                <a:gd name="connsiteY7" fmla="*/ 242 h 19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111" h="190414">
                  <a:moveTo>
                    <a:pt x="81912" y="242"/>
                  </a:moveTo>
                  <a:cubicBezTo>
                    <a:pt x="66162" y="59642"/>
                    <a:pt x="76962" y="123543"/>
                    <a:pt x="98112" y="181143"/>
                  </a:cubicBezTo>
                  <a:cubicBezTo>
                    <a:pt x="94062" y="185192"/>
                    <a:pt x="45462" y="187442"/>
                    <a:pt x="36462" y="188793"/>
                  </a:cubicBezTo>
                  <a:cubicBezTo>
                    <a:pt x="28812" y="189692"/>
                    <a:pt x="20712" y="191942"/>
                    <a:pt x="13062" y="188793"/>
                  </a:cubicBezTo>
                  <a:cubicBezTo>
                    <a:pt x="-888" y="178442"/>
                    <a:pt x="12" y="162692"/>
                    <a:pt x="12" y="148293"/>
                  </a:cubicBezTo>
                  <a:cubicBezTo>
                    <a:pt x="12" y="134342"/>
                    <a:pt x="2712" y="119942"/>
                    <a:pt x="9912" y="107342"/>
                  </a:cubicBezTo>
                  <a:cubicBezTo>
                    <a:pt x="27462" y="77192"/>
                    <a:pt x="46812" y="47942"/>
                    <a:pt x="59412" y="15092"/>
                  </a:cubicBezTo>
                  <a:cubicBezTo>
                    <a:pt x="63012" y="6992"/>
                    <a:pt x="69762" y="-1558"/>
                    <a:pt x="81912" y="242"/>
                  </a:cubicBezTo>
                  <a:close/>
                </a:path>
              </a:pathLst>
            </a:custGeom>
            <a:solidFill>
              <a:srgbClr val="CBCBCB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: Shape 140">
              <a:extLst>
                <a:ext uri="{FF2B5EF4-FFF2-40B4-BE49-F238E27FC236}">
                  <a16:creationId xmlns:a16="http://schemas.microsoft.com/office/drawing/2014/main" id="{4D0B4980-8F21-48AB-BE1E-E6979003BCF7}"/>
                </a:ext>
              </a:extLst>
            </p:cNvPr>
            <p:cNvSpPr/>
            <p:nvPr/>
          </p:nvSpPr>
          <p:spPr>
            <a:xfrm>
              <a:off x="981979" y="5618173"/>
              <a:ext cx="119898" cy="147005"/>
            </a:xfrm>
            <a:custGeom>
              <a:avLst/>
              <a:gdLst>
                <a:gd name="connsiteX0" fmla="*/ 37800 w 94783"/>
                <a:gd name="connsiteY0" fmla="*/ 116213 h 116212"/>
                <a:gd name="connsiteX1" fmla="*/ 0 w 94783"/>
                <a:gd name="connsiteY1" fmla="*/ 70313 h 116212"/>
                <a:gd name="connsiteX2" fmla="*/ 80100 w 94783"/>
                <a:gd name="connsiteY2" fmla="*/ 3262 h 116212"/>
                <a:gd name="connsiteX3" fmla="*/ 93600 w 94783"/>
                <a:gd name="connsiteY3" fmla="*/ 6863 h 116212"/>
                <a:gd name="connsiteX4" fmla="*/ 37800 w 94783"/>
                <a:gd name="connsiteY4" fmla="*/ 116213 h 11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783" h="116212">
                  <a:moveTo>
                    <a:pt x="37800" y="116213"/>
                  </a:moveTo>
                  <a:cubicBezTo>
                    <a:pt x="25200" y="100912"/>
                    <a:pt x="12600" y="85613"/>
                    <a:pt x="0" y="70313"/>
                  </a:cubicBezTo>
                  <a:cubicBezTo>
                    <a:pt x="22950" y="43313"/>
                    <a:pt x="52200" y="24412"/>
                    <a:pt x="80100" y="3262"/>
                  </a:cubicBezTo>
                  <a:cubicBezTo>
                    <a:pt x="84600" y="113"/>
                    <a:pt x="90450" y="-3488"/>
                    <a:pt x="93600" y="6863"/>
                  </a:cubicBezTo>
                  <a:cubicBezTo>
                    <a:pt x="101700" y="35213"/>
                    <a:pt x="66600" y="104963"/>
                    <a:pt x="37800" y="116213"/>
                  </a:cubicBezTo>
                  <a:close/>
                </a:path>
              </a:pathLst>
            </a:custGeom>
            <a:solidFill>
              <a:srgbClr val="4D4039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: Shape 141">
              <a:extLst>
                <a:ext uri="{FF2B5EF4-FFF2-40B4-BE49-F238E27FC236}">
                  <a16:creationId xmlns:a16="http://schemas.microsoft.com/office/drawing/2014/main" id="{AA1F7EF0-4B6F-436B-9956-B5A306EBD2C9}"/>
                </a:ext>
              </a:extLst>
            </p:cNvPr>
            <p:cNvSpPr/>
            <p:nvPr/>
          </p:nvSpPr>
          <p:spPr>
            <a:xfrm>
              <a:off x="1205604" y="2416015"/>
              <a:ext cx="1527537" cy="2908574"/>
            </a:xfrm>
            <a:custGeom>
              <a:avLst/>
              <a:gdLst>
                <a:gd name="connsiteX0" fmla="*/ 1196617 w 1207568"/>
                <a:gd name="connsiteY0" fmla="*/ 2076124 h 2299323"/>
                <a:gd name="connsiteX1" fmla="*/ 1035517 w 1207568"/>
                <a:gd name="connsiteY1" fmla="*/ 1650874 h 2299323"/>
                <a:gd name="connsiteX2" fmla="*/ 949567 w 1207568"/>
                <a:gd name="connsiteY2" fmla="*/ 1429474 h 2299323"/>
                <a:gd name="connsiteX3" fmla="*/ 938767 w 1207568"/>
                <a:gd name="connsiteY3" fmla="*/ 1213024 h 2299323"/>
                <a:gd name="connsiteX4" fmla="*/ 1037317 w 1207568"/>
                <a:gd name="connsiteY4" fmla="*/ 1175224 h 2299323"/>
                <a:gd name="connsiteX5" fmla="*/ 1096267 w 1207568"/>
                <a:gd name="connsiteY5" fmla="*/ 1232823 h 2299323"/>
                <a:gd name="connsiteX6" fmla="*/ 1179967 w 1207568"/>
                <a:gd name="connsiteY6" fmla="*/ 1373224 h 2299323"/>
                <a:gd name="connsiteX7" fmla="*/ 1193017 w 1207568"/>
                <a:gd name="connsiteY7" fmla="*/ 1385374 h 2299323"/>
                <a:gd name="connsiteX8" fmla="*/ 1099417 w 1207568"/>
                <a:gd name="connsiteY8" fmla="*/ 1091524 h 2299323"/>
                <a:gd name="connsiteX9" fmla="*/ 1023367 w 1207568"/>
                <a:gd name="connsiteY9" fmla="*/ 878674 h 2299323"/>
                <a:gd name="connsiteX10" fmla="*/ 1047217 w 1207568"/>
                <a:gd name="connsiteY10" fmla="*/ 714424 h 2299323"/>
                <a:gd name="connsiteX11" fmla="*/ 1077367 w 1207568"/>
                <a:gd name="connsiteY11" fmla="*/ 834123 h 2299323"/>
                <a:gd name="connsiteX12" fmla="*/ 1114267 w 1207568"/>
                <a:gd name="connsiteY12" fmla="*/ 763473 h 2299323"/>
                <a:gd name="connsiteX13" fmla="*/ 1037767 w 1207568"/>
                <a:gd name="connsiteY13" fmla="*/ 531273 h 2299323"/>
                <a:gd name="connsiteX14" fmla="*/ 851017 w 1207568"/>
                <a:gd name="connsiteY14" fmla="*/ 424174 h 2299323"/>
                <a:gd name="connsiteX15" fmla="*/ 622417 w 1207568"/>
                <a:gd name="connsiteY15" fmla="*/ 184323 h 2299323"/>
                <a:gd name="connsiteX16" fmla="*/ 513967 w 1207568"/>
                <a:gd name="connsiteY16" fmla="*/ 37623 h 2299323"/>
                <a:gd name="connsiteX17" fmla="*/ 313717 w 1207568"/>
                <a:gd name="connsiteY17" fmla="*/ 33123 h 2299323"/>
                <a:gd name="connsiteX18" fmla="*/ 239017 w 1207568"/>
                <a:gd name="connsiteY18" fmla="*/ 37173 h 2299323"/>
                <a:gd name="connsiteX19" fmla="*/ 182317 w 1207568"/>
                <a:gd name="connsiteY19" fmla="*/ 70923 h 2299323"/>
                <a:gd name="connsiteX20" fmla="*/ 114367 w 1207568"/>
                <a:gd name="connsiteY20" fmla="*/ 192423 h 2299323"/>
                <a:gd name="connsiteX21" fmla="*/ 113917 w 1207568"/>
                <a:gd name="connsiteY21" fmla="*/ 193773 h 2299323"/>
                <a:gd name="connsiteX22" fmla="*/ 65317 w 1207568"/>
                <a:gd name="connsiteY22" fmla="*/ 282423 h 2299323"/>
                <a:gd name="connsiteX23" fmla="*/ 41917 w 1207568"/>
                <a:gd name="connsiteY23" fmla="*/ 411573 h 2299323"/>
                <a:gd name="connsiteX24" fmla="*/ 2767 w 1207568"/>
                <a:gd name="connsiteY24" fmla="*/ 544324 h 2299323"/>
                <a:gd name="connsiteX25" fmla="*/ 1867 w 1207568"/>
                <a:gd name="connsiteY25" fmla="*/ 556924 h 2299323"/>
                <a:gd name="connsiteX26" fmla="*/ 15817 w 1207568"/>
                <a:gd name="connsiteY26" fmla="*/ 553773 h 2299323"/>
                <a:gd name="connsiteX27" fmla="*/ 83767 w 1207568"/>
                <a:gd name="connsiteY27" fmla="*/ 447573 h 2299323"/>
                <a:gd name="connsiteX28" fmla="*/ 95467 w 1207568"/>
                <a:gd name="connsiteY28" fmla="*/ 435873 h 2299323"/>
                <a:gd name="connsiteX29" fmla="*/ 107167 w 1207568"/>
                <a:gd name="connsiteY29" fmla="*/ 448023 h 2299323"/>
                <a:gd name="connsiteX30" fmla="*/ 123367 w 1207568"/>
                <a:gd name="connsiteY30" fmla="*/ 497973 h 2299323"/>
                <a:gd name="connsiteX31" fmla="*/ 173767 w 1207568"/>
                <a:gd name="connsiteY31" fmla="*/ 894873 h 2299323"/>
                <a:gd name="connsiteX32" fmla="*/ 343867 w 1207568"/>
                <a:gd name="connsiteY32" fmla="*/ 1233724 h 2299323"/>
                <a:gd name="connsiteX33" fmla="*/ 228217 w 1207568"/>
                <a:gd name="connsiteY33" fmla="*/ 1659424 h 2299323"/>
                <a:gd name="connsiteX34" fmla="*/ 292117 w 1207568"/>
                <a:gd name="connsiteY34" fmla="*/ 1826374 h 2299323"/>
                <a:gd name="connsiteX35" fmla="*/ 419017 w 1207568"/>
                <a:gd name="connsiteY35" fmla="*/ 1946073 h 2299323"/>
                <a:gd name="connsiteX36" fmla="*/ 351517 w 1207568"/>
                <a:gd name="connsiteY36" fmla="*/ 1845274 h 2299323"/>
                <a:gd name="connsiteX37" fmla="*/ 307417 w 1207568"/>
                <a:gd name="connsiteY37" fmla="*/ 1712974 h 2299323"/>
                <a:gd name="connsiteX38" fmla="*/ 370867 w 1207568"/>
                <a:gd name="connsiteY38" fmla="*/ 1428573 h 2299323"/>
                <a:gd name="connsiteX39" fmla="*/ 417217 w 1207568"/>
                <a:gd name="connsiteY39" fmla="*/ 1289974 h 2299323"/>
                <a:gd name="connsiteX40" fmla="*/ 828517 w 1207568"/>
                <a:gd name="connsiteY40" fmla="*/ 1469974 h 2299323"/>
                <a:gd name="connsiteX41" fmla="*/ 1008067 w 1207568"/>
                <a:gd name="connsiteY41" fmla="*/ 1794874 h 2299323"/>
                <a:gd name="connsiteX42" fmla="*/ 1150717 w 1207568"/>
                <a:gd name="connsiteY42" fmla="*/ 2087374 h 2299323"/>
                <a:gd name="connsiteX43" fmla="*/ 1176367 w 1207568"/>
                <a:gd name="connsiteY43" fmla="*/ 2196724 h 2299323"/>
                <a:gd name="connsiteX44" fmla="*/ 1170967 w 1207568"/>
                <a:gd name="connsiteY44" fmla="*/ 2299324 h 2299323"/>
                <a:gd name="connsiteX45" fmla="*/ 1196617 w 1207568"/>
                <a:gd name="connsiteY45" fmla="*/ 2076124 h 2299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207568" h="2299323">
                  <a:moveTo>
                    <a:pt x="1196617" y="2076124"/>
                  </a:moveTo>
                  <a:cubicBezTo>
                    <a:pt x="1157017" y="1928974"/>
                    <a:pt x="1100767" y="1788573"/>
                    <a:pt x="1035517" y="1650874"/>
                  </a:cubicBezTo>
                  <a:cubicBezTo>
                    <a:pt x="1001767" y="1579323"/>
                    <a:pt x="969817" y="1506424"/>
                    <a:pt x="949567" y="1429474"/>
                  </a:cubicBezTo>
                  <a:cubicBezTo>
                    <a:pt x="931117" y="1357924"/>
                    <a:pt x="920317" y="1285924"/>
                    <a:pt x="938767" y="1213024"/>
                  </a:cubicBezTo>
                  <a:cubicBezTo>
                    <a:pt x="952267" y="1159024"/>
                    <a:pt x="990967" y="1144624"/>
                    <a:pt x="1037317" y="1175224"/>
                  </a:cubicBezTo>
                  <a:cubicBezTo>
                    <a:pt x="1060717" y="1190974"/>
                    <a:pt x="1079617" y="1211224"/>
                    <a:pt x="1096267" y="1232823"/>
                  </a:cubicBezTo>
                  <a:cubicBezTo>
                    <a:pt x="1130017" y="1276024"/>
                    <a:pt x="1152517" y="1325974"/>
                    <a:pt x="1179967" y="1373224"/>
                  </a:cubicBezTo>
                  <a:cubicBezTo>
                    <a:pt x="1184017" y="1379974"/>
                    <a:pt x="1184917" y="1385374"/>
                    <a:pt x="1193017" y="1385374"/>
                  </a:cubicBezTo>
                  <a:cubicBezTo>
                    <a:pt x="1212367" y="1291323"/>
                    <a:pt x="1139467" y="1172524"/>
                    <a:pt x="1099417" y="1091524"/>
                  </a:cubicBezTo>
                  <a:cubicBezTo>
                    <a:pt x="1066117" y="1024023"/>
                    <a:pt x="1033717" y="953823"/>
                    <a:pt x="1023367" y="878674"/>
                  </a:cubicBezTo>
                  <a:cubicBezTo>
                    <a:pt x="1018867" y="846273"/>
                    <a:pt x="1006267" y="732873"/>
                    <a:pt x="1047217" y="714424"/>
                  </a:cubicBezTo>
                  <a:cubicBezTo>
                    <a:pt x="1088617" y="695523"/>
                    <a:pt x="1078717" y="812523"/>
                    <a:pt x="1077367" y="834123"/>
                  </a:cubicBezTo>
                  <a:cubicBezTo>
                    <a:pt x="1098967" y="817023"/>
                    <a:pt x="1106617" y="788674"/>
                    <a:pt x="1114267" y="763473"/>
                  </a:cubicBezTo>
                  <a:cubicBezTo>
                    <a:pt x="1140367" y="677523"/>
                    <a:pt x="1109767" y="584824"/>
                    <a:pt x="1037767" y="531273"/>
                  </a:cubicBezTo>
                  <a:cubicBezTo>
                    <a:pt x="979717" y="488073"/>
                    <a:pt x="915367" y="456123"/>
                    <a:pt x="851017" y="424174"/>
                  </a:cubicBezTo>
                  <a:cubicBezTo>
                    <a:pt x="751567" y="375123"/>
                    <a:pt x="675067" y="279273"/>
                    <a:pt x="622417" y="184323"/>
                  </a:cubicBezTo>
                  <a:cubicBezTo>
                    <a:pt x="592717" y="130773"/>
                    <a:pt x="562567" y="75423"/>
                    <a:pt x="513967" y="37623"/>
                  </a:cubicBezTo>
                  <a:cubicBezTo>
                    <a:pt x="462217" y="-2877"/>
                    <a:pt x="364567" y="-19527"/>
                    <a:pt x="313717" y="33123"/>
                  </a:cubicBezTo>
                  <a:cubicBezTo>
                    <a:pt x="288967" y="34923"/>
                    <a:pt x="264217" y="35823"/>
                    <a:pt x="239017" y="37173"/>
                  </a:cubicBezTo>
                  <a:cubicBezTo>
                    <a:pt x="214267" y="38523"/>
                    <a:pt x="198067" y="52023"/>
                    <a:pt x="182317" y="70923"/>
                  </a:cubicBezTo>
                  <a:cubicBezTo>
                    <a:pt x="152167" y="107373"/>
                    <a:pt x="129667" y="148323"/>
                    <a:pt x="114367" y="192423"/>
                  </a:cubicBezTo>
                  <a:cubicBezTo>
                    <a:pt x="114367" y="192873"/>
                    <a:pt x="113917" y="193323"/>
                    <a:pt x="113917" y="193773"/>
                  </a:cubicBezTo>
                  <a:cubicBezTo>
                    <a:pt x="88717" y="218523"/>
                    <a:pt x="75667" y="249573"/>
                    <a:pt x="65317" y="282423"/>
                  </a:cubicBezTo>
                  <a:cubicBezTo>
                    <a:pt x="51817" y="324273"/>
                    <a:pt x="48217" y="368373"/>
                    <a:pt x="41917" y="411573"/>
                  </a:cubicBezTo>
                  <a:cubicBezTo>
                    <a:pt x="35167" y="457473"/>
                    <a:pt x="18517" y="500674"/>
                    <a:pt x="2767" y="544324"/>
                  </a:cubicBezTo>
                  <a:cubicBezTo>
                    <a:pt x="1417" y="547924"/>
                    <a:pt x="-2183" y="553324"/>
                    <a:pt x="1867" y="556924"/>
                  </a:cubicBezTo>
                  <a:cubicBezTo>
                    <a:pt x="7267" y="561424"/>
                    <a:pt x="12217" y="556473"/>
                    <a:pt x="15817" y="553773"/>
                  </a:cubicBezTo>
                  <a:cubicBezTo>
                    <a:pt x="33367" y="538473"/>
                    <a:pt x="75667" y="465123"/>
                    <a:pt x="83767" y="447573"/>
                  </a:cubicBezTo>
                  <a:cubicBezTo>
                    <a:pt x="86017" y="442623"/>
                    <a:pt x="87817" y="435424"/>
                    <a:pt x="95467" y="435873"/>
                  </a:cubicBezTo>
                  <a:cubicBezTo>
                    <a:pt x="102667" y="436323"/>
                    <a:pt x="104917" y="442623"/>
                    <a:pt x="107167" y="448023"/>
                  </a:cubicBezTo>
                  <a:cubicBezTo>
                    <a:pt x="113017" y="461523"/>
                    <a:pt x="125167" y="494373"/>
                    <a:pt x="123367" y="497973"/>
                  </a:cubicBezTo>
                  <a:cubicBezTo>
                    <a:pt x="160717" y="628023"/>
                    <a:pt x="118867" y="767523"/>
                    <a:pt x="173767" y="894873"/>
                  </a:cubicBezTo>
                  <a:cubicBezTo>
                    <a:pt x="223267" y="1009624"/>
                    <a:pt x="358267" y="1096024"/>
                    <a:pt x="343867" y="1233724"/>
                  </a:cubicBezTo>
                  <a:cubicBezTo>
                    <a:pt x="328567" y="1381323"/>
                    <a:pt x="224167" y="1509124"/>
                    <a:pt x="228217" y="1659424"/>
                  </a:cubicBezTo>
                  <a:cubicBezTo>
                    <a:pt x="230017" y="1720174"/>
                    <a:pt x="253867" y="1779573"/>
                    <a:pt x="292117" y="1826374"/>
                  </a:cubicBezTo>
                  <a:cubicBezTo>
                    <a:pt x="313717" y="1852924"/>
                    <a:pt x="372217" y="1933924"/>
                    <a:pt x="419017" y="1946073"/>
                  </a:cubicBezTo>
                  <a:cubicBezTo>
                    <a:pt x="407317" y="1922674"/>
                    <a:pt x="370417" y="1880823"/>
                    <a:pt x="351517" y="1845274"/>
                  </a:cubicBezTo>
                  <a:cubicBezTo>
                    <a:pt x="330817" y="1806124"/>
                    <a:pt x="313267" y="1757073"/>
                    <a:pt x="307417" y="1712974"/>
                  </a:cubicBezTo>
                  <a:cubicBezTo>
                    <a:pt x="293467" y="1602724"/>
                    <a:pt x="334417" y="1526224"/>
                    <a:pt x="370867" y="1428573"/>
                  </a:cubicBezTo>
                  <a:cubicBezTo>
                    <a:pt x="387967" y="1382224"/>
                    <a:pt x="405067" y="1336774"/>
                    <a:pt x="417217" y="1289974"/>
                  </a:cubicBezTo>
                  <a:cubicBezTo>
                    <a:pt x="431167" y="1301224"/>
                    <a:pt x="828967" y="1472224"/>
                    <a:pt x="828517" y="1469974"/>
                  </a:cubicBezTo>
                  <a:cubicBezTo>
                    <a:pt x="890167" y="1570323"/>
                    <a:pt x="954517" y="1691374"/>
                    <a:pt x="1008067" y="1794874"/>
                  </a:cubicBezTo>
                  <a:cubicBezTo>
                    <a:pt x="1058467" y="1892073"/>
                    <a:pt x="1123717" y="1980724"/>
                    <a:pt x="1150717" y="2087374"/>
                  </a:cubicBezTo>
                  <a:cubicBezTo>
                    <a:pt x="1159717" y="2122923"/>
                    <a:pt x="1173217" y="2159824"/>
                    <a:pt x="1176367" y="2196724"/>
                  </a:cubicBezTo>
                  <a:cubicBezTo>
                    <a:pt x="1177717" y="2215173"/>
                    <a:pt x="1169617" y="2245324"/>
                    <a:pt x="1170967" y="2299324"/>
                  </a:cubicBezTo>
                  <a:cubicBezTo>
                    <a:pt x="1211017" y="2234074"/>
                    <a:pt x="1215967" y="2149024"/>
                    <a:pt x="1196617" y="2076124"/>
                  </a:cubicBezTo>
                  <a:close/>
                </a:path>
              </a:pathLst>
            </a:custGeom>
            <a:solidFill>
              <a:srgbClr val="A06A49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: Shape 142">
              <a:extLst>
                <a:ext uri="{FF2B5EF4-FFF2-40B4-BE49-F238E27FC236}">
                  <a16:creationId xmlns:a16="http://schemas.microsoft.com/office/drawing/2014/main" id="{C1FC722C-5B35-4323-9A7F-0E3F7FBA95F2}"/>
                </a:ext>
              </a:extLst>
            </p:cNvPr>
            <p:cNvSpPr/>
            <p:nvPr/>
          </p:nvSpPr>
          <p:spPr>
            <a:xfrm>
              <a:off x="1341544" y="2459929"/>
              <a:ext cx="971895" cy="1317055"/>
            </a:xfrm>
            <a:custGeom>
              <a:avLst/>
              <a:gdLst>
                <a:gd name="connsiteX0" fmla="*/ 14103 w 768315"/>
                <a:gd name="connsiteY0" fmla="*/ 166709 h 1041175"/>
                <a:gd name="connsiteX1" fmla="*/ 82053 w 768315"/>
                <a:gd name="connsiteY1" fmla="*/ 45209 h 1041175"/>
                <a:gd name="connsiteX2" fmla="*/ 138753 w 768315"/>
                <a:gd name="connsiteY2" fmla="*/ 11459 h 1041175"/>
                <a:gd name="connsiteX3" fmla="*/ 233703 w 768315"/>
                <a:gd name="connsiteY3" fmla="*/ 5609 h 1041175"/>
                <a:gd name="connsiteX4" fmla="*/ 312903 w 768315"/>
                <a:gd name="connsiteY4" fmla="*/ 2909 h 1041175"/>
                <a:gd name="connsiteX5" fmla="*/ 494253 w 768315"/>
                <a:gd name="connsiteY5" fmla="*/ 199559 h 1041175"/>
                <a:gd name="connsiteX6" fmla="*/ 589653 w 768315"/>
                <a:gd name="connsiteY6" fmla="*/ 305759 h 1041175"/>
                <a:gd name="connsiteX7" fmla="*/ 644553 w 768315"/>
                <a:gd name="connsiteY7" fmla="*/ 344009 h 1041175"/>
                <a:gd name="connsiteX8" fmla="*/ 702153 w 768315"/>
                <a:gd name="connsiteY8" fmla="*/ 867809 h 1041175"/>
                <a:gd name="connsiteX9" fmla="*/ 449703 w 768315"/>
                <a:gd name="connsiteY9" fmla="*/ 1041059 h 1041175"/>
                <a:gd name="connsiteX10" fmla="*/ 337653 w 768315"/>
                <a:gd name="connsiteY10" fmla="*/ 1003259 h 1041175"/>
                <a:gd name="connsiteX11" fmla="*/ 98703 w 768315"/>
                <a:gd name="connsiteY11" fmla="*/ 746759 h 1041175"/>
                <a:gd name="connsiteX12" fmla="*/ 46953 w 768315"/>
                <a:gd name="connsiteY12" fmla="*/ 537509 h 1041175"/>
                <a:gd name="connsiteX13" fmla="*/ 13203 w 768315"/>
                <a:gd name="connsiteY13" fmla="*/ 352109 h 1041175"/>
                <a:gd name="connsiteX14" fmla="*/ 8703 w 768315"/>
                <a:gd name="connsiteY14" fmla="*/ 182459 h 1041175"/>
                <a:gd name="connsiteX15" fmla="*/ 14103 w 768315"/>
                <a:gd name="connsiteY15" fmla="*/ 166709 h 1041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68315" h="1041175">
                  <a:moveTo>
                    <a:pt x="14103" y="166709"/>
                  </a:moveTo>
                  <a:cubicBezTo>
                    <a:pt x="29853" y="122609"/>
                    <a:pt x="51903" y="81209"/>
                    <a:pt x="82053" y="45209"/>
                  </a:cubicBezTo>
                  <a:cubicBezTo>
                    <a:pt x="97803" y="26309"/>
                    <a:pt x="114003" y="12809"/>
                    <a:pt x="138753" y="11459"/>
                  </a:cubicBezTo>
                  <a:cubicBezTo>
                    <a:pt x="170703" y="10109"/>
                    <a:pt x="202203" y="8759"/>
                    <a:pt x="233703" y="5609"/>
                  </a:cubicBezTo>
                  <a:cubicBezTo>
                    <a:pt x="259353" y="2909"/>
                    <a:pt x="287703" y="-3841"/>
                    <a:pt x="312903" y="2909"/>
                  </a:cubicBezTo>
                  <a:cubicBezTo>
                    <a:pt x="397953" y="26759"/>
                    <a:pt x="446103" y="133409"/>
                    <a:pt x="494253" y="199559"/>
                  </a:cubicBezTo>
                  <a:cubicBezTo>
                    <a:pt x="522153" y="238259"/>
                    <a:pt x="552753" y="275609"/>
                    <a:pt x="589653" y="305759"/>
                  </a:cubicBezTo>
                  <a:cubicBezTo>
                    <a:pt x="606753" y="319709"/>
                    <a:pt x="628803" y="329159"/>
                    <a:pt x="644553" y="344009"/>
                  </a:cubicBezTo>
                  <a:cubicBezTo>
                    <a:pt x="784953" y="478559"/>
                    <a:pt x="808353" y="705359"/>
                    <a:pt x="702153" y="867809"/>
                  </a:cubicBezTo>
                  <a:cubicBezTo>
                    <a:pt x="650403" y="947459"/>
                    <a:pt x="549153" y="1036559"/>
                    <a:pt x="449703" y="1041059"/>
                  </a:cubicBezTo>
                  <a:cubicBezTo>
                    <a:pt x="407853" y="1042859"/>
                    <a:pt x="373653" y="1023509"/>
                    <a:pt x="337653" y="1003259"/>
                  </a:cubicBezTo>
                  <a:cubicBezTo>
                    <a:pt x="231453" y="943859"/>
                    <a:pt x="142803" y="861959"/>
                    <a:pt x="98703" y="746759"/>
                  </a:cubicBezTo>
                  <a:cubicBezTo>
                    <a:pt x="73053" y="679709"/>
                    <a:pt x="60003" y="608609"/>
                    <a:pt x="46953" y="537509"/>
                  </a:cubicBezTo>
                  <a:cubicBezTo>
                    <a:pt x="35703" y="475859"/>
                    <a:pt x="24453" y="413759"/>
                    <a:pt x="13203" y="352109"/>
                  </a:cubicBezTo>
                  <a:cubicBezTo>
                    <a:pt x="3303" y="297659"/>
                    <a:pt x="-8397" y="236909"/>
                    <a:pt x="8703" y="182459"/>
                  </a:cubicBezTo>
                  <a:cubicBezTo>
                    <a:pt x="10503" y="177509"/>
                    <a:pt x="12303" y="172109"/>
                    <a:pt x="14103" y="166709"/>
                  </a:cubicBezTo>
                  <a:close/>
                </a:path>
              </a:pathLst>
            </a:custGeom>
            <a:solidFill>
              <a:srgbClr val="F9D6BA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: Shape 143">
              <a:extLst>
                <a:ext uri="{FF2B5EF4-FFF2-40B4-BE49-F238E27FC236}">
                  <a16:creationId xmlns:a16="http://schemas.microsoft.com/office/drawing/2014/main" id="{AAABE40F-0A4E-491D-90C7-C0571497B680}"/>
                </a:ext>
              </a:extLst>
            </p:cNvPr>
            <p:cNvSpPr/>
            <p:nvPr/>
          </p:nvSpPr>
          <p:spPr>
            <a:xfrm>
              <a:off x="1598462" y="2911028"/>
              <a:ext cx="741437" cy="1864734"/>
            </a:xfrm>
            <a:custGeom>
              <a:avLst/>
              <a:gdLst>
                <a:gd name="connsiteX0" fmla="*/ 525150 w 586130"/>
                <a:gd name="connsiteY0" fmla="*/ 1090350 h 1474133"/>
                <a:gd name="connsiteX1" fmla="*/ 455400 w 586130"/>
                <a:gd name="connsiteY1" fmla="*/ 1223550 h 1474133"/>
                <a:gd name="connsiteX2" fmla="*/ 380700 w 586130"/>
                <a:gd name="connsiteY2" fmla="*/ 1473300 h 1474133"/>
                <a:gd name="connsiteX3" fmla="*/ 360000 w 586130"/>
                <a:gd name="connsiteY3" fmla="*/ 1459350 h 1474133"/>
                <a:gd name="connsiteX4" fmla="*/ 252900 w 586130"/>
                <a:gd name="connsiteY4" fmla="*/ 1296000 h 1474133"/>
                <a:gd name="connsiteX5" fmla="*/ 213750 w 586130"/>
                <a:gd name="connsiteY5" fmla="*/ 1056600 h 1474133"/>
                <a:gd name="connsiteX6" fmla="*/ 149850 w 586130"/>
                <a:gd name="connsiteY6" fmla="*/ 948150 h 1474133"/>
                <a:gd name="connsiteX7" fmla="*/ 108900 w 586130"/>
                <a:gd name="connsiteY7" fmla="*/ 904050 h 1474133"/>
                <a:gd name="connsiteX8" fmla="*/ 130500 w 586130"/>
                <a:gd name="connsiteY8" fmla="*/ 818100 h 1474133"/>
                <a:gd name="connsiteX9" fmla="*/ 130500 w 586130"/>
                <a:gd name="connsiteY9" fmla="*/ 750600 h 1474133"/>
                <a:gd name="connsiteX10" fmla="*/ 52200 w 586130"/>
                <a:gd name="connsiteY10" fmla="*/ 607500 h 1474133"/>
                <a:gd name="connsiteX11" fmla="*/ 0 w 586130"/>
                <a:gd name="connsiteY11" fmla="*/ 543600 h 1474133"/>
                <a:gd name="connsiteX12" fmla="*/ 140400 w 586130"/>
                <a:gd name="connsiteY12" fmla="*/ 648900 h 1474133"/>
                <a:gd name="connsiteX13" fmla="*/ 366300 w 586130"/>
                <a:gd name="connsiteY13" fmla="*/ 634050 h 1474133"/>
                <a:gd name="connsiteX14" fmla="*/ 504000 w 586130"/>
                <a:gd name="connsiteY14" fmla="*/ 496800 h 1474133"/>
                <a:gd name="connsiteX15" fmla="*/ 552600 w 586130"/>
                <a:gd name="connsiteY15" fmla="*/ 360900 h 1474133"/>
                <a:gd name="connsiteX16" fmla="*/ 544950 w 586130"/>
                <a:gd name="connsiteY16" fmla="*/ 167400 h 1474133"/>
                <a:gd name="connsiteX17" fmla="*/ 482400 w 586130"/>
                <a:gd name="connsiteY17" fmla="*/ 49050 h 1474133"/>
                <a:gd name="connsiteX18" fmla="*/ 445500 w 586130"/>
                <a:gd name="connsiteY18" fmla="*/ 0 h 1474133"/>
                <a:gd name="connsiteX19" fmla="*/ 546750 w 586130"/>
                <a:gd name="connsiteY19" fmla="*/ 54450 h 1474133"/>
                <a:gd name="connsiteX20" fmla="*/ 584100 w 586130"/>
                <a:gd name="connsiteY20" fmla="*/ 154800 h 1474133"/>
                <a:gd name="connsiteX21" fmla="*/ 582300 w 586130"/>
                <a:gd name="connsiteY21" fmla="*/ 285300 h 1474133"/>
                <a:gd name="connsiteX22" fmla="*/ 555750 w 586130"/>
                <a:gd name="connsiteY22" fmla="*/ 423450 h 1474133"/>
                <a:gd name="connsiteX23" fmla="*/ 506250 w 586130"/>
                <a:gd name="connsiteY23" fmla="*/ 556200 h 1474133"/>
                <a:gd name="connsiteX24" fmla="*/ 473850 w 586130"/>
                <a:gd name="connsiteY24" fmla="*/ 851400 h 1474133"/>
                <a:gd name="connsiteX25" fmla="*/ 488250 w 586130"/>
                <a:gd name="connsiteY25" fmla="*/ 980100 h 1474133"/>
                <a:gd name="connsiteX26" fmla="*/ 525150 w 586130"/>
                <a:gd name="connsiteY26" fmla="*/ 1090350 h 147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86130" h="1474133">
                  <a:moveTo>
                    <a:pt x="525150" y="1090350"/>
                  </a:moveTo>
                  <a:cubicBezTo>
                    <a:pt x="488700" y="1131300"/>
                    <a:pt x="474750" y="1173150"/>
                    <a:pt x="455400" y="1223550"/>
                  </a:cubicBezTo>
                  <a:cubicBezTo>
                    <a:pt x="426600" y="1296900"/>
                    <a:pt x="389700" y="1469700"/>
                    <a:pt x="380700" y="1473300"/>
                  </a:cubicBezTo>
                  <a:cubicBezTo>
                    <a:pt x="370350" y="1477350"/>
                    <a:pt x="364950" y="1465650"/>
                    <a:pt x="360000" y="1459350"/>
                  </a:cubicBezTo>
                  <a:cubicBezTo>
                    <a:pt x="319500" y="1407600"/>
                    <a:pt x="283950" y="1353600"/>
                    <a:pt x="252900" y="1296000"/>
                  </a:cubicBezTo>
                  <a:cubicBezTo>
                    <a:pt x="222750" y="1240200"/>
                    <a:pt x="225900" y="1098900"/>
                    <a:pt x="213750" y="1056600"/>
                  </a:cubicBezTo>
                  <a:cubicBezTo>
                    <a:pt x="202050" y="1015650"/>
                    <a:pt x="178200" y="979650"/>
                    <a:pt x="149850" y="948150"/>
                  </a:cubicBezTo>
                  <a:cubicBezTo>
                    <a:pt x="136350" y="933300"/>
                    <a:pt x="126000" y="915300"/>
                    <a:pt x="108900" y="904050"/>
                  </a:cubicBezTo>
                  <a:cubicBezTo>
                    <a:pt x="116100" y="875250"/>
                    <a:pt x="128250" y="847800"/>
                    <a:pt x="130500" y="818100"/>
                  </a:cubicBezTo>
                  <a:cubicBezTo>
                    <a:pt x="130050" y="795600"/>
                    <a:pt x="135450" y="777600"/>
                    <a:pt x="130500" y="750600"/>
                  </a:cubicBezTo>
                  <a:cubicBezTo>
                    <a:pt x="120600" y="693900"/>
                    <a:pt x="85950" y="651150"/>
                    <a:pt x="52200" y="607500"/>
                  </a:cubicBezTo>
                  <a:cubicBezTo>
                    <a:pt x="35550" y="585900"/>
                    <a:pt x="17550" y="564750"/>
                    <a:pt x="0" y="543600"/>
                  </a:cubicBezTo>
                  <a:cubicBezTo>
                    <a:pt x="37350" y="575100"/>
                    <a:pt x="102150" y="629100"/>
                    <a:pt x="140400" y="648900"/>
                  </a:cubicBezTo>
                  <a:cubicBezTo>
                    <a:pt x="214200" y="686700"/>
                    <a:pt x="296100" y="688050"/>
                    <a:pt x="366300" y="634050"/>
                  </a:cubicBezTo>
                  <a:cubicBezTo>
                    <a:pt x="418050" y="594450"/>
                    <a:pt x="464850" y="549000"/>
                    <a:pt x="504000" y="496800"/>
                  </a:cubicBezTo>
                  <a:cubicBezTo>
                    <a:pt x="534150" y="456300"/>
                    <a:pt x="545400" y="409050"/>
                    <a:pt x="552600" y="360900"/>
                  </a:cubicBezTo>
                  <a:cubicBezTo>
                    <a:pt x="562050" y="296100"/>
                    <a:pt x="562500" y="231300"/>
                    <a:pt x="544950" y="167400"/>
                  </a:cubicBezTo>
                  <a:cubicBezTo>
                    <a:pt x="531000" y="118350"/>
                    <a:pt x="516600" y="86400"/>
                    <a:pt x="482400" y="49050"/>
                  </a:cubicBezTo>
                  <a:cubicBezTo>
                    <a:pt x="472050" y="37350"/>
                    <a:pt x="464850" y="20250"/>
                    <a:pt x="445500" y="0"/>
                  </a:cubicBezTo>
                  <a:cubicBezTo>
                    <a:pt x="481950" y="13500"/>
                    <a:pt x="515700" y="31500"/>
                    <a:pt x="546750" y="54450"/>
                  </a:cubicBezTo>
                  <a:cubicBezTo>
                    <a:pt x="576450" y="76500"/>
                    <a:pt x="581850" y="120600"/>
                    <a:pt x="584100" y="154800"/>
                  </a:cubicBezTo>
                  <a:cubicBezTo>
                    <a:pt x="587250" y="198450"/>
                    <a:pt x="586800" y="242100"/>
                    <a:pt x="582300" y="285300"/>
                  </a:cubicBezTo>
                  <a:cubicBezTo>
                    <a:pt x="577800" y="332100"/>
                    <a:pt x="568800" y="378450"/>
                    <a:pt x="555750" y="423450"/>
                  </a:cubicBezTo>
                  <a:cubicBezTo>
                    <a:pt x="542250" y="469350"/>
                    <a:pt x="521550" y="511650"/>
                    <a:pt x="506250" y="556200"/>
                  </a:cubicBezTo>
                  <a:cubicBezTo>
                    <a:pt x="472500" y="655650"/>
                    <a:pt x="478350" y="747450"/>
                    <a:pt x="473850" y="851400"/>
                  </a:cubicBezTo>
                  <a:cubicBezTo>
                    <a:pt x="477450" y="891450"/>
                    <a:pt x="479250" y="940950"/>
                    <a:pt x="488250" y="980100"/>
                  </a:cubicBezTo>
                  <a:cubicBezTo>
                    <a:pt x="498600" y="1023300"/>
                    <a:pt x="517950" y="1067400"/>
                    <a:pt x="525150" y="1090350"/>
                  </a:cubicBezTo>
                  <a:close/>
                </a:path>
              </a:pathLst>
            </a:custGeom>
            <a:solidFill>
              <a:srgbClr val="E2C2A7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: Shape 144">
              <a:extLst>
                <a:ext uri="{FF2B5EF4-FFF2-40B4-BE49-F238E27FC236}">
                  <a16:creationId xmlns:a16="http://schemas.microsoft.com/office/drawing/2014/main" id="{9F004AFD-6468-4182-8BDE-449A3A80CB28}"/>
                </a:ext>
              </a:extLst>
            </p:cNvPr>
            <p:cNvSpPr/>
            <p:nvPr/>
          </p:nvSpPr>
          <p:spPr>
            <a:xfrm>
              <a:off x="623400" y="5802459"/>
              <a:ext cx="1699636" cy="653834"/>
            </a:xfrm>
            <a:custGeom>
              <a:avLst/>
              <a:gdLst>
                <a:gd name="connsiteX0" fmla="*/ 1338270 w 1343618"/>
                <a:gd name="connsiteY0" fmla="*/ 174828 h 516877"/>
                <a:gd name="connsiteX1" fmla="*/ 1263120 w 1343618"/>
                <a:gd name="connsiteY1" fmla="*/ 58728 h 516877"/>
                <a:gd name="connsiteX2" fmla="*/ 1194270 w 1343618"/>
                <a:gd name="connsiteY2" fmla="*/ 6078 h 516877"/>
                <a:gd name="connsiteX3" fmla="*/ 1045320 w 1343618"/>
                <a:gd name="connsiteY3" fmla="*/ 29028 h 516877"/>
                <a:gd name="connsiteX4" fmla="*/ 874320 w 1343618"/>
                <a:gd name="connsiteY4" fmla="*/ 73128 h 516877"/>
                <a:gd name="connsiteX5" fmla="*/ 830670 w 1343618"/>
                <a:gd name="connsiteY5" fmla="*/ 85728 h 516877"/>
                <a:gd name="connsiteX6" fmla="*/ 815820 w 1343618"/>
                <a:gd name="connsiteY6" fmla="*/ 90678 h 516877"/>
                <a:gd name="connsiteX7" fmla="*/ 794220 w 1343618"/>
                <a:gd name="connsiteY7" fmla="*/ 96978 h 516877"/>
                <a:gd name="connsiteX8" fmla="*/ 744270 w 1343618"/>
                <a:gd name="connsiteY8" fmla="*/ 119928 h 516877"/>
                <a:gd name="connsiteX9" fmla="*/ 699270 w 1343618"/>
                <a:gd name="connsiteY9" fmla="*/ 151428 h 516877"/>
                <a:gd name="connsiteX10" fmla="*/ 662370 w 1343618"/>
                <a:gd name="connsiteY10" fmla="*/ 184728 h 516877"/>
                <a:gd name="connsiteX11" fmla="*/ 628620 w 1343618"/>
                <a:gd name="connsiteY11" fmla="*/ 233778 h 516877"/>
                <a:gd name="connsiteX12" fmla="*/ 626370 w 1343618"/>
                <a:gd name="connsiteY12" fmla="*/ 234678 h 516877"/>
                <a:gd name="connsiteX13" fmla="*/ 624570 w 1343618"/>
                <a:gd name="connsiteY13" fmla="*/ 234228 h 516877"/>
                <a:gd name="connsiteX14" fmla="*/ 637170 w 1343618"/>
                <a:gd name="connsiteY14" fmla="*/ 201378 h 516877"/>
                <a:gd name="connsiteX15" fmla="*/ 676320 w 1343618"/>
                <a:gd name="connsiteY15" fmla="*/ 132078 h 516877"/>
                <a:gd name="connsiteX16" fmla="*/ 676320 w 1343618"/>
                <a:gd name="connsiteY16" fmla="*/ 125328 h 516877"/>
                <a:gd name="connsiteX17" fmla="*/ 629970 w 1343618"/>
                <a:gd name="connsiteY17" fmla="*/ 70428 h 516877"/>
                <a:gd name="connsiteX18" fmla="*/ 548070 w 1343618"/>
                <a:gd name="connsiteY18" fmla="*/ 33528 h 516877"/>
                <a:gd name="connsiteX19" fmla="*/ 529170 w 1343618"/>
                <a:gd name="connsiteY19" fmla="*/ 26778 h 516877"/>
                <a:gd name="connsiteX20" fmla="*/ 476070 w 1343618"/>
                <a:gd name="connsiteY20" fmla="*/ 15078 h 516877"/>
                <a:gd name="connsiteX21" fmla="*/ 443670 w 1343618"/>
                <a:gd name="connsiteY21" fmla="*/ 15528 h 516877"/>
                <a:gd name="connsiteX22" fmla="*/ 388320 w 1343618"/>
                <a:gd name="connsiteY22" fmla="*/ 35778 h 516877"/>
                <a:gd name="connsiteX23" fmla="*/ 375270 w 1343618"/>
                <a:gd name="connsiteY23" fmla="*/ 45228 h 516877"/>
                <a:gd name="connsiteX24" fmla="*/ 378420 w 1343618"/>
                <a:gd name="connsiteY24" fmla="*/ 68178 h 516877"/>
                <a:gd name="connsiteX25" fmla="*/ 353670 w 1343618"/>
                <a:gd name="connsiteY25" fmla="*/ 59628 h 516877"/>
                <a:gd name="connsiteX26" fmla="*/ 306420 w 1343618"/>
                <a:gd name="connsiteY26" fmla="*/ 43428 h 516877"/>
                <a:gd name="connsiteX27" fmla="*/ 255120 w 1343618"/>
                <a:gd name="connsiteY27" fmla="*/ 46578 h 516877"/>
                <a:gd name="connsiteX28" fmla="*/ 191220 w 1343618"/>
                <a:gd name="connsiteY28" fmla="*/ 96078 h 516877"/>
                <a:gd name="connsiteX29" fmla="*/ 97170 w 1343618"/>
                <a:gd name="connsiteY29" fmla="*/ 204528 h 516877"/>
                <a:gd name="connsiteX30" fmla="*/ 11220 w 1343618"/>
                <a:gd name="connsiteY30" fmla="*/ 337728 h 516877"/>
                <a:gd name="connsiteX31" fmla="*/ 19320 w 1343618"/>
                <a:gd name="connsiteY31" fmla="*/ 503778 h 516877"/>
                <a:gd name="connsiteX32" fmla="*/ 92220 w 1343618"/>
                <a:gd name="connsiteY32" fmla="*/ 512328 h 516877"/>
                <a:gd name="connsiteX33" fmla="*/ 192570 w 1343618"/>
                <a:gd name="connsiteY33" fmla="*/ 506928 h 516877"/>
                <a:gd name="connsiteX34" fmla="*/ 437820 w 1343618"/>
                <a:gd name="connsiteY34" fmla="*/ 487128 h 516877"/>
                <a:gd name="connsiteX35" fmla="*/ 517020 w 1343618"/>
                <a:gd name="connsiteY35" fmla="*/ 397128 h 516877"/>
                <a:gd name="connsiteX36" fmla="*/ 534570 w 1343618"/>
                <a:gd name="connsiteY36" fmla="*/ 379128 h 516877"/>
                <a:gd name="connsiteX37" fmla="*/ 539070 w 1343618"/>
                <a:gd name="connsiteY37" fmla="*/ 374178 h 516877"/>
                <a:gd name="connsiteX38" fmla="*/ 571020 w 1343618"/>
                <a:gd name="connsiteY38" fmla="*/ 389928 h 516877"/>
                <a:gd name="connsiteX39" fmla="*/ 599370 w 1343618"/>
                <a:gd name="connsiteY39" fmla="*/ 405678 h 516877"/>
                <a:gd name="connsiteX40" fmla="*/ 661920 w 1343618"/>
                <a:gd name="connsiteY40" fmla="*/ 403878 h 516877"/>
                <a:gd name="connsiteX41" fmla="*/ 794220 w 1343618"/>
                <a:gd name="connsiteY41" fmla="*/ 358878 h 516877"/>
                <a:gd name="connsiteX42" fmla="*/ 818970 w 1343618"/>
                <a:gd name="connsiteY42" fmla="*/ 360678 h 516877"/>
                <a:gd name="connsiteX43" fmla="*/ 845070 w 1343618"/>
                <a:gd name="connsiteY43" fmla="*/ 338628 h 516877"/>
                <a:gd name="connsiteX44" fmla="*/ 903570 w 1343618"/>
                <a:gd name="connsiteY44" fmla="*/ 301728 h 516877"/>
                <a:gd name="connsiteX45" fmla="*/ 913470 w 1343618"/>
                <a:gd name="connsiteY45" fmla="*/ 297228 h 516877"/>
                <a:gd name="connsiteX46" fmla="*/ 1196070 w 1343618"/>
                <a:gd name="connsiteY46" fmla="*/ 229728 h 516877"/>
                <a:gd name="connsiteX47" fmla="*/ 1340070 w 1343618"/>
                <a:gd name="connsiteY47" fmla="*/ 198228 h 516877"/>
                <a:gd name="connsiteX48" fmla="*/ 1338270 w 1343618"/>
                <a:gd name="connsiteY48" fmla="*/ 174828 h 516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343618" h="516877">
                  <a:moveTo>
                    <a:pt x="1338270" y="174828"/>
                  </a:moveTo>
                  <a:cubicBezTo>
                    <a:pt x="1319370" y="132078"/>
                    <a:pt x="1294170" y="93378"/>
                    <a:pt x="1263120" y="58728"/>
                  </a:cubicBezTo>
                  <a:cubicBezTo>
                    <a:pt x="1243770" y="37128"/>
                    <a:pt x="1221720" y="17778"/>
                    <a:pt x="1194270" y="6078"/>
                  </a:cubicBezTo>
                  <a:cubicBezTo>
                    <a:pt x="1151070" y="-12822"/>
                    <a:pt x="1087620" y="17328"/>
                    <a:pt x="1045320" y="29028"/>
                  </a:cubicBezTo>
                  <a:cubicBezTo>
                    <a:pt x="988620" y="44328"/>
                    <a:pt x="929670" y="55578"/>
                    <a:pt x="874320" y="73128"/>
                  </a:cubicBezTo>
                  <a:cubicBezTo>
                    <a:pt x="860370" y="79428"/>
                    <a:pt x="845070" y="80778"/>
                    <a:pt x="830670" y="85728"/>
                  </a:cubicBezTo>
                  <a:cubicBezTo>
                    <a:pt x="825720" y="87978"/>
                    <a:pt x="820770" y="89328"/>
                    <a:pt x="815820" y="90678"/>
                  </a:cubicBezTo>
                  <a:cubicBezTo>
                    <a:pt x="808620" y="92478"/>
                    <a:pt x="801420" y="94728"/>
                    <a:pt x="794220" y="96978"/>
                  </a:cubicBezTo>
                  <a:cubicBezTo>
                    <a:pt x="776670" y="102378"/>
                    <a:pt x="756870" y="105078"/>
                    <a:pt x="744270" y="119928"/>
                  </a:cubicBezTo>
                  <a:cubicBezTo>
                    <a:pt x="731670" y="134778"/>
                    <a:pt x="716370" y="143778"/>
                    <a:pt x="699270" y="151428"/>
                  </a:cubicBezTo>
                  <a:cubicBezTo>
                    <a:pt x="683070" y="158178"/>
                    <a:pt x="667770" y="167178"/>
                    <a:pt x="662370" y="184728"/>
                  </a:cubicBezTo>
                  <a:cubicBezTo>
                    <a:pt x="656520" y="204978"/>
                    <a:pt x="644370" y="220278"/>
                    <a:pt x="628620" y="233778"/>
                  </a:cubicBezTo>
                  <a:cubicBezTo>
                    <a:pt x="627720" y="234228"/>
                    <a:pt x="627270" y="234678"/>
                    <a:pt x="626370" y="234678"/>
                  </a:cubicBezTo>
                  <a:cubicBezTo>
                    <a:pt x="625920" y="234678"/>
                    <a:pt x="624570" y="234228"/>
                    <a:pt x="624570" y="234228"/>
                  </a:cubicBezTo>
                  <a:cubicBezTo>
                    <a:pt x="626370" y="222528"/>
                    <a:pt x="630420" y="211728"/>
                    <a:pt x="637170" y="201378"/>
                  </a:cubicBezTo>
                  <a:cubicBezTo>
                    <a:pt x="650220" y="178428"/>
                    <a:pt x="670020" y="159078"/>
                    <a:pt x="676320" y="132078"/>
                  </a:cubicBezTo>
                  <a:cubicBezTo>
                    <a:pt x="676770" y="129828"/>
                    <a:pt x="676320" y="127578"/>
                    <a:pt x="676320" y="125328"/>
                  </a:cubicBezTo>
                  <a:cubicBezTo>
                    <a:pt x="672270" y="97878"/>
                    <a:pt x="650670" y="83928"/>
                    <a:pt x="629970" y="70428"/>
                  </a:cubicBezTo>
                  <a:cubicBezTo>
                    <a:pt x="604770" y="54228"/>
                    <a:pt x="575520" y="45228"/>
                    <a:pt x="548070" y="33528"/>
                  </a:cubicBezTo>
                  <a:cubicBezTo>
                    <a:pt x="541770" y="31278"/>
                    <a:pt x="535470" y="29028"/>
                    <a:pt x="529170" y="26778"/>
                  </a:cubicBezTo>
                  <a:cubicBezTo>
                    <a:pt x="511620" y="21378"/>
                    <a:pt x="494970" y="13728"/>
                    <a:pt x="476070" y="15078"/>
                  </a:cubicBezTo>
                  <a:cubicBezTo>
                    <a:pt x="465270" y="18228"/>
                    <a:pt x="454470" y="18228"/>
                    <a:pt x="443670" y="15528"/>
                  </a:cubicBezTo>
                  <a:cubicBezTo>
                    <a:pt x="422520" y="15078"/>
                    <a:pt x="406320" y="28128"/>
                    <a:pt x="388320" y="35778"/>
                  </a:cubicBezTo>
                  <a:cubicBezTo>
                    <a:pt x="383370" y="38478"/>
                    <a:pt x="378870" y="40728"/>
                    <a:pt x="375270" y="45228"/>
                  </a:cubicBezTo>
                  <a:cubicBezTo>
                    <a:pt x="369420" y="53778"/>
                    <a:pt x="381120" y="60078"/>
                    <a:pt x="378420" y="68178"/>
                  </a:cubicBezTo>
                  <a:cubicBezTo>
                    <a:pt x="369420" y="68178"/>
                    <a:pt x="361770" y="63228"/>
                    <a:pt x="353670" y="59628"/>
                  </a:cubicBezTo>
                  <a:cubicBezTo>
                    <a:pt x="338370" y="52878"/>
                    <a:pt x="323970" y="43428"/>
                    <a:pt x="306420" y="43428"/>
                  </a:cubicBezTo>
                  <a:cubicBezTo>
                    <a:pt x="289770" y="47928"/>
                    <a:pt x="272220" y="45228"/>
                    <a:pt x="255120" y="46578"/>
                  </a:cubicBezTo>
                  <a:cubicBezTo>
                    <a:pt x="224970" y="51528"/>
                    <a:pt x="209220" y="75378"/>
                    <a:pt x="191220" y="96078"/>
                  </a:cubicBezTo>
                  <a:cubicBezTo>
                    <a:pt x="159270" y="132528"/>
                    <a:pt x="131820" y="170778"/>
                    <a:pt x="97170" y="204528"/>
                  </a:cubicBezTo>
                  <a:cubicBezTo>
                    <a:pt x="59820" y="240978"/>
                    <a:pt x="28770" y="288228"/>
                    <a:pt x="11220" y="337728"/>
                  </a:cubicBezTo>
                  <a:cubicBezTo>
                    <a:pt x="-5880" y="393978"/>
                    <a:pt x="-3630" y="449328"/>
                    <a:pt x="19320" y="503778"/>
                  </a:cubicBezTo>
                  <a:cubicBezTo>
                    <a:pt x="29220" y="525828"/>
                    <a:pt x="69720" y="513678"/>
                    <a:pt x="92220" y="512328"/>
                  </a:cubicBezTo>
                  <a:cubicBezTo>
                    <a:pt x="125520" y="510528"/>
                    <a:pt x="158820" y="508728"/>
                    <a:pt x="192570" y="506928"/>
                  </a:cubicBezTo>
                  <a:cubicBezTo>
                    <a:pt x="272670" y="506928"/>
                    <a:pt x="359520" y="503778"/>
                    <a:pt x="437820" y="487128"/>
                  </a:cubicBezTo>
                  <a:cubicBezTo>
                    <a:pt x="518820" y="469578"/>
                    <a:pt x="513870" y="460128"/>
                    <a:pt x="517020" y="397128"/>
                  </a:cubicBezTo>
                  <a:cubicBezTo>
                    <a:pt x="522870" y="391278"/>
                    <a:pt x="528720" y="384978"/>
                    <a:pt x="534570" y="379128"/>
                  </a:cubicBezTo>
                  <a:cubicBezTo>
                    <a:pt x="536370" y="377778"/>
                    <a:pt x="537720" y="375978"/>
                    <a:pt x="539070" y="374178"/>
                  </a:cubicBezTo>
                  <a:cubicBezTo>
                    <a:pt x="552570" y="372828"/>
                    <a:pt x="562920" y="377778"/>
                    <a:pt x="571020" y="389928"/>
                  </a:cubicBezTo>
                  <a:cubicBezTo>
                    <a:pt x="577320" y="399378"/>
                    <a:pt x="587220" y="405678"/>
                    <a:pt x="599370" y="405678"/>
                  </a:cubicBezTo>
                  <a:cubicBezTo>
                    <a:pt x="620070" y="406128"/>
                    <a:pt x="641220" y="404328"/>
                    <a:pt x="661920" y="403878"/>
                  </a:cubicBezTo>
                  <a:cubicBezTo>
                    <a:pt x="710520" y="402528"/>
                    <a:pt x="748770" y="368328"/>
                    <a:pt x="794220" y="358878"/>
                  </a:cubicBezTo>
                  <a:cubicBezTo>
                    <a:pt x="800970" y="361128"/>
                    <a:pt x="809070" y="361578"/>
                    <a:pt x="818970" y="360678"/>
                  </a:cubicBezTo>
                  <a:cubicBezTo>
                    <a:pt x="829320" y="355728"/>
                    <a:pt x="838770" y="348528"/>
                    <a:pt x="845070" y="338628"/>
                  </a:cubicBezTo>
                  <a:cubicBezTo>
                    <a:pt x="864420" y="326478"/>
                    <a:pt x="880170" y="307578"/>
                    <a:pt x="903570" y="301728"/>
                  </a:cubicBezTo>
                  <a:cubicBezTo>
                    <a:pt x="906720" y="300378"/>
                    <a:pt x="909870" y="298128"/>
                    <a:pt x="913470" y="297228"/>
                  </a:cubicBezTo>
                  <a:cubicBezTo>
                    <a:pt x="1006620" y="270678"/>
                    <a:pt x="1101570" y="251778"/>
                    <a:pt x="1196070" y="229728"/>
                  </a:cubicBezTo>
                  <a:cubicBezTo>
                    <a:pt x="1243770" y="218478"/>
                    <a:pt x="1291470" y="206328"/>
                    <a:pt x="1340070" y="198228"/>
                  </a:cubicBezTo>
                  <a:cubicBezTo>
                    <a:pt x="1347270" y="191028"/>
                    <a:pt x="1341870" y="182478"/>
                    <a:pt x="1338270" y="174828"/>
                  </a:cubicBezTo>
                  <a:close/>
                </a:path>
              </a:pathLst>
            </a:custGeom>
            <a:solidFill>
              <a:srgbClr val="F9D6BA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36" name="Graphic 2">
              <a:extLst>
                <a:ext uri="{FF2B5EF4-FFF2-40B4-BE49-F238E27FC236}">
                  <a16:creationId xmlns:a16="http://schemas.microsoft.com/office/drawing/2014/main" id="{FC93B116-40F0-47F1-9DE4-84BE2A182EFF}"/>
                </a:ext>
              </a:extLst>
            </p:cNvPr>
            <p:cNvGrpSpPr/>
            <p:nvPr/>
          </p:nvGrpSpPr>
          <p:grpSpPr>
            <a:xfrm>
              <a:off x="622274" y="5802176"/>
              <a:ext cx="1700616" cy="654400"/>
              <a:chOff x="405553" y="3082808"/>
              <a:chExt cx="1344393" cy="517325"/>
            </a:xfrm>
            <a:solidFill>
              <a:srgbClr val="E2C2A7"/>
            </a:solidFill>
          </p:grpSpPr>
          <p:sp>
            <p:nvSpPr>
              <p:cNvPr id="38" name="Freeform: Shape 147">
                <a:extLst>
                  <a:ext uri="{FF2B5EF4-FFF2-40B4-BE49-F238E27FC236}">
                    <a16:creationId xmlns:a16="http://schemas.microsoft.com/office/drawing/2014/main" id="{6C848313-2706-4326-88D5-22EB39D1998C}"/>
                  </a:ext>
                </a:extLst>
              </p:cNvPr>
              <p:cNvSpPr/>
              <p:nvPr/>
            </p:nvSpPr>
            <p:spPr>
              <a:xfrm>
                <a:off x="405553" y="3359561"/>
                <a:ext cx="517459" cy="240572"/>
              </a:xfrm>
              <a:custGeom>
                <a:avLst/>
                <a:gdLst>
                  <a:gd name="connsiteX0" fmla="*/ 472909 w 517459"/>
                  <a:gd name="connsiteY0" fmla="*/ 76500 h 240572"/>
                  <a:gd name="connsiteX1" fmla="*/ 308209 w 517459"/>
                  <a:gd name="connsiteY1" fmla="*/ 27000 h 240572"/>
                  <a:gd name="connsiteX2" fmla="*/ 260059 w 517459"/>
                  <a:gd name="connsiteY2" fmla="*/ 18450 h 240572"/>
                  <a:gd name="connsiteX3" fmla="*/ 275359 w 517459"/>
                  <a:gd name="connsiteY3" fmla="*/ 27450 h 240572"/>
                  <a:gd name="connsiteX4" fmla="*/ 408559 w 517459"/>
                  <a:gd name="connsiteY4" fmla="*/ 67050 h 240572"/>
                  <a:gd name="connsiteX5" fmla="*/ 482809 w 517459"/>
                  <a:gd name="connsiteY5" fmla="*/ 103050 h 240572"/>
                  <a:gd name="connsiteX6" fmla="*/ 501709 w 517459"/>
                  <a:gd name="connsiteY6" fmla="*/ 153000 h 240572"/>
                  <a:gd name="connsiteX7" fmla="*/ 460309 w 517459"/>
                  <a:gd name="connsiteY7" fmla="*/ 170550 h 240572"/>
                  <a:gd name="connsiteX8" fmla="*/ 409459 w 517459"/>
                  <a:gd name="connsiteY8" fmla="*/ 163800 h 240572"/>
                  <a:gd name="connsiteX9" fmla="*/ 278959 w 517459"/>
                  <a:gd name="connsiteY9" fmla="*/ 135900 h 240572"/>
                  <a:gd name="connsiteX10" fmla="*/ 343309 w 517459"/>
                  <a:gd name="connsiteY10" fmla="*/ 165150 h 240572"/>
                  <a:gd name="connsiteX11" fmla="*/ 371659 w 517459"/>
                  <a:gd name="connsiteY11" fmla="*/ 192600 h 240572"/>
                  <a:gd name="connsiteX12" fmla="*/ 336559 w 517459"/>
                  <a:gd name="connsiteY12" fmla="*/ 211050 h 240572"/>
                  <a:gd name="connsiteX13" fmla="*/ 181759 w 517459"/>
                  <a:gd name="connsiteY13" fmla="*/ 201150 h 240572"/>
                  <a:gd name="connsiteX14" fmla="*/ 80059 w 517459"/>
                  <a:gd name="connsiteY14" fmla="*/ 192600 h 240572"/>
                  <a:gd name="connsiteX15" fmla="*/ 62059 w 517459"/>
                  <a:gd name="connsiteY15" fmla="*/ 186300 h 240572"/>
                  <a:gd name="connsiteX16" fmla="*/ 35509 w 517459"/>
                  <a:gd name="connsiteY16" fmla="*/ 133200 h 240572"/>
                  <a:gd name="connsiteX17" fmla="*/ 34159 w 517459"/>
                  <a:gd name="connsiteY17" fmla="*/ 49050 h 240572"/>
                  <a:gd name="connsiteX18" fmla="*/ 41809 w 517459"/>
                  <a:gd name="connsiteY18" fmla="*/ 0 h 240572"/>
                  <a:gd name="connsiteX19" fmla="*/ 11659 w 517459"/>
                  <a:gd name="connsiteY19" fmla="*/ 62550 h 240572"/>
                  <a:gd name="connsiteX20" fmla="*/ 19759 w 517459"/>
                  <a:gd name="connsiteY20" fmla="*/ 228600 h 240572"/>
                  <a:gd name="connsiteX21" fmla="*/ 205609 w 517459"/>
                  <a:gd name="connsiteY21" fmla="*/ 231300 h 240572"/>
                  <a:gd name="connsiteX22" fmla="*/ 438259 w 517459"/>
                  <a:gd name="connsiteY22" fmla="*/ 211950 h 240572"/>
                  <a:gd name="connsiteX23" fmla="*/ 517459 w 517459"/>
                  <a:gd name="connsiteY23" fmla="*/ 121950 h 240572"/>
                  <a:gd name="connsiteX24" fmla="*/ 472909 w 517459"/>
                  <a:gd name="connsiteY24" fmla="*/ 76500 h 240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17459" h="240572">
                    <a:moveTo>
                      <a:pt x="472909" y="76500"/>
                    </a:moveTo>
                    <a:cubicBezTo>
                      <a:pt x="421159" y="49950"/>
                      <a:pt x="364009" y="40050"/>
                      <a:pt x="308209" y="27000"/>
                    </a:cubicBezTo>
                    <a:cubicBezTo>
                      <a:pt x="292909" y="23400"/>
                      <a:pt x="277609" y="15300"/>
                      <a:pt x="260059" y="18450"/>
                    </a:cubicBezTo>
                    <a:cubicBezTo>
                      <a:pt x="263659" y="25650"/>
                      <a:pt x="269959" y="25650"/>
                      <a:pt x="275359" y="27450"/>
                    </a:cubicBezTo>
                    <a:cubicBezTo>
                      <a:pt x="319909" y="40500"/>
                      <a:pt x="364009" y="54000"/>
                      <a:pt x="408559" y="67050"/>
                    </a:cubicBezTo>
                    <a:cubicBezTo>
                      <a:pt x="435109" y="75150"/>
                      <a:pt x="460759" y="85950"/>
                      <a:pt x="482809" y="103050"/>
                    </a:cubicBezTo>
                    <a:cubicBezTo>
                      <a:pt x="499009" y="115650"/>
                      <a:pt x="505759" y="135000"/>
                      <a:pt x="501709" y="153000"/>
                    </a:cubicBezTo>
                    <a:cubicBezTo>
                      <a:pt x="497209" y="171900"/>
                      <a:pt x="476959" y="171900"/>
                      <a:pt x="460309" y="170550"/>
                    </a:cubicBezTo>
                    <a:cubicBezTo>
                      <a:pt x="443209" y="169200"/>
                      <a:pt x="426109" y="166950"/>
                      <a:pt x="409459" y="163800"/>
                    </a:cubicBezTo>
                    <a:cubicBezTo>
                      <a:pt x="365809" y="154800"/>
                      <a:pt x="322609" y="145350"/>
                      <a:pt x="278959" y="135900"/>
                    </a:cubicBezTo>
                    <a:cubicBezTo>
                      <a:pt x="299659" y="147150"/>
                      <a:pt x="321709" y="155700"/>
                      <a:pt x="343309" y="165150"/>
                    </a:cubicBezTo>
                    <a:cubicBezTo>
                      <a:pt x="355909" y="171000"/>
                      <a:pt x="374359" y="176400"/>
                      <a:pt x="371659" y="192600"/>
                    </a:cubicBezTo>
                    <a:cubicBezTo>
                      <a:pt x="369409" y="208350"/>
                      <a:pt x="350059" y="208800"/>
                      <a:pt x="336559" y="211050"/>
                    </a:cubicBezTo>
                    <a:cubicBezTo>
                      <a:pt x="284359" y="221400"/>
                      <a:pt x="232609" y="216000"/>
                      <a:pt x="181759" y="201150"/>
                    </a:cubicBezTo>
                    <a:cubicBezTo>
                      <a:pt x="148459" y="191250"/>
                      <a:pt x="116059" y="173700"/>
                      <a:pt x="80059" y="192600"/>
                    </a:cubicBezTo>
                    <a:cubicBezTo>
                      <a:pt x="73759" y="196200"/>
                      <a:pt x="67459" y="191250"/>
                      <a:pt x="62059" y="186300"/>
                    </a:cubicBezTo>
                    <a:cubicBezTo>
                      <a:pt x="46309" y="171900"/>
                      <a:pt x="40009" y="153000"/>
                      <a:pt x="35509" y="133200"/>
                    </a:cubicBezTo>
                    <a:cubicBezTo>
                      <a:pt x="28309" y="101700"/>
                      <a:pt x="27409" y="79650"/>
                      <a:pt x="34159" y="49050"/>
                    </a:cubicBezTo>
                    <a:cubicBezTo>
                      <a:pt x="36409" y="38700"/>
                      <a:pt x="40459" y="16200"/>
                      <a:pt x="41809" y="0"/>
                    </a:cubicBezTo>
                    <a:cubicBezTo>
                      <a:pt x="34159" y="8550"/>
                      <a:pt x="14359" y="56250"/>
                      <a:pt x="11659" y="62550"/>
                    </a:cubicBezTo>
                    <a:cubicBezTo>
                      <a:pt x="-5441" y="118800"/>
                      <a:pt x="-4541" y="154350"/>
                      <a:pt x="19759" y="228600"/>
                    </a:cubicBezTo>
                    <a:cubicBezTo>
                      <a:pt x="27859" y="253350"/>
                      <a:pt x="152509" y="232200"/>
                      <a:pt x="205609" y="231300"/>
                    </a:cubicBezTo>
                    <a:cubicBezTo>
                      <a:pt x="283459" y="225450"/>
                      <a:pt x="361309" y="228600"/>
                      <a:pt x="438259" y="211950"/>
                    </a:cubicBezTo>
                    <a:cubicBezTo>
                      <a:pt x="519259" y="194400"/>
                      <a:pt x="514309" y="184950"/>
                      <a:pt x="517459" y="121950"/>
                    </a:cubicBezTo>
                    <a:cubicBezTo>
                      <a:pt x="508909" y="100350"/>
                      <a:pt x="492259" y="86400"/>
                      <a:pt x="472909" y="76500"/>
                    </a:cubicBezTo>
                    <a:close/>
                  </a:path>
                </a:pathLst>
              </a:custGeom>
              <a:solidFill>
                <a:srgbClr val="E2C2A7"/>
              </a:solidFill>
              <a:ln w="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: Shape 148">
                <a:extLst>
                  <a:ext uri="{FF2B5EF4-FFF2-40B4-BE49-F238E27FC236}">
                    <a16:creationId xmlns:a16="http://schemas.microsoft.com/office/drawing/2014/main" id="{389695C0-7557-45DF-B164-19E60E8F9848}"/>
                  </a:ext>
                </a:extLst>
              </p:cNvPr>
              <p:cNvSpPr/>
              <p:nvPr/>
            </p:nvSpPr>
            <p:spPr>
              <a:xfrm>
                <a:off x="691713" y="3244811"/>
                <a:ext cx="533250" cy="244421"/>
              </a:xfrm>
              <a:custGeom>
                <a:avLst/>
                <a:gdLst>
                  <a:gd name="connsiteX0" fmla="*/ 497700 w 533250"/>
                  <a:gd name="connsiteY0" fmla="*/ 157500 h 244421"/>
                  <a:gd name="connsiteX1" fmla="*/ 515700 w 533250"/>
                  <a:gd name="connsiteY1" fmla="*/ 51750 h 244421"/>
                  <a:gd name="connsiteX2" fmla="*/ 522450 w 533250"/>
                  <a:gd name="connsiteY2" fmla="*/ 0 h 244421"/>
                  <a:gd name="connsiteX3" fmla="*/ 501300 w 533250"/>
                  <a:gd name="connsiteY3" fmla="*/ 97200 h 244421"/>
                  <a:gd name="connsiteX4" fmla="*/ 451800 w 533250"/>
                  <a:gd name="connsiteY4" fmla="*/ 192150 h 244421"/>
                  <a:gd name="connsiteX5" fmla="*/ 414900 w 533250"/>
                  <a:gd name="connsiteY5" fmla="*/ 198900 h 244421"/>
                  <a:gd name="connsiteX6" fmla="*/ 409500 w 533250"/>
                  <a:gd name="connsiteY6" fmla="*/ 164250 h 244421"/>
                  <a:gd name="connsiteX7" fmla="*/ 428400 w 533250"/>
                  <a:gd name="connsiteY7" fmla="*/ 102150 h 244421"/>
                  <a:gd name="connsiteX8" fmla="*/ 446400 w 533250"/>
                  <a:gd name="connsiteY8" fmla="*/ 37800 h 244421"/>
                  <a:gd name="connsiteX9" fmla="*/ 427050 w 533250"/>
                  <a:gd name="connsiteY9" fmla="*/ 75600 h 244421"/>
                  <a:gd name="connsiteX10" fmla="*/ 377100 w 533250"/>
                  <a:gd name="connsiteY10" fmla="*/ 192600 h 244421"/>
                  <a:gd name="connsiteX11" fmla="*/ 339300 w 533250"/>
                  <a:gd name="connsiteY11" fmla="*/ 207900 h 244421"/>
                  <a:gd name="connsiteX12" fmla="*/ 321300 w 533250"/>
                  <a:gd name="connsiteY12" fmla="*/ 176850 h 244421"/>
                  <a:gd name="connsiteX13" fmla="*/ 321300 w 533250"/>
                  <a:gd name="connsiteY13" fmla="*/ 147600 h 244421"/>
                  <a:gd name="connsiteX14" fmla="*/ 304650 w 533250"/>
                  <a:gd name="connsiteY14" fmla="*/ 137250 h 244421"/>
                  <a:gd name="connsiteX15" fmla="*/ 270900 w 533250"/>
                  <a:gd name="connsiteY15" fmla="*/ 126900 h 244421"/>
                  <a:gd name="connsiteX16" fmla="*/ 246600 w 533250"/>
                  <a:gd name="connsiteY16" fmla="*/ 59400 h 244421"/>
                  <a:gd name="connsiteX17" fmla="*/ 173700 w 533250"/>
                  <a:gd name="connsiteY17" fmla="*/ 70200 h 244421"/>
                  <a:gd name="connsiteX18" fmla="*/ 28800 w 533250"/>
                  <a:gd name="connsiteY18" fmla="*/ 10350 h 244421"/>
                  <a:gd name="connsiteX19" fmla="*/ 0 w 533250"/>
                  <a:gd name="connsiteY19" fmla="*/ 11700 h 244421"/>
                  <a:gd name="connsiteX20" fmla="*/ 57600 w 533250"/>
                  <a:gd name="connsiteY20" fmla="*/ 40500 h 244421"/>
                  <a:gd name="connsiteX21" fmla="*/ 218250 w 533250"/>
                  <a:gd name="connsiteY21" fmla="*/ 91800 h 244421"/>
                  <a:gd name="connsiteX22" fmla="*/ 241200 w 533250"/>
                  <a:gd name="connsiteY22" fmla="*/ 107100 h 244421"/>
                  <a:gd name="connsiteX23" fmla="*/ 248850 w 533250"/>
                  <a:gd name="connsiteY23" fmla="*/ 213300 h 244421"/>
                  <a:gd name="connsiteX24" fmla="*/ 285300 w 533250"/>
                  <a:gd name="connsiteY24" fmla="*/ 228600 h 244421"/>
                  <a:gd name="connsiteX25" fmla="*/ 313650 w 533250"/>
                  <a:gd name="connsiteY25" fmla="*/ 244350 h 244421"/>
                  <a:gd name="connsiteX26" fmla="*/ 376200 w 533250"/>
                  <a:gd name="connsiteY26" fmla="*/ 242550 h 244421"/>
                  <a:gd name="connsiteX27" fmla="*/ 533250 w 533250"/>
                  <a:gd name="connsiteY27" fmla="*/ 194850 h 244421"/>
                  <a:gd name="connsiteX28" fmla="*/ 497700 w 533250"/>
                  <a:gd name="connsiteY28" fmla="*/ 157500 h 244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33250" h="244421">
                    <a:moveTo>
                      <a:pt x="497700" y="157500"/>
                    </a:moveTo>
                    <a:cubicBezTo>
                      <a:pt x="508050" y="122850"/>
                      <a:pt x="509400" y="86850"/>
                      <a:pt x="515700" y="51750"/>
                    </a:cubicBezTo>
                    <a:cubicBezTo>
                      <a:pt x="518400" y="36900"/>
                      <a:pt x="524250" y="22050"/>
                      <a:pt x="522450" y="0"/>
                    </a:cubicBezTo>
                    <a:cubicBezTo>
                      <a:pt x="510750" y="36000"/>
                      <a:pt x="505800" y="66600"/>
                      <a:pt x="501300" y="97200"/>
                    </a:cubicBezTo>
                    <a:cubicBezTo>
                      <a:pt x="495900" y="134550"/>
                      <a:pt x="483300" y="168750"/>
                      <a:pt x="451800" y="192150"/>
                    </a:cubicBezTo>
                    <a:cubicBezTo>
                      <a:pt x="441450" y="199800"/>
                      <a:pt x="428400" y="208350"/>
                      <a:pt x="414900" y="198900"/>
                    </a:cubicBezTo>
                    <a:cubicBezTo>
                      <a:pt x="401400" y="189900"/>
                      <a:pt x="405900" y="176400"/>
                      <a:pt x="409500" y="164250"/>
                    </a:cubicBezTo>
                    <a:cubicBezTo>
                      <a:pt x="415350" y="143550"/>
                      <a:pt x="422550" y="122850"/>
                      <a:pt x="428400" y="102150"/>
                    </a:cubicBezTo>
                    <a:cubicBezTo>
                      <a:pt x="434700" y="81000"/>
                      <a:pt x="440550" y="59400"/>
                      <a:pt x="446400" y="37800"/>
                    </a:cubicBezTo>
                    <a:cubicBezTo>
                      <a:pt x="433800" y="48150"/>
                      <a:pt x="429750" y="62100"/>
                      <a:pt x="427050" y="75600"/>
                    </a:cubicBezTo>
                    <a:cubicBezTo>
                      <a:pt x="418950" y="118350"/>
                      <a:pt x="398250" y="155250"/>
                      <a:pt x="377100" y="192600"/>
                    </a:cubicBezTo>
                    <a:cubicBezTo>
                      <a:pt x="367650" y="209250"/>
                      <a:pt x="354600" y="211050"/>
                      <a:pt x="339300" y="207900"/>
                    </a:cubicBezTo>
                    <a:cubicBezTo>
                      <a:pt x="322200" y="204750"/>
                      <a:pt x="319950" y="191700"/>
                      <a:pt x="321300" y="176850"/>
                    </a:cubicBezTo>
                    <a:cubicBezTo>
                      <a:pt x="322200" y="166950"/>
                      <a:pt x="321750" y="157500"/>
                      <a:pt x="321300" y="147600"/>
                    </a:cubicBezTo>
                    <a:cubicBezTo>
                      <a:pt x="320850" y="137250"/>
                      <a:pt x="318150" y="129150"/>
                      <a:pt x="304650" y="137250"/>
                    </a:cubicBezTo>
                    <a:cubicBezTo>
                      <a:pt x="289800" y="146250"/>
                      <a:pt x="280350" y="139950"/>
                      <a:pt x="270900" y="126900"/>
                    </a:cubicBezTo>
                    <a:cubicBezTo>
                      <a:pt x="256950" y="107100"/>
                      <a:pt x="250200" y="85050"/>
                      <a:pt x="246600" y="59400"/>
                    </a:cubicBezTo>
                    <a:cubicBezTo>
                      <a:pt x="222750" y="77850"/>
                      <a:pt x="198450" y="75150"/>
                      <a:pt x="173700" y="70200"/>
                    </a:cubicBezTo>
                    <a:cubicBezTo>
                      <a:pt x="121500" y="59400"/>
                      <a:pt x="77400" y="29250"/>
                      <a:pt x="28800" y="10350"/>
                    </a:cubicBezTo>
                    <a:cubicBezTo>
                      <a:pt x="20700" y="7200"/>
                      <a:pt x="12600" y="3150"/>
                      <a:pt x="0" y="11700"/>
                    </a:cubicBezTo>
                    <a:cubicBezTo>
                      <a:pt x="20700" y="22500"/>
                      <a:pt x="38700" y="32850"/>
                      <a:pt x="57600" y="40500"/>
                    </a:cubicBezTo>
                    <a:cubicBezTo>
                      <a:pt x="109800" y="62100"/>
                      <a:pt x="159300" y="91800"/>
                      <a:pt x="218250" y="91800"/>
                    </a:cubicBezTo>
                    <a:cubicBezTo>
                      <a:pt x="228150" y="91800"/>
                      <a:pt x="236250" y="97650"/>
                      <a:pt x="241200" y="107100"/>
                    </a:cubicBezTo>
                    <a:cubicBezTo>
                      <a:pt x="259650" y="141300"/>
                      <a:pt x="269100" y="175950"/>
                      <a:pt x="248850" y="213300"/>
                    </a:cubicBezTo>
                    <a:cubicBezTo>
                      <a:pt x="264150" y="210150"/>
                      <a:pt x="276300" y="215100"/>
                      <a:pt x="285300" y="228600"/>
                    </a:cubicBezTo>
                    <a:cubicBezTo>
                      <a:pt x="291600" y="238050"/>
                      <a:pt x="301500" y="244350"/>
                      <a:pt x="313650" y="244350"/>
                    </a:cubicBezTo>
                    <a:cubicBezTo>
                      <a:pt x="334350" y="244800"/>
                      <a:pt x="355500" y="243000"/>
                      <a:pt x="376200" y="242550"/>
                    </a:cubicBezTo>
                    <a:cubicBezTo>
                      <a:pt x="433350" y="240750"/>
                      <a:pt x="476100" y="194400"/>
                      <a:pt x="533250" y="194850"/>
                    </a:cubicBezTo>
                    <a:cubicBezTo>
                      <a:pt x="500400" y="190350"/>
                      <a:pt x="490500" y="181800"/>
                      <a:pt x="497700" y="157500"/>
                    </a:cubicBezTo>
                    <a:close/>
                  </a:path>
                </a:pathLst>
              </a:custGeom>
              <a:solidFill>
                <a:srgbClr val="E2C2A7"/>
              </a:solidFill>
              <a:ln w="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: Shape 149">
                <a:extLst>
                  <a:ext uri="{FF2B5EF4-FFF2-40B4-BE49-F238E27FC236}">
                    <a16:creationId xmlns:a16="http://schemas.microsoft.com/office/drawing/2014/main" id="{3614A10C-1262-425F-B6BB-3C100A319C6C}"/>
                  </a:ext>
                </a:extLst>
              </p:cNvPr>
              <p:cNvSpPr/>
              <p:nvPr/>
            </p:nvSpPr>
            <p:spPr>
              <a:xfrm>
                <a:off x="809162" y="3164711"/>
                <a:ext cx="178650" cy="136349"/>
              </a:xfrm>
              <a:custGeom>
                <a:avLst/>
                <a:gdLst>
                  <a:gd name="connsiteX0" fmla="*/ 178650 w 178650"/>
                  <a:gd name="connsiteY0" fmla="*/ 136350 h 136349"/>
                  <a:gd name="connsiteX1" fmla="*/ 168300 w 178650"/>
                  <a:gd name="connsiteY1" fmla="*/ 119250 h 136349"/>
                  <a:gd name="connsiteX2" fmla="*/ 173700 w 178650"/>
                  <a:gd name="connsiteY2" fmla="*/ 47250 h 136349"/>
                  <a:gd name="connsiteX3" fmla="*/ 177750 w 178650"/>
                  <a:gd name="connsiteY3" fmla="*/ 37800 h 136349"/>
                  <a:gd name="connsiteX4" fmla="*/ 166050 w 178650"/>
                  <a:gd name="connsiteY4" fmla="*/ 33300 h 136349"/>
                  <a:gd name="connsiteX5" fmla="*/ 93600 w 178650"/>
                  <a:gd name="connsiteY5" fmla="*/ 14850 h 136349"/>
                  <a:gd name="connsiteX6" fmla="*/ 0 w 178650"/>
                  <a:gd name="connsiteY6" fmla="*/ 0 h 136349"/>
                  <a:gd name="connsiteX7" fmla="*/ 102150 w 178650"/>
                  <a:gd name="connsiteY7" fmla="*/ 46800 h 136349"/>
                  <a:gd name="connsiteX8" fmla="*/ 178650 w 178650"/>
                  <a:gd name="connsiteY8" fmla="*/ 136350 h 136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8650" h="136349">
                    <a:moveTo>
                      <a:pt x="178650" y="136350"/>
                    </a:moveTo>
                    <a:cubicBezTo>
                      <a:pt x="173250" y="127350"/>
                      <a:pt x="170550" y="123300"/>
                      <a:pt x="168300" y="119250"/>
                    </a:cubicBezTo>
                    <a:cubicBezTo>
                      <a:pt x="149400" y="85950"/>
                      <a:pt x="149850" y="78300"/>
                      <a:pt x="173700" y="47250"/>
                    </a:cubicBezTo>
                    <a:cubicBezTo>
                      <a:pt x="175950" y="44550"/>
                      <a:pt x="180000" y="41850"/>
                      <a:pt x="177750" y="37800"/>
                    </a:cubicBezTo>
                    <a:cubicBezTo>
                      <a:pt x="175500" y="33300"/>
                      <a:pt x="170550" y="32400"/>
                      <a:pt x="166050" y="33300"/>
                    </a:cubicBezTo>
                    <a:cubicBezTo>
                      <a:pt x="139050" y="37350"/>
                      <a:pt x="117000" y="24750"/>
                      <a:pt x="93600" y="14850"/>
                    </a:cubicBezTo>
                    <a:cubicBezTo>
                      <a:pt x="64350" y="2250"/>
                      <a:pt x="31950" y="2700"/>
                      <a:pt x="0" y="0"/>
                    </a:cubicBezTo>
                    <a:cubicBezTo>
                      <a:pt x="34200" y="15750"/>
                      <a:pt x="72450" y="22500"/>
                      <a:pt x="102150" y="46800"/>
                    </a:cubicBezTo>
                    <a:cubicBezTo>
                      <a:pt x="131850" y="70200"/>
                      <a:pt x="140850" y="111150"/>
                      <a:pt x="178650" y="136350"/>
                    </a:cubicBezTo>
                    <a:close/>
                  </a:path>
                </a:pathLst>
              </a:custGeom>
              <a:solidFill>
                <a:srgbClr val="E2C2A7"/>
              </a:solidFill>
              <a:ln w="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: Shape 150">
                <a:extLst>
                  <a:ext uri="{FF2B5EF4-FFF2-40B4-BE49-F238E27FC236}">
                    <a16:creationId xmlns:a16="http://schemas.microsoft.com/office/drawing/2014/main" id="{0466BC9D-61E1-4650-ACA8-D461A5394A60}"/>
                  </a:ext>
                </a:extLst>
              </p:cNvPr>
              <p:cNvSpPr/>
              <p:nvPr/>
            </p:nvSpPr>
            <p:spPr>
              <a:xfrm>
                <a:off x="1250554" y="3082808"/>
                <a:ext cx="499392" cy="340652"/>
              </a:xfrm>
              <a:custGeom>
                <a:avLst/>
                <a:gdLst>
                  <a:gd name="connsiteX0" fmla="*/ 494159 w 499392"/>
                  <a:gd name="connsiteY0" fmla="*/ 175053 h 340652"/>
                  <a:gd name="connsiteX1" fmla="*/ 419008 w 499392"/>
                  <a:gd name="connsiteY1" fmla="*/ 58953 h 340652"/>
                  <a:gd name="connsiteX2" fmla="*/ 350159 w 499392"/>
                  <a:gd name="connsiteY2" fmla="*/ 6303 h 340652"/>
                  <a:gd name="connsiteX3" fmla="*/ 293909 w 499392"/>
                  <a:gd name="connsiteY3" fmla="*/ 2253 h 340652"/>
                  <a:gd name="connsiteX4" fmla="*/ 337559 w 499392"/>
                  <a:gd name="connsiteY4" fmla="*/ 39603 h 340652"/>
                  <a:gd name="connsiteX5" fmla="*/ 392459 w 499392"/>
                  <a:gd name="connsiteY5" fmla="*/ 135903 h 340652"/>
                  <a:gd name="connsiteX6" fmla="*/ 372209 w 499392"/>
                  <a:gd name="connsiteY6" fmla="*/ 181353 h 340652"/>
                  <a:gd name="connsiteX7" fmla="*/ 333059 w 499392"/>
                  <a:gd name="connsiteY7" fmla="*/ 164253 h 340652"/>
                  <a:gd name="connsiteX8" fmla="*/ 319559 w 499392"/>
                  <a:gd name="connsiteY8" fmla="*/ 153903 h 340652"/>
                  <a:gd name="connsiteX9" fmla="*/ 309209 w 499392"/>
                  <a:gd name="connsiteY9" fmla="*/ 169203 h 340652"/>
                  <a:gd name="connsiteX10" fmla="*/ 256559 w 499392"/>
                  <a:gd name="connsiteY10" fmla="*/ 217803 h 340652"/>
                  <a:gd name="connsiteX11" fmla="*/ 96359 w 499392"/>
                  <a:gd name="connsiteY11" fmla="*/ 207453 h 340652"/>
                  <a:gd name="connsiteX12" fmla="*/ 72509 w 499392"/>
                  <a:gd name="connsiteY12" fmla="*/ 205653 h 340652"/>
                  <a:gd name="connsiteX13" fmla="*/ 509 w 499392"/>
                  <a:gd name="connsiteY13" fmla="*/ 340653 h 340652"/>
                  <a:gd name="connsiteX14" fmla="*/ 59009 w 499392"/>
                  <a:gd name="connsiteY14" fmla="*/ 301953 h 340652"/>
                  <a:gd name="connsiteX15" fmla="*/ 68909 w 499392"/>
                  <a:gd name="connsiteY15" fmla="*/ 299253 h 340652"/>
                  <a:gd name="connsiteX16" fmla="*/ 351508 w 499392"/>
                  <a:gd name="connsiteY16" fmla="*/ 231753 h 340652"/>
                  <a:gd name="connsiteX17" fmla="*/ 495508 w 499392"/>
                  <a:gd name="connsiteY17" fmla="*/ 200253 h 340652"/>
                  <a:gd name="connsiteX18" fmla="*/ 494159 w 499392"/>
                  <a:gd name="connsiteY18" fmla="*/ 175053 h 34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99392" h="340652">
                    <a:moveTo>
                      <a:pt x="494159" y="175053"/>
                    </a:moveTo>
                    <a:cubicBezTo>
                      <a:pt x="475258" y="132303"/>
                      <a:pt x="450059" y="93603"/>
                      <a:pt x="419008" y="58953"/>
                    </a:cubicBezTo>
                    <a:cubicBezTo>
                      <a:pt x="399659" y="37353"/>
                      <a:pt x="377609" y="18003"/>
                      <a:pt x="350159" y="6303"/>
                    </a:cubicBezTo>
                    <a:cubicBezTo>
                      <a:pt x="338459" y="1353"/>
                      <a:pt x="324959" y="-2697"/>
                      <a:pt x="293909" y="2253"/>
                    </a:cubicBezTo>
                    <a:cubicBezTo>
                      <a:pt x="319109" y="16653"/>
                      <a:pt x="328559" y="30153"/>
                      <a:pt x="337559" y="39603"/>
                    </a:cubicBezTo>
                    <a:cubicBezTo>
                      <a:pt x="363209" y="67503"/>
                      <a:pt x="384359" y="98103"/>
                      <a:pt x="392459" y="135903"/>
                    </a:cubicBezTo>
                    <a:cubicBezTo>
                      <a:pt x="396959" y="156603"/>
                      <a:pt x="387959" y="175053"/>
                      <a:pt x="372209" y="181353"/>
                    </a:cubicBezTo>
                    <a:cubicBezTo>
                      <a:pt x="353758" y="188553"/>
                      <a:pt x="342059" y="179553"/>
                      <a:pt x="333059" y="164253"/>
                    </a:cubicBezTo>
                    <a:cubicBezTo>
                      <a:pt x="329909" y="159303"/>
                      <a:pt x="326758" y="153003"/>
                      <a:pt x="319559" y="153903"/>
                    </a:cubicBezTo>
                    <a:cubicBezTo>
                      <a:pt x="311008" y="154803"/>
                      <a:pt x="309659" y="162903"/>
                      <a:pt x="309209" y="169203"/>
                    </a:cubicBezTo>
                    <a:cubicBezTo>
                      <a:pt x="305609" y="200703"/>
                      <a:pt x="285809" y="214203"/>
                      <a:pt x="256559" y="217803"/>
                    </a:cubicBezTo>
                    <a:cubicBezTo>
                      <a:pt x="202559" y="224103"/>
                      <a:pt x="149009" y="222303"/>
                      <a:pt x="96359" y="207453"/>
                    </a:cubicBezTo>
                    <a:cubicBezTo>
                      <a:pt x="88259" y="205203"/>
                      <a:pt x="81059" y="201603"/>
                      <a:pt x="72509" y="205653"/>
                    </a:cubicBezTo>
                    <a:cubicBezTo>
                      <a:pt x="40559" y="220053"/>
                      <a:pt x="-5341" y="305103"/>
                      <a:pt x="509" y="340653"/>
                    </a:cubicBezTo>
                    <a:cubicBezTo>
                      <a:pt x="19859" y="328503"/>
                      <a:pt x="30208" y="311403"/>
                      <a:pt x="59009" y="301953"/>
                    </a:cubicBezTo>
                    <a:cubicBezTo>
                      <a:pt x="62159" y="300603"/>
                      <a:pt x="65309" y="300153"/>
                      <a:pt x="68909" y="299253"/>
                    </a:cubicBezTo>
                    <a:cubicBezTo>
                      <a:pt x="162059" y="272703"/>
                      <a:pt x="257008" y="253803"/>
                      <a:pt x="351508" y="231753"/>
                    </a:cubicBezTo>
                    <a:cubicBezTo>
                      <a:pt x="399209" y="220503"/>
                      <a:pt x="446909" y="208353"/>
                      <a:pt x="495508" y="200253"/>
                    </a:cubicBezTo>
                    <a:cubicBezTo>
                      <a:pt x="503159" y="191253"/>
                      <a:pt x="497758" y="182703"/>
                      <a:pt x="494159" y="175053"/>
                    </a:cubicBezTo>
                    <a:close/>
                  </a:path>
                </a:pathLst>
              </a:custGeom>
              <a:solidFill>
                <a:srgbClr val="E2C2A7"/>
              </a:solidFill>
              <a:ln w="449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7" name="Freeform: Shape 146">
              <a:extLst>
                <a:ext uri="{FF2B5EF4-FFF2-40B4-BE49-F238E27FC236}">
                  <a16:creationId xmlns:a16="http://schemas.microsoft.com/office/drawing/2014/main" id="{F80DBFC6-9075-48FD-9126-8734B12D4E4C}"/>
                </a:ext>
              </a:extLst>
            </p:cNvPr>
            <p:cNvSpPr/>
            <p:nvPr/>
          </p:nvSpPr>
          <p:spPr>
            <a:xfrm>
              <a:off x="2063940" y="5747308"/>
              <a:ext cx="273881" cy="307612"/>
            </a:xfrm>
            <a:custGeom>
              <a:avLst/>
              <a:gdLst>
                <a:gd name="connsiteX0" fmla="*/ 200825 w 216512"/>
                <a:gd name="connsiteY0" fmla="*/ 243177 h 243177"/>
                <a:gd name="connsiteX1" fmla="*/ 142775 w 216512"/>
                <a:gd name="connsiteY1" fmla="*/ 133827 h 243177"/>
                <a:gd name="connsiteX2" fmla="*/ 78875 w 216512"/>
                <a:gd name="connsiteY2" fmla="*/ 69027 h 243177"/>
                <a:gd name="connsiteX3" fmla="*/ 125 w 216512"/>
                <a:gd name="connsiteY3" fmla="*/ 45177 h 243177"/>
                <a:gd name="connsiteX4" fmla="*/ 12725 w 216512"/>
                <a:gd name="connsiteY4" fmla="*/ 31677 h 243177"/>
                <a:gd name="connsiteX5" fmla="*/ 68075 w 216512"/>
                <a:gd name="connsiteY5" fmla="*/ 8727 h 243177"/>
                <a:gd name="connsiteX6" fmla="*/ 86525 w 216512"/>
                <a:gd name="connsiteY6" fmla="*/ 3777 h 243177"/>
                <a:gd name="connsiteX7" fmla="*/ 98675 w 216512"/>
                <a:gd name="connsiteY7" fmla="*/ 627 h 243177"/>
                <a:gd name="connsiteX8" fmla="*/ 111275 w 216512"/>
                <a:gd name="connsiteY8" fmla="*/ 1077 h 243177"/>
                <a:gd name="connsiteX9" fmla="*/ 145025 w 216512"/>
                <a:gd name="connsiteY9" fmla="*/ 24927 h 243177"/>
                <a:gd name="connsiteX10" fmla="*/ 175625 w 216512"/>
                <a:gd name="connsiteY10" fmla="*/ 83877 h 243177"/>
                <a:gd name="connsiteX11" fmla="*/ 215225 w 216512"/>
                <a:gd name="connsiteY11" fmla="*/ 204927 h 243177"/>
                <a:gd name="connsiteX12" fmla="*/ 205775 w 216512"/>
                <a:gd name="connsiteY12" fmla="*/ 242727 h 243177"/>
                <a:gd name="connsiteX13" fmla="*/ 200825 w 216512"/>
                <a:gd name="connsiteY13" fmla="*/ 243177 h 243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6512" h="243177">
                  <a:moveTo>
                    <a:pt x="200825" y="243177"/>
                  </a:moveTo>
                  <a:cubicBezTo>
                    <a:pt x="190925" y="201777"/>
                    <a:pt x="166625" y="168027"/>
                    <a:pt x="142775" y="133827"/>
                  </a:cubicBezTo>
                  <a:cubicBezTo>
                    <a:pt x="125225" y="108627"/>
                    <a:pt x="103625" y="87477"/>
                    <a:pt x="78875" y="69027"/>
                  </a:cubicBezTo>
                  <a:cubicBezTo>
                    <a:pt x="61775" y="56427"/>
                    <a:pt x="10475" y="45177"/>
                    <a:pt x="125" y="45177"/>
                  </a:cubicBezTo>
                  <a:cubicBezTo>
                    <a:pt x="-1225" y="39327"/>
                    <a:pt x="8675" y="34377"/>
                    <a:pt x="12725" y="31677"/>
                  </a:cubicBezTo>
                  <a:cubicBezTo>
                    <a:pt x="29825" y="21327"/>
                    <a:pt x="49175" y="14577"/>
                    <a:pt x="68075" y="8727"/>
                  </a:cubicBezTo>
                  <a:cubicBezTo>
                    <a:pt x="74375" y="6927"/>
                    <a:pt x="80225" y="5127"/>
                    <a:pt x="86525" y="3777"/>
                  </a:cubicBezTo>
                  <a:cubicBezTo>
                    <a:pt x="90575" y="2877"/>
                    <a:pt x="94625" y="1977"/>
                    <a:pt x="98675" y="627"/>
                  </a:cubicBezTo>
                  <a:cubicBezTo>
                    <a:pt x="103175" y="-273"/>
                    <a:pt x="107225" y="-273"/>
                    <a:pt x="111275" y="1077"/>
                  </a:cubicBezTo>
                  <a:cubicBezTo>
                    <a:pt x="125675" y="4677"/>
                    <a:pt x="136475" y="13677"/>
                    <a:pt x="145025" y="24927"/>
                  </a:cubicBezTo>
                  <a:cubicBezTo>
                    <a:pt x="152225" y="35277"/>
                    <a:pt x="171575" y="73077"/>
                    <a:pt x="175625" y="83877"/>
                  </a:cubicBezTo>
                  <a:cubicBezTo>
                    <a:pt x="185525" y="105927"/>
                    <a:pt x="213425" y="192777"/>
                    <a:pt x="215225" y="204927"/>
                  </a:cubicBezTo>
                  <a:cubicBezTo>
                    <a:pt x="215675" y="218427"/>
                    <a:pt x="221075" y="233277"/>
                    <a:pt x="205775" y="242727"/>
                  </a:cubicBezTo>
                  <a:cubicBezTo>
                    <a:pt x="203975" y="243177"/>
                    <a:pt x="202625" y="243177"/>
                    <a:pt x="200825" y="243177"/>
                  </a:cubicBezTo>
                  <a:close/>
                </a:path>
              </a:pathLst>
            </a:custGeom>
            <a:solidFill>
              <a:srgbClr val="FEFEFE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roup 168">
            <a:extLst>
              <a:ext uri="{FF2B5EF4-FFF2-40B4-BE49-F238E27FC236}">
                <a16:creationId xmlns:a16="http://schemas.microsoft.com/office/drawing/2014/main" id="{8905D8E4-EB15-4EA3-8C43-E442DF6542D0}"/>
              </a:ext>
            </a:extLst>
          </p:cNvPr>
          <p:cNvGrpSpPr/>
          <p:nvPr/>
        </p:nvGrpSpPr>
        <p:grpSpPr>
          <a:xfrm flipH="1">
            <a:off x="10013527" y="5640669"/>
            <a:ext cx="1595295" cy="1175110"/>
            <a:chOff x="3021553" y="4231522"/>
            <a:chExt cx="3075220" cy="2188279"/>
          </a:xfrm>
        </p:grpSpPr>
        <p:sp>
          <p:nvSpPr>
            <p:cNvPr id="45" name="Freeform: Shape 169">
              <a:extLst>
                <a:ext uri="{FF2B5EF4-FFF2-40B4-BE49-F238E27FC236}">
                  <a16:creationId xmlns:a16="http://schemas.microsoft.com/office/drawing/2014/main" id="{88F4DB34-1E16-4194-BF4E-7E9013D33E90}"/>
                </a:ext>
              </a:extLst>
            </p:cNvPr>
            <p:cNvSpPr/>
            <p:nvPr/>
          </p:nvSpPr>
          <p:spPr>
            <a:xfrm>
              <a:off x="3021553" y="5856257"/>
              <a:ext cx="2510902" cy="563544"/>
            </a:xfrm>
            <a:custGeom>
              <a:avLst/>
              <a:gdLst>
                <a:gd name="connsiteX0" fmla="*/ 1075050 w 1984950"/>
                <a:gd name="connsiteY0" fmla="*/ 445500 h 445500"/>
                <a:gd name="connsiteX1" fmla="*/ 0 w 1984950"/>
                <a:gd name="connsiteY1" fmla="*/ 440100 h 445500"/>
                <a:gd name="connsiteX2" fmla="*/ 1154250 w 1984950"/>
                <a:gd name="connsiteY2" fmla="*/ 0 h 445500"/>
                <a:gd name="connsiteX3" fmla="*/ 1984950 w 1984950"/>
                <a:gd name="connsiteY3" fmla="*/ 59400 h 44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4950" h="445500">
                  <a:moveTo>
                    <a:pt x="1075050" y="445500"/>
                  </a:moveTo>
                  <a:lnTo>
                    <a:pt x="0" y="440100"/>
                  </a:lnTo>
                  <a:lnTo>
                    <a:pt x="1154250" y="0"/>
                  </a:lnTo>
                  <a:lnTo>
                    <a:pt x="1984950" y="59400"/>
                  </a:lnTo>
                  <a:close/>
                </a:path>
              </a:pathLst>
            </a:custGeom>
            <a:solidFill>
              <a:srgbClr val="949596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: Shape 170">
              <a:extLst>
                <a:ext uri="{FF2B5EF4-FFF2-40B4-BE49-F238E27FC236}">
                  <a16:creationId xmlns:a16="http://schemas.microsoft.com/office/drawing/2014/main" id="{9EEE9E6C-45A4-4F22-A599-2E0519B6D875}"/>
                </a:ext>
              </a:extLst>
            </p:cNvPr>
            <p:cNvSpPr/>
            <p:nvPr/>
          </p:nvSpPr>
          <p:spPr>
            <a:xfrm>
              <a:off x="4393414" y="4232824"/>
              <a:ext cx="1703359" cy="2124929"/>
            </a:xfrm>
            <a:custGeom>
              <a:avLst/>
              <a:gdLst>
                <a:gd name="connsiteX0" fmla="*/ 1143900 w 1346561"/>
                <a:gd name="connsiteY0" fmla="*/ 1227127 h 1679826"/>
                <a:gd name="connsiteX1" fmla="*/ 0 w 1346561"/>
                <a:gd name="connsiteY1" fmla="*/ 1679826 h 1679826"/>
                <a:gd name="connsiteX2" fmla="*/ 178650 w 1346561"/>
                <a:gd name="connsiteY2" fmla="*/ 375726 h 1679826"/>
                <a:gd name="connsiteX3" fmla="*/ 272700 w 1346561"/>
                <a:gd name="connsiteY3" fmla="*/ 281676 h 1679826"/>
                <a:gd name="connsiteX4" fmla="*/ 1224900 w 1346561"/>
                <a:gd name="connsiteY4" fmla="*/ 32376 h 1679826"/>
                <a:gd name="connsiteX5" fmla="*/ 1340550 w 1346561"/>
                <a:gd name="connsiteY5" fmla="*/ 94926 h 1679826"/>
                <a:gd name="connsiteX6" fmla="*/ 1143900 w 1346561"/>
                <a:gd name="connsiteY6" fmla="*/ 1227127 h 167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6561" h="1679826">
                  <a:moveTo>
                    <a:pt x="1143900" y="1227127"/>
                  </a:moveTo>
                  <a:lnTo>
                    <a:pt x="0" y="1679826"/>
                  </a:lnTo>
                  <a:lnTo>
                    <a:pt x="178650" y="375726"/>
                  </a:lnTo>
                  <a:cubicBezTo>
                    <a:pt x="178650" y="308226"/>
                    <a:pt x="204750" y="281676"/>
                    <a:pt x="272700" y="281676"/>
                  </a:cubicBezTo>
                  <a:lnTo>
                    <a:pt x="1224900" y="32376"/>
                  </a:lnTo>
                  <a:cubicBezTo>
                    <a:pt x="1327950" y="6276"/>
                    <a:pt x="1361700" y="-48624"/>
                    <a:pt x="1340550" y="94926"/>
                  </a:cubicBezTo>
                  <a:lnTo>
                    <a:pt x="1143900" y="1227127"/>
                  </a:lnTo>
                  <a:close/>
                </a:path>
              </a:pathLst>
            </a:custGeom>
            <a:solidFill>
              <a:srgbClr val="D6D6E2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: Shape 171">
              <a:extLst>
                <a:ext uri="{FF2B5EF4-FFF2-40B4-BE49-F238E27FC236}">
                  <a16:creationId xmlns:a16="http://schemas.microsoft.com/office/drawing/2014/main" id="{2A16CBC6-1F13-40A6-A38A-F1DA3032712D}"/>
                </a:ext>
              </a:extLst>
            </p:cNvPr>
            <p:cNvSpPr/>
            <p:nvPr/>
          </p:nvSpPr>
          <p:spPr>
            <a:xfrm>
              <a:off x="4467984" y="4231522"/>
              <a:ext cx="1621467" cy="1528532"/>
            </a:xfrm>
            <a:custGeom>
              <a:avLst/>
              <a:gdLst>
                <a:gd name="connsiteX0" fmla="*/ 1160100 w 1281823"/>
                <a:gd name="connsiteY0" fmla="*/ 32505 h 1208355"/>
                <a:gd name="connsiteX1" fmla="*/ 207900 w 1281823"/>
                <a:gd name="connsiteY1" fmla="*/ 281805 h 1208355"/>
                <a:gd name="connsiteX2" fmla="*/ 113850 w 1281823"/>
                <a:gd name="connsiteY2" fmla="*/ 375855 h 1208355"/>
                <a:gd name="connsiteX3" fmla="*/ 0 w 1281823"/>
                <a:gd name="connsiteY3" fmla="*/ 1208355 h 1208355"/>
                <a:gd name="connsiteX4" fmla="*/ 1280250 w 1281823"/>
                <a:gd name="connsiteY4" fmla="*/ 60855 h 1208355"/>
                <a:gd name="connsiteX5" fmla="*/ 1160100 w 1281823"/>
                <a:gd name="connsiteY5" fmla="*/ 32505 h 120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1823" h="1208355">
                  <a:moveTo>
                    <a:pt x="1160100" y="32505"/>
                  </a:moveTo>
                  <a:lnTo>
                    <a:pt x="207900" y="281805"/>
                  </a:lnTo>
                  <a:cubicBezTo>
                    <a:pt x="140400" y="281805"/>
                    <a:pt x="113850" y="307905"/>
                    <a:pt x="113850" y="375855"/>
                  </a:cubicBezTo>
                  <a:lnTo>
                    <a:pt x="0" y="1208355"/>
                  </a:lnTo>
                  <a:lnTo>
                    <a:pt x="1280250" y="60855"/>
                  </a:lnTo>
                  <a:cubicBezTo>
                    <a:pt x="1290150" y="-39045"/>
                    <a:pt x="1253700" y="8655"/>
                    <a:pt x="1160100" y="32505"/>
                  </a:cubicBezTo>
                  <a:close/>
                </a:path>
              </a:pathLst>
            </a:custGeom>
            <a:solidFill>
              <a:srgbClr val="C4C4D3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: Shape 172">
              <a:extLst>
                <a:ext uri="{FF2B5EF4-FFF2-40B4-BE49-F238E27FC236}">
                  <a16:creationId xmlns:a16="http://schemas.microsoft.com/office/drawing/2014/main" id="{0C88516C-6E09-4CCD-9CEA-F53762FC0268}"/>
                </a:ext>
              </a:extLst>
            </p:cNvPr>
            <p:cNvSpPr/>
            <p:nvPr/>
          </p:nvSpPr>
          <p:spPr>
            <a:xfrm>
              <a:off x="3056847" y="5800472"/>
              <a:ext cx="2506348" cy="562973"/>
            </a:xfrm>
            <a:custGeom>
              <a:avLst/>
              <a:gdLst>
                <a:gd name="connsiteX0" fmla="*/ 1071450 w 1981350"/>
                <a:gd name="connsiteY0" fmla="*/ 445050 h 445049"/>
                <a:gd name="connsiteX1" fmla="*/ 0 w 1981350"/>
                <a:gd name="connsiteY1" fmla="*/ 389250 h 445049"/>
                <a:gd name="connsiteX2" fmla="*/ 1150200 w 1981350"/>
                <a:gd name="connsiteY2" fmla="*/ 0 h 445049"/>
                <a:gd name="connsiteX3" fmla="*/ 1981350 w 1981350"/>
                <a:gd name="connsiteY3" fmla="*/ 58950 h 445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1350" h="445049">
                  <a:moveTo>
                    <a:pt x="1071450" y="445050"/>
                  </a:moveTo>
                  <a:lnTo>
                    <a:pt x="0" y="389250"/>
                  </a:lnTo>
                  <a:lnTo>
                    <a:pt x="1150200" y="0"/>
                  </a:lnTo>
                  <a:lnTo>
                    <a:pt x="1981350" y="58950"/>
                  </a:lnTo>
                  <a:close/>
                </a:path>
              </a:pathLst>
            </a:custGeom>
            <a:solidFill>
              <a:srgbClr val="D6D6E2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: Shape 173">
              <a:extLst>
                <a:ext uri="{FF2B5EF4-FFF2-40B4-BE49-F238E27FC236}">
                  <a16:creationId xmlns:a16="http://schemas.microsoft.com/office/drawing/2014/main" id="{346381F1-7CF5-470A-978C-BD6720FDB3FA}"/>
                </a:ext>
              </a:extLst>
            </p:cNvPr>
            <p:cNvSpPr/>
            <p:nvPr/>
          </p:nvSpPr>
          <p:spPr>
            <a:xfrm>
              <a:off x="3056847" y="5811857"/>
              <a:ext cx="1436183" cy="481005"/>
            </a:xfrm>
            <a:custGeom>
              <a:avLst/>
              <a:gdLst>
                <a:gd name="connsiteX0" fmla="*/ 1135350 w 1135350"/>
                <a:gd name="connsiteY0" fmla="*/ 0 h 380250"/>
                <a:gd name="connsiteX1" fmla="*/ 1094850 w 1135350"/>
                <a:gd name="connsiteY1" fmla="*/ 362250 h 380250"/>
                <a:gd name="connsiteX2" fmla="*/ 0 w 1135350"/>
                <a:gd name="connsiteY2" fmla="*/ 380250 h 38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35350" h="380250">
                  <a:moveTo>
                    <a:pt x="1135350" y="0"/>
                  </a:moveTo>
                  <a:lnTo>
                    <a:pt x="1094850" y="362250"/>
                  </a:lnTo>
                  <a:lnTo>
                    <a:pt x="0" y="380250"/>
                  </a:lnTo>
                  <a:close/>
                </a:path>
              </a:pathLst>
            </a:custGeom>
            <a:solidFill>
              <a:srgbClr val="C4C4D3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: Shape 174">
              <a:extLst>
                <a:ext uri="{FF2B5EF4-FFF2-40B4-BE49-F238E27FC236}">
                  <a16:creationId xmlns:a16="http://schemas.microsoft.com/office/drawing/2014/main" id="{47B60716-B518-46FA-824E-B34D9D311F12}"/>
                </a:ext>
              </a:extLst>
            </p:cNvPr>
            <p:cNvSpPr/>
            <p:nvPr/>
          </p:nvSpPr>
          <p:spPr>
            <a:xfrm>
              <a:off x="3697237" y="5946196"/>
              <a:ext cx="776438" cy="306818"/>
            </a:xfrm>
            <a:custGeom>
              <a:avLst/>
              <a:gdLst>
                <a:gd name="connsiteX0" fmla="*/ 613800 w 613800"/>
                <a:gd name="connsiteY0" fmla="*/ 0 h 242550"/>
                <a:gd name="connsiteX1" fmla="*/ 590850 w 613800"/>
                <a:gd name="connsiteY1" fmla="*/ 229050 h 242550"/>
                <a:gd name="connsiteX2" fmla="*/ 0 w 613800"/>
                <a:gd name="connsiteY2" fmla="*/ 242550 h 242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3800" h="242550">
                  <a:moveTo>
                    <a:pt x="613800" y="0"/>
                  </a:moveTo>
                  <a:lnTo>
                    <a:pt x="590850" y="229050"/>
                  </a:lnTo>
                  <a:lnTo>
                    <a:pt x="0" y="242550"/>
                  </a:lnTo>
                  <a:close/>
                </a:path>
              </a:pathLst>
            </a:custGeom>
            <a:solidFill>
              <a:srgbClr val="9599A2"/>
            </a:solidFill>
            <a:ln w="44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0540" y="1264512"/>
            <a:ext cx="8835562" cy="1450416"/>
          </a:xfrm>
          <a:prstGeom prst="rect">
            <a:avLst/>
          </a:prstGeom>
          <a:ln w="38100" cap="sq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3" name="Dikdörtgen 52"/>
          <p:cNvSpPr/>
          <p:nvPr/>
        </p:nvSpPr>
        <p:spPr>
          <a:xfrm>
            <a:off x="1727798" y="1749853"/>
            <a:ext cx="4741211" cy="733980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54" name="Düz Ok Bağlayıcısı 53"/>
          <p:cNvCxnSpPr/>
          <p:nvPr/>
        </p:nvCxnSpPr>
        <p:spPr>
          <a:xfrm>
            <a:off x="3630816" y="2483833"/>
            <a:ext cx="9939" cy="1032433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Dikdörtgen 57"/>
          <p:cNvSpPr/>
          <p:nvPr/>
        </p:nvSpPr>
        <p:spPr>
          <a:xfrm>
            <a:off x="1294978" y="3611927"/>
            <a:ext cx="3856524" cy="19987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>
                <a:solidFill>
                  <a:schemeClr val="accent1">
                    <a:lumMod val="50000"/>
                  </a:schemeClr>
                </a:solidFill>
              </a:rPr>
              <a:t>Belgeyi gönderen idarenin </a:t>
            </a:r>
            <a:endParaRPr lang="tr-TR" sz="1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tr-TR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sz="1600" dirty="0">
                <a:solidFill>
                  <a:schemeClr val="accent1">
                    <a:lumMod val="50000"/>
                  </a:schemeClr>
                </a:solidFill>
              </a:rPr>
              <a:t>Adresi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sz="1600" dirty="0">
                <a:solidFill>
                  <a:schemeClr val="accent1">
                    <a:lumMod val="50000"/>
                  </a:schemeClr>
                </a:solidFill>
              </a:rPr>
              <a:t>Posta kodu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sz="1600" dirty="0">
                <a:solidFill>
                  <a:schemeClr val="accent1">
                    <a:lumMod val="50000"/>
                  </a:schemeClr>
                </a:solidFill>
              </a:rPr>
              <a:t>Telefon ve faks numarası,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sz="1600" dirty="0">
                <a:solidFill>
                  <a:schemeClr val="accent1">
                    <a:lumMod val="50000"/>
                  </a:schemeClr>
                </a:solidFill>
              </a:rPr>
              <a:t>e-posta adresi, internet adresi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sz="1600" dirty="0">
                <a:solidFill>
                  <a:schemeClr val="accent1">
                    <a:lumMod val="50000"/>
                  </a:schemeClr>
                </a:solidFill>
              </a:rPr>
              <a:t>Kayıtlı elektronik posta (KEP) adresi</a:t>
            </a:r>
          </a:p>
        </p:txBody>
      </p:sp>
      <p:sp>
        <p:nvSpPr>
          <p:cNvPr id="59" name="Dikdörtgen 58"/>
          <p:cNvSpPr/>
          <p:nvPr/>
        </p:nvSpPr>
        <p:spPr>
          <a:xfrm>
            <a:off x="7288415" y="1729975"/>
            <a:ext cx="2087217" cy="764407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60" name="Düz Ok Bağlayıcısı 59"/>
          <p:cNvCxnSpPr/>
          <p:nvPr/>
        </p:nvCxnSpPr>
        <p:spPr>
          <a:xfrm>
            <a:off x="8245886" y="2499605"/>
            <a:ext cx="9939" cy="1032433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Dikdörtgen 60"/>
          <p:cNvSpPr/>
          <p:nvPr/>
        </p:nvSpPr>
        <p:spPr>
          <a:xfrm>
            <a:off x="7129874" y="3593440"/>
            <a:ext cx="2547653" cy="13159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>
                <a:solidFill>
                  <a:schemeClr val="accent1">
                    <a:lumMod val="50000"/>
                  </a:schemeClr>
                </a:solidFill>
              </a:rPr>
              <a:t>Bilgi alınacak </a:t>
            </a:r>
            <a:r>
              <a:rPr lang="tr-TR" sz="1600" b="1" dirty="0" smtClean="0">
                <a:solidFill>
                  <a:schemeClr val="accent1">
                    <a:lumMod val="50000"/>
                  </a:schemeClr>
                </a:solidFill>
              </a:rPr>
              <a:t>kişinin</a:t>
            </a:r>
          </a:p>
          <a:p>
            <a:r>
              <a:rPr lang="tr-TR" sz="16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tr-TR" sz="1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sz="1600" dirty="0">
                <a:solidFill>
                  <a:schemeClr val="accent1">
                    <a:lumMod val="50000"/>
                  </a:schemeClr>
                </a:solidFill>
              </a:rPr>
              <a:t>Adı Soyadı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sz="1600" dirty="0">
                <a:solidFill>
                  <a:schemeClr val="accent1">
                    <a:lumMod val="50000"/>
                  </a:schemeClr>
                </a:solidFill>
              </a:rPr>
              <a:t>Unvanı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r-TR" sz="1600" dirty="0">
                <a:solidFill>
                  <a:schemeClr val="accent1">
                    <a:lumMod val="50000"/>
                  </a:schemeClr>
                </a:solidFill>
              </a:rPr>
              <a:t>Telefon numarası</a:t>
            </a:r>
          </a:p>
        </p:txBody>
      </p:sp>
      <p:sp>
        <p:nvSpPr>
          <p:cNvPr id="51" name="Dikdörtgen 50"/>
          <p:cNvSpPr/>
          <p:nvPr/>
        </p:nvSpPr>
        <p:spPr>
          <a:xfrm>
            <a:off x="2324075" y="5895358"/>
            <a:ext cx="68830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İhtiyaç halinde birden fazla kişi bilgisine yer verilebilir</a:t>
            </a:r>
            <a:r>
              <a:rPr lang="tr-TR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24083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8040616" y="2187537"/>
            <a:ext cx="1654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 smtClean="0">
                <a:solidFill>
                  <a:srgbClr val="252831"/>
                </a:solidFill>
                <a:latin typeface="Bahnschrift" panose="020B0502040204020203" pitchFamily="34" charset="0"/>
              </a:rPr>
              <a:t>Fiziksel Ortam</a:t>
            </a:r>
            <a:endParaRPr lang="tr-TR" sz="1600" b="1" dirty="0">
              <a:solidFill>
                <a:srgbClr val="252831"/>
              </a:solidFill>
              <a:latin typeface="Bahnschrift" panose="020B0502040204020203" pitchFamily="34" charset="0"/>
            </a:endParaRPr>
          </a:p>
        </p:txBody>
      </p:sp>
      <p:sp>
        <p:nvSpPr>
          <p:cNvPr id="15" name="Metin kutusu 14"/>
          <p:cNvSpPr txBox="1"/>
          <p:nvPr/>
        </p:nvSpPr>
        <p:spPr>
          <a:xfrm>
            <a:off x="4180559" y="3370046"/>
            <a:ext cx="3909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smtClean="0">
                <a:solidFill>
                  <a:srgbClr val="252831"/>
                </a:solidFill>
                <a:latin typeface="Bahnschrift" panose="020B0502040204020203" pitchFamily="34" charset="0"/>
              </a:rPr>
              <a:t>Belge Yönetimi</a:t>
            </a:r>
            <a:endParaRPr lang="tr-TR" sz="2000" b="1" dirty="0">
              <a:solidFill>
                <a:srgbClr val="252831"/>
              </a:solidFill>
              <a:latin typeface="Bahnschrift" panose="020B0502040204020203" pitchFamily="34" charset="0"/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2573643" y="2169984"/>
            <a:ext cx="1797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 smtClean="0">
                <a:solidFill>
                  <a:srgbClr val="252831"/>
                </a:solidFill>
                <a:latin typeface="Bahnschrift" panose="020B0502040204020203" pitchFamily="34" charset="0"/>
              </a:rPr>
              <a:t>Elektronik Ortam</a:t>
            </a:r>
            <a:endParaRPr lang="tr-TR" sz="1600" b="1" dirty="0">
              <a:solidFill>
                <a:srgbClr val="252831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2469696" y="4034970"/>
            <a:ext cx="7358743" cy="195019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2902147" y="4205872"/>
            <a:ext cx="6493841" cy="1051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475"/>
              </a:spcAft>
            </a:pPr>
            <a:r>
              <a:rPr lang="tr-TR" altLang="tr-TR" dirty="0">
                <a:solidFill>
                  <a:srgbClr val="00000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Belgenin;</a:t>
            </a:r>
          </a:p>
          <a:p>
            <a:pPr algn="ctr" eaLnBrk="0" fontAlgn="base" hangingPunct="0">
              <a:spcBef>
                <a:spcPct val="0"/>
              </a:spcBef>
              <a:spcAft>
                <a:spcPts val="475"/>
              </a:spcAft>
            </a:pPr>
            <a:r>
              <a:rPr lang="tr-TR" altLang="tr-TR" dirty="0">
                <a:solidFill>
                  <a:srgbClr val="00000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Üretim, Dağıtım, Saklama ve Tasfiye Sürecinin Planlanması</a:t>
            </a:r>
            <a:endParaRPr lang="tr-TR" altLang="tr-TR" dirty="0">
              <a:solidFill>
                <a:srgbClr val="252831"/>
              </a:solidFill>
              <a:latin typeface="Bahnschrift" panose="020B0502040204020203" pitchFamily="34" charset="0"/>
              <a:cs typeface="Times New Roman" panose="02020603050405020304" pitchFamily="18" charset="0"/>
            </a:endParaRPr>
          </a:p>
          <a:p>
            <a:endParaRPr lang="tr-TR" dirty="0">
              <a:solidFill>
                <a:srgbClr val="252831"/>
              </a:solidFill>
            </a:endParaRPr>
          </a:p>
        </p:txBody>
      </p:sp>
      <p:sp>
        <p:nvSpPr>
          <p:cNvPr id="20" name="Metin kutusu 19"/>
          <p:cNvSpPr txBox="1"/>
          <p:nvPr/>
        </p:nvSpPr>
        <p:spPr>
          <a:xfrm>
            <a:off x="1490618" y="4856266"/>
            <a:ext cx="931689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600" dirty="0" smtClean="0">
                <a:latin typeface="Bahnschrift" panose="020B0502040204020203" pitchFamily="34" charset="0"/>
                <a:cs typeface="Times New Roman" panose="02020603050405020304" pitchFamily="18" charset="0"/>
              </a:rPr>
              <a:t>=</a:t>
            </a:r>
          </a:p>
          <a:p>
            <a:pPr algn="ctr"/>
            <a:r>
              <a:rPr lang="tr-TR" sz="2600" dirty="0" smtClean="0">
                <a:latin typeface="Bahnschrift" panose="020B0502040204020203" pitchFamily="34" charset="0"/>
                <a:cs typeface="Times New Roman" panose="02020603050405020304" pitchFamily="18" charset="0"/>
              </a:rPr>
              <a:t>Kurumsallaşma </a:t>
            </a:r>
            <a:endParaRPr lang="tr-TR" sz="2400" i="1" dirty="0">
              <a:solidFill>
                <a:srgbClr val="FFFFFF"/>
              </a:solidFill>
            </a:endParaRPr>
          </a:p>
        </p:txBody>
      </p:sp>
      <p:pic>
        <p:nvPicPr>
          <p:cNvPr id="21" name="Resim 2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18" y="150512"/>
            <a:ext cx="899979" cy="885525"/>
          </a:xfrm>
          <a:prstGeom prst="rect">
            <a:avLst/>
          </a:prstGeom>
          <a:effectLst>
            <a:softEdge rad="0"/>
          </a:effectLst>
        </p:spPr>
      </p:pic>
      <p:sp>
        <p:nvSpPr>
          <p:cNvPr id="22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rgbClr val="252831">
                    <a:lumMod val="90000"/>
                    <a:lumOff val="10000"/>
                  </a:srgb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 smtClean="0">
                <a:solidFill>
                  <a:srgbClr val="252831">
                    <a:lumMod val="90000"/>
                    <a:lumOff val="10000"/>
                  </a:srgbClr>
                </a:solidFill>
                <a:latin typeface="Candara Light" panose="020E0502030303020204" pitchFamily="34" charset="0"/>
              </a:rPr>
              <a:t>Belge Nedir?</a:t>
            </a:r>
            <a:endParaRPr lang="tr-TR" sz="2000" b="1" dirty="0">
              <a:solidFill>
                <a:srgbClr val="252831">
                  <a:lumMod val="90000"/>
                  <a:lumOff val="10000"/>
                </a:srgbClr>
              </a:solidFill>
              <a:latin typeface="Candara Light" panose="020E0502030303020204" pitchFamily="34" charset="0"/>
            </a:endParaRPr>
          </a:p>
        </p:txBody>
      </p:sp>
      <p:sp>
        <p:nvSpPr>
          <p:cNvPr id="30" name="Freeform: Shape 2">
            <a:extLst>
              <a:ext uri="{FF2B5EF4-FFF2-40B4-BE49-F238E27FC236}">
                <a16:creationId xmlns:a16="http://schemas.microsoft.com/office/drawing/2014/main" id="{E9647152-983C-49E8-9F34-F9883A63DBB6}"/>
              </a:ext>
            </a:extLst>
          </p:cNvPr>
          <p:cNvSpPr/>
          <p:nvPr/>
        </p:nvSpPr>
        <p:spPr>
          <a:xfrm>
            <a:off x="4371059" y="1469380"/>
            <a:ext cx="1774869" cy="1419896"/>
          </a:xfrm>
          <a:custGeom>
            <a:avLst/>
            <a:gdLst>
              <a:gd name="connsiteX0" fmla="*/ 510179 w 737797"/>
              <a:gd name="connsiteY0" fmla="*/ 592182 h 590237"/>
              <a:gd name="connsiteX1" fmla="*/ 449750 w 737797"/>
              <a:gd name="connsiteY1" fmla="*/ 592182 h 590237"/>
              <a:gd name="connsiteX2" fmla="*/ 408293 w 737797"/>
              <a:gd name="connsiteY2" fmla="*/ 569697 h 590237"/>
              <a:gd name="connsiteX3" fmla="*/ 412509 w 737797"/>
              <a:gd name="connsiteY3" fmla="*/ 532456 h 590237"/>
              <a:gd name="connsiteX4" fmla="*/ 438507 w 737797"/>
              <a:gd name="connsiteY4" fmla="*/ 486783 h 590237"/>
              <a:gd name="connsiteX5" fmla="*/ 378781 w 737797"/>
              <a:gd name="connsiteY5" fmla="*/ 443218 h 590237"/>
              <a:gd name="connsiteX6" fmla="*/ 314838 w 737797"/>
              <a:gd name="connsiteY6" fmla="*/ 465703 h 590237"/>
              <a:gd name="connsiteX7" fmla="*/ 319757 w 737797"/>
              <a:gd name="connsiteY7" fmla="*/ 526132 h 590237"/>
              <a:gd name="connsiteX8" fmla="*/ 338729 w 737797"/>
              <a:gd name="connsiteY8" fmla="*/ 558455 h 590237"/>
              <a:gd name="connsiteX9" fmla="*/ 298677 w 737797"/>
              <a:gd name="connsiteY9" fmla="*/ 591480 h 590237"/>
              <a:gd name="connsiteX10" fmla="*/ 161658 w 737797"/>
              <a:gd name="connsiteY10" fmla="*/ 592182 h 590237"/>
              <a:gd name="connsiteX11" fmla="*/ 149712 w 737797"/>
              <a:gd name="connsiteY11" fmla="*/ 573913 h 590237"/>
              <a:gd name="connsiteX12" fmla="*/ 149712 w 737797"/>
              <a:gd name="connsiteY12" fmla="*/ 458676 h 590237"/>
              <a:gd name="connsiteX13" fmla="*/ 141983 w 737797"/>
              <a:gd name="connsiteY13" fmla="*/ 427759 h 590237"/>
              <a:gd name="connsiteX14" fmla="*/ 108255 w 737797"/>
              <a:gd name="connsiteY14" fmla="*/ 426354 h 590237"/>
              <a:gd name="connsiteX15" fmla="*/ 55555 w 737797"/>
              <a:gd name="connsiteY15" fmla="*/ 450947 h 590237"/>
              <a:gd name="connsiteX16" fmla="*/ 4261 w 737797"/>
              <a:gd name="connsiteY16" fmla="*/ 398950 h 590237"/>
              <a:gd name="connsiteX17" fmla="*/ 35178 w 737797"/>
              <a:gd name="connsiteY17" fmla="*/ 299172 h 590237"/>
              <a:gd name="connsiteX18" fmla="*/ 102634 w 737797"/>
              <a:gd name="connsiteY18" fmla="*/ 306901 h 590237"/>
              <a:gd name="connsiteX19" fmla="*/ 128632 w 737797"/>
              <a:gd name="connsiteY19" fmla="*/ 324468 h 590237"/>
              <a:gd name="connsiteX20" fmla="*/ 149712 w 737797"/>
              <a:gd name="connsiteY20" fmla="*/ 289334 h 590237"/>
              <a:gd name="connsiteX21" fmla="*/ 149010 w 737797"/>
              <a:gd name="connsiteY21" fmla="*/ 174097 h 590237"/>
              <a:gd name="connsiteX22" fmla="*/ 174305 w 737797"/>
              <a:gd name="connsiteY22" fmla="*/ 148802 h 590237"/>
              <a:gd name="connsiteX23" fmla="*/ 286732 w 737797"/>
              <a:gd name="connsiteY23" fmla="*/ 149504 h 590237"/>
              <a:gd name="connsiteX24" fmla="*/ 310622 w 737797"/>
              <a:gd name="connsiteY24" fmla="*/ 144586 h 590237"/>
              <a:gd name="connsiteX25" fmla="*/ 314136 w 737797"/>
              <a:gd name="connsiteY25" fmla="*/ 108047 h 590237"/>
              <a:gd name="connsiteX26" fmla="*/ 311325 w 737797"/>
              <a:gd name="connsiteY26" fmla="*/ 23025 h 590237"/>
              <a:gd name="connsiteX27" fmla="*/ 439913 w 737797"/>
              <a:gd name="connsiteY27" fmla="*/ 32862 h 590237"/>
              <a:gd name="connsiteX28" fmla="*/ 433589 w 737797"/>
              <a:gd name="connsiteY28" fmla="*/ 104534 h 590237"/>
              <a:gd name="connsiteX29" fmla="*/ 416724 w 737797"/>
              <a:gd name="connsiteY29" fmla="*/ 128424 h 590237"/>
              <a:gd name="connsiteX30" fmla="*/ 451858 w 737797"/>
              <a:gd name="connsiteY30" fmla="*/ 149504 h 590237"/>
              <a:gd name="connsiteX31" fmla="*/ 572013 w 737797"/>
              <a:gd name="connsiteY31" fmla="*/ 148802 h 590237"/>
              <a:gd name="connsiteX32" fmla="*/ 590985 w 737797"/>
              <a:gd name="connsiteY32" fmla="*/ 168476 h 590237"/>
              <a:gd name="connsiteX33" fmla="*/ 590283 w 737797"/>
              <a:gd name="connsiteY33" fmla="*/ 283713 h 590237"/>
              <a:gd name="connsiteX34" fmla="*/ 597309 w 737797"/>
              <a:gd name="connsiteY34" fmla="*/ 312522 h 590237"/>
              <a:gd name="connsiteX35" fmla="*/ 633145 w 737797"/>
              <a:gd name="connsiteY35" fmla="*/ 314630 h 590237"/>
              <a:gd name="connsiteX36" fmla="*/ 719573 w 737797"/>
              <a:gd name="connsiteY36" fmla="*/ 312522 h 590237"/>
              <a:gd name="connsiteX37" fmla="*/ 694980 w 737797"/>
              <a:gd name="connsiteY37" fmla="*/ 448136 h 590237"/>
              <a:gd name="connsiteX38" fmla="*/ 636659 w 737797"/>
              <a:gd name="connsiteY38" fmla="*/ 433380 h 590237"/>
              <a:gd name="connsiteX39" fmla="*/ 612768 w 737797"/>
              <a:gd name="connsiteY39" fmla="*/ 417219 h 590237"/>
              <a:gd name="connsiteX40" fmla="*/ 590283 w 737797"/>
              <a:gd name="connsiteY40" fmla="*/ 451650 h 590237"/>
              <a:gd name="connsiteX41" fmla="*/ 590985 w 737797"/>
              <a:gd name="connsiteY41" fmla="*/ 569697 h 590237"/>
              <a:gd name="connsiteX42" fmla="*/ 567797 w 737797"/>
              <a:gd name="connsiteY42" fmla="*/ 593588 h 590237"/>
              <a:gd name="connsiteX43" fmla="*/ 510179 w 737797"/>
              <a:gd name="connsiteY43" fmla="*/ 592182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37797" h="590237">
                <a:moveTo>
                  <a:pt x="510179" y="592182"/>
                </a:moveTo>
                <a:cubicBezTo>
                  <a:pt x="489802" y="592182"/>
                  <a:pt x="470127" y="592182"/>
                  <a:pt x="449750" y="592182"/>
                </a:cubicBezTo>
                <a:cubicBezTo>
                  <a:pt x="431481" y="592182"/>
                  <a:pt x="418833" y="583751"/>
                  <a:pt x="408293" y="569697"/>
                </a:cubicBezTo>
                <a:cubicBezTo>
                  <a:pt x="397753" y="555644"/>
                  <a:pt x="397753" y="543699"/>
                  <a:pt x="412509" y="532456"/>
                </a:cubicBezTo>
                <a:cubicBezTo>
                  <a:pt x="427264" y="521213"/>
                  <a:pt x="445534" y="509971"/>
                  <a:pt x="438507" y="486783"/>
                </a:cubicBezTo>
                <a:cubicBezTo>
                  <a:pt x="430778" y="460785"/>
                  <a:pt x="407590" y="445326"/>
                  <a:pt x="378781" y="443218"/>
                </a:cubicBezTo>
                <a:cubicBezTo>
                  <a:pt x="354188" y="441813"/>
                  <a:pt x="331702" y="444623"/>
                  <a:pt x="314838" y="465703"/>
                </a:cubicBezTo>
                <a:cubicBezTo>
                  <a:pt x="294461" y="490296"/>
                  <a:pt x="295164" y="504349"/>
                  <a:pt x="319757" y="526132"/>
                </a:cubicBezTo>
                <a:cubicBezTo>
                  <a:pt x="329594" y="534564"/>
                  <a:pt x="345053" y="540186"/>
                  <a:pt x="338729" y="558455"/>
                </a:cubicBezTo>
                <a:cubicBezTo>
                  <a:pt x="331702" y="576724"/>
                  <a:pt x="317649" y="590777"/>
                  <a:pt x="298677" y="591480"/>
                </a:cubicBezTo>
                <a:cubicBezTo>
                  <a:pt x="253004" y="593588"/>
                  <a:pt x="207331" y="591480"/>
                  <a:pt x="161658" y="592182"/>
                </a:cubicBezTo>
                <a:cubicBezTo>
                  <a:pt x="146199" y="592182"/>
                  <a:pt x="149712" y="581642"/>
                  <a:pt x="149712" y="573913"/>
                </a:cubicBezTo>
                <a:cubicBezTo>
                  <a:pt x="149712" y="535267"/>
                  <a:pt x="149712" y="497323"/>
                  <a:pt x="149712" y="458676"/>
                </a:cubicBezTo>
                <a:cubicBezTo>
                  <a:pt x="149712" y="447434"/>
                  <a:pt x="149712" y="436894"/>
                  <a:pt x="141983" y="427759"/>
                </a:cubicBezTo>
                <a:cubicBezTo>
                  <a:pt x="131443" y="415111"/>
                  <a:pt x="121606" y="407382"/>
                  <a:pt x="108255" y="426354"/>
                </a:cubicBezTo>
                <a:cubicBezTo>
                  <a:pt x="95607" y="443920"/>
                  <a:pt x="80149" y="459379"/>
                  <a:pt x="55555" y="450947"/>
                </a:cubicBezTo>
                <a:cubicBezTo>
                  <a:pt x="30259" y="442515"/>
                  <a:pt x="11288" y="426354"/>
                  <a:pt x="4261" y="398950"/>
                </a:cubicBezTo>
                <a:cubicBezTo>
                  <a:pt x="-6982" y="356087"/>
                  <a:pt x="4261" y="320954"/>
                  <a:pt x="35178" y="299172"/>
                </a:cubicBezTo>
                <a:cubicBezTo>
                  <a:pt x="61177" y="280902"/>
                  <a:pt x="80149" y="283713"/>
                  <a:pt x="102634" y="306901"/>
                </a:cubicBezTo>
                <a:cubicBezTo>
                  <a:pt x="109661" y="313928"/>
                  <a:pt x="111769" y="331494"/>
                  <a:pt x="128632" y="324468"/>
                </a:cubicBezTo>
                <a:cubicBezTo>
                  <a:pt x="143388" y="317441"/>
                  <a:pt x="149712" y="304793"/>
                  <a:pt x="149712" y="289334"/>
                </a:cubicBezTo>
                <a:cubicBezTo>
                  <a:pt x="149712" y="250688"/>
                  <a:pt x="151118" y="212744"/>
                  <a:pt x="149010" y="174097"/>
                </a:cubicBezTo>
                <a:cubicBezTo>
                  <a:pt x="148307" y="153720"/>
                  <a:pt x="153225" y="147396"/>
                  <a:pt x="174305" y="148802"/>
                </a:cubicBezTo>
                <a:cubicBezTo>
                  <a:pt x="211547" y="150910"/>
                  <a:pt x="249491" y="149504"/>
                  <a:pt x="286732" y="149504"/>
                </a:cubicBezTo>
                <a:cubicBezTo>
                  <a:pt x="295164" y="149504"/>
                  <a:pt x="302893" y="149504"/>
                  <a:pt x="310622" y="144586"/>
                </a:cubicBezTo>
                <a:cubicBezTo>
                  <a:pt x="330297" y="132640"/>
                  <a:pt x="331000" y="122803"/>
                  <a:pt x="314136" y="108047"/>
                </a:cubicBezTo>
                <a:cubicBezTo>
                  <a:pt x="281110" y="79941"/>
                  <a:pt x="280408" y="52537"/>
                  <a:pt x="311325" y="23025"/>
                </a:cubicBezTo>
                <a:cubicBezTo>
                  <a:pt x="346458" y="-11406"/>
                  <a:pt x="409698" y="-6487"/>
                  <a:pt x="439913" y="32862"/>
                </a:cubicBezTo>
                <a:cubicBezTo>
                  <a:pt x="460993" y="59563"/>
                  <a:pt x="458884" y="81346"/>
                  <a:pt x="433589" y="104534"/>
                </a:cubicBezTo>
                <a:cubicBezTo>
                  <a:pt x="426562" y="111560"/>
                  <a:pt x="410401" y="114371"/>
                  <a:pt x="416724" y="128424"/>
                </a:cubicBezTo>
                <a:cubicBezTo>
                  <a:pt x="423049" y="141775"/>
                  <a:pt x="434994" y="149504"/>
                  <a:pt x="451858" y="149504"/>
                </a:cubicBezTo>
                <a:cubicBezTo>
                  <a:pt x="491910" y="148802"/>
                  <a:pt x="531962" y="150207"/>
                  <a:pt x="572013" y="148802"/>
                </a:cubicBezTo>
                <a:cubicBezTo>
                  <a:pt x="588175" y="148099"/>
                  <a:pt x="591688" y="153720"/>
                  <a:pt x="590985" y="168476"/>
                </a:cubicBezTo>
                <a:cubicBezTo>
                  <a:pt x="589580" y="207123"/>
                  <a:pt x="590985" y="245067"/>
                  <a:pt x="590283" y="283713"/>
                </a:cubicBezTo>
                <a:cubicBezTo>
                  <a:pt x="590283" y="294253"/>
                  <a:pt x="590985" y="304090"/>
                  <a:pt x="597309" y="312522"/>
                </a:cubicBezTo>
                <a:cubicBezTo>
                  <a:pt x="607849" y="325873"/>
                  <a:pt x="617687" y="333602"/>
                  <a:pt x="633145" y="314630"/>
                </a:cubicBezTo>
                <a:cubicBezTo>
                  <a:pt x="661954" y="278794"/>
                  <a:pt x="687953" y="279497"/>
                  <a:pt x="719573" y="312522"/>
                </a:cubicBezTo>
                <a:cubicBezTo>
                  <a:pt x="756112" y="351872"/>
                  <a:pt x="742761" y="424948"/>
                  <a:pt x="694980" y="448136"/>
                </a:cubicBezTo>
                <a:cubicBezTo>
                  <a:pt x="671089" y="459379"/>
                  <a:pt x="653522" y="450947"/>
                  <a:pt x="636659" y="433380"/>
                </a:cubicBezTo>
                <a:cubicBezTo>
                  <a:pt x="630334" y="426354"/>
                  <a:pt x="627524" y="410895"/>
                  <a:pt x="612768" y="417219"/>
                </a:cubicBezTo>
                <a:cubicBezTo>
                  <a:pt x="598012" y="423543"/>
                  <a:pt x="590283" y="435488"/>
                  <a:pt x="590283" y="451650"/>
                </a:cubicBezTo>
                <a:cubicBezTo>
                  <a:pt x="590283" y="490999"/>
                  <a:pt x="588877" y="530348"/>
                  <a:pt x="590985" y="569697"/>
                </a:cubicBezTo>
                <a:cubicBezTo>
                  <a:pt x="591688" y="587967"/>
                  <a:pt x="587472" y="595696"/>
                  <a:pt x="567797" y="593588"/>
                </a:cubicBezTo>
                <a:cubicBezTo>
                  <a:pt x="548826" y="590777"/>
                  <a:pt x="529151" y="592182"/>
                  <a:pt x="510179" y="592182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254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1" name="Freeform: Shape 4">
            <a:extLst>
              <a:ext uri="{FF2B5EF4-FFF2-40B4-BE49-F238E27FC236}">
                <a16:creationId xmlns:a16="http://schemas.microsoft.com/office/drawing/2014/main" id="{0CE3B5B2-728D-403D-9D87-14149A2E1A61}"/>
              </a:ext>
            </a:extLst>
          </p:cNvPr>
          <p:cNvSpPr/>
          <p:nvPr/>
        </p:nvSpPr>
        <p:spPr>
          <a:xfrm rot="16200000" flipV="1">
            <a:off x="6270836" y="1646866"/>
            <a:ext cx="1774869" cy="1419896"/>
          </a:xfrm>
          <a:custGeom>
            <a:avLst/>
            <a:gdLst>
              <a:gd name="connsiteX0" fmla="*/ 510179 w 737797"/>
              <a:gd name="connsiteY0" fmla="*/ 592182 h 590237"/>
              <a:gd name="connsiteX1" fmla="*/ 449750 w 737797"/>
              <a:gd name="connsiteY1" fmla="*/ 592182 h 590237"/>
              <a:gd name="connsiteX2" fmla="*/ 408293 w 737797"/>
              <a:gd name="connsiteY2" fmla="*/ 569697 h 590237"/>
              <a:gd name="connsiteX3" fmla="*/ 412509 w 737797"/>
              <a:gd name="connsiteY3" fmla="*/ 532456 h 590237"/>
              <a:gd name="connsiteX4" fmla="*/ 438507 w 737797"/>
              <a:gd name="connsiteY4" fmla="*/ 486783 h 590237"/>
              <a:gd name="connsiteX5" fmla="*/ 378781 w 737797"/>
              <a:gd name="connsiteY5" fmla="*/ 443218 h 590237"/>
              <a:gd name="connsiteX6" fmla="*/ 314838 w 737797"/>
              <a:gd name="connsiteY6" fmla="*/ 465703 h 590237"/>
              <a:gd name="connsiteX7" fmla="*/ 319757 w 737797"/>
              <a:gd name="connsiteY7" fmla="*/ 526132 h 590237"/>
              <a:gd name="connsiteX8" fmla="*/ 338729 w 737797"/>
              <a:gd name="connsiteY8" fmla="*/ 558455 h 590237"/>
              <a:gd name="connsiteX9" fmla="*/ 298677 w 737797"/>
              <a:gd name="connsiteY9" fmla="*/ 591480 h 590237"/>
              <a:gd name="connsiteX10" fmla="*/ 161658 w 737797"/>
              <a:gd name="connsiteY10" fmla="*/ 592182 h 590237"/>
              <a:gd name="connsiteX11" fmla="*/ 149712 w 737797"/>
              <a:gd name="connsiteY11" fmla="*/ 573913 h 590237"/>
              <a:gd name="connsiteX12" fmla="*/ 149712 w 737797"/>
              <a:gd name="connsiteY12" fmla="*/ 458676 h 590237"/>
              <a:gd name="connsiteX13" fmla="*/ 141983 w 737797"/>
              <a:gd name="connsiteY13" fmla="*/ 427759 h 590237"/>
              <a:gd name="connsiteX14" fmla="*/ 108255 w 737797"/>
              <a:gd name="connsiteY14" fmla="*/ 426354 h 590237"/>
              <a:gd name="connsiteX15" fmla="*/ 55555 w 737797"/>
              <a:gd name="connsiteY15" fmla="*/ 450947 h 590237"/>
              <a:gd name="connsiteX16" fmla="*/ 4261 w 737797"/>
              <a:gd name="connsiteY16" fmla="*/ 398950 h 590237"/>
              <a:gd name="connsiteX17" fmla="*/ 35178 w 737797"/>
              <a:gd name="connsiteY17" fmla="*/ 299172 h 590237"/>
              <a:gd name="connsiteX18" fmla="*/ 102634 w 737797"/>
              <a:gd name="connsiteY18" fmla="*/ 306901 h 590237"/>
              <a:gd name="connsiteX19" fmla="*/ 128632 w 737797"/>
              <a:gd name="connsiteY19" fmla="*/ 324468 h 590237"/>
              <a:gd name="connsiteX20" fmla="*/ 149712 w 737797"/>
              <a:gd name="connsiteY20" fmla="*/ 289334 h 590237"/>
              <a:gd name="connsiteX21" fmla="*/ 149010 w 737797"/>
              <a:gd name="connsiteY21" fmla="*/ 174097 h 590237"/>
              <a:gd name="connsiteX22" fmla="*/ 174305 w 737797"/>
              <a:gd name="connsiteY22" fmla="*/ 148802 h 590237"/>
              <a:gd name="connsiteX23" fmla="*/ 286732 w 737797"/>
              <a:gd name="connsiteY23" fmla="*/ 149504 h 590237"/>
              <a:gd name="connsiteX24" fmla="*/ 310622 w 737797"/>
              <a:gd name="connsiteY24" fmla="*/ 144586 h 590237"/>
              <a:gd name="connsiteX25" fmla="*/ 314136 w 737797"/>
              <a:gd name="connsiteY25" fmla="*/ 108047 h 590237"/>
              <a:gd name="connsiteX26" fmla="*/ 311325 w 737797"/>
              <a:gd name="connsiteY26" fmla="*/ 23025 h 590237"/>
              <a:gd name="connsiteX27" fmla="*/ 439913 w 737797"/>
              <a:gd name="connsiteY27" fmla="*/ 32862 h 590237"/>
              <a:gd name="connsiteX28" fmla="*/ 433589 w 737797"/>
              <a:gd name="connsiteY28" fmla="*/ 104534 h 590237"/>
              <a:gd name="connsiteX29" fmla="*/ 416724 w 737797"/>
              <a:gd name="connsiteY29" fmla="*/ 128424 h 590237"/>
              <a:gd name="connsiteX30" fmla="*/ 451858 w 737797"/>
              <a:gd name="connsiteY30" fmla="*/ 149504 h 590237"/>
              <a:gd name="connsiteX31" fmla="*/ 572013 w 737797"/>
              <a:gd name="connsiteY31" fmla="*/ 148802 h 590237"/>
              <a:gd name="connsiteX32" fmla="*/ 590985 w 737797"/>
              <a:gd name="connsiteY32" fmla="*/ 168476 h 590237"/>
              <a:gd name="connsiteX33" fmla="*/ 590283 w 737797"/>
              <a:gd name="connsiteY33" fmla="*/ 283713 h 590237"/>
              <a:gd name="connsiteX34" fmla="*/ 597309 w 737797"/>
              <a:gd name="connsiteY34" fmla="*/ 312522 h 590237"/>
              <a:gd name="connsiteX35" fmla="*/ 633145 w 737797"/>
              <a:gd name="connsiteY35" fmla="*/ 314630 h 590237"/>
              <a:gd name="connsiteX36" fmla="*/ 719573 w 737797"/>
              <a:gd name="connsiteY36" fmla="*/ 312522 h 590237"/>
              <a:gd name="connsiteX37" fmla="*/ 694980 w 737797"/>
              <a:gd name="connsiteY37" fmla="*/ 448136 h 590237"/>
              <a:gd name="connsiteX38" fmla="*/ 636659 w 737797"/>
              <a:gd name="connsiteY38" fmla="*/ 433380 h 590237"/>
              <a:gd name="connsiteX39" fmla="*/ 612768 w 737797"/>
              <a:gd name="connsiteY39" fmla="*/ 417219 h 590237"/>
              <a:gd name="connsiteX40" fmla="*/ 590283 w 737797"/>
              <a:gd name="connsiteY40" fmla="*/ 451650 h 590237"/>
              <a:gd name="connsiteX41" fmla="*/ 590985 w 737797"/>
              <a:gd name="connsiteY41" fmla="*/ 569697 h 590237"/>
              <a:gd name="connsiteX42" fmla="*/ 567797 w 737797"/>
              <a:gd name="connsiteY42" fmla="*/ 593588 h 590237"/>
              <a:gd name="connsiteX43" fmla="*/ 510179 w 737797"/>
              <a:gd name="connsiteY43" fmla="*/ 592182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37797" h="590237">
                <a:moveTo>
                  <a:pt x="510179" y="592182"/>
                </a:moveTo>
                <a:cubicBezTo>
                  <a:pt x="489802" y="592182"/>
                  <a:pt x="470127" y="592182"/>
                  <a:pt x="449750" y="592182"/>
                </a:cubicBezTo>
                <a:cubicBezTo>
                  <a:pt x="431481" y="592182"/>
                  <a:pt x="418833" y="583751"/>
                  <a:pt x="408293" y="569697"/>
                </a:cubicBezTo>
                <a:cubicBezTo>
                  <a:pt x="397753" y="555644"/>
                  <a:pt x="397753" y="543699"/>
                  <a:pt x="412509" y="532456"/>
                </a:cubicBezTo>
                <a:cubicBezTo>
                  <a:pt x="427264" y="521213"/>
                  <a:pt x="445534" y="509971"/>
                  <a:pt x="438507" y="486783"/>
                </a:cubicBezTo>
                <a:cubicBezTo>
                  <a:pt x="430778" y="460785"/>
                  <a:pt x="407590" y="445326"/>
                  <a:pt x="378781" y="443218"/>
                </a:cubicBezTo>
                <a:cubicBezTo>
                  <a:pt x="354188" y="441813"/>
                  <a:pt x="331702" y="444623"/>
                  <a:pt x="314838" y="465703"/>
                </a:cubicBezTo>
                <a:cubicBezTo>
                  <a:pt x="294461" y="490296"/>
                  <a:pt x="295164" y="504349"/>
                  <a:pt x="319757" y="526132"/>
                </a:cubicBezTo>
                <a:cubicBezTo>
                  <a:pt x="329594" y="534564"/>
                  <a:pt x="345053" y="540186"/>
                  <a:pt x="338729" y="558455"/>
                </a:cubicBezTo>
                <a:cubicBezTo>
                  <a:pt x="331702" y="576724"/>
                  <a:pt x="317649" y="590777"/>
                  <a:pt x="298677" y="591480"/>
                </a:cubicBezTo>
                <a:cubicBezTo>
                  <a:pt x="253004" y="593588"/>
                  <a:pt x="207331" y="591480"/>
                  <a:pt x="161658" y="592182"/>
                </a:cubicBezTo>
                <a:cubicBezTo>
                  <a:pt x="146199" y="592182"/>
                  <a:pt x="149712" y="581642"/>
                  <a:pt x="149712" y="573913"/>
                </a:cubicBezTo>
                <a:cubicBezTo>
                  <a:pt x="149712" y="535267"/>
                  <a:pt x="149712" y="497323"/>
                  <a:pt x="149712" y="458676"/>
                </a:cubicBezTo>
                <a:cubicBezTo>
                  <a:pt x="149712" y="447434"/>
                  <a:pt x="149712" y="436894"/>
                  <a:pt x="141983" y="427759"/>
                </a:cubicBezTo>
                <a:cubicBezTo>
                  <a:pt x="131443" y="415111"/>
                  <a:pt x="121606" y="407382"/>
                  <a:pt x="108255" y="426354"/>
                </a:cubicBezTo>
                <a:cubicBezTo>
                  <a:pt x="95607" y="443920"/>
                  <a:pt x="80149" y="459379"/>
                  <a:pt x="55555" y="450947"/>
                </a:cubicBezTo>
                <a:cubicBezTo>
                  <a:pt x="30259" y="442515"/>
                  <a:pt x="11288" y="426354"/>
                  <a:pt x="4261" y="398950"/>
                </a:cubicBezTo>
                <a:cubicBezTo>
                  <a:pt x="-6982" y="356087"/>
                  <a:pt x="4261" y="320954"/>
                  <a:pt x="35178" y="299172"/>
                </a:cubicBezTo>
                <a:cubicBezTo>
                  <a:pt x="61177" y="280902"/>
                  <a:pt x="80149" y="283713"/>
                  <a:pt x="102634" y="306901"/>
                </a:cubicBezTo>
                <a:cubicBezTo>
                  <a:pt x="109661" y="313928"/>
                  <a:pt x="111769" y="331494"/>
                  <a:pt x="128632" y="324468"/>
                </a:cubicBezTo>
                <a:cubicBezTo>
                  <a:pt x="143388" y="317441"/>
                  <a:pt x="149712" y="304793"/>
                  <a:pt x="149712" y="289334"/>
                </a:cubicBezTo>
                <a:cubicBezTo>
                  <a:pt x="149712" y="250688"/>
                  <a:pt x="151118" y="212744"/>
                  <a:pt x="149010" y="174097"/>
                </a:cubicBezTo>
                <a:cubicBezTo>
                  <a:pt x="148307" y="153720"/>
                  <a:pt x="153225" y="147396"/>
                  <a:pt x="174305" y="148802"/>
                </a:cubicBezTo>
                <a:cubicBezTo>
                  <a:pt x="211547" y="150910"/>
                  <a:pt x="249491" y="149504"/>
                  <a:pt x="286732" y="149504"/>
                </a:cubicBezTo>
                <a:cubicBezTo>
                  <a:pt x="295164" y="149504"/>
                  <a:pt x="302893" y="149504"/>
                  <a:pt x="310622" y="144586"/>
                </a:cubicBezTo>
                <a:cubicBezTo>
                  <a:pt x="330297" y="132640"/>
                  <a:pt x="331000" y="122803"/>
                  <a:pt x="314136" y="108047"/>
                </a:cubicBezTo>
                <a:cubicBezTo>
                  <a:pt x="281110" y="79941"/>
                  <a:pt x="280408" y="52537"/>
                  <a:pt x="311325" y="23025"/>
                </a:cubicBezTo>
                <a:cubicBezTo>
                  <a:pt x="346458" y="-11406"/>
                  <a:pt x="409698" y="-6487"/>
                  <a:pt x="439913" y="32862"/>
                </a:cubicBezTo>
                <a:cubicBezTo>
                  <a:pt x="460993" y="59563"/>
                  <a:pt x="458884" y="81346"/>
                  <a:pt x="433589" y="104534"/>
                </a:cubicBezTo>
                <a:cubicBezTo>
                  <a:pt x="426562" y="111560"/>
                  <a:pt x="410401" y="114371"/>
                  <a:pt x="416724" y="128424"/>
                </a:cubicBezTo>
                <a:cubicBezTo>
                  <a:pt x="423049" y="141775"/>
                  <a:pt x="434994" y="149504"/>
                  <a:pt x="451858" y="149504"/>
                </a:cubicBezTo>
                <a:cubicBezTo>
                  <a:pt x="491910" y="148802"/>
                  <a:pt x="531962" y="150207"/>
                  <a:pt x="572013" y="148802"/>
                </a:cubicBezTo>
                <a:cubicBezTo>
                  <a:pt x="588175" y="148099"/>
                  <a:pt x="591688" y="153720"/>
                  <a:pt x="590985" y="168476"/>
                </a:cubicBezTo>
                <a:cubicBezTo>
                  <a:pt x="589580" y="207123"/>
                  <a:pt x="590985" y="245067"/>
                  <a:pt x="590283" y="283713"/>
                </a:cubicBezTo>
                <a:cubicBezTo>
                  <a:pt x="590283" y="294253"/>
                  <a:pt x="590985" y="304090"/>
                  <a:pt x="597309" y="312522"/>
                </a:cubicBezTo>
                <a:cubicBezTo>
                  <a:pt x="607849" y="325873"/>
                  <a:pt x="617687" y="333602"/>
                  <a:pt x="633145" y="314630"/>
                </a:cubicBezTo>
                <a:cubicBezTo>
                  <a:pt x="661954" y="278794"/>
                  <a:pt x="687953" y="279497"/>
                  <a:pt x="719573" y="312522"/>
                </a:cubicBezTo>
                <a:cubicBezTo>
                  <a:pt x="756112" y="351872"/>
                  <a:pt x="742761" y="424948"/>
                  <a:pt x="694980" y="448136"/>
                </a:cubicBezTo>
                <a:cubicBezTo>
                  <a:pt x="671089" y="459379"/>
                  <a:pt x="653522" y="450947"/>
                  <a:pt x="636659" y="433380"/>
                </a:cubicBezTo>
                <a:cubicBezTo>
                  <a:pt x="630334" y="426354"/>
                  <a:pt x="627524" y="410895"/>
                  <a:pt x="612768" y="417219"/>
                </a:cubicBezTo>
                <a:cubicBezTo>
                  <a:pt x="598012" y="423543"/>
                  <a:pt x="590283" y="435488"/>
                  <a:pt x="590283" y="451650"/>
                </a:cubicBezTo>
                <a:cubicBezTo>
                  <a:pt x="590283" y="490999"/>
                  <a:pt x="588877" y="530348"/>
                  <a:pt x="590985" y="569697"/>
                </a:cubicBezTo>
                <a:cubicBezTo>
                  <a:pt x="591688" y="587967"/>
                  <a:pt x="587472" y="595696"/>
                  <a:pt x="567797" y="593588"/>
                </a:cubicBezTo>
                <a:cubicBezTo>
                  <a:pt x="548826" y="590777"/>
                  <a:pt x="529151" y="592182"/>
                  <a:pt x="510179" y="592182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254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7364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4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07407E-6 L 0.02617 0.0011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4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84 1.48148E-6 L -0.0276 0.0011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30" grpId="0" animBg="1"/>
      <p:bldP spid="30" grpId="1" animBg="1"/>
      <p:bldP spid="31" grpId="0" animBg="1"/>
      <p:bldP spid="31" grpId="1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96520E1-0AE0-4347-860A-FD137210E96A}"/>
              </a:ext>
            </a:extLst>
          </p:cNvPr>
          <p:cNvSpPr txBox="1">
            <a:spLocks/>
          </p:cNvSpPr>
          <p:nvPr/>
        </p:nvSpPr>
        <p:spPr>
          <a:xfrm>
            <a:off x="4955458" y="285450"/>
            <a:ext cx="7049729" cy="1681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BELGENİN BÖLÜMLERİ </a:t>
            </a:r>
            <a:endParaRPr kumimoji="0" lang="tr-TR" sz="5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84D8D78-135C-417E-9CB3-F9CAA7C74A51}"/>
              </a:ext>
            </a:extLst>
          </p:cNvPr>
          <p:cNvSpPr txBox="1">
            <a:spLocks/>
          </p:cNvSpPr>
          <p:nvPr/>
        </p:nvSpPr>
        <p:spPr>
          <a:xfrm>
            <a:off x="6663598" y="531898"/>
            <a:ext cx="6105833" cy="4954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Wingdings" panose="05000000000000000000" pitchFamily="2" charset="2"/>
              <a:buChar char="§"/>
            </a:pPr>
            <a:r>
              <a:rPr lang="tr-TR" sz="3200" dirty="0">
                <a:solidFill>
                  <a:prstClr val="white"/>
                </a:solidFill>
                <a:latin typeface="Calibri" panose="020F0502020204030204"/>
              </a:rPr>
              <a:t>Gizlilik Dereceli Belgeler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tr-TR" sz="3200" dirty="0">
                <a:solidFill>
                  <a:prstClr val="white"/>
                </a:solidFill>
                <a:latin typeface="Calibri" panose="020F0502020204030204"/>
              </a:rPr>
              <a:t>Süreli ve Kişiye Özel Yazışmalar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tr-TR" sz="3200" dirty="0">
                <a:solidFill>
                  <a:prstClr val="white"/>
                </a:solidFill>
                <a:latin typeface="Calibri" panose="020F0502020204030204"/>
              </a:rPr>
              <a:t>Sayfa Numarası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tr-TR" sz="3200" dirty="0" err="1">
                <a:solidFill>
                  <a:prstClr val="white"/>
                </a:solidFill>
                <a:latin typeface="Calibri" panose="020F0502020204030204"/>
              </a:rPr>
              <a:t>Üstveri</a:t>
            </a:r>
            <a:r>
              <a:rPr lang="tr-TR" sz="3200" dirty="0">
                <a:solidFill>
                  <a:prstClr val="white"/>
                </a:solidFill>
                <a:latin typeface="Calibri" panose="020F0502020204030204"/>
              </a:rPr>
              <a:t> Elemanları</a:t>
            </a:r>
          </a:p>
        </p:txBody>
      </p:sp>
    </p:spTree>
    <p:extLst>
      <p:ext uri="{BB962C8B-B14F-4D97-AF65-F5344CB8AC3E}">
        <p14:creationId xmlns:p14="http://schemas.microsoft.com/office/powerpoint/2010/main" val="7521200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Resmî Yazışmalarda Uygulanacak Usul ve Esaslar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Madde </a:t>
            </a:r>
            <a:r>
              <a:rPr kumimoji="0" lang="tr-T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25: Gizlilik Dereceli Belgeler</a:t>
            </a:r>
            <a:endParaRPr kumimoji="0" lang="tr-T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 Light" panose="020E0502030303020204" pitchFamily="34" charset="0"/>
              <a:ea typeface="+mn-ea"/>
              <a:cs typeface="+mn-cs"/>
            </a:endParaRP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151" y="4430371"/>
            <a:ext cx="2351177" cy="2088312"/>
          </a:xfrm>
          <a:prstGeom prst="rect">
            <a:avLst/>
          </a:prstGeom>
          <a:effectLst>
            <a:reflection endPos="0" dir="5400000" sy="-100000" algn="bl" rotWithShape="0"/>
          </a:effectLst>
        </p:spPr>
      </p:pic>
      <p:sp>
        <p:nvSpPr>
          <p:cNvPr id="15" name="TextBox 319">
            <a:extLst>
              <a:ext uri="{FF2B5EF4-FFF2-40B4-BE49-F238E27FC236}">
                <a16:creationId xmlns:a16="http://schemas.microsoft.com/office/drawing/2014/main" id="{7B2E77C7-ED7E-4AE7-B9A8-3ABAE2F34A39}"/>
              </a:ext>
            </a:extLst>
          </p:cNvPr>
          <p:cNvSpPr txBox="1"/>
          <p:nvPr/>
        </p:nvSpPr>
        <p:spPr>
          <a:xfrm>
            <a:off x="819520" y="1565714"/>
            <a:ext cx="243377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맑은 고딕" panose="020B0503020000020004" pitchFamily="34" charset="-127"/>
                <a:cs typeface="Arial" pitchFamily="34" charset="0"/>
              </a:rPr>
              <a:t>HİZMETE ÖZEL</a:t>
            </a:r>
          </a:p>
        </p:txBody>
      </p:sp>
      <p:sp>
        <p:nvSpPr>
          <p:cNvPr id="16" name="TextBox 323">
            <a:extLst>
              <a:ext uri="{FF2B5EF4-FFF2-40B4-BE49-F238E27FC236}">
                <a16:creationId xmlns:a16="http://schemas.microsoft.com/office/drawing/2014/main" id="{A8A85056-7998-448C-88DE-2CCF88773EC2}"/>
              </a:ext>
            </a:extLst>
          </p:cNvPr>
          <p:cNvSpPr txBox="1"/>
          <p:nvPr/>
        </p:nvSpPr>
        <p:spPr>
          <a:xfrm>
            <a:off x="220031" y="2184610"/>
            <a:ext cx="36220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İzinsiz açıklanması veya yetkisiz kişilerce öğrenilmesi hâlinde herhangi bir idari faaliyete, gerçek veya tüzel kişiye, idari soruşturmaya, adli soruşturmaya ve kovuşturmaya zarar verebilecek belgeler için kullanılır.</a:t>
            </a:r>
            <a:endParaRPr kumimoji="0" lang="tr-TR" altLang="ko-KR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Palatino Linotype" panose="02040502050505030304" pitchFamily="18" charset="0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18" name="TextBox 329">
            <a:extLst>
              <a:ext uri="{FF2B5EF4-FFF2-40B4-BE49-F238E27FC236}">
                <a16:creationId xmlns:a16="http://schemas.microsoft.com/office/drawing/2014/main" id="{D43B4DE8-E069-4E25-B624-B900CE13DFFC}"/>
              </a:ext>
            </a:extLst>
          </p:cNvPr>
          <p:cNvSpPr txBox="1"/>
          <p:nvPr/>
        </p:nvSpPr>
        <p:spPr>
          <a:xfrm>
            <a:off x="7953375" y="2220407"/>
            <a:ext cx="33774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Açıklanması veya yetkisiz kişilerce öğrenilmesi hâlinde </a:t>
            </a:r>
            <a:r>
              <a:rPr kumimoji="0" lang="tr-T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Devletin dış ilişkilerine, millî savunmasına, millî güvenliğine ve müttefiklerle olan faaliyetlerine önemli derecede zarar verebilecek belgeler için kullanılır.</a:t>
            </a:r>
            <a:endParaRPr kumimoji="0" lang="tr-TR" altLang="ko-KR" sz="1600" b="0" i="0" u="none" strike="noStrike" kern="1200" cap="none" spc="0" normalizeH="0" baseline="0" noProof="0" dirty="0">
              <a:ln>
                <a:noFill/>
              </a:ln>
              <a:solidFill>
                <a:srgbClr val="252831"/>
              </a:solidFill>
              <a:effectLst/>
              <a:uLnTx/>
              <a:uFillTx/>
              <a:latin typeface="Palatino Linotype" panose="02040502050505030304" pitchFamily="18" charset="0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19" name="Rectangle 331">
            <a:extLst>
              <a:ext uri="{FF2B5EF4-FFF2-40B4-BE49-F238E27FC236}">
                <a16:creationId xmlns:a16="http://schemas.microsoft.com/office/drawing/2014/main" id="{0047606E-AA4B-4ED6-9BD7-477A0F7F2B20}"/>
              </a:ext>
            </a:extLst>
          </p:cNvPr>
          <p:cNvSpPr/>
          <p:nvPr/>
        </p:nvSpPr>
        <p:spPr>
          <a:xfrm>
            <a:off x="9481229" y="3020157"/>
            <a:ext cx="1420983" cy="898752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0" name="TextBox 335">
            <a:extLst>
              <a:ext uri="{FF2B5EF4-FFF2-40B4-BE49-F238E27FC236}">
                <a16:creationId xmlns:a16="http://schemas.microsoft.com/office/drawing/2014/main" id="{5B33EBA8-E3D6-45F7-B11B-8D2889F6CD1F}"/>
              </a:ext>
            </a:extLst>
          </p:cNvPr>
          <p:cNvSpPr txBox="1"/>
          <p:nvPr/>
        </p:nvSpPr>
        <p:spPr>
          <a:xfrm>
            <a:off x="4438401" y="2214411"/>
            <a:ext cx="30860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252831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İzinsiz açıklanması veya yetkisiz kişilerce öğrenilmesi hâlinde Devletin menfaatlerine, güvenlik, istihbarat ve teknoloji faaliyetlerine zarar verebilecek belgeler için kullanılır.</a:t>
            </a:r>
          </a:p>
        </p:txBody>
      </p:sp>
      <p:sp>
        <p:nvSpPr>
          <p:cNvPr id="22" name="TextBox 319">
            <a:extLst>
              <a:ext uri="{FF2B5EF4-FFF2-40B4-BE49-F238E27FC236}">
                <a16:creationId xmlns:a16="http://schemas.microsoft.com/office/drawing/2014/main" id="{7B2E77C7-ED7E-4AE7-B9A8-3ABAE2F34A39}"/>
              </a:ext>
            </a:extLst>
          </p:cNvPr>
          <p:cNvSpPr txBox="1"/>
          <p:nvPr/>
        </p:nvSpPr>
        <p:spPr>
          <a:xfrm>
            <a:off x="5189023" y="1584607"/>
            <a:ext cx="13520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맑은 고딕" panose="020B0503020000020004" pitchFamily="34" charset="-127"/>
                <a:cs typeface="Arial" pitchFamily="34" charset="0"/>
              </a:rPr>
              <a:t>GİZLİ</a:t>
            </a:r>
          </a:p>
        </p:txBody>
      </p:sp>
      <p:sp>
        <p:nvSpPr>
          <p:cNvPr id="23" name="TextBox 319">
            <a:extLst>
              <a:ext uri="{FF2B5EF4-FFF2-40B4-BE49-F238E27FC236}">
                <a16:creationId xmlns:a16="http://schemas.microsoft.com/office/drawing/2014/main" id="{7B2E77C7-ED7E-4AE7-B9A8-3ABAE2F34A39}"/>
              </a:ext>
            </a:extLst>
          </p:cNvPr>
          <p:cNvSpPr txBox="1"/>
          <p:nvPr/>
        </p:nvSpPr>
        <p:spPr>
          <a:xfrm>
            <a:off x="8476097" y="1583004"/>
            <a:ext cx="233200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맑은 고딕" panose="020B0503020000020004" pitchFamily="34" charset="-127"/>
                <a:cs typeface="Arial" pitchFamily="34" charset="0"/>
              </a:rPr>
              <a:t>ÇOK GİZLİ</a:t>
            </a:r>
          </a:p>
        </p:txBody>
      </p:sp>
      <p:sp>
        <p:nvSpPr>
          <p:cNvPr id="24" name="Sol Ayraç 23"/>
          <p:cNvSpPr/>
          <p:nvPr/>
        </p:nvSpPr>
        <p:spPr>
          <a:xfrm rot="16200000">
            <a:off x="7742455" y="358202"/>
            <a:ext cx="423270" cy="7611288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25283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Sol Ayraç 24"/>
          <p:cNvSpPr/>
          <p:nvPr/>
        </p:nvSpPr>
        <p:spPr>
          <a:xfrm rot="16200000">
            <a:off x="1657075" y="2552588"/>
            <a:ext cx="423269" cy="3222516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25283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Metin kutusu 25"/>
          <p:cNvSpPr txBox="1"/>
          <p:nvPr/>
        </p:nvSpPr>
        <p:spPr>
          <a:xfrm>
            <a:off x="819520" y="4354170"/>
            <a:ext cx="2098378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tr-TR"/>
            </a:defPPr>
            <a:lvl1pPr algn="ctr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2D8D8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Elektronik Ortam</a:t>
            </a: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srgbClr val="72D8D8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Metin kutusu 26"/>
          <p:cNvSpPr txBox="1"/>
          <p:nvPr/>
        </p:nvSpPr>
        <p:spPr>
          <a:xfrm>
            <a:off x="7037706" y="4408782"/>
            <a:ext cx="1831337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tr-TR"/>
            </a:defPPr>
            <a:lvl1pPr algn="ctr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F8D067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Fiziksel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F8D067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F8D067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Ortam</a:t>
            </a:r>
          </a:p>
        </p:txBody>
      </p:sp>
    </p:spTree>
    <p:extLst>
      <p:ext uri="{BB962C8B-B14F-4D97-AF65-F5344CB8AC3E}">
        <p14:creationId xmlns:p14="http://schemas.microsoft.com/office/powerpoint/2010/main" val="41127646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0" y="3659955"/>
            <a:ext cx="12192000" cy="3201500"/>
          </a:xfrm>
          <a:prstGeom prst="rect">
            <a:avLst/>
          </a:prstGeom>
          <a:gradFill flip="none" rotWithShape="1">
            <a:gsLst>
              <a:gs pos="0">
                <a:srgbClr val="F3F4F7">
                  <a:alpha val="19000"/>
                </a:srgb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" name="Resim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859054" cy="95923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</a:t>
            </a:r>
            <a:r>
              <a:rPr lang="tr-TR" sz="1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latin typeface="Candara Light" panose="020E0502030303020204" pitchFamily="34" charset="0"/>
              </a:rPr>
              <a:t>Madde 25: Gizlilik Dereceli Belgeler</a:t>
            </a:r>
          </a:p>
          <a:p>
            <a:pPr>
              <a:spcAft>
                <a:spcPts val="500"/>
              </a:spcAft>
            </a:pPr>
            <a:endParaRPr lang="tr-TR" sz="1400" dirty="0" smtClean="0">
              <a:solidFill>
                <a:schemeClr val="tx1">
                  <a:lumMod val="90000"/>
                  <a:lumOff val="10000"/>
                </a:schemeClr>
              </a:solidFill>
              <a:latin typeface="Candara Light" panose="020E0502030303020204" pitchFamily="34" charset="0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643140" y="2099778"/>
            <a:ext cx="10905718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1688" indent="-261938" algn="just">
              <a:lnSpc>
                <a:spcPct val="150000"/>
              </a:lnSpc>
              <a:spcAft>
                <a:spcPts val="0"/>
              </a:spcAft>
              <a:buAutoNum type="alphaLcParenR"/>
            </a:pPr>
            <a:r>
              <a:rPr lang="tr-TR" sz="1400" dirty="0" smtClean="0">
                <a:latin typeface="Lato"/>
                <a:ea typeface="Calibri" panose="020F0502020204030204" pitchFamily="34" charset="0"/>
                <a:cs typeface="Times New Roman" panose="02020603050405020304" pitchFamily="18" charset="0"/>
              </a:rPr>
              <a:t>Yetkisiz </a:t>
            </a:r>
            <a:r>
              <a:rPr lang="tr-TR" sz="1400" dirty="0">
                <a:latin typeface="Lato"/>
                <a:ea typeface="Calibri" panose="020F0502020204030204" pitchFamily="34" charset="0"/>
                <a:cs typeface="Times New Roman" panose="02020603050405020304" pitchFamily="18" charset="0"/>
              </a:rPr>
              <a:t>kişilerce öğrenildiği takdirde idarece yürütülen faaliyeti engelleyici veya faaliyete zarar verici ya da eşitlik ilkesine </a:t>
            </a:r>
            <a:endParaRPr lang="tr-TR" sz="1400" dirty="0" smtClean="0">
              <a:latin typeface="Lato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9750" algn="just">
              <a:lnSpc>
                <a:spcPct val="150000"/>
              </a:lnSpc>
              <a:spcAft>
                <a:spcPts val="0"/>
              </a:spcAft>
            </a:pPr>
            <a:r>
              <a:rPr lang="tr-TR" sz="1400" dirty="0">
                <a:latin typeface="Lato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400" dirty="0" smtClean="0">
                <a:latin typeface="Lato"/>
                <a:ea typeface="Calibri" panose="020F0502020204030204" pitchFamily="34" charset="0"/>
                <a:cs typeface="Times New Roman" panose="02020603050405020304" pitchFamily="18" charset="0"/>
              </a:rPr>
              <a:t>     aykırı </a:t>
            </a:r>
            <a:r>
              <a:rPr lang="tr-TR" sz="1400" dirty="0">
                <a:latin typeface="Lato"/>
                <a:ea typeface="Calibri" panose="020F0502020204030204" pitchFamily="34" charset="0"/>
                <a:cs typeface="Times New Roman" panose="02020603050405020304" pitchFamily="18" charset="0"/>
              </a:rPr>
              <a:t>olacak şekilde gerçek veya tüzel kişiye çıkar sağlayıcı sonuçlara sebebiyet verecek hassas bilgi içeren </a:t>
            </a:r>
            <a:r>
              <a:rPr lang="tr-TR" sz="1400" dirty="0" smtClean="0">
                <a:latin typeface="Lato"/>
                <a:ea typeface="Calibri" panose="020F0502020204030204" pitchFamily="34" charset="0"/>
                <a:cs typeface="Times New Roman" panose="02020603050405020304" pitchFamily="18" charset="0"/>
              </a:rPr>
              <a:t>belgeler</a:t>
            </a:r>
          </a:p>
          <a:p>
            <a:pPr marL="539750" algn="just">
              <a:lnSpc>
                <a:spcPct val="150000"/>
              </a:lnSpc>
              <a:spcAft>
                <a:spcPts val="0"/>
              </a:spcAft>
            </a:pPr>
            <a:endParaRPr lang="tr-TR" sz="1200" dirty="0">
              <a:latin typeface="Lato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1688" indent="-261938" algn="just">
              <a:lnSpc>
                <a:spcPct val="150000"/>
              </a:lnSpc>
              <a:spcAft>
                <a:spcPts val="0"/>
              </a:spcAft>
            </a:pPr>
            <a:r>
              <a:rPr lang="tr-TR" sz="1400" dirty="0">
                <a:latin typeface="Lato"/>
                <a:ea typeface="Calibri" panose="020F0502020204030204" pitchFamily="34" charset="0"/>
                <a:cs typeface="Times New Roman" panose="02020603050405020304" pitchFamily="18" charset="0"/>
              </a:rPr>
              <a:t>b) Yetkisiz kişilerce öğrenildiği takdirde herhangi bir gerçek veya tüzel kişiye ticari, maddi veya manevi olarak zarar verici sonuçlara yol açabilecek </a:t>
            </a:r>
            <a:r>
              <a:rPr lang="tr-TR" sz="1400" dirty="0" smtClean="0">
                <a:latin typeface="Lato"/>
                <a:ea typeface="Calibri" panose="020F0502020204030204" pitchFamily="34" charset="0"/>
                <a:cs typeface="Times New Roman" panose="02020603050405020304" pitchFamily="18" charset="0"/>
              </a:rPr>
              <a:t>belgeler </a:t>
            </a:r>
          </a:p>
          <a:p>
            <a:pPr marL="801688" indent="-261938" algn="just">
              <a:lnSpc>
                <a:spcPct val="150000"/>
              </a:lnSpc>
              <a:spcAft>
                <a:spcPts val="0"/>
              </a:spcAft>
            </a:pPr>
            <a:endParaRPr lang="tr-TR" sz="1200" dirty="0">
              <a:latin typeface="Lato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1688" indent="-261938" algn="just">
              <a:lnSpc>
                <a:spcPct val="150000"/>
              </a:lnSpc>
              <a:spcAft>
                <a:spcPts val="0"/>
              </a:spcAft>
            </a:pPr>
            <a:r>
              <a:rPr lang="tr-TR" sz="1400" dirty="0">
                <a:latin typeface="Lato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tr-TR" sz="1400" dirty="0" smtClean="0">
                <a:latin typeface="Lato"/>
                <a:ea typeface="Calibri" panose="020F0502020204030204" pitchFamily="34" charset="0"/>
                <a:cs typeface="Times New Roman" panose="02020603050405020304" pitchFamily="18" charset="0"/>
              </a:rPr>
              <a:t> İlgili </a:t>
            </a:r>
            <a:r>
              <a:rPr lang="tr-TR" sz="1400" dirty="0">
                <a:latin typeface="Lato"/>
                <a:ea typeface="Calibri" panose="020F0502020204030204" pitchFamily="34" charset="0"/>
                <a:cs typeface="Times New Roman" panose="02020603050405020304" pitchFamily="18" charset="0"/>
              </a:rPr>
              <a:t>mevzuat kapsamında korunması gereken bilgileri içeren </a:t>
            </a:r>
            <a:r>
              <a:rPr lang="tr-TR" sz="1400" dirty="0" smtClean="0">
                <a:latin typeface="Lato"/>
                <a:ea typeface="Calibri" panose="020F0502020204030204" pitchFamily="34" charset="0"/>
                <a:cs typeface="Times New Roman" panose="02020603050405020304" pitchFamily="18" charset="0"/>
              </a:rPr>
              <a:t>belgeler</a:t>
            </a:r>
          </a:p>
          <a:p>
            <a:pPr marL="801688" indent="-261938" algn="just">
              <a:lnSpc>
                <a:spcPct val="150000"/>
              </a:lnSpc>
              <a:spcAft>
                <a:spcPts val="0"/>
              </a:spcAft>
            </a:pPr>
            <a:endParaRPr lang="tr-TR" sz="1200" dirty="0">
              <a:latin typeface="Lato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1688" indent="-261938" algn="just">
              <a:lnSpc>
                <a:spcPct val="150000"/>
              </a:lnSpc>
              <a:spcAft>
                <a:spcPts val="0"/>
              </a:spcAft>
            </a:pPr>
            <a:r>
              <a:rPr lang="tr-TR" sz="1400" dirty="0">
                <a:latin typeface="Lato"/>
                <a:ea typeface="Calibri" panose="020F0502020204030204" pitchFamily="34" charset="0"/>
                <a:cs typeface="Times New Roman" panose="02020603050405020304" pitchFamily="18" charset="0"/>
              </a:rPr>
              <a:t>ç) </a:t>
            </a:r>
            <a:r>
              <a:rPr lang="tr-TR" sz="1400" dirty="0" smtClean="0">
                <a:latin typeface="Lato"/>
                <a:ea typeface="Calibri" panose="020F0502020204030204" pitchFamily="34" charset="0"/>
                <a:cs typeface="Times New Roman" panose="02020603050405020304" pitchFamily="18" charset="0"/>
              </a:rPr>
              <a:t> Yetkisiz </a:t>
            </a:r>
            <a:r>
              <a:rPr lang="tr-TR" sz="1400" dirty="0">
                <a:latin typeface="Lato"/>
                <a:ea typeface="Calibri" panose="020F0502020204030204" pitchFamily="34" charset="0"/>
                <a:cs typeface="Times New Roman" panose="02020603050405020304" pitchFamily="18" charset="0"/>
              </a:rPr>
              <a:t>kişilerce öğrenildiği takdirde ilgili personele zarar verebilecek özlük ve disiplin işlemlerine ilişkin bilgi içeren </a:t>
            </a:r>
            <a:r>
              <a:rPr lang="tr-TR" sz="1400" dirty="0" smtClean="0">
                <a:latin typeface="Lato"/>
                <a:ea typeface="Calibri" panose="020F0502020204030204" pitchFamily="34" charset="0"/>
                <a:cs typeface="Times New Roman" panose="02020603050405020304" pitchFamily="18" charset="0"/>
              </a:rPr>
              <a:t>belgeler</a:t>
            </a:r>
          </a:p>
          <a:p>
            <a:pPr marL="801688" indent="-261938" algn="just">
              <a:lnSpc>
                <a:spcPct val="150000"/>
              </a:lnSpc>
              <a:spcAft>
                <a:spcPts val="0"/>
              </a:spcAft>
            </a:pPr>
            <a:endParaRPr lang="tr-TR" sz="1200" dirty="0">
              <a:latin typeface="Lato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1688" indent="-261938" algn="just">
              <a:lnSpc>
                <a:spcPct val="150000"/>
              </a:lnSpc>
              <a:spcAft>
                <a:spcPts val="0"/>
              </a:spcAft>
            </a:pPr>
            <a:r>
              <a:rPr lang="tr-TR" sz="1400" dirty="0">
                <a:latin typeface="Lato"/>
                <a:ea typeface="Calibri" panose="020F0502020204030204" pitchFamily="34" charset="0"/>
                <a:cs typeface="Times New Roman" panose="02020603050405020304" pitchFamily="18" charset="0"/>
              </a:rPr>
              <a:t>d) Yetkisiz kişilerce öğrenildiği takdirde idarî soruşturmaya, adli soruşturmaya ve kovuşturmaya zarar verebilecek nitelikteki </a:t>
            </a:r>
            <a:r>
              <a:rPr lang="tr-TR" sz="1400" dirty="0" smtClean="0">
                <a:latin typeface="Lato"/>
                <a:ea typeface="Calibri" panose="020F0502020204030204" pitchFamily="34" charset="0"/>
                <a:cs typeface="Times New Roman" panose="02020603050405020304" pitchFamily="18" charset="0"/>
              </a:rPr>
              <a:t>belgeler</a:t>
            </a:r>
          </a:p>
          <a:p>
            <a:pPr marL="801688" indent="-261938" algn="just">
              <a:lnSpc>
                <a:spcPct val="150000"/>
              </a:lnSpc>
              <a:spcAft>
                <a:spcPts val="0"/>
              </a:spcAft>
            </a:pPr>
            <a:endParaRPr lang="tr-TR" sz="1200" dirty="0">
              <a:latin typeface="Lato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1688" indent="-261938" algn="just">
              <a:lnSpc>
                <a:spcPct val="150000"/>
              </a:lnSpc>
              <a:spcAft>
                <a:spcPts val="0"/>
              </a:spcAft>
            </a:pPr>
            <a:r>
              <a:rPr lang="tr-TR" sz="1400" dirty="0">
                <a:latin typeface="Lato"/>
                <a:ea typeface="Calibri" panose="020F0502020204030204" pitchFamily="34" charset="0"/>
                <a:cs typeface="Times New Roman" panose="02020603050405020304" pitchFamily="18" charset="0"/>
              </a:rPr>
              <a:t>e) Gizlilik derecesi olmayan fakat bir araya getirildiğinde Hizmete Özel olarak derecelendirmeyi gerektiren </a:t>
            </a:r>
            <a:r>
              <a:rPr lang="tr-TR" sz="1400" dirty="0" smtClean="0">
                <a:latin typeface="Lato"/>
                <a:ea typeface="Calibri" panose="020F0502020204030204" pitchFamily="34" charset="0"/>
                <a:cs typeface="Times New Roman" panose="02020603050405020304" pitchFamily="18" charset="0"/>
              </a:rPr>
              <a:t>belgeler</a:t>
            </a:r>
            <a:endParaRPr lang="tr-TR" sz="1200" dirty="0">
              <a:effectLst/>
              <a:latin typeface="Lat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0" y="1140541"/>
            <a:ext cx="1219199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1688" indent="-261938" algn="ctr">
              <a:lnSpc>
                <a:spcPct val="115000"/>
              </a:lnSpc>
            </a:pP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  <a:latin typeface="Lato"/>
                <a:ea typeface="Calibri" panose="020F0502020204030204" pitchFamily="34" charset="0"/>
                <a:cs typeface="Times New Roman" panose="02020603050405020304" pitchFamily="18" charset="0"/>
              </a:rPr>
              <a:t>Hizmete Özel Gizlilik Derecesinin </a:t>
            </a: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  <a:latin typeface="Lato"/>
                <a:ea typeface="Calibri" panose="020F0502020204030204" pitchFamily="34" charset="0"/>
                <a:cs typeface="Times New Roman" panose="02020603050405020304" pitchFamily="18" charset="0"/>
              </a:rPr>
              <a:t>Kullanılacağı </a:t>
            </a:r>
          </a:p>
          <a:p>
            <a:pPr marL="801688" indent="-261938" algn="ctr">
              <a:lnSpc>
                <a:spcPct val="115000"/>
              </a:lnSpc>
            </a:pPr>
            <a:r>
              <a:rPr lang="tr-TR" sz="2000" b="1" dirty="0" smtClean="0">
                <a:solidFill>
                  <a:schemeClr val="accent5">
                    <a:lumMod val="50000"/>
                  </a:schemeClr>
                </a:solidFill>
                <a:latin typeface="Lato"/>
                <a:ea typeface="Calibri" panose="020F0502020204030204" pitchFamily="34" charset="0"/>
                <a:cs typeface="Times New Roman" panose="02020603050405020304" pitchFamily="18" charset="0"/>
              </a:rPr>
              <a:t>Bazı Belge </a:t>
            </a:r>
            <a:r>
              <a:rPr lang="tr-TR" sz="2000" b="1" dirty="0">
                <a:solidFill>
                  <a:schemeClr val="accent5">
                    <a:lumMod val="50000"/>
                  </a:schemeClr>
                </a:solidFill>
                <a:latin typeface="Lato"/>
                <a:ea typeface="Calibri" panose="020F0502020204030204" pitchFamily="34" charset="0"/>
                <a:cs typeface="Times New Roman" panose="02020603050405020304" pitchFamily="18" charset="0"/>
              </a:rPr>
              <a:t>İçerikleri</a:t>
            </a:r>
            <a:endParaRPr lang="tr-TR" sz="2000" dirty="0">
              <a:solidFill>
                <a:schemeClr val="accent5">
                  <a:lumMod val="50000"/>
                </a:schemeClr>
              </a:solidFill>
              <a:latin typeface="Lato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96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bg1"/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bg1"/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bg1"/>
                </a:solidFill>
                <a:latin typeface="Candara Light" panose="020E0502030303020204" pitchFamily="34" charset="0"/>
              </a:rPr>
              <a:t>26: Süreli ve Kişiye Özel Yazışmalar</a:t>
            </a:r>
            <a:endParaRPr lang="tr-TR" sz="2000" b="1" dirty="0">
              <a:solidFill>
                <a:schemeClr val="bg1"/>
              </a:solidFill>
              <a:latin typeface="Candara Light" panose="020E0502030303020204" pitchFamily="34" charset="0"/>
            </a:endParaRPr>
          </a:p>
        </p:txBody>
      </p:sp>
      <p:sp>
        <p:nvSpPr>
          <p:cNvPr id="26" name="TextBox 97">
            <a:extLst>
              <a:ext uri="{FF2B5EF4-FFF2-40B4-BE49-F238E27FC236}">
                <a16:creationId xmlns:a16="http://schemas.microsoft.com/office/drawing/2014/main" id="{854480BF-68F0-408A-A4AE-4FE55CA30272}"/>
              </a:ext>
            </a:extLst>
          </p:cNvPr>
          <p:cNvSpPr txBox="1"/>
          <p:nvPr/>
        </p:nvSpPr>
        <p:spPr>
          <a:xfrm>
            <a:off x="4931400" y="3875270"/>
            <a:ext cx="3776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86"/>
            <a:r>
              <a:rPr lang="tr-TR" altLang="ko-KR" sz="3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Arial Unicode MS"/>
                <a:cs typeface="Arial" pitchFamily="34" charset="0"/>
              </a:rPr>
              <a:t>Süreli </a:t>
            </a:r>
          </a:p>
          <a:p>
            <a:pPr algn="ctr" defTabSz="914286"/>
            <a:r>
              <a:rPr lang="tr-TR" altLang="ko-KR" sz="3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/>
                <a:ea typeface="Arial Unicode MS"/>
                <a:cs typeface="Arial" pitchFamily="34" charset="0"/>
              </a:rPr>
              <a:t>Yazışmalar</a:t>
            </a:r>
            <a:endParaRPr lang="ko-KR" altLang="en-US" sz="36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/>
              <a:ea typeface="Arial Unicode MS"/>
              <a:cs typeface="Arial" pitchFamily="34" charset="0"/>
            </a:endParaRPr>
          </a:p>
        </p:txBody>
      </p:sp>
      <p:sp>
        <p:nvSpPr>
          <p:cNvPr id="32" name="Block Arc 99">
            <a:extLst>
              <a:ext uri="{FF2B5EF4-FFF2-40B4-BE49-F238E27FC236}">
                <a16:creationId xmlns:a16="http://schemas.microsoft.com/office/drawing/2014/main" id="{BF87A9B3-4B04-4B01-B72F-03B03AE4039B}"/>
              </a:ext>
            </a:extLst>
          </p:cNvPr>
          <p:cNvSpPr/>
          <p:nvPr/>
        </p:nvSpPr>
        <p:spPr>
          <a:xfrm>
            <a:off x="4975077" y="2703225"/>
            <a:ext cx="3667855" cy="3667855"/>
          </a:xfrm>
          <a:prstGeom prst="blockArc">
            <a:avLst>
              <a:gd name="adj1" fmla="val 5393158"/>
              <a:gd name="adj2" fmla="val 1720847"/>
              <a:gd name="adj3" fmla="val 2141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3" name="Rectangle 100">
            <a:extLst>
              <a:ext uri="{FF2B5EF4-FFF2-40B4-BE49-F238E27FC236}">
                <a16:creationId xmlns:a16="http://schemas.microsoft.com/office/drawing/2014/main" id="{0F13D8C8-46E4-4442-BA97-E2677425BD71}"/>
              </a:ext>
            </a:extLst>
          </p:cNvPr>
          <p:cNvSpPr/>
          <p:nvPr/>
        </p:nvSpPr>
        <p:spPr>
          <a:xfrm>
            <a:off x="6760935" y="5689216"/>
            <a:ext cx="88927" cy="68186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47B66A0-3002-44F2-AD9D-4359D819595F}"/>
              </a:ext>
            </a:extLst>
          </p:cNvPr>
          <p:cNvSpPr/>
          <p:nvPr/>
        </p:nvSpPr>
        <p:spPr>
          <a:xfrm>
            <a:off x="8034178" y="5163211"/>
            <a:ext cx="699516" cy="699516"/>
          </a:xfrm>
          <a:prstGeom prst="ellipse">
            <a:avLst/>
          </a:prstGeom>
          <a:solidFill>
            <a:schemeClr val="tx2">
              <a:lumMod val="25000"/>
            </a:schemeClr>
          </a:solidFill>
          <a:ln w="539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F35F48D-31E0-4278-AE62-01F32AD52ED5}"/>
              </a:ext>
            </a:extLst>
          </p:cNvPr>
          <p:cNvSpPr/>
          <p:nvPr/>
        </p:nvSpPr>
        <p:spPr>
          <a:xfrm>
            <a:off x="6496332" y="2437969"/>
            <a:ext cx="699516" cy="699516"/>
          </a:xfrm>
          <a:prstGeom prst="ellipse">
            <a:avLst/>
          </a:prstGeom>
          <a:solidFill>
            <a:schemeClr val="tx2">
              <a:lumMod val="25000"/>
            </a:schemeClr>
          </a:solidFill>
          <a:ln w="539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1BEB88A-3CFA-415C-87B6-BA149FE5BE05}"/>
              </a:ext>
            </a:extLst>
          </p:cNvPr>
          <p:cNvSpPr/>
          <p:nvPr/>
        </p:nvSpPr>
        <p:spPr>
          <a:xfrm>
            <a:off x="4889544" y="3425360"/>
            <a:ext cx="699516" cy="699516"/>
          </a:xfrm>
          <a:prstGeom prst="ellipse">
            <a:avLst/>
          </a:prstGeom>
          <a:solidFill>
            <a:schemeClr val="tx2">
              <a:lumMod val="25000"/>
            </a:schemeClr>
          </a:solidFill>
          <a:ln w="539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3105BB9-F184-4FE4-93D6-B7AE144DBA6A}"/>
              </a:ext>
            </a:extLst>
          </p:cNvPr>
          <p:cNvSpPr/>
          <p:nvPr/>
        </p:nvSpPr>
        <p:spPr>
          <a:xfrm>
            <a:off x="4979267" y="5163211"/>
            <a:ext cx="699516" cy="699516"/>
          </a:xfrm>
          <a:prstGeom prst="ellipse">
            <a:avLst/>
          </a:prstGeom>
          <a:solidFill>
            <a:schemeClr val="tx2">
              <a:lumMod val="25000"/>
            </a:schemeClr>
          </a:solidFill>
          <a:ln w="539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00E7996-2AC8-468A-A603-B4FB16BF717F}"/>
              </a:ext>
            </a:extLst>
          </p:cNvPr>
          <p:cNvSpPr/>
          <p:nvPr/>
        </p:nvSpPr>
        <p:spPr>
          <a:xfrm>
            <a:off x="8020440" y="3425360"/>
            <a:ext cx="699516" cy="699516"/>
          </a:xfrm>
          <a:prstGeom prst="ellipse">
            <a:avLst/>
          </a:prstGeom>
          <a:solidFill>
            <a:schemeClr val="tx2">
              <a:lumMod val="25000"/>
            </a:schemeClr>
          </a:solidFill>
          <a:ln w="539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1330789" y="5163211"/>
            <a:ext cx="3616959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19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Süreli resmî yazışmalarda </a:t>
            </a:r>
            <a:r>
              <a:rPr lang="tr-TR" sz="19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“ACELE” </a:t>
            </a:r>
            <a:r>
              <a:rPr lang="tr-TR" sz="19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veya </a:t>
            </a:r>
            <a:r>
              <a:rPr lang="tr-TR" sz="19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“GÜNLÜDÜR” </a:t>
            </a:r>
            <a:r>
              <a:rPr lang="tr-TR" sz="19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ibaresine yer verilir.</a:t>
            </a:r>
          </a:p>
        </p:txBody>
      </p:sp>
      <p:sp>
        <p:nvSpPr>
          <p:cNvPr id="5" name="Dikdörtgen 4"/>
          <p:cNvSpPr/>
          <p:nvPr/>
        </p:nvSpPr>
        <p:spPr>
          <a:xfrm>
            <a:off x="1857582" y="3285731"/>
            <a:ext cx="292541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9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9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“ACELE” </a:t>
            </a:r>
            <a:r>
              <a:rPr lang="tr-TR" sz="19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ibaresi taşıyan belgeye derhâl ve süratle cevap </a:t>
            </a:r>
            <a:r>
              <a:rPr lang="tr-TR" sz="19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verilmeli, gereği yapılmalıdır.</a:t>
            </a:r>
            <a:endParaRPr lang="tr-TR" sz="19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4573004" y="1407744"/>
            <a:ext cx="4546171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9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“ACELE” </a:t>
            </a:r>
            <a:r>
              <a:rPr lang="tr-TR" sz="19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ibaresi taşıyan belgelerin içerisinde </a:t>
            </a:r>
            <a:r>
              <a:rPr lang="tr-TR" sz="19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veya </a:t>
            </a:r>
            <a:r>
              <a:rPr lang="tr-TR" sz="19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üstveri</a:t>
            </a:r>
            <a:r>
              <a:rPr lang="tr-TR" sz="19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alanında süre belirtilmemelidir. </a:t>
            </a:r>
          </a:p>
        </p:txBody>
      </p:sp>
      <p:sp>
        <p:nvSpPr>
          <p:cNvPr id="7" name="Dikdörtgen 6"/>
          <p:cNvSpPr/>
          <p:nvPr/>
        </p:nvSpPr>
        <p:spPr>
          <a:xfrm>
            <a:off x="8560138" y="3201546"/>
            <a:ext cx="3484499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9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“GÜNLÜDÜR” </a:t>
            </a:r>
            <a:r>
              <a:rPr lang="tr-TR" sz="19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ibaresi taşıyan belgeye belgede belirtilen süre içinde cevap verilir.</a:t>
            </a:r>
          </a:p>
        </p:txBody>
      </p:sp>
      <p:sp>
        <p:nvSpPr>
          <p:cNvPr id="8" name="Dikdörtgen 7"/>
          <p:cNvSpPr/>
          <p:nvPr/>
        </p:nvSpPr>
        <p:spPr>
          <a:xfrm>
            <a:off x="8764311" y="5201222"/>
            <a:ext cx="3221609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90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“GÜNLÜDÜR” </a:t>
            </a:r>
            <a:r>
              <a:rPr lang="tr-TR" sz="19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ibaresi taşıyan belgelere cevap verilmesi gereken süre ya da tarih metin içinde ve ilgili </a:t>
            </a:r>
            <a:r>
              <a:rPr lang="tr-TR" sz="19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üstveri</a:t>
            </a:r>
            <a:r>
              <a:rPr lang="tr-TR" sz="19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alanında belirtilmelidir.</a:t>
            </a:r>
          </a:p>
        </p:txBody>
      </p:sp>
      <p:grpSp>
        <p:nvGrpSpPr>
          <p:cNvPr id="65" name="Google Shape;603;p37"/>
          <p:cNvGrpSpPr/>
          <p:nvPr/>
        </p:nvGrpSpPr>
        <p:grpSpPr>
          <a:xfrm>
            <a:off x="8208710" y="3609987"/>
            <a:ext cx="336908" cy="330262"/>
            <a:chOff x="5983625" y="301625"/>
            <a:chExt cx="403000" cy="395050"/>
          </a:xfrm>
          <a:solidFill>
            <a:schemeClr val="bg1"/>
          </a:solidFill>
        </p:grpSpPr>
        <p:sp>
          <p:nvSpPr>
            <p:cNvPr id="66" name="Google Shape;604;p37"/>
            <p:cNvSpPr/>
            <p:nvPr/>
          </p:nvSpPr>
          <p:spPr>
            <a:xfrm>
              <a:off x="5983625" y="319925"/>
              <a:ext cx="403000" cy="67200"/>
            </a:xfrm>
            <a:custGeom>
              <a:avLst/>
              <a:gdLst/>
              <a:ahLst/>
              <a:cxnLst/>
              <a:rect l="l" t="t" r="r" b="b"/>
              <a:pathLst>
                <a:path w="16120" h="2688" extrusionOk="0">
                  <a:moveTo>
                    <a:pt x="3102" y="416"/>
                  </a:moveTo>
                  <a:lnTo>
                    <a:pt x="3273" y="465"/>
                  </a:lnTo>
                  <a:lnTo>
                    <a:pt x="3444" y="562"/>
                  </a:lnTo>
                  <a:lnTo>
                    <a:pt x="3566" y="660"/>
                  </a:lnTo>
                  <a:lnTo>
                    <a:pt x="3688" y="807"/>
                  </a:lnTo>
                  <a:lnTo>
                    <a:pt x="3762" y="953"/>
                  </a:lnTo>
                  <a:lnTo>
                    <a:pt x="3810" y="1124"/>
                  </a:lnTo>
                  <a:lnTo>
                    <a:pt x="3835" y="1320"/>
                  </a:lnTo>
                  <a:lnTo>
                    <a:pt x="3810" y="1491"/>
                  </a:lnTo>
                  <a:lnTo>
                    <a:pt x="3762" y="1661"/>
                  </a:lnTo>
                  <a:lnTo>
                    <a:pt x="3688" y="1808"/>
                  </a:lnTo>
                  <a:lnTo>
                    <a:pt x="3566" y="1955"/>
                  </a:lnTo>
                  <a:lnTo>
                    <a:pt x="3444" y="2052"/>
                  </a:lnTo>
                  <a:lnTo>
                    <a:pt x="3273" y="2150"/>
                  </a:lnTo>
                  <a:lnTo>
                    <a:pt x="3102" y="2199"/>
                  </a:lnTo>
                  <a:lnTo>
                    <a:pt x="2931" y="2223"/>
                  </a:lnTo>
                  <a:lnTo>
                    <a:pt x="2760" y="2199"/>
                  </a:lnTo>
                  <a:lnTo>
                    <a:pt x="2589" y="2150"/>
                  </a:lnTo>
                  <a:lnTo>
                    <a:pt x="2418" y="2052"/>
                  </a:lnTo>
                  <a:lnTo>
                    <a:pt x="2296" y="1955"/>
                  </a:lnTo>
                  <a:lnTo>
                    <a:pt x="2174" y="1808"/>
                  </a:lnTo>
                  <a:lnTo>
                    <a:pt x="2101" y="1661"/>
                  </a:lnTo>
                  <a:lnTo>
                    <a:pt x="2052" y="1491"/>
                  </a:lnTo>
                  <a:lnTo>
                    <a:pt x="2028" y="1320"/>
                  </a:lnTo>
                  <a:lnTo>
                    <a:pt x="2052" y="1124"/>
                  </a:lnTo>
                  <a:lnTo>
                    <a:pt x="2101" y="953"/>
                  </a:lnTo>
                  <a:lnTo>
                    <a:pt x="2174" y="807"/>
                  </a:lnTo>
                  <a:lnTo>
                    <a:pt x="2296" y="660"/>
                  </a:lnTo>
                  <a:lnTo>
                    <a:pt x="2418" y="562"/>
                  </a:lnTo>
                  <a:lnTo>
                    <a:pt x="2589" y="465"/>
                  </a:lnTo>
                  <a:lnTo>
                    <a:pt x="2760" y="416"/>
                  </a:lnTo>
                  <a:close/>
                  <a:moveTo>
                    <a:pt x="13360" y="416"/>
                  </a:moveTo>
                  <a:lnTo>
                    <a:pt x="13531" y="465"/>
                  </a:lnTo>
                  <a:lnTo>
                    <a:pt x="13702" y="562"/>
                  </a:lnTo>
                  <a:lnTo>
                    <a:pt x="13824" y="660"/>
                  </a:lnTo>
                  <a:lnTo>
                    <a:pt x="13946" y="807"/>
                  </a:lnTo>
                  <a:lnTo>
                    <a:pt x="14019" y="953"/>
                  </a:lnTo>
                  <a:lnTo>
                    <a:pt x="14068" y="1124"/>
                  </a:lnTo>
                  <a:lnTo>
                    <a:pt x="14093" y="1320"/>
                  </a:lnTo>
                  <a:lnTo>
                    <a:pt x="14068" y="1491"/>
                  </a:lnTo>
                  <a:lnTo>
                    <a:pt x="14019" y="1661"/>
                  </a:lnTo>
                  <a:lnTo>
                    <a:pt x="13946" y="1808"/>
                  </a:lnTo>
                  <a:lnTo>
                    <a:pt x="13824" y="1955"/>
                  </a:lnTo>
                  <a:lnTo>
                    <a:pt x="13702" y="2052"/>
                  </a:lnTo>
                  <a:lnTo>
                    <a:pt x="13531" y="2150"/>
                  </a:lnTo>
                  <a:lnTo>
                    <a:pt x="13360" y="2199"/>
                  </a:lnTo>
                  <a:lnTo>
                    <a:pt x="13189" y="2223"/>
                  </a:lnTo>
                  <a:lnTo>
                    <a:pt x="13018" y="2199"/>
                  </a:lnTo>
                  <a:lnTo>
                    <a:pt x="12847" y="2150"/>
                  </a:lnTo>
                  <a:lnTo>
                    <a:pt x="12676" y="2052"/>
                  </a:lnTo>
                  <a:lnTo>
                    <a:pt x="12554" y="1955"/>
                  </a:lnTo>
                  <a:lnTo>
                    <a:pt x="12432" y="1808"/>
                  </a:lnTo>
                  <a:lnTo>
                    <a:pt x="12359" y="1661"/>
                  </a:lnTo>
                  <a:lnTo>
                    <a:pt x="12310" y="1491"/>
                  </a:lnTo>
                  <a:lnTo>
                    <a:pt x="12285" y="1320"/>
                  </a:lnTo>
                  <a:lnTo>
                    <a:pt x="12310" y="1124"/>
                  </a:lnTo>
                  <a:lnTo>
                    <a:pt x="12359" y="953"/>
                  </a:lnTo>
                  <a:lnTo>
                    <a:pt x="12432" y="807"/>
                  </a:lnTo>
                  <a:lnTo>
                    <a:pt x="12554" y="660"/>
                  </a:lnTo>
                  <a:lnTo>
                    <a:pt x="12676" y="562"/>
                  </a:lnTo>
                  <a:lnTo>
                    <a:pt x="12847" y="465"/>
                  </a:lnTo>
                  <a:lnTo>
                    <a:pt x="13018" y="416"/>
                  </a:lnTo>
                  <a:close/>
                  <a:moveTo>
                    <a:pt x="0" y="1"/>
                  </a:moveTo>
                  <a:lnTo>
                    <a:pt x="0" y="2687"/>
                  </a:lnTo>
                  <a:lnTo>
                    <a:pt x="16120" y="2687"/>
                  </a:lnTo>
                  <a:lnTo>
                    <a:pt x="1612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05;p37"/>
            <p:cNvSpPr/>
            <p:nvPr/>
          </p:nvSpPr>
          <p:spPr>
            <a:xfrm>
              <a:off x="5983625" y="664900"/>
              <a:ext cx="403000" cy="31775"/>
            </a:xfrm>
            <a:custGeom>
              <a:avLst/>
              <a:gdLst/>
              <a:ahLst/>
              <a:cxnLst/>
              <a:rect l="l" t="t" r="r" b="b"/>
              <a:pathLst>
                <a:path w="16120" h="1271" extrusionOk="0">
                  <a:moveTo>
                    <a:pt x="0" y="1"/>
                  </a:moveTo>
                  <a:lnTo>
                    <a:pt x="0" y="489"/>
                  </a:lnTo>
                  <a:lnTo>
                    <a:pt x="25" y="660"/>
                  </a:lnTo>
                  <a:lnTo>
                    <a:pt x="74" y="807"/>
                  </a:lnTo>
                  <a:lnTo>
                    <a:pt x="147" y="929"/>
                  </a:lnTo>
                  <a:lnTo>
                    <a:pt x="220" y="1051"/>
                  </a:lnTo>
                  <a:lnTo>
                    <a:pt x="342" y="1149"/>
                  </a:lnTo>
                  <a:lnTo>
                    <a:pt x="489" y="1222"/>
                  </a:lnTo>
                  <a:lnTo>
                    <a:pt x="635" y="1271"/>
                  </a:lnTo>
                  <a:lnTo>
                    <a:pt x="15485" y="1271"/>
                  </a:lnTo>
                  <a:lnTo>
                    <a:pt x="15631" y="1222"/>
                  </a:lnTo>
                  <a:lnTo>
                    <a:pt x="15778" y="1149"/>
                  </a:lnTo>
                  <a:lnTo>
                    <a:pt x="15900" y="1051"/>
                  </a:lnTo>
                  <a:lnTo>
                    <a:pt x="15973" y="929"/>
                  </a:lnTo>
                  <a:lnTo>
                    <a:pt x="16046" y="807"/>
                  </a:lnTo>
                  <a:lnTo>
                    <a:pt x="16095" y="660"/>
                  </a:lnTo>
                  <a:lnTo>
                    <a:pt x="16120" y="489"/>
                  </a:lnTo>
                  <a:lnTo>
                    <a:pt x="16120" y="1"/>
                  </a:lnTo>
                  <a:lnTo>
                    <a:pt x="16095" y="172"/>
                  </a:lnTo>
                  <a:lnTo>
                    <a:pt x="16046" y="318"/>
                  </a:lnTo>
                  <a:lnTo>
                    <a:pt x="15973" y="440"/>
                  </a:lnTo>
                  <a:lnTo>
                    <a:pt x="15900" y="562"/>
                  </a:lnTo>
                  <a:lnTo>
                    <a:pt x="15778" y="660"/>
                  </a:lnTo>
                  <a:lnTo>
                    <a:pt x="15631" y="733"/>
                  </a:lnTo>
                  <a:lnTo>
                    <a:pt x="15485" y="782"/>
                  </a:lnTo>
                  <a:lnTo>
                    <a:pt x="635" y="782"/>
                  </a:lnTo>
                  <a:lnTo>
                    <a:pt x="489" y="733"/>
                  </a:lnTo>
                  <a:lnTo>
                    <a:pt x="342" y="660"/>
                  </a:lnTo>
                  <a:lnTo>
                    <a:pt x="220" y="562"/>
                  </a:lnTo>
                  <a:lnTo>
                    <a:pt x="147" y="440"/>
                  </a:lnTo>
                  <a:lnTo>
                    <a:pt x="74" y="318"/>
                  </a:lnTo>
                  <a:lnTo>
                    <a:pt x="25" y="172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06;p37"/>
            <p:cNvSpPr/>
            <p:nvPr/>
          </p:nvSpPr>
          <p:spPr>
            <a:xfrm>
              <a:off x="6041025" y="301625"/>
              <a:ext cx="29325" cy="63500"/>
            </a:xfrm>
            <a:custGeom>
              <a:avLst/>
              <a:gdLst/>
              <a:ahLst/>
              <a:cxnLst/>
              <a:rect l="l" t="t" r="r" b="b"/>
              <a:pathLst>
                <a:path w="1173" h="2540" extrusionOk="0">
                  <a:moveTo>
                    <a:pt x="391" y="0"/>
                  </a:moveTo>
                  <a:lnTo>
                    <a:pt x="293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0" y="391"/>
                  </a:lnTo>
                  <a:lnTo>
                    <a:pt x="0" y="488"/>
                  </a:lnTo>
                  <a:lnTo>
                    <a:pt x="0" y="2052"/>
                  </a:lnTo>
                  <a:lnTo>
                    <a:pt x="0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3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79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099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099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79" y="49"/>
                  </a:lnTo>
                  <a:lnTo>
                    <a:pt x="7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07;p37"/>
            <p:cNvSpPr/>
            <p:nvPr/>
          </p:nvSpPr>
          <p:spPr>
            <a:xfrm>
              <a:off x="6297450" y="301625"/>
              <a:ext cx="29350" cy="63500"/>
            </a:xfrm>
            <a:custGeom>
              <a:avLst/>
              <a:gdLst/>
              <a:ahLst/>
              <a:cxnLst/>
              <a:rect l="l" t="t" r="r" b="b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08;p37"/>
            <p:cNvSpPr/>
            <p:nvPr/>
          </p:nvSpPr>
          <p:spPr>
            <a:xfrm>
              <a:off x="609720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0" y="1"/>
                  </a:moveTo>
                  <a:lnTo>
                    <a:pt x="0" y="2150"/>
                  </a:lnTo>
                  <a:lnTo>
                    <a:pt x="2027" y="2150"/>
                  </a:lnTo>
                  <a:lnTo>
                    <a:pt x="202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09;p37"/>
            <p:cNvSpPr/>
            <p:nvPr/>
          </p:nvSpPr>
          <p:spPr>
            <a:xfrm>
              <a:off x="609720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7" y="1954"/>
                  </a:lnTo>
                  <a:lnTo>
                    <a:pt x="202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10;p37"/>
            <p:cNvSpPr/>
            <p:nvPr/>
          </p:nvSpPr>
          <p:spPr>
            <a:xfrm>
              <a:off x="609720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7" y="1954"/>
                  </a:lnTo>
                  <a:lnTo>
                    <a:pt x="202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11;p37"/>
            <p:cNvSpPr/>
            <p:nvPr/>
          </p:nvSpPr>
          <p:spPr>
            <a:xfrm>
              <a:off x="6160075" y="575150"/>
              <a:ext cx="50100" cy="48875"/>
            </a:xfrm>
            <a:custGeom>
              <a:avLst/>
              <a:gdLst/>
              <a:ahLst/>
              <a:cxnLst/>
              <a:rect l="l" t="t" r="r" b="b"/>
              <a:pathLst>
                <a:path w="2004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03" y="1954"/>
                  </a:lnTo>
                  <a:lnTo>
                    <a:pt x="200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12;p37"/>
            <p:cNvSpPr/>
            <p:nvPr/>
          </p:nvSpPr>
          <p:spPr>
            <a:xfrm>
              <a:off x="603430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1" y="1"/>
                  </a:moveTo>
                  <a:lnTo>
                    <a:pt x="1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13;p37"/>
            <p:cNvSpPr/>
            <p:nvPr/>
          </p:nvSpPr>
          <p:spPr>
            <a:xfrm>
              <a:off x="603430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14;p37"/>
            <p:cNvSpPr/>
            <p:nvPr/>
          </p:nvSpPr>
          <p:spPr>
            <a:xfrm>
              <a:off x="603430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15;p37"/>
            <p:cNvSpPr/>
            <p:nvPr/>
          </p:nvSpPr>
          <p:spPr>
            <a:xfrm>
              <a:off x="6160075" y="509200"/>
              <a:ext cx="50100" cy="53775"/>
            </a:xfrm>
            <a:custGeom>
              <a:avLst/>
              <a:gdLst/>
              <a:ahLst/>
              <a:cxnLst/>
              <a:rect l="l" t="t" r="r" b="b"/>
              <a:pathLst>
                <a:path w="2004" h="2151" extrusionOk="0">
                  <a:moveTo>
                    <a:pt x="1" y="1"/>
                  </a:moveTo>
                  <a:lnTo>
                    <a:pt x="1" y="2150"/>
                  </a:lnTo>
                  <a:lnTo>
                    <a:pt x="2003" y="2150"/>
                  </a:lnTo>
                  <a:lnTo>
                    <a:pt x="200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16;p37"/>
            <p:cNvSpPr/>
            <p:nvPr/>
          </p:nvSpPr>
          <p:spPr>
            <a:xfrm>
              <a:off x="5983625" y="399300"/>
              <a:ext cx="403000" cy="272950"/>
            </a:xfrm>
            <a:custGeom>
              <a:avLst/>
              <a:gdLst/>
              <a:ahLst/>
              <a:cxnLst/>
              <a:rect l="l" t="t" r="r" b="b"/>
              <a:pathLst>
                <a:path w="16120" h="10918" extrusionOk="0">
                  <a:moveTo>
                    <a:pt x="14434" y="1466"/>
                  </a:moveTo>
                  <a:lnTo>
                    <a:pt x="14508" y="1515"/>
                  </a:lnTo>
                  <a:lnTo>
                    <a:pt x="14557" y="1613"/>
                  </a:lnTo>
                  <a:lnTo>
                    <a:pt x="14581" y="1710"/>
                  </a:lnTo>
                  <a:lnTo>
                    <a:pt x="14581" y="9233"/>
                  </a:lnTo>
                  <a:lnTo>
                    <a:pt x="14557" y="9330"/>
                  </a:lnTo>
                  <a:lnTo>
                    <a:pt x="14508" y="9404"/>
                  </a:lnTo>
                  <a:lnTo>
                    <a:pt x="14434" y="9452"/>
                  </a:lnTo>
                  <a:lnTo>
                    <a:pt x="14337" y="9477"/>
                  </a:lnTo>
                  <a:lnTo>
                    <a:pt x="1783" y="9477"/>
                  </a:lnTo>
                  <a:lnTo>
                    <a:pt x="1686" y="9452"/>
                  </a:lnTo>
                  <a:lnTo>
                    <a:pt x="1612" y="9404"/>
                  </a:lnTo>
                  <a:lnTo>
                    <a:pt x="1564" y="9330"/>
                  </a:lnTo>
                  <a:lnTo>
                    <a:pt x="1539" y="9233"/>
                  </a:lnTo>
                  <a:lnTo>
                    <a:pt x="1539" y="1710"/>
                  </a:lnTo>
                  <a:lnTo>
                    <a:pt x="1564" y="1613"/>
                  </a:lnTo>
                  <a:lnTo>
                    <a:pt x="1612" y="1515"/>
                  </a:lnTo>
                  <a:lnTo>
                    <a:pt x="1686" y="1466"/>
                  </a:lnTo>
                  <a:close/>
                  <a:moveTo>
                    <a:pt x="0" y="1"/>
                  </a:moveTo>
                  <a:lnTo>
                    <a:pt x="0" y="10332"/>
                  </a:lnTo>
                  <a:lnTo>
                    <a:pt x="25" y="10429"/>
                  </a:lnTo>
                  <a:lnTo>
                    <a:pt x="74" y="10527"/>
                  </a:lnTo>
                  <a:lnTo>
                    <a:pt x="147" y="10625"/>
                  </a:lnTo>
                  <a:lnTo>
                    <a:pt x="220" y="10722"/>
                  </a:lnTo>
                  <a:lnTo>
                    <a:pt x="342" y="10796"/>
                  </a:lnTo>
                  <a:lnTo>
                    <a:pt x="489" y="10869"/>
                  </a:lnTo>
                  <a:lnTo>
                    <a:pt x="635" y="10918"/>
                  </a:lnTo>
                  <a:lnTo>
                    <a:pt x="15485" y="10918"/>
                  </a:lnTo>
                  <a:lnTo>
                    <a:pt x="15631" y="10869"/>
                  </a:lnTo>
                  <a:lnTo>
                    <a:pt x="15778" y="10796"/>
                  </a:lnTo>
                  <a:lnTo>
                    <a:pt x="15900" y="10698"/>
                  </a:lnTo>
                  <a:lnTo>
                    <a:pt x="15973" y="10576"/>
                  </a:lnTo>
                  <a:lnTo>
                    <a:pt x="16046" y="10454"/>
                  </a:lnTo>
                  <a:lnTo>
                    <a:pt x="16095" y="10307"/>
                  </a:lnTo>
                  <a:lnTo>
                    <a:pt x="16120" y="10136"/>
                  </a:lnTo>
                  <a:lnTo>
                    <a:pt x="1612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17;p37"/>
            <p:cNvSpPr/>
            <p:nvPr/>
          </p:nvSpPr>
          <p:spPr>
            <a:xfrm>
              <a:off x="628525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18;p37"/>
            <p:cNvSpPr/>
            <p:nvPr/>
          </p:nvSpPr>
          <p:spPr>
            <a:xfrm>
              <a:off x="628525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0" y="1"/>
                  </a:moveTo>
                  <a:lnTo>
                    <a:pt x="0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19;p37"/>
            <p:cNvSpPr/>
            <p:nvPr/>
          </p:nvSpPr>
          <p:spPr>
            <a:xfrm>
              <a:off x="628525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20;p37"/>
            <p:cNvSpPr/>
            <p:nvPr/>
          </p:nvSpPr>
          <p:spPr>
            <a:xfrm>
              <a:off x="622235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21;p37"/>
            <p:cNvSpPr/>
            <p:nvPr/>
          </p:nvSpPr>
          <p:spPr>
            <a:xfrm>
              <a:off x="6160075" y="448150"/>
              <a:ext cx="50100" cy="48875"/>
            </a:xfrm>
            <a:custGeom>
              <a:avLst/>
              <a:gdLst/>
              <a:ahLst/>
              <a:cxnLst/>
              <a:rect l="l" t="t" r="r" b="b"/>
              <a:pathLst>
                <a:path w="2004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03" y="1954"/>
                  </a:lnTo>
                  <a:lnTo>
                    <a:pt x="200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22;p37"/>
            <p:cNvSpPr/>
            <p:nvPr/>
          </p:nvSpPr>
          <p:spPr>
            <a:xfrm>
              <a:off x="622235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1" y="1"/>
                  </a:moveTo>
                  <a:lnTo>
                    <a:pt x="1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23;p37"/>
            <p:cNvSpPr/>
            <p:nvPr/>
          </p:nvSpPr>
          <p:spPr>
            <a:xfrm>
              <a:off x="622235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Google Shape;774;p37"/>
          <p:cNvSpPr/>
          <p:nvPr/>
        </p:nvSpPr>
        <p:spPr>
          <a:xfrm>
            <a:off x="5069363" y="3611571"/>
            <a:ext cx="340949" cy="323541"/>
          </a:xfrm>
          <a:custGeom>
            <a:avLst/>
            <a:gdLst/>
            <a:ahLst/>
            <a:cxnLst/>
            <a:rect l="l" t="t" r="r" b="b"/>
            <a:pathLst>
              <a:path w="14899" h="8744" extrusionOk="0">
                <a:moveTo>
                  <a:pt x="12578" y="1319"/>
                </a:moveTo>
                <a:lnTo>
                  <a:pt x="12676" y="1344"/>
                </a:lnTo>
                <a:lnTo>
                  <a:pt x="12749" y="1392"/>
                </a:lnTo>
                <a:lnTo>
                  <a:pt x="12822" y="1441"/>
                </a:lnTo>
                <a:lnTo>
                  <a:pt x="12895" y="1515"/>
                </a:lnTo>
                <a:lnTo>
                  <a:pt x="12920" y="1612"/>
                </a:lnTo>
                <a:lnTo>
                  <a:pt x="12969" y="1710"/>
                </a:lnTo>
                <a:lnTo>
                  <a:pt x="12969" y="1808"/>
                </a:lnTo>
                <a:lnTo>
                  <a:pt x="12969" y="4079"/>
                </a:lnTo>
                <a:lnTo>
                  <a:pt x="12969" y="4177"/>
                </a:lnTo>
                <a:lnTo>
                  <a:pt x="12920" y="4274"/>
                </a:lnTo>
                <a:lnTo>
                  <a:pt x="12895" y="4348"/>
                </a:lnTo>
                <a:lnTo>
                  <a:pt x="12822" y="4421"/>
                </a:lnTo>
                <a:lnTo>
                  <a:pt x="12749" y="4470"/>
                </a:lnTo>
                <a:lnTo>
                  <a:pt x="12676" y="4519"/>
                </a:lnTo>
                <a:lnTo>
                  <a:pt x="12578" y="4543"/>
                </a:lnTo>
                <a:lnTo>
                  <a:pt x="12480" y="4567"/>
                </a:lnTo>
                <a:lnTo>
                  <a:pt x="12383" y="4543"/>
                </a:lnTo>
                <a:lnTo>
                  <a:pt x="12285" y="4519"/>
                </a:lnTo>
                <a:lnTo>
                  <a:pt x="12212" y="4470"/>
                </a:lnTo>
                <a:lnTo>
                  <a:pt x="12138" y="4421"/>
                </a:lnTo>
                <a:lnTo>
                  <a:pt x="12065" y="4348"/>
                </a:lnTo>
                <a:lnTo>
                  <a:pt x="12041" y="4274"/>
                </a:lnTo>
                <a:lnTo>
                  <a:pt x="11992" y="4177"/>
                </a:lnTo>
                <a:lnTo>
                  <a:pt x="11992" y="4079"/>
                </a:lnTo>
                <a:lnTo>
                  <a:pt x="11992" y="3004"/>
                </a:lnTo>
                <a:lnTo>
                  <a:pt x="7986" y="7010"/>
                </a:lnTo>
                <a:lnTo>
                  <a:pt x="7913" y="7059"/>
                </a:lnTo>
                <a:lnTo>
                  <a:pt x="7815" y="7107"/>
                </a:lnTo>
                <a:lnTo>
                  <a:pt x="7742" y="7132"/>
                </a:lnTo>
                <a:lnTo>
                  <a:pt x="7644" y="7156"/>
                </a:lnTo>
                <a:lnTo>
                  <a:pt x="7547" y="7132"/>
                </a:lnTo>
                <a:lnTo>
                  <a:pt x="7449" y="7107"/>
                </a:lnTo>
                <a:lnTo>
                  <a:pt x="7376" y="7059"/>
                </a:lnTo>
                <a:lnTo>
                  <a:pt x="7303" y="7010"/>
                </a:lnTo>
                <a:lnTo>
                  <a:pt x="5349" y="5056"/>
                </a:lnTo>
                <a:lnTo>
                  <a:pt x="2760" y="7620"/>
                </a:lnTo>
                <a:lnTo>
                  <a:pt x="2687" y="7694"/>
                </a:lnTo>
                <a:lnTo>
                  <a:pt x="2613" y="7742"/>
                </a:lnTo>
                <a:lnTo>
                  <a:pt x="2516" y="7767"/>
                </a:lnTo>
                <a:lnTo>
                  <a:pt x="2320" y="7767"/>
                </a:lnTo>
                <a:lnTo>
                  <a:pt x="2247" y="7742"/>
                </a:lnTo>
                <a:lnTo>
                  <a:pt x="2149" y="7694"/>
                </a:lnTo>
                <a:lnTo>
                  <a:pt x="2076" y="7620"/>
                </a:lnTo>
                <a:lnTo>
                  <a:pt x="2003" y="7547"/>
                </a:lnTo>
                <a:lnTo>
                  <a:pt x="1978" y="7474"/>
                </a:lnTo>
                <a:lnTo>
                  <a:pt x="1929" y="7376"/>
                </a:lnTo>
                <a:lnTo>
                  <a:pt x="1929" y="7278"/>
                </a:lnTo>
                <a:lnTo>
                  <a:pt x="1929" y="7205"/>
                </a:lnTo>
                <a:lnTo>
                  <a:pt x="1978" y="7107"/>
                </a:lnTo>
                <a:lnTo>
                  <a:pt x="2003" y="7010"/>
                </a:lnTo>
                <a:lnTo>
                  <a:pt x="2076" y="6936"/>
                </a:lnTo>
                <a:lnTo>
                  <a:pt x="5007" y="4006"/>
                </a:lnTo>
                <a:lnTo>
                  <a:pt x="5080" y="3957"/>
                </a:lnTo>
                <a:lnTo>
                  <a:pt x="5153" y="3908"/>
                </a:lnTo>
                <a:lnTo>
                  <a:pt x="5251" y="3884"/>
                </a:lnTo>
                <a:lnTo>
                  <a:pt x="5446" y="3884"/>
                </a:lnTo>
                <a:lnTo>
                  <a:pt x="5520" y="3908"/>
                </a:lnTo>
                <a:lnTo>
                  <a:pt x="5617" y="3957"/>
                </a:lnTo>
                <a:lnTo>
                  <a:pt x="5691" y="4006"/>
                </a:lnTo>
                <a:lnTo>
                  <a:pt x="7644" y="5960"/>
                </a:lnTo>
                <a:lnTo>
                  <a:pt x="11332" y="2296"/>
                </a:lnTo>
                <a:lnTo>
                  <a:pt x="10209" y="2296"/>
                </a:lnTo>
                <a:lnTo>
                  <a:pt x="10111" y="2272"/>
                </a:lnTo>
                <a:lnTo>
                  <a:pt x="10013" y="2247"/>
                </a:lnTo>
                <a:lnTo>
                  <a:pt x="9916" y="2198"/>
                </a:lnTo>
                <a:lnTo>
                  <a:pt x="9843" y="2150"/>
                </a:lnTo>
                <a:lnTo>
                  <a:pt x="9794" y="2076"/>
                </a:lnTo>
                <a:lnTo>
                  <a:pt x="9745" y="1979"/>
                </a:lnTo>
                <a:lnTo>
                  <a:pt x="9720" y="1905"/>
                </a:lnTo>
                <a:lnTo>
                  <a:pt x="9720" y="1808"/>
                </a:lnTo>
                <a:lnTo>
                  <a:pt x="9720" y="1710"/>
                </a:lnTo>
                <a:lnTo>
                  <a:pt x="9745" y="1612"/>
                </a:lnTo>
                <a:lnTo>
                  <a:pt x="9794" y="1515"/>
                </a:lnTo>
                <a:lnTo>
                  <a:pt x="9843" y="1441"/>
                </a:lnTo>
                <a:lnTo>
                  <a:pt x="9916" y="1392"/>
                </a:lnTo>
                <a:lnTo>
                  <a:pt x="10013" y="1344"/>
                </a:lnTo>
                <a:lnTo>
                  <a:pt x="10111" y="1319"/>
                </a:lnTo>
                <a:close/>
                <a:moveTo>
                  <a:pt x="0" y="0"/>
                </a:moveTo>
                <a:lnTo>
                  <a:pt x="0" y="8744"/>
                </a:lnTo>
                <a:lnTo>
                  <a:pt x="14898" y="8744"/>
                </a:lnTo>
                <a:lnTo>
                  <a:pt x="1489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795;p37"/>
          <p:cNvSpPr/>
          <p:nvPr/>
        </p:nvSpPr>
        <p:spPr>
          <a:xfrm>
            <a:off x="6674698" y="2627816"/>
            <a:ext cx="343053" cy="343032"/>
          </a:xfrm>
          <a:custGeom>
            <a:avLst/>
            <a:gdLst/>
            <a:ahLst/>
            <a:cxnLst/>
            <a:rect l="l" t="t" r="r" b="b"/>
            <a:pathLst>
              <a:path w="16414" h="16413" extrusionOk="0">
                <a:moveTo>
                  <a:pt x="10088" y="5080"/>
                </a:moveTo>
                <a:lnTo>
                  <a:pt x="10234" y="5105"/>
                </a:lnTo>
                <a:lnTo>
                  <a:pt x="10307" y="5129"/>
                </a:lnTo>
                <a:lnTo>
                  <a:pt x="10356" y="5178"/>
                </a:lnTo>
                <a:lnTo>
                  <a:pt x="11235" y="6057"/>
                </a:lnTo>
                <a:lnTo>
                  <a:pt x="11284" y="6106"/>
                </a:lnTo>
                <a:lnTo>
                  <a:pt x="11309" y="6179"/>
                </a:lnTo>
                <a:lnTo>
                  <a:pt x="11333" y="6326"/>
                </a:lnTo>
                <a:lnTo>
                  <a:pt x="11309" y="6473"/>
                </a:lnTo>
                <a:lnTo>
                  <a:pt x="11284" y="6546"/>
                </a:lnTo>
                <a:lnTo>
                  <a:pt x="11235" y="6595"/>
                </a:lnTo>
                <a:lnTo>
                  <a:pt x="9892" y="7938"/>
                </a:lnTo>
                <a:lnTo>
                  <a:pt x="9843" y="7987"/>
                </a:lnTo>
                <a:lnTo>
                  <a:pt x="9819" y="8060"/>
                </a:lnTo>
                <a:lnTo>
                  <a:pt x="9795" y="8207"/>
                </a:lnTo>
                <a:lnTo>
                  <a:pt x="9819" y="8353"/>
                </a:lnTo>
                <a:lnTo>
                  <a:pt x="9843" y="8426"/>
                </a:lnTo>
                <a:lnTo>
                  <a:pt x="9892" y="8475"/>
                </a:lnTo>
                <a:lnTo>
                  <a:pt x="11235" y="9818"/>
                </a:lnTo>
                <a:lnTo>
                  <a:pt x="11284" y="9867"/>
                </a:lnTo>
                <a:lnTo>
                  <a:pt x="11309" y="9941"/>
                </a:lnTo>
                <a:lnTo>
                  <a:pt x="11333" y="10087"/>
                </a:lnTo>
                <a:lnTo>
                  <a:pt x="11309" y="10234"/>
                </a:lnTo>
                <a:lnTo>
                  <a:pt x="11284" y="10307"/>
                </a:lnTo>
                <a:lnTo>
                  <a:pt x="11235" y="10356"/>
                </a:lnTo>
                <a:lnTo>
                  <a:pt x="10356" y="11235"/>
                </a:lnTo>
                <a:lnTo>
                  <a:pt x="10307" y="11284"/>
                </a:lnTo>
                <a:lnTo>
                  <a:pt x="10234" y="11308"/>
                </a:lnTo>
                <a:lnTo>
                  <a:pt x="10088" y="11333"/>
                </a:lnTo>
                <a:lnTo>
                  <a:pt x="9941" y="11308"/>
                </a:lnTo>
                <a:lnTo>
                  <a:pt x="9868" y="11284"/>
                </a:lnTo>
                <a:lnTo>
                  <a:pt x="9819" y="11235"/>
                </a:lnTo>
                <a:lnTo>
                  <a:pt x="8476" y="9892"/>
                </a:lnTo>
                <a:lnTo>
                  <a:pt x="8427" y="9843"/>
                </a:lnTo>
                <a:lnTo>
                  <a:pt x="8354" y="9818"/>
                </a:lnTo>
                <a:lnTo>
                  <a:pt x="8207" y="9794"/>
                </a:lnTo>
                <a:lnTo>
                  <a:pt x="8061" y="9818"/>
                </a:lnTo>
                <a:lnTo>
                  <a:pt x="7987" y="9843"/>
                </a:lnTo>
                <a:lnTo>
                  <a:pt x="7938" y="9892"/>
                </a:lnTo>
                <a:lnTo>
                  <a:pt x="6595" y="11235"/>
                </a:lnTo>
                <a:lnTo>
                  <a:pt x="6546" y="11284"/>
                </a:lnTo>
                <a:lnTo>
                  <a:pt x="6473" y="11308"/>
                </a:lnTo>
                <a:lnTo>
                  <a:pt x="6326" y="11333"/>
                </a:lnTo>
                <a:lnTo>
                  <a:pt x="6180" y="11308"/>
                </a:lnTo>
                <a:lnTo>
                  <a:pt x="6107" y="11284"/>
                </a:lnTo>
                <a:lnTo>
                  <a:pt x="6058" y="11235"/>
                </a:lnTo>
                <a:lnTo>
                  <a:pt x="5179" y="10356"/>
                </a:lnTo>
                <a:lnTo>
                  <a:pt x="5130" y="10307"/>
                </a:lnTo>
                <a:lnTo>
                  <a:pt x="5105" y="10234"/>
                </a:lnTo>
                <a:lnTo>
                  <a:pt x="5081" y="10087"/>
                </a:lnTo>
                <a:lnTo>
                  <a:pt x="5105" y="9941"/>
                </a:lnTo>
                <a:lnTo>
                  <a:pt x="5130" y="9867"/>
                </a:lnTo>
                <a:lnTo>
                  <a:pt x="5179" y="9818"/>
                </a:lnTo>
                <a:lnTo>
                  <a:pt x="6522" y="8475"/>
                </a:lnTo>
                <a:lnTo>
                  <a:pt x="6571" y="8426"/>
                </a:lnTo>
                <a:lnTo>
                  <a:pt x="6595" y="8353"/>
                </a:lnTo>
                <a:lnTo>
                  <a:pt x="6620" y="8207"/>
                </a:lnTo>
                <a:lnTo>
                  <a:pt x="6595" y="8060"/>
                </a:lnTo>
                <a:lnTo>
                  <a:pt x="6571" y="7987"/>
                </a:lnTo>
                <a:lnTo>
                  <a:pt x="6522" y="7938"/>
                </a:lnTo>
                <a:lnTo>
                  <a:pt x="5179" y="6595"/>
                </a:lnTo>
                <a:lnTo>
                  <a:pt x="5130" y="6546"/>
                </a:lnTo>
                <a:lnTo>
                  <a:pt x="5105" y="6473"/>
                </a:lnTo>
                <a:lnTo>
                  <a:pt x="5081" y="6326"/>
                </a:lnTo>
                <a:lnTo>
                  <a:pt x="5105" y="6179"/>
                </a:lnTo>
                <a:lnTo>
                  <a:pt x="5130" y="6106"/>
                </a:lnTo>
                <a:lnTo>
                  <a:pt x="5179" y="6057"/>
                </a:lnTo>
                <a:lnTo>
                  <a:pt x="6058" y="5178"/>
                </a:lnTo>
                <a:lnTo>
                  <a:pt x="6107" y="5129"/>
                </a:lnTo>
                <a:lnTo>
                  <a:pt x="6180" y="5105"/>
                </a:lnTo>
                <a:lnTo>
                  <a:pt x="6326" y="5080"/>
                </a:lnTo>
                <a:lnTo>
                  <a:pt x="6473" y="5105"/>
                </a:lnTo>
                <a:lnTo>
                  <a:pt x="6546" y="5129"/>
                </a:lnTo>
                <a:lnTo>
                  <a:pt x="6595" y="5178"/>
                </a:lnTo>
                <a:lnTo>
                  <a:pt x="7938" y="6521"/>
                </a:lnTo>
                <a:lnTo>
                  <a:pt x="7987" y="6570"/>
                </a:lnTo>
                <a:lnTo>
                  <a:pt x="8061" y="6595"/>
                </a:lnTo>
                <a:lnTo>
                  <a:pt x="8207" y="6619"/>
                </a:lnTo>
                <a:lnTo>
                  <a:pt x="8354" y="6595"/>
                </a:lnTo>
                <a:lnTo>
                  <a:pt x="8427" y="6570"/>
                </a:lnTo>
                <a:lnTo>
                  <a:pt x="8476" y="6521"/>
                </a:lnTo>
                <a:lnTo>
                  <a:pt x="9819" y="5178"/>
                </a:lnTo>
                <a:lnTo>
                  <a:pt x="9868" y="5129"/>
                </a:lnTo>
                <a:lnTo>
                  <a:pt x="9941" y="5105"/>
                </a:lnTo>
                <a:lnTo>
                  <a:pt x="10088" y="5080"/>
                </a:lnTo>
                <a:close/>
                <a:moveTo>
                  <a:pt x="5130" y="0"/>
                </a:moveTo>
                <a:lnTo>
                  <a:pt x="4934" y="25"/>
                </a:lnTo>
                <a:lnTo>
                  <a:pt x="4739" y="74"/>
                </a:lnTo>
                <a:lnTo>
                  <a:pt x="4568" y="171"/>
                </a:lnTo>
                <a:lnTo>
                  <a:pt x="4397" y="293"/>
                </a:lnTo>
                <a:lnTo>
                  <a:pt x="294" y="4397"/>
                </a:lnTo>
                <a:lnTo>
                  <a:pt x="172" y="4568"/>
                </a:lnTo>
                <a:lnTo>
                  <a:pt x="74" y="4738"/>
                </a:lnTo>
                <a:lnTo>
                  <a:pt x="25" y="4934"/>
                </a:lnTo>
                <a:lnTo>
                  <a:pt x="1" y="5129"/>
                </a:lnTo>
                <a:lnTo>
                  <a:pt x="1" y="11284"/>
                </a:lnTo>
                <a:lnTo>
                  <a:pt x="25" y="11479"/>
                </a:lnTo>
                <a:lnTo>
                  <a:pt x="74" y="11675"/>
                </a:lnTo>
                <a:lnTo>
                  <a:pt x="172" y="11846"/>
                </a:lnTo>
                <a:lnTo>
                  <a:pt x="294" y="12017"/>
                </a:lnTo>
                <a:lnTo>
                  <a:pt x="4397" y="16120"/>
                </a:lnTo>
                <a:lnTo>
                  <a:pt x="4568" y="16242"/>
                </a:lnTo>
                <a:lnTo>
                  <a:pt x="4739" y="16339"/>
                </a:lnTo>
                <a:lnTo>
                  <a:pt x="4934" y="16388"/>
                </a:lnTo>
                <a:lnTo>
                  <a:pt x="5130" y="16413"/>
                </a:lnTo>
                <a:lnTo>
                  <a:pt x="11284" y="16413"/>
                </a:lnTo>
                <a:lnTo>
                  <a:pt x="11480" y="16388"/>
                </a:lnTo>
                <a:lnTo>
                  <a:pt x="11675" y="16339"/>
                </a:lnTo>
                <a:lnTo>
                  <a:pt x="11846" y="16242"/>
                </a:lnTo>
                <a:lnTo>
                  <a:pt x="12017" y="16120"/>
                </a:lnTo>
                <a:lnTo>
                  <a:pt x="16120" y="12017"/>
                </a:lnTo>
                <a:lnTo>
                  <a:pt x="16242" y="11846"/>
                </a:lnTo>
                <a:lnTo>
                  <a:pt x="16340" y="11675"/>
                </a:lnTo>
                <a:lnTo>
                  <a:pt x="16389" y="11479"/>
                </a:lnTo>
                <a:lnTo>
                  <a:pt x="16413" y="11284"/>
                </a:lnTo>
                <a:lnTo>
                  <a:pt x="16413" y="5129"/>
                </a:lnTo>
                <a:lnTo>
                  <a:pt x="16389" y="4934"/>
                </a:lnTo>
                <a:lnTo>
                  <a:pt x="16340" y="4738"/>
                </a:lnTo>
                <a:lnTo>
                  <a:pt x="16242" y="4568"/>
                </a:lnTo>
                <a:lnTo>
                  <a:pt x="16120" y="4397"/>
                </a:lnTo>
                <a:lnTo>
                  <a:pt x="12017" y="293"/>
                </a:lnTo>
                <a:lnTo>
                  <a:pt x="11846" y="171"/>
                </a:lnTo>
                <a:lnTo>
                  <a:pt x="11675" y="74"/>
                </a:lnTo>
                <a:lnTo>
                  <a:pt x="11480" y="25"/>
                </a:lnTo>
                <a:lnTo>
                  <a:pt x="1128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" name="Google Shape;627;p37"/>
          <p:cNvGrpSpPr/>
          <p:nvPr/>
        </p:nvGrpSpPr>
        <p:grpSpPr>
          <a:xfrm>
            <a:off x="8210382" y="5302913"/>
            <a:ext cx="347107" cy="420111"/>
            <a:chOff x="584925" y="922575"/>
            <a:chExt cx="415200" cy="502525"/>
          </a:xfrm>
          <a:solidFill>
            <a:schemeClr val="bg1"/>
          </a:solidFill>
        </p:grpSpPr>
        <p:sp>
          <p:nvSpPr>
            <p:cNvPr id="89" name="Google Shape;628;p37"/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l" t="t" r="r" b="b"/>
              <a:pathLst>
                <a:path w="15143" h="18563" extrusionOk="0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29;p37"/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30;p37"/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l" t="t" r="r" b="b"/>
              <a:pathLst>
                <a:path w="3371" h="3371" extrusionOk="0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624;p37"/>
          <p:cNvGrpSpPr/>
          <p:nvPr/>
        </p:nvGrpSpPr>
        <p:grpSpPr>
          <a:xfrm>
            <a:off x="5157016" y="5359855"/>
            <a:ext cx="331808" cy="331307"/>
            <a:chOff x="6660750" y="298550"/>
            <a:chExt cx="396900" cy="396300"/>
          </a:xfrm>
          <a:solidFill>
            <a:schemeClr val="bg1"/>
          </a:solidFill>
        </p:grpSpPr>
        <p:sp>
          <p:nvSpPr>
            <p:cNvPr id="93" name="Google Shape;625;p37"/>
            <p:cNvSpPr/>
            <p:nvPr/>
          </p:nvSpPr>
          <p:spPr>
            <a:xfrm>
              <a:off x="6660750" y="298550"/>
              <a:ext cx="396900" cy="396300"/>
            </a:xfrm>
            <a:custGeom>
              <a:avLst/>
              <a:gdLst/>
              <a:ahLst/>
              <a:cxnLst/>
              <a:rect l="l" t="t" r="r" b="b"/>
              <a:pathLst>
                <a:path w="15876" h="15852" extrusionOk="0">
                  <a:moveTo>
                    <a:pt x="8304" y="978"/>
                  </a:moveTo>
                  <a:lnTo>
                    <a:pt x="8646" y="1002"/>
                  </a:lnTo>
                  <a:lnTo>
                    <a:pt x="8988" y="1051"/>
                  </a:lnTo>
                  <a:lnTo>
                    <a:pt x="9330" y="1100"/>
                  </a:lnTo>
                  <a:lnTo>
                    <a:pt x="9672" y="1198"/>
                  </a:lnTo>
                  <a:lnTo>
                    <a:pt x="10014" y="1271"/>
                  </a:lnTo>
                  <a:lnTo>
                    <a:pt x="10332" y="1393"/>
                  </a:lnTo>
                  <a:lnTo>
                    <a:pt x="10649" y="1515"/>
                  </a:lnTo>
                  <a:lnTo>
                    <a:pt x="10942" y="1662"/>
                  </a:lnTo>
                  <a:lnTo>
                    <a:pt x="11260" y="1808"/>
                  </a:lnTo>
                  <a:lnTo>
                    <a:pt x="11553" y="1979"/>
                  </a:lnTo>
                  <a:lnTo>
                    <a:pt x="11821" y="2150"/>
                  </a:lnTo>
                  <a:lnTo>
                    <a:pt x="12090" y="2346"/>
                  </a:lnTo>
                  <a:lnTo>
                    <a:pt x="12359" y="2565"/>
                  </a:lnTo>
                  <a:lnTo>
                    <a:pt x="12603" y="2785"/>
                  </a:lnTo>
                  <a:lnTo>
                    <a:pt x="12847" y="3005"/>
                  </a:lnTo>
                  <a:lnTo>
                    <a:pt x="13091" y="3249"/>
                  </a:lnTo>
                  <a:lnTo>
                    <a:pt x="13311" y="3493"/>
                  </a:lnTo>
                  <a:lnTo>
                    <a:pt x="13507" y="3762"/>
                  </a:lnTo>
                  <a:lnTo>
                    <a:pt x="13702" y="4031"/>
                  </a:lnTo>
                  <a:lnTo>
                    <a:pt x="13897" y="4324"/>
                  </a:lnTo>
                  <a:lnTo>
                    <a:pt x="14044" y="4617"/>
                  </a:lnTo>
                  <a:lnTo>
                    <a:pt x="14215" y="4910"/>
                  </a:lnTo>
                  <a:lnTo>
                    <a:pt x="14337" y="5227"/>
                  </a:lnTo>
                  <a:lnTo>
                    <a:pt x="14483" y="5545"/>
                  </a:lnTo>
                  <a:lnTo>
                    <a:pt x="14581" y="5862"/>
                  </a:lnTo>
                  <a:lnTo>
                    <a:pt x="14679" y="6180"/>
                  </a:lnTo>
                  <a:lnTo>
                    <a:pt x="14752" y="6522"/>
                  </a:lnTo>
                  <a:lnTo>
                    <a:pt x="14825" y="6864"/>
                  </a:lnTo>
                  <a:lnTo>
                    <a:pt x="14850" y="7206"/>
                  </a:lnTo>
                  <a:lnTo>
                    <a:pt x="14899" y="7572"/>
                  </a:lnTo>
                  <a:lnTo>
                    <a:pt x="14899" y="7938"/>
                  </a:lnTo>
                  <a:lnTo>
                    <a:pt x="14899" y="8280"/>
                  </a:lnTo>
                  <a:lnTo>
                    <a:pt x="14850" y="8647"/>
                  </a:lnTo>
                  <a:lnTo>
                    <a:pt x="14825" y="8989"/>
                  </a:lnTo>
                  <a:lnTo>
                    <a:pt x="14752" y="9331"/>
                  </a:lnTo>
                  <a:lnTo>
                    <a:pt x="14679" y="9672"/>
                  </a:lnTo>
                  <a:lnTo>
                    <a:pt x="14581" y="9990"/>
                  </a:lnTo>
                  <a:lnTo>
                    <a:pt x="14483" y="10307"/>
                  </a:lnTo>
                  <a:lnTo>
                    <a:pt x="14337" y="10625"/>
                  </a:lnTo>
                  <a:lnTo>
                    <a:pt x="14215" y="10942"/>
                  </a:lnTo>
                  <a:lnTo>
                    <a:pt x="14044" y="11236"/>
                  </a:lnTo>
                  <a:lnTo>
                    <a:pt x="13897" y="11529"/>
                  </a:lnTo>
                  <a:lnTo>
                    <a:pt x="13702" y="11822"/>
                  </a:lnTo>
                  <a:lnTo>
                    <a:pt x="13507" y="12090"/>
                  </a:lnTo>
                  <a:lnTo>
                    <a:pt x="13311" y="12359"/>
                  </a:lnTo>
                  <a:lnTo>
                    <a:pt x="13091" y="12603"/>
                  </a:lnTo>
                  <a:lnTo>
                    <a:pt x="12847" y="12847"/>
                  </a:lnTo>
                  <a:lnTo>
                    <a:pt x="12603" y="13067"/>
                  </a:lnTo>
                  <a:lnTo>
                    <a:pt x="12359" y="13287"/>
                  </a:lnTo>
                  <a:lnTo>
                    <a:pt x="12090" y="13507"/>
                  </a:lnTo>
                  <a:lnTo>
                    <a:pt x="11821" y="13702"/>
                  </a:lnTo>
                  <a:lnTo>
                    <a:pt x="11553" y="13873"/>
                  </a:lnTo>
                  <a:lnTo>
                    <a:pt x="11260" y="14044"/>
                  </a:lnTo>
                  <a:lnTo>
                    <a:pt x="10942" y="14191"/>
                  </a:lnTo>
                  <a:lnTo>
                    <a:pt x="10649" y="14337"/>
                  </a:lnTo>
                  <a:lnTo>
                    <a:pt x="10332" y="14459"/>
                  </a:lnTo>
                  <a:lnTo>
                    <a:pt x="10014" y="14581"/>
                  </a:lnTo>
                  <a:lnTo>
                    <a:pt x="9672" y="14655"/>
                  </a:lnTo>
                  <a:lnTo>
                    <a:pt x="9330" y="14752"/>
                  </a:lnTo>
                  <a:lnTo>
                    <a:pt x="8988" y="14801"/>
                  </a:lnTo>
                  <a:lnTo>
                    <a:pt x="8646" y="14850"/>
                  </a:lnTo>
                  <a:lnTo>
                    <a:pt x="8304" y="14875"/>
                  </a:lnTo>
                  <a:lnTo>
                    <a:pt x="7572" y="14875"/>
                  </a:lnTo>
                  <a:lnTo>
                    <a:pt x="7230" y="14850"/>
                  </a:lnTo>
                  <a:lnTo>
                    <a:pt x="6888" y="14801"/>
                  </a:lnTo>
                  <a:lnTo>
                    <a:pt x="6546" y="14752"/>
                  </a:lnTo>
                  <a:lnTo>
                    <a:pt x="6204" y="14655"/>
                  </a:lnTo>
                  <a:lnTo>
                    <a:pt x="5862" y="14581"/>
                  </a:lnTo>
                  <a:lnTo>
                    <a:pt x="5545" y="14459"/>
                  </a:lnTo>
                  <a:lnTo>
                    <a:pt x="5227" y="14337"/>
                  </a:lnTo>
                  <a:lnTo>
                    <a:pt x="4934" y="14191"/>
                  </a:lnTo>
                  <a:lnTo>
                    <a:pt x="4617" y="14044"/>
                  </a:lnTo>
                  <a:lnTo>
                    <a:pt x="4324" y="13873"/>
                  </a:lnTo>
                  <a:lnTo>
                    <a:pt x="4055" y="13702"/>
                  </a:lnTo>
                  <a:lnTo>
                    <a:pt x="3786" y="13507"/>
                  </a:lnTo>
                  <a:lnTo>
                    <a:pt x="3518" y="13287"/>
                  </a:lnTo>
                  <a:lnTo>
                    <a:pt x="3273" y="13067"/>
                  </a:lnTo>
                  <a:lnTo>
                    <a:pt x="3029" y="12847"/>
                  </a:lnTo>
                  <a:lnTo>
                    <a:pt x="2785" y="12603"/>
                  </a:lnTo>
                  <a:lnTo>
                    <a:pt x="2565" y="12359"/>
                  </a:lnTo>
                  <a:lnTo>
                    <a:pt x="2370" y="12090"/>
                  </a:lnTo>
                  <a:lnTo>
                    <a:pt x="2174" y="11822"/>
                  </a:lnTo>
                  <a:lnTo>
                    <a:pt x="1979" y="11529"/>
                  </a:lnTo>
                  <a:lnTo>
                    <a:pt x="1832" y="11236"/>
                  </a:lnTo>
                  <a:lnTo>
                    <a:pt x="1661" y="10942"/>
                  </a:lnTo>
                  <a:lnTo>
                    <a:pt x="1539" y="10625"/>
                  </a:lnTo>
                  <a:lnTo>
                    <a:pt x="1393" y="10307"/>
                  </a:lnTo>
                  <a:lnTo>
                    <a:pt x="1295" y="9990"/>
                  </a:lnTo>
                  <a:lnTo>
                    <a:pt x="1197" y="9672"/>
                  </a:lnTo>
                  <a:lnTo>
                    <a:pt x="1124" y="9331"/>
                  </a:lnTo>
                  <a:lnTo>
                    <a:pt x="1051" y="8989"/>
                  </a:lnTo>
                  <a:lnTo>
                    <a:pt x="1026" y="8647"/>
                  </a:lnTo>
                  <a:lnTo>
                    <a:pt x="978" y="8280"/>
                  </a:lnTo>
                  <a:lnTo>
                    <a:pt x="978" y="7938"/>
                  </a:lnTo>
                  <a:lnTo>
                    <a:pt x="978" y="7572"/>
                  </a:lnTo>
                  <a:lnTo>
                    <a:pt x="1026" y="7206"/>
                  </a:lnTo>
                  <a:lnTo>
                    <a:pt x="1051" y="6864"/>
                  </a:lnTo>
                  <a:lnTo>
                    <a:pt x="1124" y="6522"/>
                  </a:lnTo>
                  <a:lnTo>
                    <a:pt x="1197" y="6180"/>
                  </a:lnTo>
                  <a:lnTo>
                    <a:pt x="1295" y="5862"/>
                  </a:lnTo>
                  <a:lnTo>
                    <a:pt x="1393" y="5545"/>
                  </a:lnTo>
                  <a:lnTo>
                    <a:pt x="1539" y="5227"/>
                  </a:lnTo>
                  <a:lnTo>
                    <a:pt x="1661" y="4910"/>
                  </a:lnTo>
                  <a:lnTo>
                    <a:pt x="1832" y="4617"/>
                  </a:lnTo>
                  <a:lnTo>
                    <a:pt x="1979" y="4324"/>
                  </a:lnTo>
                  <a:lnTo>
                    <a:pt x="2174" y="4031"/>
                  </a:lnTo>
                  <a:lnTo>
                    <a:pt x="2370" y="3762"/>
                  </a:lnTo>
                  <a:lnTo>
                    <a:pt x="2565" y="3493"/>
                  </a:lnTo>
                  <a:lnTo>
                    <a:pt x="2785" y="3249"/>
                  </a:lnTo>
                  <a:lnTo>
                    <a:pt x="3029" y="3005"/>
                  </a:lnTo>
                  <a:lnTo>
                    <a:pt x="3273" y="2785"/>
                  </a:lnTo>
                  <a:lnTo>
                    <a:pt x="3518" y="2565"/>
                  </a:lnTo>
                  <a:lnTo>
                    <a:pt x="3786" y="2346"/>
                  </a:lnTo>
                  <a:lnTo>
                    <a:pt x="4055" y="2150"/>
                  </a:lnTo>
                  <a:lnTo>
                    <a:pt x="4324" y="1979"/>
                  </a:lnTo>
                  <a:lnTo>
                    <a:pt x="4617" y="1808"/>
                  </a:lnTo>
                  <a:lnTo>
                    <a:pt x="4934" y="1662"/>
                  </a:lnTo>
                  <a:lnTo>
                    <a:pt x="5227" y="1515"/>
                  </a:lnTo>
                  <a:lnTo>
                    <a:pt x="5545" y="1393"/>
                  </a:lnTo>
                  <a:lnTo>
                    <a:pt x="5862" y="1271"/>
                  </a:lnTo>
                  <a:lnTo>
                    <a:pt x="6204" y="1198"/>
                  </a:lnTo>
                  <a:lnTo>
                    <a:pt x="6546" y="1100"/>
                  </a:lnTo>
                  <a:lnTo>
                    <a:pt x="6888" y="1051"/>
                  </a:lnTo>
                  <a:lnTo>
                    <a:pt x="7230" y="1002"/>
                  </a:lnTo>
                  <a:lnTo>
                    <a:pt x="7572" y="978"/>
                  </a:lnTo>
                  <a:close/>
                  <a:moveTo>
                    <a:pt x="7523" y="1"/>
                  </a:moveTo>
                  <a:lnTo>
                    <a:pt x="7132" y="25"/>
                  </a:lnTo>
                  <a:lnTo>
                    <a:pt x="6741" y="74"/>
                  </a:lnTo>
                  <a:lnTo>
                    <a:pt x="6351" y="147"/>
                  </a:lnTo>
                  <a:lnTo>
                    <a:pt x="5960" y="245"/>
                  </a:lnTo>
                  <a:lnTo>
                    <a:pt x="5569" y="343"/>
                  </a:lnTo>
                  <a:lnTo>
                    <a:pt x="5203" y="465"/>
                  </a:lnTo>
                  <a:lnTo>
                    <a:pt x="4861" y="611"/>
                  </a:lnTo>
                  <a:lnTo>
                    <a:pt x="4494" y="782"/>
                  </a:lnTo>
                  <a:lnTo>
                    <a:pt x="4153" y="953"/>
                  </a:lnTo>
                  <a:lnTo>
                    <a:pt x="3835" y="1149"/>
                  </a:lnTo>
                  <a:lnTo>
                    <a:pt x="3493" y="1344"/>
                  </a:lnTo>
                  <a:lnTo>
                    <a:pt x="3200" y="1564"/>
                  </a:lnTo>
                  <a:lnTo>
                    <a:pt x="2883" y="1808"/>
                  </a:lnTo>
                  <a:lnTo>
                    <a:pt x="2614" y="2052"/>
                  </a:lnTo>
                  <a:lnTo>
                    <a:pt x="2321" y="2321"/>
                  </a:lnTo>
                  <a:lnTo>
                    <a:pt x="2077" y="2590"/>
                  </a:lnTo>
                  <a:lnTo>
                    <a:pt x="1808" y="2883"/>
                  </a:lnTo>
                  <a:lnTo>
                    <a:pt x="1588" y="3176"/>
                  </a:lnTo>
                  <a:lnTo>
                    <a:pt x="1368" y="3493"/>
                  </a:lnTo>
                  <a:lnTo>
                    <a:pt x="1149" y="3811"/>
                  </a:lnTo>
                  <a:lnTo>
                    <a:pt x="953" y="4153"/>
                  </a:lnTo>
                  <a:lnTo>
                    <a:pt x="782" y="4495"/>
                  </a:lnTo>
                  <a:lnTo>
                    <a:pt x="636" y="4837"/>
                  </a:lnTo>
                  <a:lnTo>
                    <a:pt x="489" y="5203"/>
                  </a:lnTo>
                  <a:lnTo>
                    <a:pt x="367" y="5569"/>
                  </a:lnTo>
                  <a:lnTo>
                    <a:pt x="245" y="5936"/>
                  </a:lnTo>
                  <a:lnTo>
                    <a:pt x="172" y="6326"/>
                  </a:lnTo>
                  <a:lnTo>
                    <a:pt x="98" y="6717"/>
                  </a:lnTo>
                  <a:lnTo>
                    <a:pt x="49" y="7108"/>
                  </a:lnTo>
                  <a:lnTo>
                    <a:pt x="25" y="7523"/>
                  </a:lnTo>
                  <a:lnTo>
                    <a:pt x="1" y="7938"/>
                  </a:lnTo>
                  <a:lnTo>
                    <a:pt x="25" y="8329"/>
                  </a:lnTo>
                  <a:lnTo>
                    <a:pt x="49" y="8744"/>
                  </a:lnTo>
                  <a:lnTo>
                    <a:pt x="98" y="9135"/>
                  </a:lnTo>
                  <a:lnTo>
                    <a:pt x="172" y="9526"/>
                  </a:lnTo>
                  <a:lnTo>
                    <a:pt x="245" y="9917"/>
                  </a:lnTo>
                  <a:lnTo>
                    <a:pt x="367" y="10283"/>
                  </a:lnTo>
                  <a:lnTo>
                    <a:pt x="489" y="10649"/>
                  </a:lnTo>
                  <a:lnTo>
                    <a:pt x="636" y="11016"/>
                  </a:lnTo>
                  <a:lnTo>
                    <a:pt x="782" y="11358"/>
                  </a:lnTo>
                  <a:lnTo>
                    <a:pt x="953" y="11700"/>
                  </a:lnTo>
                  <a:lnTo>
                    <a:pt x="1149" y="12041"/>
                  </a:lnTo>
                  <a:lnTo>
                    <a:pt x="1368" y="12359"/>
                  </a:lnTo>
                  <a:lnTo>
                    <a:pt x="1588" y="12676"/>
                  </a:lnTo>
                  <a:lnTo>
                    <a:pt x="1808" y="12970"/>
                  </a:lnTo>
                  <a:lnTo>
                    <a:pt x="2077" y="13263"/>
                  </a:lnTo>
                  <a:lnTo>
                    <a:pt x="2321" y="13531"/>
                  </a:lnTo>
                  <a:lnTo>
                    <a:pt x="2614" y="13800"/>
                  </a:lnTo>
                  <a:lnTo>
                    <a:pt x="2883" y="14044"/>
                  </a:lnTo>
                  <a:lnTo>
                    <a:pt x="3200" y="14288"/>
                  </a:lnTo>
                  <a:lnTo>
                    <a:pt x="3493" y="14508"/>
                  </a:lnTo>
                  <a:lnTo>
                    <a:pt x="3835" y="14704"/>
                  </a:lnTo>
                  <a:lnTo>
                    <a:pt x="4153" y="14899"/>
                  </a:lnTo>
                  <a:lnTo>
                    <a:pt x="4494" y="15070"/>
                  </a:lnTo>
                  <a:lnTo>
                    <a:pt x="4861" y="15241"/>
                  </a:lnTo>
                  <a:lnTo>
                    <a:pt x="5203" y="15387"/>
                  </a:lnTo>
                  <a:lnTo>
                    <a:pt x="5569" y="15510"/>
                  </a:lnTo>
                  <a:lnTo>
                    <a:pt x="5960" y="15607"/>
                  </a:lnTo>
                  <a:lnTo>
                    <a:pt x="6351" y="15705"/>
                  </a:lnTo>
                  <a:lnTo>
                    <a:pt x="6741" y="15778"/>
                  </a:lnTo>
                  <a:lnTo>
                    <a:pt x="7132" y="15827"/>
                  </a:lnTo>
                  <a:lnTo>
                    <a:pt x="7523" y="15851"/>
                  </a:lnTo>
                  <a:lnTo>
                    <a:pt x="8353" y="15851"/>
                  </a:lnTo>
                  <a:lnTo>
                    <a:pt x="8744" y="15827"/>
                  </a:lnTo>
                  <a:lnTo>
                    <a:pt x="9135" y="15778"/>
                  </a:lnTo>
                  <a:lnTo>
                    <a:pt x="9526" y="15705"/>
                  </a:lnTo>
                  <a:lnTo>
                    <a:pt x="9916" y="15607"/>
                  </a:lnTo>
                  <a:lnTo>
                    <a:pt x="10307" y="15510"/>
                  </a:lnTo>
                  <a:lnTo>
                    <a:pt x="10673" y="15387"/>
                  </a:lnTo>
                  <a:lnTo>
                    <a:pt x="11015" y="15241"/>
                  </a:lnTo>
                  <a:lnTo>
                    <a:pt x="11382" y="15070"/>
                  </a:lnTo>
                  <a:lnTo>
                    <a:pt x="11724" y="14899"/>
                  </a:lnTo>
                  <a:lnTo>
                    <a:pt x="12041" y="14704"/>
                  </a:lnTo>
                  <a:lnTo>
                    <a:pt x="12383" y="14508"/>
                  </a:lnTo>
                  <a:lnTo>
                    <a:pt x="12676" y="14288"/>
                  </a:lnTo>
                  <a:lnTo>
                    <a:pt x="12994" y="14044"/>
                  </a:lnTo>
                  <a:lnTo>
                    <a:pt x="13262" y="13800"/>
                  </a:lnTo>
                  <a:lnTo>
                    <a:pt x="13555" y="13531"/>
                  </a:lnTo>
                  <a:lnTo>
                    <a:pt x="13800" y="13263"/>
                  </a:lnTo>
                  <a:lnTo>
                    <a:pt x="14068" y="12970"/>
                  </a:lnTo>
                  <a:lnTo>
                    <a:pt x="14288" y="12676"/>
                  </a:lnTo>
                  <a:lnTo>
                    <a:pt x="14508" y="12359"/>
                  </a:lnTo>
                  <a:lnTo>
                    <a:pt x="14728" y="12041"/>
                  </a:lnTo>
                  <a:lnTo>
                    <a:pt x="14923" y="11700"/>
                  </a:lnTo>
                  <a:lnTo>
                    <a:pt x="15094" y="11358"/>
                  </a:lnTo>
                  <a:lnTo>
                    <a:pt x="15241" y="11016"/>
                  </a:lnTo>
                  <a:lnTo>
                    <a:pt x="15387" y="10649"/>
                  </a:lnTo>
                  <a:lnTo>
                    <a:pt x="15509" y="10283"/>
                  </a:lnTo>
                  <a:lnTo>
                    <a:pt x="15631" y="9917"/>
                  </a:lnTo>
                  <a:lnTo>
                    <a:pt x="15705" y="9526"/>
                  </a:lnTo>
                  <a:lnTo>
                    <a:pt x="15778" y="9135"/>
                  </a:lnTo>
                  <a:lnTo>
                    <a:pt x="15827" y="8744"/>
                  </a:lnTo>
                  <a:lnTo>
                    <a:pt x="15851" y="8329"/>
                  </a:lnTo>
                  <a:lnTo>
                    <a:pt x="15876" y="7938"/>
                  </a:lnTo>
                  <a:lnTo>
                    <a:pt x="15851" y="7523"/>
                  </a:lnTo>
                  <a:lnTo>
                    <a:pt x="15827" y="7108"/>
                  </a:lnTo>
                  <a:lnTo>
                    <a:pt x="15778" y="6717"/>
                  </a:lnTo>
                  <a:lnTo>
                    <a:pt x="15705" y="6326"/>
                  </a:lnTo>
                  <a:lnTo>
                    <a:pt x="15631" y="5936"/>
                  </a:lnTo>
                  <a:lnTo>
                    <a:pt x="15509" y="5569"/>
                  </a:lnTo>
                  <a:lnTo>
                    <a:pt x="15387" y="5203"/>
                  </a:lnTo>
                  <a:lnTo>
                    <a:pt x="15241" y="4837"/>
                  </a:lnTo>
                  <a:lnTo>
                    <a:pt x="15094" y="4495"/>
                  </a:lnTo>
                  <a:lnTo>
                    <a:pt x="14923" y="4153"/>
                  </a:lnTo>
                  <a:lnTo>
                    <a:pt x="14728" y="3811"/>
                  </a:lnTo>
                  <a:lnTo>
                    <a:pt x="14508" y="3493"/>
                  </a:lnTo>
                  <a:lnTo>
                    <a:pt x="14288" y="3176"/>
                  </a:lnTo>
                  <a:lnTo>
                    <a:pt x="14068" y="2883"/>
                  </a:lnTo>
                  <a:lnTo>
                    <a:pt x="13800" y="2590"/>
                  </a:lnTo>
                  <a:lnTo>
                    <a:pt x="13555" y="2321"/>
                  </a:lnTo>
                  <a:lnTo>
                    <a:pt x="13262" y="2052"/>
                  </a:lnTo>
                  <a:lnTo>
                    <a:pt x="12994" y="1808"/>
                  </a:lnTo>
                  <a:lnTo>
                    <a:pt x="12676" y="1564"/>
                  </a:lnTo>
                  <a:lnTo>
                    <a:pt x="12383" y="1344"/>
                  </a:lnTo>
                  <a:lnTo>
                    <a:pt x="12041" y="1149"/>
                  </a:lnTo>
                  <a:lnTo>
                    <a:pt x="11724" y="953"/>
                  </a:lnTo>
                  <a:lnTo>
                    <a:pt x="11382" y="782"/>
                  </a:lnTo>
                  <a:lnTo>
                    <a:pt x="11015" y="611"/>
                  </a:lnTo>
                  <a:lnTo>
                    <a:pt x="10673" y="465"/>
                  </a:lnTo>
                  <a:lnTo>
                    <a:pt x="10307" y="343"/>
                  </a:lnTo>
                  <a:lnTo>
                    <a:pt x="9916" y="245"/>
                  </a:lnTo>
                  <a:lnTo>
                    <a:pt x="9526" y="147"/>
                  </a:lnTo>
                  <a:lnTo>
                    <a:pt x="9135" y="74"/>
                  </a:lnTo>
                  <a:lnTo>
                    <a:pt x="8744" y="25"/>
                  </a:lnTo>
                  <a:lnTo>
                    <a:pt x="835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26;p37"/>
            <p:cNvSpPr/>
            <p:nvPr/>
          </p:nvSpPr>
          <p:spPr>
            <a:xfrm>
              <a:off x="6697400" y="335200"/>
              <a:ext cx="323625" cy="323025"/>
            </a:xfrm>
            <a:custGeom>
              <a:avLst/>
              <a:gdLst/>
              <a:ahLst/>
              <a:cxnLst/>
              <a:rect l="l" t="t" r="r" b="b"/>
              <a:pathLst>
                <a:path w="12945" h="12921" extrusionOk="0">
                  <a:moveTo>
                    <a:pt x="6472" y="1319"/>
                  </a:moveTo>
                  <a:lnTo>
                    <a:pt x="6545" y="1344"/>
                  </a:lnTo>
                  <a:lnTo>
                    <a:pt x="6619" y="1368"/>
                  </a:lnTo>
                  <a:lnTo>
                    <a:pt x="6741" y="1441"/>
                  </a:lnTo>
                  <a:lnTo>
                    <a:pt x="6838" y="1563"/>
                  </a:lnTo>
                  <a:lnTo>
                    <a:pt x="6863" y="1637"/>
                  </a:lnTo>
                  <a:lnTo>
                    <a:pt x="6863" y="1710"/>
                  </a:lnTo>
                  <a:lnTo>
                    <a:pt x="6863" y="6301"/>
                  </a:lnTo>
                  <a:lnTo>
                    <a:pt x="9061" y="8475"/>
                  </a:lnTo>
                  <a:lnTo>
                    <a:pt x="9110" y="8548"/>
                  </a:lnTo>
                  <a:lnTo>
                    <a:pt x="9134" y="8622"/>
                  </a:lnTo>
                  <a:lnTo>
                    <a:pt x="9159" y="8768"/>
                  </a:lnTo>
                  <a:lnTo>
                    <a:pt x="9134" y="8915"/>
                  </a:lnTo>
                  <a:lnTo>
                    <a:pt x="9110" y="8988"/>
                  </a:lnTo>
                  <a:lnTo>
                    <a:pt x="9061" y="9037"/>
                  </a:lnTo>
                  <a:lnTo>
                    <a:pt x="8988" y="9086"/>
                  </a:lnTo>
                  <a:lnTo>
                    <a:pt x="8914" y="9135"/>
                  </a:lnTo>
                  <a:lnTo>
                    <a:pt x="8768" y="9159"/>
                  </a:lnTo>
                  <a:lnTo>
                    <a:pt x="8621" y="9135"/>
                  </a:lnTo>
                  <a:lnTo>
                    <a:pt x="8548" y="9086"/>
                  </a:lnTo>
                  <a:lnTo>
                    <a:pt x="8499" y="9037"/>
                  </a:lnTo>
                  <a:lnTo>
                    <a:pt x="6203" y="6741"/>
                  </a:lnTo>
                  <a:lnTo>
                    <a:pt x="6130" y="6595"/>
                  </a:lnTo>
                  <a:lnTo>
                    <a:pt x="6081" y="6472"/>
                  </a:lnTo>
                  <a:lnTo>
                    <a:pt x="6081" y="1710"/>
                  </a:lnTo>
                  <a:lnTo>
                    <a:pt x="6081" y="1637"/>
                  </a:lnTo>
                  <a:lnTo>
                    <a:pt x="6106" y="1563"/>
                  </a:lnTo>
                  <a:lnTo>
                    <a:pt x="6203" y="1441"/>
                  </a:lnTo>
                  <a:lnTo>
                    <a:pt x="6326" y="1368"/>
                  </a:lnTo>
                  <a:lnTo>
                    <a:pt x="6399" y="1344"/>
                  </a:lnTo>
                  <a:lnTo>
                    <a:pt x="6472" y="1319"/>
                  </a:lnTo>
                  <a:close/>
                  <a:moveTo>
                    <a:pt x="6228" y="0"/>
                  </a:moveTo>
                  <a:lnTo>
                    <a:pt x="5862" y="25"/>
                  </a:lnTo>
                  <a:lnTo>
                    <a:pt x="5495" y="74"/>
                  </a:lnTo>
                  <a:lnTo>
                    <a:pt x="5129" y="122"/>
                  </a:lnTo>
                  <a:lnTo>
                    <a:pt x="4787" y="220"/>
                  </a:lnTo>
                  <a:lnTo>
                    <a:pt x="4445" y="318"/>
                  </a:lnTo>
                  <a:lnTo>
                    <a:pt x="4103" y="440"/>
                  </a:lnTo>
                  <a:lnTo>
                    <a:pt x="3761" y="586"/>
                  </a:lnTo>
                  <a:lnTo>
                    <a:pt x="3444" y="733"/>
                  </a:lnTo>
                  <a:lnTo>
                    <a:pt x="3639" y="1050"/>
                  </a:lnTo>
                  <a:lnTo>
                    <a:pt x="3663" y="1148"/>
                  </a:lnTo>
                  <a:lnTo>
                    <a:pt x="3663" y="1246"/>
                  </a:lnTo>
                  <a:lnTo>
                    <a:pt x="3615" y="1344"/>
                  </a:lnTo>
                  <a:lnTo>
                    <a:pt x="3541" y="1392"/>
                  </a:lnTo>
                  <a:lnTo>
                    <a:pt x="3493" y="1417"/>
                  </a:lnTo>
                  <a:lnTo>
                    <a:pt x="3370" y="1417"/>
                  </a:lnTo>
                  <a:lnTo>
                    <a:pt x="3297" y="1392"/>
                  </a:lnTo>
                  <a:lnTo>
                    <a:pt x="3248" y="1368"/>
                  </a:lnTo>
                  <a:lnTo>
                    <a:pt x="3224" y="1295"/>
                  </a:lnTo>
                  <a:lnTo>
                    <a:pt x="3028" y="977"/>
                  </a:lnTo>
                  <a:lnTo>
                    <a:pt x="2735" y="1197"/>
                  </a:lnTo>
                  <a:lnTo>
                    <a:pt x="2442" y="1417"/>
                  </a:lnTo>
                  <a:lnTo>
                    <a:pt x="2174" y="1637"/>
                  </a:lnTo>
                  <a:lnTo>
                    <a:pt x="1905" y="1881"/>
                  </a:lnTo>
                  <a:lnTo>
                    <a:pt x="1661" y="2150"/>
                  </a:lnTo>
                  <a:lnTo>
                    <a:pt x="1417" y="2418"/>
                  </a:lnTo>
                  <a:lnTo>
                    <a:pt x="1197" y="2711"/>
                  </a:lnTo>
                  <a:lnTo>
                    <a:pt x="1001" y="3029"/>
                  </a:lnTo>
                  <a:lnTo>
                    <a:pt x="1319" y="3200"/>
                  </a:lnTo>
                  <a:lnTo>
                    <a:pt x="1392" y="3273"/>
                  </a:lnTo>
                  <a:lnTo>
                    <a:pt x="1441" y="3346"/>
                  </a:lnTo>
                  <a:lnTo>
                    <a:pt x="1441" y="3444"/>
                  </a:lnTo>
                  <a:lnTo>
                    <a:pt x="1417" y="3542"/>
                  </a:lnTo>
                  <a:lnTo>
                    <a:pt x="1368" y="3590"/>
                  </a:lnTo>
                  <a:lnTo>
                    <a:pt x="1319" y="3639"/>
                  </a:lnTo>
                  <a:lnTo>
                    <a:pt x="1246" y="3664"/>
                  </a:lnTo>
                  <a:lnTo>
                    <a:pt x="1123" y="3664"/>
                  </a:lnTo>
                  <a:lnTo>
                    <a:pt x="1075" y="3639"/>
                  </a:lnTo>
                  <a:lnTo>
                    <a:pt x="757" y="3444"/>
                  </a:lnTo>
                  <a:lnTo>
                    <a:pt x="586" y="3761"/>
                  </a:lnTo>
                  <a:lnTo>
                    <a:pt x="464" y="4079"/>
                  </a:lnTo>
                  <a:lnTo>
                    <a:pt x="342" y="4421"/>
                  </a:lnTo>
                  <a:lnTo>
                    <a:pt x="220" y="4763"/>
                  </a:lnTo>
                  <a:lnTo>
                    <a:pt x="147" y="5129"/>
                  </a:lnTo>
                  <a:lnTo>
                    <a:pt x="73" y="5471"/>
                  </a:lnTo>
                  <a:lnTo>
                    <a:pt x="24" y="5837"/>
                  </a:lnTo>
                  <a:lnTo>
                    <a:pt x="0" y="6228"/>
                  </a:lnTo>
                  <a:lnTo>
                    <a:pt x="659" y="6228"/>
                  </a:lnTo>
                  <a:lnTo>
                    <a:pt x="757" y="6277"/>
                  </a:lnTo>
                  <a:lnTo>
                    <a:pt x="806" y="6375"/>
                  </a:lnTo>
                  <a:lnTo>
                    <a:pt x="806" y="6472"/>
                  </a:lnTo>
                  <a:lnTo>
                    <a:pt x="806" y="6546"/>
                  </a:lnTo>
                  <a:lnTo>
                    <a:pt x="757" y="6643"/>
                  </a:lnTo>
                  <a:lnTo>
                    <a:pt x="659" y="6692"/>
                  </a:lnTo>
                  <a:lnTo>
                    <a:pt x="562" y="6717"/>
                  </a:lnTo>
                  <a:lnTo>
                    <a:pt x="0" y="6717"/>
                  </a:lnTo>
                  <a:lnTo>
                    <a:pt x="24" y="7083"/>
                  </a:lnTo>
                  <a:lnTo>
                    <a:pt x="73" y="7449"/>
                  </a:lnTo>
                  <a:lnTo>
                    <a:pt x="147" y="7791"/>
                  </a:lnTo>
                  <a:lnTo>
                    <a:pt x="220" y="8158"/>
                  </a:lnTo>
                  <a:lnTo>
                    <a:pt x="342" y="8500"/>
                  </a:lnTo>
                  <a:lnTo>
                    <a:pt x="464" y="8841"/>
                  </a:lnTo>
                  <a:lnTo>
                    <a:pt x="586" y="9159"/>
                  </a:lnTo>
                  <a:lnTo>
                    <a:pt x="757" y="9476"/>
                  </a:lnTo>
                  <a:lnTo>
                    <a:pt x="1075" y="9305"/>
                  </a:lnTo>
                  <a:lnTo>
                    <a:pt x="1172" y="9257"/>
                  </a:lnTo>
                  <a:lnTo>
                    <a:pt x="1270" y="9281"/>
                  </a:lnTo>
                  <a:lnTo>
                    <a:pt x="1343" y="9305"/>
                  </a:lnTo>
                  <a:lnTo>
                    <a:pt x="1417" y="9379"/>
                  </a:lnTo>
                  <a:lnTo>
                    <a:pt x="1441" y="9476"/>
                  </a:lnTo>
                  <a:lnTo>
                    <a:pt x="1441" y="9574"/>
                  </a:lnTo>
                  <a:lnTo>
                    <a:pt x="1392" y="9647"/>
                  </a:lnTo>
                  <a:lnTo>
                    <a:pt x="1319" y="9721"/>
                  </a:lnTo>
                  <a:lnTo>
                    <a:pt x="1001" y="9892"/>
                  </a:lnTo>
                  <a:lnTo>
                    <a:pt x="1197" y="10209"/>
                  </a:lnTo>
                  <a:lnTo>
                    <a:pt x="1417" y="10502"/>
                  </a:lnTo>
                  <a:lnTo>
                    <a:pt x="1661" y="10771"/>
                  </a:lnTo>
                  <a:lnTo>
                    <a:pt x="1905" y="11040"/>
                  </a:lnTo>
                  <a:lnTo>
                    <a:pt x="2174" y="11284"/>
                  </a:lnTo>
                  <a:lnTo>
                    <a:pt x="2442" y="11504"/>
                  </a:lnTo>
                  <a:lnTo>
                    <a:pt x="2735" y="11723"/>
                  </a:lnTo>
                  <a:lnTo>
                    <a:pt x="3028" y="11943"/>
                  </a:lnTo>
                  <a:lnTo>
                    <a:pt x="3224" y="11626"/>
                  </a:lnTo>
                  <a:lnTo>
                    <a:pt x="3273" y="11552"/>
                  </a:lnTo>
                  <a:lnTo>
                    <a:pt x="3370" y="11504"/>
                  </a:lnTo>
                  <a:lnTo>
                    <a:pt x="3468" y="11504"/>
                  </a:lnTo>
                  <a:lnTo>
                    <a:pt x="3541" y="11528"/>
                  </a:lnTo>
                  <a:lnTo>
                    <a:pt x="3615" y="11601"/>
                  </a:lnTo>
                  <a:lnTo>
                    <a:pt x="3663" y="11675"/>
                  </a:lnTo>
                  <a:lnTo>
                    <a:pt x="3663" y="11772"/>
                  </a:lnTo>
                  <a:lnTo>
                    <a:pt x="3639" y="11870"/>
                  </a:lnTo>
                  <a:lnTo>
                    <a:pt x="3444" y="12187"/>
                  </a:lnTo>
                  <a:lnTo>
                    <a:pt x="3761" y="12334"/>
                  </a:lnTo>
                  <a:lnTo>
                    <a:pt x="4103" y="12480"/>
                  </a:lnTo>
                  <a:lnTo>
                    <a:pt x="4445" y="12603"/>
                  </a:lnTo>
                  <a:lnTo>
                    <a:pt x="4787" y="12700"/>
                  </a:lnTo>
                  <a:lnTo>
                    <a:pt x="5129" y="12798"/>
                  </a:lnTo>
                  <a:lnTo>
                    <a:pt x="5495" y="12847"/>
                  </a:lnTo>
                  <a:lnTo>
                    <a:pt x="5862" y="12896"/>
                  </a:lnTo>
                  <a:lnTo>
                    <a:pt x="6228" y="12920"/>
                  </a:lnTo>
                  <a:lnTo>
                    <a:pt x="6228" y="12358"/>
                  </a:lnTo>
                  <a:lnTo>
                    <a:pt x="6252" y="12261"/>
                  </a:lnTo>
                  <a:lnTo>
                    <a:pt x="6301" y="12187"/>
                  </a:lnTo>
                  <a:lnTo>
                    <a:pt x="6374" y="12139"/>
                  </a:lnTo>
                  <a:lnTo>
                    <a:pt x="6472" y="12114"/>
                  </a:lnTo>
                  <a:lnTo>
                    <a:pt x="6570" y="12139"/>
                  </a:lnTo>
                  <a:lnTo>
                    <a:pt x="6643" y="12187"/>
                  </a:lnTo>
                  <a:lnTo>
                    <a:pt x="6692" y="12261"/>
                  </a:lnTo>
                  <a:lnTo>
                    <a:pt x="6716" y="12358"/>
                  </a:lnTo>
                  <a:lnTo>
                    <a:pt x="6716" y="12920"/>
                  </a:lnTo>
                  <a:lnTo>
                    <a:pt x="7083" y="12896"/>
                  </a:lnTo>
                  <a:lnTo>
                    <a:pt x="7449" y="12847"/>
                  </a:lnTo>
                  <a:lnTo>
                    <a:pt x="7815" y="12798"/>
                  </a:lnTo>
                  <a:lnTo>
                    <a:pt x="8157" y="12700"/>
                  </a:lnTo>
                  <a:lnTo>
                    <a:pt x="8499" y="12603"/>
                  </a:lnTo>
                  <a:lnTo>
                    <a:pt x="8841" y="12480"/>
                  </a:lnTo>
                  <a:lnTo>
                    <a:pt x="9183" y="12334"/>
                  </a:lnTo>
                  <a:lnTo>
                    <a:pt x="9501" y="12187"/>
                  </a:lnTo>
                  <a:lnTo>
                    <a:pt x="9305" y="11870"/>
                  </a:lnTo>
                  <a:lnTo>
                    <a:pt x="9281" y="11772"/>
                  </a:lnTo>
                  <a:lnTo>
                    <a:pt x="9281" y="11675"/>
                  </a:lnTo>
                  <a:lnTo>
                    <a:pt x="9330" y="11601"/>
                  </a:lnTo>
                  <a:lnTo>
                    <a:pt x="9403" y="11528"/>
                  </a:lnTo>
                  <a:lnTo>
                    <a:pt x="9476" y="11504"/>
                  </a:lnTo>
                  <a:lnTo>
                    <a:pt x="9574" y="11504"/>
                  </a:lnTo>
                  <a:lnTo>
                    <a:pt x="9672" y="11552"/>
                  </a:lnTo>
                  <a:lnTo>
                    <a:pt x="9720" y="11626"/>
                  </a:lnTo>
                  <a:lnTo>
                    <a:pt x="9916" y="11943"/>
                  </a:lnTo>
                  <a:lnTo>
                    <a:pt x="10209" y="11723"/>
                  </a:lnTo>
                  <a:lnTo>
                    <a:pt x="10502" y="11504"/>
                  </a:lnTo>
                  <a:lnTo>
                    <a:pt x="10771" y="11284"/>
                  </a:lnTo>
                  <a:lnTo>
                    <a:pt x="11039" y="11040"/>
                  </a:lnTo>
                  <a:lnTo>
                    <a:pt x="11283" y="10771"/>
                  </a:lnTo>
                  <a:lnTo>
                    <a:pt x="11528" y="10502"/>
                  </a:lnTo>
                  <a:lnTo>
                    <a:pt x="11747" y="10209"/>
                  </a:lnTo>
                  <a:lnTo>
                    <a:pt x="11943" y="9892"/>
                  </a:lnTo>
                  <a:lnTo>
                    <a:pt x="11625" y="9721"/>
                  </a:lnTo>
                  <a:lnTo>
                    <a:pt x="11552" y="9647"/>
                  </a:lnTo>
                  <a:lnTo>
                    <a:pt x="11503" y="9574"/>
                  </a:lnTo>
                  <a:lnTo>
                    <a:pt x="11503" y="9476"/>
                  </a:lnTo>
                  <a:lnTo>
                    <a:pt x="11528" y="9379"/>
                  </a:lnTo>
                  <a:lnTo>
                    <a:pt x="11601" y="9305"/>
                  </a:lnTo>
                  <a:lnTo>
                    <a:pt x="11674" y="9281"/>
                  </a:lnTo>
                  <a:lnTo>
                    <a:pt x="11772" y="9257"/>
                  </a:lnTo>
                  <a:lnTo>
                    <a:pt x="11870" y="9305"/>
                  </a:lnTo>
                  <a:lnTo>
                    <a:pt x="12187" y="9476"/>
                  </a:lnTo>
                  <a:lnTo>
                    <a:pt x="12358" y="9159"/>
                  </a:lnTo>
                  <a:lnTo>
                    <a:pt x="12480" y="8841"/>
                  </a:lnTo>
                  <a:lnTo>
                    <a:pt x="12602" y="8500"/>
                  </a:lnTo>
                  <a:lnTo>
                    <a:pt x="12724" y="8158"/>
                  </a:lnTo>
                  <a:lnTo>
                    <a:pt x="12798" y="7791"/>
                  </a:lnTo>
                  <a:lnTo>
                    <a:pt x="12871" y="7449"/>
                  </a:lnTo>
                  <a:lnTo>
                    <a:pt x="12920" y="7083"/>
                  </a:lnTo>
                  <a:lnTo>
                    <a:pt x="12944" y="6717"/>
                  </a:lnTo>
                  <a:lnTo>
                    <a:pt x="12382" y="6717"/>
                  </a:lnTo>
                  <a:lnTo>
                    <a:pt x="12285" y="6692"/>
                  </a:lnTo>
                  <a:lnTo>
                    <a:pt x="12187" y="6643"/>
                  </a:lnTo>
                  <a:lnTo>
                    <a:pt x="12138" y="6546"/>
                  </a:lnTo>
                  <a:lnTo>
                    <a:pt x="12138" y="6472"/>
                  </a:lnTo>
                  <a:lnTo>
                    <a:pt x="12138" y="6375"/>
                  </a:lnTo>
                  <a:lnTo>
                    <a:pt x="12187" y="6277"/>
                  </a:lnTo>
                  <a:lnTo>
                    <a:pt x="12285" y="6228"/>
                  </a:lnTo>
                  <a:lnTo>
                    <a:pt x="12944" y="6228"/>
                  </a:lnTo>
                  <a:lnTo>
                    <a:pt x="12920" y="5837"/>
                  </a:lnTo>
                  <a:lnTo>
                    <a:pt x="12871" y="5471"/>
                  </a:lnTo>
                  <a:lnTo>
                    <a:pt x="12798" y="5129"/>
                  </a:lnTo>
                  <a:lnTo>
                    <a:pt x="12724" y="4763"/>
                  </a:lnTo>
                  <a:lnTo>
                    <a:pt x="12602" y="4421"/>
                  </a:lnTo>
                  <a:lnTo>
                    <a:pt x="12480" y="4079"/>
                  </a:lnTo>
                  <a:lnTo>
                    <a:pt x="12358" y="3761"/>
                  </a:lnTo>
                  <a:lnTo>
                    <a:pt x="12187" y="3444"/>
                  </a:lnTo>
                  <a:lnTo>
                    <a:pt x="11870" y="3639"/>
                  </a:lnTo>
                  <a:lnTo>
                    <a:pt x="11821" y="3664"/>
                  </a:lnTo>
                  <a:lnTo>
                    <a:pt x="11699" y="3664"/>
                  </a:lnTo>
                  <a:lnTo>
                    <a:pt x="11625" y="3639"/>
                  </a:lnTo>
                  <a:lnTo>
                    <a:pt x="11577" y="3590"/>
                  </a:lnTo>
                  <a:lnTo>
                    <a:pt x="11528" y="3542"/>
                  </a:lnTo>
                  <a:lnTo>
                    <a:pt x="11503" y="3444"/>
                  </a:lnTo>
                  <a:lnTo>
                    <a:pt x="11503" y="3346"/>
                  </a:lnTo>
                  <a:lnTo>
                    <a:pt x="11552" y="3273"/>
                  </a:lnTo>
                  <a:lnTo>
                    <a:pt x="11625" y="3200"/>
                  </a:lnTo>
                  <a:lnTo>
                    <a:pt x="11943" y="3029"/>
                  </a:lnTo>
                  <a:lnTo>
                    <a:pt x="11747" y="2711"/>
                  </a:lnTo>
                  <a:lnTo>
                    <a:pt x="11528" y="2418"/>
                  </a:lnTo>
                  <a:lnTo>
                    <a:pt x="11283" y="2150"/>
                  </a:lnTo>
                  <a:lnTo>
                    <a:pt x="11039" y="1881"/>
                  </a:lnTo>
                  <a:lnTo>
                    <a:pt x="10771" y="1637"/>
                  </a:lnTo>
                  <a:lnTo>
                    <a:pt x="10502" y="1417"/>
                  </a:lnTo>
                  <a:lnTo>
                    <a:pt x="10209" y="1197"/>
                  </a:lnTo>
                  <a:lnTo>
                    <a:pt x="9916" y="977"/>
                  </a:lnTo>
                  <a:lnTo>
                    <a:pt x="9720" y="1295"/>
                  </a:lnTo>
                  <a:lnTo>
                    <a:pt x="9696" y="1368"/>
                  </a:lnTo>
                  <a:lnTo>
                    <a:pt x="9647" y="1392"/>
                  </a:lnTo>
                  <a:lnTo>
                    <a:pt x="9574" y="1417"/>
                  </a:lnTo>
                  <a:lnTo>
                    <a:pt x="9452" y="1417"/>
                  </a:lnTo>
                  <a:lnTo>
                    <a:pt x="9403" y="1392"/>
                  </a:lnTo>
                  <a:lnTo>
                    <a:pt x="9330" y="1344"/>
                  </a:lnTo>
                  <a:lnTo>
                    <a:pt x="9281" y="1246"/>
                  </a:lnTo>
                  <a:lnTo>
                    <a:pt x="9281" y="1148"/>
                  </a:lnTo>
                  <a:lnTo>
                    <a:pt x="9305" y="1050"/>
                  </a:lnTo>
                  <a:lnTo>
                    <a:pt x="9501" y="733"/>
                  </a:lnTo>
                  <a:lnTo>
                    <a:pt x="9183" y="586"/>
                  </a:lnTo>
                  <a:lnTo>
                    <a:pt x="8841" y="440"/>
                  </a:lnTo>
                  <a:lnTo>
                    <a:pt x="8499" y="318"/>
                  </a:lnTo>
                  <a:lnTo>
                    <a:pt x="8157" y="220"/>
                  </a:lnTo>
                  <a:lnTo>
                    <a:pt x="7815" y="122"/>
                  </a:lnTo>
                  <a:lnTo>
                    <a:pt x="7449" y="74"/>
                  </a:lnTo>
                  <a:lnTo>
                    <a:pt x="7083" y="25"/>
                  </a:lnTo>
                  <a:lnTo>
                    <a:pt x="6716" y="0"/>
                  </a:lnTo>
                  <a:lnTo>
                    <a:pt x="6716" y="562"/>
                  </a:lnTo>
                  <a:lnTo>
                    <a:pt x="6692" y="660"/>
                  </a:lnTo>
                  <a:lnTo>
                    <a:pt x="6643" y="733"/>
                  </a:lnTo>
                  <a:lnTo>
                    <a:pt x="6570" y="782"/>
                  </a:lnTo>
                  <a:lnTo>
                    <a:pt x="6472" y="806"/>
                  </a:lnTo>
                  <a:lnTo>
                    <a:pt x="6374" y="782"/>
                  </a:lnTo>
                  <a:lnTo>
                    <a:pt x="6301" y="733"/>
                  </a:lnTo>
                  <a:lnTo>
                    <a:pt x="6252" y="660"/>
                  </a:lnTo>
                  <a:lnTo>
                    <a:pt x="6228" y="562"/>
                  </a:lnTo>
                  <a:lnTo>
                    <a:pt x="622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576878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5000">
              <a:schemeClr val="accent6">
                <a:lumMod val="0"/>
                <a:lumOff val="100000"/>
              </a:schemeClr>
            </a:gs>
            <a:gs pos="64000">
              <a:schemeClr val="accent6">
                <a:lumMod val="100000"/>
                <a:alpha val="5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26: Süreli ve Kişiye Özel Yazışmalar</a:t>
            </a:r>
            <a:endParaRPr lang="tr-TR" sz="2000" b="1" dirty="0">
              <a:solidFill>
                <a:schemeClr val="tx1">
                  <a:lumMod val="90000"/>
                  <a:lumOff val="10000"/>
                </a:schemeClr>
              </a:solidFill>
              <a:latin typeface="Candara Light" panose="020E0502030303020204" pitchFamily="34" charset="0"/>
            </a:endParaRP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Google Shape;547;p33"/>
          <p:cNvSpPr/>
          <p:nvPr/>
        </p:nvSpPr>
        <p:spPr>
          <a:xfrm>
            <a:off x="5105371" y="3135086"/>
            <a:ext cx="6389944" cy="3722914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71450" dist="3810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10B34169-7A59-4E55-886C-6A18B238F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68692" y="4788326"/>
            <a:ext cx="5847948" cy="13425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Düz Bağlayıcı 4"/>
          <p:cNvCxnSpPr/>
          <p:nvPr/>
        </p:nvCxnSpPr>
        <p:spPr>
          <a:xfrm flipV="1">
            <a:off x="5576420" y="4215855"/>
            <a:ext cx="5462679" cy="8277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ikdörtgen 14"/>
          <p:cNvSpPr/>
          <p:nvPr/>
        </p:nvSpPr>
        <p:spPr>
          <a:xfrm>
            <a:off x="347218" y="1382906"/>
            <a:ext cx="108694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Olur belgelerinde “ACELE” </a:t>
            </a:r>
            <a:r>
              <a:rPr lang="tr-T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veya </a:t>
            </a:r>
            <a:r>
              <a:rPr lang="tr-TR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“GÜNLÜDÜR” </a:t>
            </a:r>
            <a:r>
              <a:rPr lang="tr-T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ibaresinin kullanılması uygun değildir. 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347218" y="2166663"/>
            <a:ext cx="109565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tr-TR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ACELE” 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ibaresi yerine</a:t>
            </a:r>
            <a:r>
              <a:rPr lang="tr-TR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r>
              <a:rPr lang="tr-TR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ÇOK </a:t>
            </a:r>
            <a:r>
              <a:rPr lang="tr-TR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ACELE, İVEDİ, ÇOK İVEDİ, ACİL </a:t>
            </a:r>
            <a:r>
              <a:rPr lang="tr-T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vb. 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ibareleri kullanılmamalıdır. </a:t>
            </a:r>
            <a:endParaRPr lang="tr-TR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8692" y="3315452"/>
            <a:ext cx="5847948" cy="145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522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5000">
              <a:schemeClr val="accent6">
                <a:lumMod val="0"/>
                <a:lumOff val="100000"/>
              </a:schemeClr>
            </a:gs>
            <a:gs pos="64000">
              <a:schemeClr val="accent6">
                <a:lumMod val="100000"/>
                <a:alpha val="5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26: Süreli ve Kişiye Özel Yazışmalar</a:t>
            </a:r>
            <a:endParaRPr lang="tr-TR" sz="2000" b="1" dirty="0">
              <a:solidFill>
                <a:schemeClr val="tx1">
                  <a:lumMod val="90000"/>
                  <a:lumOff val="10000"/>
                </a:schemeClr>
              </a:solidFill>
              <a:latin typeface="Candara Light" panose="020E0502030303020204" pitchFamily="34" charset="0"/>
            </a:endParaRP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E5613825-5FE8-4F87-BB63-E14AE8879BEE}"/>
              </a:ext>
            </a:extLst>
          </p:cNvPr>
          <p:cNvSpPr/>
          <p:nvPr/>
        </p:nvSpPr>
        <p:spPr>
          <a:xfrm>
            <a:off x="186730" y="2594857"/>
            <a:ext cx="2384447" cy="2691185"/>
          </a:xfrm>
          <a:custGeom>
            <a:avLst/>
            <a:gdLst>
              <a:gd name="connsiteX0" fmla="*/ 2428875 w 4000500"/>
              <a:gd name="connsiteY0" fmla="*/ 3952875 h 4600575"/>
              <a:gd name="connsiteX1" fmla="*/ 2628900 w 4000500"/>
              <a:gd name="connsiteY1" fmla="*/ 3257550 h 4600575"/>
              <a:gd name="connsiteX2" fmla="*/ 3533775 w 4000500"/>
              <a:gd name="connsiteY2" fmla="*/ 3314700 h 4600575"/>
              <a:gd name="connsiteX3" fmla="*/ 3543300 w 4000500"/>
              <a:gd name="connsiteY3" fmla="*/ 2847975 h 4600575"/>
              <a:gd name="connsiteX4" fmla="*/ 3724275 w 4000500"/>
              <a:gd name="connsiteY4" fmla="*/ 2705100 h 4600575"/>
              <a:gd name="connsiteX5" fmla="*/ 3629025 w 4000500"/>
              <a:gd name="connsiteY5" fmla="*/ 2600325 h 4600575"/>
              <a:gd name="connsiteX6" fmla="*/ 3752850 w 4000500"/>
              <a:gd name="connsiteY6" fmla="*/ 2524125 h 4600575"/>
              <a:gd name="connsiteX7" fmla="*/ 3686175 w 4000500"/>
              <a:gd name="connsiteY7" fmla="*/ 2295525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00500"/>
              <a:gd name="connsiteY0" fmla="*/ 3952875 h 4600575"/>
              <a:gd name="connsiteX1" fmla="*/ 2628900 w 4000500"/>
              <a:gd name="connsiteY1" fmla="*/ 3257550 h 4600575"/>
              <a:gd name="connsiteX2" fmla="*/ 3509921 w 4000500"/>
              <a:gd name="connsiteY2" fmla="*/ 3306749 h 4600575"/>
              <a:gd name="connsiteX3" fmla="*/ 3543300 w 4000500"/>
              <a:gd name="connsiteY3" fmla="*/ 2847975 h 4600575"/>
              <a:gd name="connsiteX4" fmla="*/ 3724275 w 4000500"/>
              <a:gd name="connsiteY4" fmla="*/ 2705100 h 4600575"/>
              <a:gd name="connsiteX5" fmla="*/ 3629025 w 4000500"/>
              <a:gd name="connsiteY5" fmla="*/ 2600325 h 4600575"/>
              <a:gd name="connsiteX6" fmla="*/ 3752850 w 4000500"/>
              <a:gd name="connsiteY6" fmla="*/ 2524125 h 4600575"/>
              <a:gd name="connsiteX7" fmla="*/ 3686175 w 4000500"/>
              <a:gd name="connsiteY7" fmla="*/ 2295525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00500"/>
              <a:gd name="connsiteY0" fmla="*/ 3952875 h 4600575"/>
              <a:gd name="connsiteX1" fmla="*/ 2628900 w 4000500"/>
              <a:gd name="connsiteY1" fmla="*/ 3257550 h 4600575"/>
              <a:gd name="connsiteX2" fmla="*/ 3509921 w 4000500"/>
              <a:gd name="connsiteY2" fmla="*/ 3306749 h 4600575"/>
              <a:gd name="connsiteX3" fmla="*/ 3543300 w 4000500"/>
              <a:gd name="connsiteY3" fmla="*/ 2847975 h 4600575"/>
              <a:gd name="connsiteX4" fmla="*/ 3724275 w 4000500"/>
              <a:gd name="connsiteY4" fmla="*/ 2705100 h 4600575"/>
              <a:gd name="connsiteX5" fmla="*/ 3629025 w 4000500"/>
              <a:gd name="connsiteY5" fmla="*/ 2600325 h 4600575"/>
              <a:gd name="connsiteX6" fmla="*/ 3752850 w 4000500"/>
              <a:gd name="connsiteY6" fmla="*/ 2524125 h 4600575"/>
              <a:gd name="connsiteX7" fmla="*/ 3686175 w 4000500"/>
              <a:gd name="connsiteY7" fmla="*/ 2295525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00500"/>
              <a:gd name="connsiteY0" fmla="*/ 3952875 h 4600575"/>
              <a:gd name="connsiteX1" fmla="*/ 2628900 w 4000500"/>
              <a:gd name="connsiteY1" fmla="*/ 3257550 h 4600575"/>
              <a:gd name="connsiteX2" fmla="*/ 3509921 w 4000500"/>
              <a:gd name="connsiteY2" fmla="*/ 3306749 h 4600575"/>
              <a:gd name="connsiteX3" fmla="*/ 3563178 w 4000500"/>
              <a:gd name="connsiteY3" fmla="*/ 2847975 h 4600575"/>
              <a:gd name="connsiteX4" fmla="*/ 3724275 w 4000500"/>
              <a:gd name="connsiteY4" fmla="*/ 2705100 h 4600575"/>
              <a:gd name="connsiteX5" fmla="*/ 3629025 w 4000500"/>
              <a:gd name="connsiteY5" fmla="*/ 2600325 h 4600575"/>
              <a:gd name="connsiteX6" fmla="*/ 3752850 w 4000500"/>
              <a:gd name="connsiteY6" fmla="*/ 2524125 h 4600575"/>
              <a:gd name="connsiteX7" fmla="*/ 3686175 w 4000500"/>
              <a:gd name="connsiteY7" fmla="*/ 2295525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00500"/>
              <a:gd name="connsiteY0" fmla="*/ 3952875 h 4600575"/>
              <a:gd name="connsiteX1" fmla="*/ 2628900 w 4000500"/>
              <a:gd name="connsiteY1" fmla="*/ 3257550 h 4600575"/>
              <a:gd name="connsiteX2" fmla="*/ 3509921 w 4000500"/>
              <a:gd name="connsiteY2" fmla="*/ 3306749 h 4600575"/>
              <a:gd name="connsiteX3" fmla="*/ 3563178 w 4000500"/>
              <a:gd name="connsiteY3" fmla="*/ 2847975 h 4600575"/>
              <a:gd name="connsiteX4" fmla="*/ 3724275 w 4000500"/>
              <a:gd name="connsiteY4" fmla="*/ 2705100 h 4600575"/>
              <a:gd name="connsiteX5" fmla="*/ 3629025 w 4000500"/>
              <a:gd name="connsiteY5" fmla="*/ 2600325 h 4600575"/>
              <a:gd name="connsiteX6" fmla="*/ 3752850 w 4000500"/>
              <a:gd name="connsiteY6" fmla="*/ 2524125 h 4600575"/>
              <a:gd name="connsiteX7" fmla="*/ 3686175 w 4000500"/>
              <a:gd name="connsiteY7" fmla="*/ 2295525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00500"/>
              <a:gd name="connsiteY0" fmla="*/ 3952875 h 4600575"/>
              <a:gd name="connsiteX1" fmla="*/ 2628900 w 4000500"/>
              <a:gd name="connsiteY1" fmla="*/ 3257550 h 4600575"/>
              <a:gd name="connsiteX2" fmla="*/ 3509921 w 4000500"/>
              <a:gd name="connsiteY2" fmla="*/ 3306749 h 4600575"/>
              <a:gd name="connsiteX3" fmla="*/ 3563178 w 4000500"/>
              <a:gd name="connsiteY3" fmla="*/ 2847975 h 4600575"/>
              <a:gd name="connsiteX4" fmla="*/ 3724275 w 4000500"/>
              <a:gd name="connsiteY4" fmla="*/ 2705100 h 4600575"/>
              <a:gd name="connsiteX5" fmla="*/ 3629025 w 4000500"/>
              <a:gd name="connsiteY5" fmla="*/ 2600325 h 4600575"/>
              <a:gd name="connsiteX6" fmla="*/ 3752850 w 4000500"/>
              <a:gd name="connsiteY6" fmla="*/ 2524125 h 4600575"/>
              <a:gd name="connsiteX7" fmla="*/ 3686175 w 4000500"/>
              <a:gd name="connsiteY7" fmla="*/ 2295525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00500"/>
              <a:gd name="connsiteY0" fmla="*/ 3952875 h 4600575"/>
              <a:gd name="connsiteX1" fmla="*/ 2628900 w 4000500"/>
              <a:gd name="connsiteY1" fmla="*/ 3257550 h 4600575"/>
              <a:gd name="connsiteX2" fmla="*/ 3509921 w 4000500"/>
              <a:gd name="connsiteY2" fmla="*/ 3306749 h 4600575"/>
              <a:gd name="connsiteX3" fmla="*/ 3563178 w 4000500"/>
              <a:gd name="connsiteY3" fmla="*/ 2847975 h 4600575"/>
              <a:gd name="connsiteX4" fmla="*/ 3724275 w 4000500"/>
              <a:gd name="connsiteY4" fmla="*/ 2705100 h 4600575"/>
              <a:gd name="connsiteX5" fmla="*/ 3629025 w 4000500"/>
              <a:gd name="connsiteY5" fmla="*/ 2600325 h 4600575"/>
              <a:gd name="connsiteX6" fmla="*/ 3752850 w 4000500"/>
              <a:gd name="connsiteY6" fmla="*/ 2524125 h 4600575"/>
              <a:gd name="connsiteX7" fmla="*/ 3686175 w 4000500"/>
              <a:gd name="connsiteY7" fmla="*/ 2295525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00500"/>
              <a:gd name="connsiteY0" fmla="*/ 3952875 h 4600575"/>
              <a:gd name="connsiteX1" fmla="*/ 2632875 w 4000500"/>
              <a:gd name="connsiteY1" fmla="*/ 3281404 h 4600575"/>
              <a:gd name="connsiteX2" fmla="*/ 3509921 w 4000500"/>
              <a:gd name="connsiteY2" fmla="*/ 3306749 h 4600575"/>
              <a:gd name="connsiteX3" fmla="*/ 3563178 w 4000500"/>
              <a:gd name="connsiteY3" fmla="*/ 2847975 h 4600575"/>
              <a:gd name="connsiteX4" fmla="*/ 3724275 w 4000500"/>
              <a:gd name="connsiteY4" fmla="*/ 2705100 h 4600575"/>
              <a:gd name="connsiteX5" fmla="*/ 3629025 w 4000500"/>
              <a:gd name="connsiteY5" fmla="*/ 2600325 h 4600575"/>
              <a:gd name="connsiteX6" fmla="*/ 3752850 w 4000500"/>
              <a:gd name="connsiteY6" fmla="*/ 2524125 h 4600575"/>
              <a:gd name="connsiteX7" fmla="*/ 3686175 w 4000500"/>
              <a:gd name="connsiteY7" fmla="*/ 2295525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00500"/>
              <a:gd name="connsiteY0" fmla="*/ 3952875 h 4600575"/>
              <a:gd name="connsiteX1" fmla="*/ 2632875 w 4000500"/>
              <a:gd name="connsiteY1" fmla="*/ 3281404 h 4600575"/>
              <a:gd name="connsiteX2" fmla="*/ 3509921 w 4000500"/>
              <a:gd name="connsiteY2" fmla="*/ 3306749 h 4600575"/>
              <a:gd name="connsiteX3" fmla="*/ 3563178 w 4000500"/>
              <a:gd name="connsiteY3" fmla="*/ 2847975 h 4600575"/>
              <a:gd name="connsiteX4" fmla="*/ 3724275 w 4000500"/>
              <a:gd name="connsiteY4" fmla="*/ 2705100 h 4600575"/>
              <a:gd name="connsiteX5" fmla="*/ 3629025 w 4000500"/>
              <a:gd name="connsiteY5" fmla="*/ 2600325 h 4600575"/>
              <a:gd name="connsiteX6" fmla="*/ 3752850 w 4000500"/>
              <a:gd name="connsiteY6" fmla="*/ 2524125 h 4600575"/>
              <a:gd name="connsiteX7" fmla="*/ 3686175 w 4000500"/>
              <a:gd name="connsiteY7" fmla="*/ 2295525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00500"/>
              <a:gd name="connsiteY0" fmla="*/ 3952875 h 4600575"/>
              <a:gd name="connsiteX1" fmla="*/ 2632875 w 4000500"/>
              <a:gd name="connsiteY1" fmla="*/ 3281404 h 4600575"/>
              <a:gd name="connsiteX2" fmla="*/ 3509921 w 4000500"/>
              <a:gd name="connsiteY2" fmla="*/ 3306749 h 4600575"/>
              <a:gd name="connsiteX3" fmla="*/ 3563178 w 4000500"/>
              <a:gd name="connsiteY3" fmla="*/ 2847975 h 4600575"/>
              <a:gd name="connsiteX4" fmla="*/ 3724275 w 4000500"/>
              <a:gd name="connsiteY4" fmla="*/ 2705100 h 4600575"/>
              <a:gd name="connsiteX5" fmla="*/ 3629025 w 4000500"/>
              <a:gd name="connsiteY5" fmla="*/ 2600325 h 4600575"/>
              <a:gd name="connsiteX6" fmla="*/ 3752850 w 4000500"/>
              <a:gd name="connsiteY6" fmla="*/ 2524125 h 4600575"/>
              <a:gd name="connsiteX7" fmla="*/ 3686175 w 4000500"/>
              <a:gd name="connsiteY7" fmla="*/ 2295525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00500"/>
              <a:gd name="connsiteY0" fmla="*/ 3952875 h 4600575"/>
              <a:gd name="connsiteX1" fmla="*/ 2632875 w 4000500"/>
              <a:gd name="connsiteY1" fmla="*/ 3281404 h 4600575"/>
              <a:gd name="connsiteX2" fmla="*/ 3509921 w 4000500"/>
              <a:gd name="connsiteY2" fmla="*/ 3306749 h 4600575"/>
              <a:gd name="connsiteX3" fmla="*/ 3563178 w 4000500"/>
              <a:gd name="connsiteY3" fmla="*/ 2847975 h 4600575"/>
              <a:gd name="connsiteX4" fmla="*/ 3724275 w 4000500"/>
              <a:gd name="connsiteY4" fmla="*/ 2705100 h 4600575"/>
              <a:gd name="connsiteX5" fmla="*/ 3629025 w 4000500"/>
              <a:gd name="connsiteY5" fmla="*/ 2600325 h 4600575"/>
              <a:gd name="connsiteX6" fmla="*/ 3752850 w 4000500"/>
              <a:gd name="connsiteY6" fmla="*/ 2524125 h 4600575"/>
              <a:gd name="connsiteX7" fmla="*/ 3686175 w 4000500"/>
              <a:gd name="connsiteY7" fmla="*/ 2295525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00500"/>
              <a:gd name="connsiteY0" fmla="*/ 3952875 h 4600575"/>
              <a:gd name="connsiteX1" fmla="*/ 2632875 w 4000500"/>
              <a:gd name="connsiteY1" fmla="*/ 3281404 h 4600575"/>
              <a:gd name="connsiteX2" fmla="*/ 3509921 w 4000500"/>
              <a:gd name="connsiteY2" fmla="*/ 3306749 h 4600575"/>
              <a:gd name="connsiteX3" fmla="*/ 3555226 w 4000500"/>
              <a:gd name="connsiteY3" fmla="*/ 2851950 h 4600575"/>
              <a:gd name="connsiteX4" fmla="*/ 3724275 w 4000500"/>
              <a:gd name="connsiteY4" fmla="*/ 2705100 h 4600575"/>
              <a:gd name="connsiteX5" fmla="*/ 3629025 w 4000500"/>
              <a:gd name="connsiteY5" fmla="*/ 2600325 h 4600575"/>
              <a:gd name="connsiteX6" fmla="*/ 3752850 w 4000500"/>
              <a:gd name="connsiteY6" fmla="*/ 2524125 h 4600575"/>
              <a:gd name="connsiteX7" fmla="*/ 3686175 w 4000500"/>
              <a:gd name="connsiteY7" fmla="*/ 2295525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00500"/>
              <a:gd name="connsiteY0" fmla="*/ 3952875 h 4600575"/>
              <a:gd name="connsiteX1" fmla="*/ 2632875 w 4000500"/>
              <a:gd name="connsiteY1" fmla="*/ 3281404 h 4600575"/>
              <a:gd name="connsiteX2" fmla="*/ 3509921 w 4000500"/>
              <a:gd name="connsiteY2" fmla="*/ 3306749 h 4600575"/>
              <a:gd name="connsiteX3" fmla="*/ 3555226 w 4000500"/>
              <a:gd name="connsiteY3" fmla="*/ 2851950 h 4600575"/>
              <a:gd name="connsiteX4" fmla="*/ 3631427 w 4000500"/>
              <a:gd name="connsiteY4" fmla="*/ 2800019 h 4600575"/>
              <a:gd name="connsiteX5" fmla="*/ 3724275 w 4000500"/>
              <a:gd name="connsiteY5" fmla="*/ 2705100 h 4600575"/>
              <a:gd name="connsiteX6" fmla="*/ 3629025 w 4000500"/>
              <a:gd name="connsiteY6" fmla="*/ 2600325 h 4600575"/>
              <a:gd name="connsiteX7" fmla="*/ 3752850 w 4000500"/>
              <a:gd name="connsiteY7" fmla="*/ 2524125 h 4600575"/>
              <a:gd name="connsiteX8" fmla="*/ 3686175 w 4000500"/>
              <a:gd name="connsiteY8" fmla="*/ 2295525 h 4600575"/>
              <a:gd name="connsiteX9" fmla="*/ 4000500 w 4000500"/>
              <a:gd name="connsiteY9" fmla="*/ 2085975 h 4600575"/>
              <a:gd name="connsiteX10" fmla="*/ 3552825 w 4000500"/>
              <a:gd name="connsiteY10" fmla="*/ 1457325 h 4600575"/>
              <a:gd name="connsiteX11" fmla="*/ 2028825 w 4000500"/>
              <a:gd name="connsiteY11" fmla="*/ 0 h 4600575"/>
              <a:gd name="connsiteX12" fmla="*/ 533400 w 4000500"/>
              <a:gd name="connsiteY12" fmla="*/ 933450 h 4600575"/>
              <a:gd name="connsiteX13" fmla="*/ 1028700 w 4000500"/>
              <a:gd name="connsiteY13" fmla="*/ 2838450 h 4600575"/>
              <a:gd name="connsiteX14" fmla="*/ 0 w 4000500"/>
              <a:gd name="connsiteY14" fmla="*/ 4600575 h 4600575"/>
              <a:gd name="connsiteX15" fmla="*/ 0 w 4000500"/>
              <a:gd name="connsiteY15" fmla="*/ 4600575 h 4600575"/>
              <a:gd name="connsiteX0" fmla="*/ 2428875 w 4000500"/>
              <a:gd name="connsiteY0" fmla="*/ 3952875 h 4600575"/>
              <a:gd name="connsiteX1" fmla="*/ 2632875 w 4000500"/>
              <a:gd name="connsiteY1" fmla="*/ 3281404 h 4600575"/>
              <a:gd name="connsiteX2" fmla="*/ 3509921 w 4000500"/>
              <a:gd name="connsiteY2" fmla="*/ 3306749 h 4600575"/>
              <a:gd name="connsiteX3" fmla="*/ 3555226 w 4000500"/>
              <a:gd name="connsiteY3" fmla="*/ 2851950 h 4600575"/>
              <a:gd name="connsiteX4" fmla="*/ 3724275 w 4000500"/>
              <a:gd name="connsiteY4" fmla="*/ 2705100 h 4600575"/>
              <a:gd name="connsiteX5" fmla="*/ 3629025 w 4000500"/>
              <a:gd name="connsiteY5" fmla="*/ 2600325 h 4600575"/>
              <a:gd name="connsiteX6" fmla="*/ 3752850 w 4000500"/>
              <a:gd name="connsiteY6" fmla="*/ 2524125 h 4600575"/>
              <a:gd name="connsiteX7" fmla="*/ 3686175 w 4000500"/>
              <a:gd name="connsiteY7" fmla="*/ 2295525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00500"/>
              <a:gd name="connsiteY0" fmla="*/ 3952875 h 4600575"/>
              <a:gd name="connsiteX1" fmla="*/ 2632875 w 4000500"/>
              <a:gd name="connsiteY1" fmla="*/ 3281404 h 4600575"/>
              <a:gd name="connsiteX2" fmla="*/ 3509921 w 4000500"/>
              <a:gd name="connsiteY2" fmla="*/ 3306749 h 4600575"/>
              <a:gd name="connsiteX3" fmla="*/ 3555226 w 4000500"/>
              <a:gd name="connsiteY3" fmla="*/ 2851950 h 4600575"/>
              <a:gd name="connsiteX4" fmla="*/ 3712348 w 4000500"/>
              <a:gd name="connsiteY4" fmla="*/ 2709075 h 4600575"/>
              <a:gd name="connsiteX5" fmla="*/ 3629025 w 4000500"/>
              <a:gd name="connsiteY5" fmla="*/ 2600325 h 4600575"/>
              <a:gd name="connsiteX6" fmla="*/ 3752850 w 4000500"/>
              <a:gd name="connsiteY6" fmla="*/ 2524125 h 4600575"/>
              <a:gd name="connsiteX7" fmla="*/ 3686175 w 4000500"/>
              <a:gd name="connsiteY7" fmla="*/ 2295525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00500"/>
              <a:gd name="connsiteY0" fmla="*/ 3952875 h 4600575"/>
              <a:gd name="connsiteX1" fmla="*/ 2632875 w 4000500"/>
              <a:gd name="connsiteY1" fmla="*/ 3281404 h 4600575"/>
              <a:gd name="connsiteX2" fmla="*/ 3509921 w 4000500"/>
              <a:gd name="connsiteY2" fmla="*/ 3306749 h 4600575"/>
              <a:gd name="connsiteX3" fmla="*/ 3555226 w 4000500"/>
              <a:gd name="connsiteY3" fmla="*/ 2851950 h 4600575"/>
              <a:gd name="connsiteX4" fmla="*/ 3712348 w 4000500"/>
              <a:gd name="connsiteY4" fmla="*/ 2709075 h 4600575"/>
              <a:gd name="connsiteX5" fmla="*/ 3629025 w 4000500"/>
              <a:gd name="connsiteY5" fmla="*/ 2600325 h 4600575"/>
              <a:gd name="connsiteX6" fmla="*/ 3752850 w 4000500"/>
              <a:gd name="connsiteY6" fmla="*/ 2524125 h 4600575"/>
              <a:gd name="connsiteX7" fmla="*/ 3686175 w 4000500"/>
              <a:gd name="connsiteY7" fmla="*/ 2295525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00500"/>
              <a:gd name="connsiteY0" fmla="*/ 3952875 h 4600575"/>
              <a:gd name="connsiteX1" fmla="*/ 2632875 w 4000500"/>
              <a:gd name="connsiteY1" fmla="*/ 3281404 h 4600575"/>
              <a:gd name="connsiteX2" fmla="*/ 3509921 w 4000500"/>
              <a:gd name="connsiteY2" fmla="*/ 3306749 h 4600575"/>
              <a:gd name="connsiteX3" fmla="*/ 3555226 w 4000500"/>
              <a:gd name="connsiteY3" fmla="*/ 2851950 h 4600575"/>
              <a:gd name="connsiteX4" fmla="*/ 3712348 w 4000500"/>
              <a:gd name="connsiteY4" fmla="*/ 2709075 h 4600575"/>
              <a:gd name="connsiteX5" fmla="*/ 3629025 w 4000500"/>
              <a:gd name="connsiteY5" fmla="*/ 2600325 h 4600575"/>
              <a:gd name="connsiteX6" fmla="*/ 3752850 w 4000500"/>
              <a:gd name="connsiteY6" fmla="*/ 2524125 h 4600575"/>
              <a:gd name="connsiteX7" fmla="*/ 3686175 w 4000500"/>
              <a:gd name="connsiteY7" fmla="*/ 2295525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00500"/>
              <a:gd name="connsiteY0" fmla="*/ 3952875 h 4600575"/>
              <a:gd name="connsiteX1" fmla="*/ 2632875 w 4000500"/>
              <a:gd name="connsiteY1" fmla="*/ 3281404 h 4600575"/>
              <a:gd name="connsiteX2" fmla="*/ 3509921 w 4000500"/>
              <a:gd name="connsiteY2" fmla="*/ 3306749 h 4600575"/>
              <a:gd name="connsiteX3" fmla="*/ 3555226 w 4000500"/>
              <a:gd name="connsiteY3" fmla="*/ 2851950 h 4600575"/>
              <a:gd name="connsiteX4" fmla="*/ 3696446 w 4000500"/>
              <a:gd name="connsiteY4" fmla="*/ 2701124 h 4600575"/>
              <a:gd name="connsiteX5" fmla="*/ 3629025 w 4000500"/>
              <a:gd name="connsiteY5" fmla="*/ 2600325 h 4600575"/>
              <a:gd name="connsiteX6" fmla="*/ 3752850 w 4000500"/>
              <a:gd name="connsiteY6" fmla="*/ 2524125 h 4600575"/>
              <a:gd name="connsiteX7" fmla="*/ 3686175 w 4000500"/>
              <a:gd name="connsiteY7" fmla="*/ 2295525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00500"/>
              <a:gd name="connsiteY0" fmla="*/ 3952875 h 4600575"/>
              <a:gd name="connsiteX1" fmla="*/ 2632875 w 4000500"/>
              <a:gd name="connsiteY1" fmla="*/ 3281404 h 4600575"/>
              <a:gd name="connsiteX2" fmla="*/ 3509921 w 4000500"/>
              <a:gd name="connsiteY2" fmla="*/ 3306749 h 4600575"/>
              <a:gd name="connsiteX3" fmla="*/ 3555226 w 4000500"/>
              <a:gd name="connsiteY3" fmla="*/ 2851950 h 4600575"/>
              <a:gd name="connsiteX4" fmla="*/ 3696446 w 4000500"/>
              <a:gd name="connsiteY4" fmla="*/ 2701124 h 4600575"/>
              <a:gd name="connsiteX5" fmla="*/ 3629025 w 4000500"/>
              <a:gd name="connsiteY5" fmla="*/ 2600325 h 4600575"/>
              <a:gd name="connsiteX6" fmla="*/ 3752850 w 4000500"/>
              <a:gd name="connsiteY6" fmla="*/ 2524125 h 4600575"/>
              <a:gd name="connsiteX7" fmla="*/ 3686175 w 4000500"/>
              <a:gd name="connsiteY7" fmla="*/ 2295525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00500"/>
              <a:gd name="connsiteY0" fmla="*/ 3952875 h 4600575"/>
              <a:gd name="connsiteX1" fmla="*/ 2632875 w 4000500"/>
              <a:gd name="connsiteY1" fmla="*/ 3281404 h 4600575"/>
              <a:gd name="connsiteX2" fmla="*/ 3509921 w 4000500"/>
              <a:gd name="connsiteY2" fmla="*/ 3306749 h 4600575"/>
              <a:gd name="connsiteX3" fmla="*/ 3555226 w 4000500"/>
              <a:gd name="connsiteY3" fmla="*/ 2851950 h 4600575"/>
              <a:gd name="connsiteX4" fmla="*/ 3696446 w 4000500"/>
              <a:gd name="connsiteY4" fmla="*/ 2701124 h 4600575"/>
              <a:gd name="connsiteX5" fmla="*/ 3629025 w 4000500"/>
              <a:gd name="connsiteY5" fmla="*/ 2600325 h 4600575"/>
              <a:gd name="connsiteX6" fmla="*/ 3752850 w 4000500"/>
              <a:gd name="connsiteY6" fmla="*/ 2524125 h 4600575"/>
              <a:gd name="connsiteX7" fmla="*/ 3686175 w 4000500"/>
              <a:gd name="connsiteY7" fmla="*/ 2295525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00500"/>
              <a:gd name="connsiteY0" fmla="*/ 3952875 h 4600575"/>
              <a:gd name="connsiteX1" fmla="*/ 2632875 w 4000500"/>
              <a:gd name="connsiteY1" fmla="*/ 3281404 h 4600575"/>
              <a:gd name="connsiteX2" fmla="*/ 3509921 w 4000500"/>
              <a:gd name="connsiteY2" fmla="*/ 3306749 h 4600575"/>
              <a:gd name="connsiteX3" fmla="*/ 3555226 w 4000500"/>
              <a:gd name="connsiteY3" fmla="*/ 2851950 h 4600575"/>
              <a:gd name="connsiteX4" fmla="*/ 3696446 w 4000500"/>
              <a:gd name="connsiteY4" fmla="*/ 2701124 h 4600575"/>
              <a:gd name="connsiteX5" fmla="*/ 3664806 w 4000500"/>
              <a:gd name="connsiteY5" fmla="*/ 2620203 h 4600575"/>
              <a:gd name="connsiteX6" fmla="*/ 3752850 w 4000500"/>
              <a:gd name="connsiteY6" fmla="*/ 2524125 h 4600575"/>
              <a:gd name="connsiteX7" fmla="*/ 3686175 w 4000500"/>
              <a:gd name="connsiteY7" fmla="*/ 2295525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00500"/>
              <a:gd name="connsiteY0" fmla="*/ 3952875 h 4600575"/>
              <a:gd name="connsiteX1" fmla="*/ 2632875 w 4000500"/>
              <a:gd name="connsiteY1" fmla="*/ 3281404 h 4600575"/>
              <a:gd name="connsiteX2" fmla="*/ 3509921 w 4000500"/>
              <a:gd name="connsiteY2" fmla="*/ 3306749 h 4600575"/>
              <a:gd name="connsiteX3" fmla="*/ 3555226 w 4000500"/>
              <a:gd name="connsiteY3" fmla="*/ 2851950 h 4600575"/>
              <a:gd name="connsiteX4" fmla="*/ 3696446 w 4000500"/>
              <a:gd name="connsiteY4" fmla="*/ 2701124 h 4600575"/>
              <a:gd name="connsiteX5" fmla="*/ 3664806 w 4000500"/>
              <a:gd name="connsiteY5" fmla="*/ 2620203 h 4600575"/>
              <a:gd name="connsiteX6" fmla="*/ 3752850 w 4000500"/>
              <a:gd name="connsiteY6" fmla="*/ 2524125 h 4600575"/>
              <a:gd name="connsiteX7" fmla="*/ 3686175 w 4000500"/>
              <a:gd name="connsiteY7" fmla="*/ 2295525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00500"/>
              <a:gd name="connsiteY0" fmla="*/ 3952875 h 4600575"/>
              <a:gd name="connsiteX1" fmla="*/ 2632875 w 4000500"/>
              <a:gd name="connsiteY1" fmla="*/ 3281404 h 4600575"/>
              <a:gd name="connsiteX2" fmla="*/ 3509921 w 4000500"/>
              <a:gd name="connsiteY2" fmla="*/ 3306749 h 4600575"/>
              <a:gd name="connsiteX3" fmla="*/ 3555226 w 4000500"/>
              <a:gd name="connsiteY3" fmla="*/ 2851950 h 4600575"/>
              <a:gd name="connsiteX4" fmla="*/ 3696446 w 4000500"/>
              <a:gd name="connsiteY4" fmla="*/ 2701124 h 4600575"/>
              <a:gd name="connsiteX5" fmla="*/ 3664806 w 4000500"/>
              <a:gd name="connsiteY5" fmla="*/ 2620203 h 4600575"/>
              <a:gd name="connsiteX6" fmla="*/ 3752850 w 4000500"/>
              <a:gd name="connsiteY6" fmla="*/ 2524125 h 4600575"/>
              <a:gd name="connsiteX7" fmla="*/ 3686175 w 4000500"/>
              <a:gd name="connsiteY7" fmla="*/ 2295525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00500"/>
              <a:gd name="connsiteY0" fmla="*/ 3952875 h 4600575"/>
              <a:gd name="connsiteX1" fmla="*/ 2632875 w 4000500"/>
              <a:gd name="connsiteY1" fmla="*/ 3281404 h 4600575"/>
              <a:gd name="connsiteX2" fmla="*/ 3509921 w 4000500"/>
              <a:gd name="connsiteY2" fmla="*/ 3306749 h 4600575"/>
              <a:gd name="connsiteX3" fmla="*/ 3555226 w 4000500"/>
              <a:gd name="connsiteY3" fmla="*/ 2851950 h 4600575"/>
              <a:gd name="connsiteX4" fmla="*/ 3696446 w 4000500"/>
              <a:gd name="connsiteY4" fmla="*/ 2701124 h 4600575"/>
              <a:gd name="connsiteX5" fmla="*/ 3664806 w 4000500"/>
              <a:gd name="connsiteY5" fmla="*/ 2620203 h 4600575"/>
              <a:gd name="connsiteX6" fmla="*/ 3752850 w 4000500"/>
              <a:gd name="connsiteY6" fmla="*/ 2524125 h 4600575"/>
              <a:gd name="connsiteX7" fmla="*/ 3666297 w 4000500"/>
              <a:gd name="connsiteY7" fmla="*/ 2291549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00500"/>
              <a:gd name="connsiteY0" fmla="*/ 3952875 h 4600575"/>
              <a:gd name="connsiteX1" fmla="*/ 2632875 w 4000500"/>
              <a:gd name="connsiteY1" fmla="*/ 3281404 h 4600575"/>
              <a:gd name="connsiteX2" fmla="*/ 3509921 w 4000500"/>
              <a:gd name="connsiteY2" fmla="*/ 3306749 h 4600575"/>
              <a:gd name="connsiteX3" fmla="*/ 3555226 w 4000500"/>
              <a:gd name="connsiteY3" fmla="*/ 2851950 h 4600575"/>
              <a:gd name="connsiteX4" fmla="*/ 3696446 w 4000500"/>
              <a:gd name="connsiteY4" fmla="*/ 2701124 h 4600575"/>
              <a:gd name="connsiteX5" fmla="*/ 3664806 w 4000500"/>
              <a:gd name="connsiteY5" fmla="*/ 2620203 h 4600575"/>
              <a:gd name="connsiteX6" fmla="*/ 3752850 w 4000500"/>
              <a:gd name="connsiteY6" fmla="*/ 2524125 h 4600575"/>
              <a:gd name="connsiteX7" fmla="*/ 3666297 w 4000500"/>
              <a:gd name="connsiteY7" fmla="*/ 2291549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00500"/>
              <a:gd name="connsiteY0" fmla="*/ 3952875 h 4600575"/>
              <a:gd name="connsiteX1" fmla="*/ 2632875 w 4000500"/>
              <a:gd name="connsiteY1" fmla="*/ 3281404 h 4600575"/>
              <a:gd name="connsiteX2" fmla="*/ 3509921 w 4000500"/>
              <a:gd name="connsiteY2" fmla="*/ 3306749 h 4600575"/>
              <a:gd name="connsiteX3" fmla="*/ 3555226 w 4000500"/>
              <a:gd name="connsiteY3" fmla="*/ 2851950 h 4600575"/>
              <a:gd name="connsiteX4" fmla="*/ 3696446 w 4000500"/>
              <a:gd name="connsiteY4" fmla="*/ 2701124 h 4600575"/>
              <a:gd name="connsiteX5" fmla="*/ 3664806 w 4000500"/>
              <a:gd name="connsiteY5" fmla="*/ 2620203 h 4600575"/>
              <a:gd name="connsiteX6" fmla="*/ 3752850 w 4000500"/>
              <a:gd name="connsiteY6" fmla="*/ 2524125 h 4600575"/>
              <a:gd name="connsiteX7" fmla="*/ 3666297 w 4000500"/>
              <a:gd name="connsiteY7" fmla="*/ 2291549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00500"/>
              <a:gd name="connsiteY0" fmla="*/ 3952875 h 4600575"/>
              <a:gd name="connsiteX1" fmla="*/ 2632875 w 4000500"/>
              <a:gd name="connsiteY1" fmla="*/ 3281404 h 4600575"/>
              <a:gd name="connsiteX2" fmla="*/ 3509921 w 4000500"/>
              <a:gd name="connsiteY2" fmla="*/ 3306749 h 4600575"/>
              <a:gd name="connsiteX3" fmla="*/ 3555226 w 4000500"/>
              <a:gd name="connsiteY3" fmla="*/ 2851950 h 4600575"/>
              <a:gd name="connsiteX4" fmla="*/ 3696446 w 4000500"/>
              <a:gd name="connsiteY4" fmla="*/ 2701124 h 4600575"/>
              <a:gd name="connsiteX5" fmla="*/ 3664806 w 4000500"/>
              <a:gd name="connsiteY5" fmla="*/ 2620203 h 4600575"/>
              <a:gd name="connsiteX6" fmla="*/ 3752850 w 4000500"/>
              <a:gd name="connsiteY6" fmla="*/ 2524125 h 4600575"/>
              <a:gd name="connsiteX7" fmla="*/ 3666297 w 4000500"/>
              <a:gd name="connsiteY7" fmla="*/ 2291549 h 4600575"/>
              <a:gd name="connsiteX8" fmla="*/ 4000500 w 4000500"/>
              <a:gd name="connsiteY8" fmla="*/ 2085975 h 4600575"/>
              <a:gd name="connsiteX9" fmla="*/ 3552825 w 4000500"/>
              <a:gd name="connsiteY9" fmla="*/ 1457325 h 4600575"/>
              <a:gd name="connsiteX10" fmla="*/ 2028825 w 4000500"/>
              <a:gd name="connsiteY10" fmla="*/ 0 h 4600575"/>
              <a:gd name="connsiteX11" fmla="*/ 533400 w 4000500"/>
              <a:gd name="connsiteY11" fmla="*/ 933450 h 4600575"/>
              <a:gd name="connsiteX12" fmla="*/ 1028700 w 4000500"/>
              <a:gd name="connsiteY12" fmla="*/ 2838450 h 4600575"/>
              <a:gd name="connsiteX13" fmla="*/ 0 w 4000500"/>
              <a:gd name="connsiteY13" fmla="*/ 4600575 h 4600575"/>
              <a:gd name="connsiteX14" fmla="*/ 0 w 4000500"/>
              <a:gd name="connsiteY14" fmla="*/ 4600575 h 4600575"/>
              <a:gd name="connsiteX0" fmla="*/ 2428875 w 4012427"/>
              <a:gd name="connsiteY0" fmla="*/ 3952875 h 4600575"/>
              <a:gd name="connsiteX1" fmla="*/ 2632875 w 4012427"/>
              <a:gd name="connsiteY1" fmla="*/ 3281404 h 4600575"/>
              <a:gd name="connsiteX2" fmla="*/ 3509921 w 4012427"/>
              <a:gd name="connsiteY2" fmla="*/ 3306749 h 4600575"/>
              <a:gd name="connsiteX3" fmla="*/ 3555226 w 4012427"/>
              <a:gd name="connsiteY3" fmla="*/ 2851950 h 4600575"/>
              <a:gd name="connsiteX4" fmla="*/ 3696446 w 4012427"/>
              <a:gd name="connsiteY4" fmla="*/ 2701124 h 4600575"/>
              <a:gd name="connsiteX5" fmla="*/ 3664806 w 4012427"/>
              <a:gd name="connsiteY5" fmla="*/ 2620203 h 4600575"/>
              <a:gd name="connsiteX6" fmla="*/ 3752850 w 4012427"/>
              <a:gd name="connsiteY6" fmla="*/ 2524125 h 4600575"/>
              <a:gd name="connsiteX7" fmla="*/ 3666297 w 4012427"/>
              <a:gd name="connsiteY7" fmla="*/ 2291549 h 4600575"/>
              <a:gd name="connsiteX8" fmla="*/ 4012427 w 4012427"/>
              <a:gd name="connsiteY8" fmla="*/ 2157537 h 4600575"/>
              <a:gd name="connsiteX9" fmla="*/ 3552825 w 4012427"/>
              <a:gd name="connsiteY9" fmla="*/ 1457325 h 4600575"/>
              <a:gd name="connsiteX10" fmla="*/ 2028825 w 4012427"/>
              <a:gd name="connsiteY10" fmla="*/ 0 h 4600575"/>
              <a:gd name="connsiteX11" fmla="*/ 533400 w 4012427"/>
              <a:gd name="connsiteY11" fmla="*/ 933450 h 4600575"/>
              <a:gd name="connsiteX12" fmla="*/ 1028700 w 4012427"/>
              <a:gd name="connsiteY12" fmla="*/ 2838450 h 4600575"/>
              <a:gd name="connsiteX13" fmla="*/ 0 w 4012427"/>
              <a:gd name="connsiteY13" fmla="*/ 4600575 h 4600575"/>
              <a:gd name="connsiteX14" fmla="*/ 0 w 4012427"/>
              <a:gd name="connsiteY14" fmla="*/ 4600575 h 4600575"/>
              <a:gd name="connsiteX0" fmla="*/ 2428875 w 4012427"/>
              <a:gd name="connsiteY0" fmla="*/ 3952875 h 4600575"/>
              <a:gd name="connsiteX1" fmla="*/ 2632875 w 4012427"/>
              <a:gd name="connsiteY1" fmla="*/ 3281404 h 4600575"/>
              <a:gd name="connsiteX2" fmla="*/ 3509921 w 4012427"/>
              <a:gd name="connsiteY2" fmla="*/ 3306749 h 4600575"/>
              <a:gd name="connsiteX3" fmla="*/ 3555226 w 4012427"/>
              <a:gd name="connsiteY3" fmla="*/ 2851950 h 4600575"/>
              <a:gd name="connsiteX4" fmla="*/ 3696446 w 4012427"/>
              <a:gd name="connsiteY4" fmla="*/ 2701124 h 4600575"/>
              <a:gd name="connsiteX5" fmla="*/ 3664806 w 4012427"/>
              <a:gd name="connsiteY5" fmla="*/ 2620203 h 4600575"/>
              <a:gd name="connsiteX6" fmla="*/ 3752850 w 4012427"/>
              <a:gd name="connsiteY6" fmla="*/ 2524125 h 4600575"/>
              <a:gd name="connsiteX7" fmla="*/ 3666297 w 4012427"/>
              <a:gd name="connsiteY7" fmla="*/ 2291549 h 4600575"/>
              <a:gd name="connsiteX8" fmla="*/ 4012427 w 4012427"/>
              <a:gd name="connsiteY8" fmla="*/ 2157537 h 4600575"/>
              <a:gd name="connsiteX9" fmla="*/ 3552825 w 4012427"/>
              <a:gd name="connsiteY9" fmla="*/ 1457325 h 4600575"/>
              <a:gd name="connsiteX10" fmla="*/ 2028825 w 4012427"/>
              <a:gd name="connsiteY10" fmla="*/ 0 h 4600575"/>
              <a:gd name="connsiteX11" fmla="*/ 533400 w 4012427"/>
              <a:gd name="connsiteY11" fmla="*/ 933450 h 4600575"/>
              <a:gd name="connsiteX12" fmla="*/ 1028700 w 4012427"/>
              <a:gd name="connsiteY12" fmla="*/ 2838450 h 4600575"/>
              <a:gd name="connsiteX13" fmla="*/ 0 w 4012427"/>
              <a:gd name="connsiteY13" fmla="*/ 4600575 h 4600575"/>
              <a:gd name="connsiteX14" fmla="*/ 0 w 4012427"/>
              <a:gd name="connsiteY14" fmla="*/ 4600575 h 4600575"/>
              <a:gd name="connsiteX0" fmla="*/ 2428875 w 4024354"/>
              <a:gd name="connsiteY0" fmla="*/ 3952875 h 4600575"/>
              <a:gd name="connsiteX1" fmla="*/ 2632875 w 4024354"/>
              <a:gd name="connsiteY1" fmla="*/ 3281404 h 4600575"/>
              <a:gd name="connsiteX2" fmla="*/ 3509921 w 4024354"/>
              <a:gd name="connsiteY2" fmla="*/ 3306749 h 4600575"/>
              <a:gd name="connsiteX3" fmla="*/ 3555226 w 4024354"/>
              <a:gd name="connsiteY3" fmla="*/ 2851950 h 4600575"/>
              <a:gd name="connsiteX4" fmla="*/ 3696446 w 4024354"/>
              <a:gd name="connsiteY4" fmla="*/ 2701124 h 4600575"/>
              <a:gd name="connsiteX5" fmla="*/ 3664806 w 4024354"/>
              <a:gd name="connsiteY5" fmla="*/ 2620203 h 4600575"/>
              <a:gd name="connsiteX6" fmla="*/ 3752850 w 4024354"/>
              <a:gd name="connsiteY6" fmla="*/ 2524125 h 4600575"/>
              <a:gd name="connsiteX7" fmla="*/ 3666297 w 4024354"/>
              <a:gd name="connsiteY7" fmla="*/ 2291549 h 4600575"/>
              <a:gd name="connsiteX8" fmla="*/ 4024354 w 4024354"/>
              <a:gd name="connsiteY8" fmla="*/ 2097902 h 4600575"/>
              <a:gd name="connsiteX9" fmla="*/ 3552825 w 4024354"/>
              <a:gd name="connsiteY9" fmla="*/ 1457325 h 4600575"/>
              <a:gd name="connsiteX10" fmla="*/ 2028825 w 4024354"/>
              <a:gd name="connsiteY10" fmla="*/ 0 h 4600575"/>
              <a:gd name="connsiteX11" fmla="*/ 533400 w 4024354"/>
              <a:gd name="connsiteY11" fmla="*/ 933450 h 4600575"/>
              <a:gd name="connsiteX12" fmla="*/ 1028700 w 4024354"/>
              <a:gd name="connsiteY12" fmla="*/ 2838450 h 4600575"/>
              <a:gd name="connsiteX13" fmla="*/ 0 w 4024354"/>
              <a:gd name="connsiteY13" fmla="*/ 4600575 h 4600575"/>
              <a:gd name="connsiteX14" fmla="*/ 0 w 4024354"/>
              <a:gd name="connsiteY14" fmla="*/ 4600575 h 4600575"/>
              <a:gd name="connsiteX0" fmla="*/ 2428875 w 4008452"/>
              <a:gd name="connsiteY0" fmla="*/ 3952875 h 4600575"/>
              <a:gd name="connsiteX1" fmla="*/ 2632875 w 4008452"/>
              <a:gd name="connsiteY1" fmla="*/ 3281404 h 4600575"/>
              <a:gd name="connsiteX2" fmla="*/ 3509921 w 4008452"/>
              <a:gd name="connsiteY2" fmla="*/ 3306749 h 4600575"/>
              <a:gd name="connsiteX3" fmla="*/ 3555226 w 4008452"/>
              <a:gd name="connsiteY3" fmla="*/ 2851950 h 4600575"/>
              <a:gd name="connsiteX4" fmla="*/ 3696446 w 4008452"/>
              <a:gd name="connsiteY4" fmla="*/ 2701124 h 4600575"/>
              <a:gd name="connsiteX5" fmla="*/ 3664806 w 4008452"/>
              <a:gd name="connsiteY5" fmla="*/ 2620203 h 4600575"/>
              <a:gd name="connsiteX6" fmla="*/ 3752850 w 4008452"/>
              <a:gd name="connsiteY6" fmla="*/ 2524125 h 4600575"/>
              <a:gd name="connsiteX7" fmla="*/ 3666297 w 4008452"/>
              <a:gd name="connsiteY7" fmla="*/ 2291549 h 4600575"/>
              <a:gd name="connsiteX8" fmla="*/ 4008452 w 4008452"/>
              <a:gd name="connsiteY8" fmla="*/ 2105854 h 4600575"/>
              <a:gd name="connsiteX9" fmla="*/ 3552825 w 4008452"/>
              <a:gd name="connsiteY9" fmla="*/ 1457325 h 4600575"/>
              <a:gd name="connsiteX10" fmla="*/ 2028825 w 4008452"/>
              <a:gd name="connsiteY10" fmla="*/ 0 h 4600575"/>
              <a:gd name="connsiteX11" fmla="*/ 533400 w 4008452"/>
              <a:gd name="connsiteY11" fmla="*/ 933450 h 4600575"/>
              <a:gd name="connsiteX12" fmla="*/ 1028700 w 4008452"/>
              <a:gd name="connsiteY12" fmla="*/ 2838450 h 4600575"/>
              <a:gd name="connsiteX13" fmla="*/ 0 w 4008452"/>
              <a:gd name="connsiteY13" fmla="*/ 4600575 h 4600575"/>
              <a:gd name="connsiteX14" fmla="*/ 0 w 4008452"/>
              <a:gd name="connsiteY14" fmla="*/ 4600575 h 4600575"/>
              <a:gd name="connsiteX0" fmla="*/ 2428875 w 4008452"/>
              <a:gd name="connsiteY0" fmla="*/ 3952875 h 4600575"/>
              <a:gd name="connsiteX1" fmla="*/ 2632875 w 4008452"/>
              <a:gd name="connsiteY1" fmla="*/ 3281404 h 4600575"/>
              <a:gd name="connsiteX2" fmla="*/ 3509921 w 4008452"/>
              <a:gd name="connsiteY2" fmla="*/ 3306749 h 4600575"/>
              <a:gd name="connsiteX3" fmla="*/ 3555226 w 4008452"/>
              <a:gd name="connsiteY3" fmla="*/ 2851950 h 4600575"/>
              <a:gd name="connsiteX4" fmla="*/ 3696446 w 4008452"/>
              <a:gd name="connsiteY4" fmla="*/ 2701124 h 4600575"/>
              <a:gd name="connsiteX5" fmla="*/ 3664806 w 4008452"/>
              <a:gd name="connsiteY5" fmla="*/ 2620203 h 4600575"/>
              <a:gd name="connsiteX6" fmla="*/ 3752850 w 4008452"/>
              <a:gd name="connsiteY6" fmla="*/ 2524125 h 4600575"/>
              <a:gd name="connsiteX7" fmla="*/ 3666297 w 4008452"/>
              <a:gd name="connsiteY7" fmla="*/ 2291549 h 4600575"/>
              <a:gd name="connsiteX8" fmla="*/ 4008452 w 4008452"/>
              <a:gd name="connsiteY8" fmla="*/ 2105854 h 4600575"/>
              <a:gd name="connsiteX9" fmla="*/ 3552825 w 4008452"/>
              <a:gd name="connsiteY9" fmla="*/ 1457325 h 4600575"/>
              <a:gd name="connsiteX10" fmla="*/ 2028825 w 4008452"/>
              <a:gd name="connsiteY10" fmla="*/ 0 h 4600575"/>
              <a:gd name="connsiteX11" fmla="*/ 533400 w 4008452"/>
              <a:gd name="connsiteY11" fmla="*/ 933450 h 4600575"/>
              <a:gd name="connsiteX12" fmla="*/ 1028700 w 4008452"/>
              <a:gd name="connsiteY12" fmla="*/ 2838450 h 4600575"/>
              <a:gd name="connsiteX13" fmla="*/ 0 w 4008452"/>
              <a:gd name="connsiteY13" fmla="*/ 4600575 h 4600575"/>
              <a:gd name="connsiteX14" fmla="*/ 0 w 4008452"/>
              <a:gd name="connsiteY14" fmla="*/ 4600575 h 4600575"/>
              <a:gd name="connsiteX0" fmla="*/ 2428875 w 4008452"/>
              <a:gd name="connsiteY0" fmla="*/ 3952875 h 4600575"/>
              <a:gd name="connsiteX1" fmla="*/ 2632875 w 4008452"/>
              <a:gd name="connsiteY1" fmla="*/ 3281404 h 4600575"/>
              <a:gd name="connsiteX2" fmla="*/ 3509921 w 4008452"/>
              <a:gd name="connsiteY2" fmla="*/ 3306749 h 4600575"/>
              <a:gd name="connsiteX3" fmla="*/ 3555226 w 4008452"/>
              <a:gd name="connsiteY3" fmla="*/ 2851950 h 4600575"/>
              <a:gd name="connsiteX4" fmla="*/ 3696446 w 4008452"/>
              <a:gd name="connsiteY4" fmla="*/ 2701124 h 4600575"/>
              <a:gd name="connsiteX5" fmla="*/ 3664806 w 4008452"/>
              <a:gd name="connsiteY5" fmla="*/ 2620203 h 4600575"/>
              <a:gd name="connsiteX6" fmla="*/ 3752850 w 4008452"/>
              <a:gd name="connsiteY6" fmla="*/ 2524125 h 4600575"/>
              <a:gd name="connsiteX7" fmla="*/ 3686175 w 4008452"/>
              <a:gd name="connsiteY7" fmla="*/ 2315403 h 4600575"/>
              <a:gd name="connsiteX8" fmla="*/ 4008452 w 4008452"/>
              <a:gd name="connsiteY8" fmla="*/ 2105854 h 4600575"/>
              <a:gd name="connsiteX9" fmla="*/ 3552825 w 4008452"/>
              <a:gd name="connsiteY9" fmla="*/ 1457325 h 4600575"/>
              <a:gd name="connsiteX10" fmla="*/ 2028825 w 4008452"/>
              <a:gd name="connsiteY10" fmla="*/ 0 h 4600575"/>
              <a:gd name="connsiteX11" fmla="*/ 533400 w 4008452"/>
              <a:gd name="connsiteY11" fmla="*/ 933450 h 4600575"/>
              <a:gd name="connsiteX12" fmla="*/ 1028700 w 4008452"/>
              <a:gd name="connsiteY12" fmla="*/ 2838450 h 4600575"/>
              <a:gd name="connsiteX13" fmla="*/ 0 w 4008452"/>
              <a:gd name="connsiteY13" fmla="*/ 4600575 h 4600575"/>
              <a:gd name="connsiteX14" fmla="*/ 0 w 4008452"/>
              <a:gd name="connsiteY14" fmla="*/ 4600575 h 4600575"/>
              <a:gd name="connsiteX0" fmla="*/ 2428875 w 4008452"/>
              <a:gd name="connsiteY0" fmla="*/ 3952875 h 4600575"/>
              <a:gd name="connsiteX1" fmla="*/ 2632875 w 4008452"/>
              <a:gd name="connsiteY1" fmla="*/ 3281404 h 4600575"/>
              <a:gd name="connsiteX2" fmla="*/ 3509921 w 4008452"/>
              <a:gd name="connsiteY2" fmla="*/ 3306749 h 4600575"/>
              <a:gd name="connsiteX3" fmla="*/ 3555226 w 4008452"/>
              <a:gd name="connsiteY3" fmla="*/ 2851950 h 4600575"/>
              <a:gd name="connsiteX4" fmla="*/ 3696446 w 4008452"/>
              <a:gd name="connsiteY4" fmla="*/ 2701124 h 4600575"/>
              <a:gd name="connsiteX5" fmla="*/ 3664806 w 4008452"/>
              <a:gd name="connsiteY5" fmla="*/ 2620203 h 4600575"/>
              <a:gd name="connsiteX6" fmla="*/ 3752850 w 4008452"/>
              <a:gd name="connsiteY6" fmla="*/ 2524125 h 4600575"/>
              <a:gd name="connsiteX7" fmla="*/ 3686175 w 4008452"/>
              <a:gd name="connsiteY7" fmla="*/ 2315403 h 4600575"/>
              <a:gd name="connsiteX8" fmla="*/ 4008452 w 4008452"/>
              <a:gd name="connsiteY8" fmla="*/ 2105854 h 4600575"/>
              <a:gd name="connsiteX9" fmla="*/ 3552825 w 4008452"/>
              <a:gd name="connsiteY9" fmla="*/ 1457325 h 4600575"/>
              <a:gd name="connsiteX10" fmla="*/ 2028825 w 4008452"/>
              <a:gd name="connsiteY10" fmla="*/ 0 h 4600575"/>
              <a:gd name="connsiteX11" fmla="*/ 533400 w 4008452"/>
              <a:gd name="connsiteY11" fmla="*/ 933450 h 4600575"/>
              <a:gd name="connsiteX12" fmla="*/ 1028700 w 4008452"/>
              <a:gd name="connsiteY12" fmla="*/ 2838450 h 4600575"/>
              <a:gd name="connsiteX13" fmla="*/ 0 w 4008452"/>
              <a:gd name="connsiteY13" fmla="*/ 4600575 h 4600575"/>
              <a:gd name="connsiteX14" fmla="*/ 0 w 4008452"/>
              <a:gd name="connsiteY14" fmla="*/ 4600575 h 4600575"/>
              <a:gd name="connsiteX0" fmla="*/ 2428875 w 4008452"/>
              <a:gd name="connsiteY0" fmla="*/ 3952875 h 4600575"/>
              <a:gd name="connsiteX1" fmla="*/ 2632875 w 4008452"/>
              <a:gd name="connsiteY1" fmla="*/ 3281404 h 4600575"/>
              <a:gd name="connsiteX2" fmla="*/ 3509921 w 4008452"/>
              <a:gd name="connsiteY2" fmla="*/ 3306749 h 4600575"/>
              <a:gd name="connsiteX3" fmla="*/ 3555226 w 4008452"/>
              <a:gd name="connsiteY3" fmla="*/ 2851950 h 4600575"/>
              <a:gd name="connsiteX4" fmla="*/ 3696446 w 4008452"/>
              <a:gd name="connsiteY4" fmla="*/ 2701124 h 4600575"/>
              <a:gd name="connsiteX5" fmla="*/ 3664806 w 4008452"/>
              <a:gd name="connsiteY5" fmla="*/ 2620203 h 4600575"/>
              <a:gd name="connsiteX6" fmla="*/ 3752850 w 4008452"/>
              <a:gd name="connsiteY6" fmla="*/ 2524125 h 4600575"/>
              <a:gd name="connsiteX7" fmla="*/ 3686175 w 4008452"/>
              <a:gd name="connsiteY7" fmla="*/ 2315403 h 4600575"/>
              <a:gd name="connsiteX8" fmla="*/ 4008452 w 4008452"/>
              <a:gd name="connsiteY8" fmla="*/ 2105854 h 4600575"/>
              <a:gd name="connsiteX9" fmla="*/ 3552825 w 4008452"/>
              <a:gd name="connsiteY9" fmla="*/ 1457325 h 4600575"/>
              <a:gd name="connsiteX10" fmla="*/ 2028825 w 4008452"/>
              <a:gd name="connsiteY10" fmla="*/ 0 h 4600575"/>
              <a:gd name="connsiteX11" fmla="*/ 533400 w 4008452"/>
              <a:gd name="connsiteY11" fmla="*/ 933450 h 4600575"/>
              <a:gd name="connsiteX12" fmla="*/ 1028700 w 4008452"/>
              <a:gd name="connsiteY12" fmla="*/ 2838450 h 4600575"/>
              <a:gd name="connsiteX13" fmla="*/ 0 w 4008452"/>
              <a:gd name="connsiteY13" fmla="*/ 4600575 h 4600575"/>
              <a:gd name="connsiteX14" fmla="*/ 0 w 4008452"/>
              <a:gd name="connsiteY14" fmla="*/ 4600575 h 4600575"/>
              <a:gd name="connsiteX0" fmla="*/ 2428875 w 4008452"/>
              <a:gd name="connsiteY0" fmla="*/ 3952875 h 4600575"/>
              <a:gd name="connsiteX1" fmla="*/ 2632875 w 4008452"/>
              <a:gd name="connsiteY1" fmla="*/ 3281404 h 4600575"/>
              <a:gd name="connsiteX2" fmla="*/ 3509921 w 4008452"/>
              <a:gd name="connsiteY2" fmla="*/ 3306749 h 4600575"/>
              <a:gd name="connsiteX3" fmla="*/ 3555226 w 4008452"/>
              <a:gd name="connsiteY3" fmla="*/ 2851950 h 4600575"/>
              <a:gd name="connsiteX4" fmla="*/ 3696446 w 4008452"/>
              <a:gd name="connsiteY4" fmla="*/ 2701124 h 4600575"/>
              <a:gd name="connsiteX5" fmla="*/ 3664806 w 4008452"/>
              <a:gd name="connsiteY5" fmla="*/ 2620203 h 4600575"/>
              <a:gd name="connsiteX6" fmla="*/ 3752850 w 4008452"/>
              <a:gd name="connsiteY6" fmla="*/ 2524125 h 4600575"/>
              <a:gd name="connsiteX7" fmla="*/ 3686175 w 4008452"/>
              <a:gd name="connsiteY7" fmla="*/ 2315403 h 4600575"/>
              <a:gd name="connsiteX8" fmla="*/ 4008452 w 4008452"/>
              <a:gd name="connsiteY8" fmla="*/ 2105854 h 4600575"/>
              <a:gd name="connsiteX9" fmla="*/ 3592581 w 4008452"/>
              <a:gd name="connsiteY9" fmla="*/ 1489130 h 4600575"/>
              <a:gd name="connsiteX10" fmla="*/ 2028825 w 4008452"/>
              <a:gd name="connsiteY10" fmla="*/ 0 h 4600575"/>
              <a:gd name="connsiteX11" fmla="*/ 533400 w 4008452"/>
              <a:gd name="connsiteY11" fmla="*/ 933450 h 4600575"/>
              <a:gd name="connsiteX12" fmla="*/ 1028700 w 4008452"/>
              <a:gd name="connsiteY12" fmla="*/ 2838450 h 4600575"/>
              <a:gd name="connsiteX13" fmla="*/ 0 w 4008452"/>
              <a:gd name="connsiteY13" fmla="*/ 4600575 h 4600575"/>
              <a:gd name="connsiteX14" fmla="*/ 0 w 4008452"/>
              <a:gd name="connsiteY14" fmla="*/ 4600575 h 4600575"/>
              <a:gd name="connsiteX0" fmla="*/ 2428875 w 4008452"/>
              <a:gd name="connsiteY0" fmla="*/ 3952875 h 4600575"/>
              <a:gd name="connsiteX1" fmla="*/ 2632875 w 4008452"/>
              <a:gd name="connsiteY1" fmla="*/ 3281404 h 4600575"/>
              <a:gd name="connsiteX2" fmla="*/ 3509921 w 4008452"/>
              <a:gd name="connsiteY2" fmla="*/ 3306749 h 4600575"/>
              <a:gd name="connsiteX3" fmla="*/ 3555226 w 4008452"/>
              <a:gd name="connsiteY3" fmla="*/ 2851950 h 4600575"/>
              <a:gd name="connsiteX4" fmla="*/ 3696446 w 4008452"/>
              <a:gd name="connsiteY4" fmla="*/ 2701124 h 4600575"/>
              <a:gd name="connsiteX5" fmla="*/ 3664806 w 4008452"/>
              <a:gd name="connsiteY5" fmla="*/ 2620203 h 4600575"/>
              <a:gd name="connsiteX6" fmla="*/ 3752850 w 4008452"/>
              <a:gd name="connsiteY6" fmla="*/ 2524125 h 4600575"/>
              <a:gd name="connsiteX7" fmla="*/ 3686175 w 4008452"/>
              <a:gd name="connsiteY7" fmla="*/ 2315403 h 4600575"/>
              <a:gd name="connsiteX8" fmla="*/ 4008452 w 4008452"/>
              <a:gd name="connsiteY8" fmla="*/ 2105854 h 4600575"/>
              <a:gd name="connsiteX9" fmla="*/ 3592581 w 4008452"/>
              <a:gd name="connsiteY9" fmla="*/ 1489130 h 4600575"/>
              <a:gd name="connsiteX10" fmla="*/ 2028825 w 4008452"/>
              <a:gd name="connsiteY10" fmla="*/ 0 h 4600575"/>
              <a:gd name="connsiteX11" fmla="*/ 533400 w 4008452"/>
              <a:gd name="connsiteY11" fmla="*/ 933450 h 4600575"/>
              <a:gd name="connsiteX12" fmla="*/ 1028700 w 4008452"/>
              <a:gd name="connsiteY12" fmla="*/ 2838450 h 4600575"/>
              <a:gd name="connsiteX13" fmla="*/ 0 w 4008452"/>
              <a:gd name="connsiteY13" fmla="*/ 4600575 h 4600575"/>
              <a:gd name="connsiteX14" fmla="*/ 0 w 4008452"/>
              <a:gd name="connsiteY14" fmla="*/ 4600575 h 4600575"/>
              <a:gd name="connsiteX0" fmla="*/ 2428875 w 4008470"/>
              <a:gd name="connsiteY0" fmla="*/ 3952875 h 4600575"/>
              <a:gd name="connsiteX1" fmla="*/ 2632875 w 4008470"/>
              <a:gd name="connsiteY1" fmla="*/ 3281404 h 4600575"/>
              <a:gd name="connsiteX2" fmla="*/ 3509921 w 4008470"/>
              <a:gd name="connsiteY2" fmla="*/ 3306749 h 4600575"/>
              <a:gd name="connsiteX3" fmla="*/ 3555226 w 4008470"/>
              <a:gd name="connsiteY3" fmla="*/ 2851950 h 4600575"/>
              <a:gd name="connsiteX4" fmla="*/ 3696446 w 4008470"/>
              <a:gd name="connsiteY4" fmla="*/ 2701124 h 4600575"/>
              <a:gd name="connsiteX5" fmla="*/ 3664806 w 4008470"/>
              <a:gd name="connsiteY5" fmla="*/ 2620203 h 4600575"/>
              <a:gd name="connsiteX6" fmla="*/ 3752850 w 4008470"/>
              <a:gd name="connsiteY6" fmla="*/ 2524125 h 4600575"/>
              <a:gd name="connsiteX7" fmla="*/ 3686175 w 4008470"/>
              <a:gd name="connsiteY7" fmla="*/ 2315403 h 4600575"/>
              <a:gd name="connsiteX8" fmla="*/ 4008452 w 4008470"/>
              <a:gd name="connsiteY8" fmla="*/ 2105854 h 4600575"/>
              <a:gd name="connsiteX9" fmla="*/ 3592581 w 4008470"/>
              <a:gd name="connsiteY9" fmla="*/ 1489130 h 4600575"/>
              <a:gd name="connsiteX10" fmla="*/ 2028825 w 4008470"/>
              <a:gd name="connsiteY10" fmla="*/ 0 h 4600575"/>
              <a:gd name="connsiteX11" fmla="*/ 533400 w 4008470"/>
              <a:gd name="connsiteY11" fmla="*/ 933450 h 4600575"/>
              <a:gd name="connsiteX12" fmla="*/ 1028700 w 4008470"/>
              <a:gd name="connsiteY12" fmla="*/ 2838450 h 4600575"/>
              <a:gd name="connsiteX13" fmla="*/ 0 w 4008470"/>
              <a:gd name="connsiteY13" fmla="*/ 4600575 h 4600575"/>
              <a:gd name="connsiteX14" fmla="*/ 0 w 4008470"/>
              <a:gd name="connsiteY14" fmla="*/ 4600575 h 4600575"/>
              <a:gd name="connsiteX0" fmla="*/ 2428875 w 4008470"/>
              <a:gd name="connsiteY0" fmla="*/ 3952875 h 4600575"/>
              <a:gd name="connsiteX1" fmla="*/ 2632875 w 4008470"/>
              <a:gd name="connsiteY1" fmla="*/ 3281404 h 4600575"/>
              <a:gd name="connsiteX2" fmla="*/ 3509921 w 4008470"/>
              <a:gd name="connsiteY2" fmla="*/ 3306749 h 4600575"/>
              <a:gd name="connsiteX3" fmla="*/ 3555226 w 4008470"/>
              <a:gd name="connsiteY3" fmla="*/ 2851950 h 4600575"/>
              <a:gd name="connsiteX4" fmla="*/ 3696446 w 4008470"/>
              <a:gd name="connsiteY4" fmla="*/ 2701124 h 4600575"/>
              <a:gd name="connsiteX5" fmla="*/ 3664806 w 4008470"/>
              <a:gd name="connsiteY5" fmla="*/ 2620203 h 4600575"/>
              <a:gd name="connsiteX6" fmla="*/ 3752850 w 4008470"/>
              <a:gd name="connsiteY6" fmla="*/ 2524125 h 4600575"/>
              <a:gd name="connsiteX7" fmla="*/ 3686175 w 4008470"/>
              <a:gd name="connsiteY7" fmla="*/ 2315403 h 4600575"/>
              <a:gd name="connsiteX8" fmla="*/ 4008452 w 4008470"/>
              <a:gd name="connsiteY8" fmla="*/ 2105854 h 4600575"/>
              <a:gd name="connsiteX9" fmla="*/ 3592581 w 4008470"/>
              <a:gd name="connsiteY9" fmla="*/ 1489130 h 4600575"/>
              <a:gd name="connsiteX10" fmla="*/ 2028825 w 4008470"/>
              <a:gd name="connsiteY10" fmla="*/ 0 h 4600575"/>
              <a:gd name="connsiteX11" fmla="*/ 533400 w 4008470"/>
              <a:gd name="connsiteY11" fmla="*/ 933450 h 4600575"/>
              <a:gd name="connsiteX12" fmla="*/ 1028700 w 4008470"/>
              <a:gd name="connsiteY12" fmla="*/ 2838450 h 4600575"/>
              <a:gd name="connsiteX13" fmla="*/ 0 w 4008470"/>
              <a:gd name="connsiteY13" fmla="*/ 4600575 h 4600575"/>
              <a:gd name="connsiteX14" fmla="*/ 0 w 4008470"/>
              <a:gd name="connsiteY14" fmla="*/ 4600575 h 4600575"/>
              <a:gd name="connsiteX0" fmla="*/ 2428875 w 4008470"/>
              <a:gd name="connsiteY0" fmla="*/ 3952875 h 4600575"/>
              <a:gd name="connsiteX1" fmla="*/ 2632875 w 4008470"/>
              <a:gd name="connsiteY1" fmla="*/ 3281404 h 4600575"/>
              <a:gd name="connsiteX2" fmla="*/ 3509921 w 4008470"/>
              <a:gd name="connsiteY2" fmla="*/ 3306749 h 4600575"/>
              <a:gd name="connsiteX3" fmla="*/ 3555226 w 4008470"/>
              <a:gd name="connsiteY3" fmla="*/ 2851950 h 4600575"/>
              <a:gd name="connsiteX4" fmla="*/ 3696446 w 4008470"/>
              <a:gd name="connsiteY4" fmla="*/ 2701124 h 4600575"/>
              <a:gd name="connsiteX5" fmla="*/ 3664806 w 4008470"/>
              <a:gd name="connsiteY5" fmla="*/ 2620203 h 4600575"/>
              <a:gd name="connsiteX6" fmla="*/ 3752850 w 4008470"/>
              <a:gd name="connsiteY6" fmla="*/ 2524125 h 4600575"/>
              <a:gd name="connsiteX7" fmla="*/ 3686175 w 4008470"/>
              <a:gd name="connsiteY7" fmla="*/ 2315403 h 4600575"/>
              <a:gd name="connsiteX8" fmla="*/ 4008452 w 4008470"/>
              <a:gd name="connsiteY8" fmla="*/ 2105854 h 4600575"/>
              <a:gd name="connsiteX9" fmla="*/ 3592581 w 4008470"/>
              <a:gd name="connsiteY9" fmla="*/ 1489130 h 4600575"/>
              <a:gd name="connsiteX10" fmla="*/ 2028825 w 4008470"/>
              <a:gd name="connsiteY10" fmla="*/ 0 h 4600575"/>
              <a:gd name="connsiteX11" fmla="*/ 533400 w 4008470"/>
              <a:gd name="connsiteY11" fmla="*/ 933450 h 4600575"/>
              <a:gd name="connsiteX12" fmla="*/ 1028700 w 4008470"/>
              <a:gd name="connsiteY12" fmla="*/ 2838450 h 4600575"/>
              <a:gd name="connsiteX13" fmla="*/ 0 w 4008470"/>
              <a:gd name="connsiteY13" fmla="*/ 4600575 h 4600575"/>
              <a:gd name="connsiteX14" fmla="*/ 0 w 4008470"/>
              <a:gd name="connsiteY14" fmla="*/ 4600575 h 4600575"/>
              <a:gd name="connsiteX0" fmla="*/ 2428875 w 4008470"/>
              <a:gd name="connsiteY0" fmla="*/ 3980705 h 4628405"/>
              <a:gd name="connsiteX1" fmla="*/ 2632875 w 4008470"/>
              <a:gd name="connsiteY1" fmla="*/ 3309234 h 4628405"/>
              <a:gd name="connsiteX2" fmla="*/ 3509921 w 4008470"/>
              <a:gd name="connsiteY2" fmla="*/ 3334579 h 4628405"/>
              <a:gd name="connsiteX3" fmla="*/ 3555226 w 4008470"/>
              <a:gd name="connsiteY3" fmla="*/ 2879780 h 4628405"/>
              <a:gd name="connsiteX4" fmla="*/ 3696446 w 4008470"/>
              <a:gd name="connsiteY4" fmla="*/ 2728954 h 4628405"/>
              <a:gd name="connsiteX5" fmla="*/ 3664806 w 4008470"/>
              <a:gd name="connsiteY5" fmla="*/ 2648033 h 4628405"/>
              <a:gd name="connsiteX6" fmla="*/ 3752850 w 4008470"/>
              <a:gd name="connsiteY6" fmla="*/ 2551955 h 4628405"/>
              <a:gd name="connsiteX7" fmla="*/ 3686175 w 4008470"/>
              <a:gd name="connsiteY7" fmla="*/ 2343233 h 4628405"/>
              <a:gd name="connsiteX8" fmla="*/ 4008452 w 4008470"/>
              <a:gd name="connsiteY8" fmla="*/ 2133684 h 4628405"/>
              <a:gd name="connsiteX9" fmla="*/ 3592581 w 4008470"/>
              <a:gd name="connsiteY9" fmla="*/ 1516960 h 4628405"/>
              <a:gd name="connsiteX10" fmla="*/ 2000996 w 4008470"/>
              <a:gd name="connsiteY10" fmla="*/ 0 h 4628405"/>
              <a:gd name="connsiteX11" fmla="*/ 533400 w 4008470"/>
              <a:gd name="connsiteY11" fmla="*/ 961280 h 4628405"/>
              <a:gd name="connsiteX12" fmla="*/ 1028700 w 4008470"/>
              <a:gd name="connsiteY12" fmla="*/ 2866280 h 4628405"/>
              <a:gd name="connsiteX13" fmla="*/ 0 w 4008470"/>
              <a:gd name="connsiteY13" fmla="*/ 4628405 h 4628405"/>
              <a:gd name="connsiteX14" fmla="*/ 0 w 4008470"/>
              <a:gd name="connsiteY14" fmla="*/ 4628405 h 4628405"/>
              <a:gd name="connsiteX0" fmla="*/ 2428875 w 4008470"/>
              <a:gd name="connsiteY0" fmla="*/ 3980705 h 4628405"/>
              <a:gd name="connsiteX1" fmla="*/ 2632875 w 4008470"/>
              <a:gd name="connsiteY1" fmla="*/ 3309234 h 4628405"/>
              <a:gd name="connsiteX2" fmla="*/ 3509921 w 4008470"/>
              <a:gd name="connsiteY2" fmla="*/ 3334579 h 4628405"/>
              <a:gd name="connsiteX3" fmla="*/ 3555226 w 4008470"/>
              <a:gd name="connsiteY3" fmla="*/ 2879780 h 4628405"/>
              <a:gd name="connsiteX4" fmla="*/ 3696446 w 4008470"/>
              <a:gd name="connsiteY4" fmla="*/ 2728954 h 4628405"/>
              <a:gd name="connsiteX5" fmla="*/ 3664806 w 4008470"/>
              <a:gd name="connsiteY5" fmla="*/ 2648033 h 4628405"/>
              <a:gd name="connsiteX6" fmla="*/ 3752850 w 4008470"/>
              <a:gd name="connsiteY6" fmla="*/ 2551955 h 4628405"/>
              <a:gd name="connsiteX7" fmla="*/ 3686175 w 4008470"/>
              <a:gd name="connsiteY7" fmla="*/ 2343233 h 4628405"/>
              <a:gd name="connsiteX8" fmla="*/ 4008452 w 4008470"/>
              <a:gd name="connsiteY8" fmla="*/ 2133684 h 4628405"/>
              <a:gd name="connsiteX9" fmla="*/ 3592581 w 4008470"/>
              <a:gd name="connsiteY9" fmla="*/ 1516960 h 4628405"/>
              <a:gd name="connsiteX10" fmla="*/ 2000996 w 4008470"/>
              <a:gd name="connsiteY10" fmla="*/ 0 h 4628405"/>
              <a:gd name="connsiteX11" fmla="*/ 533400 w 4008470"/>
              <a:gd name="connsiteY11" fmla="*/ 961280 h 4628405"/>
              <a:gd name="connsiteX12" fmla="*/ 1028700 w 4008470"/>
              <a:gd name="connsiteY12" fmla="*/ 2866280 h 4628405"/>
              <a:gd name="connsiteX13" fmla="*/ 0 w 4008470"/>
              <a:gd name="connsiteY13" fmla="*/ 4628405 h 4628405"/>
              <a:gd name="connsiteX14" fmla="*/ 0 w 4008470"/>
              <a:gd name="connsiteY14" fmla="*/ 4628405 h 4628405"/>
              <a:gd name="connsiteX0" fmla="*/ 2428875 w 4008470"/>
              <a:gd name="connsiteY0" fmla="*/ 3980705 h 4628405"/>
              <a:gd name="connsiteX1" fmla="*/ 2632875 w 4008470"/>
              <a:gd name="connsiteY1" fmla="*/ 3309234 h 4628405"/>
              <a:gd name="connsiteX2" fmla="*/ 3509921 w 4008470"/>
              <a:gd name="connsiteY2" fmla="*/ 3334579 h 4628405"/>
              <a:gd name="connsiteX3" fmla="*/ 3555226 w 4008470"/>
              <a:gd name="connsiteY3" fmla="*/ 2879780 h 4628405"/>
              <a:gd name="connsiteX4" fmla="*/ 3696446 w 4008470"/>
              <a:gd name="connsiteY4" fmla="*/ 2728954 h 4628405"/>
              <a:gd name="connsiteX5" fmla="*/ 3664806 w 4008470"/>
              <a:gd name="connsiteY5" fmla="*/ 2648033 h 4628405"/>
              <a:gd name="connsiteX6" fmla="*/ 3752850 w 4008470"/>
              <a:gd name="connsiteY6" fmla="*/ 2551955 h 4628405"/>
              <a:gd name="connsiteX7" fmla="*/ 3686175 w 4008470"/>
              <a:gd name="connsiteY7" fmla="*/ 2343233 h 4628405"/>
              <a:gd name="connsiteX8" fmla="*/ 4008452 w 4008470"/>
              <a:gd name="connsiteY8" fmla="*/ 2133684 h 4628405"/>
              <a:gd name="connsiteX9" fmla="*/ 3592581 w 4008470"/>
              <a:gd name="connsiteY9" fmla="*/ 1516960 h 4628405"/>
              <a:gd name="connsiteX10" fmla="*/ 2000996 w 4008470"/>
              <a:gd name="connsiteY10" fmla="*/ 0 h 4628405"/>
              <a:gd name="connsiteX11" fmla="*/ 533400 w 4008470"/>
              <a:gd name="connsiteY11" fmla="*/ 961280 h 4628405"/>
              <a:gd name="connsiteX12" fmla="*/ 1028700 w 4008470"/>
              <a:gd name="connsiteY12" fmla="*/ 2866280 h 4628405"/>
              <a:gd name="connsiteX13" fmla="*/ 0 w 4008470"/>
              <a:gd name="connsiteY13" fmla="*/ 4628405 h 4628405"/>
              <a:gd name="connsiteX14" fmla="*/ 0 w 4008470"/>
              <a:gd name="connsiteY14" fmla="*/ 4628405 h 4628405"/>
              <a:gd name="connsiteX0" fmla="*/ 2428875 w 4008470"/>
              <a:gd name="connsiteY0" fmla="*/ 3980809 h 4628509"/>
              <a:gd name="connsiteX1" fmla="*/ 2632875 w 4008470"/>
              <a:gd name="connsiteY1" fmla="*/ 3309338 h 4628509"/>
              <a:gd name="connsiteX2" fmla="*/ 3509921 w 4008470"/>
              <a:gd name="connsiteY2" fmla="*/ 3334683 h 4628509"/>
              <a:gd name="connsiteX3" fmla="*/ 3555226 w 4008470"/>
              <a:gd name="connsiteY3" fmla="*/ 2879884 h 4628509"/>
              <a:gd name="connsiteX4" fmla="*/ 3696446 w 4008470"/>
              <a:gd name="connsiteY4" fmla="*/ 2729058 h 4628509"/>
              <a:gd name="connsiteX5" fmla="*/ 3664806 w 4008470"/>
              <a:gd name="connsiteY5" fmla="*/ 2648137 h 4628509"/>
              <a:gd name="connsiteX6" fmla="*/ 3752850 w 4008470"/>
              <a:gd name="connsiteY6" fmla="*/ 2552059 h 4628509"/>
              <a:gd name="connsiteX7" fmla="*/ 3686175 w 4008470"/>
              <a:gd name="connsiteY7" fmla="*/ 2343337 h 4628509"/>
              <a:gd name="connsiteX8" fmla="*/ 4008452 w 4008470"/>
              <a:gd name="connsiteY8" fmla="*/ 2133788 h 4628509"/>
              <a:gd name="connsiteX9" fmla="*/ 3592581 w 4008470"/>
              <a:gd name="connsiteY9" fmla="*/ 1517064 h 4628509"/>
              <a:gd name="connsiteX10" fmla="*/ 2000996 w 4008470"/>
              <a:gd name="connsiteY10" fmla="*/ 104 h 4628509"/>
              <a:gd name="connsiteX11" fmla="*/ 533400 w 4008470"/>
              <a:gd name="connsiteY11" fmla="*/ 961384 h 4628509"/>
              <a:gd name="connsiteX12" fmla="*/ 1028700 w 4008470"/>
              <a:gd name="connsiteY12" fmla="*/ 2866384 h 4628509"/>
              <a:gd name="connsiteX13" fmla="*/ 0 w 4008470"/>
              <a:gd name="connsiteY13" fmla="*/ 4628509 h 4628509"/>
              <a:gd name="connsiteX14" fmla="*/ 0 w 4008470"/>
              <a:gd name="connsiteY14" fmla="*/ 4628509 h 4628509"/>
              <a:gd name="connsiteX0" fmla="*/ 2428875 w 4008470"/>
              <a:gd name="connsiteY0" fmla="*/ 3980809 h 4628509"/>
              <a:gd name="connsiteX1" fmla="*/ 2632875 w 4008470"/>
              <a:gd name="connsiteY1" fmla="*/ 3309338 h 4628509"/>
              <a:gd name="connsiteX2" fmla="*/ 3509921 w 4008470"/>
              <a:gd name="connsiteY2" fmla="*/ 3334683 h 4628509"/>
              <a:gd name="connsiteX3" fmla="*/ 3555226 w 4008470"/>
              <a:gd name="connsiteY3" fmla="*/ 2879884 h 4628509"/>
              <a:gd name="connsiteX4" fmla="*/ 3696446 w 4008470"/>
              <a:gd name="connsiteY4" fmla="*/ 2729058 h 4628509"/>
              <a:gd name="connsiteX5" fmla="*/ 3664806 w 4008470"/>
              <a:gd name="connsiteY5" fmla="*/ 2648137 h 4628509"/>
              <a:gd name="connsiteX6" fmla="*/ 3752850 w 4008470"/>
              <a:gd name="connsiteY6" fmla="*/ 2552059 h 4628509"/>
              <a:gd name="connsiteX7" fmla="*/ 3686175 w 4008470"/>
              <a:gd name="connsiteY7" fmla="*/ 2343337 h 4628509"/>
              <a:gd name="connsiteX8" fmla="*/ 4008452 w 4008470"/>
              <a:gd name="connsiteY8" fmla="*/ 2133788 h 4628509"/>
              <a:gd name="connsiteX9" fmla="*/ 3592581 w 4008470"/>
              <a:gd name="connsiteY9" fmla="*/ 1517064 h 4628509"/>
              <a:gd name="connsiteX10" fmla="*/ 2000996 w 4008470"/>
              <a:gd name="connsiteY10" fmla="*/ 104 h 4628509"/>
              <a:gd name="connsiteX11" fmla="*/ 549303 w 4008470"/>
              <a:gd name="connsiteY11" fmla="*/ 965360 h 4628509"/>
              <a:gd name="connsiteX12" fmla="*/ 1028700 w 4008470"/>
              <a:gd name="connsiteY12" fmla="*/ 2866384 h 4628509"/>
              <a:gd name="connsiteX13" fmla="*/ 0 w 4008470"/>
              <a:gd name="connsiteY13" fmla="*/ 4628509 h 4628509"/>
              <a:gd name="connsiteX14" fmla="*/ 0 w 4008470"/>
              <a:gd name="connsiteY14" fmla="*/ 4628509 h 4628509"/>
              <a:gd name="connsiteX0" fmla="*/ 2428875 w 4008470"/>
              <a:gd name="connsiteY0" fmla="*/ 3980953 h 4628653"/>
              <a:gd name="connsiteX1" fmla="*/ 2632875 w 4008470"/>
              <a:gd name="connsiteY1" fmla="*/ 3309482 h 4628653"/>
              <a:gd name="connsiteX2" fmla="*/ 3509921 w 4008470"/>
              <a:gd name="connsiteY2" fmla="*/ 3334827 h 4628653"/>
              <a:gd name="connsiteX3" fmla="*/ 3555226 w 4008470"/>
              <a:gd name="connsiteY3" fmla="*/ 2880028 h 4628653"/>
              <a:gd name="connsiteX4" fmla="*/ 3696446 w 4008470"/>
              <a:gd name="connsiteY4" fmla="*/ 2729202 h 4628653"/>
              <a:gd name="connsiteX5" fmla="*/ 3664806 w 4008470"/>
              <a:gd name="connsiteY5" fmla="*/ 2648281 h 4628653"/>
              <a:gd name="connsiteX6" fmla="*/ 3752850 w 4008470"/>
              <a:gd name="connsiteY6" fmla="*/ 2552203 h 4628653"/>
              <a:gd name="connsiteX7" fmla="*/ 3686175 w 4008470"/>
              <a:gd name="connsiteY7" fmla="*/ 2343481 h 4628653"/>
              <a:gd name="connsiteX8" fmla="*/ 4008452 w 4008470"/>
              <a:gd name="connsiteY8" fmla="*/ 2133932 h 4628653"/>
              <a:gd name="connsiteX9" fmla="*/ 3592581 w 4008470"/>
              <a:gd name="connsiteY9" fmla="*/ 1517208 h 4628653"/>
              <a:gd name="connsiteX10" fmla="*/ 2000996 w 4008470"/>
              <a:gd name="connsiteY10" fmla="*/ 248 h 4628653"/>
              <a:gd name="connsiteX11" fmla="*/ 549303 w 4008470"/>
              <a:gd name="connsiteY11" fmla="*/ 965504 h 4628653"/>
              <a:gd name="connsiteX12" fmla="*/ 1028700 w 4008470"/>
              <a:gd name="connsiteY12" fmla="*/ 2866528 h 4628653"/>
              <a:gd name="connsiteX13" fmla="*/ 0 w 4008470"/>
              <a:gd name="connsiteY13" fmla="*/ 4628653 h 4628653"/>
              <a:gd name="connsiteX14" fmla="*/ 0 w 4008470"/>
              <a:gd name="connsiteY14" fmla="*/ 4628653 h 4628653"/>
              <a:gd name="connsiteX0" fmla="*/ 2428875 w 4008470"/>
              <a:gd name="connsiteY0" fmla="*/ 3965066 h 4612766"/>
              <a:gd name="connsiteX1" fmla="*/ 2632875 w 4008470"/>
              <a:gd name="connsiteY1" fmla="*/ 3293595 h 4612766"/>
              <a:gd name="connsiteX2" fmla="*/ 3509921 w 4008470"/>
              <a:gd name="connsiteY2" fmla="*/ 3318940 h 4612766"/>
              <a:gd name="connsiteX3" fmla="*/ 3555226 w 4008470"/>
              <a:gd name="connsiteY3" fmla="*/ 2864141 h 4612766"/>
              <a:gd name="connsiteX4" fmla="*/ 3696446 w 4008470"/>
              <a:gd name="connsiteY4" fmla="*/ 2713315 h 4612766"/>
              <a:gd name="connsiteX5" fmla="*/ 3664806 w 4008470"/>
              <a:gd name="connsiteY5" fmla="*/ 2632394 h 4612766"/>
              <a:gd name="connsiteX6" fmla="*/ 3752850 w 4008470"/>
              <a:gd name="connsiteY6" fmla="*/ 2536316 h 4612766"/>
              <a:gd name="connsiteX7" fmla="*/ 3686175 w 4008470"/>
              <a:gd name="connsiteY7" fmla="*/ 2327594 h 4612766"/>
              <a:gd name="connsiteX8" fmla="*/ 4008452 w 4008470"/>
              <a:gd name="connsiteY8" fmla="*/ 2118045 h 4612766"/>
              <a:gd name="connsiteX9" fmla="*/ 3592581 w 4008470"/>
              <a:gd name="connsiteY9" fmla="*/ 1501321 h 4612766"/>
              <a:gd name="connsiteX10" fmla="*/ 2000996 w 4008470"/>
              <a:gd name="connsiteY10" fmla="*/ 264 h 4612766"/>
              <a:gd name="connsiteX11" fmla="*/ 549303 w 4008470"/>
              <a:gd name="connsiteY11" fmla="*/ 949617 h 4612766"/>
              <a:gd name="connsiteX12" fmla="*/ 1028700 w 4008470"/>
              <a:gd name="connsiteY12" fmla="*/ 2850641 h 4612766"/>
              <a:gd name="connsiteX13" fmla="*/ 0 w 4008470"/>
              <a:gd name="connsiteY13" fmla="*/ 4612766 h 4612766"/>
              <a:gd name="connsiteX14" fmla="*/ 0 w 4008470"/>
              <a:gd name="connsiteY14" fmla="*/ 4612766 h 4612766"/>
              <a:gd name="connsiteX0" fmla="*/ 2428875 w 4008470"/>
              <a:gd name="connsiteY0" fmla="*/ 3965066 h 4612766"/>
              <a:gd name="connsiteX1" fmla="*/ 2632875 w 4008470"/>
              <a:gd name="connsiteY1" fmla="*/ 3293595 h 4612766"/>
              <a:gd name="connsiteX2" fmla="*/ 3509921 w 4008470"/>
              <a:gd name="connsiteY2" fmla="*/ 3318940 h 4612766"/>
              <a:gd name="connsiteX3" fmla="*/ 3555226 w 4008470"/>
              <a:gd name="connsiteY3" fmla="*/ 2864141 h 4612766"/>
              <a:gd name="connsiteX4" fmla="*/ 3696446 w 4008470"/>
              <a:gd name="connsiteY4" fmla="*/ 2713315 h 4612766"/>
              <a:gd name="connsiteX5" fmla="*/ 3664806 w 4008470"/>
              <a:gd name="connsiteY5" fmla="*/ 2632394 h 4612766"/>
              <a:gd name="connsiteX6" fmla="*/ 3752850 w 4008470"/>
              <a:gd name="connsiteY6" fmla="*/ 2536316 h 4612766"/>
              <a:gd name="connsiteX7" fmla="*/ 3686175 w 4008470"/>
              <a:gd name="connsiteY7" fmla="*/ 2327594 h 4612766"/>
              <a:gd name="connsiteX8" fmla="*/ 4008452 w 4008470"/>
              <a:gd name="connsiteY8" fmla="*/ 2118045 h 4612766"/>
              <a:gd name="connsiteX9" fmla="*/ 3592581 w 4008470"/>
              <a:gd name="connsiteY9" fmla="*/ 1501321 h 4612766"/>
              <a:gd name="connsiteX10" fmla="*/ 2000996 w 4008470"/>
              <a:gd name="connsiteY10" fmla="*/ 264 h 4612766"/>
              <a:gd name="connsiteX11" fmla="*/ 549303 w 4008470"/>
              <a:gd name="connsiteY11" fmla="*/ 949617 h 4612766"/>
              <a:gd name="connsiteX12" fmla="*/ 1028700 w 4008470"/>
              <a:gd name="connsiteY12" fmla="*/ 2850641 h 4612766"/>
              <a:gd name="connsiteX13" fmla="*/ 0 w 4008470"/>
              <a:gd name="connsiteY13" fmla="*/ 4612766 h 4612766"/>
              <a:gd name="connsiteX14" fmla="*/ 0 w 4008470"/>
              <a:gd name="connsiteY14" fmla="*/ 4612766 h 4612766"/>
              <a:gd name="connsiteX0" fmla="*/ 2428875 w 4008470"/>
              <a:gd name="connsiteY0" fmla="*/ 3965066 h 4612766"/>
              <a:gd name="connsiteX1" fmla="*/ 2632875 w 4008470"/>
              <a:gd name="connsiteY1" fmla="*/ 3293595 h 4612766"/>
              <a:gd name="connsiteX2" fmla="*/ 3509921 w 4008470"/>
              <a:gd name="connsiteY2" fmla="*/ 3318940 h 4612766"/>
              <a:gd name="connsiteX3" fmla="*/ 3555226 w 4008470"/>
              <a:gd name="connsiteY3" fmla="*/ 2864141 h 4612766"/>
              <a:gd name="connsiteX4" fmla="*/ 3696446 w 4008470"/>
              <a:gd name="connsiteY4" fmla="*/ 2713315 h 4612766"/>
              <a:gd name="connsiteX5" fmla="*/ 3664806 w 4008470"/>
              <a:gd name="connsiteY5" fmla="*/ 2632394 h 4612766"/>
              <a:gd name="connsiteX6" fmla="*/ 3752850 w 4008470"/>
              <a:gd name="connsiteY6" fmla="*/ 2536316 h 4612766"/>
              <a:gd name="connsiteX7" fmla="*/ 3686175 w 4008470"/>
              <a:gd name="connsiteY7" fmla="*/ 2327594 h 4612766"/>
              <a:gd name="connsiteX8" fmla="*/ 4008452 w 4008470"/>
              <a:gd name="connsiteY8" fmla="*/ 2118045 h 4612766"/>
              <a:gd name="connsiteX9" fmla="*/ 3592581 w 4008470"/>
              <a:gd name="connsiteY9" fmla="*/ 1501321 h 4612766"/>
              <a:gd name="connsiteX10" fmla="*/ 2000996 w 4008470"/>
              <a:gd name="connsiteY10" fmla="*/ 264 h 4612766"/>
              <a:gd name="connsiteX11" fmla="*/ 549303 w 4008470"/>
              <a:gd name="connsiteY11" fmla="*/ 949617 h 4612766"/>
              <a:gd name="connsiteX12" fmla="*/ 1016773 w 4008470"/>
              <a:gd name="connsiteY12" fmla="*/ 2874495 h 4612766"/>
              <a:gd name="connsiteX13" fmla="*/ 0 w 4008470"/>
              <a:gd name="connsiteY13" fmla="*/ 4612766 h 4612766"/>
              <a:gd name="connsiteX14" fmla="*/ 0 w 4008470"/>
              <a:gd name="connsiteY14" fmla="*/ 4612766 h 4612766"/>
              <a:gd name="connsiteX0" fmla="*/ 2428875 w 4008470"/>
              <a:gd name="connsiteY0" fmla="*/ 3965066 h 4612766"/>
              <a:gd name="connsiteX1" fmla="*/ 2632875 w 4008470"/>
              <a:gd name="connsiteY1" fmla="*/ 3293595 h 4612766"/>
              <a:gd name="connsiteX2" fmla="*/ 3509921 w 4008470"/>
              <a:gd name="connsiteY2" fmla="*/ 3318940 h 4612766"/>
              <a:gd name="connsiteX3" fmla="*/ 3555226 w 4008470"/>
              <a:gd name="connsiteY3" fmla="*/ 2864141 h 4612766"/>
              <a:gd name="connsiteX4" fmla="*/ 3696446 w 4008470"/>
              <a:gd name="connsiteY4" fmla="*/ 2713315 h 4612766"/>
              <a:gd name="connsiteX5" fmla="*/ 3664806 w 4008470"/>
              <a:gd name="connsiteY5" fmla="*/ 2632394 h 4612766"/>
              <a:gd name="connsiteX6" fmla="*/ 3752850 w 4008470"/>
              <a:gd name="connsiteY6" fmla="*/ 2536316 h 4612766"/>
              <a:gd name="connsiteX7" fmla="*/ 3686175 w 4008470"/>
              <a:gd name="connsiteY7" fmla="*/ 2327594 h 4612766"/>
              <a:gd name="connsiteX8" fmla="*/ 4008452 w 4008470"/>
              <a:gd name="connsiteY8" fmla="*/ 2118045 h 4612766"/>
              <a:gd name="connsiteX9" fmla="*/ 3592581 w 4008470"/>
              <a:gd name="connsiteY9" fmla="*/ 1501321 h 4612766"/>
              <a:gd name="connsiteX10" fmla="*/ 2000996 w 4008470"/>
              <a:gd name="connsiteY10" fmla="*/ 264 h 4612766"/>
              <a:gd name="connsiteX11" fmla="*/ 549303 w 4008470"/>
              <a:gd name="connsiteY11" fmla="*/ 949617 h 4612766"/>
              <a:gd name="connsiteX12" fmla="*/ 1016773 w 4008470"/>
              <a:gd name="connsiteY12" fmla="*/ 2874495 h 4612766"/>
              <a:gd name="connsiteX13" fmla="*/ 0 w 4008470"/>
              <a:gd name="connsiteY13" fmla="*/ 4612766 h 4612766"/>
              <a:gd name="connsiteX14" fmla="*/ 0 w 4008470"/>
              <a:gd name="connsiteY14" fmla="*/ 4612766 h 4612766"/>
              <a:gd name="connsiteX0" fmla="*/ 2428875 w 4008470"/>
              <a:gd name="connsiteY0" fmla="*/ 3965066 h 4612766"/>
              <a:gd name="connsiteX1" fmla="*/ 2632875 w 4008470"/>
              <a:gd name="connsiteY1" fmla="*/ 3293595 h 4612766"/>
              <a:gd name="connsiteX2" fmla="*/ 3509921 w 4008470"/>
              <a:gd name="connsiteY2" fmla="*/ 3318940 h 4612766"/>
              <a:gd name="connsiteX3" fmla="*/ 3555226 w 4008470"/>
              <a:gd name="connsiteY3" fmla="*/ 2864141 h 4612766"/>
              <a:gd name="connsiteX4" fmla="*/ 3696446 w 4008470"/>
              <a:gd name="connsiteY4" fmla="*/ 2713315 h 4612766"/>
              <a:gd name="connsiteX5" fmla="*/ 3664806 w 4008470"/>
              <a:gd name="connsiteY5" fmla="*/ 2632394 h 4612766"/>
              <a:gd name="connsiteX6" fmla="*/ 3752850 w 4008470"/>
              <a:gd name="connsiteY6" fmla="*/ 2536316 h 4612766"/>
              <a:gd name="connsiteX7" fmla="*/ 3686175 w 4008470"/>
              <a:gd name="connsiteY7" fmla="*/ 2327594 h 4612766"/>
              <a:gd name="connsiteX8" fmla="*/ 4008452 w 4008470"/>
              <a:gd name="connsiteY8" fmla="*/ 2118045 h 4612766"/>
              <a:gd name="connsiteX9" fmla="*/ 3592581 w 4008470"/>
              <a:gd name="connsiteY9" fmla="*/ 1501321 h 4612766"/>
              <a:gd name="connsiteX10" fmla="*/ 2000996 w 4008470"/>
              <a:gd name="connsiteY10" fmla="*/ 264 h 4612766"/>
              <a:gd name="connsiteX11" fmla="*/ 549303 w 4008470"/>
              <a:gd name="connsiteY11" fmla="*/ 949617 h 4612766"/>
              <a:gd name="connsiteX12" fmla="*/ 1016773 w 4008470"/>
              <a:gd name="connsiteY12" fmla="*/ 2874495 h 4612766"/>
              <a:gd name="connsiteX13" fmla="*/ 0 w 4008470"/>
              <a:gd name="connsiteY13" fmla="*/ 4612766 h 4612766"/>
              <a:gd name="connsiteX14" fmla="*/ 0 w 4008470"/>
              <a:gd name="connsiteY14" fmla="*/ 4612766 h 4612766"/>
              <a:gd name="connsiteX0" fmla="*/ 2428875 w 4008470"/>
              <a:gd name="connsiteY0" fmla="*/ 3965066 h 4612766"/>
              <a:gd name="connsiteX1" fmla="*/ 2632875 w 4008470"/>
              <a:gd name="connsiteY1" fmla="*/ 3293595 h 4612766"/>
              <a:gd name="connsiteX2" fmla="*/ 3509921 w 4008470"/>
              <a:gd name="connsiteY2" fmla="*/ 3318940 h 4612766"/>
              <a:gd name="connsiteX3" fmla="*/ 3555226 w 4008470"/>
              <a:gd name="connsiteY3" fmla="*/ 2864141 h 4612766"/>
              <a:gd name="connsiteX4" fmla="*/ 3710053 w 4008470"/>
              <a:gd name="connsiteY4" fmla="*/ 2718758 h 4612766"/>
              <a:gd name="connsiteX5" fmla="*/ 3664806 w 4008470"/>
              <a:gd name="connsiteY5" fmla="*/ 2632394 h 4612766"/>
              <a:gd name="connsiteX6" fmla="*/ 3752850 w 4008470"/>
              <a:gd name="connsiteY6" fmla="*/ 2536316 h 4612766"/>
              <a:gd name="connsiteX7" fmla="*/ 3686175 w 4008470"/>
              <a:gd name="connsiteY7" fmla="*/ 2327594 h 4612766"/>
              <a:gd name="connsiteX8" fmla="*/ 4008452 w 4008470"/>
              <a:gd name="connsiteY8" fmla="*/ 2118045 h 4612766"/>
              <a:gd name="connsiteX9" fmla="*/ 3592581 w 4008470"/>
              <a:gd name="connsiteY9" fmla="*/ 1501321 h 4612766"/>
              <a:gd name="connsiteX10" fmla="*/ 2000996 w 4008470"/>
              <a:gd name="connsiteY10" fmla="*/ 264 h 4612766"/>
              <a:gd name="connsiteX11" fmla="*/ 549303 w 4008470"/>
              <a:gd name="connsiteY11" fmla="*/ 949617 h 4612766"/>
              <a:gd name="connsiteX12" fmla="*/ 1016773 w 4008470"/>
              <a:gd name="connsiteY12" fmla="*/ 2874495 h 4612766"/>
              <a:gd name="connsiteX13" fmla="*/ 0 w 4008470"/>
              <a:gd name="connsiteY13" fmla="*/ 4612766 h 4612766"/>
              <a:gd name="connsiteX14" fmla="*/ 0 w 4008470"/>
              <a:gd name="connsiteY14" fmla="*/ 4612766 h 4612766"/>
              <a:gd name="connsiteX0" fmla="*/ 2428875 w 4008470"/>
              <a:gd name="connsiteY0" fmla="*/ 3965066 h 4612766"/>
              <a:gd name="connsiteX1" fmla="*/ 2632875 w 4008470"/>
              <a:gd name="connsiteY1" fmla="*/ 3293595 h 4612766"/>
              <a:gd name="connsiteX2" fmla="*/ 3509921 w 4008470"/>
              <a:gd name="connsiteY2" fmla="*/ 3318940 h 4612766"/>
              <a:gd name="connsiteX3" fmla="*/ 3555226 w 4008470"/>
              <a:gd name="connsiteY3" fmla="*/ 2864141 h 4612766"/>
              <a:gd name="connsiteX4" fmla="*/ 3710053 w 4008470"/>
              <a:gd name="connsiteY4" fmla="*/ 2718758 h 4612766"/>
              <a:gd name="connsiteX5" fmla="*/ 3664806 w 4008470"/>
              <a:gd name="connsiteY5" fmla="*/ 2632394 h 4612766"/>
              <a:gd name="connsiteX6" fmla="*/ 3752850 w 4008470"/>
              <a:gd name="connsiteY6" fmla="*/ 2536316 h 4612766"/>
              <a:gd name="connsiteX7" fmla="*/ 3686175 w 4008470"/>
              <a:gd name="connsiteY7" fmla="*/ 2327594 h 4612766"/>
              <a:gd name="connsiteX8" fmla="*/ 4008452 w 4008470"/>
              <a:gd name="connsiteY8" fmla="*/ 2118045 h 4612766"/>
              <a:gd name="connsiteX9" fmla="*/ 3592581 w 4008470"/>
              <a:gd name="connsiteY9" fmla="*/ 1501321 h 4612766"/>
              <a:gd name="connsiteX10" fmla="*/ 2000996 w 4008470"/>
              <a:gd name="connsiteY10" fmla="*/ 264 h 4612766"/>
              <a:gd name="connsiteX11" fmla="*/ 549303 w 4008470"/>
              <a:gd name="connsiteY11" fmla="*/ 949617 h 4612766"/>
              <a:gd name="connsiteX12" fmla="*/ 1016773 w 4008470"/>
              <a:gd name="connsiteY12" fmla="*/ 2874495 h 4612766"/>
              <a:gd name="connsiteX13" fmla="*/ 0 w 4008470"/>
              <a:gd name="connsiteY13" fmla="*/ 4612766 h 4612766"/>
              <a:gd name="connsiteX14" fmla="*/ 0 w 4008470"/>
              <a:gd name="connsiteY14" fmla="*/ 4612766 h 4612766"/>
              <a:gd name="connsiteX0" fmla="*/ 2428875 w 4008470"/>
              <a:gd name="connsiteY0" fmla="*/ 3965066 h 4612766"/>
              <a:gd name="connsiteX1" fmla="*/ 2632875 w 4008470"/>
              <a:gd name="connsiteY1" fmla="*/ 3293595 h 4612766"/>
              <a:gd name="connsiteX2" fmla="*/ 3509921 w 4008470"/>
              <a:gd name="connsiteY2" fmla="*/ 3318940 h 4612766"/>
              <a:gd name="connsiteX3" fmla="*/ 3555226 w 4008470"/>
              <a:gd name="connsiteY3" fmla="*/ 2864141 h 4612766"/>
              <a:gd name="connsiteX4" fmla="*/ 3710053 w 4008470"/>
              <a:gd name="connsiteY4" fmla="*/ 2718758 h 4612766"/>
              <a:gd name="connsiteX5" fmla="*/ 3664806 w 4008470"/>
              <a:gd name="connsiteY5" fmla="*/ 2632394 h 4612766"/>
              <a:gd name="connsiteX6" fmla="*/ 3752850 w 4008470"/>
              <a:gd name="connsiteY6" fmla="*/ 2536316 h 4612766"/>
              <a:gd name="connsiteX7" fmla="*/ 3686175 w 4008470"/>
              <a:gd name="connsiteY7" fmla="*/ 2327594 h 4612766"/>
              <a:gd name="connsiteX8" fmla="*/ 4008452 w 4008470"/>
              <a:gd name="connsiteY8" fmla="*/ 2118045 h 4612766"/>
              <a:gd name="connsiteX9" fmla="*/ 3592581 w 4008470"/>
              <a:gd name="connsiteY9" fmla="*/ 1501321 h 4612766"/>
              <a:gd name="connsiteX10" fmla="*/ 2000996 w 4008470"/>
              <a:gd name="connsiteY10" fmla="*/ 264 h 4612766"/>
              <a:gd name="connsiteX11" fmla="*/ 549303 w 4008470"/>
              <a:gd name="connsiteY11" fmla="*/ 949617 h 4612766"/>
              <a:gd name="connsiteX12" fmla="*/ 1016773 w 4008470"/>
              <a:gd name="connsiteY12" fmla="*/ 2874495 h 4612766"/>
              <a:gd name="connsiteX13" fmla="*/ 0 w 4008470"/>
              <a:gd name="connsiteY13" fmla="*/ 4612766 h 4612766"/>
              <a:gd name="connsiteX14" fmla="*/ 0 w 4008470"/>
              <a:gd name="connsiteY14" fmla="*/ 4612766 h 4612766"/>
              <a:gd name="connsiteX0" fmla="*/ 2428875 w 4008470"/>
              <a:gd name="connsiteY0" fmla="*/ 3965066 h 4612766"/>
              <a:gd name="connsiteX1" fmla="*/ 2632875 w 4008470"/>
              <a:gd name="connsiteY1" fmla="*/ 3293595 h 4612766"/>
              <a:gd name="connsiteX2" fmla="*/ 3509921 w 4008470"/>
              <a:gd name="connsiteY2" fmla="*/ 3318940 h 4612766"/>
              <a:gd name="connsiteX3" fmla="*/ 3555226 w 4008470"/>
              <a:gd name="connsiteY3" fmla="*/ 2864141 h 4612766"/>
              <a:gd name="connsiteX4" fmla="*/ 3710053 w 4008470"/>
              <a:gd name="connsiteY4" fmla="*/ 2718758 h 4612766"/>
              <a:gd name="connsiteX5" fmla="*/ 3664806 w 4008470"/>
              <a:gd name="connsiteY5" fmla="*/ 2632394 h 4612766"/>
              <a:gd name="connsiteX6" fmla="*/ 3752850 w 4008470"/>
              <a:gd name="connsiteY6" fmla="*/ 2536316 h 4612766"/>
              <a:gd name="connsiteX7" fmla="*/ 3686175 w 4008470"/>
              <a:gd name="connsiteY7" fmla="*/ 2327594 h 4612766"/>
              <a:gd name="connsiteX8" fmla="*/ 4008452 w 4008470"/>
              <a:gd name="connsiteY8" fmla="*/ 2118045 h 4612766"/>
              <a:gd name="connsiteX9" fmla="*/ 3592581 w 4008470"/>
              <a:gd name="connsiteY9" fmla="*/ 1501321 h 4612766"/>
              <a:gd name="connsiteX10" fmla="*/ 2000996 w 4008470"/>
              <a:gd name="connsiteY10" fmla="*/ 264 h 4612766"/>
              <a:gd name="connsiteX11" fmla="*/ 549303 w 4008470"/>
              <a:gd name="connsiteY11" fmla="*/ 949617 h 4612766"/>
              <a:gd name="connsiteX12" fmla="*/ 1016773 w 4008470"/>
              <a:gd name="connsiteY12" fmla="*/ 2874495 h 4612766"/>
              <a:gd name="connsiteX13" fmla="*/ 0 w 4008470"/>
              <a:gd name="connsiteY13" fmla="*/ 4612766 h 4612766"/>
              <a:gd name="connsiteX14" fmla="*/ 0 w 4008470"/>
              <a:gd name="connsiteY14" fmla="*/ 4612766 h 4612766"/>
              <a:gd name="connsiteX0" fmla="*/ 2428875 w 4008470"/>
              <a:gd name="connsiteY0" fmla="*/ 3965066 h 4612766"/>
              <a:gd name="connsiteX1" fmla="*/ 2632875 w 4008470"/>
              <a:gd name="connsiteY1" fmla="*/ 3293595 h 4612766"/>
              <a:gd name="connsiteX2" fmla="*/ 3509921 w 4008470"/>
              <a:gd name="connsiteY2" fmla="*/ 3318940 h 4612766"/>
              <a:gd name="connsiteX3" fmla="*/ 3555226 w 4008470"/>
              <a:gd name="connsiteY3" fmla="*/ 2864141 h 4612766"/>
              <a:gd name="connsiteX4" fmla="*/ 3710053 w 4008470"/>
              <a:gd name="connsiteY4" fmla="*/ 2718758 h 4612766"/>
              <a:gd name="connsiteX5" fmla="*/ 3664806 w 4008470"/>
              <a:gd name="connsiteY5" fmla="*/ 2632394 h 4612766"/>
              <a:gd name="connsiteX6" fmla="*/ 3752850 w 4008470"/>
              <a:gd name="connsiteY6" fmla="*/ 2536316 h 4612766"/>
              <a:gd name="connsiteX7" fmla="*/ 3686175 w 4008470"/>
              <a:gd name="connsiteY7" fmla="*/ 2327594 h 4612766"/>
              <a:gd name="connsiteX8" fmla="*/ 4008452 w 4008470"/>
              <a:gd name="connsiteY8" fmla="*/ 2118045 h 4612766"/>
              <a:gd name="connsiteX9" fmla="*/ 3592581 w 4008470"/>
              <a:gd name="connsiteY9" fmla="*/ 1501321 h 4612766"/>
              <a:gd name="connsiteX10" fmla="*/ 2000996 w 4008470"/>
              <a:gd name="connsiteY10" fmla="*/ 264 h 4612766"/>
              <a:gd name="connsiteX11" fmla="*/ 549303 w 4008470"/>
              <a:gd name="connsiteY11" fmla="*/ 949617 h 4612766"/>
              <a:gd name="connsiteX12" fmla="*/ 1016773 w 4008470"/>
              <a:gd name="connsiteY12" fmla="*/ 2874495 h 4612766"/>
              <a:gd name="connsiteX13" fmla="*/ 0 w 4008470"/>
              <a:gd name="connsiteY13" fmla="*/ 4612766 h 4612766"/>
              <a:gd name="connsiteX14" fmla="*/ 0 w 4008470"/>
              <a:gd name="connsiteY14" fmla="*/ 4612766 h 4612766"/>
              <a:gd name="connsiteX0" fmla="*/ 2428875 w 4008470"/>
              <a:gd name="connsiteY0" fmla="*/ 3965066 h 4612766"/>
              <a:gd name="connsiteX1" fmla="*/ 2632875 w 4008470"/>
              <a:gd name="connsiteY1" fmla="*/ 3293595 h 4612766"/>
              <a:gd name="connsiteX2" fmla="*/ 3509921 w 4008470"/>
              <a:gd name="connsiteY2" fmla="*/ 3318940 h 4612766"/>
              <a:gd name="connsiteX3" fmla="*/ 3555226 w 4008470"/>
              <a:gd name="connsiteY3" fmla="*/ 2864141 h 4612766"/>
              <a:gd name="connsiteX4" fmla="*/ 3710053 w 4008470"/>
              <a:gd name="connsiteY4" fmla="*/ 2718758 h 4612766"/>
              <a:gd name="connsiteX5" fmla="*/ 3664806 w 4008470"/>
              <a:gd name="connsiteY5" fmla="*/ 2632394 h 4612766"/>
              <a:gd name="connsiteX6" fmla="*/ 3752850 w 4008470"/>
              <a:gd name="connsiteY6" fmla="*/ 2536316 h 4612766"/>
              <a:gd name="connsiteX7" fmla="*/ 3686175 w 4008470"/>
              <a:gd name="connsiteY7" fmla="*/ 2327594 h 4612766"/>
              <a:gd name="connsiteX8" fmla="*/ 4008452 w 4008470"/>
              <a:gd name="connsiteY8" fmla="*/ 2118045 h 4612766"/>
              <a:gd name="connsiteX9" fmla="*/ 3592581 w 4008470"/>
              <a:gd name="connsiteY9" fmla="*/ 1501321 h 4612766"/>
              <a:gd name="connsiteX10" fmla="*/ 2000996 w 4008470"/>
              <a:gd name="connsiteY10" fmla="*/ 264 h 4612766"/>
              <a:gd name="connsiteX11" fmla="*/ 549303 w 4008470"/>
              <a:gd name="connsiteY11" fmla="*/ 949617 h 4612766"/>
              <a:gd name="connsiteX12" fmla="*/ 1016773 w 4008470"/>
              <a:gd name="connsiteY12" fmla="*/ 2874495 h 4612766"/>
              <a:gd name="connsiteX13" fmla="*/ 0 w 4008470"/>
              <a:gd name="connsiteY13" fmla="*/ 4612766 h 4612766"/>
              <a:gd name="connsiteX14" fmla="*/ 0 w 4008470"/>
              <a:gd name="connsiteY14" fmla="*/ 4612766 h 4612766"/>
              <a:gd name="connsiteX0" fmla="*/ 2428875 w 4008470"/>
              <a:gd name="connsiteY0" fmla="*/ 3965066 h 4612766"/>
              <a:gd name="connsiteX1" fmla="*/ 2632875 w 4008470"/>
              <a:gd name="connsiteY1" fmla="*/ 3293595 h 4612766"/>
              <a:gd name="connsiteX2" fmla="*/ 3509921 w 4008470"/>
              <a:gd name="connsiteY2" fmla="*/ 3318940 h 4612766"/>
              <a:gd name="connsiteX3" fmla="*/ 3555226 w 4008470"/>
              <a:gd name="connsiteY3" fmla="*/ 2864141 h 4612766"/>
              <a:gd name="connsiteX4" fmla="*/ 3710053 w 4008470"/>
              <a:gd name="connsiteY4" fmla="*/ 2718758 h 4612766"/>
              <a:gd name="connsiteX5" fmla="*/ 3664806 w 4008470"/>
              <a:gd name="connsiteY5" fmla="*/ 2632394 h 4612766"/>
              <a:gd name="connsiteX6" fmla="*/ 3752850 w 4008470"/>
              <a:gd name="connsiteY6" fmla="*/ 2536316 h 4612766"/>
              <a:gd name="connsiteX7" fmla="*/ 3686175 w 4008470"/>
              <a:gd name="connsiteY7" fmla="*/ 2327594 h 4612766"/>
              <a:gd name="connsiteX8" fmla="*/ 4008452 w 4008470"/>
              <a:gd name="connsiteY8" fmla="*/ 2118045 h 4612766"/>
              <a:gd name="connsiteX9" fmla="*/ 3592581 w 4008470"/>
              <a:gd name="connsiteY9" fmla="*/ 1501321 h 4612766"/>
              <a:gd name="connsiteX10" fmla="*/ 2000996 w 4008470"/>
              <a:gd name="connsiteY10" fmla="*/ 264 h 4612766"/>
              <a:gd name="connsiteX11" fmla="*/ 549303 w 4008470"/>
              <a:gd name="connsiteY11" fmla="*/ 949617 h 4612766"/>
              <a:gd name="connsiteX12" fmla="*/ 1016773 w 4008470"/>
              <a:gd name="connsiteY12" fmla="*/ 2874495 h 4612766"/>
              <a:gd name="connsiteX13" fmla="*/ 0 w 4008470"/>
              <a:gd name="connsiteY13" fmla="*/ 4612766 h 4612766"/>
              <a:gd name="connsiteX14" fmla="*/ 0 w 4008470"/>
              <a:gd name="connsiteY14" fmla="*/ 4612766 h 4612766"/>
              <a:gd name="connsiteX0" fmla="*/ 2217859 w 4008470"/>
              <a:gd name="connsiteY0" fmla="*/ 3005448 h 4612766"/>
              <a:gd name="connsiteX1" fmla="*/ 2632875 w 4008470"/>
              <a:gd name="connsiteY1" fmla="*/ 3293595 h 4612766"/>
              <a:gd name="connsiteX2" fmla="*/ 3509921 w 4008470"/>
              <a:gd name="connsiteY2" fmla="*/ 3318940 h 4612766"/>
              <a:gd name="connsiteX3" fmla="*/ 3555226 w 4008470"/>
              <a:gd name="connsiteY3" fmla="*/ 2864141 h 4612766"/>
              <a:gd name="connsiteX4" fmla="*/ 3710053 w 4008470"/>
              <a:gd name="connsiteY4" fmla="*/ 2718758 h 4612766"/>
              <a:gd name="connsiteX5" fmla="*/ 3664806 w 4008470"/>
              <a:gd name="connsiteY5" fmla="*/ 2632394 h 4612766"/>
              <a:gd name="connsiteX6" fmla="*/ 3752850 w 4008470"/>
              <a:gd name="connsiteY6" fmla="*/ 2536316 h 4612766"/>
              <a:gd name="connsiteX7" fmla="*/ 3686175 w 4008470"/>
              <a:gd name="connsiteY7" fmla="*/ 2327594 h 4612766"/>
              <a:gd name="connsiteX8" fmla="*/ 4008452 w 4008470"/>
              <a:gd name="connsiteY8" fmla="*/ 2118045 h 4612766"/>
              <a:gd name="connsiteX9" fmla="*/ 3592581 w 4008470"/>
              <a:gd name="connsiteY9" fmla="*/ 1501321 h 4612766"/>
              <a:gd name="connsiteX10" fmla="*/ 2000996 w 4008470"/>
              <a:gd name="connsiteY10" fmla="*/ 264 h 4612766"/>
              <a:gd name="connsiteX11" fmla="*/ 549303 w 4008470"/>
              <a:gd name="connsiteY11" fmla="*/ 949617 h 4612766"/>
              <a:gd name="connsiteX12" fmla="*/ 1016773 w 4008470"/>
              <a:gd name="connsiteY12" fmla="*/ 2874495 h 4612766"/>
              <a:gd name="connsiteX13" fmla="*/ 0 w 4008470"/>
              <a:gd name="connsiteY13" fmla="*/ 4612766 h 4612766"/>
              <a:gd name="connsiteX14" fmla="*/ 0 w 4008470"/>
              <a:gd name="connsiteY14" fmla="*/ 4612766 h 4612766"/>
              <a:gd name="connsiteX0" fmla="*/ 2217859 w 4008470"/>
              <a:gd name="connsiteY0" fmla="*/ 3005448 h 4612766"/>
              <a:gd name="connsiteX1" fmla="*/ 2632875 w 4008470"/>
              <a:gd name="connsiteY1" fmla="*/ 3293595 h 4612766"/>
              <a:gd name="connsiteX2" fmla="*/ 3509921 w 4008470"/>
              <a:gd name="connsiteY2" fmla="*/ 3318940 h 4612766"/>
              <a:gd name="connsiteX3" fmla="*/ 3555226 w 4008470"/>
              <a:gd name="connsiteY3" fmla="*/ 2864141 h 4612766"/>
              <a:gd name="connsiteX4" fmla="*/ 3710053 w 4008470"/>
              <a:gd name="connsiteY4" fmla="*/ 2718758 h 4612766"/>
              <a:gd name="connsiteX5" fmla="*/ 3664806 w 4008470"/>
              <a:gd name="connsiteY5" fmla="*/ 2632394 h 4612766"/>
              <a:gd name="connsiteX6" fmla="*/ 3752850 w 4008470"/>
              <a:gd name="connsiteY6" fmla="*/ 2536316 h 4612766"/>
              <a:gd name="connsiteX7" fmla="*/ 3686175 w 4008470"/>
              <a:gd name="connsiteY7" fmla="*/ 2327594 h 4612766"/>
              <a:gd name="connsiteX8" fmla="*/ 4008452 w 4008470"/>
              <a:gd name="connsiteY8" fmla="*/ 2118045 h 4612766"/>
              <a:gd name="connsiteX9" fmla="*/ 3592581 w 4008470"/>
              <a:gd name="connsiteY9" fmla="*/ 1501321 h 4612766"/>
              <a:gd name="connsiteX10" fmla="*/ 2000996 w 4008470"/>
              <a:gd name="connsiteY10" fmla="*/ 264 h 4612766"/>
              <a:gd name="connsiteX11" fmla="*/ 549303 w 4008470"/>
              <a:gd name="connsiteY11" fmla="*/ 949617 h 4612766"/>
              <a:gd name="connsiteX12" fmla="*/ 1016773 w 4008470"/>
              <a:gd name="connsiteY12" fmla="*/ 2874495 h 4612766"/>
              <a:gd name="connsiteX13" fmla="*/ 0 w 4008470"/>
              <a:gd name="connsiteY13" fmla="*/ 4612766 h 4612766"/>
              <a:gd name="connsiteX14" fmla="*/ 0 w 4008470"/>
              <a:gd name="connsiteY14" fmla="*/ 4612766 h 4612766"/>
              <a:gd name="connsiteX0" fmla="*/ 2248004 w 4008470"/>
              <a:gd name="connsiteY0" fmla="*/ 2909989 h 4612766"/>
              <a:gd name="connsiteX1" fmla="*/ 2632875 w 4008470"/>
              <a:gd name="connsiteY1" fmla="*/ 3293595 h 4612766"/>
              <a:gd name="connsiteX2" fmla="*/ 3509921 w 4008470"/>
              <a:gd name="connsiteY2" fmla="*/ 3318940 h 4612766"/>
              <a:gd name="connsiteX3" fmla="*/ 3555226 w 4008470"/>
              <a:gd name="connsiteY3" fmla="*/ 2864141 h 4612766"/>
              <a:gd name="connsiteX4" fmla="*/ 3710053 w 4008470"/>
              <a:gd name="connsiteY4" fmla="*/ 2718758 h 4612766"/>
              <a:gd name="connsiteX5" fmla="*/ 3664806 w 4008470"/>
              <a:gd name="connsiteY5" fmla="*/ 2632394 h 4612766"/>
              <a:gd name="connsiteX6" fmla="*/ 3752850 w 4008470"/>
              <a:gd name="connsiteY6" fmla="*/ 2536316 h 4612766"/>
              <a:gd name="connsiteX7" fmla="*/ 3686175 w 4008470"/>
              <a:gd name="connsiteY7" fmla="*/ 2327594 h 4612766"/>
              <a:gd name="connsiteX8" fmla="*/ 4008452 w 4008470"/>
              <a:gd name="connsiteY8" fmla="*/ 2118045 h 4612766"/>
              <a:gd name="connsiteX9" fmla="*/ 3592581 w 4008470"/>
              <a:gd name="connsiteY9" fmla="*/ 1501321 h 4612766"/>
              <a:gd name="connsiteX10" fmla="*/ 2000996 w 4008470"/>
              <a:gd name="connsiteY10" fmla="*/ 264 h 4612766"/>
              <a:gd name="connsiteX11" fmla="*/ 549303 w 4008470"/>
              <a:gd name="connsiteY11" fmla="*/ 949617 h 4612766"/>
              <a:gd name="connsiteX12" fmla="*/ 1016773 w 4008470"/>
              <a:gd name="connsiteY12" fmla="*/ 2874495 h 4612766"/>
              <a:gd name="connsiteX13" fmla="*/ 0 w 4008470"/>
              <a:gd name="connsiteY13" fmla="*/ 4612766 h 4612766"/>
              <a:gd name="connsiteX14" fmla="*/ 0 w 4008470"/>
              <a:gd name="connsiteY14" fmla="*/ 4612766 h 4612766"/>
              <a:gd name="connsiteX0" fmla="*/ 2248004 w 4008470"/>
              <a:gd name="connsiteY0" fmla="*/ 2909989 h 4612766"/>
              <a:gd name="connsiteX1" fmla="*/ 2632875 w 4008470"/>
              <a:gd name="connsiteY1" fmla="*/ 3293595 h 4612766"/>
              <a:gd name="connsiteX2" fmla="*/ 3509921 w 4008470"/>
              <a:gd name="connsiteY2" fmla="*/ 3318940 h 4612766"/>
              <a:gd name="connsiteX3" fmla="*/ 3555226 w 4008470"/>
              <a:gd name="connsiteY3" fmla="*/ 2864141 h 4612766"/>
              <a:gd name="connsiteX4" fmla="*/ 3710053 w 4008470"/>
              <a:gd name="connsiteY4" fmla="*/ 2718758 h 4612766"/>
              <a:gd name="connsiteX5" fmla="*/ 3664806 w 4008470"/>
              <a:gd name="connsiteY5" fmla="*/ 2632394 h 4612766"/>
              <a:gd name="connsiteX6" fmla="*/ 3752850 w 4008470"/>
              <a:gd name="connsiteY6" fmla="*/ 2536316 h 4612766"/>
              <a:gd name="connsiteX7" fmla="*/ 3686175 w 4008470"/>
              <a:gd name="connsiteY7" fmla="*/ 2327594 h 4612766"/>
              <a:gd name="connsiteX8" fmla="*/ 4008452 w 4008470"/>
              <a:gd name="connsiteY8" fmla="*/ 2118045 h 4612766"/>
              <a:gd name="connsiteX9" fmla="*/ 3592581 w 4008470"/>
              <a:gd name="connsiteY9" fmla="*/ 1501321 h 4612766"/>
              <a:gd name="connsiteX10" fmla="*/ 2000996 w 4008470"/>
              <a:gd name="connsiteY10" fmla="*/ 264 h 4612766"/>
              <a:gd name="connsiteX11" fmla="*/ 549303 w 4008470"/>
              <a:gd name="connsiteY11" fmla="*/ 949617 h 4612766"/>
              <a:gd name="connsiteX12" fmla="*/ 1016773 w 4008470"/>
              <a:gd name="connsiteY12" fmla="*/ 2874495 h 4612766"/>
              <a:gd name="connsiteX13" fmla="*/ 0 w 4008470"/>
              <a:gd name="connsiteY13" fmla="*/ 4612766 h 4612766"/>
              <a:gd name="connsiteX14" fmla="*/ 0 w 4008470"/>
              <a:gd name="connsiteY14" fmla="*/ 4612766 h 4612766"/>
              <a:gd name="connsiteX0" fmla="*/ 2248004 w 4008470"/>
              <a:gd name="connsiteY0" fmla="*/ 2909989 h 4612766"/>
              <a:gd name="connsiteX1" fmla="*/ 2172536 w 4008470"/>
              <a:gd name="connsiteY1" fmla="*/ 3138693 h 4612766"/>
              <a:gd name="connsiteX2" fmla="*/ 2632875 w 4008470"/>
              <a:gd name="connsiteY2" fmla="*/ 3293595 h 4612766"/>
              <a:gd name="connsiteX3" fmla="*/ 3509921 w 4008470"/>
              <a:gd name="connsiteY3" fmla="*/ 3318940 h 4612766"/>
              <a:gd name="connsiteX4" fmla="*/ 3555226 w 4008470"/>
              <a:gd name="connsiteY4" fmla="*/ 2864141 h 4612766"/>
              <a:gd name="connsiteX5" fmla="*/ 3710053 w 4008470"/>
              <a:gd name="connsiteY5" fmla="*/ 2718758 h 4612766"/>
              <a:gd name="connsiteX6" fmla="*/ 3664806 w 4008470"/>
              <a:gd name="connsiteY6" fmla="*/ 2632394 h 4612766"/>
              <a:gd name="connsiteX7" fmla="*/ 3752850 w 4008470"/>
              <a:gd name="connsiteY7" fmla="*/ 2536316 h 4612766"/>
              <a:gd name="connsiteX8" fmla="*/ 3686175 w 4008470"/>
              <a:gd name="connsiteY8" fmla="*/ 2327594 h 4612766"/>
              <a:gd name="connsiteX9" fmla="*/ 4008452 w 4008470"/>
              <a:gd name="connsiteY9" fmla="*/ 2118045 h 4612766"/>
              <a:gd name="connsiteX10" fmla="*/ 3592581 w 4008470"/>
              <a:gd name="connsiteY10" fmla="*/ 1501321 h 4612766"/>
              <a:gd name="connsiteX11" fmla="*/ 2000996 w 4008470"/>
              <a:gd name="connsiteY11" fmla="*/ 264 h 4612766"/>
              <a:gd name="connsiteX12" fmla="*/ 549303 w 4008470"/>
              <a:gd name="connsiteY12" fmla="*/ 949617 h 4612766"/>
              <a:gd name="connsiteX13" fmla="*/ 1016773 w 4008470"/>
              <a:gd name="connsiteY13" fmla="*/ 2874495 h 4612766"/>
              <a:gd name="connsiteX14" fmla="*/ 0 w 4008470"/>
              <a:gd name="connsiteY14" fmla="*/ 4612766 h 4612766"/>
              <a:gd name="connsiteX15" fmla="*/ 0 w 4008470"/>
              <a:gd name="connsiteY15" fmla="*/ 4612766 h 4612766"/>
              <a:gd name="connsiteX0" fmla="*/ 2248004 w 4008470"/>
              <a:gd name="connsiteY0" fmla="*/ 2909989 h 4612766"/>
              <a:gd name="connsiteX1" fmla="*/ 2172536 w 4008470"/>
              <a:gd name="connsiteY1" fmla="*/ 3138693 h 4612766"/>
              <a:gd name="connsiteX2" fmla="*/ 2632875 w 4008470"/>
              <a:gd name="connsiteY2" fmla="*/ 3293595 h 4612766"/>
              <a:gd name="connsiteX3" fmla="*/ 3509921 w 4008470"/>
              <a:gd name="connsiteY3" fmla="*/ 3318940 h 4612766"/>
              <a:gd name="connsiteX4" fmla="*/ 3555226 w 4008470"/>
              <a:gd name="connsiteY4" fmla="*/ 2864141 h 4612766"/>
              <a:gd name="connsiteX5" fmla="*/ 3710053 w 4008470"/>
              <a:gd name="connsiteY5" fmla="*/ 2718758 h 4612766"/>
              <a:gd name="connsiteX6" fmla="*/ 3664806 w 4008470"/>
              <a:gd name="connsiteY6" fmla="*/ 2632394 h 4612766"/>
              <a:gd name="connsiteX7" fmla="*/ 3752850 w 4008470"/>
              <a:gd name="connsiteY7" fmla="*/ 2536316 h 4612766"/>
              <a:gd name="connsiteX8" fmla="*/ 3686175 w 4008470"/>
              <a:gd name="connsiteY8" fmla="*/ 2327594 h 4612766"/>
              <a:gd name="connsiteX9" fmla="*/ 4008452 w 4008470"/>
              <a:gd name="connsiteY9" fmla="*/ 2118045 h 4612766"/>
              <a:gd name="connsiteX10" fmla="*/ 3592581 w 4008470"/>
              <a:gd name="connsiteY10" fmla="*/ 1501321 h 4612766"/>
              <a:gd name="connsiteX11" fmla="*/ 2000996 w 4008470"/>
              <a:gd name="connsiteY11" fmla="*/ 264 h 4612766"/>
              <a:gd name="connsiteX12" fmla="*/ 549303 w 4008470"/>
              <a:gd name="connsiteY12" fmla="*/ 949617 h 4612766"/>
              <a:gd name="connsiteX13" fmla="*/ 1016773 w 4008470"/>
              <a:gd name="connsiteY13" fmla="*/ 2874495 h 4612766"/>
              <a:gd name="connsiteX14" fmla="*/ 0 w 4008470"/>
              <a:gd name="connsiteY14" fmla="*/ 4612766 h 4612766"/>
              <a:gd name="connsiteX15" fmla="*/ 0 w 4008470"/>
              <a:gd name="connsiteY15" fmla="*/ 4612766 h 4612766"/>
              <a:gd name="connsiteX0" fmla="*/ 2248004 w 4008470"/>
              <a:gd name="connsiteY0" fmla="*/ 2909989 h 4612766"/>
              <a:gd name="connsiteX1" fmla="*/ 2172536 w 4008470"/>
              <a:gd name="connsiteY1" fmla="*/ 3138693 h 4612766"/>
              <a:gd name="connsiteX2" fmla="*/ 2632875 w 4008470"/>
              <a:gd name="connsiteY2" fmla="*/ 3293595 h 4612766"/>
              <a:gd name="connsiteX3" fmla="*/ 3509921 w 4008470"/>
              <a:gd name="connsiteY3" fmla="*/ 3318940 h 4612766"/>
              <a:gd name="connsiteX4" fmla="*/ 3555226 w 4008470"/>
              <a:gd name="connsiteY4" fmla="*/ 2864141 h 4612766"/>
              <a:gd name="connsiteX5" fmla="*/ 3710053 w 4008470"/>
              <a:gd name="connsiteY5" fmla="*/ 2718758 h 4612766"/>
              <a:gd name="connsiteX6" fmla="*/ 3664806 w 4008470"/>
              <a:gd name="connsiteY6" fmla="*/ 2632394 h 4612766"/>
              <a:gd name="connsiteX7" fmla="*/ 3752850 w 4008470"/>
              <a:gd name="connsiteY7" fmla="*/ 2536316 h 4612766"/>
              <a:gd name="connsiteX8" fmla="*/ 3686175 w 4008470"/>
              <a:gd name="connsiteY8" fmla="*/ 2327594 h 4612766"/>
              <a:gd name="connsiteX9" fmla="*/ 4008452 w 4008470"/>
              <a:gd name="connsiteY9" fmla="*/ 2118045 h 4612766"/>
              <a:gd name="connsiteX10" fmla="*/ 3592581 w 4008470"/>
              <a:gd name="connsiteY10" fmla="*/ 1501321 h 4612766"/>
              <a:gd name="connsiteX11" fmla="*/ 2000996 w 4008470"/>
              <a:gd name="connsiteY11" fmla="*/ 264 h 4612766"/>
              <a:gd name="connsiteX12" fmla="*/ 549303 w 4008470"/>
              <a:gd name="connsiteY12" fmla="*/ 949617 h 4612766"/>
              <a:gd name="connsiteX13" fmla="*/ 1016773 w 4008470"/>
              <a:gd name="connsiteY13" fmla="*/ 2874495 h 4612766"/>
              <a:gd name="connsiteX14" fmla="*/ 0 w 4008470"/>
              <a:gd name="connsiteY14" fmla="*/ 4612766 h 4612766"/>
              <a:gd name="connsiteX15" fmla="*/ 0 w 4008470"/>
              <a:gd name="connsiteY15" fmla="*/ 4612766 h 4612766"/>
              <a:gd name="connsiteX0" fmla="*/ 2127424 w 4008470"/>
              <a:gd name="connsiteY0" fmla="*/ 2809506 h 4612766"/>
              <a:gd name="connsiteX1" fmla="*/ 2172536 w 4008470"/>
              <a:gd name="connsiteY1" fmla="*/ 3138693 h 4612766"/>
              <a:gd name="connsiteX2" fmla="*/ 2632875 w 4008470"/>
              <a:gd name="connsiteY2" fmla="*/ 3293595 h 4612766"/>
              <a:gd name="connsiteX3" fmla="*/ 3509921 w 4008470"/>
              <a:gd name="connsiteY3" fmla="*/ 3318940 h 4612766"/>
              <a:gd name="connsiteX4" fmla="*/ 3555226 w 4008470"/>
              <a:gd name="connsiteY4" fmla="*/ 2864141 h 4612766"/>
              <a:gd name="connsiteX5" fmla="*/ 3710053 w 4008470"/>
              <a:gd name="connsiteY5" fmla="*/ 2718758 h 4612766"/>
              <a:gd name="connsiteX6" fmla="*/ 3664806 w 4008470"/>
              <a:gd name="connsiteY6" fmla="*/ 2632394 h 4612766"/>
              <a:gd name="connsiteX7" fmla="*/ 3752850 w 4008470"/>
              <a:gd name="connsiteY7" fmla="*/ 2536316 h 4612766"/>
              <a:gd name="connsiteX8" fmla="*/ 3686175 w 4008470"/>
              <a:gd name="connsiteY8" fmla="*/ 2327594 h 4612766"/>
              <a:gd name="connsiteX9" fmla="*/ 4008452 w 4008470"/>
              <a:gd name="connsiteY9" fmla="*/ 2118045 h 4612766"/>
              <a:gd name="connsiteX10" fmla="*/ 3592581 w 4008470"/>
              <a:gd name="connsiteY10" fmla="*/ 1501321 h 4612766"/>
              <a:gd name="connsiteX11" fmla="*/ 2000996 w 4008470"/>
              <a:gd name="connsiteY11" fmla="*/ 264 h 4612766"/>
              <a:gd name="connsiteX12" fmla="*/ 549303 w 4008470"/>
              <a:gd name="connsiteY12" fmla="*/ 949617 h 4612766"/>
              <a:gd name="connsiteX13" fmla="*/ 1016773 w 4008470"/>
              <a:gd name="connsiteY13" fmla="*/ 2874495 h 4612766"/>
              <a:gd name="connsiteX14" fmla="*/ 0 w 4008470"/>
              <a:gd name="connsiteY14" fmla="*/ 4612766 h 4612766"/>
              <a:gd name="connsiteX15" fmla="*/ 0 w 4008470"/>
              <a:gd name="connsiteY15" fmla="*/ 4612766 h 4612766"/>
              <a:gd name="connsiteX0" fmla="*/ 2127424 w 4008470"/>
              <a:gd name="connsiteY0" fmla="*/ 2769313 h 4612766"/>
              <a:gd name="connsiteX1" fmla="*/ 2172536 w 4008470"/>
              <a:gd name="connsiteY1" fmla="*/ 3138693 h 4612766"/>
              <a:gd name="connsiteX2" fmla="*/ 2632875 w 4008470"/>
              <a:gd name="connsiteY2" fmla="*/ 3293595 h 4612766"/>
              <a:gd name="connsiteX3" fmla="*/ 3509921 w 4008470"/>
              <a:gd name="connsiteY3" fmla="*/ 3318940 h 4612766"/>
              <a:gd name="connsiteX4" fmla="*/ 3555226 w 4008470"/>
              <a:gd name="connsiteY4" fmla="*/ 2864141 h 4612766"/>
              <a:gd name="connsiteX5" fmla="*/ 3710053 w 4008470"/>
              <a:gd name="connsiteY5" fmla="*/ 2718758 h 4612766"/>
              <a:gd name="connsiteX6" fmla="*/ 3664806 w 4008470"/>
              <a:gd name="connsiteY6" fmla="*/ 2632394 h 4612766"/>
              <a:gd name="connsiteX7" fmla="*/ 3752850 w 4008470"/>
              <a:gd name="connsiteY7" fmla="*/ 2536316 h 4612766"/>
              <a:gd name="connsiteX8" fmla="*/ 3686175 w 4008470"/>
              <a:gd name="connsiteY8" fmla="*/ 2327594 h 4612766"/>
              <a:gd name="connsiteX9" fmla="*/ 4008452 w 4008470"/>
              <a:gd name="connsiteY9" fmla="*/ 2118045 h 4612766"/>
              <a:gd name="connsiteX10" fmla="*/ 3592581 w 4008470"/>
              <a:gd name="connsiteY10" fmla="*/ 1501321 h 4612766"/>
              <a:gd name="connsiteX11" fmla="*/ 2000996 w 4008470"/>
              <a:gd name="connsiteY11" fmla="*/ 264 h 4612766"/>
              <a:gd name="connsiteX12" fmla="*/ 549303 w 4008470"/>
              <a:gd name="connsiteY12" fmla="*/ 949617 h 4612766"/>
              <a:gd name="connsiteX13" fmla="*/ 1016773 w 4008470"/>
              <a:gd name="connsiteY13" fmla="*/ 2874495 h 4612766"/>
              <a:gd name="connsiteX14" fmla="*/ 0 w 4008470"/>
              <a:gd name="connsiteY14" fmla="*/ 4612766 h 4612766"/>
              <a:gd name="connsiteX15" fmla="*/ 0 w 4008470"/>
              <a:gd name="connsiteY15" fmla="*/ 4612766 h 4612766"/>
              <a:gd name="connsiteX0" fmla="*/ 2102304 w 4008470"/>
              <a:gd name="connsiteY0" fmla="*/ 2759264 h 4612766"/>
              <a:gd name="connsiteX1" fmla="*/ 2172536 w 4008470"/>
              <a:gd name="connsiteY1" fmla="*/ 3138693 h 4612766"/>
              <a:gd name="connsiteX2" fmla="*/ 2632875 w 4008470"/>
              <a:gd name="connsiteY2" fmla="*/ 3293595 h 4612766"/>
              <a:gd name="connsiteX3" fmla="*/ 3509921 w 4008470"/>
              <a:gd name="connsiteY3" fmla="*/ 3318940 h 4612766"/>
              <a:gd name="connsiteX4" fmla="*/ 3555226 w 4008470"/>
              <a:gd name="connsiteY4" fmla="*/ 2864141 h 4612766"/>
              <a:gd name="connsiteX5" fmla="*/ 3710053 w 4008470"/>
              <a:gd name="connsiteY5" fmla="*/ 2718758 h 4612766"/>
              <a:gd name="connsiteX6" fmla="*/ 3664806 w 4008470"/>
              <a:gd name="connsiteY6" fmla="*/ 2632394 h 4612766"/>
              <a:gd name="connsiteX7" fmla="*/ 3752850 w 4008470"/>
              <a:gd name="connsiteY7" fmla="*/ 2536316 h 4612766"/>
              <a:gd name="connsiteX8" fmla="*/ 3686175 w 4008470"/>
              <a:gd name="connsiteY8" fmla="*/ 2327594 h 4612766"/>
              <a:gd name="connsiteX9" fmla="*/ 4008452 w 4008470"/>
              <a:gd name="connsiteY9" fmla="*/ 2118045 h 4612766"/>
              <a:gd name="connsiteX10" fmla="*/ 3592581 w 4008470"/>
              <a:gd name="connsiteY10" fmla="*/ 1501321 h 4612766"/>
              <a:gd name="connsiteX11" fmla="*/ 2000996 w 4008470"/>
              <a:gd name="connsiteY11" fmla="*/ 264 h 4612766"/>
              <a:gd name="connsiteX12" fmla="*/ 549303 w 4008470"/>
              <a:gd name="connsiteY12" fmla="*/ 949617 h 4612766"/>
              <a:gd name="connsiteX13" fmla="*/ 1016773 w 4008470"/>
              <a:gd name="connsiteY13" fmla="*/ 2874495 h 4612766"/>
              <a:gd name="connsiteX14" fmla="*/ 0 w 4008470"/>
              <a:gd name="connsiteY14" fmla="*/ 4612766 h 4612766"/>
              <a:gd name="connsiteX15" fmla="*/ 0 w 4008470"/>
              <a:gd name="connsiteY15" fmla="*/ 4612766 h 4612766"/>
              <a:gd name="connsiteX0" fmla="*/ 2094989 w 4008470"/>
              <a:gd name="connsiteY0" fmla="*/ 2810471 h 4612766"/>
              <a:gd name="connsiteX1" fmla="*/ 2172536 w 4008470"/>
              <a:gd name="connsiteY1" fmla="*/ 3138693 h 4612766"/>
              <a:gd name="connsiteX2" fmla="*/ 2632875 w 4008470"/>
              <a:gd name="connsiteY2" fmla="*/ 3293595 h 4612766"/>
              <a:gd name="connsiteX3" fmla="*/ 3509921 w 4008470"/>
              <a:gd name="connsiteY3" fmla="*/ 3318940 h 4612766"/>
              <a:gd name="connsiteX4" fmla="*/ 3555226 w 4008470"/>
              <a:gd name="connsiteY4" fmla="*/ 2864141 h 4612766"/>
              <a:gd name="connsiteX5" fmla="*/ 3710053 w 4008470"/>
              <a:gd name="connsiteY5" fmla="*/ 2718758 h 4612766"/>
              <a:gd name="connsiteX6" fmla="*/ 3664806 w 4008470"/>
              <a:gd name="connsiteY6" fmla="*/ 2632394 h 4612766"/>
              <a:gd name="connsiteX7" fmla="*/ 3752850 w 4008470"/>
              <a:gd name="connsiteY7" fmla="*/ 2536316 h 4612766"/>
              <a:gd name="connsiteX8" fmla="*/ 3686175 w 4008470"/>
              <a:gd name="connsiteY8" fmla="*/ 2327594 h 4612766"/>
              <a:gd name="connsiteX9" fmla="*/ 4008452 w 4008470"/>
              <a:gd name="connsiteY9" fmla="*/ 2118045 h 4612766"/>
              <a:gd name="connsiteX10" fmla="*/ 3592581 w 4008470"/>
              <a:gd name="connsiteY10" fmla="*/ 1501321 h 4612766"/>
              <a:gd name="connsiteX11" fmla="*/ 2000996 w 4008470"/>
              <a:gd name="connsiteY11" fmla="*/ 264 h 4612766"/>
              <a:gd name="connsiteX12" fmla="*/ 549303 w 4008470"/>
              <a:gd name="connsiteY12" fmla="*/ 949617 h 4612766"/>
              <a:gd name="connsiteX13" fmla="*/ 1016773 w 4008470"/>
              <a:gd name="connsiteY13" fmla="*/ 2874495 h 4612766"/>
              <a:gd name="connsiteX14" fmla="*/ 0 w 4008470"/>
              <a:gd name="connsiteY14" fmla="*/ 4612766 h 4612766"/>
              <a:gd name="connsiteX15" fmla="*/ 0 w 4008470"/>
              <a:gd name="connsiteY15" fmla="*/ 4612766 h 4612766"/>
              <a:gd name="connsiteX0" fmla="*/ 2094989 w 4008470"/>
              <a:gd name="connsiteY0" fmla="*/ 2810454 h 4612749"/>
              <a:gd name="connsiteX1" fmla="*/ 2172536 w 4008470"/>
              <a:gd name="connsiteY1" fmla="*/ 3138676 h 4612749"/>
              <a:gd name="connsiteX2" fmla="*/ 2632875 w 4008470"/>
              <a:gd name="connsiteY2" fmla="*/ 3293578 h 4612749"/>
              <a:gd name="connsiteX3" fmla="*/ 3509921 w 4008470"/>
              <a:gd name="connsiteY3" fmla="*/ 3318923 h 4612749"/>
              <a:gd name="connsiteX4" fmla="*/ 3555226 w 4008470"/>
              <a:gd name="connsiteY4" fmla="*/ 2864124 h 4612749"/>
              <a:gd name="connsiteX5" fmla="*/ 3710053 w 4008470"/>
              <a:gd name="connsiteY5" fmla="*/ 2718741 h 4612749"/>
              <a:gd name="connsiteX6" fmla="*/ 3664806 w 4008470"/>
              <a:gd name="connsiteY6" fmla="*/ 2632377 h 4612749"/>
              <a:gd name="connsiteX7" fmla="*/ 3752850 w 4008470"/>
              <a:gd name="connsiteY7" fmla="*/ 2536299 h 4612749"/>
              <a:gd name="connsiteX8" fmla="*/ 3686175 w 4008470"/>
              <a:gd name="connsiteY8" fmla="*/ 2327577 h 4612749"/>
              <a:gd name="connsiteX9" fmla="*/ 4008452 w 4008470"/>
              <a:gd name="connsiteY9" fmla="*/ 2118028 h 4612749"/>
              <a:gd name="connsiteX10" fmla="*/ 3592581 w 4008470"/>
              <a:gd name="connsiteY10" fmla="*/ 1501304 h 4612749"/>
              <a:gd name="connsiteX11" fmla="*/ 2000996 w 4008470"/>
              <a:gd name="connsiteY11" fmla="*/ 247 h 4612749"/>
              <a:gd name="connsiteX12" fmla="*/ 549303 w 4008470"/>
              <a:gd name="connsiteY12" fmla="*/ 949600 h 4612749"/>
              <a:gd name="connsiteX13" fmla="*/ 1016773 w 4008470"/>
              <a:gd name="connsiteY13" fmla="*/ 2874478 h 4612749"/>
              <a:gd name="connsiteX14" fmla="*/ 0 w 4008470"/>
              <a:gd name="connsiteY14" fmla="*/ 4612749 h 4612749"/>
              <a:gd name="connsiteX15" fmla="*/ 0 w 4008470"/>
              <a:gd name="connsiteY15" fmla="*/ 4612749 h 4612749"/>
              <a:gd name="connsiteX0" fmla="*/ 2279716 w 4193197"/>
              <a:gd name="connsiteY0" fmla="*/ 2810454 h 4802265"/>
              <a:gd name="connsiteX1" fmla="*/ 2357263 w 4193197"/>
              <a:gd name="connsiteY1" fmla="*/ 3138676 h 4802265"/>
              <a:gd name="connsiteX2" fmla="*/ 2817602 w 4193197"/>
              <a:gd name="connsiteY2" fmla="*/ 3293578 h 4802265"/>
              <a:gd name="connsiteX3" fmla="*/ 3694648 w 4193197"/>
              <a:gd name="connsiteY3" fmla="*/ 3318923 h 4802265"/>
              <a:gd name="connsiteX4" fmla="*/ 3739953 w 4193197"/>
              <a:gd name="connsiteY4" fmla="*/ 2864124 h 4802265"/>
              <a:gd name="connsiteX5" fmla="*/ 3894780 w 4193197"/>
              <a:gd name="connsiteY5" fmla="*/ 2718741 h 4802265"/>
              <a:gd name="connsiteX6" fmla="*/ 3849533 w 4193197"/>
              <a:gd name="connsiteY6" fmla="*/ 2632377 h 4802265"/>
              <a:gd name="connsiteX7" fmla="*/ 3937577 w 4193197"/>
              <a:gd name="connsiteY7" fmla="*/ 2536299 h 4802265"/>
              <a:gd name="connsiteX8" fmla="*/ 3870902 w 4193197"/>
              <a:gd name="connsiteY8" fmla="*/ 2327577 h 4802265"/>
              <a:gd name="connsiteX9" fmla="*/ 4193179 w 4193197"/>
              <a:gd name="connsiteY9" fmla="*/ 2118028 h 4802265"/>
              <a:gd name="connsiteX10" fmla="*/ 3777308 w 4193197"/>
              <a:gd name="connsiteY10" fmla="*/ 1501304 h 4802265"/>
              <a:gd name="connsiteX11" fmla="*/ 2185723 w 4193197"/>
              <a:gd name="connsiteY11" fmla="*/ 247 h 4802265"/>
              <a:gd name="connsiteX12" fmla="*/ 734030 w 4193197"/>
              <a:gd name="connsiteY12" fmla="*/ 949600 h 4802265"/>
              <a:gd name="connsiteX13" fmla="*/ 1201500 w 4193197"/>
              <a:gd name="connsiteY13" fmla="*/ 2874478 h 4802265"/>
              <a:gd name="connsiteX14" fmla="*/ 184727 w 4193197"/>
              <a:gd name="connsiteY14" fmla="*/ 4612749 h 4802265"/>
              <a:gd name="connsiteX15" fmla="*/ 0 w 4193197"/>
              <a:gd name="connsiteY15" fmla="*/ 4797476 h 4802265"/>
              <a:gd name="connsiteX0" fmla="*/ 2094989 w 4008470"/>
              <a:gd name="connsiteY0" fmla="*/ 2810454 h 4612749"/>
              <a:gd name="connsiteX1" fmla="*/ 2172536 w 4008470"/>
              <a:gd name="connsiteY1" fmla="*/ 3138676 h 4612749"/>
              <a:gd name="connsiteX2" fmla="*/ 2632875 w 4008470"/>
              <a:gd name="connsiteY2" fmla="*/ 3293578 h 4612749"/>
              <a:gd name="connsiteX3" fmla="*/ 3509921 w 4008470"/>
              <a:gd name="connsiteY3" fmla="*/ 3318923 h 4612749"/>
              <a:gd name="connsiteX4" fmla="*/ 3555226 w 4008470"/>
              <a:gd name="connsiteY4" fmla="*/ 2864124 h 4612749"/>
              <a:gd name="connsiteX5" fmla="*/ 3710053 w 4008470"/>
              <a:gd name="connsiteY5" fmla="*/ 2718741 h 4612749"/>
              <a:gd name="connsiteX6" fmla="*/ 3664806 w 4008470"/>
              <a:gd name="connsiteY6" fmla="*/ 2632377 h 4612749"/>
              <a:gd name="connsiteX7" fmla="*/ 3752850 w 4008470"/>
              <a:gd name="connsiteY7" fmla="*/ 2536299 h 4612749"/>
              <a:gd name="connsiteX8" fmla="*/ 3686175 w 4008470"/>
              <a:gd name="connsiteY8" fmla="*/ 2327577 h 4612749"/>
              <a:gd name="connsiteX9" fmla="*/ 4008452 w 4008470"/>
              <a:gd name="connsiteY9" fmla="*/ 2118028 h 4612749"/>
              <a:gd name="connsiteX10" fmla="*/ 3592581 w 4008470"/>
              <a:gd name="connsiteY10" fmla="*/ 1501304 h 4612749"/>
              <a:gd name="connsiteX11" fmla="*/ 2000996 w 4008470"/>
              <a:gd name="connsiteY11" fmla="*/ 247 h 4612749"/>
              <a:gd name="connsiteX12" fmla="*/ 549303 w 4008470"/>
              <a:gd name="connsiteY12" fmla="*/ 949600 h 4612749"/>
              <a:gd name="connsiteX13" fmla="*/ 1016773 w 4008470"/>
              <a:gd name="connsiteY13" fmla="*/ 2874478 h 4612749"/>
              <a:gd name="connsiteX14" fmla="*/ 0 w 4008470"/>
              <a:gd name="connsiteY14" fmla="*/ 4612749 h 4612749"/>
              <a:gd name="connsiteX0" fmla="*/ 2279716 w 4193197"/>
              <a:gd name="connsiteY0" fmla="*/ 2810454 h 4732822"/>
              <a:gd name="connsiteX1" fmla="*/ 2357263 w 4193197"/>
              <a:gd name="connsiteY1" fmla="*/ 3138676 h 4732822"/>
              <a:gd name="connsiteX2" fmla="*/ 2817602 w 4193197"/>
              <a:gd name="connsiteY2" fmla="*/ 3293578 h 4732822"/>
              <a:gd name="connsiteX3" fmla="*/ 3694648 w 4193197"/>
              <a:gd name="connsiteY3" fmla="*/ 3318923 h 4732822"/>
              <a:gd name="connsiteX4" fmla="*/ 3739953 w 4193197"/>
              <a:gd name="connsiteY4" fmla="*/ 2864124 h 4732822"/>
              <a:gd name="connsiteX5" fmla="*/ 3894780 w 4193197"/>
              <a:gd name="connsiteY5" fmla="*/ 2718741 h 4732822"/>
              <a:gd name="connsiteX6" fmla="*/ 3849533 w 4193197"/>
              <a:gd name="connsiteY6" fmla="*/ 2632377 h 4732822"/>
              <a:gd name="connsiteX7" fmla="*/ 3937577 w 4193197"/>
              <a:gd name="connsiteY7" fmla="*/ 2536299 h 4732822"/>
              <a:gd name="connsiteX8" fmla="*/ 3870902 w 4193197"/>
              <a:gd name="connsiteY8" fmla="*/ 2327577 h 4732822"/>
              <a:gd name="connsiteX9" fmla="*/ 4193179 w 4193197"/>
              <a:gd name="connsiteY9" fmla="*/ 2118028 h 4732822"/>
              <a:gd name="connsiteX10" fmla="*/ 3777308 w 4193197"/>
              <a:gd name="connsiteY10" fmla="*/ 1501304 h 4732822"/>
              <a:gd name="connsiteX11" fmla="*/ 2185723 w 4193197"/>
              <a:gd name="connsiteY11" fmla="*/ 247 h 4732822"/>
              <a:gd name="connsiteX12" fmla="*/ 734030 w 4193197"/>
              <a:gd name="connsiteY12" fmla="*/ 949600 h 4732822"/>
              <a:gd name="connsiteX13" fmla="*/ 1201500 w 4193197"/>
              <a:gd name="connsiteY13" fmla="*/ 2874478 h 4732822"/>
              <a:gd name="connsiteX14" fmla="*/ 0 w 4193197"/>
              <a:gd name="connsiteY14" fmla="*/ 4732822 h 4732822"/>
              <a:gd name="connsiteX0" fmla="*/ 2279716 w 4193197"/>
              <a:gd name="connsiteY0" fmla="*/ 2810222 h 4732590"/>
              <a:gd name="connsiteX1" fmla="*/ 2357263 w 4193197"/>
              <a:gd name="connsiteY1" fmla="*/ 3138444 h 4732590"/>
              <a:gd name="connsiteX2" fmla="*/ 2817602 w 4193197"/>
              <a:gd name="connsiteY2" fmla="*/ 3293346 h 4732590"/>
              <a:gd name="connsiteX3" fmla="*/ 3694648 w 4193197"/>
              <a:gd name="connsiteY3" fmla="*/ 3318691 h 4732590"/>
              <a:gd name="connsiteX4" fmla="*/ 3739953 w 4193197"/>
              <a:gd name="connsiteY4" fmla="*/ 2863892 h 4732590"/>
              <a:gd name="connsiteX5" fmla="*/ 3894780 w 4193197"/>
              <a:gd name="connsiteY5" fmla="*/ 2718509 h 4732590"/>
              <a:gd name="connsiteX6" fmla="*/ 3849533 w 4193197"/>
              <a:gd name="connsiteY6" fmla="*/ 2632145 h 4732590"/>
              <a:gd name="connsiteX7" fmla="*/ 3937577 w 4193197"/>
              <a:gd name="connsiteY7" fmla="*/ 2536067 h 4732590"/>
              <a:gd name="connsiteX8" fmla="*/ 3870902 w 4193197"/>
              <a:gd name="connsiteY8" fmla="*/ 2327345 h 4732590"/>
              <a:gd name="connsiteX9" fmla="*/ 4193179 w 4193197"/>
              <a:gd name="connsiteY9" fmla="*/ 2117796 h 4732590"/>
              <a:gd name="connsiteX10" fmla="*/ 3777308 w 4193197"/>
              <a:gd name="connsiteY10" fmla="*/ 1501072 h 4732590"/>
              <a:gd name="connsiteX11" fmla="*/ 2185723 w 4193197"/>
              <a:gd name="connsiteY11" fmla="*/ 15 h 4732590"/>
              <a:gd name="connsiteX12" fmla="*/ 734030 w 4193197"/>
              <a:gd name="connsiteY12" fmla="*/ 949368 h 4732590"/>
              <a:gd name="connsiteX13" fmla="*/ 1201500 w 4193197"/>
              <a:gd name="connsiteY13" fmla="*/ 2874246 h 4732590"/>
              <a:gd name="connsiteX14" fmla="*/ 0 w 4193197"/>
              <a:gd name="connsiteY14" fmla="*/ 4732590 h 4732590"/>
              <a:gd name="connsiteX0" fmla="*/ 2279716 w 4193197"/>
              <a:gd name="connsiteY0" fmla="*/ 2810579 h 4732947"/>
              <a:gd name="connsiteX1" fmla="*/ 2357263 w 4193197"/>
              <a:gd name="connsiteY1" fmla="*/ 3138801 h 4732947"/>
              <a:gd name="connsiteX2" fmla="*/ 2817602 w 4193197"/>
              <a:gd name="connsiteY2" fmla="*/ 3293703 h 4732947"/>
              <a:gd name="connsiteX3" fmla="*/ 3694648 w 4193197"/>
              <a:gd name="connsiteY3" fmla="*/ 3319048 h 4732947"/>
              <a:gd name="connsiteX4" fmla="*/ 3739953 w 4193197"/>
              <a:gd name="connsiteY4" fmla="*/ 2864249 h 4732947"/>
              <a:gd name="connsiteX5" fmla="*/ 3894780 w 4193197"/>
              <a:gd name="connsiteY5" fmla="*/ 2718866 h 4732947"/>
              <a:gd name="connsiteX6" fmla="*/ 3849533 w 4193197"/>
              <a:gd name="connsiteY6" fmla="*/ 2632502 h 4732947"/>
              <a:gd name="connsiteX7" fmla="*/ 3937577 w 4193197"/>
              <a:gd name="connsiteY7" fmla="*/ 2536424 h 4732947"/>
              <a:gd name="connsiteX8" fmla="*/ 3870902 w 4193197"/>
              <a:gd name="connsiteY8" fmla="*/ 2327702 h 4732947"/>
              <a:gd name="connsiteX9" fmla="*/ 4193179 w 4193197"/>
              <a:gd name="connsiteY9" fmla="*/ 2118153 h 4732947"/>
              <a:gd name="connsiteX10" fmla="*/ 3777308 w 4193197"/>
              <a:gd name="connsiteY10" fmla="*/ 1501429 h 4732947"/>
              <a:gd name="connsiteX11" fmla="*/ 2185723 w 4193197"/>
              <a:gd name="connsiteY11" fmla="*/ 372 h 4732947"/>
              <a:gd name="connsiteX12" fmla="*/ 734030 w 4193197"/>
              <a:gd name="connsiteY12" fmla="*/ 949725 h 4732947"/>
              <a:gd name="connsiteX13" fmla="*/ 1201500 w 4193197"/>
              <a:gd name="connsiteY13" fmla="*/ 2874603 h 4732947"/>
              <a:gd name="connsiteX14" fmla="*/ 0 w 4193197"/>
              <a:gd name="connsiteY14" fmla="*/ 4732947 h 4732947"/>
              <a:gd name="connsiteX0" fmla="*/ 2279716 w 4193197"/>
              <a:gd name="connsiteY0" fmla="*/ 2810605 h 4732973"/>
              <a:gd name="connsiteX1" fmla="*/ 2357263 w 4193197"/>
              <a:gd name="connsiteY1" fmla="*/ 3138827 h 4732973"/>
              <a:gd name="connsiteX2" fmla="*/ 2817602 w 4193197"/>
              <a:gd name="connsiteY2" fmla="*/ 3293729 h 4732973"/>
              <a:gd name="connsiteX3" fmla="*/ 3694648 w 4193197"/>
              <a:gd name="connsiteY3" fmla="*/ 3319074 h 4732973"/>
              <a:gd name="connsiteX4" fmla="*/ 3739953 w 4193197"/>
              <a:gd name="connsiteY4" fmla="*/ 2864275 h 4732973"/>
              <a:gd name="connsiteX5" fmla="*/ 3894780 w 4193197"/>
              <a:gd name="connsiteY5" fmla="*/ 2718892 h 4732973"/>
              <a:gd name="connsiteX6" fmla="*/ 3849533 w 4193197"/>
              <a:gd name="connsiteY6" fmla="*/ 2632528 h 4732973"/>
              <a:gd name="connsiteX7" fmla="*/ 3937577 w 4193197"/>
              <a:gd name="connsiteY7" fmla="*/ 2536450 h 4732973"/>
              <a:gd name="connsiteX8" fmla="*/ 3870902 w 4193197"/>
              <a:gd name="connsiteY8" fmla="*/ 2327728 h 4732973"/>
              <a:gd name="connsiteX9" fmla="*/ 4193179 w 4193197"/>
              <a:gd name="connsiteY9" fmla="*/ 2118179 h 4732973"/>
              <a:gd name="connsiteX10" fmla="*/ 3777308 w 4193197"/>
              <a:gd name="connsiteY10" fmla="*/ 1501455 h 4732973"/>
              <a:gd name="connsiteX11" fmla="*/ 2185723 w 4193197"/>
              <a:gd name="connsiteY11" fmla="*/ 398 h 4732973"/>
              <a:gd name="connsiteX12" fmla="*/ 734030 w 4193197"/>
              <a:gd name="connsiteY12" fmla="*/ 949751 h 4732973"/>
              <a:gd name="connsiteX13" fmla="*/ 1201500 w 4193197"/>
              <a:gd name="connsiteY13" fmla="*/ 2874629 h 4732973"/>
              <a:gd name="connsiteX14" fmla="*/ 0 w 4193197"/>
              <a:gd name="connsiteY14" fmla="*/ 4732973 h 4732973"/>
              <a:gd name="connsiteX0" fmla="*/ 2279716 w 4193197"/>
              <a:gd name="connsiteY0" fmla="*/ 2810605 h 4732973"/>
              <a:gd name="connsiteX1" fmla="*/ 2357263 w 4193197"/>
              <a:gd name="connsiteY1" fmla="*/ 3138827 h 4732973"/>
              <a:gd name="connsiteX2" fmla="*/ 2817602 w 4193197"/>
              <a:gd name="connsiteY2" fmla="*/ 3293729 h 4732973"/>
              <a:gd name="connsiteX3" fmla="*/ 3694648 w 4193197"/>
              <a:gd name="connsiteY3" fmla="*/ 3319074 h 4732973"/>
              <a:gd name="connsiteX4" fmla="*/ 3739953 w 4193197"/>
              <a:gd name="connsiteY4" fmla="*/ 2864275 h 4732973"/>
              <a:gd name="connsiteX5" fmla="*/ 3894780 w 4193197"/>
              <a:gd name="connsiteY5" fmla="*/ 2718892 h 4732973"/>
              <a:gd name="connsiteX6" fmla="*/ 3849533 w 4193197"/>
              <a:gd name="connsiteY6" fmla="*/ 2632528 h 4732973"/>
              <a:gd name="connsiteX7" fmla="*/ 3937577 w 4193197"/>
              <a:gd name="connsiteY7" fmla="*/ 2536450 h 4732973"/>
              <a:gd name="connsiteX8" fmla="*/ 3870902 w 4193197"/>
              <a:gd name="connsiteY8" fmla="*/ 2327728 h 4732973"/>
              <a:gd name="connsiteX9" fmla="*/ 4193179 w 4193197"/>
              <a:gd name="connsiteY9" fmla="*/ 2118179 h 4732973"/>
              <a:gd name="connsiteX10" fmla="*/ 3777308 w 4193197"/>
              <a:gd name="connsiteY10" fmla="*/ 1501455 h 4732973"/>
              <a:gd name="connsiteX11" fmla="*/ 2185723 w 4193197"/>
              <a:gd name="connsiteY11" fmla="*/ 398 h 4732973"/>
              <a:gd name="connsiteX12" fmla="*/ 734030 w 4193197"/>
              <a:gd name="connsiteY12" fmla="*/ 949751 h 4732973"/>
              <a:gd name="connsiteX13" fmla="*/ 1201500 w 4193197"/>
              <a:gd name="connsiteY13" fmla="*/ 2874629 h 4732973"/>
              <a:gd name="connsiteX14" fmla="*/ 0 w 4193197"/>
              <a:gd name="connsiteY14" fmla="*/ 4732973 h 4732973"/>
              <a:gd name="connsiteX0" fmla="*/ 2279716 w 4193197"/>
              <a:gd name="connsiteY0" fmla="*/ 2810245 h 4732613"/>
              <a:gd name="connsiteX1" fmla="*/ 2357263 w 4193197"/>
              <a:gd name="connsiteY1" fmla="*/ 3138467 h 4732613"/>
              <a:gd name="connsiteX2" fmla="*/ 2817602 w 4193197"/>
              <a:gd name="connsiteY2" fmla="*/ 3293369 h 4732613"/>
              <a:gd name="connsiteX3" fmla="*/ 3694648 w 4193197"/>
              <a:gd name="connsiteY3" fmla="*/ 3318714 h 4732613"/>
              <a:gd name="connsiteX4" fmla="*/ 3739953 w 4193197"/>
              <a:gd name="connsiteY4" fmla="*/ 2863915 h 4732613"/>
              <a:gd name="connsiteX5" fmla="*/ 3894780 w 4193197"/>
              <a:gd name="connsiteY5" fmla="*/ 2718532 h 4732613"/>
              <a:gd name="connsiteX6" fmla="*/ 3849533 w 4193197"/>
              <a:gd name="connsiteY6" fmla="*/ 2632168 h 4732613"/>
              <a:gd name="connsiteX7" fmla="*/ 3937577 w 4193197"/>
              <a:gd name="connsiteY7" fmla="*/ 2536090 h 4732613"/>
              <a:gd name="connsiteX8" fmla="*/ 3870902 w 4193197"/>
              <a:gd name="connsiteY8" fmla="*/ 2327368 h 4732613"/>
              <a:gd name="connsiteX9" fmla="*/ 4193179 w 4193197"/>
              <a:gd name="connsiteY9" fmla="*/ 2117819 h 4732613"/>
              <a:gd name="connsiteX10" fmla="*/ 3777308 w 4193197"/>
              <a:gd name="connsiteY10" fmla="*/ 1501095 h 4732613"/>
              <a:gd name="connsiteX11" fmla="*/ 2185723 w 4193197"/>
              <a:gd name="connsiteY11" fmla="*/ 38 h 4732613"/>
              <a:gd name="connsiteX12" fmla="*/ 734030 w 4193197"/>
              <a:gd name="connsiteY12" fmla="*/ 949391 h 4732613"/>
              <a:gd name="connsiteX13" fmla="*/ 1201500 w 4193197"/>
              <a:gd name="connsiteY13" fmla="*/ 2874269 h 4732613"/>
              <a:gd name="connsiteX14" fmla="*/ 0 w 4193197"/>
              <a:gd name="connsiteY14" fmla="*/ 4732613 h 4732613"/>
              <a:gd name="connsiteX0" fmla="*/ 2146101 w 4193197"/>
              <a:gd name="connsiteY0" fmla="*/ 2793543 h 4732613"/>
              <a:gd name="connsiteX1" fmla="*/ 2357263 w 4193197"/>
              <a:gd name="connsiteY1" fmla="*/ 3138467 h 4732613"/>
              <a:gd name="connsiteX2" fmla="*/ 2817602 w 4193197"/>
              <a:gd name="connsiteY2" fmla="*/ 3293369 h 4732613"/>
              <a:gd name="connsiteX3" fmla="*/ 3694648 w 4193197"/>
              <a:gd name="connsiteY3" fmla="*/ 3318714 h 4732613"/>
              <a:gd name="connsiteX4" fmla="*/ 3739953 w 4193197"/>
              <a:gd name="connsiteY4" fmla="*/ 2863915 h 4732613"/>
              <a:gd name="connsiteX5" fmla="*/ 3894780 w 4193197"/>
              <a:gd name="connsiteY5" fmla="*/ 2718532 h 4732613"/>
              <a:gd name="connsiteX6" fmla="*/ 3849533 w 4193197"/>
              <a:gd name="connsiteY6" fmla="*/ 2632168 h 4732613"/>
              <a:gd name="connsiteX7" fmla="*/ 3937577 w 4193197"/>
              <a:gd name="connsiteY7" fmla="*/ 2536090 h 4732613"/>
              <a:gd name="connsiteX8" fmla="*/ 3870902 w 4193197"/>
              <a:gd name="connsiteY8" fmla="*/ 2327368 h 4732613"/>
              <a:gd name="connsiteX9" fmla="*/ 4193179 w 4193197"/>
              <a:gd name="connsiteY9" fmla="*/ 2117819 h 4732613"/>
              <a:gd name="connsiteX10" fmla="*/ 3777308 w 4193197"/>
              <a:gd name="connsiteY10" fmla="*/ 1501095 h 4732613"/>
              <a:gd name="connsiteX11" fmla="*/ 2185723 w 4193197"/>
              <a:gd name="connsiteY11" fmla="*/ 38 h 4732613"/>
              <a:gd name="connsiteX12" fmla="*/ 734030 w 4193197"/>
              <a:gd name="connsiteY12" fmla="*/ 949391 h 4732613"/>
              <a:gd name="connsiteX13" fmla="*/ 1201500 w 4193197"/>
              <a:gd name="connsiteY13" fmla="*/ 2874269 h 4732613"/>
              <a:gd name="connsiteX14" fmla="*/ 0 w 4193197"/>
              <a:gd name="connsiteY14" fmla="*/ 4732613 h 4732613"/>
              <a:gd name="connsiteX0" fmla="*/ 2171154 w 4193197"/>
              <a:gd name="connsiteY0" fmla="*/ 2793543 h 4732613"/>
              <a:gd name="connsiteX1" fmla="*/ 2357263 w 4193197"/>
              <a:gd name="connsiteY1" fmla="*/ 3138467 h 4732613"/>
              <a:gd name="connsiteX2" fmla="*/ 2817602 w 4193197"/>
              <a:gd name="connsiteY2" fmla="*/ 3293369 h 4732613"/>
              <a:gd name="connsiteX3" fmla="*/ 3694648 w 4193197"/>
              <a:gd name="connsiteY3" fmla="*/ 3318714 h 4732613"/>
              <a:gd name="connsiteX4" fmla="*/ 3739953 w 4193197"/>
              <a:gd name="connsiteY4" fmla="*/ 2863915 h 4732613"/>
              <a:gd name="connsiteX5" fmla="*/ 3894780 w 4193197"/>
              <a:gd name="connsiteY5" fmla="*/ 2718532 h 4732613"/>
              <a:gd name="connsiteX6" fmla="*/ 3849533 w 4193197"/>
              <a:gd name="connsiteY6" fmla="*/ 2632168 h 4732613"/>
              <a:gd name="connsiteX7" fmla="*/ 3937577 w 4193197"/>
              <a:gd name="connsiteY7" fmla="*/ 2536090 h 4732613"/>
              <a:gd name="connsiteX8" fmla="*/ 3870902 w 4193197"/>
              <a:gd name="connsiteY8" fmla="*/ 2327368 h 4732613"/>
              <a:gd name="connsiteX9" fmla="*/ 4193179 w 4193197"/>
              <a:gd name="connsiteY9" fmla="*/ 2117819 h 4732613"/>
              <a:gd name="connsiteX10" fmla="*/ 3777308 w 4193197"/>
              <a:gd name="connsiteY10" fmla="*/ 1501095 h 4732613"/>
              <a:gd name="connsiteX11" fmla="*/ 2185723 w 4193197"/>
              <a:gd name="connsiteY11" fmla="*/ 38 h 4732613"/>
              <a:gd name="connsiteX12" fmla="*/ 734030 w 4193197"/>
              <a:gd name="connsiteY12" fmla="*/ 949391 h 4732613"/>
              <a:gd name="connsiteX13" fmla="*/ 1201500 w 4193197"/>
              <a:gd name="connsiteY13" fmla="*/ 2874269 h 4732613"/>
              <a:gd name="connsiteX14" fmla="*/ 0 w 4193197"/>
              <a:gd name="connsiteY14" fmla="*/ 4732613 h 4732613"/>
              <a:gd name="connsiteX0" fmla="*/ 2171154 w 4193197"/>
              <a:gd name="connsiteY0" fmla="*/ 2793543 h 4732613"/>
              <a:gd name="connsiteX1" fmla="*/ 2357263 w 4193197"/>
              <a:gd name="connsiteY1" fmla="*/ 3138467 h 4732613"/>
              <a:gd name="connsiteX2" fmla="*/ 2817602 w 4193197"/>
              <a:gd name="connsiteY2" fmla="*/ 3293369 h 4732613"/>
              <a:gd name="connsiteX3" fmla="*/ 3694648 w 4193197"/>
              <a:gd name="connsiteY3" fmla="*/ 3318714 h 4732613"/>
              <a:gd name="connsiteX4" fmla="*/ 3739953 w 4193197"/>
              <a:gd name="connsiteY4" fmla="*/ 2863915 h 4732613"/>
              <a:gd name="connsiteX5" fmla="*/ 3894780 w 4193197"/>
              <a:gd name="connsiteY5" fmla="*/ 2718532 h 4732613"/>
              <a:gd name="connsiteX6" fmla="*/ 3849533 w 4193197"/>
              <a:gd name="connsiteY6" fmla="*/ 2632168 h 4732613"/>
              <a:gd name="connsiteX7" fmla="*/ 3937577 w 4193197"/>
              <a:gd name="connsiteY7" fmla="*/ 2536090 h 4732613"/>
              <a:gd name="connsiteX8" fmla="*/ 3870902 w 4193197"/>
              <a:gd name="connsiteY8" fmla="*/ 2327368 h 4732613"/>
              <a:gd name="connsiteX9" fmla="*/ 4193179 w 4193197"/>
              <a:gd name="connsiteY9" fmla="*/ 2117819 h 4732613"/>
              <a:gd name="connsiteX10" fmla="*/ 3777308 w 4193197"/>
              <a:gd name="connsiteY10" fmla="*/ 1501095 h 4732613"/>
              <a:gd name="connsiteX11" fmla="*/ 2185723 w 4193197"/>
              <a:gd name="connsiteY11" fmla="*/ 38 h 4732613"/>
              <a:gd name="connsiteX12" fmla="*/ 734030 w 4193197"/>
              <a:gd name="connsiteY12" fmla="*/ 949391 h 4732613"/>
              <a:gd name="connsiteX13" fmla="*/ 1201500 w 4193197"/>
              <a:gd name="connsiteY13" fmla="*/ 2874269 h 4732613"/>
              <a:gd name="connsiteX14" fmla="*/ 0 w 4193197"/>
              <a:gd name="connsiteY14" fmla="*/ 4732613 h 4732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93197" h="4732613">
                <a:moveTo>
                  <a:pt x="2171154" y="2793543"/>
                </a:moveTo>
                <a:cubicBezTo>
                  <a:pt x="2171137" y="2796491"/>
                  <a:pt x="2241171" y="3055163"/>
                  <a:pt x="2357263" y="3138467"/>
                </a:cubicBezTo>
                <a:cubicBezTo>
                  <a:pt x="2473355" y="3221771"/>
                  <a:pt x="2602241" y="3253280"/>
                  <a:pt x="2817602" y="3293369"/>
                </a:cubicBezTo>
                <a:cubicBezTo>
                  <a:pt x="3120276" y="3326939"/>
                  <a:pt x="3353266" y="3509048"/>
                  <a:pt x="3694648" y="3318714"/>
                </a:cubicBezTo>
                <a:cubicBezTo>
                  <a:pt x="3836971" y="3193620"/>
                  <a:pt x="3740754" y="3068524"/>
                  <a:pt x="3739953" y="2863915"/>
                </a:cubicBezTo>
                <a:cubicBezTo>
                  <a:pt x="3775679" y="2763640"/>
                  <a:pt x="3886456" y="2819891"/>
                  <a:pt x="3894780" y="2718532"/>
                </a:cubicBezTo>
                <a:cubicBezTo>
                  <a:pt x="3894481" y="2664225"/>
                  <a:pt x="3872007" y="2665768"/>
                  <a:pt x="3849533" y="2632168"/>
                </a:cubicBezTo>
                <a:cubicBezTo>
                  <a:pt x="3878881" y="2600142"/>
                  <a:pt x="3931042" y="2590928"/>
                  <a:pt x="3937577" y="2536090"/>
                </a:cubicBezTo>
                <a:cubicBezTo>
                  <a:pt x="3940460" y="2476644"/>
                  <a:pt x="3869273" y="2411520"/>
                  <a:pt x="3870902" y="2327368"/>
                </a:cubicBezTo>
                <a:cubicBezTo>
                  <a:pt x="3906766" y="2246916"/>
                  <a:pt x="4161291" y="2257906"/>
                  <a:pt x="4193179" y="2117819"/>
                </a:cubicBezTo>
                <a:cubicBezTo>
                  <a:pt x="4196354" y="1985132"/>
                  <a:pt x="3794012" y="1784857"/>
                  <a:pt x="3777308" y="1501095"/>
                </a:cubicBezTo>
                <a:cubicBezTo>
                  <a:pt x="3788793" y="-21000"/>
                  <a:pt x="2469554" y="2993"/>
                  <a:pt x="2185723" y="38"/>
                </a:cubicBezTo>
                <a:cubicBezTo>
                  <a:pt x="1850254" y="-3455"/>
                  <a:pt x="986143" y="238773"/>
                  <a:pt x="734030" y="949391"/>
                </a:cubicBezTo>
                <a:cubicBezTo>
                  <a:pt x="415922" y="2116797"/>
                  <a:pt x="1089409" y="2188910"/>
                  <a:pt x="1201500" y="2874269"/>
                </a:cubicBezTo>
                <a:cubicBezTo>
                  <a:pt x="1152798" y="3891015"/>
                  <a:pt x="200250" y="4412113"/>
                  <a:pt x="0" y="4732613"/>
                </a:cubicBezTo>
              </a:path>
            </a:pathLst>
          </a:cu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286"/>
            <a:endParaRPr lang="ko-KR" altLang="en-US" sz="1200">
              <a:solidFill>
                <a:prstClr val="black"/>
              </a:solidFill>
            </a:endParaRPr>
          </a:p>
        </p:txBody>
      </p:sp>
      <p:sp>
        <p:nvSpPr>
          <p:cNvPr id="8" name="Rounded Rectangle 44">
            <a:extLst>
              <a:ext uri="{FF2B5EF4-FFF2-40B4-BE49-F238E27FC236}">
                <a16:creationId xmlns:a16="http://schemas.microsoft.com/office/drawing/2014/main" id="{77D21E5A-5A90-4B88-9373-9BE1D1344387}"/>
              </a:ext>
            </a:extLst>
          </p:cNvPr>
          <p:cNvSpPr/>
          <p:nvPr/>
        </p:nvSpPr>
        <p:spPr>
          <a:xfrm rot="7829983">
            <a:off x="7584581" y="5450742"/>
            <a:ext cx="458100" cy="516950"/>
          </a:xfrm>
          <a:custGeom>
            <a:avLst/>
            <a:gdLst/>
            <a:ahLst/>
            <a:cxnLst/>
            <a:rect l="l" t="t" r="r" b="b"/>
            <a:pathLst>
              <a:path w="699269" h="692934">
                <a:moveTo>
                  <a:pt x="26360" y="26360"/>
                </a:moveTo>
                <a:cubicBezTo>
                  <a:pt x="42647" y="10073"/>
                  <a:pt x="65146" y="0"/>
                  <a:pt x="90000" y="0"/>
                </a:cubicBezTo>
                <a:lnTo>
                  <a:pt x="592842" y="0"/>
                </a:lnTo>
                <a:cubicBezTo>
                  <a:pt x="611921" y="0"/>
                  <a:pt x="629613" y="5937"/>
                  <a:pt x="643226" y="17423"/>
                </a:cubicBezTo>
                <a:cubicBezTo>
                  <a:pt x="676871" y="30645"/>
                  <a:pt x="700085" y="63878"/>
                  <a:pt x="699248" y="102177"/>
                </a:cubicBezTo>
                <a:lnTo>
                  <a:pt x="688269" y="604899"/>
                </a:lnTo>
                <a:cubicBezTo>
                  <a:pt x="687184" y="654593"/>
                  <a:pt x="646020" y="693998"/>
                  <a:pt x="596326" y="692913"/>
                </a:cubicBezTo>
                <a:cubicBezTo>
                  <a:pt x="546632" y="691828"/>
                  <a:pt x="507227" y="650664"/>
                  <a:pt x="508312" y="600970"/>
                </a:cubicBezTo>
                <a:lnTo>
                  <a:pt x="517506" y="179999"/>
                </a:lnTo>
                <a:lnTo>
                  <a:pt x="90000" y="180000"/>
                </a:lnTo>
                <a:cubicBezTo>
                  <a:pt x="40294" y="180000"/>
                  <a:pt x="0" y="139706"/>
                  <a:pt x="0" y="90000"/>
                </a:cubicBezTo>
                <a:cubicBezTo>
                  <a:pt x="0" y="65147"/>
                  <a:pt x="10073" y="42647"/>
                  <a:pt x="26360" y="26360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BE2FAE09-A391-4955-BEEC-E37C286D8D60}"/>
              </a:ext>
            </a:extLst>
          </p:cNvPr>
          <p:cNvSpPr/>
          <p:nvPr/>
        </p:nvSpPr>
        <p:spPr>
          <a:xfrm>
            <a:off x="3439296" y="3898258"/>
            <a:ext cx="8308567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r-TR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“KİŞİYE ÖZEL” ibareli belge zarfı açılmadan zarf üzerinde yer alan bilgiler, </a:t>
            </a:r>
            <a:r>
              <a:rPr lang="tr-TR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EBYS’ye</a:t>
            </a:r>
            <a:r>
              <a:rPr lang="tr-TR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veya kurumsal belge kayıt sistemine kaydedilmeli ve ilgilisine teslim edilmelidir. </a:t>
            </a: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5A972D04-B39A-43AF-A282-84775054FD82}"/>
              </a:ext>
            </a:extLst>
          </p:cNvPr>
          <p:cNvSpPr/>
          <p:nvPr/>
        </p:nvSpPr>
        <p:spPr>
          <a:xfrm>
            <a:off x="3439296" y="4993655"/>
            <a:ext cx="8395653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r-TR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“KİŞİYE ÖZEL” ibareli belge üzerinde yalnızca ilgili kişi tasarruf hakkına sahiptir ve belge, ilgilinin talebi ile </a:t>
            </a:r>
            <a:r>
              <a:rPr lang="tr-TR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EBYS’ye</a:t>
            </a:r>
            <a:r>
              <a:rPr lang="tr-TR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kaydedilmelidir.</a:t>
            </a: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0D32FA4E-85C3-4AD8-B486-31775ADCD679}"/>
              </a:ext>
            </a:extLst>
          </p:cNvPr>
          <p:cNvSpPr/>
          <p:nvPr/>
        </p:nvSpPr>
        <p:spPr>
          <a:xfrm>
            <a:off x="3439296" y="6086086"/>
            <a:ext cx="8395653" cy="6155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r-TR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“KİŞİYE ÖZEL” ibaresi taşıyan zarfın üzerinde muhatabın belirtilmemesi </a:t>
            </a:r>
            <a:r>
              <a:rPr lang="tr-TR" sz="1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veya bulunamaması </a:t>
            </a:r>
            <a:r>
              <a:rPr lang="tr-TR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durumunda zarf, ilgili makama teslim edilmelidir.</a:t>
            </a:r>
          </a:p>
        </p:txBody>
      </p:sp>
      <p:sp>
        <p:nvSpPr>
          <p:cNvPr id="12" name="Rounded Rectangle 44">
            <a:extLst>
              <a:ext uri="{FF2B5EF4-FFF2-40B4-BE49-F238E27FC236}">
                <a16:creationId xmlns:a16="http://schemas.microsoft.com/office/drawing/2014/main" id="{77D21E5A-5A90-4B88-9373-9BE1D1344387}"/>
              </a:ext>
            </a:extLst>
          </p:cNvPr>
          <p:cNvSpPr/>
          <p:nvPr/>
        </p:nvSpPr>
        <p:spPr>
          <a:xfrm rot="7829983">
            <a:off x="7511302" y="4372298"/>
            <a:ext cx="458100" cy="516950"/>
          </a:xfrm>
          <a:custGeom>
            <a:avLst/>
            <a:gdLst/>
            <a:ahLst/>
            <a:cxnLst/>
            <a:rect l="l" t="t" r="r" b="b"/>
            <a:pathLst>
              <a:path w="699269" h="692934">
                <a:moveTo>
                  <a:pt x="26360" y="26360"/>
                </a:moveTo>
                <a:cubicBezTo>
                  <a:pt x="42647" y="10073"/>
                  <a:pt x="65146" y="0"/>
                  <a:pt x="90000" y="0"/>
                </a:cubicBezTo>
                <a:lnTo>
                  <a:pt x="592842" y="0"/>
                </a:lnTo>
                <a:cubicBezTo>
                  <a:pt x="611921" y="0"/>
                  <a:pt x="629613" y="5937"/>
                  <a:pt x="643226" y="17423"/>
                </a:cubicBezTo>
                <a:cubicBezTo>
                  <a:pt x="676871" y="30645"/>
                  <a:pt x="700085" y="63878"/>
                  <a:pt x="699248" y="102177"/>
                </a:cubicBezTo>
                <a:lnTo>
                  <a:pt x="688269" y="604899"/>
                </a:lnTo>
                <a:cubicBezTo>
                  <a:pt x="687184" y="654593"/>
                  <a:pt x="646020" y="693998"/>
                  <a:pt x="596326" y="692913"/>
                </a:cubicBezTo>
                <a:cubicBezTo>
                  <a:pt x="546632" y="691828"/>
                  <a:pt x="507227" y="650664"/>
                  <a:pt x="508312" y="600970"/>
                </a:cubicBezTo>
                <a:lnTo>
                  <a:pt x="517506" y="179999"/>
                </a:lnTo>
                <a:lnTo>
                  <a:pt x="90000" y="180000"/>
                </a:lnTo>
                <a:cubicBezTo>
                  <a:pt x="40294" y="180000"/>
                  <a:pt x="0" y="139706"/>
                  <a:pt x="0" y="90000"/>
                </a:cubicBezTo>
                <a:cubicBezTo>
                  <a:pt x="0" y="65147"/>
                  <a:pt x="10073" y="42647"/>
                  <a:pt x="26360" y="26360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AACA90EE-FC10-49EC-8B66-58327094BE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7" t="4930" r="2108" b="3740"/>
          <a:stretch/>
        </p:blipFill>
        <p:spPr>
          <a:xfrm>
            <a:off x="7637122" y="1273441"/>
            <a:ext cx="4313583" cy="189837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atır Belirtme Çizgisi 1 14"/>
          <p:cNvSpPr/>
          <p:nvPr/>
        </p:nvSpPr>
        <p:spPr>
          <a:xfrm>
            <a:off x="3517782" y="1815297"/>
            <a:ext cx="3950547" cy="1358271"/>
          </a:xfrm>
          <a:prstGeom prst="borderCallout1">
            <a:avLst>
              <a:gd name="adj1" fmla="val 54830"/>
              <a:gd name="adj2" fmla="val -1096"/>
              <a:gd name="adj3" fmla="val 93501"/>
              <a:gd name="adj4" fmla="val -28012"/>
            </a:avLst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Dikdörtgen 15"/>
          <p:cNvSpPr/>
          <p:nvPr/>
        </p:nvSpPr>
        <p:spPr>
          <a:xfrm>
            <a:off x="3575441" y="1808623"/>
            <a:ext cx="38352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Kişiye Özel, bir gizlilik derecesinden ziyade belgenin ilgilisine teslim edilmesini ve sonrasında yürütülecek süreci ifade eder.</a:t>
            </a:r>
          </a:p>
        </p:txBody>
      </p:sp>
    </p:spTree>
    <p:extLst>
      <p:ext uri="{BB962C8B-B14F-4D97-AF65-F5344CB8AC3E}">
        <p14:creationId xmlns:p14="http://schemas.microsoft.com/office/powerpoint/2010/main" val="364698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bg1"/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bg1"/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bg1"/>
                </a:solidFill>
                <a:latin typeface="Candara Light" panose="020E0502030303020204" pitchFamily="34" charset="0"/>
              </a:rPr>
              <a:t>27: Sayfa Numarası</a:t>
            </a:r>
            <a:endParaRPr lang="tr-TR" sz="2000" b="1" dirty="0">
              <a:solidFill>
                <a:schemeClr val="bg1"/>
              </a:solidFill>
              <a:latin typeface="Candara Light" panose="020E0502030303020204" pitchFamily="34" charset="0"/>
            </a:endParaRPr>
          </a:p>
        </p:txBody>
      </p:sp>
      <p:pic>
        <p:nvPicPr>
          <p:cNvPr id="48" name="Resim 47"/>
          <p:cNvPicPr>
            <a:picLocks noChangeAspect="1"/>
          </p:cNvPicPr>
          <p:nvPr/>
        </p:nvPicPr>
        <p:blipFill rotWithShape="1">
          <a:blip r:embed="rId4"/>
          <a:srcRect t="64597"/>
          <a:stretch/>
        </p:blipFill>
        <p:spPr>
          <a:xfrm>
            <a:off x="6366933" y="3782226"/>
            <a:ext cx="5369066" cy="2728641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47" name="Resim 46"/>
          <p:cNvPicPr>
            <a:picLocks noChangeAspect="1"/>
          </p:cNvPicPr>
          <p:nvPr/>
        </p:nvPicPr>
        <p:blipFill rotWithShape="1">
          <a:blip r:embed="rId5"/>
          <a:srcRect t="76851"/>
          <a:stretch/>
        </p:blipFill>
        <p:spPr>
          <a:xfrm>
            <a:off x="3393169" y="3710933"/>
            <a:ext cx="6967518" cy="212260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9" name="Dikdörtgen 8"/>
          <p:cNvSpPr/>
          <p:nvPr/>
        </p:nvSpPr>
        <p:spPr>
          <a:xfrm>
            <a:off x="659790" y="1621745"/>
            <a:ext cx="980501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Üst yazısı birden fazla sayfa tutan belgelerde ve belgeye ek yapılan dokümanlarda </a:t>
            </a:r>
          </a:p>
          <a:p>
            <a:r>
              <a:rPr lang="tr-TR" sz="2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‘‘Sayfa Numarası’’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iletişim </a:t>
            </a:r>
            <a:r>
              <a:rPr lang="tr-TR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bilgilerinin altında </a:t>
            </a:r>
            <a:r>
              <a:rPr lang="tr-TR" sz="2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 sayfanın ortasında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toplam </a:t>
            </a:r>
            <a:r>
              <a:rPr lang="tr-TR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sayfa sayısının kaçıncısı </a:t>
            </a:r>
            <a:r>
              <a:rPr lang="tr-TR" sz="2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olduğunu </a:t>
            </a:r>
            <a:r>
              <a:rPr lang="tr-TR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gösterecek şekilde belirtilir. </a:t>
            </a:r>
          </a:p>
        </p:txBody>
      </p:sp>
      <p:sp>
        <p:nvSpPr>
          <p:cNvPr id="51" name="Oval 50"/>
          <p:cNvSpPr/>
          <p:nvPr/>
        </p:nvSpPr>
        <p:spPr>
          <a:xfrm>
            <a:off x="6273799" y="5300133"/>
            <a:ext cx="1278467" cy="533399"/>
          </a:xfrm>
          <a:prstGeom prst="ellipse">
            <a:avLst/>
          </a:prstGeom>
          <a:noFill/>
          <a:ln>
            <a:solidFill>
              <a:srgbClr val="B624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2" name="Oval 51"/>
          <p:cNvSpPr/>
          <p:nvPr/>
        </p:nvSpPr>
        <p:spPr>
          <a:xfrm>
            <a:off x="8517466" y="6047042"/>
            <a:ext cx="1278467" cy="429130"/>
          </a:xfrm>
          <a:prstGeom prst="ellipse">
            <a:avLst/>
          </a:prstGeom>
          <a:noFill/>
          <a:ln>
            <a:solidFill>
              <a:srgbClr val="B624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018169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84D8D78-135C-417E-9CB3-F9CAA7C74A51}"/>
              </a:ext>
            </a:extLst>
          </p:cNvPr>
          <p:cNvSpPr txBox="1">
            <a:spLocks/>
          </p:cNvSpPr>
          <p:nvPr/>
        </p:nvSpPr>
        <p:spPr>
          <a:xfrm>
            <a:off x="6663598" y="531898"/>
            <a:ext cx="6105833" cy="4954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Wingdings" panose="05000000000000000000" pitchFamily="2" charset="2"/>
              <a:buChar char="§"/>
            </a:pPr>
            <a:r>
              <a:rPr lang="tr-TR" sz="3200" dirty="0" smtClean="0">
                <a:solidFill>
                  <a:prstClr val="white"/>
                </a:solidFill>
                <a:latin typeface="Calibri" panose="020F0502020204030204"/>
              </a:rPr>
              <a:t>Belgenin Çoğaltılması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tr-TR" sz="3200" dirty="0" smtClean="0">
                <a:solidFill>
                  <a:prstClr val="white"/>
                </a:solidFill>
                <a:latin typeface="Calibri" panose="020F0502020204030204"/>
              </a:rPr>
              <a:t>Belgenin Elektronik Ortamda Gönderilmesi ve Alınması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tr-TR" sz="3200" dirty="0" smtClean="0">
                <a:solidFill>
                  <a:prstClr val="white"/>
                </a:solidFill>
                <a:latin typeface="Calibri" panose="020F0502020204030204"/>
              </a:rPr>
              <a:t>Belgenin Fiziksel Ortamda Gönderilmesi ve Alınması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tr-TR" sz="3200" dirty="0" smtClean="0">
                <a:solidFill>
                  <a:prstClr val="white"/>
                </a:solidFill>
                <a:latin typeface="Calibri" panose="020F0502020204030204"/>
              </a:rPr>
              <a:t>Belgenin İade Edilmesi</a:t>
            </a:r>
            <a:endParaRPr lang="tr-TR" sz="32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004683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bg1"/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bg1"/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bg1"/>
                </a:solidFill>
                <a:latin typeface="Candara Light" panose="020E0502030303020204" pitchFamily="34" charset="0"/>
              </a:rPr>
              <a:t>29: Belgenin Çoğaltılması</a:t>
            </a:r>
            <a:endParaRPr lang="tr-TR" sz="2000" b="1" dirty="0">
              <a:solidFill>
                <a:schemeClr val="bg1"/>
              </a:solidFill>
              <a:latin typeface="Candara Light" panose="020E0502030303020204" pitchFamily="34" charset="0"/>
            </a:endParaRPr>
          </a:p>
        </p:txBody>
      </p:sp>
      <p:sp>
        <p:nvSpPr>
          <p:cNvPr id="31" name="TextBox 141">
            <a:extLst>
              <a:ext uri="{FF2B5EF4-FFF2-40B4-BE49-F238E27FC236}">
                <a16:creationId xmlns:a16="http://schemas.microsoft.com/office/drawing/2014/main" id="{563CA98C-B162-462A-AEAC-EDEB3F4413B9}"/>
              </a:ext>
            </a:extLst>
          </p:cNvPr>
          <p:cNvSpPr txBox="1"/>
          <p:nvPr/>
        </p:nvSpPr>
        <p:spPr>
          <a:xfrm>
            <a:off x="4348309" y="2481326"/>
            <a:ext cx="634410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19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Güvenli elektronik imza ile imzalanan belgenin çoğaltılması gerektiğinde </a:t>
            </a:r>
            <a:r>
              <a:rPr lang="tr-TR" sz="19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‘‘yetkili kişiler’’ </a:t>
            </a:r>
            <a:r>
              <a:rPr lang="tr-TR" sz="19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tarafından belgenin çıktısı alınmalıdır. </a:t>
            </a:r>
          </a:p>
        </p:txBody>
      </p:sp>
      <p:sp>
        <p:nvSpPr>
          <p:cNvPr id="4" name="Dikdörtgen 3"/>
          <p:cNvSpPr/>
          <p:nvPr/>
        </p:nvSpPr>
        <p:spPr>
          <a:xfrm>
            <a:off x="4402189" y="4704171"/>
            <a:ext cx="74649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Belge çıktısında belgenin doğrulama bilgilerinin olması zorunludur. </a:t>
            </a:r>
          </a:p>
          <a:p>
            <a:pPr algn="just"/>
            <a:r>
              <a:rPr lang="tr-T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Böylece Dijital Türkiye (e-Devlet) üzerinden belgenin asıl nüshasına </a:t>
            </a:r>
            <a:r>
              <a:rPr lang="tr-TR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ulaşılıp </a:t>
            </a:r>
            <a:r>
              <a:rPr lang="tr-T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doğrulama işlemi yapılabilir. </a:t>
            </a:r>
          </a:p>
        </p:txBody>
      </p:sp>
      <p:sp>
        <p:nvSpPr>
          <p:cNvPr id="57" name="Frame 17">
            <a:extLst>
              <a:ext uri="{FF2B5EF4-FFF2-40B4-BE49-F238E27FC236}">
                <a16:creationId xmlns:a16="http://schemas.microsoft.com/office/drawing/2014/main" id="{C23B032E-EE11-45CC-AA17-8F96B7C068B9}"/>
              </a:ext>
            </a:extLst>
          </p:cNvPr>
          <p:cNvSpPr/>
          <p:nvPr/>
        </p:nvSpPr>
        <p:spPr>
          <a:xfrm>
            <a:off x="3653620" y="4814208"/>
            <a:ext cx="694689" cy="70325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prstClr val="black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8899" y="1660121"/>
            <a:ext cx="3702066" cy="313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603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7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5000">
              <a:schemeClr val="accent6">
                <a:lumMod val="0"/>
                <a:lumOff val="100000"/>
              </a:schemeClr>
            </a:gs>
            <a:gs pos="64000">
              <a:schemeClr val="accent6">
                <a:lumMod val="100000"/>
                <a:alpha val="51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" y="108155"/>
            <a:ext cx="1099151" cy="1032386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A10BC54-DBCC-4635-BD99-355A4E0FB0D8}"/>
              </a:ext>
            </a:extLst>
          </p:cNvPr>
          <p:cNvSpPr/>
          <p:nvPr/>
        </p:nvSpPr>
        <p:spPr>
          <a:xfrm>
            <a:off x="1229030" y="255016"/>
            <a:ext cx="5425790" cy="692497"/>
          </a:xfrm>
          <a:custGeom>
            <a:avLst/>
            <a:gdLst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0 w 5425790"/>
              <a:gd name="connsiteY3" fmla="*/ 784830 h 784830"/>
              <a:gd name="connsiteX4" fmla="*/ 0 w 5425790"/>
              <a:gd name="connsiteY4" fmla="*/ 0 h 784830"/>
              <a:gd name="connsiteX0" fmla="*/ 0 w 5425790"/>
              <a:gd name="connsiteY0" fmla="*/ 0 h 784830"/>
              <a:gd name="connsiteX1" fmla="*/ 5425790 w 5425790"/>
              <a:gd name="connsiteY1" fmla="*/ 0 h 784830"/>
              <a:gd name="connsiteX2" fmla="*/ 5425790 w 5425790"/>
              <a:gd name="connsiteY2" fmla="*/ 784830 h 784830"/>
              <a:gd name="connsiteX3" fmla="*/ 764499 w 5425790"/>
              <a:gd name="connsiteY3" fmla="*/ 769839 h 784830"/>
              <a:gd name="connsiteX4" fmla="*/ 0 w 5425790"/>
              <a:gd name="connsiteY4" fmla="*/ 0 h 7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790" h="784830">
                <a:moveTo>
                  <a:pt x="0" y="0"/>
                </a:moveTo>
                <a:lnTo>
                  <a:pt x="5425790" y="0"/>
                </a:lnTo>
                <a:lnTo>
                  <a:pt x="5425790" y="784830"/>
                </a:lnTo>
                <a:lnTo>
                  <a:pt x="764499" y="76983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tr-TR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Resmî Yazışmalarda Uygulanacak Usul ve Esaslar</a:t>
            </a:r>
          </a:p>
          <a:p>
            <a:pPr>
              <a:spcAft>
                <a:spcPts val="500"/>
              </a:spcAft>
            </a:pPr>
            <a:r>
              <a:rPr lang="tr-TR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Madde </a:t>
            </a:r>
            <a:r>
              <a:rPr lang="tr-TR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ndara Light" panose="020E0502030303020204" pitchFamily="34" charset="0"/>
              </a:rPr>
              <a:t>29: Belgenin Çoğaltılması</a:t>
            </a:r>
            <a:endParaRPr lang="tr-TR" sz="2000" b="1" dirty="0">
              <a:solidFill>
                <a:schemeClr val="tx1">
                  <a:lumMod val="90000"/>
                  <a:lumOff val="10000"/>
                </a:schemeClr>
              </a:solidFill>
              <a:latin typeface="Candara Light" panose="020E0502030303020204" pitchFamily="34" charset="0"/>
            </a:endParaRPr>
          </a:p>
        </p:txBody>
      </p:sp>
      <p:sp>
        <p:nvSpPr>
          <p:cNvPr id="48" name="Dikdörtgen 47">
            <a:extLst>
              <a:ext uri="{FF2B5EF4-FFF2-40B4-BE49-F238E27FC236}">
                <a16:creationId xmlns:a16="http://schemas.microsoft.com/office/drawing/2014/main" id="{38E9CEFE-839D-430E-8138-A6E676249A65}"/>
              </a:ext>
            </a:extLst>
          </p:cNvPr>
          <p:cNvSpPr/>
          <p:nvPr/>
        </p:nvSpPr>
        <p:spPr>
          <a:xfrm>
            <a:off x="13143567" y="3522813"/>
            <a:ext cx="94575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11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tr-TR" sz="2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4"/>
          <a:srcRect r="15741"/>
          <a:stretch/>
        </p:blipFill>
        <p:spPr>
          <a:xfrm>
            <a:off x="7072782" y="1033671"/>
            <a:ext cx="4622424" cy="58243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Dikdörtgen 6"/>
          <p:cNvSpPr/>
          <p:nvPr/>
        </p:nvSpPr>
        <p:spPr>
          <a:xfrm>
            <a:off x="181651" y="1568756"/>
            <a:ext cx="6473169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Zorunlu hâllerde veya olağanüstü durumlarda ya da Yönetmelik’in yürürlüğe girdiği tarihten önce </a:t>
            </a:r>
            <a:r>
              <a:rPr lang="tr-TR" sz="185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fiziksel ortamda hazırlanan ve gizlilik derecesi taşımayan bir belgeden</a:t>
            </a:r>
            <a:r>
              <a:rPr lang="tr-TR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örnek çıkartılması hâlinde, çoğaltılan belgenin uygun bir yerine “ASLI GİBİDİR” ibaresi konulmalıdır ve idarece yetkilendirilmiş görevli tarafından ad, soyadı, unvan ve tarih belirtilmek suretiyle imzalanmalıdır.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 şekilde çoğaltılan belge, asıl belge gibi kabul edilmelidir. 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5"/>
          <a:srcRect l="2762" t="6870" r="4177" b="8190"/>
          <a:stretch/>
        </p:blipFill>
        <p:spPr>
          <a:xfrm>
            <a:off x="8557591" y="4035287"/>
            <a:ext cx="3289852" cy="1351722"/>
          </a:xfrm>
          <a:prstGeom prst="rect">
            <a:avLst/>
          </a:prstGeom>
        </p:spPr>
      </p:pic>
      <p:sp>
        <p:nvSpPr>
          <p:cNvPr id="14" name="Dikdörtgen 13"/>
          <p:cNvSpPr/>
          <p:nvPr/>
        </p:nvSpPr>
        <p:spPr>
          <a:xfrm>
            <a:off x="3506598" y="2425148"/>
            <a:ext cx="2519733" cy="318052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5" name="Düz Ok Bağlayıcısı 14"/>
          <p:cNvCxnSpPr/>
          <p:nvPr/>
        </p:nvCxnSpPr>
        <p:spPr>
          <a:xfrm>
            <a:off x="4989443" y="2743200"/>
            <a:ext cx="3687418" cy="1379777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ikdörtgen 3"/>
          <p:cNvSpPr/>
          <p:nvPr/>
        </p:nvSpPr>
        <p:spPr>
          <a:xfrm>
            <a:off x="11078471" y="6453553"/>
            <a:ext cx="342737" cy="3179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490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175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Volsce template">
  <a:themeElements>
    <a:clrScheme name="Custom 347">
      <a:dk1>
        <a:srgbClr val="252831"/>
      </a:dk1>
      <a:lt1>
        <a:srgbClr val="FFFFFF"/>
      </a:lt1>
      <a:dk2>
        <a:srgbClr val="68728D"/>
      </a:dk2>
      <a:lt2>
        <a:srgbClr val="E9EDF3"/>
      </a:lt2>
      <a:accent1>
        <a:srgbClr val="7D89AC"/>
      </a:accent1>
      <a:accent2>
        <a:srgbClr val="728CD8"/>
      </a:accent2>
      <a:accent3>
        <a:srgbClr val="72D8D8"/>
      </a:accent3>
      <a:accent4>
        <a:srgbClr val="B1D872"/>
      </a:accent4>
      <a:accent5>
        <a:srgbClr val="F8D067"/>
      </a:accent5>
      <a:accent6>
        <a:srgbClr val="BDC3D3"/>
      </a:accent6>
      <a:hlink>
        <a:srgbClr val="7D89A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ection Break Slide Master">
  <a:themeElements>
    <a:clrScheme name="ALLPPT- BURGE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8BA16"/>
      </a:accent1>
      <a:accent2>
        <a:srgbClr val="454545"/>
      </a:accent2>
      <a:accent3>
        <a:srgbClr val="F8BA16"/>
      </a:accent3>
      <a:accent4>
        <a:srgbClr val="454545"/>
      </a:accent4>
      <a:accent5>
        <a:srgbClr val="F8BA16"/>
      </a:accent5>
      <a:accent6>
        <a:srgbClr val="454545"/>
      </a:accent6>
      <a:hlink>
        <a:srgbClr val="454545"/>
      </a:hlink>
      <a:folHlink>
        <a:srgbClr val="454545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Volsce template">
  <a:themeElements>
    <a:clrScheme name="Custom 347">
      <a:dk1>
        <a:srgbClr val="252831"/>
      </a:dk1>
      <a:lt1>
        <a:srgbClr val="FFFFFF"/>
      </a:lt1>
      <a:dk2>
        <a:srgbClr val="68728D"/>
      </a:dk2>
      <a:lt2>
        <a:srgbClr val="E9EDF3"/>
      </a:lt2>
      <a:accent1>
        <a:srgbClr val="7D89AC"/>
      </a:accent1>
      <a:accent2>
        <a:srgbClr val="728CD8"/>
      </a:accent2>
      <a:accent3>
        <a:srgbClr val="72D8D8"/>
      </a:accent3>
      <a:accent4>
        <a:srgbClr val="B1D872"/>
      </a:accent4>
      <a:accent5>
        <a:srgbClr val="F8D067"/>
      </a:accent5>
      <a:accent6>
        <a:srgbClr val="BDC3D3"/>
      </a:accent6>
      <a:hlink>
        <a:srgbClr val="7D89A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Volsce template">
  <a:themeElements>
    <a:clrScheme name="Custom 347">
      <a:dk1>
        <a:srgbClr val="252831"/>
      </a:dk1>
      <a:lt1>
        <a:srgbClr val="FFFFFF"/>
      </a:lt1>
      <a:dk2>
        <a:srgbClr val="68728D"/>
      </a:dk2>
      <a:lt2>
        <a:srgbClr val="E9EDF3"/>
      </a:lt2>
      <a:accent1>
        <a:srgbClr val="7D89AC"/>
      </a:accent1>
      <a:accent2>
        <a:srgbClr val="728CD8"/>
      </a:accent2>
      <a:accent3>
        <a:srgbClr val="72D8D8"/>
      </a:accent3>
      <a:accent4>
        <a:srgbClr val="B1D872"/>
      </a:accent4>
      <a:accent5>
        <a:srgbClr val="F8D067"/>
      </a:accent5>
      <a:accent6>
        <a:srgbClr val="BDC3D3"/>
      </a:accent6>
      <a:hlink>
        <a:srgbClr val="7D89A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9576</TotalTime>
  <Words>5864</Words>
  <Application>Microsoft Office PowerPoint</Application>
  <PresentationFormat>Geniş ekran</PresentationFormat>
  <Paragraphs>1103</Paragraphs>
  <Slides>109</Slides>
  <Notes>84</Notes>
  <HiddenSlides>0</HiddenSlides>
  <MMClips>1</MMClips>
  <ScaleCrop>false</ScaleCrop>
  <HeadingPairs>
    <vt:vector size="8" baseType="variant">
      <vt:variant>
        <vt:lpstr>Kullanılan Yazı Tipleri</vt:lpstr>
      </vt:variant>
      <vt:variant>
        <vt:i4>25</vt:i4>
      </vt:variant>
      <vt:variant>
        <vt:lpstr>Tema</vt:lpstr>
      </vt:variant>
      <vt:variant>
        <vt:i4>4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109</vt:i4>
      </vt:variant>
    </vt:vector>
  </HeadingPairs>
  <TitlesOfParts>
    <vt:vector size="139" baseType="lpstr">
      <vt:lpstr>Arial Unicode MS</vt:lpstr>
      <vt:lpstr>맑은 고딕</vt:lpstr>
      <vt:lpstr>Adobe Garamond Pro</vt:lpstr>
      <vt:lpstr>Adobe Garamond Pro Bold</vt:lpstr>
      <vt:lpstr>Arial</vt:lpstr>
      <vt:lpstr>Arial Narrow</vt:lpstr>
      <vt:lpstr>Bahnschrift</vt:lpstr>
      <vt:lpstr>Brush Script Std</vt:lpstr>
      <vt:lpstr>Calibri</vt:lpstr>
      <vt:lpstr>Calibri Light</vt:lpstr>
      <vt:lpstr>Candara</vt:lpstr>
      <vt:lpstr>Candara Light</vt:lpstr>
      <vt:lpstr>Corbel</vt:lpstr>
      <vt:lpstr>Courier New</vt:lpstr>
      <vt:lpstr>Elephant</vt:lpstr>
      <vt:lpstr>Georgia</vt:lpstr>
      <vt:lpstr>Lato</vt:lpstr>
      <vt:lpstr>Montserrat</vt:lpstr>
      <vt:lpstr>Montserrat Light</vt:lpstr>
      <vt:lpstr>Palatino Linotype</vt:lpstr>
      <vt:lpstr>Poppins</vt:lpstr>
      <vt:lpstr>Tahoma</vt:lpstr>
      <vt:lpstr>Times New Roman</vt:lpstr>
      <vt:lpstr>Vladimir Script</vt:lpstr>
      <vt:lpstr>Wingdings</vt:lpstr>
      <vt:lpstr>Volsce template</vt:lpstr>
      <vt:lpstr>Section Break Slide Master</vt:lpstr>
      <vt:lpstr>3_Volsce template</vt:lpstr>
      <vt:lpstr>4_Volsce template</vt:lpstr>
      <vt:lpstr>Acrobat Document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Nida Kayalı</dc:creator>
  <cp:lastModifiedBy>Eğitim</cp:lastModifiedBy>
  <cp:revision>564</cp:revision>
  <dcterms:created xsi:type="dcterms:W3CDTF">2020-06-24T07:46:59Z</dcterms:created>
  <dcterms:modified xsi:type="dcterms:W3CDTF">2022-10-19T05:37:48Z</dcterms:modified>
</cp:coreProperties>
</file>