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69" r:id="rId14"/>
    <p:sldId id="271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08048-0252-419B-8DFD-B7A1416CD460}" v="2" dt="2023-03-10T09:28:40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rim Güler" userId="09ddaac9-87e4-4058-9156-c4bb2cc38e1e" providerId="ADAL" clId="{35C08048-0252-419B-8DFD-B7A1416CD460}"/>
    <pc:docChg chg="undo redo custSel modSld">
      <pc:chgData name="Evrim Güler" userId="09ddaac9-87e4-4058-9156-c4bb2cc38e1e" providerId="ADAL" clId="{35C08048-0252-419B-8DFD-B7A1416CD460}" dt="2023-03-10T09:38:56.695" v="66"/>
      <pc:docMkLst>
        <pc:docMk/>
      </pc:docMkLst>
      <pc:sldChg chg="addSp delSp modSp mod modMedia setBg delAnim delDesignElem">
        <pc:chgData name="Evrim Güler" userId="09ddaac9-87e4-4058-9156-c4bb2cc38e1e" providerId="ADAL" clId="{35C08048-0252-419B-8DFD-B7A1416CD460}" dt="2023-03-10T09:35:31.076" v="34" actId="113"/>
        <pc:sldMkLst>
          <pc:docMk/>
          <pc:sldMk cId="2748716972" sldId="256"/>
        </pc:sldMkLst>
        <pc:spChg chg="mod">
          <ac:chgData name="Evrim Güler" userId="09ddaac9-87e4-4058-9156-c4bb2cc38e1e" providerId="ADAL" clId="{35C08048-0252-419B-8DFD-B7A1416CD460}" dt="2023-03-10T09:35:14.260" v="29" actId="26606"/>
          <ac:spMkLst>
            <pc:docMk/>
            <pc:sldMk cId="2748716972" sldId="256"/>
            <ac:spMk id="2" creationId="{44FBD964-9436-F60C-D1CA-04B694FC2E32}"/>
          </ac:spMkLst>
        </pc:spChg>
        <pc:spChg chg="mod">
          <ac:chgData name="Evrim Güler" userId="09ddaac9-87e4-4058-9156-c4bb2cc38e1e" providerId="ADAL" clId="{35C08048-0252-419B-8DFD-B7A1416CD460}" dt="2023-03-10T09:35:31.076" v="34" actId="113"/>
          <ac:spMkLst>
            <pc:docMk/>
            <pc:sldMk cId="2748716972" sldId="256"/>
            <ac:spMk id="3" creationId="{605F1AEC-1716-B72E-D8F5-D770F46227B2}"/>
          </ac:spMkLst>
        </pc:spChg>
        <pc:spChg chg="add del">
          <ac:chgData name="Evrim Güler" userId="09ddaac9-87e4-4058-9156-c4bb2cc38e1e" providerId="ADAL" clId="{35C08048-0252-419B-8DFD-B7A1416CD460}" dt="2023-03-10T09:29:37.508" v="9" actId="26606"/>
          <ac:spMkLst>
            <pc:docMk/>
            <pc:sldMk cId="2748716972" sldId="256"/>
            <ac:spMk id="9" creationId="{C1DD1A8A-57D5-4A81-AD04-532B043C5611}"/>
          </ac:spMkLst>
        </pc:spChg>
        <pc:spChg chg="add del">
          <ac:chgData name="Evrim Güler" userId="09ddaac9-87e4-4058-9156-c4bb2cc38e1e" providerId="ADAL" clId="{35C08048-0252-419B-8DFD-B7A1416CD460}" dt="2023-03-10T09:29:37.508" v="9" actId="26606"/>
          <ac:spMkLst>
            <pc:docMk/>
            <pc:sldMk cId="2748716972" sldId="256"/>
            <ac:spMk id="11" creationId="{007891EC-4501-44ED-A8C8-B11B6DB767AB}"/>
          </ac:spMkLst>
        </pc:spChg>
        <pc:spChg chg="add del">
          <ac:chgData name="Evrim Güler" userId="09ddaac9-87e4-4058-9156-c4bb2cc38e1e" providerId="ADAL" clId="{35C08048-0252-419B-8DFD-B7A1416CD460}" dt="2023-03-10T09:35:14.260" v="29" actId="26606"/>
          <ac:spMkLst>
            <pc:docMk/>
            <pc:sldMk cId="2748716972" sldId="256"/>
            <ac:spMk id="13" creationId="{F609FF9A-4FCE-468E-A86A-C9AB525EAE71}"/>
          </ac:spMkLst>
        </pc:spChg>
        <pc:spChg chg="add del">
          <ac:chgData name="Evrim Güler" userId="09ddaac9-87e4-4058-9156-c4bb2cc38e1e" providerId="ADAL" clId="{35C08048-0252-419B-8DFD-B7A1416CD460}" dt="2023-03-10T09:35:14.260" v="29" actId="26606"/>
          <ac:spMkLst>
            <pc:docMk/>
            <pc:sldMk cId="2748716972" sldId="256"/>
            <ac:spMk id="14" creationId="{021E12D4-3A88-428D-8E5E-AF1AFD923D63}"/>
          </ac:spMkLst>
        </pc:spChg>
        <pc:picChg chg="add del mod">
          <ac:chgData name="Evrim Güler" userId="09ddaac9-87e4-4058-9156-c4bb2cc38e1e" providerId="ADAL" clId="{35C08048-0252-419B-8DFD-B7A1416CD460}" dt="2023-03-10T09:29:37.508" v="9" actId="26606"/>
          <ac:picMkLst>
            <pc:docMk/>
            <pc:sldMk cId="2748716972" sldId="256"/>
            <ac:picMk id="5" creationId="{121E9A10-F1B4-EFA1-B920-DA2AB9250C78}"/>
          </ac:picMkLst>
        </pc:picChg>
        <pc:picChg chg="add del">
          <ac:chgData name="Evrim Güler" userId="09ddaac9-87e4-4058-9156-c4bb2cc38e1e" providerId="ADAL" clId="{35C08048-0252-419B-8DFD-B7A1416CD460}" dt="2023-03-10T09:35:14.260" v="29" actId="26606"/>
          <ac:picMkLst>
            <pc:docMk/>
            <pc:sldMk cId="2748716972" sldId="256"/>
            <ac:picMk id="15" creationId="{D96D9A8E-1F66-9C73-166A-F7DB790BEF53}"/>
          </ac:picMkLst>
        </pc:picChg>
      </pc:sldChg>
      <pc:sldChg chg="modSp modTransition">
        <pc:chgData name="Evrim Güler" userId="09ddaac9-87e4-4058-9156-c4bb2cc38e1e" providerId="ADAL" clId="{35C08048-0252-419B-8DFD-B7A1416CD460}" dt="2023-03-10T09:36:15.264" v="43"/>
        <pc:sldMkLst>
          <pc:docMk/>
          <pc:sldMk cId="2463277309" sldId="257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463277309" sldId="257"/>
            <ac:spMk id="2" creationId="{C3C12E2E-7EEC-D15F-7221-537A99B2D721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463277309" sldId="257"/>
            <ac:spMk id="9" creationId="{8A2E6454-F4FA-E1B8-A012-378C9867B68F}"/>
          </ac:spMkLst>
        </pc:spChg>
      </pc:sldChg>
      <pc:sldChg chg="addSp delSp modSp mod modTransition setBg delDesignElem">
        <pc:chgData name="Evrim Güler" userId="09ddaac9-87e4-4058-9156-c4bb2cc38e1e" providerId="ADAL" clId="{35C08048-0252-419B-8DFD-B7A1416CD460}" dt="2023-03-10T09:36:20.834" v="44"/>
        <pc:sldMkLst>
          <pc:docMk/>
          <pc:sldMk cId="3881416077" sldId="258"/>
        </pc:sldMkLst>
        <pc:spChg chg="mod">
          <ac:chgData name="Evrim Güler" userId="09ddaac9-87e4-4058-9156-c4bb2cc38e1e" providerId="ADAL" clId="{35C08048-0252-419B-8DFD-B7A1416CD460}" dt="2023-03-10T09:35:10.035" v="28" actId="26606"/>
          <ac:spMkLst>
            <pc:docMk/>
            <pc:sldMk cId="3881416077" sldId="258"/>
            <ac:spMk id="2" creationId="{26FEBE84-6733-94C8-C812-F5C7A9629B38}"/>
          </ac:spMkLst>
        </pc:spChg>
        <pc:spChg chg="mod">
          <ac:chgData name="Evrim Güler" userId="09ddaac9-87e4-4058-9156-c4bb2cc38e1e" providerId="ADAL" clId="{35C08048-0252-419B-8DFD-B7A1416CD460}" dt="2023-03-10T09:35:10.035" v="28" actId="26606"/>
          <ac:spMkLst>
            <pc:docMk/>
            <pc:sldMk cId="3881416077" sldId="258"/>
            <ac:spMk id="3" creationId="{5957982D-D3CB-124F-60FA-656E24D779C0}"/>
          </ac:spMkLst>
        </pc:spChg>
        <pc:spChg chg="mod ord">
          <ac:chgData name="Evrim Güler" userId="09ddaac9-87e4-4058-9156-c4bb2cc38e1e" providerId="ADAL" clId="{35C08048-0252-419B-8DFD-B7A1416CD460}" dt="2023-03-10T09:35:10.035" v="28" actId="26606"/>
          <ac:spMkLst>
            <pc:docMk/>
            <pc:sldMk cId="3881416077" sldId="258"/>
            <ac:spMk id="7" creationId="{2CC6C476-6A29-3484-27FF-0E543F3D963E}"/>
          </ac:spMkLst>
        </pc:spChg>
        <pc:spChg chg="add del">
          <ac:chgData name="Evrim Güler" userId="09ddaac9-87e4-4058-9156-c4bb2cc38e1e" providerId="ADAL" clId="{35C08048-0252-419B-8DFD-B7A1416CD460}" dt="2023-03-10T09:35:07.188" v="26" actId="26606"/>
          <ac:spMkLst>
            <pc:docMk/>
            <pc:sldMk cId="3881416077" sldId="258"/>
            <ac:spMk id="6148" creationId="{C4285719-470E-454C-AF62-8323075F1F5B}"/>
          </ac:spMkLst>
        </pc:spChg>
        <pc:spChg chg="add del">
          <ac:chgData name="Evrim Güler" userId="09ddaac9-87e4-4058-9156-c4bb2cc38e1e" providerId="ADAL" clId="{35C08048-0252-419B-8DFD-B7A1416CD460}" dt="2023-03-10T09:35:07.188" v="26" actId="26606"/>
          <ac:spMkLst>
            <pc:docMk/>
            <pc:sldMk cId="3881416077" sldId="258"/>
            <ac:spMk id="6149" creationId="{CD9FE4EF-C4D8-49A0-B2FF-81D8DB7D8A24}"/>
          </ac:spMkLst>
        </pc:spChg>
        <pc:spChg chg="add del">
          <ac:chgData name="Evrim Güler" userId="09ddaac9-87e4-4058-9156-c4bb2cc38e1e" providerId="ADAL" clId="{35C08048-0252-419B-8DFD-B7A1416CD460}" dt="2023-03-10T09:30:11.034" v="12" actId="26606"/>
          <ac:spMkLst>
            <pc:docMk/>
            <pc:sldMk cId="3881416077" sldId="258"/>
            <ac:spMk id="6151" creationId="{80DF40B2-80F7-4E71-B46C-284163F3654A}"/>
          </ac:spMkLst>
        </pc:spChg>
        <pc:spChg chg="add del">
          <ac:chgData name="Evrim Güler" userId="09ddaac9-87e4-4058-9156-c4bb2cc38e1e" providerId="ADAL" clId="{35C08048-0252-419B-8DFD-B7A1416CD460}" dt="2023-03-10T09:35:10.035" v="28" actId="26606"/>
          <ac:spMkLst>
            <pc:docMk/>
            <pc:sldMk cId="3881416077" sldId="258"/>
            <ac:spMk id="6153" creationId="{71877DBC-BB60-40F0-AC93-2ACDBAAE60CE}"/>
          </ac:spMkLst>
        </pc:spChg>
        <pc:spChg chg="add del">
          <ac:chgData name="Evrim Güler" userId="09ddaac9-87e4-4058-9156-c4bb2cc38e1e" providerId="ADAL" clId="{35C08048-0252-419B-8DFD-B7A1416CD460}" dt="2023-03-10T09:35:10.035" v="28" actId="26606"/>
          <ac:spMkLst>
            <pc:docMk/>
            <pc:sldMk cId="3881416077" sldId="258"/>
            <ac:spMk id="6154" creationId="{743AA782-23D1-4521-8CAD-47662984AA08}"/>
          </ac:spMkLst>
        </pc:spChg>
        <pc:spChg chg="add del">
          <ac:chgData name="Evrim Güler" userId="09ddaac9-87e4-4058-9156-c4bb2cc38e1e" providerId="ADAL" clId="{35C08048-0252-419B-8DFD-B7A1416CD460}" dt="2023-03-10T09:35:07.188" v="26" actId="26606"/>
          <ac:spMkLst>
            <pc:docMk/>
            <pc:sldMk cId="3881416077" sldId="258"/>
            <ac:spMk id="6155" creationId="{4300840D-0A0B-4512-BACA-B439D5B9C57C}"/>
          </ac:spMkLst>
        </pc:spChg>
        <pc:spChg chg="add del">
          <ac:chgData name="Evrim Güler" userId="09ddaac9-87e4-4058-9156-c4bb2cc38e1e" providerId="ADAL" clId="{35C08048-0252-419B-8DFD-B7A1416CD460}" dt="2023-03-10T09:35:07.188" v="26" actId="26606"/>
          <ac:spMkLst>
            <pc:docMk/>
            <pc:sldMk cId="3881416077" sldId="258"/>
            <ac:spMk id="6157" creationId="{D2B78728-A580-49A7-84F9-6EF6F583ADE0}"/>
          </ac:spMkLst>
        </pc:spChg>
        <pc:spChg chg="add del">
          <ac:chgData name="Evrim Güler" userId="09ddaac9-87e4-4058-9156-c4bb2cc38e1e" providerId="ADAL" clId="{35C08048-0252-419B-8DFD-B7A1416CD460}" dt="2023-03-10T09:35:07.188" v="26" actId="26606"/>
          <ac:spMkLst>
            <pc:docMk/>
            <pc:sldMk cId="3881416077" sldId="258"/>
            <ac:spMk id="6159" creationId="{38FAA1A1-D861-433F-88FA-1E9D6FD31D11}"/>
          </ac:spMkLst>
        </pc:spChg>
        <pc:spChg chg="add del">
          <ac:chgData name="Evrim Güler" userId="09ddaac9-87e4-4058-9156-c4bb2cc38e1e" providerId="ADAL" clId="{35C08048-0252-419B-8DFD-B7A1416CD460}" dt="2023-03-10T09:35:07.188" v="26" actId="26606"/>
          <ac:spMkLst>
            <pc:docMk/>
            <pc:sldMk cId="3881416077" sldId="258"/>
            <ac:spMk id="6161" creationId="{8D71EDA1-87BF-4D5D-AB79-F346FD19278A}"/>
          </ac:spMkLst>
        </pc:spChg>
        <pc:picChg chg="mod">
          <ac:chgData name="Evrim Güler" userId="09ddaac9-87e4-4058-9156-c4bb2cc38e1e" providerId="ADAL" clId="{35C08048-0252-419B-8DFD-B7A1416CD460}" dt="2023-03-10T09:35:10.035" v="28" actId="26606"/>
          <ac:picMkLst>
            <pc:docMk/>
            <pc:sldMk cId="3881416077" sldId="258"/>
            <ac:picMk id="6146" creationId="{41841A98-2253-1773-B1C1-2C36CA691B8D}"/>
          </ac:picMkLst>
        </pc:picChg>
      </pc:sldChg>
      <pc:sldChg chg="modSp modTransition">
        <pc:chgData name="Evrim Güler" userId="09ddaac9-87e4-4058-9156-c4bb2cc38e1e" providerId="ADAL" clId="{35C08048-0252-419B-8DFD-B7A1416CD460}" dt="2023-03-10T09:36:27.447" v="45"/>
        <pc:sldMkLst>
          <pc:docMk/>
          <pc:sldMk cId="2839664812" sldId="259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839664812" sldId="259"/>
            <ac:spMk id="2" creationId="{B101CE00-B6AA-FD1A-AF8A-CF2844B470ED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839664812" sldId="259"/>
            <ac:spMk id="16" creationId="{A06C3A5A-4187-5B49-0AE3-C229A98A5681}"/>
          </ac:spMkLst>
        </pc:spChg>
      </pc:sldChg>
      <pc:sldChg chg="addSp delSp modSp mod modTransition setBg">
        <pc:chgData name="Evrim Güler" userId="09ddaac9-87e4-4058-9156-c4bb2cc38e1e" providerId="ADAL" clId="{35C08048-0252-419B-8DFD-B7A1416CD460}" dt="2023-03-10T09:36:42.824" v="46"/>
        <pc:sldMkLst>
          <pc:docMk/>
          <pc:sldMk cId="7783916" sldId="260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7783916" sldId="260"/>
            <ac:spMk id="2" creationId="{39B726EE-E4D3-1269-FC18-8D995D1C9DE4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7783916" sldId="260"/>
            <ac:spMk id="3" creationId="{E9B9B6DB-0D97-054A-D220-7E8648358181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7783916" sldId="260"/>
            <ac:spMk id="7" creationId="{63D50133-86AC-A643-5189-2B9C9802D290}"/>
          </ac:spMkLst>
        </pc:spChg>
        <pc:spChg chg="add del">
          <ac:chgData name="Evrim Güler" userId="09ddaac9-87e4-4058-9156-c4bb2cc38e1e" providerId="ADAL" clId="{35C08048-0252-419B-8DFD-B7A1416CD460}" dt="2023-03-10T09:33:28.878" v="21" actId="26606"/>
          <ac:spMkLst>
            <pc:docMk/>
            <pc:sldMk cId="7783916" sldId="260"/>
            <ac:spMk id="1031" creationId="{058A14AF-9FB5-4CC7-BA35-E8E85D3EDF0E}"/>
          </ac:spMkLst>
        </pc:spChg>
        <pc:spChg chg="add del">
          <ac:chgData name="Evrim Güler" userId="09ddaac9-87e4-4058-9156-c4bb2cc38e1e" providerId="ADAL" clId="{35C08048-0252-419B-8DFD-B7A1416CD460}" dt="2023-03-10T09:33:28.878" v="21" actId="26606"/>
          <ac:spMkLst>
            <pc:docMk/>
            <pc:sldMk cId="7783916" sldId="260"/>
            <ac:spMk id="1033" creationId="{3A9A4357-BD1D-4622-A4FE-766E6AB8DE84}"/>
          </ac:spMkLst>
        </pc:spChg>
        <pc:spChg chg="add del">
          <ac:chgData name="Evrim Güler" userId="09ddaac9-87e4-4058-9156-c4bb2cc38e1e" providerId="ADAL" clId="{35C08048-0252-419B-8DFD-B7A1416CD460}" dt="2023-03-10T09:33:28.878" v="21" actId="26606"/>
          <ac:spMkLst>
            <pc:docMk/>
            <pc:sldMk cId="7783916" sldId="260"/>
            <ac:spMk id="1035" creationId="{E659831F-0D9A-4C63-9EBB-8435B85A440F}"/>
          </ac:spMkLst>
        </pc:spChg>
        <pc:spChg chg="add del">
          <ac:chgData name="Evrim Güler" userId="09ddaac9-87e4-4058-9156-c4bb2cc38e1e" providerId="ADAL" clId="{35C08048-0252-419B-8DFD-B7A1416CD460}" dt="2023-03-10T09:33:28.878" v="21" actId="26606"/>
          <ac:spMkLst>
            <pc:docMk/>
            <pc:sldMk cId="7783916" sldId="260"/>
            <ac:spMk id="1037" creationId="{E6995CE5-F890-4ABA-82A2-26507CE8D2A3}"/>
          </ac:spMkLst>
        </pc:spChg>
        <pc:picChg chg="mod">
          <ac:chgData name="Evrim Güler" userId="09ddaac9-87e4-4058-9156-c4bb2cc38e1e" providerId="ADAL" clId="{35C08048-0252-419B-8DFD-B7A1416CD460}" dt="2023-03-10T09:33:28.878" v="21" actId="26606"/>
          <ac:picMkLst>
            <pc:docMk/>
            <pc:sldMk cId="7783916" sldId="260"/>
            <ac:picMk id="1026" creationId="{7AC09577-EBA5-35A0-FA2F-F6D086AF845E}"/>
          </ac:picMkLst>
        </pc:picChg>
      </pc:sldChg>
      <pc:sldChg chg="modSp modTransition">
        <pc:chgData name="Evrim Güler" userId="09ddaac9-87e4-4058-9156-c4bb2cc38e1e" providerId="ADAL" clId="{35C08048-0252-419B-8DFD-B7A1416CD460}" dt="2023-03-10T09:36:50.719" v="47"/>
        <pc:sldMkLst>
          <pc:docMk/>
          <pc:sldMk cId="2842654854" sldId="261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842654854" sldId="261"/>
            <ac:spMk id="2" creationId="{053A8930-B541-7762-CDC9-B84DA1E3A717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842654854" sldId="261"/>
            <ac:spMk id="12" creationId="{83F87B63-21EF-B7E3-E6AD-6678E6CC8563}"/>
          </ac:spMkLst>
        </pc:spChg>
      </pc:sldChg>
      <pc:sldChg chg="modSp modTransition">
        <pc:chgData name="Evrim Güler" userId="09ddaac9-87e4-4058-9156-c4bb2cc38e1e" providerId="ADAL" clId="{35C08048-0252-419B-8DFD-B7A1416CD460}" dt="2023-03-10T09:37:10.664" v="49"/>
        <pc:sldMkLst>
          <pc:docMk/>
          <pc:sldMk cId="1294726054" sldId="262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294726054" sldId="262"/>
            <ac:spMk id="2" creationId="{87411B09-9F2B-9171-31FE-371F51AF2081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294726054" sldId="262"/>
            <ac:spMk id="14" creationId="{B1678405-52FB-FB6E-9688-3C96D6948E63}"/>
          </ac:spMkLst>
        </pc:spChg>
      </pc:sldChg>
      <pc:sldChg chg="modSp modTransition">
        <pc:chgData name="Evrim Güler" userId="09ddaac9-87e4-4058-9156-c4bb2cc38e1e" providerId="ADAL" clId="{35C08048-0252-419B-8DFD-B7A1416CD460}" dt="2023-03-10T09:37:00.768" v="48"/>
        <pc:sldMkLst>
          <pc:docMk/>
          <pc:sldMk cId="830850356" sldId="263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830850356" sldId="263"/>
            <ac:spMk id="2" creationId="{06F4A727-6214-0851-580F-2F9B10AC58B0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830850356" sldId="263"/>
            <ac:spMk id="10" creationId="{17D15EEB-1FE1-111E-900C-943C3DAEC6D0}"/>
          </ac:spMkLst>
        </pc:spChg>
        <pc:picChg chg="mod">
          <ac:chgData name="Evrim Güler" userId="09ddaac9-87e4-4058-9156-c4bb2cc38e1e" providerId="ADAL" clId="{35C08048-0252-419B-8DFD-B7A1416CD460}" dt="2023-03-10T09:35:09.464" v="27"/>
          <ac:picMkLst>
            <pc:docMk/>
            <pc:sldMk cId="830850356" sldId="263"/>
            <ac:picMk id="3074" creationId="{98C88734-19B4-A969-DF86-B47A2D7FCD57}"/>
          </ac:picMkLst>
        </pc:picChg>
      </pc:sldChg>
      <pc:sldChg chg="addSp delSp modSp mod modTransition setBg setClrOvrMap">
        <pc:chgData name="Evrim Güler" userId="09ddaac9-87e4-4058-9156-c4bb2cc38e1e" providerId="ADAL" clId="{35C08048-0252-419B-8DFD-B7A1416CD460}" dt="2023-03-10T09:37:23.952" v="51"/>
        <pc:sldMkLst>
          <pc:docMk/>
          <pc:sldMk cId="3352686071" sldId="264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3352686071" sldId="264"/>
            <ac:spMk id="2" creationId="{31A2138E-6A40-D83F-21B7-9811C670D49F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3352686071" sldId="264"/>
            <ac:spMk id="11" creationId="{1907394E-1694-BF49-4F0F-8214D4813AD7}"/>
          </ac:spMkLst>
        </pc:spChg>
        <pc:spChg chg="add del">
          <ac:chgData name="Evrim Güler" userId="09ddaac9-87e4-4058-9156-c4bb2cc38e1e" providerId="ADAL" clId="{35C08048-0252-419B-8DFD-B7A1416CD460}" dt="2023-03-10T09:33:02.086" v="20" actId="26606"/>
          <ac:spMkLst>
            <pc:docMk/>
            <pc:sldMk cId="3352686071" sldId="264"/>
            <ac:spMk id="4103" creationId="{0C498D70-E3F3-491D-AD66-F47DEC818355}"/>
          </ac:spMkLst>
        </pc:spChg>
        <pc:spChg chg="add del">
          <ac:chgData name="Evrim Güler" userId="09ddaac9-87e4-4058-9156-c4bb2cc38e1e" providerId="ADAL" clId="{35C08048-0252-419B-8DFD-B7A1416CD460}" dt="2023-03-10T09:33:02.086" v="20" actId="26606"/>
          <ac:spMkLst>
            <pc:docMk/>
            <pc:sldMk cId="3352686071" sldId="264"/>
            <ac:spMk id="4105" creationId="{593AFE2C-42B2-4C01-B3C4-EFFC4FA674D2}"/>
          </ac:spMkLst>
        </pc:spChg>
        <pc:spChg chg="add del">
          <ac:chgData name="Evrim Güler" userId="09ddaac9-87e4-4058-9156-c4bb2cc38e1e" providerId="ADAL" clId="{35C08048-0252-419B-8DFD-B7A1416CD460}" dt="2023-03-10T09:33:02.086" v="20" actId="26606"/>
          <ac:spMkLst>
            <pc:docMk/>
            <pc:sldMk cId="3352686071" sldId="264"/>
            <ac:spMk id="4107" creationId="{59C1EA7D-CC54-4A0A-B26F-2D24CAF26639}"/>
          </ac:spMkLst>
        </pc:spChg>
        <pc:spChg chg="add del">
          <ac:chgData name="Evrim Güler" userId="09ddaac9-87e4-4058-9156-c4bb2cc38e1e" providerId="ADAL" clId="{35C08048-0252-419B-8DFD-B7A1416CD460}" dt="2023-03-10T09:33:02.086" v="20" actId="26606"/>
          <ac:spMkLst>
            <pc:docMk/>
            <pc:sldMk cId="3352686071" sldId="264"/>
            <ac:spMk id="4109" creationId="{8791BC3C-724D-4C71-96CA-E85CE9C86537}"/>
          </ac:spMkLst>
        </pc:spChg>
        <pc:picChg chg="mod ord">
          <ac:chgData name="Evrim Güler" userId="09ddaac9-87e4-4058-9156-c4bb2cc38e1e" providerId="ADAL" clId="{35C08048-0252-419B-8DFD-B7A1416CD460}" dt="2023-03-10T09:33:02.086" v="20" actId="26606"/>
          <ac:picMkLst>
            <pc:docMk/>
            <pc:sldMk cId="3352686071" sldId="264"/>
            <ac:picMk id="4" creationId="{3866615E-FBA5-C8B4-59BB-6CCACB12E43D}"/>
          </ac:picMkLst>
        </pc:picChg>
        <pc:picChg chg="mod">
          <ac:chgData name="Evrim Güler" userId="09ddaac9-87e4-4058-9156-c4bb2cc38e1e" providerId="ADAL" clId="{35C08048-0252-419B-8DFD-B7A1416CD460}" dt="2023-03-10T09:33:02.086" v="20" actId="26606"/>
          <ac:picMkLst>
            <pc:docMk/>
            <pc:sldMk cId="3352686071" sldId="264"/>
            <ac:picMk id="5" creationId="{BB47A4A6-E3D8-9F41-D71E-1BF3DA980DE8}"/>
          </ac:picMkLst>
        </pc:picChg>
        <pc:picChg chg="mod">
          <ac:chgData name="Evrim Güler" userId="09ddaac9-87e4-4058-9156-c4bb2cc38e1e" providerId="ADAL" clId="{35C08048-0252-419B-8DFD-B7A1416CD460}" dt="2023-03-10T09:33:02.086" v="20" actId="26606"/>
          <ac:picMkLst>
            <pc:docMk/>
            <pc:sldMk cId="3352686071" sldId="264"/>
            <ac:picMk id="6" creationId="{CB6457AC-EF3C-CD20-A265-BECD83590A9F}"/>
          </ac:picMkLst>
        </pc:picChg>
        <pc:picChg chg="mod">
          <ac:chgData name="Evrim Güler" userId="09ddaac9-87e4-4058-9156-c4bb2cc38e1e" providerId="ADAL" clId="{35C08048-0252-419B-8DFD-B7A1416CD460}" dt="2023-03-10T09:33:02.086" v="20" actId="26606"/>
          <ac:picMkLst>
            <pc:docMk/>
            <pc:sldMk cId="3352686071" sldId="264"/>
            <ac:picMk id="7" creationId="{31283672-266F-1A10-961E-6BF766872ED7}"/>
          </ac:picMkLst>
        </pc:picChg>
        <pc:picChg chg="mod">
          <ac:chgData name="Evrim Güler" userId="09ddaac9-87e4-4058-9156-c4bb2cc38e1e" providerId="ADAL" clId="{35C08048-0252-419B-8DFD-B7A1416CD460}" dt="2023-03-10T09:33:02.086" v="20" actId="26606"/>
          <ac:picMkLst>
            <pc:docMk/>
            <pc:sldMk cId="3352686071" sldId="264"/>
            <ac:picMk id="4098" creationId="{598488BF-2A85-69A0-CFAE-39A2CFA87DD1}"/>
          </ac:picMkLst>
        </pc:picChg>
      </pc:sldChg>
      <pc:sldChg chg="modSp modTransition">
        <pc:chgData name="Evrim Güler" userId="09ddaac9-87e4-4058-9156-c4bb2cc38e1e" providerId="ADAL" clId="{35C08048-0252-419B-8DFD-B7A1416CD460}" dt="2023-03-10T09:37:50.431" v="55"/>
        <pc:sldMkLst>
          <pc:docMk/>
          <pc:sldMk cId="755481165" sldId="265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755481165" sldId="265"/>
            <ac:spMk id="2" creationId="{5B642D96-9E4D-824B-BF06-6EA64083744C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755481165" sldId="265"/>
            <ac:spMk id="10" creationId="{20330A06-132E-6F87-762B-3DA2EECD7159}"/>
          </ac:spMkLst>
        </pc:spChg>
      </pc:sldChg>
      <pc:sldChg chg="modSp modTransition">
        <pc:chgData name="Evrim Güler" userId="09ddaac9-87e4-4058-9156-c4bb2cc38e1e" providerId="ADAL" clId="{35C08048-0252-419B-8DFD-B7A1416CD460}" dt="2023-03-10T09:38:06.615" v="57"/>
        <pc:sldMkLst>
          <pc:docMk/>
          <pc:sldMk cId="2766389336" sldId="266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766389336" sldId="266"/>
            <ac:spMk id="2" creationId="{DE733A91-2373-1BBC-E304-DC6ADCD55083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2766389336" sldId="266"/>
            <ac:spMk id="9" creationId="{4CD3A883-1ECF-97AB-CDF8-1E6DEC22ED5E}"/>
          </ac:spMkLst>
        </pc:spChg>
      </pc:sldChg>
      <pc:sldChg chg="modSp modTransition">
        <pc:chgData name="Evrim Güler" userId="09ddaac9-87e4-4058-9156-c4bb2cc38e1e" providerId="ADAL" clId="{35C08048-0252-419B-8DFD-B7A1416CD460}" dt="2023-03-10T09:38:56.695" v="66"/>
        <pc:sldMkLst>
          <pc:docMk/>
          <pc:sldMk cId="3312012481" sldId="267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3312012481" sldId="267"/>
            <ac:spMk id="7" creationId="{17355E71-5043-C643-7E5F-74D6A897A8BD}"/>
          </ac:spMkLst>
        </pc:spChg>
      </pc:sldChg>
      <pc:sldChg chg="modSp modTransition">
        <pc:chgData name="Evrim Güler" userId="09ddaac9-87e4-4058-9156-c4bb2cc38e1e" providerId="ADAL" clId="{35C08048-0252-419B-8DFD-B7A1416CD460}" dt="2023-03-10T09:37:41.280" v="54"/>
        <pc:sldMkLst>
          <pc:docMk/>
          <pc:sldMk cId="1457391225" sldId="268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457391225" sldId="268"/>
            <ac:spMk id="2" creationId="{31A2138E-6A40-D83F-21B7-9811C670D49F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457391225" sldId="268"/>
            <ac:spMk id="15" creationId="{9D130587-DFE8-00E8-E903-9D27CB3485D2}"/>
          </ac:spMkLst>
        </pc:spChg>
      </pc:sldChg>
      <pc:sldChg chg="modSp modTransition">
        <pc:chgData name="Evrim Güler" userId="09ddaac9-87e4-4058-9156-c4bb2cc38e1e" providerId="ADAL" clId="{35C08048-0252-419B-8DFD-B7A1416CD460}" dt="2023-03-10T09:38:23.144" v="60"/>
        <pc:sldMkLst>
          <pc:docMk/>
          <pc:sldMk cId="17953166" sldId="269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7953166" sldId="269"/>
            <ac:spMk id="2" creationId="{A7653DC7-B808-2988-02BF-679DC98E4A5A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7953166" sldId="269"/>
            <ac:spMk id="9" creationId="{D583AA86-3878-E6F6-9F6F-74D5F3B7250E}"/>
          </ac:spMkLst>
        </pc:spChg>
      </pc:sldChg>
      <pc:sldChg chg="addSp modSp mod modTransition">
        <pc:chgData name="Evrim Güler" userId="09ddaac9-87e4-4058-9156-c4bb2cc38e1e" providerId="ADAL" clId="{35C08048-0252-419B-8DFD-B7A1416CD460}" dt="2023-03-10T09:38:45.791" v="65"/>
        <pc:sldMkLst>
          <pc:docMk/>
          <pc:sldMk cId="1821636015" sldId="270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821636015" sldId="270"/>
            <ac:spMk id="2" creationId="{ED65708A-E748-56A8-570D-66B1C6FBFA7E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1821636015" sldId="270"/>
            <ac:spMk id="8" creationId="{C3FE9365-BA3A-71F8-8731-A8E5C3BE3C98}"/>
          </ac:spMkLst>
        </pc:spChg>
        <pc:picChg chg="mod">
          <ac:chgData name="Evrim Güler" userId="09ddaac9-87e4-4058-9156-c4bb2cc38e1e" providerId="ADAL" clId="{35C08048-0252-419B-8DFD-B7A1416CD460}" dt="2023-03-10T09:28:28.680" v="0" actId="1076"/>
          <ac:picMkLst>
            <pc:docMk/>
            <pc:sldMk cId="1821636015" sldId="270"/>
            <ac:picMk id="4" creationId="{28E6B80E-AAD7-100A-17F5-6024BE8650FF}"/>
          </ac:picMkLst>
        </pc:picChg>
        <pc:picChg chg="add mod">
          <ac:chgData name="Evrim Güler" userId="09ddaac9-87e4-4058-9156-c4bb2cc38e1e" providerId="ADAL" clId="{35C08048-0252-419B-8DFD-B7A1416CD460}" dt="2023-03-10T09:35:18.425" v="33" actId="1076"/>
          <ac:picMkLst>
            <pc:docMk/>
            <pc:sldMk cId="1821636015" sldId="270"/>
            <ac:picMk id="5" creationId="{C30E0C33-5862-FB55-56C8-D3E514BB3C31}"/>
          </ac:picMkLst>
        </pc:picChg>
      </pc:sldChg>
      <pc:sldChg chg="modSp modTransition">
        <pc:chgData name="Evrim Güler" userId="09ddaac9-87e4-4058-9156-c4bb2cc38e1e" providerId="ADAL" clId="{35C08048-0252-419B-8DFD-B7A1416CD460}" dt="2023-03-10T09:38:30.296" v="61"/>
        <pc:sldMkLst>
          <pc:docMk/>
          <pc:sldMk cId="812340860" sldId="271"/>
        </pc:sldMkLst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812340860" sldId="271"/>
            <ac:spMk id="2" creationId="{DE733A91-2373-1BBC-E304-DC6ADCD55083}"/>
          </ac:spMkLst>
        </pc:spChg>
        <pc:spChg chg="mod">
          <ac:chgData name="Evrim Güler" userId="09ddaac9-87e4-4058-9156-c4bb2cc38e1e" providerId="ADAL" clId="{35C08048-0252-419B-8DFD-B7A1416CD460}" dt="2023-03-10T09:35:09.464" v="27"/>
          <ac:spMkLst>
            <pc:docMk/>
            <pc:sldMk cId="812340860" sldId="271"/>
            <ac:spMk id="9" creationId="{4CD3A883-1ECF-97AB-CDF8-1E6DEC22ED5E}"/>
          </ac:spMkLst>
        </pc:spChg>
      </pc:sldChg>
    </pc:docChg>
  </pc:docChgLst>
  <pc:docChgLst>
    <pc:chgData name="Evrim Güler" userId="09ddaac9-87e4-4058-9156-c4bb2cc38e1e" providerId="ADAL" clId="{C20C111A-73A5-4DDF-9A18-74164F0036EA}"/>
    <pc:docChg chg="modSld">
      <pc:chgData name="Evrim Güler" userId="09ddaac9-87e4-4058-9156-c4bb2cc38e1e" providerId="ADAL" clId="{C20C111A-73A5-4DDF-9A18-74164F0036EA}" dt="2022-10-21T12:58:18.873" v="29"/>
      <pc:docMkLst>
        <pc:docMk/>
      </pc:docMkLst>
      <pc:sldChg chg="modSp mod">
        <pc:chgData name="Evrim Güler" userId="09ddaac9-87e4-4058-9156-c4bb2cc38e1e" providerId="ADAL" clId="{C20C111A-73A5-4DDF-9A18-74164F0036EA}" dt="2022-10-21T12:53:14.757" v="7" actId="1076"/>
        <pc:sldMkLst>
          <pc:docMk/>
          <pc:sldMk cId="7783916" sldId="260"/>
        </pc:sldMkLst>
        <pc:spChg chg="mod">
          <ac:chgData name="Evrim Güler" userId="09ddaac9-87e4-4058-9156-c4bb2cc38e1e" providerId="ADAL" clId="{C20C111A-73A5-4DDF-9A18-74164F0036EA}" dt="2022-10-21T12:53:11.621" v="6" actId="6549"/>
          <ac:spMkLst>
            <pc:docMk/>
            <pc:sldMk cId="7783916" sldId="260"/>
            <ac:spMk id="3" creationId="{E9B9B6DB-0D97-054A-D220-7E8648358181}"/>
          </ac:spMkLst>
        </pc:spChg>
        <pc:picChg chg="mod">
          <ac:chgData name="Evrim Güler" userId="09ddaac9-87e4-4058-9156-c4bb2cc38e1e" providerId="ADAL" clId="{C20C111A-73A5-4DDF-9A18-74164F0036EA}" dt="2022-10-21T12:53:14.757" v="7" actId="1076"/>
          <ac:picMkLst>
            <pc:docMk/>
            <pc:sldMk cId="7783916" sldId="260"/>
            <ac:picMk id="1026" creationId="{7AC09577-EBA5-35A0-FA2F-F6D086AF845E}"/>
          </ac:picMkLst>
        </pc:picChg>
      </pc:sldChg>
      <pc:sldChg chg="addSp modSp mod modAnim">
        <pc:chgData name="Evrim Güler" userId="09ddaac9-87e4-4058-9156-c4bb2cc38e1e" providerId="ADAL" clId="{C20C111A-73A5-4DDF-9A18-74164F0036EA}" dt="2022-10-21T12:57:01.019" v="26" actId="208"/>
        <pc:sldMkLst>
          <pc:docMk/>
          <pc:sldMk cId="1294726054" sldId="262"/>
        </pc:sldMkLst>
        <pc:spChg chg="add mod">
          <ac:chgData name="Evrim Güler" userId="09ddaac9-87e4-4058-9156-c4bb2cc38e1e" providerId="ADAL" clId="{C20C111A-73A5-4DDF-9A18-74164F0036EA}" dt="2022-10-21T12:57:01.019" v="26" actId="208"/>
          <ac:spMkLst>
            <pc:docMk/>
            <pc:sldMk cId="1294726054" sldId="262"/>
            <ac:spMk id="15" creationId="{A11E7FD8-905F-90A6-3E66-F0ABC1C25B7F}"/>
          </ac:spMkLst>
        </pc:spChg>
      </pc:sldChg>
      <pc:sldChg chg="addSp modSp mod modAnim">
        <pc:chgData name="Evrim Güler" userId="09ddaac9-87e4-4058-9156-c4bb2cc38e1e" providerId="ADAL" clId="{C20C111A-73A5-4DDF-9A18-74164F0036EA}" dt="2022-10-21T12:55:01.597" v="19"/>
        <pc:sldMkLst>
          <pc:docMk/>
          <pc:sldMk cId="830850356" sldId="263"/>
        </pc:sldMkLst>
        <pc:spChg chg="add mod">
          <ac:chgData name="Evrim Güler" userId="09ddaac9-87e4-4058-9156-c4bb2cc38e1e" providerId="ADAL" clId="{C20C111A-73A5-4DDF-9A18-74164F0036EA}" dt="2022-10-21T12:54:07.842" v="9" actId="1076"/>
          <ac:spMkLst>
            <pc:docMk/>
            <pc:sldMk cId="830850356" sldId="263"/>
            <ac:spMk id="11" creationId="{F332DA2A-36D4-6148-5CAE-0E53E8A4AF37}"/>
          </ac:spMkLst>
        </pc:spChg>
        <pc:spChg chg="add mod">
          <ac:chgData name="Evrim Güler" userId="09ddaac9-87e4-4058-9156-c4bb2cc38e1e" providerId="ADAL" clId="{C20C111A-73A5-4DDF-9A18-74164F0036EA}" dt="2022-10-21T12:54:16.441" v="11" actId="1076"/>
          <ac:spMkLst>
            <pc:docMk/>
            <pc:sldMk cId="830850356" sldId="263"/>
            <ac:spMk id="12" creationId="{25898B94-5FEC-A706-7214-5BA5E4239195}"/>
          </ac:spMkLst>
        </pc:spChg>
        <pc:spChg chg="add mod">
          <ac:chgData name="Evrim Güler" userId="09ddaac9-87e4-4058-9156-c4bb2cc38e1e" providerId="ADAL" clId="{C20C111A-73A5-4DDF-9A18-74164F0036EA}" dt="2022-10-21T12:54:32.564" v="13" actId="1076"/>
          <ac:spMkLst>
            <pc:docMk/>
            <pc:sldMk cId="830850356" sldId="263"/>
            <ac:spMk id="13" creationId="{D45859DF-C723-7018-9D79-E6C163BE882C}"/>
          </ac:spMkLst>
        </pc:spChg>
      </pc:sldChg>
      <pc:sldChg chg="modAnim">
        <pc:chgData name="Evrim Güler" userId="09ddaac9-87e4-4058-9156-c4bb2cc38e1e" providerId="ADAL" clId="{C20C111A-73A5-4DDF-9A18-74164F0036EA}" dt="2022-10-21T12:57:55.323" v="27"/>
        <pc:sldMkLst>
          <pc:docMk/>
          <pc:sldMk cId="2766389336" sldId="266"/>
        </pc:sldMkLst>
      </pc:sldChg>
      <pc:sldChg chg="modAnim">
        <pc:chgData name="Evrim Güler" userId="09ddaac9-87e4-4058-9156-c4bb2cc38e1e" providerId="ADAL" clId="{C20C111A-73A5-4DDF-9A18-74164F0036EA}" dt="2022-10-21T12:58:05.902" v="28"/>
        <pc:sldMkLst>
          <pc:docMk/>
          <pc:sldMk cId="17953166" sldId="269"/>
        </pc:sldMkLst>
      </pc:sldChg>
      <pc:sldChg chg="modAnim">
        <pc:chgData name="Evrim Güler" userId="09ddaac9-87e4-4058-9156-c4bb2cc38e1e" providerId="ADAL" clId="{C20C111A-73A5-4DDF-9A18-74164F0036EA}" dt="2022-10-21T12:58:18.873" v="29"/>
        <pc:sldMkLst>
          <pc:docMk/>
          <pc:sldMk cId="81234086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177D-6A4A-479E-ACDB-07C7F469FD5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2925-7F12-47C3-993B-F74495F6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F3E-6ECE-FFFE-118D-BC3EC6C8E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A1FD-314D-7B69-4286-456F3CAD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9EBC-CE16-C576-81CE-3FC5AE79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F3B5-889C-4BE7-839E-1B1074B11C2A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0BEF3-4622-40DE-7A9E-2D58B8CC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CE6DC-1667-3FBF-98CB-82C7F0BC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1EC6-8755-5CEC-392D-F4E93EA3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0C1FC-1EC0-6FA7-66FD-708320185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4CBF-C23C-0A6F-A5D8-A035FA41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BB0-7614-4ED4-AFA9-3D66F571EB66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72438-8DB1-B384-83E1-B1498E81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186C-FCDC-8636-7415-70D5C00A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01B56-0218-652F-5DB5-5F28D5038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F61A-6BCD-FF76-346B-D15853B71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C341D-33F0-9FD4-61BA-3DF66CD5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5985-1AFD-450D-A35B-B6A19E1986E3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1E586-90E3-9546-740C-3A190B53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73CD-7A1B-A4D7-518B-96A684A5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37E5-E950-25EB-F85E-222AAC73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391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E117-6139-C5CD-950A-36EF2021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9"/>
            <a:ext cx="10515600" cy="5031654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375FA-3547-BACD-AF48-7BE93DC1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891" y="6472517"/>
            <a:ext cx="2743200" cy="365125"/>
          </a:xfrm>
        </p:spPr>
        <p:txBody>
          <a:bodyPr/>
          <a:lstStyle>
            <a:lvl1pPr>
              <a:defRPr sz="1600" b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1E73300-BE42-47A1-926D-28723C36D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3F816-7968-1ED6-BF1D-D6A6DEBBC3E1}"/>
              </a:ext>
            </a:extLst>
          </p:cNvPr>
          <p:cNvSpPr txBox="1"/>
          <p:nvPr userDrawn="1"/>
        </p:nvSpPr>
        <p:spPr>
          <a:xfrm>
            <a:off x="0" y="6470413"/>
            <a:ext cx="3751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ve Bulut Teknolojileri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5CB9-622D-5CD4-3A67-954946E0F914}"/>
              </a:ext>
            </a:extLst>
          </p:cNvPr>
          <p:cNvSpPr txBox="1"/>
          <p:nvPr userDrawn="1"/>
        </p:nvSpPr>
        <p:spPr>
          <a:xfrm>
            <a:off x="4672946" y="6470413"/>
            <a:ext cx="3751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Öğr. Üyesi Evrim GÜLER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76D4-1DA7-901A-325F-2725046D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237CC-7CE5-8234-ACB8-66F56F5A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80CDB-C4D3-7754-FC4B-45AA13D7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605B-58D3-486F-B08C-8A2042F06B63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E8B0A-5AF6-3698-42D8-DCCA0149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6805-EA38-5FEA-3780-7BA6B866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1E45-3F6C-AA0F-F07A-B61ABE64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5B95-2319-6CC5-9438-8BB33200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CAEA-0A29-F14C-D2B8-DC3DF4A7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1600F-4E02-0857-D9B9-0A51CE85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1C59-DC4B-4DE0-B41F-CA3C99FF1A24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05A2-5E01-CA53-B69F-F7662039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11D60-97D8-89A2-F7FB-941925FF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8789-2EB1-F606-8ADB-16A3177C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DF83-9477-8B6C-6174-97193A9C4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9D7FE-2732-3070-2723-34E34DB28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BE428-F7EE-E6A4-E3CE-1A21FC41F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4B795-F55D-4A55-B18F-BFFB0B40E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C4E8C-0820-BF5E-DE4E-38E9D8E7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3A4-9313-48F2-9546-A03A9B76EC16}" type="datetime1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D6FDB-B2E9-34AA-D8C5-BEE317EB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7CE4F-0540-A516-4F0A-04F2DD6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0E8B-3BC5-0E25-FE08-2FA9BE41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70682-7926-81FD-FC24-B6505992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4151-7774-4F83-8A65-61B2888A7EF9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7CFE6-3520-3ACC-C25D-1F38DE97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D4F0E-95ED-7D22-BAA7-5C9ECE2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25237-7A54-3C40-C2AA-74BF95A4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AD8-477A-4EE9-B81D-2BE700F13667}" type="datetime1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14CC0-6E46-A4B4-2E89-863EBE6C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49001-5867-36E7-ACD2-42643FD3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7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C6E6-D74D-BB63-287B-7967D1A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614A-654C-BF5B-32E6-C97B5F26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41FE0-1EE3-042D-43DD-2E69747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A3C60-16C6-1B16-0DBE-39552228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E73A-CF40-4F42-A439-FC9E939AC9D5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429FA-E70D-8E40-2185-FB0C9C84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64DB3-B6FC-BA2F-FBA9-B1C95D70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3B22-1080-E242-1FD6-3A0076EE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188FB-A2A0-B2B1-987C-0E4288EAB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F5E0-DC9F-0458-74FF-A036E465E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451DB-02EC-E1ED-DABD-D32D59B6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55D5-D3DA-4501-BD63-D9AD0E9915FF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8D7EC-CD5C-A570-B278-DD2560E9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50CC0-90F1-05A0-8421-697710E9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3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8" descr="bina, beyaz, oda, küvet içeren bir resim&#10;&#10;Açıklama otomatik olarak oluşturuldu">
            <a:extLst>
              <a:ext uri="{FF2B5EF4-FFF2-40B4-BE49-F238E27FC236}">
                <a16:creationId xmlns:a16="http://schemas.microsoft.com/office/drawing/2014/main" id="{35FEDD6B-DA3F-8984-2E68-408FB8BCBC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-1815"/>
            <a:ext cx="12192000" cy="685800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78D6A0F-BE8E-C3D3-1B03-C26DDC3D77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068291"/>
            <a:ext cx="12191998" cy="80131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2BD60DB-C670-48D7-FBCE-FB5A4E46F5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13255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55DA0-21F8-16E2-252B-7B9EDCB0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A6958-BC6D-90EE-A1F2-B0048F96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AA4D-588F-B9A6-283A-E65E4CB86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B8EA-94E7-40BB-9A28-4A0543F1E837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6C6A-A175-F8A7-9B72-E88A120D0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633B-FAD3-61F6-6302-625D73B87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0A7C00C7-78D6-D7F9-00A0-4A4FEB81AC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1278345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D964-9436-F60C-D1CA-04B694FC2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29" y="1122363"/>
            <a:ext cx="10803117" cy="2387600"/>
          </a:xfrm>
        </p:spPr>
        <p:txBody>
          <a:bodyPr/>
          <a:lstStyle/>
          <a:p>
            <a:r>
              <a:rPr lang="tr-T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ve Bulut Teknolojileri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F1AEC-1716-B72E-D8F5-D770F4622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Dr. Öğr. Üyesi Evrim GÜLER</a:t>
            </a:r>
          </a:p>
          <a:p>
            <a:r>
              <a:rPr lang="tr-TR" dirty="0">
                <a:solidFill>
                  <a:srgbClr val="002060"/>
                </a:solidFill>
              </a:rPr>
              <a:t>Bilgisayar Mühendisliği</a:t>
            </a:r>
          </a:p>
          <a:p>
            <a:r>
              <a:rPr lang="tr-TR" dirty="0">
                <a:solidFill>
                  <a:srgbClr val="002060"/>
                </a:solidFill>
              </a:rPr>
              <a:t>Bartın Üniversitesi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1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138E-6A40-D83F-21B7-9811C670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 Ayarları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4859B-F4F8-D833-E883-46970D4A2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46"/>
          <a:stretch/>
        </p:blipFill>
        <p:spPr>
          <a:xfrm>
            <a:off x="965517" y="1070336"/>
            <a:ext cx="3098166" cy="286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59534-7FE3-5969-4AE7-F132A0B24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54"/>
          <a:stretch/>
        </p:blipFill>
        <p:spPr>
          <a:xfrm>
            <a:off x="4780279" y="1650819"/>
            <a:ext cx="3098166" cy="3994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07EB8-E112-86EE-8B3C-845D76D6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042" y="3429000"/>
            <a:ext cx="3110737" cy="2638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7DDB81-20E7-4F90-6CCB-F026BCF68206}"/>
              </a:ext>
            </a:extLst>
          </p:cNvPr>
          <p:cNvSpPr/>
          <p:nvPr/>
        </p:nvSpPr>
        <p:spPr>
          <a:xfrm>
            <a:off x="2161013" y="37851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2DE82-8C50-1CEF-B90B-F508EE9CDC8E}"/>
              </a:ext>
            </a:extLst>
          </p:cNvPr>
          <p:cNvSpPr/>
          <p:nvPr/>
        </p:nvSpPr>
        <p:spPr>
          <a:xfrm>
            <a:off x="6061500" y="8799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BA4F49-40EC-0257-0810-0E48DDAFF28C}"/>
              </a:ext>
            </a:extLst>
          </p:cNvPr>
          <p:cNvSpPr/>
          <p:nvPr/>
        </p:nvSpPr>
        <p:spPr>
          <a:xfrm>
            <a:off x="9882548" y="2698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130587-DFE8-00E8-E903-9D27CB34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2D96-9E4D-824B-BF06-6EA64083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 Paylaşım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65316-FAEB-FD8E-FAB5-E197CAFE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0"/>
          <a:stretch/>
        </p:blipFill>
        <p:spPr>
          <a:xfrm>
            <a:off x="838201" y="1224306"/>
            <a:ext cx="3009900" cy="4409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7A045-55B6-8E64-1A4A-BD5E13B2A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651"/>
          <a:stretch/>
        </p:blipFill>
        <p:spPr>
          <a:xfrm>
            <a:off x="4613775" y="1224306"/>
            <a:ext cx="2964449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5AD6C-966F-CD71-EC16-0679F00E8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191" y="1224306"/>
            <a:ext cx="3031608" cy="3268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330A06-132E-6F87-762B-3DA2EECD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3A91-2373-1BBC-E304-DC6ADCD5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 Örnek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2B49-DF63-4EB2-76AE-330C4CAA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7" y="1409259"/>
            <a:ext cx="5996733" cy="472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672F2-F078-36A4-6053-82632869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2"/>
          <a:stretch/>
        </p:blipFill>
        <p:spPr>
          <a:xfrm>
            <a:off x="6459786" y="1409259"/>
            <a:ext cx="5632947" cy="472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3A883-1ECF-97AB-CDF8-1E6DEC22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3DC7-B808-2988-02BF-679DC98E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 Örnek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FA8EE-60BC-806F-9D2A-067706EFF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" r="7948"/>
          <a:stretch/>
        </p:blipFill>
        <p:spPr>
          <a:xfrm>
            <a:off x="147362" y="1342510"/>
            <a:ext cx="5561816" cy="475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F0FC8-4A7F-9E1E-488D-0CA8F4B1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973" y="1342510"/>
            <a:ext cx="5922665" cy="475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3AA86-3878-E6F6-9F6F-74D5F3B7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3A91-2373-1BBC-E304-DC6ADCD5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 Örnek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3A883-1ECF-97AB-CDF8-1E6DEC22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021AE-4906-ED68-298F-F88EA5C8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1608863"/>
            <a:ext cx="5093786" cy="1415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4A45F-2851-25F1-CC79-02F16DA5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47" y="2241324"/>
            <a:ext cx="6075581" cy="3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4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708A-E748-56A8-570D-66B1C6FB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 Uygulama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E6B80E-AAD7-100A-17F5-6024BE86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31" y="1907520"/>
            <a:ext cx="3271887" cy="30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FE9365-BA3A-71F8-8731-A8E5C3BE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30E0C33-5862-FB55-56C8-D3E514BB3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92" y="1907520"/>
            <a:ext cx="3042960" cy="30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hat is a good question? | Dragonfly Training">
            <a:extLst>
              <a:ext uri="{FF2B5EF4-FFF2-40B4-BE49-F238E27FC236}">
                <a16:creationId xmlns:a16="http://schemas.microsoft.com/office/drawing/2014/main" id="{AF8D7F7F-2EEB-B471-3610-A9E17247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05" y="810705"/>
            <a:ext cx="5236590" cy="52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55E71-5043-C643-7E5F-74D6A897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24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E2E-7EEC-D15F-7221-537A99B2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Bulut Teknolojisi Nedir?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DA8F-4680-3FA1-07AD-1A33EA04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9"/>
            <a:ext cx="6250757" cy="187126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/>
              </a:rPr>
              <a:t>Bulut depolama, internet üzerinde bize verilen bir alanda dosyalarımızı saklamamıza verilen isimdir. </a:t>
            </a:r>
          </a:p>
        </p:txBody>
      </p:sp>
      <p:pic>
        <p:nvPicPr>
          <p:cNvPr id="4" name="Picture 8" descr="https://www.cloudfuze.com/wp-content/uploads/2014/10/cloud_connected_devices.v2.png">
            <a:extLst>
              <a:ext uri="{FF2B5EF4-FFF2-40B4-BE49-F238E27FC236}">
                <a16:creationId xmlns:a16="http://schemas.microsoft.com/office/drawing/2014/main" id="{E6EE35E8-F4F3-52F1-458F-DD12B25D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97" y="3804052"/>
            <a:ext cx="3240360" cy="2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usinesswebdevs.com/wp-content/uploads/2014/01/Cloud_Storage.png">
            <a:extLst>
              <a:ext uri="{FF2B5EF4-FFF2-40B4-BE49-F238E27FC236}">
                <a16:creationId xmlns:a16="http://schemas.microsoft.com/office/drawing/2014/main" id="{EE7072E2-D76F-1235-690E-50913B1C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08" y="1185522"/>
            <a:ext cx="2895600" cy="249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E6454-F4FA-E1B8-A012-378C9867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02603-7B01-DA30-1CE2-2882516FAC75}"/>
              </a:ext>
            </a:extLst>
          </p:cNvPr>
          <p:cNvSpPr txBox="1"/>
          <p:nvPr/>
        </p:nvSpPr>
        <p:spPr>
          <a:xfrm>
            <a:off x="5088117" y="4167102"/>
            <a:ext cx="6122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Bu depolama hizmeti sayesinde dosya ve klasörlerimize internetin olduğu her yerden her zaman erişebilmekteyiz.</a:t>
            </a:r>
          </a:p>
        </p:txBody>
      </p:sp>
    </p:spTree>
    <p:extLst>
      <p:ext uri="{BB962C8B-B14F-4D97-AF65-F5344CB8AC3E}">
        <p14:creationId xmlns:p14="http://schemas.microsoft.com/office/powerpoint/2010/main" val="246327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BE84-6733-94C8-C812-F5C7A962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Bulut Depolama Hizmetleri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982D-D3CB-124F-60FA-656E24D77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" sz="2800" b="1">
                <a:latin typeface="Comic Sans MS"/>
                <a:ea typeface="Comic Sans MS"/>
                <a:cs typeface="Comic Sans MS"/>
                <a:sym typeface="Comic Sans MS"/>
              </a:rPr>
              <a:t>Birçok şirket, kullanıcılara dosyalarını internet üzerinde depolayabilmesi için hizmet vermektedir.</a:t>
            </a:r>
          </a:p>
          <a:p>
            <a:endParaRPr lang="tr" b="1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b="1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tr" b="1">
                <a:latin typeface="Comic Sans MS"/>
                <a:sym typeface="Comic Sans MS"/>
              </a:rPr>
              <a:t>Depolama birimlerinin etiketleri anlamlı olmalıdır.</a:t>
            </a:r>
          </a:p>
          <a:p>
            <a:pPr lvl="1"/>
            <a:r>
              <a:rPr lang="tr" b="1">
                <a:latin typeface="Comic Sans MS"/>
                <a:sym typeface="Comic Sans MS"/>
              </a:rPr>
              <a:t>BU_MMT_BM_PerformansGostergesi_2022_Ekim.pdf</a:t>
            </a:r>
          </a:p>
          <a:p>
            <a:pPr lvl="1"/>
            <a:r>
              <a:rPr lang="tr" b="1">
                <a:latin typeface="Comic Sans MS"/>
                <a:sym typeface="Comic Sans MS"/>
              </a:rPr>
              <a:t>BU_MMT_BM_DersAtamalari_2022_Guz.pdf</a:t>
            </a:r>
          </a:p>
          <a:p>
            <a:pPr lvl="1"/>
            <a:endParaRPr lang="tr" b="1">
              <a:latin typeface="Comic Sans MS"/>
              <a:sym typeface="Comic Sans MS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C476-6A29-3484-27FF-0E543F3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 descr="How to restore deleted or modified files with the help of OneDrive | ZDNET">
            <a:extLst>
              <a:ext uri="{FF2B5EF4-FFF2-40B4-BE49-F238E27FC236}">
                <a16:creationId xmlns:a16="http://schemas.microsoft.com/office/drawing/2014/main" id="{41841A98-2253-1773-B1C1-2C36CA69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26334" r="9966" b="28935"/>
          <a:stretch/>
        </p:blipFill>
        <p:spPr bwMode="auto">
          <a:xfrm>
            <a:off x="3833567" y="2298529"/>
            <a:ext cx="4524866" cy="203780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16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CE00-B6AA-FD1A-AF8A-CF2844B4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Bulut Depolama Hizmetleri</a:t>
            </a:r>
            <a:endParaRPr lang="en-US" dirty="0"/>
          </a:p>
        </p:txBody>
      </p:sp>
      <p:pic>
        <p:nvPicPr>
          <p:cNvPr id="4" name="Google Shape;82;p17">
            <a:extLst>
              <a:ext uri="{FF2B5EF4-FFF2-40B4-BE49-F238E27FC236}">
                <a16:creationId xmlns:a16="http://schemas.microsoft.com/office/drawing/2014/main" id="{AD3870A9-E30F-B13F-FFDA-28E58C2B773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254" y="1840345"/>
            <a:ext cx="2854037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8">
            <a:extLst>
              <a:ext uri="{FF2B5EF4-FFF2-40B4-BE49-F238E27FC236}">
                <a16:creationId xmlns:a16="http://schemas.microsoft.com/office/drawing/2014/main" id="{714AECEF-16BF-5451-704D-9A7C5B537BD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418" y="1840345"/>
            <a:ext cx="2854036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19">
            <a:extLst>
              <a:ext uri="{FF2B5EF4-FFF2-40B4-BE49-F238E27FC236}">
                <a16:creationId xmlns:a16="http://schemas.microsoft.com/office/drawing/2014/main" id="{00DB814E-9608-5AC2-2738-8CE521A8311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1263" y="1840345"/>
            <a:ext cx="2854036" cy="160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;p20">
            <a:extLst>
              <a:ext uri="{FF2B5EF4-FFF2-40B4-BE49-F238E27FC236}">
                <a16:creationId xmlns:a16="http://schemas.microsoft.com/office/drawing/2014/main" id="{00FD9ABC-A9CA-BA34-5BE1-A1022CA57C5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2254" y="3758403"/>
            <a:ext cx="2854037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6;p21">
            <a:extLst>
              <a:ext uri="{FF2B5EF4-FFF2-40B4-BE49-F238E27FC236}">
                <a16:creationId xmlns:a16="http://schemas.microsoft.com/office/drawing/2014/main" id="{D879CAF2-B40A-3AFF-9AC9-8780B7937A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7419" y="3743036"/>
            <a:ext cx="2854036" cy="1605396"/>
          </a:xfrm>
          <a:prstGeom prst="rect">
            <a:avLst/>
          </a:prstGeom>
          <a:solidFill>
            <a:srgbClr val="105E8E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318CB-9796-9802-1966-5AD5BCF41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263" y="3743036"/>
            <a:ext cx="2857646" cy="1605395"/>
          </a:xfrm>
          <a:prstGeom prst="rect">
            <a:avLst/>
          </a:prstGeom>
        </p:spPr>
      </p:pic>
      <p:pic>
        <p:nvPicPr>
          <p:cNvPr id="11" name="Google Shape;94;p19">
            <a:extLst>
              <a:ext uri="{FF2B5EF4-FFF2-40B4-BE49-F238E27FC236}">
                <a16:creationId xmlns:a16="http://schemas.microsoft.com/office/drawing/2014/main" id="{EED22DC4-2391-E3A9-68F7-48A08A2926C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254" y="1025237"/>
            <a:ext cx="97130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ikdörtgen: Köşeleri Yuvarlatılmış 5">
            <a:extLst>
              <a:ext uri="{FF2B5EF4-FFF2-40B4-BE49-F238E27FC236}">
                <a16:creationId xmlns:a16="http://schemas.microsoft.com/office/drawing/2014/main" id="{356BDC88-F610-26DA-0A70-CFF71AC917D8}"/>
              </a:ext>
            </a:extLst>
          </p:cNvPr>
          <p:cNvSpPr/>
          <p:nvPr/>
        </p:nvSpPr>
        <p:spPr>
          <a:xfrm>
            <a:off x="6354472" y="4368800"/>
            <a:ext cx="3373582" cy="725629"/>
          </a:xfrm>
          <a:prstGeom prst="roundRect">
            <a:avLst/>
          </a:prstGeom>
          <a:solidFill>
            <a:srgbClr val="CD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>
                  <a:solidFill>
                    <a:schemeClr val="bg1"/>
                  </a:solidFill>
                </a:ln>
                <a:solidFill>
                  <a:srgbClr val="105E8E"/>
                </a:solidFill>
                <a:latin typeface="Adobe Garamond Pro Bold" panose="02020702060506020403" pitchFamily="18" charset="-94"/>
              </a:rPr>
              <a:t>5 TB ALAN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06C3A5A-4187-5B49-0AE3-C229A98A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4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26EE-E4D3-1269-FC18-8D995D1C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Bulut Depolamanın Sağladığı Kolaylıklar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B6DB-0D97-054A-D220-7E8648358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>
                <a:latin typeface="Comic Sans MS"/>
                <a:ea typeface="Comic Sans MS"/>
                <a:cs typeface="Comic Sans MS"/>
                <a:sym typeface="Comic Sans MS"/>
              </a:rPr>
              <a:t>Dosyaların her yerden ve her zaman ulaşılabilir olması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>
                <a:latin typeface="Comic Sans MS"/>
                <a:ea typeface="Comic Sans MS"/>
                <a:cs typeface="Comic Sans MS"/>
                <a:sym typeface="Comic Sans MS"/>
              </a:rPr>
              <a:t>Buluta yüklenen dosyaların bilgisayarda yer</a:t>
            </a:r>
            <a:r>
              <a:rPr lang="tr-TR" sz="28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>
                <a:latin typeface="Comic Sans MS"/>
                <a:ea typeface="Comic Sans MS"/>
                <a:cs typeface="Comic Sans MS"/>
                <a:sym typeface="Comic Sans MS"/>
              </a:rPr>
              <a:t>kaplamaması,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>
                <a:latin typeface="Comic Sans MS"/>
                <a:ea typeface="Comic Sans MS"/>
                <a:cs typeface="Comic Sans MS"/>
                <a:sym typeface="Comic Sans MS"/>
              </a:rPr>
              <a:t>Birçok hizmetin ücretsiz olması,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>
                <a:latin typeface="Comic Sans MS"/>
                <a:ea typeface="Comic Sans MS"/>
                <a:cs typeface="Comic Sans MS"/>
                <a:sym typeface="Comic Sans MS"/>
              </a:rPr>
              <a:t>Bilgisayarın bozulması, çökmesi durumunda dosyaların zarar görmemesi gibi kolaylıklar sağlamaktadır.</a:t>
            </a:r>
          </a:p>
          <a:p>
            <a:endParaRPr lang="en-US" dirty="0"/>
          </a:p>
        </p:txBody>
      </p:sp>
      <p:pic>
        <p:nvPicPr>
          <p:cNvPr id="1026" name="Picture 2" descr="How do businesses get benefits from Cloud Computing in 2021? - iTrions">
            <a:extLst>
              <a:ext uri="{FF2B5EF4-FFF2-40B4-BE49-F238E27FC236}">
                <a16:creationId xmlns:a16="http://schemas.microsoft.com/office/drawing/2014/main" id="{7AC09577-EBA5-35A0-FA2F-F6D086AF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26" y="3254193"/>
            <a:ext cx="6581775" cy="31399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50133-86AC-A643-5189-2B9C9802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8930-B541-7762-CDC9-B84DA1E3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Güvenlik ve Gizlilik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EA30C-3FDA-AA4B-63F7-5BAA91B3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9"/>
            <a:ext cx="11353800" cy="5031654"/>
          </a:xfrm>
        </p:spPr>
        <p:txBody>
          <a:bodyPr/>
          <a:lstStyle/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Hesapların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ele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geçirilmesi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durumunda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tüm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dosyalarınız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çalınabilir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Yanlış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paylaşımlar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sonucu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dosyalarınıza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herkes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ulaşabilir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Servis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sağlayıcının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hizmeti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durdurması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ile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tüm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dosyalarınız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silinebilir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7CE148-D144-F110-07A0-AD4681829889}"/>
              </a:ext>
            </a:extLst>
          </p:cNvPr>
          <p:cNvGrpSpPr/>
          <p:nvPr/>
        </p:nvGrpSpPr>
        <p:grpSpPr>
          <a:xfrm>
            <a:off x="6605371" y="3017170"/>
            <a:ext cx="5315012" cy="3017609"/>
            <a:chOff x="174434" y="2102584"/>
            <a:chExt cx="5315012" cy="3017609"/>
          </a:xfrm>
        </p:grpSpPr>
        <p:pic>
          <p:nvPicPr>
            <p:cNvPr id="5" name="Picture 2" descr="http://www.huddle.com/blog/wp-content/uploads/2013/03/cloud-security-issues-678x214.png">
              <a:extLst>
                <a:ext uri="{FF2B5EF4-FFF2-40B4-BE49-F238E27FC236}">
                  <a16:creationId xmlns:a16="http://schemas.microsoft.com/office/drawing/2014/main" id="{53AFF9BA-76A9-7431-4591-37AF22AC8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7" r="19088"/>
            <a:stretch/>
          </p:blipFill>
          <p:spPr bwMode="auto">
            <a:xfrm>
              <a:off x="174434" y="3438590"/>
              <a:ext cx="3652140" cy="16544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Resim 4">
              <a:extLst>
                <a:ext uri="{FF2B5EF4-FFF2-40B4-BE49-F238E27FC236}">
                  <a16:creationId xmlns:a16="http://schemas.microsoft.com/office/drawing/2014/main" id="{88858B86-B0C6-BED7-C6FA-2840DA6AC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14940"/>
            <a:stretch/>
          </p:blipFill>
          <p:spPr>
            <a:xfrm rot="223353">
              <a:off x="1857817" y="2102584"/>
              <a:ext cx="3631629" cy="3017609"/>
            </a:xfrm>
            <a:prstGeom prst="rect">
              <a:avLst/>
            </a:prstGeom>
          </p:spPr>
        </p:pic>
      </p:grpSp>
      <p:pic>
        <p:nvPicPr>
          <p:cNvPr id="8" name="Picture 2" descr="http://businesswebdevs.com/wp-content/uploads/2014/09/cloud-security.png">
            <a:extLst>
              <a:ext uri="{FF2B5EF4-FFF2-40B4-BE49-F238E27FC236}">
                <a16:creationId xmlns:a16="http://schemas.microsoft.com/office/drawing/2014/main" id="{A46A2E6D-A889-7531-014D-46251A06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97" y="3701895"/>
            <a:ext cx="2959284" cy="20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F87B63-21EF-B7E3-E6AD-6678E6CC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A727-6214-0851-580F-2F9B10A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Uygulamaları</a:t>
            </a:r>
            <a:endParaRPr lang="en-US" dirty="0"/>
          </a:p>
        </p:txBody>
      </p:sp>
      <p:pic>
        <p:nvPicPr>
          <p:cNvPr id="3074" name="Picture 2" descr="Office 365 Tools: Which Ones to Use? - nBold">
            <a:extLst>
              <a:ext uri="{FF2B5EF4-FFF2-40B4-BE49-F238E27FC236}">
                <a16:creationId xmlns:a16="http://schemas.microsoft.com/office/drawing/2014/main" id="{98C88734-19B4-A969-DF86-B47A2D7FC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22" y="1144588"/>
            <a:ext cx="9688955" cy="50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FA1AA1-5F6C-AD67-8E27-02FFD3D99004}"/>
              </a:ext>
            </a:extLst>
          </p:cNvPr>
          <p:cNvSpPr/>
          <p:nvPr/>
        </p:nvSpPr>
        <p:spPr>
          <a:xfrm>
            <a:off x="1466850" y="2466975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8C3D0-A082-D1EE-6597-7403875B5830}"/>
              </a:ext>
            </a:extLst>
          </p:cNvPr>
          <p:cNvSpPr/>
          <p:nvPr/>
        </p:nvSpPr>
        <p:spPr>
          <a:xfrm>
            <a:off x="1466850" y="3717925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D15EEB-1FE1-111E-900C-943C3DAE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32DA2A-36D4-6148-5CAE-0E53E8A4AF37}"/>
              </a:ext>
            </a:extLst>
          </p:cNvPr>
          <p:cNvSpPr/>
          <p:nvPr/>
        </p:nvSpPr>
        <p:spPr>
          <a:xfrm>
            <a:off x="3127539" y="5024438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898B94-5FEC-A706-7214-5BA5E4239195}"/>
              </a:ext>
            </a:extLst>
          </p:cNvPr>
          <p:cNvSpPr/>
          <p:nvPr/>
        </p:nvSpPr>
        <p:spPr>
          <a:xfrm>
            <a:off x="4769374" y="5024437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859DF-C723-7018-9D79-E6C163BE882C}"/>
              </a:ext>
            </a:extLst>
          </p:cNvPr>
          <p:cNvSpPr/>
          <p:nvPr/>
        </p:nvSpPr>
        <p:spPr>
          <a:xfrm>
            <a:off x="1466850" y="1216025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1B09-9F2B-9171-31FE-371F51AF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OneDrive Bulut Depolama</a:t>
            </a:r>
            <a:endParaRPr lang="en-US" dirty="0"/>
          </a:p>
        </p:txBody>
      </p:sp>
      <p:pic>
        <p:nvPicPr>
          <p:cNvPr id="2050" name="Picture 2" descr="A mobile device and a tablet or laptop screen displaying folders and files in OneDrive">
            <a:extLst>
              <a:ext uri="{FF2B5EF4-FFF2-40B4-BE49-F238E27FC236}">
                <a16:creationId xmlns:a16="http://schemas.microsoft.com/office/drawing/2014/main" id="{16F2C95A-EB54-795C-E54B-1669E0D1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06307"/>
            <a:ext cx="7823200" cy="50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3D7799-F1AD-856A-6155-EAC318B3F013}"/>
              </a:ext>
            </a:extLst>
          </p:cNvPr>
          <p:cNvGrpSpPr/>
          <p:nvPr/>
        </p:nvGrpSpPr>
        <p:grpSpPr>
          <a:xfrm>
            <a:off x="269875" y="1486604"/>
            <a:ext cx="2143125" cy="758500"/>
            <a:chOff x="269875" y="1486604"/>
            <a:chExt cx="2143125" cy="75850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191DEC5-F7C9-EC45-1606-F61FC0A17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075" y="1486604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2BFC3-272E-0B1E-EE74-85B4CA38F3B8}"/>
                </a:ext>
              </a:extLst>
            </p:cNvPr>
            <p:cNvSpPr txBox="1"/>
            <p:nvPr/>
          </p:nvSpPr>
          <p:spPr>
            <a:xfrm>
              <a:off x="269875" y="1875772"/>
              <a:ext cx="2143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Her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yerden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erişim</a:t>
              </a:r>
              <a:endParaRPr lang="en-US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FDEB4D-9D58-365A-8751-4E01EECD67D5}"/>
              </a:ext>
            </a:extLst>
          </p:cNvPr>
          <p:cNvGrpSpPr/>
          <p:nvPr/>
        </p:nvGrpSpPr>
        <p:grpSpPr>
          <a:xfrm>
            <a:off x="538956" y="3115191"/>
            <a:ext cx="2662238" cy="746832"/>
            <a:chOff x="538956" y="3115191"/>
            <a:chExt cx="2662238" cy="746832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CE2CD3D-ED60-8949-F1CD-FD6C5525F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519" y="3115191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7586A3-14D6-8B39-DB8A-AF91202AC24A}"/>
                </a:ext>
              </a:extLst>
            </p:cNvPr>
            <p:cNvSpPr txBox="1"/>
            <p:nvPr/>
          </p:nvSpPr>
          <p:spPr>
            <a:xfrm>
              <a:off x="538956" y="3492691"/>
              <a:ext cx="26622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Yedekleyin ve koruyun</a:t>
              </a:r>
              <a:endParaRPr lang="en-US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BDF4C-16DE-D68A-025F-1F2F03EC54C1}"/>
              </a:ext>
            </a:extLst>
          </p:cNvPr>
          <p:cNvGrpSpPr/>
          <p:nvPr/>
        </p:nvGrpSpPr>
        <p:grpSpPr>
          <a:xfrm>
            <a:off x="1122759" y="4689096"/>
            <a:ext cx="2662238" cy="750332"/>
            <a:chOff x="1122759" y="4689096"/>
            <a:chExt cx="2662238" cy="750332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3A2197E1-E800-7F00-82E8-2C05C55D3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378" y="4689096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8E09A-2CAA-86F5-5E7B-E0516A18C446}"/>
                </a:ext>
              </a:extLst>
            </p:cNvPr>
            <p:cNvSpPr txBox="1"/>
            <p:nvPr/>
          </p:nvSpPr>
          <p:spPr>
            <a:xfrm>
              <a:off x="1122759" y="5070096"/>
              <a:ext cx="26622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Paylaşma ve işbirliği</a:t>
              </a:r>
              <a:endParaRPr lang="en-US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678405-52FB-FB6E-9688-3C96D694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1E7FD8-905F-90A6-3E66-F0ABC1C25B7F}"/>
              </a:ext>
            </a:extLst>
          </p:cNvPr>
          <p:cNvSpPr/>
          <p:nvPr/>
        </p:nvSpPr>
        <p:spPr>
          <a:xfrm>
            <a:off x="1122759" y="4619134"/>
            <a:ext cx="2662238" cy="98981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2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138E-6A40-D83F-21B7-9811C670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Microsoft Forms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8488BF-2A85-69A0-CFAE-39A2CFA8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3884"/>
            <a:ext cx="115729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66615E-FBA5-C8B4-59BB-6CCACB12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99" y="1173884"/>
            <a:ext cx="3821720" cy="5031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7A4A6-E3D8-9F41-D71E-1BF3DA98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2068178"/>
            <a:ext cx="2865573" cy="1151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457AC-EF3C-CD20-A265-BECD83590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043" y="1294800"/>
            <a:ext cx="5667166" cy="4789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83672-266F-1A10-961E-6BF766872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043" y="1294799"/>
            <a:ext cx="5657386" cy="471547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07394E-1694-BF49-4F0F-8214D48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8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216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Garamond Pro Bold</vt:lpstr>
      <vt:lpstr>Arial</vt:lpstr>
      <vt:lpstr>Calibri</vt:lpstr>
      <vt:lpstr>Calibri Light</vt:lpstr>
      <vt:lpstr>Comic Sans MS</vt:lpstr>
      <vt:lpstr>Segoe UI</vt:lpstr>
      <vt:lpstr>Office Theme</vt:lpstr>
      <vt:lpstr>OneDrive ve Bulut Teknolojileri</vt:lpstr>
      <vt:lpstr>Bulut Teknolojisi Nedir?</vt:lpstr>
      <vt:lpstr>Bulut Depolama Hizmetleri</vt:lpstr>
      <vt:lpstr>Bulut Depolama Hizmetleri</vt:lpstr>
      <vt:lpstr>Bulut Depolamanın Sağladığı Kolaylıklar</vt:lpstr>
      <vt:lpstr>Güvenlik ve Gizlilik</vt:lpstr>
      <vt:lpstr>Microsoft Uygulamaları</vt:lpstr>
      <vt:lpstr>OneDrive Bulut Depolama</vt:lpstr>
      <vt:lpstr>Microsoft Forms</vt:lpstr>
      <vt:lpstr>Microsoft Forms Ayarları</vt:lpstr>
      <vt:lpstr>Microsoft Form Paylaşım</vt:lpstr>
      <vt:lpstr>Microsoft Form Örnek</vt:lpstr>
      <vt:lpstr>Microsoft Forms Örnek</vt:lpstr>
      <vt:lpstr>Microsoft Form Örnek</vt:lpstr>
      <vt:lpstr>Microsoft Forms Uygulama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OneDrive ve Bulut Teknolojileri</dc:title>
  <dc:creator>Evrim GULER</dc:creator>
  <cp:lastModifiedBy>Evrim GULER</cp:lastModifiedBy>
  <cp:revision>1</cp:revision>
  <dcterms:created xsi:type="dcterms:W3CDTF">2022-10-21T08:55:31Z</dcterms:created>
  <dcterms:modified xsi:type="dcterms:W3CDTF">2023-03-10T09:39:01Z</dcterms:modified>
</cp:coreProperties>
</file>