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39"/>
  </p:notesMasterIdLst>
  <p:sldIdLst>
    <p:sldId id="256" r:id="rId2"/>
    <p:sldId id="369" r:id="rId3"/>
    <p:sldId id="283" r:id="rId4"/>
    <p:sldId id="284" r:id="rId5"/>
    <p:sldId id="291" r:id="rId6"/>
    <p:sldId id="312" r:id="rId7"/>
    <p:sldId id="313" r:id="rId8"/>
    <p:sldId id="316" r:id="rId9"/>
    <p:sldId id="317" r:id="rId10"/>
    <p:sldId id="314" r:id="rId11"/>
    <p:sldId id="315" r:id="rId12"/>
    <p:sldId id="366" r:id="rId13"/>
    <p:sldId id="351" r:id="rId14"/>
    <p:sldId id="367" r:id="rId15"/>
    <p:sldId id="319" r:id="rId16"/>
    <p:sldId id="322" r:id="rId17"/>
    <p:sldId id="353" r:id="rId18"/>
    <p:sldId id="354" r:id="rId19"/>
    <p:sldId id="355" r:id="rId20"/>
    <p:sldId id="333" r:id="rId21"/>
    <p:sldId id="356" r:id="rId22"/>
    <p:sldId id="360" r:id="rId23"/>
    <p:sldId id="361" r:id="rId24"/>
    <p:sldId id="339" r:id="rId25"/>
    <p:sldId id="362" r:id="rId26"/>
    <p:sldId id="341" r:id="rId27"/>
    <p:sldId id="342" r:id="rId28"/>
    <p:sldId id="343" r:id="rId29"/>
    <p:sldId id="344" r:id="rId30"/>
    <p:sldId id="371" r:id="rId31"/>
    <p:sldId id="372" r:id="rId32"/>
    <p:sldId id="345" r:id="rId33"/>
    <p:sldId id="346" r:id="rId34"/>
    <p:sldId id="363" r:id="rId35"/>
    <p:sldId id="364" r:id="rId36"/>
    <p:sldId id="365" r:id="rId37"/>
    <p:sldId id="279" r:id="rId3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finur" initials="S" lastIdx="1" clrIdx="0">
    <p:extLst>
      <p:ext uri="{19B8F6BF-5375-455C-9EA6-DF929625EA0E}">
        <p15:presenceInfo xmlns:p15="http://schemas.microsoft.com/office/powerpoint/2012/main" userId="Safin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57A7B5"/>
    <a:srgbClr val="EC0A40"/>
    <a:srgbClr val="963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E04A73-09CB-49F9-90F3-67735F49E388}">
  <a:tblStyle styleId="{55E04A73-09CB-49F9-90F3-67735F49E388}"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7" autoAdjust="0"/>
    <p:restoredTop sz="86827" autoAdjust="0"/>
  </p:normalViewPr>
  <p:slideViewPr>
    <p:cSldViewPr>
      <p:cViewPr varScale="1">
        <p:scale>
          <a:sx n="55" d="100"/>
          <a:sy n="55" d="100"/>
        </p:scale>
        <p:origin x="84" y="8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 Yer Tutucusu 1">
            <a:extLst>
              <a:ext uri="{FF2B5EF4-FFF2-40B4-BE49-F238E27FC236}">
                <a16:creationId xmlns:a16="http://schemas.microsoft.com/office/drawing/2014/main" id="{454F430B-E1B8-4A99-830D-7BAC63323AA2}"/>
              </a:ext>
            </a:extLst>
          </p:cNvPr>
          <p:cNvSpPr>
            <a:spLocks noGrp="1"/>
          </p:cNvSpPr>
          <p:nvPr>
            <p:ph type="body" idx="1"/>
          </p:nvPr>
        </p:nvSpPr>
        <p:spPr/>
        <p:txBody>
          <a:bodyPr/>
          <a:lstStyle/>
          <a:p>
            <a:r>
              <a:rPr lang="tr-TR" dirty="0" err="1"/>
              <a:t>Ip</a:t>
            </a:r>
            <a:r>
              <a:rPr lang="tr-TR" dirty="0"/>
              <a:t> adresi, MAC adresi, GPS verisi, kazanç, sigorta bilgileri, araç plakası, fotoğraf, ses kaydı, alışveriş geçmişi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12</a:t>
            </a:fld>
            <a:endParaRPr lang="en-US"/>
          </a:p>
        </p:txBody>
      </p:sp>
    </p:spTree>
    <p:extLst>
      <p:ext uri="{BB962C8B-B14F-4D97-AF65-F5344CB8AC3E}">
        <p14:creationId xmlns:p14="http://schemas.microsoft.com/office/powerpoint/2010/main" val="590716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93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 Yer Tutucusu 1">
            <a:extLst>
              <a:ext uri="{FF2B5EF4-FFF2-40B4-BE49-F238E27FC236}">
                <a16:creationId xmlns:a16="http://schemas.microsoft.com/office/drawing/2014/main" id="{F08A318E-96BC-4293-A821-E9F1B2BF13B4}"/>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07390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 Yer Tutucusu 1">
            <a:extLst>
              <a:ext uri="{FF2B5EF4-FFF2-40B4-BE49-F238E27FC236}">
                <a16:creationId xmlns:a16="http://schemas.microsoft.com/office/drawing/2014/main" id="{0607BA2F-E479-4222-8CE6-D9C9CC987B33}"/>
              </a:ext>
            </a:extLst>
          </p:cNvPr>
          <p:cNvSpPr>
            <a:spLocks noGrp="1"/>
          </p:cNvSpPr>
          <p:nvPr>
            <p:ph type="body" idx="1"/>
          </p:nvPr>
        </p:nvSpPr>
        <p:spPr/>
        <p:txBody>
          <a:bodyPr/>
          <a:lstStyle/>
          <a:p>
            <a:r>
              <a:rPr lang="tr-TR" dirty="0"/>
              <a:t>İlgili Kanunun 3. maddesinde açıklanmıştır.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16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18</a:t>
            </a:fld>
            <a:endParaRPr lang="en-US" dirty="0"/>
          </a:p>
        </p:txBody>
      </p:sp>
    </p:spTree>
    <p:extLst>
      <p:ext uri="{BB962C8B-B14F-4D97-AF65-F5344CB8AC3E}">
        <p14:creationId xmlns:p14="http://schemas.microsoft.com/office/powerpoint/2010/main" val="1429295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19</a:t>
            </a:fld>
            <a:endParaRPr lang="en-US" dirty="0"/>
          </a:p>
        </p:txBody>
      </p:sp>
    </p:spTree>
    <p:extLst>
      <p:ext uri="{BB962C8B-B14F-4D97-AF65-F5344CB8AC3E}">
        <p14:creationId xmlns:p14="http://schemas.microsoft.com/office/powerpoint/2010/main" val="231447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651177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21</a:t>
            </a:fld>
            <a:endParaRPr lang="en-US" dirty="0"/>
          </a:p>
        </p:txBody>
      </p:sp>
    </p:spTree>
    <p:extLst>
      <p:ext uri="{BB962C8B-B14F-4D97-AF65-F5344CB8AC3E}">
        <p14:creationId xmlns:p14="http://schemas.microsoft.com/office/powerpoint/2010/main" val="495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22</a:t>
            </a:fld>
            <a:endParaRPr lang="en-US" dirty="0"/>
          </a:p>
        </p:txBody>
      </p:sp>
    </p:spTree>
    <p:extLst>
      <p:ext uri="{BB962C8B-B14F-4D97-AF65-F5344CB8AC3E}">
        <p14:creationId xmlns:p14="http://schemas.microsoft.com/office/powerpoint/2010/main" val="135664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23</a:t>
            </a:fld>
            <a:endParaRPr lang="en-US" dirty="0"/>
          </a:p>
        </p:txBody>
      </p:sp>
    </p:spTree>
    <p:extLst>
      <p:ext uri="{BB962C8B-B14F-4D97-AF65-F5344CB8AC3E}">
        <p14:creationId xmlns:p14="http://schemas.microsoft.com/office/powerpoint/2010/main" val="675494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25</a:t>
            </a:fld>
            <a:endParaRPr lang="en-US"/>
          </a:p>
        </p:txBody>
      </p:sp>
    </p:spTree>
    <p:extLst>
      <p:ext uri="{BB962C8B-B14F-4D97-AF65-F5344CB8AC3E}">
        <p14:creationId xmlns:p14="http://schemas.microsoft.com/office/powerpoint/2010/main" val="1627349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34</a:t>
            </a:fld>
            <a:endParaRPr lang="en-US"/>
          </a:p>
        </p:txBody>
      </p:sp>
    </p:spTree>
    <p:extLst>
      <p:ext uri="{BB962C8B-B14F-4D97-AF65-F5344CB8AC3E}">
        <p14:creationId xmlns:p14="http://schemas.microsoft.com/office/powerpoint/2010/main" val="4037788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35</a:t>
            </a:fld>
            <a:endParaRPr lang="en-US"/>
          </a:p>
        </p:txBody>
      </p:sp>
    </p:spTree>
    <p:extLst>
      <p:ext uri="{BB962C8B-B14F-4D97-AF65-F5344CB8AC3E}">
        <p14:creationId xmlns:p14="http://schemas.microsoft.com/office/powerpoint/2010/main" val="2350952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36</a:t>
            </a:fld>
            <a:endParaRPr lang="en-US"/>
          </a:p>
        </p:txBody>
      </p:sp>
    </p:spTree>
    <p:extLst>
      <p:ext uri="{BB962C8B-B14F-4D97-AF65-F5344CB8AC3E}">
        <p14:creationId xmlns:p14="http://schemas.microsoft.com/office/powerpoint/2010/main" val="675494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tr-TR" dirty="0"/>
              <a:t>Avrupa Konseyi çalışmaları sonucunda 1981 yılında imzalanan “Kişisel Verilerin Otomatik İşleme Tabi Tutulması Karşısında Bireylerin Korunması Sözleşmesi” </a:t>
            </a:r>
            <a:r>
              <a:rPr lang="tr-TR" dirty="0" err="1"/>
              <a:t>ni</a:t>
            </a:r>
            <a:r>
              <a:rPr lang="tr-TR" dirty="0"/>
              <a:t> ilk imzalayan</a:t>
            </a:r>
            <a:r>
              <a:rPr lang="tr-TR" baseline="0" dirty="0"/>
              <a:t> ülkelerden biri Türkiye’dir. </a:t>
            </a:r>
            <a:r>
              <a:rPr lang="tr-TR" dirty="0"/>
              <a:t>Sözleşme, 17 Mart 2016 tarih ve 29656 sayılı Resmi </a:t>
            </a:r>
            <a:r>
              <a:rPr lang="tr-TR" dirty="0" err="1"/>
              <a:t>Gazete’de</a:t>
            </a:r>
            <a:r>
              <a:rPr lang="tr-TR" dirty="0"/>
              <a:t> yayımlanarak iç hukuka dâhil edilmiştir. </a:t>
            </a:r>
            <a:endParaRPr dirty="0"/>
          </a:p>
        </p:txBody>
      </p:sp>
    </p:spTree>
    <p:extLst>
      <p:ext uri="{BB962C8B-B14F-4D97-AF65-F5344CB8AC3E}">
        <p14:creationId xmlns:p14="http://schemas.microsoft.com/office/powerpoint/2010/main" val="154845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4397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81933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721425" y="3785246"/>
            <a:ext cx="5216699" cy="1546500"/>
          </a:xfrm>
          <a:prstGeom prst="rect">
            <a:avLst/>
          </a:prstGeom>
        </p:spPr>
        <p:txBody>
          <a:bodyPr lIns="91425" tIns="91425" rIns="91425" bIns="91425" anchor="t" anchorCtr="0"/>
          <a:lstStyle>
            <a:lvl1pPr>
              <a:spcBef>
                <a:spcPts val="0"/>
              </a:spcBef>
              <a:buClr>
                <a:srgbClr val="2185C5"/>
              </a:buClr>
              <a:buSzPct val="100000"/>
              <a:defRPr sz="4800">
                <a:solidFill>
                  <a:srgbClr val="2185C5"/>
                </a:solidFill>
              </a:defRPr>
            </a:lvl1pPr>
            <a:lvl2pPr>
              <a:spcBef>
                <a:spcPts val="0"/>
              </a:spcBef>
              <a:buClr>
                <a:srgbClr val="2185C5"/>
              </a:buClr>
              <a:buSzPct val="100000"/>
              <a:defRPr sz="4800">
                <a:solidFill>
                  <a:srgbClr val="2185C5"/>
                </a:solidFill>
              </a:defRPr>
            </a:lvl2pPr>
            <a:lvl3pPr>
              <a:spcBef>
                <a:spcPts val="0"/>
              </a:spcBef>
              <a:buClr>
                <a:srgbClr val="2185C5"/>
              </a:buClr>
              <a:buSzPct val="100000"/>
              <a:defRPr sz="4800">
                <a:solidFill>
                  <a:srgbClr val="2185C5"/>
                </a:solidFill>
              </a:defRPr>
            </a:lvl3pPr>
            <a:lvl4pPr>
              <a:spcBef>
                <a:spcPts val="0"/>
              </a:spcBef>
              <a:buClr>
                <a:srgbClr val="2185C5"/>
              </a:buClr>
              <a:buSzPct val="100000"/>
              <a:defRPr sz="4800">
                <a:solidFill>
                  <a:srgbClr val="2185C5"/>
                </a:solidFill>
              </a:defRPr>
            </a:lvl4pPr>
            <a:lvl5pPr>
              <a:spcBef>
                <a:spcPts val="0"/>
              </a:spcBef>
              <a:buClr>
                <a:srgbClr val="2185C5"/>
              </a:buClr>
              <a:buSzPct val="100000"/>
              <a:defRPr sz="4800">
                <a:solidFill>
                  <a:srgbClr val="2185C5"/>
                </a:solidFill>
              </a:defRPr>
            </a:lvl5pPr>
            <a:lvl6pPr>
              <a:spcBef>
                <a:spcPts val="0"/>
              </a:spcBef>
              <a:buClr>
                <a:srgbClr val="2185C5"/>
              </a:buClr>
              <a:buSzPct val="100000"/>
              <a:defRPr sz="4800">
                <a:solidFill>
                  <a:srgbClr val="2185C5"/>
                </a:solidFill>
              </a:defRPr>
            </a:lvl6pPr>
            <a:lvl7pPr>
              <a:spcBef>
                <a:spcPts val="0"/>
              </a:spcBef>
              <a:buClr>
                <a:srgbClr val="2185C5"/>
              </a:buClr>
              <a:buSzPct val="100000"/>
              <a:defRPr sz="4800">
                <a:solidFill>
                  <a:srgbClr val="2185C5"/>
                </a:solidFill>
              </a:defRPr>
            </a:lvl7pPr>
            <a:lvl8pPr>
              <a:spcBef>
                <a:spcPts val="0"/>
              </a:spcBef>
              <a:buClr>
                <a:srgbClr val="2185C5"/>
              </a:buClr>
              <a:buSzPct val="100000"/>
              <a:defRPr sz="4800">
                <a:solidFill>
                  <a:srgbClr val="2185C5"/>
                </a:solidFill>
              </a:defRPr>
            </a:lvl8pPr>
            <a:lvl9pPr>
              <a:spcBef>
                <a:spcPts val="0"/>
              </a:spcBef>
              <a:buClr>
                <a:srgbClr val="2185C5"/>
              </a:buClr>
              <a:buSzPct val="100000"/>
              <a:defRPr sz="4800">
                <a:solidFill>
                  <a:srgbClr val="2185C5"/>
                </a:solidFill>
              </a:defRPr>
            </a:lvl9pPr>
          </a:lstStyle>
          <a:p>
            <a:endParaRPr/>
          </a:p>
        </p:txBody>
      </p:sp>
      <p:sp>
        <p:nvSpPr>
          <p:cNvPr id="9" name="Shape 9"/>
          <p:cNvSpPr/>
          <p:nvPr/>
        </p:nvSpPr>
        <p:spPr>
          <a:xfrm>
            <a:off x="5938246" y="3377550"/>
            <a:ext cx="721800"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a:off x="6659860" y="3377550"/>
            <a:ext cx="721800"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11" name="Shape 11"/>
          <p:cNvSpPr/>
          <p:nvPr/>
        </p:nvSpPr>
        <p:spPr>
          <a:xfrm>
            <a:off x="-1" y="3377550"/>
            <a:ext cx="721800"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
        <p:nvSpPr>
          <p:cNvPr id="12" name="Shape 12"/>
          <p:cNvSpPr/>
          <p:nvPr/>
        </p:nvSpPr>
        <p:spPr>
          <a:xfrm>
            <a:off x="721424" y="3377550"/>
            <a:ext cx="5216699" cy="102899"/>
          </a:xfrm>
          <a:prstGeom prst="rect">
            <a:avLst/>
          </a:prstGeom>
          <a:solidFill>
            <a:srgbClr val="2185C5"/>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3"/>
        <p:cNvGrpSpPr/>
        <p:nvPr/>
      </p:nvGrpSpPr>
      <p:grpSpPr>
        <a:xfrm>
          <a:off x="0" y="0"/>
          <a:ext cx="0" cy="0"/>
          <a:chOff x="0" y="0"/>
          <a:chExt cx="0" cy="0"/>
        </a:xfrm>
      </p:grpSpPr>
      <p:sp>
        <p:nvSpPr>
          <p:cNvPr id="14" name="Shape 14"/>
          <p:cNvSpPr/>
          <p:nvPr/>
        </p:nvSpPr>
        <p:spPr>
          <a:xfrm>
            <a:off x="0" y="0"/>
            <a:ext cx="9144000" cy="5323800"/>
          </a:xfrm>
          <a:prstGeom prst="rect">
            <a:avLst/>
          </a:prstGeom>
          <a:solidFill>
            <a:srgbClr val="2185C5"/>
          </a:solidFill>
          <a:ln>
            <a:noFill/>
          </a:ln>
        </p:spPr>
        <p:txBody>
          <a:bodyPr lIns="91425" tIns="91425" rIns="91425" bIns="91425" anchor="ctr" anchorCtr="0">
            <a:noAutofit/>
          </a:bodyPr>
          <a:lstStyle/>
          <a:p>
            <a:pPr>
              <a:spcBef>
                <a:spcPts val="0"/>
              </a:spcBef>
              <a:buNone/>
            </a:pPr>
            <a:endParaRPr/>
          </a:p>
        </p:txBody>
      </p:sp>
      <p:sp>
        <p:nvSpPr>
          <p:cNvPr id="15" name="Shape 15"/>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algn="ctr" rtl="0">
              <a:spcBef>
                <a:spcPts val="0"/>
              </a:spcBef>
              <a:buClr>
                <a:srgbClr val="FFFFFF"/>
              </a:buClr>
              <a:buSzPct val="100000"/>
              <a:defRPr sz="4800">
                <a:solidFill>
                  <a:srgbClr val="FFFFFF"/>
                </a:solidFill>
              </a:defRPr>
            </a:lvl1pPr>
            <a:lvl2pPr algn="ctr" rtl="0">
              <a:spcBef>
                <a:spcPts val="0"/>
              </a:spcBef>
              <a:buClr>
                <a:srgbClr val="FFFFFF"/>
              </a:buClr>
              <a:buSzPct val="100000"/>
              <a:defRPr sz="4800">
                <a:solidFill>
                  <a:srgbClr val="FFFFFF"/>
                </a:solidFill>
              </a:defRPr>
            </a:lvl2pPr>
            <a:lvl3pPr algn="ctr" rtl="0">
              <a:spcBef>
                <a:spcPts val="0"/>
              </a:spcBef>
              <a:buClr>
                <a:srgbClr val="FFFFFF"/>
              </a:buClr>
              <a:buSzPct val="100000"/>
              <a:defRPr sz="4800">
                <a:solidFill>
                  <a:srgbClr val="FFFFFF"/>
                </a:solidFill>
              </a:defRPr>
            </a:lvl3pPr>
            <a:lvl4pPr algn="ctr" rtl="0">
              <a:spcBef>
                <a:spcPts val="0"/>
              </a:spcBef>
              <a:buClr>
                <a:srgbClr val="FFFFFF"/>
              </a:buClr>
              <a:buSzPct val="100000"/>
              <a:defRPr sz="4800">
                <a:solidFill>
                  <a:srgbClr val="FFFFFF"/>
                </a:solidFill>
              </a:defRPr>
            </a:lvl4pPr>
            <a:lvl5pPr algn="ctr" rtl="0">
              <a:spcBef>
                <a:spcPts val="0"/>
              </a:spcBef>
              <a:buClr>
                <a:srgbClr val="FFFFFF"/>
              </a:buClr>
              <a:buSzPct val="100000"/>
              <a:defRPr sz="4800">
                <a:solidFill>
                  <a:srgbClr val="FFFFFF"/>
                </a:solidFill>
              </a:defRPr>
            </a:lvl5pPr>
            <a:lvl6pPr algn="ctr" rtl="0">
              <a:spcBef>
                <a:spcPts val="0"/>
              </a:spcBef>
              <a:buClr>
                <a:srgbClr val="FFFFFF"/>
              </a:buClr>
              <a:buSzPct val="100000"/>
              <a:defRPr sz="4800">
                <a:solidFill>
                  <a:srgbClr val="FFFFFF"/>
                </a:solidFill>
              </a:defRPr>
            </a:lvl6pPr>
            <a:lvl7pPr algn="ctr" rtl="0">
              <a:spcBef>
                <a:spcPts val="0"/>
              </a:spcBef>
              <a:buClr>
                <a:srgbClr val="FFFFFF"/>
              </a:buClr>
              <a:buSzPct val="100000"/>
              <a:defRPr sz="4800">
                <a:solidFill>
                  <a:srgbClr val="FFFFFF"/>
                </a:solidFill>
              </a:defRPr>
            </a:lvl7pPr>
            <a:lvl8pPr algn="ctr" rtl="0">
              <a:spcBef>
                <a:spcPts val="0"/>
              </a:spcBef>
              <a:buClr>
                <a:srgbClr val="FFFFFF"/>
              </a:buClr>
              <a:buSzPct val="100000"/>
              <a:defRPr sz="4800">
                <a:solidFill>
                  <a:srgbClr val="FFFFFF"/>
                </a:solidFill>
              </a:defRPr>
            </a:lvl8pPr>
            <a:lvl9pPr algn="ctr" rtl="0">
              <a:spcBef>
                <a:spcPts val="0"/>
              </a:spcBef>
              <a:buClr>
                <a:srgbClr val="FFFFFF"/>
              </a:buClr>
              <a:buSzPct val="100000"/>
              <a:defRPr sz="4800">
                <a:solidFill>
                  <a:srgbClr val="FFFFFF"/>
                </a:solidFill>
              </a:defRPr>
            </a:lvl9pPr>
          </a:lstStyle>
          <a:p>
            <a:endParaRPr/>
          </a:p>
        </p:txBody>
      </p:sp>
      <p:sp>
        <p:nvSpPr>
          <p:cNvPr id="16" name="Shape 16"/>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algn="ctr" rtl="0">
              <a:spcBef>
                <a:spcPts val="0"/>
              </a:spcBef>
              <a:buClr>
                <a:srgbClr val="FFFFFF"/>
              </a:buClr>
              <a:buSzPct val="100000"/>
              <a:buNone/>
              <a:defRPr sz="2400" b="1">
                <a:solidFill>
                  <a:srgbClr val="FFFFFF"/>
                </a:solidFill>
              </a:defRPr>
            </a:lvl1pPr>
            <a:lvl2pPr algn="ctr" rtl="0">
              <a:spcBef>
                <a:spcPts val="0"/>
              </a:spcBef>
              <a:buClr>
                <a:srgbClr val="FFFFFF"/>
              </a:buClr>
              <a:buNone/>
              <a:defRPr b="1">
                <a:solidFill>
                  <a:srgbClr val="FFFFFF"/>
                </a:solidFill>
              </a:defRPr>
            </a:lvl2pPr>
            <a:lvl3pPr algn="ctr" rtl="0">
              <a:spcBef>
                <a:spcPts val="0"/>
              </a:spcBef>
              <a:buClr>
                <a:srgbClr val="FFFFFF"/>
              </a:buClr>
              <a:buNone/>
              <a:defRPr b="1">
                <a:solidFill>
                  <a:srgbClr val="FFFFFF"/>
                </a:solidFill>
              </a:defRPr>
            </a:lvl3pPr>
            <a:lvl4pPr algn="ctr" rtl="0">
              <a:spcBef>
                <a:spcPts val="0"/>
              </a:spcBef>
              <a:buClr>
                <a:srgbClr val="FFFFFF"/>
              </a:buClr>
              <a:buSzPct val="100000"/>
              <a:buNone/>
              <a:defRPr sz="2400" b="1">
                <a:solidFill>
                  <a:srgbClr val="FFFFFF"/>
                </a:solidFill>
              </a:defRPr>
            </a:lvl4pPr>
            <a:lvl5pPr algn="ctr" rtl="0">
              <a:spcBef>
                <a:spcPts val="0"/>
              </a:spcBef>
              <a:buClr>
                <a:srgbClr val="FFFFFF"/>
              </a:buClr>
              <a:buSzPct val="100000"/>
              <a:buNone/>
              <a:defRPr sz="2400" b="1">
                <a:solidFill>
                  <a:srgbClr val="FFFFFF"/>
                </a:solidFill>
              </a:defRPr>
            </a:lvl5pPr>
            <a:lvl6pPr algn="ctr" rtl="0">
              <a:spcBef>
                <a:spcPts val="0"/>
              </a:spcBef>
              <a:buClr>
                <a:srgbClr val="FFFFFF"/>
              </a:buClr>
              <a:buSzPct val="100000"/>
              <a:buNone/>
              <a:defRPr sz="2400" b="1">
                <a:solidFill>
                  <a:srgbClr val="FFFFFF"/>
                </a:solidFill>
              </a:defRPr>
            </a:lvl6pPr>
            <a:lvl7pPr algn="ctr" rtl="0">
              <a:spcBef>
                <a:spcPts val="0"/>
              </a:spcBef>
              <a:buClr>
                <a:srgbClr val="FFFFFF"/>
              </a:buClr>
              <a:buSzPct val="100000"/>
              <a:buNone/>
              <a:defRPr sz="2400" b="1">
                <a:solidFill>
                  <a:srgbClr val="FFFFFF"/>
                </a:solidFill>
              </a:defRPr>
            </a:lvl7pPr>
            <a:lvl8pPr algn="ctr" rtl="0">
              <a:spcBef>
                <a:spcPts val="0"/>
              </a:spcBef>
              <a:buClr>
                <a:srgbClr val="FFFFFF"/>
              </a:buClr>
              <a:buSzPct val="100000"/>
              <a:buNone/>
              <a:defRPr sz="2400" b="1">
                <a:solidFill>
                  <a:srgbClr val="FFFFFF"/>
                </a:solidFill>
              </a:defRPr>
            </a:lvl8pPr>
            <a:lvl9pPr algn="ctr" rtl="0">
              <a:spcBef>
                <a:spcPts val="0"/>
              </a:spcBef>
              <a:buClr>
                <a:srgbClr val="FFFFFF"/>
              </a:buClr>
              <a:buSzPct val="100000"/>
              <a:buNone/>
              <a:defRPr sz="2400" b="1">
                <a:solidFill>
                  <a:srgbClr val="FFFFFF"/>
                </a:solidFill>
              </a:defRPr>
            </a:lvl9pPr>
          </a:lstStyle>
          <a:p>
            <a:endParaRPr/>
          </a:p>
        </p:txBody>
      </p:sp>
      <p:sp>
        <p:nvSpPr>
          <p:cNvPr id="17" name="Shape 17"/>
          <p:cNvSpPr/>
          <p:nvPr/>
        </p:nvSpPr>
        <p:spPr>
          <a:xfrm>
            <a:off x="3047703" y="5323800"/>
            <a:ext cx="3047700"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18" name="Shape 18"/>
          <p:cNvSpPr/>
          <p:nvPr/>
        </p:nvSpPr>
        <p:spPr>
          <a:xfrm>
            <a:off x="6096270" y="5323800"/>
            <a:ext cx="3047700"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19" name="Shape 19"/>
          <p:cNvSpPr/>
          <p:nvPr/>
        </p:nvSpPr>
        <p:spPr>
          <a:xfrm>
            <a:off x="1" y="5323800"/>
            <a:ext cx="3047700"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1710425" y="2882400"/>
            <a:ext cx="5723699" cy="1093199"/>
          </a:xfrm>
          <a:prstGeom prst="rect">
            <a:avLst/>
          </a:prstGeom>
        </p:spPr>
        <p:txBody>
          <a:bodyPr lIns="91425" tIns="91425" rIns="91425" bIns="91425" anchor="t" anchorCtr="0"/>
          <a:lstStyle>
            <a:lvl1pPr algn="ctr" rtl="0">
              <a:spcBef>
                <a:spcPts val="0"/>
              </a:spcBef>
              <a:defRPr i="1"/>
            </a:lvl1pPr>
            <a:lvl2pPr algn="ctr" rtl="0">
              <a:spcBef>
                <a:spcPts val="0"/>
              </a:spcBef>
              <a:defRPr i="1"/>
            </a:lvl2pPr>
            <a:lvl3pPr algn="ctr" rtl="0">
              <a:spcBef>
                <a:spcPts val="0"/>
              </a:spcBef>
              <a:defRPr i="1"/>
            </a:lvl3pPr>
            <a:lvl4pPr algn="ctr" rtl="0">
              <a:spcBef>
                <a:spcPts val="0"/>
              </a:spcBef>
              <a:defRPr i="1"/>
            </a:lvl4pPr>
            <a:lvl5pPr algn="ctr" rtl="0">
              <a:spcBef>
                <a:spcPts val="0"/>
              </a:spcBef>
              <a:defRPr i="1"/>
            </a:lvl5pPr>
            <a:lvl6pPr algn="ctr" rtl="0">
              <a:spcBef>
                <a:spcPts val="0"/>
              </a:spcBef>
              <a:defRPr i="1"/>
            </a:lvl6pPr>
            <a:lvl7pPr algn="ctr" rtl="0">
              <a:spcBef>
                <a:spcPts val="0"/>
              </a:spcBef>
              <a:defRPr i="1"/>
            </a:lvl7pPr>
            <a:lvl8pPr algn="ctr" rtl="0">
              <a:spcBef>
                <a:spcPts val="0"/>
              </a:spcBef>
              <a:defRPr i="1"/>
            </a:lvl8pPr>
            <a:lvl9pPr algn="ctr">
              <a:spcBef>
                <a:spcPts val="0"/>
              </a:spcBef>
              <a:defRPr i="1"/>
            </a:lvl9pPr>
          </a:lstStyle>
          <a:p>
            <a:endParaRPr/>
          </a:p>
        </p:txBody>
      </p:sp>
      <p:sp>
        <p:nvSpPr>
          <p:cNvPr id="22" name="Shape 22"/>
          <p:cNvSpPr txBox="1"/>
          <p:nvPr/>
        </p:nvSpPr>
        <p:spPr>
          <a:xfrm>
            <a:off x="3593400" y="1575225"/>
            <a:ext cx="1957200" cy="871499"/>
          </a:xfrm>
          <a:prstGeom prst="rect">
            <a:avLst/>
          </a:prstGeom>
          <a:noFill/>
          <a:ln>
            <a:noFill/>
          </a:ln>
        </p:spPr>
        <p:txBody>
          <a:bodyPr lIns="91425" tIns="91425" rIns="91425" bIns="91425" anchor="t" anchorCtr="0">
            <a:noAutofit/>
          </a:bodyPr>
          <a:lstStyle/>
          <a:p>
            <a:pPr algn="ctr">
              <a:spcBef>
                <a:spcPts val="0"/>
              </a:spcBef>
              <a:buNone/>
            </a:pPr>
            <a:r>
              <a:rPr lang="en" sz="9600" b="1">
                <a:solidFill>
                  <a:srgbClr val="97ABBC"/>
                </a:solidFill>
              </a:rPr>
              <a:t>“</a:t>
            </a:r>
          </a:p>
        </p:txBody>
      </p:sp>
      <p:sp>
        <p:nvSpPr>
          <p:cNvPr id="23" name="Shape 23"/>
          <p:cNvSpPr/>
          <p:nvPr/>
        </p:nvSpPr>
        <p:spPr>
          <a:xfrm>
            <a:off x="5723283" y="2132900"/>
            <a:ext cx="1710300"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24" name="Shape 24"/>
          <p:cNvSpPr/>
          <p:nvPr/>
        </p:nvSpPr>
        <p:spPr>
          <a:xfrm>
            <a:off x="7434176" y="2132900"/>
            <a:ext cx="1710300"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25" name="Shape 25"/>
          <p:cNvSpPr/>
          <p:nvPr/>
        </p:nvSpPr>
        <p:spPr>
          <a:xfrm>
            <a:off x="0" y="2132900"/>
            <a:ext cx="1710300"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
        <p:nvSpPr>
          <p:cNvPr id="26" name="Shape 26"/>
          <p:cNvSpPr/>
          <p:nvPr/>
        </p:nvSpPr>
        <p:spPr>
          <a:xfrm>
            <a:off x="1710424" y="2132900"/>
            <a:ext cx="1710300" cy="102899"/>
          </a:xfrm>
          <a:prstGeom prst="rect">
            <a:avLst/>
          </a:prstGeom>
          <a:solidFill>
            <a:srgbClr val="2185C5"/>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93700" y="274650"/>
            <a:ext cx="6462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body" idx="1"/>
          </p:nvPr>
        </p:nvSpPr>
        <p:spPr>
          <a:xfrm>
            <a:off x="893700" y="1831450"/>
            <a:ext cx="6462600" cy="47363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0" name="Shape 30"/>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31" name="Shape 31"/>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32" name="Shape 32"/>
          <p:cNvSpPr/>
          <p:nvPr/>
        </p:nvSpPr>
        <p:spPr>
          <a:xfrm>
            <a:off x="0" y="6755100"/>
            <a:ext cx="893699"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
        <p:nvSpPr>
          <p:cNvPr id="33" name="Shape 33"/>
          <p:cNvSpPr/>
          <p:nvPr/>
        </p:nvSpPr>
        <p:spPr>
          <a:xfrm>
            <a:off x="893709" y="6755100"/>
            <a:ext cx="6462600" cy="102899"/>
          </a:xfrm>
          <a:prstGeom prst="rect">
            <a:avLst/>
          </a:prstGeom>
          <a:solidFill>
            <a:srgbClr val="2185C5"/>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93700" y="274650"/>
            <a:ext cx="6462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6" name="Shape 36"/>
          <p:cNvSpPr txBox="1">
            <a:spLocks noGrp="1"/>
          </p:cNvSpPr>
          <p:nvPr>
            <p:ph type="body" idx="1"/>
          </p:nvPr>
        </p:nvSpPr>
        <p:spPr>
          <a:xfrm>
            <a:off x="893625" y="1600200"/>
            <a:ext cx="3136800" cy="4967700"/>
          </a:xfrm>
          <a:prstGeom prst="rect">
            <a:avLst/>
          </a:prstGeom>
        </p:spPr>
        <p:txBody>
          <a:bodyPr lIns="91425" tIns="91425" rIns="91425" bIns="91425" anchor="t" anchorCtr="0"/>
          <a:lstStyle>
            <a:lvl1pPr>
              <a:spcBef>
                <a:spcPts val="0"/>
              </a:spcBef>
              <a:buSzPct val="100000"/>
              <a:defRPr sz="1800"/>
            </a:lvl1pPr>
            <a:lvl2pPr>
              <a:spcBef>
                <a:spcPts val="0"/>
              </a:spcBef>
              <a:buSzPct val="100000"/>
              <a:defRPr sz="1800"/>
            </a:lvl2pPr>
            <a:lvl3pPr>
              <a:spcBef>
                <a:spcPts val="0"/>
              </a:spcBef>
              <a:buSzPct val="100000"/>
              <a:defRPr sz="1800"/>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7" name="Shape 37"/>
          <p:cNvSpPr txBox="1">
            <a:spLocks noGrp="1"/>
          </p:cNvSpPr>
          <p:nvPr>
            <p:ph type="body" idx="2"/>
          </p:nvPr>
        </p:nvSpPr>
        <p:spPr>
          <a:xfrm>
            <a:off x="4219455" y="1600200"/>
            <a:ext cx="3136800" cy="4967700"/>
          </a:xfrm>
          <a:prstGeom prst="rect">
            <a:avLst/>
          </a:prstGeom>
        </p:spPr>
        <p:txBody>
          <a:bodyPr lIns="91425" tIns="91425" rIns="91425" bIns="91425" anchor="t" anchorCtr="0"/>
          <a:lstStyle>
            <a:lvl1pPr>
              <a:spcBef>
                <a:spcPts val="0"/>
              </a:spcBef>
              <a:buSzPct val="100000"/>
              <a:defRPr sz="1800"/>
            </a:lvl1pPr>
            <a:lvl2pPr>
              <a:spcBef>
                <a:spcPts val="0"/>
              </a:spcBef>
              <a:buSzPct val="100000"/>
              <a:defRPr sz="1800"/>
            </a:lvl2pPr>
            <a:lvl3pPr>
              <a:spcBef>
                <a:spcPts val="0"/>
              </a:spcBef>
              <a:buSzPct val="100000"/>
              <a:defRPr sz="1800"/>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8" name="Shape 38"/>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39" name="Shape 39"/>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40" name="Shape 40"/>
          <p:cNvSpPr/>
          <p:nvPr/>
        </p:nvSpPr>
        <p:spPr>
          <a:xfrm>
            <a:off x="0" y="6755100"/>
            <a:ext cx="893699"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
        <p:nvSpPr>
          <p:cNvPr id="41" name="Shape 41"/>
          <p:cNvSpPr/>
          <p:nvPr/>
        </p:nvSpPr>
        <p:spPr>
          <a:xfrm>
            <a:off x="893709" y="6755100"/>
            <a:ext cx="6462600" cy="102899"/>
          </a:xfrm>
          <a:prstGeom prst="rect">
            <a:avLst/>
          </a:prstGeom>
          <a:solidFill>
            <a:srgbClr val="2185C5"/>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893700" y="274650"/>
            <a:ext cx="6462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3" name="Shape 53"/>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54" name="Shape 54"/>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55" name="Shape 55"/>
          <p:cNvSpPr/>
          <p:nvPr/>
        </p:nvSpPr>
        <p:spPr>
          <a:xfrm>
            <a:off x="0" y="6755100"/>
            <a:ext cx="893699"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
        <p:nvSpPr>
          <p:cNvPr id="56" name="Shape 56"/>
          <p:cNvSpPr/>
          <p:nvPr/>
        </p:nvSpPr>
        <p:spPr>
          <a:xfrm>
            <a:off x="893709" y="6755100"/>
            <a:ext cx="6462600" cy="102899"/>
          </a:xfrm>
          <a:prstGeom prst="rect">
            <a:avLst/>
          </a:prstGeom>
          <a:solidFill>
            <a:srgbClr val="2185C5"/>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color background">
    <p:bg>
      <p:bgPr>
        <a:solidFill>
          <a:srgbClr val="2185C5"/>
        </a:solidFill>
        <a:effectLst/>
      </p:bgPr>
    </p:bg>
    <p:spTree>
      <p:nvGrpSpPr>
        <p:cNvPr id="1" name="Shape 68"/>
        <p:cNvGrpSpPr/>
        <p:nvPr/>
      </p:nvGrpSpPr>
      <p:grpSpPr>
        <a:xfrm>
          <a:off x="0" y="0"/>
          <a:ext cx="0" cy="0"/>
          <a:chOff x="0" y="0"/>
          <a:chExt cx="0" cy="0"/>
        </a:xfrm>
      </p:grpSpPr>
      <p:sp>
        <p:nvSpPr>
          <p:cNvPr id="69" name="Shape 69"/>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a:spcBef>
                <a:spcPts val="0"/>
              </a:spcBef>
              <a:buNone/>
            </a:pPr>
            <a:endParaRPr/>
          </a:p>
        </p:txBody>
      </p:sp>
      <p:sp>
        <p:nvSpPr>
          <p:cNvPr id="70" name="Shape 70"/>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a:spcBef>
                <a:spcPts val="0"/>
              </a:spcBef>
              <a:buNone/>
            </a:pPr>
            <a:endParaRPr/>
          </a:p>
        </p:txBody>
      </p:sp>
      <p:sp>
        <p:nvSpPr>
          <p:cNvPr id="71" name="Shape 71"/>
          <p:cNvSpPr/>
          <p:nvPr/>
        </p:nvSpPr>
        <p:spPr>
          <a:xfrm>
            <a:off x="0" y="6755100"/>
            <a:ext cx="893699" cy="1028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72" name="Shape 72"/>
          <p:cNvSpPr/>
          <p:nvPr/>
        </p:nvSpPr>
        <p:spPr>
          <a:xfrm>
            <a:off x="893709" y="6755100"/>
            <a:ext cx="6462600" cy="102899"/>
          </a:xfrm>
          <a:prstGeom prst="rect">
            <a:avLst/>
          </a:prstGeom>
          <a:solidFill>
            <a:srgbClr val="7ECEFD"/>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893700" y="274650"/>
            <a:ext cx="6462600" cy="1143000"/>
          </a:xfrm>
          <a:prstGeom prst="rect">
            <a:avLst/>
          </a:prstGeom>
          <a:noFill/>
          <a:ln>
            <a:noFill/>
          </a:ln>
        </p:spPr>
        <p:txBody>
          <a:bodyPr lIns="91425" tIns="91425" rIns="91425" bIns="91425" anchor="b" anchorCtr="0"/>
          <a:lstStyle>
            <a:lvl1pPr>
              <a:spcBef>
                <a:spcPts val="0"/>
              </a:spcBef>
              <a:buClr>
                <a:srgbClr val="97ABBC"/>
              </a:buClr>
              <a:buSzPct val="100000"/>
              <a:buFont typeface="Raleway"/>
              <a:buNone/>
              <a:defRPr sz="3600">
                <a:solidFill>
                  <a:srgbClr val="97ABBC"/>
                </a:solidFill>
                <a:latin typeface="Raleway"/>
                <a:ea typeface="Raleway"/>
                <a:cs typeface="Raleway"/>
                <a:sym typeface="Raleway"/>
              </a:defRPr>
            </a:lvl1pPr>
            <a:lvl2pPr>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endParaRPr/>
          </a:p>
        </p:txBody>
      </p:sp>
      <p:sp>
        <p:nvSpPr>
          <p:cNvPr id="6" name="Shape 6"/>
          <p:cNvSpPr txBox="1">
            <a:spLocks noGrp="1"/>
          </p:cNvSpPr>
          <p:nvPr>
            <p:ph type="body" idx="1"/>
          </p:nvPr>
        </p:nvSpPr>
        <p:spPr>
          <a:xfrm>
            <a:off x="893700" y="1831450"/>
            <a:ext cx="6462600" cy="4736399"/>
          </a:xfrm>
          <a:prstGeom prst="rect">
            <a:avLst/>
          </a:prstGeom>
          <a:noFill/>
          <a:ln>
            <a:noFill/>
          </a:ln>
        </p:spPr>
        <p:txBody>
          <a:bodyPr lIns="91425" tIns="91425" rIns="91425" bIns="91425" anchor="t" anchorCtr="0"/>
          <a:lstStyle>
            <a:lvl1pPr>
              <a:spcBef>
                <a:spcPts val="600"/>
              </a:spcBef>
              <a:buClr>
                <a:srgbClr val="677480"/>
              </a:buClr>
              <a:buSzPct val="100000"/>
              <a:buFont typeface="Lato"/>
              <a:buChar char="▷"/>
              <a:defRPr sz="3000">
                <a:solidFill>
                  <a:srgbClr val="677480"/>
                </a:solidFill>
                <a:latin typeface="Lato"/>
                <a:ea typeface="Lato"/>
                <a:cs typeface="Lato"/>
                <a:sym typeface="Lato"/>
              </a:defRPr>
            </a:lvl1pPr>
            <a:lvl2pPr>
              <a:spcBef>
                <a:spcPts val="480"/>
              </a:spcBef>
              <a:buClr>
                <a:srgbClr val="677480"/>
              </a:buClr>
              <a:buSzPct val="100000"/>
              <a:buFont typeface="Lato"/>
              <a:defRPr sz="2400">
                <a:solidFill>
                  <a:srgbClr val="677480"/>
                </a:solidFill>
                <a:latin typeface="Lato"/>
                <a:ea typeface="Lato"/>
                <a:cs typeface="Lato"/>
                <a:sym typeface="Lato"/>
              </a:defRPr>
            </a:lvl2pPr>
            <a:lvl3pPr>
              <a:spcBef>
                <a:spcPts val="480"/>
              </a:spcBef>
              <a:buClr>
                <a:srgbClr val="677480"/>
              </a:buClr>
              <a:buSzPct val="100000"/>
              <a:buFont typeface="Lato"/>
              <a:defRPr sz="2400">
                <a:solidFill>
                  <a:srgbClr val="677480"/>
                </a:solidFill>
                <a:latin typeface="Lato"/>
                <a:ea typeface="Lato"/>
                <a:cs typeface="Lato"/>
                <a:sym typeface="Lato"/>
              </a:defRPr>
            </a:lvl3pPr>
            <a:lvl4pPr>
              <a:spcBef>
                <a:spcPts val="360"/>
              </a:spcBef>
              <a:buClr>
                <a:srgbClr val="677480"/>
              </a:buClr>
              <a:buSzPct val="100000"/>
              <a:buFont typeface="Lato"/>
              <a:defRPr sz="1800">
                <a:solidFill>
                  <a:srgbClr val="677480"/>
                </a:solidFill>
                <a:latin typeface="Lato"/>
                <a:ea typeface="Lato"/>
                <a:cs typeface="Lato"/>
                <a:sym typeface="Lato"/>
              </a:defRPr>
            </a:lvl4pPr>
            <a:lvl5pPr>
              <a:spcBef>
                <a:spcPts val="360"/>
              </a:spcBef>
              <a:buClr>
                <a:srgbClr val="677480"/>
              </a:buClr>
              <a:buSzPct val="100000"/>
              <a:buFont typeface="Lato"/>
              <a:defRPr sz="1800">
                <a:solidFill>
                  <a:srgbClr val="677480"/>
                </a:solidFill>
                <a:latin typeface="Lato"/>
                <a:ea typeface="Lato"/>
                <a:cs typeface="Lato"/>
                <a:sym typeface="Lato"/>
              </a:defRPr>
            </a:lvl5pPr>
            <a:lvl6pPr>
              <a:spcBef>
                <a:spcPts val="360"/>
              </a:spcBef>
              <a:buClr>
                <a:srgbClr val="677480"/>
              </a:buClr>
              <a:buSzPct val="100000"/>
              <a:buFont typeface="Lato"/>
              <a:defRPr sz="1800">
                <a:solidFill>
                  <a:srgbClr val="677480"/>
                </a:solidFill>
                <a:latin typeface="Lato"/>
                <a:ea typeface="Lato"/>
                <a:cs typeface="Lato"/>
                <a:sym typeface="Lato"/>
              </a:defRPr>
            </a:lvl6pPr>
            <a:lvl7pPr>
              <a:spcBef>
                <a:spcPts val="360"/>
              </a:spcBef>
              <a:buClr>
                <a:srgbClr val="677480"/>
              </a:buClr>
              <a:buSzPct val="100000"/>
              <a:buFont typeface="Lato"/>
              <a:defRPr sz="1800">
                <a:solidFill>
                  <a:srgbClr val="677480"/>
                </a:solidFill>
                <a:latin typeface="Lato"/>
                <a:ea typeface="Lato"/>
                <a:cs typeface="Lato"/>
                <a:sym typeface="Lato"/>
              </a:defRPr>
            </a:lvl7pPr>
            <a:lvl8pPr>
              <a:spcBef>
                <a:spcPts val="360"/>
              </a:spcBef>
              <a:buClr>
                <a:srgbClr val="677480"/>
              </a:buClr>
              <a:buSzPct val="100000"/>
              <a:buFont typeface="Lato"/>
              <a:defRPr sz="1800">
                <a:solidFill>
                  <a:srgbClr val="677480"/>
                </a:solidFill>
                <a:latin typeface="Lato"/>
                <a:ea typeface="Lato"/>
                <a:cs typeface="Lato"/>
                <a:sym typeface="Lato"/>
              </a:defRPr>
            </a:lvl8pPr>
            <a:lvl9pPr>
              <a:spcBef>
                <a:spcPts val="360"/>
              </a:spcBef>
              <a:buClr>
                <a:srgbClr val="677480"/>
              </a:buClr>
              <a:buSzPct val="100000"/>
              <a:buFont typeface="Lato"/>
              <a:defRPr sz="1800">
                <a:solidFill>
                  <a:srgbClr val="677480"/>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7"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jp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21.xml"/><Relationship Id="rId16" Type="http://schemas.openxmlformats.org/officeDocument/2006/relationships/image" Target="../media/image33.svg"/><Relationship Id="rId1" Type="http://schemas.openxmlformats.org/officeDocument/2006/relationships/slideLayout" Target="../slideLayouts/slideLayout6.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3"/>
        <p:cNvGrpSpPr/>
        <p:nvPr/>
      </p:nvGrpSpPr>
      <p:grpSpPr>
        <a:xfrm>
          <a:off x="0" y="0"/>
          <a:ext cx="0" cy="0"/>
          <a:chOff x="0" y="0"/>
          <a:chExt cx="0" cy="0"/>
        </a:xfrm>
      </p:grpSpPr>
      <p:pic>
        <p:nvPicPr>
          <p:cNvPr id="2052" name="Picture 4">
            <a:extLst>
              <a:ext uri="{FF2B5EF4-FFF2-40B4-BE49-F238E27FC236}">
                <a16:creationId xmlns:a16="http://schemas.microsoft.com/office/drawing/2014/main" id="{CE6C8091-6864-40E3-ABA7-B8D37225669A}"/>
              </a:ext>
            </a:extLst>
          </p:cNvPr>
          <p:cNvPicPr>
            <a:picLocks noChangeAspect="1" noChangeArrowheads="1"/>
          </p:cNvPicPr>
          <p:nvPr/>
        </p:nvPicPr>
        <p:blipFill rotWithShape="1">
          <a:blip r:embed="rId3">
            <a:alphaModFix amt="92000"/>
            <a:extLst>
              <a:ext uri="{28A0092B-C50C-407E-A947-70E740481C1C}">
                <a14:useLocalDpi xmlns:a14="http://schemas.microsoft.com/office/drawing/2010/main" val="0"/>
              </a:ext>
            </a:extLst>
          </a:blip>
          <a:srcRect l="8169"/>
          <a:stretch/>
        </p:blipFill>
        <p:spPr bwMode="auto">
          <a:xfrm>
            <a:off x="5076056" y="3623420"/>
            <a:ext cx="3960440" cy="3234580"/>
          </a:xfrm>
          <a:prstGeom prst="rect">
            <a:avLst/>
          </a:prstGeom>
          <a:noFill/>
          <a:effectLst>
            <a:outerShdw blurRad="50800" dist="50800" dir="5400000" algn="ctr" rotWithShape="0">
              <a:srgbClr val="000000">
                <a:alpha val="35000"/>
              </a:srgbClr>
            </a:outerShdw>
          </a:effectLst>
          <a:extLst>
            <a:ext uri="{909E8E84-426E-40DD-AFC4-6F175D3DCCD1}">
              <a14:hiddenFill xmlns:a14="http://schemas.microsoft.com/office/drawing/2010/main">
                <a:solidFill>
                  <a:srgbClr val="FFFFFF"/>
                </a:solidFill>
              </a14:hiddenFill>
            </a:ext>
          </a:extLst>
        </p:spPr>
      </p:pic>
      <p:sp>
        <p:nvSpPr>
          <p:cNvPr id="74" name="Shape 74"/>
          <p:cNvSpPr txBox="1">
            <a:spLocks noGrp="1"/>
          </p:cNvSpPr>
          <p:nvPr>
            <p:ph type="ctrTitle"/>
          </p:nvPr>
        </p:nvSpPr>
        <p:spPr>
          <a:xfrm>
            <a:off x="1331640" y="1147321"/>
            <a:ext cx="8171055" cy="1299938"/>
          </a:xfrm>
          <a:prstGeom prst="rect">
            <a:avLst/>
          </a:prstGeom>
        </p:spPr>
        <p:txBody>
          <a:bodyPr lIns="91425" tIns="91425" rIns="91425" bIns="91425" anchor="t" anchorCtr="0">
            <a:noAutofit/>
          </a:bodyPr>
          <a:lstStyle/>
          <a:p>
            <a:pPr algn="ctr">
              <a:spcBef>
                <a:spcPts val="0"/>
              </a:spcBef>
              <a:buNone/>
            </a:pPr>
            <a:r>
              <a:rPr lang="tr-TR" sz="3600" dirty="0">
                <a:solidFill>
                  <a:srgbClr val="00B0F0"/>
                </a:solidFill>
              </a:rPr>
              <a:t>KİŞİSEL VERİLERİN KORUNMASI KANUNU FARKINDALIK EĞİTİMİ</a:t>
            </a:r>
            <a:br>
              <a:rPr lang="tr-TR" sz="3600" dirty="0">
                <a:solidFill>
                  <a:srgbClr val="00B0F0"/>
                </a:solidFill>
              </a:rPr>
            </a:br>
            <a:endParaRPr lang="en" sz="3600" dirty="0">
              <a:solidFill>
                <a:srgbClr val="00B0F0"/>
              </a:solidFill>
            </a:endParaRPr>
          </a:p>
        </p:txBody>
      </p:sp>
      <p:pic>
        <p:nvPicPr>
          <p:cNvPr id="2050" name="Picture 2">
            <a:extLst>
              <a:ext uri="{FF2B5EF4-FFF2-40B4-BE49-F238E27FC236}">
                <a16:creationId xmlns:a16="http://schemas.microsoft.com/office/drawing/2014/main" id="{0E7E803C-56C4-4BC4-8441-8EBF4E3E1C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973204"/>
            <a:ext cx="1656184" cy="1648171"/>
          </a:xfrm>
          <a:prstGeom prst="rect">
            <a:avLst/>
          </a:prstGeom>
          <a:noFill/>
          <a:extLst>
            <a:ext uri="{909E8E84-426E-40DD-AFC4-6F175D3DCCD1}">
              <a14:hiddenFill xmlns:a14="http://schemas.microsoft.com/office/drawing/2010/main">
                <a:solidFill>
                  <a:srgbClr val="FFFFFF"/>
                </a:solidFill>
              </a14:hiddenFill>
            </a:ext>
          </a:extLst>
        </p:spPr>
      </p:pic>
      <p:sp>
        <p:nvSpPr>
          <p:cNvPr id="5" name="Shape 292">
            <a:extLst>
              <a:ext uri="{FF2B5EF4-FFF2-40B4-BE49-F238E27FC236}">
                <a16:creationId xmlns:a16="http://schemas.microsoft.com/office/drawing/2014/main" id="{2F2408E1-84EB-6052-11CE-51CCB45A9073}"/>
              </a:ext>
            </a:extLst>
          </p:cNvPr>
          <p:cNvSpPr txBox="1">
            <a:spLocks/>
          </p:cNvSpPr>
          <p:nvPr/>
        </p:nvSpPr>
        <p:spPr>
          <a:xfrm>
            <a:off x="-180528" y="3763478"/>
            <a:ext cx="6802236" cy="946296"/>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ctr"/>
            <a:r>
              <a:rPr lang="tr-TR" sz="2400" dirty="0">
                <a:solidFill>
                  <a:srgbClr val="FFFFFF"/>
                </a:solidFill>
              </a:rPr>
              <a:t>Öğretim Görevlisi Safinur Coşkunsu Doğan</a:t>
            </a:r>
          </a:p>
          <a:p>
            <a:pPr algn="ctr"/>
            <a:r>
              <a:rPr lang="tr-TR" sz="2400" dirty="0">
                <a:solidFill>
                  <a:srgbClr val="FFFFFF"/>
                </a:solidFill>
              </a:rPr>
              <a:t>Bilgi İşlem Daire Başkanlığı</a:t>
            </a:r>
            <a:endParaRPr lang="en" sz="2400" dirty="0">
              <a:solidFill>
                <a:srgbClr val="FFFFFF"/>
              </a:solidFill>
            </a:endParaRPr>
          </a:p>
          <a:p>
            <a:pPr algn="ctr"/>
            <a:endParaRPr lang="tr-TR" sz="2400" dirty="0">
              <a:solidFill>
                <a:srgbClr val="FFFFFF"/>
              </a:solidFill>
            </a:endParaRP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18575" y="205850"/>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Kişisel Veri Nedir?</a:t>
            </a:r>
            <a:endParaRPr lang="en" sz="36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210230" y="1412776"/>
            <a:ext cx="8610241" cy="4736399"/>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685800" indent="-457200">
              <a:buFont typeface="Arial" panose="020B0604020202020204" pitchFamily="34" charset="0"/>
              <a:buChar char="•"/>
            </a:pPr>
            <a:endParaRPr lang="en" sz="2800" dirty="0">
              <a:solidFill>
                <a:schemeClr val="tx1"/>
              </a:solidFill>
              <a:latin typeface="Raleway"/>
            </a:endParaRPr>
          </a:p>
        </p:txBody>
      </p:sp>
      <p:pic>
        <p:nvPicPr>
          <p:cNvPr id="4" name="Resim 3">
            <a:extLst>
              <a:ext uri="{FF2B5EF4-FFF2-40B4-BE49-F238E27FC236}">
                <a16:creationId xmlns:a16="http://schemas.microsoft.com/office/drawing/2014/main" id="{81FE5A7C-EE84-4646-AB64-5B4E5D08A317}"/>
              </a:ext>
            </a:extLst>
          </p:cNvPr>
          <p:cNvPicPr>
            <a:picLocks noChangeAspect="1"/>
          </p:cNvPicPr>
          <p:nvPr/>
        </p:nvPicPr>
        <p:blipFill rotWithShape="1">
          <a:blip r:embed="rId3"/>
          <a:srcRect t="2005"/>
          <a:stretch/>
        </p:blipFill>
        <p:spPr>
          <a:xfrm>
            <a:off x="0" y="1614249"/>
            <a:ext cx="9144000" cy="5037901"/>
          </a:xfrm>
          <a:prstGeom prst="rect">
            <a:avLst/>
          </a:prstGeom>
        </p:spPr>
      </p:pic>
      <p:sp>
        <p:nvSpPr>
          <p:cNvPr id="5" name="Shape 108">
            <a:extLst>
              <a:ext uri="{FF2B5EF4-FFF2-40B4-BE49-F238E27FC236}">
                <a16:creationId xmlns:a16="http://schemas.microsoft.com/office/drawing/2014/main" id="{EE49B15D-EEDB-41BC-A7DF-27BC78F363EB}"/>
              </a:ext>
            </a:extLst>
          </p:cNvPr>
          <p:cNvSpPr txBox="1">
            <a:spLocks/>
          </p:cNvSpPr>
          <p:nvPr/>
        </p:nvSpPr>
        <p:spPr>
          <a:xfrm>
            <a:off x="-151201" y="1008185"/>
            <a:ext cx="9324528" cy="63968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685800" indent="-457200">
              <a:buClr>
                <a:srgbClr val="EC0A40"/>
              </a:buClr>
              <a:buSzPct val="150000"/>
              <a:buFont typeface="Arial" panose="020B0604020202020204" pitchFamily="34" charset="0"/>
              <a:buChar char="•"/>
            </a:pPr>
            <a:r>
              <a:rPr lang="tr-TR" sz="2200" dirty="0">
                <a:solidFill>
                  <a:schemeClr val="tx1"/>
                </a:solidFill>
                <a:latin typeface="+mj-lt"/>
              </a:rPr>
              <a:t>Kimliği belirli ya da belirlenebilir gerçek kişiye ilişkin her türlü bilgidir.</a:t>
            </a:r>
          </a:p>
        </p:txBody>
      </p:sp>
    </p:spTree>
    <p:extLst>
      <p:ext uri="{BB962C8B-B14F-4D97-AF65-F5344CB8AC3E}">
        <p14:creationId xmlns:p14="http://schemas.microsoft.com/office/powerpoint/2010/main" val="2246051277"/>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22862" y="48166"/>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Özel Nitelikli Kişisel Veri Nedir?</a:t>
            </a:r>
            <a:endParaRPr lang="en" sz="36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210230" y="1412776"/>
            <a:ext cx="8610241" cy="4736399"/>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685800" indent="-457200">
              <a:buFont typeface="Arial" panose="020B0604020202020204" pitchFamily="34" charset="0"/>
              <a:buChar char="•"/>
            </a:pPr>
            <a:endParaRPr lang="en" sz="2800" dirty="0">
              <a:solidFill>
                <a:schemeClr val="tx1"/>
              </a:solidFill>
              <a:latin typeface="Raleway"/>
            </a:endParaRPr>
          </a:p>
        </p:txBody>
      </p:sp>
      <p:pic>
        <p:nvPicPr>
          <p:cNvPr id="2" name="Resim 1">
            <a:extLst>
              <a:ext uri="{FF2B5EF4-FFF2-40B4-BE49-F238E27FC236}">
                <a16:creationId xmlns:a16="http://schemas.microsoft.com/office/drawing/2014/main" id="{9EA5DC75-C600-4409-B5F3-061701C6828D}"/>
              </a:ext>
            </a:extLst>
          </p:cNvPr>
          <p:cNvPicPr>
            <a:picLocks noChangeAspect="1"/>
          </p:cNvPicPr>
          <p:nvPr/>
        </p:nvPicPr>
        <p:blipFill rotWithShape="1">
          <a:blip r:embed="rId3"/>
          <a:srcRect b="3741"/>
          <a:stretch/>
        </p:blipFill>
        <p:spPr>
          <a:xfrm>
            <a:off x="0" y="1792692"/>
            <a:ext cx="9144000" cy="4948676"/>
          </a:xfrm>
          <a:prstGeom prst="rect">
            <a:avLst/>
          </a:prstGeom>
        </p:spPr>
      </p:pic>
      <p:sp>
        <p:nvSpPr>
          <p:cNvPr id="5" name="Shape 108">
            <a:extLst>
              <a:ext uri="{FF2B5EF4-FFF2-40B4-BE49-F238E27FC236}">
                <a16:creationId xmlns:a16="http://schemas.microsoft.com/office/drawing/2014/main" id="{5B5E3AD7-9BD6-4900-AECD-059BBA4F4C40}"/>
              </a:ext>
            </a:extLst>
          </p:cNvPr>
          <p:cNvSpPr txBox="1">
            <a:spLocks/>
          </p:cNvSpPr>
          <p:nvPr/>
        </p:nvSpPr>
        <p:spPr>
          <a:xfrm>
            <a:off x="-151201" y="917104"/>
            <a:ext cx="9324528" cy="63968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685800" indent="-457200">
              <a:buClr>
                <a:srgbClr val="EC0A40"/>
              </a:buClr>
              <a:buSzPct val="150000"/>
              <a:buFont typeface="Arial" panose="020B0604020202020204" pitchFamily="34" charset="0"/>
              <a:buChar char="•"/>
            </a:pPr>
            <a:r>
              <a:rPr lang="tr-TR" sz="2200" dirty="0">
                <a:solidFill>
                  <a:schemeClr val="tx1"/>
                </a:solidFill>
                <a:latin typeface="+mj-lt"/>
              </a:rPr>
              <a:t>Öğrenildiğinde ilgili kişinin mağdur olmasına veya ayrımcılığa maruz kalmasına neden olabilecek nitelikte bilgilerdir.</a:t>
            </a:r>
          </a:p>
        </p:txBody>
      </p:sp>
    </p:spTree>
    <p:extLst>
      <p:ext uri="{BB962C8B-B14F-4D97-AF65-F5344CB8AC3E}">
        <p14:creationId xmlns:p14="http://schemas.microsoft.com/office/powerpoint/2010/main" val="917164452"/>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EB282B86-EBD8-4780-ACE9-BB9EF0E5645F}"/>
              </a:ext>
            </a:extLst>
          </p:cNvPr>
          <p:cNvSpPr/>
          <p:nvPr/>
        </p:nvSpPr>
        <p:spPr>
          <a:xfrm>
            <a:off x="797660" y="4794299"/>
            <a:ext cx="2659559" cy="1044003"/>
          </a:xfrm>
          <a:prstGeom prst="parallelogram">
            <a:avLst>
              <a:gd name="adj" fmla="val 57275"/>
            </a:avLst>
          </a:prstGeom>
          <a:gradFill>
            <a:gsLst>
              <a:gs pos="0">
                <a:schemeClr val="tx1">
                  <a:alpha val="0"/>
                </a:schemeClr>
              </a:gs>
              <a:gs pos="100000">
                <a:schemeClr val="tx1">
                  <a:alpha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Right Triangle 4">
            <a:extLst>
              <a:ext uri="{FF2B5EF4-FFF2-40B4-BE49-F238E27FC236}">
                <a16:creationId xmlns:a16="http://schemas.microsoft.com/office/drawing/2014/main" id="{D342A894-1F25-40DF-BDF2-E1F774FE55DD}"/>
              </a:ext>
            </a:extLst>
          </p:cNvPr>
          <p:cNvSpPr/>
          <p:nvPr/>
        </p:nvSpPr>
        <p:spPr>
          <a:xfrm flipH="1" flipV="1">
            <a:off x="290116" y="2485851"/>
            <a:ext cx="306653" cy="228599"/>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Rectangle 2">
            <a:extLst>
              <a:ext uri="{FF2B5EF4-FFF2-40B4-BE49-F238E27FC236}">
                <a16:creationId xmlns:a16="http://schemas.microsoft.com/office/drawing/2014/main" id="{35676C20-4CA7-4B55-B846-C0251D709E8A}"/>
              </a:ext>
            </a:extLst>
          </p:cNvPr>
          <p:cNvSpPr/>
          <p:nvPr/>
        </p:nvSpPr>
        <p:spPr>
          <a:xfrm>
            <a:off x="388089" y="2401149"/>
            <a:ext cx="2482286" cy="3413769"/>
          </a:xfrm>
          <a:prstGeom prst="rect">
            <a:avLst/>
          </a:prstGeom>
          <a:solidFill>
            <a:schemeClr val="bg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p>
            <a:pPr marL="285750" indent="-285750" algn="just">
              <a:spcBef>
                <a:spcPts val="600"/>
              </a:spcBef>
              <a:buFont typeface="Wingdings" panose="05000000000000000000" pitchFamily="2" charset="2"/>
              <a:buChar char="ü"/>
            </a:pPr>
            <a:r>
              <a:rPr lang="tr-TR" sz="1600" dirty="0">
                <a:solidFill>
                  <a:schemeClr val="tx1"/>
                </a:solidFill>
              </a:rPr>
              <a:t>Kaydedilmesi</a:t>
            </a:r>
          </a:p>
          <a:p>
            <a:pPr marL="285750" indent="-285750" algn="just">
              <a:spcBef>
                <a:spcPts val="600"/>
              </a:spcBef>
              <a:buFont typeface="Wingdings" panose="05000000000000000000" pitchFamily="2" charset="2"/>
              <a:buChar char="ü"/>
            </a:pPr>
            <a:r>
              <a:rPr lang="tr-TR" sz="1600" dirty="0">
                <a:solidFill>
                  <a:schemeClr val="tx1"/>
                </a:solidFill>
              </a:rPr>
              <a:t>Depolanması</a:t>
            </a:r>
          </a:p>
          <a:p>
            <a:pPr marL="285750" indent="-285750" algn="just">
              <a:spcBef>
                <a:spcPts val="600"/>
              </a:spcBef>
              <a:buFont typeface="Wingdings" panose="05000000000000000000" pitchFamily="2" charset="2"/>
              <a:buChar char="ü"/>
            </a:pPr>
            <a:r>
              <a:rPr lang="tr-TR" sz="1600" dirty="0">
                <a:solidFill>
                  <a:schemeClr val="tx1"/>
                </a:solidFill>
              </a:rPr>
              <a:t>Muhafaza edilmesi</a:t>
            </a:r>
          </a:p>
          <a:p>
            <a:pPr marL="285750" indent="-285750" algn="just">
              <a:spcBef>
                <a:spcPts val="600"/>
              </a:spcBef>
              <a:buFont typeface="Wingdings" panose="05000000000000000000" pitchFamily="2" charset="2"/>
              <a:buChar char="ü"/>
            </a:pPr>
            <a:r>
              <a:rPr lang="tr-TR" sz="1600" dirty="0">
                <a:solidFill>
                  <a:schemeClr val="tx1"/>
                </a:solidFill>
              </a:rPr>
              <a:t>Değiştirilmesi</a:t>
            </a:r>
          </a:p>
          <a:p>
            <a:pPr marL="285750" indent="-285750" algn="just">
              <a:spcBef>
                <a:spcPts val="600"/>
              </a:spcBef>
              <a:buFont typeface="Wingdings" panose="05000000000000000000" pitchFamily="2" charset="2"/>
              <a:buChar char="ü"/>
            </a:pPr>
            <a:r>
              <a:rPr lang="tr-TR" sz="1600" dirty="0">
                <a:solidFill>
                  <a:schemeClr val="tx1"/>
                </a:solidFill>
              </a:rPr>
              <a:t>Yeniden düzenlenme</a:t>
            </a:r>
          </a:p>
          <a:p>
            <a:pPr marL="285750" indent="-285750" algn="just">
              <a:spcBef>
                <a:spcPts val="600"/>
              </a:spcBef>
              <a:buFont typeface="Wingdings" panose="05000000000000000000" pitchFamily="2" charset="2"/>
              <a:buChar char="ü"/>
            </a:pPr>
            <a:r>
              <a:rPr lang="tr-TR" sz="1600" dirty="0">
                <a:solidFill>
                  <a:schemeClr val="tx1"/>
                </a:solidFill>
              </a:rPr>
              <a:t>Açıklanması</a:t>
            </a:r>
          </a:p>
          <a:p>
            <a:pPr marL="285750" indent="-285750" algn="just">
              <a:spcBef>
                <a:spcPts val="600"/>
              </a:spcBef>
              <a:buFont typeface="Wingdings" panose="05000000000000000000" pitchFamily="2" charset="2"/>
              <a:buChar char="ü"/>
            </a:pPr>
            <a:r>
              <a:rPr lang="tr-TR" sz="1600" dirty="0">
                <a:solidFill>
                  <a:schemeClr val="tx1"/>
                </a:solidFill>
              </a:rPr>
              <a:t>Aktarılması</a:t>
            </a:r>
          </a:p>
          <a:p>
            <a:pPr marL="285750" indent="-285750" algn="just">
              <a:spcBef>
                <a:spcPts val="600"/>
              </a:spcBef>
              <a:buFont typeface="Wingdings" panose="05000000000000000000" pitchFamily="2" charset="2"/>
              <a:buChar char="ü"/>
            </a:pPr>
            <a:r>
              <a:rPr lang="tr-TR" sz="1600" dirty="0">
                <a:solidFill>
                  <a:schemeClr val="tx1"/>
                </a:solidFill>
              </a:rPr>
              <a:t>Sınıflandırılması</a:t>
            </a:r>
          </a:p>
        </p:txBody>
      </p:sp>
      <p:sp>
        <p:nvSpPr>
          <p:cNvPr id="80" name="Right Triangle 79">
            <a:extLst>
              <a:ext uri="{FF2B5EF4-FFF2-40B4-BE49-F238E27FC236}">
                <a16:creationId xmlns:a16="http://schemas.microsoft.com/office/drawing/2014/main" id="{E8D16520-B153-4339-B375-7E7829431D5B}"/>
              </a:ext>
            </a:extLst>
          </p:cNvPr>
          <p:cNvSpPr/>
          <p:nvPr/>
        </p:nvSpPr>
        <p:spPr>
          <a:xfrm flipH="1" flipV="1">
            <a:off x="1251896" y="2438226"/>
            <a:ext cx="1381491" cy="123999"/>
          </a:xfrm>
          <a:prstGeom prst="rtTriangle">
            <a:avLst/>
          </a:prstGeom>
          <a:solidFill>
            <a:schemeClr val="accent1">
              <a:lumMod val="5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p>
            <a:pPr algn="just">
              <a:spcBef>
                <a:spcPts val="1350"/>
              </a:spcBef>
            </a:pPr>
            <a:endParaRPr lang="en-US" sz="1050">
              <a:solidFill>
                <a:schemeClr val="tx1">
                  <a:lumMod val="50000"/>
                  <a:lumOff val="50000"/>
                </a:schemeClr>
              </a:solidFill>
            </a:endParaRPr>
          </a:p>
        </p:txBody>
      </p:sp>
      <p:sp>
        <p:nvSpPr>
          <p:cNvPr id="4" name="Arrow: Pentagon 3">
            <a:extLst>
              <a:ext uri="{FF2B5EF4-FFF2-40B4-BE49-F238E27FC236}">
                <a16:creationId xmlns:a16="http://schemas.microsoft.com/office/drawing/2014/main" id="{0EB70031-DD32-458A-82D9-326183F7A65B}"/>
              </a:ext>
            </a:extLst>
          </p:cNvPr>
          <p:cNvSpPr/>
          <p:nvPr/>
        </p:nvSpPr>
        <p:spPr>
          <a:xfrm>
            <a:off x="290116" y="1931560"/>
            <a:ext cx="2834987" cy="554291"/>
          </a:xfrm>
          <a:prstGeom prst="homePlate">
            <a:avLst/>
          </a:prstGeom>
          <a:solidFill>
            <a:srgbClr val="EC0A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r>
              <a:rPr lang="tr-TR" sz="1600" b="1" cap="all" dirty="0"/>
              <a:t>Veri işleme</a:t>
            </a:r>
            <a:endParaRPr lang="en-US" sz="1600" b="1" cap="all" dirty="0"/>
          </a:p>
        </p:txBody>
      </p:sp>
      <p:sp>
        <p:nvSpPr>
          <p:cNvPr id="6" name="Rectangle 5">
            <a:extLst>
              <a:ext uri="{FF2B5EF4-FFF2-40B4-BE49-F238E27FC236}">
                <a16:creationId xmlns:a16="http://schemas.microsoft.com/office/drawing/2014/main" id="{B2737CE4-47F6-42BA-9D3D-C3B9C7FD0AC3}"/>
              </a:ext>
            </a:extLst>
          </p:cNvPr>
          <p:cNvSpPr/>
          <p:nvPr/>
        </p:nvSpPr>
        <p:spPr>
          <a:xfrm>
            <a:off x="395878" y="2007814"/>
            <a:ext cx="401782" cy="401782"/>
          </a:xfrm>
          <a:prstGeom prst="rect">
            <a:avLst/>
          </a:prstGeom>
          <a:solidFill>
            <a:schemeClr val="bg2">
              <a:lumMod val="60000"/>
              <a:lumOff val="40000"/>
            </a:scheme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t>01</a:t>
            </a:r>
          </a:p>
        </p:txBody>
      </p:sp>
      <p:sp>
        <p:nvSpPr>
          <p:cNvPr id="25" name="Shape 107">
            <a:extLst>
              <a:ext uri="{FF2B5EF4-FFF2-40B4-BE49-F238E27FC236}">
                <a16:creationId xmlns:a16="http://schemas.microsoft.com/office/drawing/2014/main" id="{86899BD6-3A30-4F0C-862B-E5E1FD1BB8EF}"/>
              </a:ext>
            </a:extLst>
          </p:cNvPr>
          <p:cNvSpPr txBox="1">
            <a:spLocks/>
          </p:cNvSpPr>
          <p:nvPr/>
        </p:nvSpPr>
        <p:spPr>
          <a:xfrm>
            <a:off x="179512" y="404664"/>
            <a:ext cx="8964488"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500" b="1" i="1" dirty="0">
                <a:solidFill>
                  <a:srgbClr val="EC0A40"/>
                </a:solidFill>
                <a:latin typeface="Raleway"/>
                <a:ea typeface="Lato"/>
                <a:cs typeface="Lato"/>
                <a:sym typeface="Lato"/>
              </a:rPr>
              <a:t>Veri İşleme, Veri Sorumlusu, Veri İşleyen</a:t>
            </a:r>
            <a:endParaRPr lang="en" sz="3500" b="1" i="1" dirty="0">
              <a:solidFill>
                <a:srgbClr val="EC0A40"/>
              </a:solidFill>
              <a:latin typeface="Raleway"/>
              <a:ea typeface="Lato"/>
              <a:cs typeface="Lato"/>
            </a:endParaRPr>
          </a:p>
        </p:txBody>
      </p:sp>
      <p:sp>
        <p:nvSpPr>
          <p:cNvPr id="26" name="Parallelogram 8">
            <a:extLst>
              <a:ext uri="{FF2B5EF4-FFF2-40B4-BE49-F238E27FC236}">
                <a16:creationId xmlns:a16="http://schemas.microsoft.com/office/drawing/2014/main" id="{F9A36ABF-8A1B-4652-B131-412106CFAFDB}"/>
              </a:ext>
            </a:extLst>
          </p:cNvPr>
          <p:cNvSpPr/>
          <p:nvPr/>
        </p:nvSpPr>
        <p:spPr>
          <a:xfrm>
            <a:off x="3772449" y="4811325"/>
            <a:ext cx="2659559" cy="1044003"/>
          </a:xfrm>
          <a:prstGeom prst="parallelogram">
            <a:avLst>
              <a:gd name="adj" fmla="val 57275"/>
            </a:avLst>
          </a:prstGeom>
          <a:gradFill>
            <a:gsLst>
              <a:gs pos="0">
                <a:schemeClr val="tx1">
                  <a:alpha val="0"/>
                </a:schemeClr>
              </a:gs>
              <a:gs pos="100000">
                <a:schemeClr val="tx1">
                  <a:alpha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7" name="Right Triangle 4">
            <a:extLst>
              <a:ext uri="{FF2B5EF4-FFF2-40B4-BE49-F238E27FC236}">
                <a16:creationId xmlns:a16="http://schemas.microsoft.com/office/drawing/2014/main" id="{08CFD533-35D3-4B44-8B62-62B74CC1604A}"/>
              </a:ext>
            </a:extLst>
          </p:cNvPr>
          <p:cNvSpPr/>
          <p:nvPr/>
        </p:nvSpPr>
        <p:spPr>
          <a:xfrm flipH="1" flipV="1">
            <a:off x="3264905" y="2502877"/>
            <a:ext cx="306653" cy="228599"/>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8" name="Rectangle 2">
            <a:extLst>
              <a:ext uri="{FF2B5EF4-FFF2-40B4-BE49-F238E27FC236}">
                <a16:creationId xmlns:a16="http://schemas.microsoft.com/office/drawing/2014/main" id="{2BD24286-692F-4862-ABD3-D13CEC9A74C2}"/>
              </a:ext>
            </a:extLst>
          </p:cNvPr>
          <p:cNvSpPr/>
          <p:nvPr/>
        </p:nvSpPr>
        <p:spPr>
          <a:xfrm>
            <a:off x="3362878" y="2418175"/>
            <a:ext cx="2482286" cy="3413769"/>
          </a:xfrm>
          <a:prstGeom prst="rect">
            <a:avLst/>
          </a:prstGeom>
          <a:solidFill>
            <a:schemeClr val="bg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p>
            <a:pPr>
              <a:spcBef>
                <a:spcPts val="600"/>
              </a:spcBef>
            </a:pPr>
            <a:r>
              <a:rPr lang="tr-TR" sz="1600" dirty="0">
                <a:solidFill>
                  <a:schemeClr val="tx1"/>
                </a:solidFill>
              </a:rPr>
              <a:t>Veri sorumlusu, kişisel </a:t>
            </a:r>
            <a:r>
              <a:rPr lang="tr-TR" sz="1600" u="sng" dirty="0">
                <a:solidFill>
                  <a:schemeClr val="tx1"/>
                </a:solidFill>
              </a:rPr>
              <a:t>verilerin işleme faaliyetinin “neden” ve “nasıl” yapılacağı sorularının cevabını verecek</a:t>
            </a:r>
            <a:r>
              <a:rPr lang="tr-TR" sz="1600" dirty="0">
                <a:solidFill>
                  <a:schemeClr val="tx1"/>
                </a:solidFill>
              </a:rPr>
              <a:t>, veri kayıt sisteminin </a:t>
            </a:r>
            <a:r>
              <a:rPr lang="tr-TR" sz="1600" b="1" dirty="0">
                <a:solidFill>
                  <a:schemeClr val="tx1"/>
                </a:solidFill>
              </a:rPr>
              <a:t>kurulmasından ve yönetilmesinden </a:t>
            </a:r>
            <a:r>
              <a:rPr lang="tr-TR" sz="1600" dirty="0">
                <a:solidFill>
                  <a:schemeClr val="tx1"/>
                </a:solidFill>
              </a:rPr>
              <a:t>sorumlu olan gerçek ya da tüzel kişidir.</a:t>
            </a:r>
            <a:endParaRPr lang="en-US" sz="1600" dirty="0">
              <a:solidFill>
                <a:schemeClr val="tx1">
                  <a:lumMod val="50000"/>
                  <a:lumOff val="50000"/>
                </a:schemeClr>
              </a:solidFill>
            </a:endParaRPr>
          </a:p>
        </p:txBody>
      </p:sp>
      <p:sp>
        <p:nvSpPr>
          <p:cNvPr id="29" name="Right Triangle 79">
            <a:extLst>
              <a:ext uri="{FF2B5EF4-FFF2-40B4-BE49-F238E27FC236}">
                <a16:creationId xmlns:a16="http://schemas.microsoft.com/office/drawing/2014/main" id="{47D094AE-6ED6-45ED-B423-6807F8CDBCBF}"/>
              </a:ext>
            </a:extLst>
          </p:cNvPr>
          <p:cNvSpPr/>
          <p:nvPr/>
        </p:nvSpPr>
        <p:spPr>
          <a:xfrm flipH="1" flipV="1">
            <a:off x="4226685" y="2455252"/>
            <a:ext cx="1381491" cy="123999"/>
          </a:xfrm>
          <a:prstGeom prst="rtTriangle">
            <a:avLst/>
          </a:prstGeom>
          <a:solidFill>
            <a:schemeClr val="accent1">
              <a:lumMod val="5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p>
            <a:pPr algn="just">
              <a:spcBef>
                <a:spcPts val="1350"/>
              </a:spcBef>
            </a:pPr>
            <a:endParaRPr lang="en-US" sz="1050">
              <a:solidFill>
                <a:schemeClr val="tx1">
                  <a:lumMod val="50000"/>
                  <a:lumOff val="50000"/>
                </a:schemeClr>
              </a:solidFill>
            </a:endParaRPr>
          </a:p>
        </p:txBody>
      </p:sp>
      <p:sp>
        <p:nvSpPr>
          <p:cNvPr id="30" name="Arrow: Pentagon 3">
            <a:extLst>
              <a:ext uri="{FF2B5EF4-FFF2-40B4-BE49-F238E27FC236}">
                <a16:creationId xmlns:a16="http://schemas.microsoft.com/office/drawing/2014/main" id="{A1C89535-0812-4390-8D18-4171D7186954}"/>
              </a:ext>
            </a:extLst>
          </p:cNvPr>
          <p:cNvSpPr/>
          <p:nvPr/>
        </p:nvSpPr>
        <p:spPr>
          <a:xfrm>
            <a:off x="3264905" y="1948586"/>
            <a:ext cx="2834987" cy="554291"/>
          </a:xfrm>
          <a:prstGeom prst="homePlate">
            <a:avLst/>
          </a:prstGeom>
          <a:solidFill>
            <a:srgbClr val="EC0A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r>
              <a:rPr lang="tr-TR" sz="1600" b="1" cap="all" dirty="0"/>
              <a:t>Veri sorumlusu</a:t>
            </a:r>
            <a:endParaRPr lang="en-US" sz="1600" b="1" cap="all" dirty="0"/>
          </a:p>
        </p:txBody>
      </p:sp>
      <p:sp>
        <p:nvSpPr>
          <p:cNvPr id="31" name="Rectangle 5">
            <a:extLst>
              <a:ext uri="{FF2B5EF4-FFF2-40B4-BE49-F238E27FC236}">
                <a16:creationId xmlns:a16="http://schemas.microsoft.com/office/drawing/2014/main" id="{28142B31-3692-4D45-A484-160CC546C8B5}"/>
              </a:ext>
            </a:extLst>
          </p:cNvPr>
          <p:cNvSpPr/>
          <p:nvPr/>
        </p:nvSpPr>
        <p:spPr>
          <a:xfrm>
            <a:off x="3370667" y="2024840"/>
            <a:ext cx="401782" cy="401782"/>
          </a:xfrm>
          <a:prstGeom prst="rect">
            <a:avLst/>
          </a:prstGeom>
          <a:solidFill>
            <a:schemeClr val="bg2">
              <a:lumMod val="60000"/>
              <a:lumOff val="40000"/>
            </a:scheme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t>0</a:t>
            </a:r>
            <a:r>
              <a:rPr lang="tr-TR" b="1" dirty="0"/>
              <a:t>2</a:t>
            </a:r>
            <a:endParaRPr lang="en-US" b="1" dirty="0"/>
          </a:p>
        </p:txBody>
      </p:sp>
      <p:sp>
        <p:nvSpPr>
          <p:cNvPr id="32" name="Parallelogram 8">
            <a:extLst>
              <a:ext uri="{FF2B5EF4-FFF2-40B4-BE49-F238E27FC236}">
                <a16:creationId xmlns:a16="http://schemas.microsoft.com/office/drawing/2014/main" id="{C09C97BB-4591-466B-A8F5-26AC38C6CD31}"/>
              </a:ext>
            </a:extLst>
          </p:cNvPr>
          <p:cNvSpPr/>
          <p:nvPr/>
        </p:nvSpPr>
        <p:spPr>
          <a:xfrm>
            <a:off x="6736977" y="4794299"/>
            <a:ext cx="2659559" cy="1044003"/>
          </a:xfrm>
          <a:prstGeom prst="parallelogram">
            <a:avLst>
              <a:gd name="adj" fmla="val 57275"/>
            </a:avLst>
          </a:prstGeom>
          <a:gradFill>
            <a:gsLst>
              <a:gs pos="0">
                <a:schemeClr val="tx1">
                  <a:alpha val="0"/>
                </a:schemeClr>
              </a:gs>
              <a:gs pos="100000">
                <a:schemeClr val="tx1">
                  <a:alpha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3" name="Right Triangle 4">
            <a:extLst>
              <a:ext uri="{FF2B5EF4-FFF2-40B4-BE49-F238E27FC236}">
                <a16:creationId xmlns:a16="http://schemas.microsoft.com/office/drawing/2014/main" id="{78053FA6-D74C-41EF-96E8-C367DB9C5DB4}"/>
              </a:ext>
            </a:extLst>
          </p:cNvPr>
          <p:cNvSpPr/>
          <p:nvPr/>
        </p:nvSpPr>
        <p:spPr>
          <a:xfrm flipH="1" flipV="1">
            <a:off x="6229433" y="2485851"/>
            <a:ext cx="306653" cy="228599"/>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4" name="Rectangle 2">
            <a:extLst>
              <a:ext uri="{FF2B5EF4-FFF2-40B4-BE49-F238E27FC236}">
                <a16:creationId xmlns:a16="http://schemas.microsoft.com/office/drawing/2014/main" id="{94DB9FF1-4CEF-4228-992F-18E6F963C9DE}"/>
              </a:ext>
            </a:extLst>
          </p:cNvPr>
          <p:cNvSpPr/>
          <p:nvPr/>
        </p:nvSpPr>
        <p:spPr>
          <a:xfrm>
            <a:off x="6327406" y="2401149"/>
            <a:ext cx="2482286" cy="3413769"/>
          </a:xfrm>
          <a:prstGeom prst="rect">
            <a:avLst/>
          </a:prstGeom>
          <a:solidFill>
            <a:schemeClr val="bg1"/>
          </a:solid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p>
            <a:pPr>
              <a:spcBef>
                <a:spcPts val="600"/>
              </a:spcBef>
            </a:pPr>
            <a:r>
              <a:rPr lang="tr-TR" sz="1600" dirty="0">
                <a:solidFill>
                  <a:schemeClr val="tx1"/>
                </a:solidFill>
              </a:rPr>
              <a:t>Veri işleyen, veri sorumlusu adına verileri işleyen gerçek ya da tüzel kişilerdir.</a:t>
            </a:r>
          </a:p>
          <a:p>
            <a:pPr>
              <a:spcBef>
                <a:spcPts val="600"/>
              </a:spcBef>
            </a:pPr>
            <a:endParaRPr lang="tr-TR" sz="1600" dirty="0">
              <a:solidFill>
                <a:schemeClr val="tx1"/>
              </a:solidFill>
            </a:endParaRPr>
          </a:p>
        </p:txBody>
      </p:sp>
      <p:sp>
        <p:nvSpPr>
          <p:cNvPr id="35" name="Right Triangle 79">
            <a:extLst>
              <a:ext uri="{FF2B5EF4-FFF2-40B4-BE49-F238E27FC236}">
                <a16:creationId xmlns:a16="http://schemas.microsoft.com/office/drawing/2014/main" id="{AC168E05-2737-4283-8672-B1791B0C0EB4}"/>
              </a:ext>
            </a:extLst>
          </p:cNvPr>
          <p:cNvSpPr/>
          <p:nvPr/>
        </p:nvSpPr>
        <p:spPr>
          <a:xfrm flipH="1" flipV="1">
            <a:off x="7191213" y="2438226"/>
            <a:ext cx="1381491" cy="123999"/>
          </a:xfrm>
          <a:prstGeom prst="rtTriangle">
            <a:avLst/>
          </a:prstGeom>
          <a:solidFill>
            <a:schemeClr val="accent1">
              <a:lumMod val="5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0" rIns="137160" bIns="68580" numCol="1" spcCol="0" rtlCol="0" fromWordArt="0" anchor="t" anchorCtr="0" forceAA="0" compatLnSpc="1">
            <a:prstTxWarp prst="textNoShape">
              <a:avLst/>
            </a:prstTxWarp>
            <a:noAutofit/>
          </a:bodyPr>
          <a:lstStyle/>
          <a:p>
            <a:pPr algn="just">
              <a:spcBef>
                <a:spcPts val="1350"/>
              </a:spcBef>
            </a:pPr>
            <a:endParaRPr lang="en-US" sz="1050">
              <a:solidFill>
                <a:schemeClr val="tx1">
                  <a:lumMod val="50000"/>
                  <a:lumOff val="50000"/>
                </a:schemeClr>
              </a:solidFill>
            </a:endParaRPr>
          </a:p>
        </p:txBody>
      </p:sp>
      <p:sp>
        <p:nvSpPr>
          <p:cNvPr id="36" name="Arrow: Pentagon 3">
            <a:extLst>
              <a:ext uri="{FF2B5EF4-FFF2-40B4-BE49-F238E27FC236}">
                <a16:creationId xmlns:a16="http://schemas.microsoft.com/office/drawing/2014/main" id="{761246F1-38CA-4069-8934-A9D39C72DDAD}"/>
              </a:ext>
            </a:extLst>
          </p:cNvPr>
          <p:cNvSpPr/>
          <p:nvPr/>
        </p:nvSpPr>
        <p:spPr>
          <a:xfrm>
            <a:off x="6229433" y="1931560"/>
            <a:ext cx="2834987" cy="554291"/>
          </a:xfrm>
          <a:prstGeom prst="homePlate">
            <a:avLst/>
          </a:prstGeom>
          <a:solidFill>
            <a:srgbClr val="EC0A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r>
              <a:rPr lang="tr-TR" sz="1600" b="1" cap="all" dirty="0"/>
              <a:t>Veri İşleyen</a:t>
            </a:r>
            <a:endParaRPr lang="en-US" sz="1600" b="1" cap="all" dirty="0"/>
          </a:p>
        </p:txBody>
      </p:sp>
      <p:sp>
        <p:nvSpPr>
          <p:cNvPr id="37" name="Rectangle 5">
            <a:extLst>
              <a:ext uri="{FF2B5EF4-FFF2-40B4-BE49-F238E27FC236}">
                <a16:creationId xmlns:a16="http://schemas.microsoft.com/office/drawing/2014/main" id="{6A705ABF-2303-491B-9ECD-87A5740C2F7C}"/>
              </a:ext>
            </a:extLst>
          </p:cNvPr>
          <p:cNvSpPr/>
          <p:nvPr/>
        </p:nvSpPr>
        <p:spPr>
          <a:xfrm>
            <a:off x="6335195" y="2007814"/>
            <a:ext cx="401782" cy="401782"/>
          </a:xfrm>
          <a:prstGeom prst="rect">
            <a:avLst/>
          </a:prstGeom>
          <a:solidFill>
            <a:schemeClr val="bg2">
              <a:lumMod val="60000"/>
              <a:lumOff val="40000"/>
            </a:schemeClr>
          </a:solidFill>
          <a:ln>
            <a:noFill/>
          </a:ln>
          <a:effectLst>
            <a:innerShdw dist="50800" dir="2700000">
              <a:prstClr val="black">
                <a:alpha val="50000"/>
              </a:prstClr>
            </a:inn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t>0</a:t>
            </a:r>
            <a:r>
              <a:rPr lang="tr-TR" b="1" dirty="0"/>
              <a:t>3</a:t>
            </a:r>
            <a:endParaRPr lang="en-US" b="1" dirty="0"/>
          </a:p>
        </p:txBody>
      </p:sp>
    </p:spTree>
    <p:extLst>
      <p:ext uri="{BB962C8B-B14F-4D97-AF65-F5344CB8AC3E}">
        <p14:creationId xmlns:p14="http://schemas.microsoft.com/office/powerpoint/2010/main" val="314866710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Kişisel Verilerin İşlenmesi</a:t>
            </a:r>
            <a:endParaRPr lang="en" sz="36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210230" y="1412776"/>
            <a:ext cx="8610241" cy="4736399"/>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685800" indent="-457200">
              <a:buFont typeface="Arial" panose="020B0604020202020204" pitchFamily="34" charset="0"/>
              <a:buChar char="•"/>
            </a:pPr>
            <a:endParaRPr lang="en" sz="2800" dirty="0">
              <a:solidFill>
                <a:schemeClr val="tx1"/>
              </a:solidFill>
              <a:latin typeface="Raleway"/>
            </a:endParaRPr>
          </a:p>
        </p:txBody>
      </p:sp>
      <p:sp>
        <p:nvSpPr>
          <p:cNvPr id="5" name="Shape 108">
            <a:extLst>
              <a:ext uri="{FF2B5EF4-FFF2-40B4-BE49-F238E27FC236}">
                <a16:creationId xmlns:a16="http://schemas.microsoft.com/office/drawing/2014/main" id="{DBC44758-AE84-4004-B68D-6BACB56452A1}"/>
              </a:ext>
            </a:extLst>
          </p:cNvPr>
          <p:cNvSpPr txBox="1">
            <a:spLocks/>
          </p:cNvSpPr>
          <p:nvPr/>
        </p:nvSpPr>
        <p:spPr>
          <a:xfrm>
            <a:off x="323529" y="1359261"/>
            <a:ext cx="8610241" cy="103552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r>
              <a:rPr lang="tr-TR" sz="2000" b="1" dirty="0">
                <a:solidFill>
                  <a:schemeClr val="tx1"/>
                </a:solidFill>
                <a:latin typeface="Raleway"/>
              </a:rPr>
              <a:t>Kural: </a:t>
            </a:r>
            <a:r>
              <a:rPr lang="tr-TR" sz="2000" dirty="0">
                <a:solidFill>
                  <a:schemeClr val="tx1"/>
                </a:solidFill>
                <a:latin typeface="Raleway"/>
              </a:rPr>
              <a:t>Kişisel verilerin işlenmesi yasaktır.</a:t>
            </a:r>
          </a:p>
          <a:p>
            <a:pPr marL="228600"/>
            <a:endParaRPr lang="tr-TR" sz="2000" b="1" dirty="0">
              <a:solidFill>
                <a:schemeClr val="tx1"/>
              </a:solidFill>
              <a:latin typeface="Raleway"/>
            </a:endParaRPr>
          </a:p>
          <a:p>
            <a:pPr marL="228600"/>
            <a:r>
              <a:rPr lang="tr-TR" sz="2000" b="1" dirty="0">
                <a:solidFill>
                  <a:schemeClr val="tx1"/>
                </a:solidFill>
                <a:latin typeface="Raleway"/>
              </a:rPr>
              <a:t>İstisna: </a:t>
            </a:r>
            <a:r>
              <a:rPr lang="tr-TR" sz="2000" dirty="0">
                <a:solidFill>
                  <a:schemeClr val="tx1"/>
                </a:solidFill>
                <a:latin typeface="Raleway"/>
              </a:rPr>
              <a:t>Kişisel veriler ancak kanunda öngörülen şekilde işlenebilir.</a:t>
            </a:r>
          </a:p>
          <a:p>
            <a:pPr marL="228600"/>
            <a:endParaRPr lang="en" sz="2800" dirty="0">
              <a:solidFill>
                <a:schemeClr val="tx1"/>
              </a:solidFill>
              <a:latin typeface="Raleway"/>
            </a:endParaRPr>
          </a:p>
        </p:txBody>
      </p:sp>
      <p:grpSp>
        <p:nvGrpSpPr>
          <p:cNvPr id="38" name="Grup 37">
            <a:extLst>
              <a:ext uri="{FF2B5EF4-FFF2-40B4-BE49-F238E27FC236}">
                <a16:creationId xmlns:a16="http://schemas.microsoft.com/office/drawing/2014/main" id="{E840C1EA-33FB-4F6C-8C1F-4C904903E7EF}"/>
              </a:ext>
            </a:extLst>
          </p:cNvPr>
          <p:cNvGrpSpPr/>
          <p:nvPr/>
        </p:nvGrpSpPr>
        <p:grpSpPr>
          <a:xfrm>
            <a:off x="626909" y="2716395"/>
            <a:ext cx="7890182" cy="3088869"/>
            <a:chOff x="427974" y="2361464"/>
            <a:chExt cx="7571452" cy="2728829"/>
          </a:xfrm>
        </p:grpSpPr>
        <p:sp>
          <p:nvSpPr>
            <p:cNvPr id="20" name="TextBox 42">
              <a:extLst>
                <a:ext uri="{FF2B5EF4-FFF2-40B4-BE49-F238E27FC236}">
                  <a16:creationId xmlns:a16="http://schemas.microsoft.com/office/drawing/2014/main" id="{95177D68-2181-432E-8D6F-13DF3A4DE532}"/>
                </a:ext>
              </a:extLst>
            </p:cNvPr>
            <p:cNvSpPr txBox="1"/>
            <p:nvPr/>
          </p:nvSpPr>
          <p:spPr>
            <a:xfrm>
              <a:off x="6275270" y="3006690"/>
              <a:ext cx="1724155" cy="625374"/>
            </a:xfrm>
            <a:prstGeom prst="rect">
              <a:avLst/>
            </a:prstGeom>
            <a:noFill/>
          </p:spPr>
          <p:txBody>
            <a:bodyPr wrap="square" lIns="0" rIns="0" rtlCol="0" anchor="b">
              <a:spAutoFit/>
            </a:bodyPr>
            <a:lstStyle/>
            <a:p>
              <a:r>
                <a:rPr lang="tr-TR" sz="2000" noProof="1"/>
                <a:t>Kanundaki Haklı Sebepler</a:t>
              </a:r>
              <a:endParaRPr lang="en-US" sz="2000" noProof="1"/>
            </a:p>
          </p:txBody>
        </p:sp>
        <p:sp>
          <p:nvSpPr>
            <p:cNvPr id="22" name="Circle">
              <a:extLst>
                <a:ext uri="{FF2B5EF4-FFF2-40B4-BE49-F238E27FC236}">
                  <a16:creationId xmlns:a16="http://schemas.microsoft.com/office/drawing/2014/main" id="{391FFDF6-2767-4FBD-8B91-882A8DA199FC}"/>
                </a:ext>
              </a:extLst>
            </p:cNvPr>
            <p:cNvSpPr/>
            <p:nvPr/>
          </p:nvSpPr>
          <p:spPr>
            <a:xfrm>
              <a:off x="5768246" y="3090266"/>
              <a:ext cx="410918" cy="534454"/>
            </a:xfrm>
            <a:prstGeom prst="ellipse">
              <a:avLst/>
            </a:prstGeom>
            <a:solidFill>
              <a:srgbClr val="EC0A40"/>
            </a:solidFill>
            <a:ln w="12700">
              <a:miter lim="400000"/>
            </a:ln>
          </p:spPr>
          <p:txBody>
            <a:bodyPr lIns="28575" tIns="28575" rIns="28575" bIns="28575" anchor="ctr"/>
            <a:lstStyle/>
            <a:p>
              <a:pPr algn="ctr">
                <a:defRPr sz="3000">
                  <a:solidFill>
                    <a:srgbClr val="FFFFFF"/>
                  </a:solidFill>
                </a:defRPr>
              </a:pPr>
              <a:endParaRPr sz="1050" b="1" dirty="0">
                <a:solidFill>
                  <a:schemeClr val="bg1"/>
                </a:solidFill>
              </a:endParaRPr>
            </a:p>
          </p:txBody>
        </p:sp>
        <p:sp>
          <p:nvSpPr>
            <p:cNvPr id="23" name="Circle">
              <a:extLst>
                <a:ext uri="{FF2B5EF4-FFF2-40B4-BE49-F238E27FC236}">
                  <a16:creationId xmlns:a16="http://schemas.microsoft.com/office/drawing/2014/main" id="{96E4B80B-F59B-4132-914A-A620165B5C30}"/>
                </a:ext>
              </a:extLst>
            </p:cNvPr>
            <p:cNvSpPr/>
            <p:nvPr/>
          </p:nvSpPr>
          <p:spPr>
            <a:xfrm>
              <a:off x="5768246" y="2361464"/>
              <a:ext cx="410918" cy="534454"/>
            </a:xfrm>
            <a:prstGeom prst="ellipse">
              <a:avLst/>
            </a:prstGeom>
            <a:solidFill>
              <a:srgbClr val="EC0A40"/>
            </a:solidFill>
            <a:ln w="12700">
              <a:miter lim="400000"/>
            </a:ln>
          </p:spPr>
          <p:txBody>
            <a:bodyPr lIns="28575" tIns="28575" rIns="28575" bIns="28575" anchor="ctr"/>
            <a:lstStyle/>
            <a:p>
              <a:pPr algn="ctr">
                <a:defRPr sz="3000">
                  <a:solidFill>
                    <a:srgbClr val="FFFFFF"/>
                  </a:solidFill>
                </a:defRPr>
              </a:pPr>
              <a:endParaRPr sz="1050" b="1" dirty="0">
                <a:solidFill>
                  <a:schemeClr val="bg1"/>
                </a:solidFill>
              </a:endParaRPr>
            </a:p>
          </p:txBody>
        </p:sp>
        <p:sp>
          <p:nvSpPr>
            <p:cNvPr id="25" name="Shape">
              <a:extLst>
                <a:ext uri="{FF2B5EF4-FFF2-40B4-BE49-F238E27FC236}">
                  <a16:creationId xmlns:a16="http://schemas.microsoft.com/office/drawing/2014/main" id="{E15BA23C-FCCB-49B4-8D39-B7F894D969C3}"/>
                </a:ext>
              </a:extLst>
            </p:cNvPr>
            <p:cNvSpPr/>
            <p:nvPr/>
          </p:nvSpPr>
          <p:spPr>
            <a:xfrm>
              <a:off x="4946410" y="2531517"/>
              <a:ext cx="1100143" cy="908571"/>
            </a:xfrm>
            <a:custGeom>
              <a:avLst/>
              <a:gdLst>
                <a:gd name="connsiteX0" fmla="*/ 20133 w 21600"/>
                <a:gd name="connsiteY0" fmla="*/ 12240 h 21600"/>
                <a:gd name="connsiteX1" fmla="*/ 21563 w 21600"/>
                <a:gd name="connsiteY1" fmla="*/ 10964 h 21600"/>
                <a:gd name="connsiteX2" fmla="*/ 20133 w 21600"/>
                <a:gd name="connsiteY2" fmla="*/ 9687 h 21600"/>
                <a:gd name="connsiteX3" fmla="*/ 18740 w 21600"/>
                <a:gd name="connsiteY3" fmla="*/ 10636 h 21600"/>
                <a:gd name="connsiteX4" fmla="*/ 1137 w 21600"/>
                <a:gd name="connsiteY4" fmla="*/ 10636 h 21600"/>
                <a:gd name="connsiteX5" fmla="*/ 11258 w 21600"/>
                <a:gd name="connsiteY5" fmla="*/ 1604 h 21600"/>
                <a:gd name="connsiteX6" fmla="*/ 18776 w 21600"/>
                <a:gd name="connsiteY6" fmla="*/ 1604 h 21600"/>
                <a:gd name="connsiteX7" fmla="*/ 20170 w 21600"/>
                <a:gd name="connsiteY7" fmla="*/ 2553 h 21600"/>
                <a:gd name="connsiteX8" fmla="*/ 21600 w 21600"/>
                <a:gd name="connsiteY8" fmla="*/ 1276 h 21600"/>
                <a:gd name="connsiteX9" fmla="*/ 20170 w 21600"/>
                <a:gd name="connsiteY9" fmla="*/ 0 h 21600"/>
                <a:gd name="connsiteX10" fmla="*/ 18776 w 21600"/>
                <a:gd name="connsiteY10" fmla="*/ 949 h 21600"/>
                <a:gd name="connsiteX11" fmla="*/ 10965 w 21600"/>
                <a:gd name="connsiteY11" fmla="*/ 949 h 21600"/>
                <a:gd name="connsiteX12" fmla="*/ 0 w 21600"/>
                <a:gd name="connsiteY12" fmla="*/ 10735 h 21600"/>
                <a:gd name="connsiteX13" fmla="*/ 513 w 21600"/>
                <a:gd name="connsiteY13" fmla="*/ 11193 h 21600"/>
                <a:gd name="connsiteX14" fmla="*/ 513 w 21600"/>
                <a:gd name="connsiteY14" fmla="*/ 11258 h 21600"/>
                <a:gd name="connsiteX15" fmla="*/ 587 w 21600"/>
                <a:gd name="connsiteY15" fmla="*/ 11258 h 21600"/>
                <a:gd name="connsiteX16" fmla="*/ 11038 w 21600"/>
                <a:gd name="connsiteY16" fmla="*/ 20585 h 21600"/>
                <a:gd name="connsiteX17" fmla="*/ 18740 w 21600"/>
                <a:gd name="connsiteY17" fmla="*/ 20585 h 21600"/>
                <a:gd name="connsiteX18" fmla="*/ 20133 w 21600"/>
                <a:gd name="connsiteY18" fmla="*/ 21600 h 21600"/>
                <a:gd name="connsiteX19" fmla="*/ 21563 w 21600"/>
                <a:gd name="connsiteY19" fmla="*/ 20324 h 21600"/>
                <a:gd name="connsiteX20" fmla="*/ 18776 w 21600"/>
                <a:gd name="connsiteY20" fmla="*/ 19931 h 21600"/>
                <a:gd name="connsiteX21" fmla="*/ 11332 w 21600"/>
                <a:gd name="connsiteY21" fmla="*/ 19931 h 21600"/>
                <a:gd name="connsiteX22" fmla="*/ 1614 w 21600"/>
                <a:gd name="connsiteY22" fmla="*/ 11258 h 21600"/>
                <a:gd name="connsiteX23" fmla="*/ 18740 w 21600"/>
                <a:gd name="connsiteY23" fmla="*/ 11258 h 21600"/>
                <a:gd name="connsiteX24" fmla="*/ 20133 w 21600"/>
                <a:gd name="connsiteY24" fmla="*/ 12240 h 21600"/>
                <a:gd name="connsiteX0" fmla="*/ 20133 w 21600"/>
                <a:gd name="connsiteY0" fmla="*/ 12240 h 21614"/>
                <a:gd name="connsiteX1" fmla="*/ 21563 w 21600"/>
                <a:gd name="connsiteY1" fmla="*/ 10964 h 21614"/>
                <a:gd name="connsiteX2" fmla="*/ 20133 w 21600"/>
                <a:gd name="connsiteY2" fmla="*/ 9687 h 21614"/>
                <a:gd name="connsiteX3" fmla="*/ 18740 w 21600"/>
                <a:gd name="connsiteY3" fmla="*/ 10636 h 21614"/>
                <a:gd name="connsiteX4" fmla="*/ 1137 w 21600"/>
                <a:gd name="connsiteY4" fmla="*/ 10636 h 21614"/>
                <a:gd name="connsiteX5" fmla="*/ 11258 w 21600"/>
                <a:gd name="connsiteY5" fmla="*/ 1604 h 21614"/>
                <a:gd name="connsiteX6" fmla="*/ 18776 w 21600"/>
                <a:gd name="connsiteY6" fmla="*/ 1604 h 21614"/>
                <a:gd name="connsiteX7" fmla="*/ 20170 w 21600"/>
                <a:gd name="connsiteY7" fmla="*/ 2553 h 21614"/>
                <a:gd name="connsiteX8" fmla="*/ 21600 w 21600"/>
                <a:gd name="connsiteY8" fmla="*/ 1276 h 21614"/>
                <a:gd name="connsiteX9" fmla="*/ 20170 w 21600"/>
                <a:gd name="connsiteY9" fmla="*/ 0 h 21614"/>
                <a:gd name="connsiteX10" fmla="*/ 18776 w 21600"/>
                <a:gd name="connsiteY10" fmla="*/ 949 h 21614"/>
                <a:gd name="connsiteX11" fmla="*/ 10965 w 21600"/>
                <a:gd name="connsiteY11" fmla="*/ 949 h 21614"/>
                <a:gd name="connsiteX12" fmla="*/ 0 w 21600"/>
                <a:gd name="connsiteY12" fmla="*/ 10735 h 21614"/>
                <a:gd name="connsiteX13" fmla="*/ 513 w 21600"/>
                <a:gd name="connsiteY13" fmla="*/ 11193 h 21614"/>
                <a:gd name="connsiteX14" fmla="*/ 513 w 21600"/>
                <a:gd name="connsiteY14" fmla="*/ 11258 h 21614"/>
                <a:gd name="connsiteX15" fmla="*/ 587 w 21600"/>
                <a:gd name="connsiteY15" fmla="*/ 11258 h 21614"/>
                <a:gd name="connsiteX16" fmla="*/ 11038 w 21600"/>
                <a:gd name="connsiteY16" fmla="*/ 20585 h 21614"/>
                <a:gd name="connsiteX17" fmla="*/ 18740 w 21600"/>
                <a:gd name="connsiteY17" fmla="*/ 20585 h 21614"/>
                <a:gd name="connsiteX18" fmla="*/ 20133 w 21600"/>
                <a:gd name="connsiteY18" fmla="*/ 21600 h 21614"/>
                <a:gd name="connsiteX19" fmla="*/ 18776 w 21600"/>
                <a:gd name="connsiteY19" fmla="*/ 19931 h 21614"/>
                <a:gd name="connsiteX20" fmla="*/ 11332 w 21600"/>
                <a:gd name="connsiteY20" fmla="*/ 19931 h 21614"/>
                <a:gd name="connsiteX21" fmla="*/ 1614 w 21600"/>
                <a:gd name="connsiteY21" fmla="*/ 11258 h 21614"/>
                <a:gd name="connsiteX22" fmla="*/ 18740 w 21600"/>
                <a:gd name="connsiteY22" fmla="*/ 11258 h 21614"/>
                <a:gd name="connsiteX23" fmla="*/ 20133 w 21600"/>
                <a:gd name="connsiteY23" fmla="*/ 12240 h 21614"/>
                <a:gd name="connsiteX0" fmla="*/ 20133 w 21600"/>
                <a:gd name="connsiteY0" fmla="*/ 12240 h 20585"/>
                <a:gd name="connsiteX1" fmla="*/ 21563 w 21600"/>
                <a:gd name="connsiteY1" fmla="*/ 10964 h 20585"/>
                <a:gd name="connsiteX2" fmla="*/ 20133 w 21600"/>
                <a:gd name="connsiteY2" fmla="*/ 9687 h 20585"/>
                <a:gd name="connsiteX3" fmla="*/ 18740 w 21600"/>
                <a:gd name="connsiteY3" fmla="*/ 10636 h 20585"/>
                <a:gd name="connsiteX4" fmla="*/ 1137 w 21600"/>
                <a:gd name="connsiteY4" fmla="*/ 10636 h 20585"/>
                <a:gd name="connsiteX5" fmla="*/ 11258 w 21600"/>
                <a:gd name="connsiteY5" fmla="*/ 1604 h 20585"/>
                <a:gd name="connsiteX6" fmla="*/ 18776 w 21600"/>
                <a:gd name="connsiteY6" fmla="*/ 1604 h 20585"/>
                <a:gd name="connsiteX7" fmla="*/ 20170 w 21600"/>
                <a:gd name="connsiteY7" fmla="*/ 2553 h 20585"/>
                <a:gd name="connsiteX8" fmla="*/ 21600 w 21600"/>
                <a:gd name="connsiteY8" fmla="*/ 1276 h 20585"/>
                <a:gd name="connsiteX9" fmla="*/ 20170 w 21600"/>
                <a:gd name="connsiteY9" fmla="*/ 0 h 20585"/>
                <a:gd name="connsiteX10" fmla="*/ 18776 w 21600"/>
                <a:gd name="connsiteY10" fmla="*/ 949 h 20585"/>
                <a:gd name="connsiteX11" fmla="*/ 10965 w 21600"/>
                <a:gd name="connsiteY11" fmla="*/ 949 h 20585"/>
                <a:gd name="connsiteX12" fmla="*/ 0 w 21600"/>
                <a:gd name="connsiteY12" fmla="*/ 10735 h 20585"/>
                <a:gd name="connsiteX13" fmla="*/ 513 w 21600"/>
                <a:gd name="connsiteY13" fmla="*/ 11193 h 20585"/>
                <a:gd name="connsiteX14" fmla="*/ 513 w 21600"/>
                <a:gd name="connsiteY14" fmla="*/ 11258 h 20585"/>
                <a:gd name="connsiteX15" fmla="*/ 587 w 21600"/>
                <a:gd name="connsiteY15" fmla="*/ 11258 h 20585"/>
                <a:gd name="connsiteX16" fmla="*/ 11038 w 21600"/>
                <a:gd name="connsiteY16" fmla="*/ 20585 h 20585"/>
                <a:gd name="connsiteX17" fmla="*/ 18740 w 21600"/>
                <a:gd name="connsiteY17" fmla="*/ 20585 h 20585"/>
                <a:gd name="connsiteX18" fmla="*/ 18776 w 21600"/>
                <a:gd name="connsiteY18" fmla="*/ 19931 h 20585"/>
                <a:gd name="connsiteX19" fmla="*/ 11332 w 21600"/>
                <a:gd name="connsiteY19" fmla="*/ 19931 h 20585"/>
                <a:gd name="connsiteX20" fmla="*/ 1614 w 21600"/>
                <a:gd name="connsiteY20" fmla="*/ 11258 h 20585"/>
                <a:gd name="connsiteX21" fmla="*/ 18740 w 21600"/>
                <a:gd name="connsiteY21" fmla="*/ 11258 h 20585"/>
                <a:gd name="connsiteX22" fmla="*/ 20133 w 21600"/>
                <a:gd name="connsiteY22" fmla="*/ 12240 h 20585"/>
                <a:gd name="connsiteX0" fmla="*/ 20133 w 21600"/>
                <a:gd name="connsiteY0" fmla="*/ 12240 h 20807"/>
                <a:gd name="connsiteX1" fmla="*/ 21563 w 21600"/>
                <a:gd name="connsiteY1" fmla="*/ 10964 h 20807"/>
                <a:gd name="connsiteX2" fmla="*/ 20133 w 21600"/>
                <a:gd name="connsiteY2" fmla="*/ 9687 h 20807"/>
                <a:gd name="connsiteX3" fmla="*/ 18740 w 21600"/>
                <a:gd name="connsiteY3" fmla="*/ 10636 h 20807"/>
                <a:gd name="connsiteX4" fmla="*/ 1137 w 21600"/>
                <a:gd name="connsiteY4" fmla="*/ 10636 h 20807"/>
                <a:gd name="connsiteX5" fmla="*/ 11258 w 21600"/>
                <a:gd name="connsiteY5" fmla="*/ 1604 h 20807"/>
                <a:gd name="connsiteX6" fmla="*/ 18776 w 21600"/>
                <a:gd name="connsiteY6" fmla="*/ 1604 h 20807"/>
                <a:gd name="connsiteX7" fmla="*/ 20170 w 21600"/>
                <a:gd name="connsiteY7" fmla="*/ 2553 h 20807"/>
                <a:gd name="connsiteX8" fmla="*/ 21600 w 21600"/>
                <a:gd name="connsiteY8" fmla="*/ 1276 h 20807"/>
                <a:gd name="connsiteX9" fmla="*/ 20170 w 21600"/>
                <a:gd name="connsiteY9" fmla="*/ 0 h 20807"/>
                <a:gd name="connsiteX10" fmla="*/ 18776 w 21600"/>
                <a:gd name="connsiteY10" fmla="*/ 949 h 20807"/>
                <a:gd name="connsiteX11" fmla="*/ 10965 w 21600"/>
                <a:gd name="connsiteY11" fmla="*/ 949 h 20807"/>
                <a:gd name="connsiteX12" fmla="*/ 0 w 21600"/>
                <a:gd name="connsiteY12" fmla="*/ 10735 h 20807"/>
                <a:gd name="connsiteX13" fmla="*/ 513 w 21600"/>
                <a:gd name="connsiteY13" fmla="*/ 11193 h 20807"/>
                <a:gd name="connsiteX14" fmla="*/ 513 w 21600"/>
                <a:gd name="connsiteY14" fmla="*/ 11258 h 20807"/>
                <a:gd name="connsiteX15" fmla="*/ 587 w 21600"/>
                <a:gd name="connsiteY15" fmla="*/ 11258 h 20807"/>
                <a:gd name="connsiteX16" fmla="*/ 11038 w 21600"/>
                <a:gd name="connsiteY16" fmla="*/ 20585 h 20807"/>
                <a:gd name="connsiteX17" fmla="*/ 18740 w 21600"/>
                <a:gd name="connsiteY17" fmla="*/ 20585 h 20807"/>
                <a:gd name="connsiteX18" fmla="*/ 11332 w 21600"/>
                <a:gd name="connsiteY18" fmla="*/ 19931 h 20807"/>
                <a:gd name="connsiteX19" fmla="*/ 1614 w 21600"/>
                <a:gd name="connsiteY19" fmla="*/ 11258 h 20807"/>
                <a:gd name="connsiteX20" fmla="*/ 18740 w 21600"/>
                <a:gd name="connsiteY20" fmla="*/ 11258 h 20807"/>
                <a:gd name="connsiteX21" fmla="*/ 20133 w 21600"/>
                <a:gd name="connsiteY21" fmla="*/ 12240 h 20807"/>
                <a:gd name="connsiteX0" fmla="*/ 20133 w 21600"/>
                <a:gd name="connsiteY0" fmla="*/ 12240 h 20585"/>
                <a:gd name="connsiteX1" fmla="*/ 21563 w 21600"/>
                <a:gd name="connsiteY1" fmla="*/ 10964 h 20585"/>
                <a:gd name="connsiteX2" fmla="*/ 20133 w 21600"/>
                <a:gd name="connsiteY2" fmla="*/ 9687 h 20585"/>
                <a:gd name="connsiteX3" fmla="*/ 18740 w 21600"/>
                <a:gd name="connsiteY3" fmla="*/ 10636 h 20585"/>
                <a:gd name="connsiteX4" fmla="*/ 1137 w 21600"/>
                <a:gd name="connsiteY4" fmla="*/ 10636 h 20585"/>
                <a:gd name="connsiteX5" fmla="*/ 11258 w 21600"/>
                <a:gd name="connsiteY5" fmla="*/ 1604 h 20585"/>
                <a:gd name="connsiteX6" fmla="*/ 18776 w 21600"/>
                <a:gd name="connsiteY6" fmla="*/ 1604 h 20585"/>
                <a:gd name="connsiteX7" fmla="*/ 20170 w 21600"/>
                <a:gd name="connsiteY7" fmla="*/ 2553 h 20585"/>
                <a:gd name="connsiteX8" fmla="*/ 21600 w 21600"/>
                <a:gd name="connsiteY8" fmla="*/ 1276 h 20585"/>
                <a:gd name="connsiteX9" fmla="*/ 20170 w 21600"/>
                <a:gd name="connsiteY9" fmla="*/ 0 h 20585"/>
                <a:gd name="connsiteX10" fmla="*/ 18776 w 21600"/>
                <a:gd name="connsiteY10" fmla="*/ 949 h 20585"/>
                <a:gd name="connsiteX11" fmla="*/ 10965 w 21600"/>
                <a:gd name="connsiteY11" fmla="*/ 949 h 20585"/>
                <a:gd name="connsiteX12" fmla="*/ 0 w 21600"/>
                <a:gd name="connsiteY12" fmla="*/ 10735 h 20585"/>
                <a:gd name="connsiteX13" fmla="*/ 513 w 21600"/>
                <a:gd name="connsiteY13" fmla="*/ 11193 h 20585"/>
                <a:gd name="connsiteX14" fmla="*/ 513 w 21600"/>
                <a:gd name="connsiteY14" fmla="*/ 11258 h 20585"/>
                <a:gd name="connsiteX15" fmla="*/ 587 w 21600"/>
                <a:gd name="connsiteY15" fmla="*/ 11258 h 20585"/>
                <a:gd name="connsiteX16" fmla="*/ 11038 w 21600"/>
                <a:gd name="connsiteY16" fmla="*/ 20585 h 20585"/>
                <a:gd name="connsiteX17" fmla="*/ 18740 w 21600"/>
                <a:gd name="connsiteY17" fmla="*/ 20585 h 20585"/>
                <a:gd name="connsiteX18" fmla="*/ 1614 w 21600"/>
                <a:gd name="connsiteY18" fmla="*/ 11258 h 20585"/>
                <a:gd name="connsiteX19" fmla="*/ 18740 w 21600"/>
                <a:gd name="connsiteY19" fmla="*/ 11258 h 20585"/>
                <a:gd name="connsiteX20" fmla="*/ 20133 w 21600"/>
                <a:gd name="connsiteY20" fmla="*/ 12240 h 20585"/>
                <a:gd name="connsiteX0" fmla="*/ 20133 w 21600"/>
                <a:gd name="connsiteY0" fmla="*/ 12240 h 20585"/>
                <a:gd name="connsiteX1" fmla="*/ 21563 w 21600"/>
                <a:gd name="connsiteY1" fmla="*/ 10964 h 20585"/>
                <a:gd name="connsiteX2" fmla="*/ 20133 w 21600"/>
                <a:gd name="connsiteY2" fmla="*/ 9687 h 20585"/>
                <a:gd name="connsiteX3" fmla="*/ 18740 w 21600"/>
                <a:gd name="connsiteY3" fmla="*/ 10636 h 20585"/>
                <a:gd name="connsiteX4" fmla="*/ 1137 w 21600"/>
                <a:gd name="connsiteY4" fmla="*/ 10636 h 20585"/>
                <a:gd name="connsiteX5" fmla="*/ 11258 w 21600"/>
                <a:gd name="connsiteY5" fmla="*/ 1604 h 20585"/>
                <a:gd name="connsiteX6" fmla="*/ 18776 w 21600"/>
                <a:gd name="connsiteY6" fmla="*/ 1604 h 20585"/>
                <a:gd name="connsiteX7" fmla="*/ 20170 w 21600"/>
                <a:gd name="connsiteY7" fmla="*/ 2553 h 20585"/>
                <a:gd name="connsiteX8" fmla="*/ 21600 w 21600"/>
                <a:gd name="connsiteY8" fmla="*/ 1276 h 20585"/>
                <a:gd name="connsiteX9" fmla="*/ 20170 w 21600"/>
                <a:gd name="connsiteY9" fmla="*/ 0 h 20585"/>
                <a:gd name="connsiteX10" fmla="*/ 18776 w 21600"/>
                <a:gd name="connsiteY10" fmla="*/ 949 h 20585"/>
                <a:gd name="connsiteX11" fmla="*/ 10965 w 21600"/>
                <a:gd name="connsiteY11" fmla="*/ 949 h 20585"/>
                <a:gd name="connsiteX12" fmla="*/ 0 w 21600"/>
                <a:gd name="connsiteY12" fmla="*/ 10735 h 20585"/>
                <a:gd name="connsiteX13" fmla="*/ 513 w 21600"/>
                <a:gd name="connsiteY13" fmla="*/ 11193 h 20585"/>
                <a:gd name="connsiteX14" fmla="*/ 513 w 21600"/>
                <a:gd name="connsiteY14" fmla="*/ 11258 h 20585"/>
                <a:gd name="connsiteX15" fmla="*/ 587 w 21600"/>
                <a:gd name="connsiteY15" fmla="*/ 11258 h 20585"/>
                <a:gd name="connsiteX16" fmla="*/ 11038 w 21600"/>
                <a:gd name="connsiteY16" fmla="*/ 20585 h 20585"/>
                <a:gd name="connsiteX17" fmla="*/ 1614 w 21600"/>
                <a:gd name="connsiteY17" fmla="*/ 11258 h 20585"/>
                <a:gd name="connsiteX18" fmla="*/ 18740 w 21600"/>
                <a:gd name="connsiteY18" fmla="*/ 11258 h 20585"/>
                <a:gd name="connsiteX19" fmla="*/ 20133 w 21600"/>
                <a:gd name="connsiteY19" fmla="*/ 12240 h 20585"/>
                <a:gd name="connsiteX0" fmla="*/ 20133 w 21600"/>
                <a:gd name="connsiteY0" fmla="*/ 12240 h 12240"/>
                <a:gd name="connsiteX1" fmla="*/ 21563 w 21600"/>
                <a:gd name="connsiteY1" fmla="*/ 10964 h 12240"/>
                <a:gd name="connsiteX2" fmla="*/ 20133 w 21600"/>
                <a:gd name="connsiteY2" fmla="*/ 9687 h 12240"/>
                <a:gd name="connsiteX3" fmla="*/ 18740 w 21600"/>
                <a:gd name="connsiteY3" fmla="*/ 10636 h 12240"/>
                <a:gd name="connsiteX4" fmla="*/ 1137 w 21600"/>
                <a:gd name="connsiteY4" fmla="*/ 10636 h 12240"/>
                <a:gd name="connsiteX5" fmla="*/ 11258 w 21600"/>
                <a:gd name="connsiteY5" fmla="*/ 1604 h 12240"/>
                <a:gd name="connsiteX6" fmla="*/ 18776 w 21600"/>
                <a:gd name="connsiteY6" fmla="*/ 1604 h 12240"/>
                <a:gd name="connsiteX7" fmla="*/ 20170 w 21600"/>
                <a:gd name="connsiteY7" fmla="*/ 2553 h 12240"/>
                <a:gd name="connsiteX8" fmla="*/ 21600 w 21600"/>
                <a:gd name="connsiteY8" fmla="*/ 1276 h 12240"/>
                <a:gd name="connsiteX9" fmla="*/ 20170 w 21600"/>
                <a:gd name="connsiteY9" fmla="*/ 0 h 12240"/>
                <a:gd name="connsiteX10" fmla="*/ 18776 w 21600"/>
                <a:gd name="connsiteY10" fmla="*/ 949 h 12240"/>
                <a:gd name="connsiteX11" fmla="*/ 10965 w 21600"/>
                <a:gd name="connsiteY11" fmla="*/ 949 h 12240"/>
                <a:gd name="connsiteX12" fmla="*/ 0 w 21600"/>
                <a:gd name="connsiteY12" fmla="*/ 10735 h 12240"/>
                <a:gd name="connsiteX13" fmla="*/ 513 w 21600"/>
                <a:gd name="connsiteY13" fmla="*/ 11193 h 12240"/>
                <a:gd name="connsiteX14" fmla="*/ 513 w 21600"/>
                <a:gd name="connsiteY14" fmla="*/ 11258 h 12240"/>
                <a:gd name="connsiteX15" fmla="*/ 587 w 21600"/>
                <a:gd name="connsiteY15" fmla="*/ 11258 h 12240"/>
                <a:gd name="connsiteX16" fmla="*/ 1614 w 21600"/>
                <a:gd name="connsiteY16" fmla="*/ 11258 h 12240"/>
                <a:gd name="connsiteX17" fmla="*/ 18740 w 21600"/>
                <a:gd name="connsiteY17" fmla="*/ 11258 h 12240"/>
                <a:gd name="connsiteX18" fmla="*/ 20133 w 21600"/>
                <a:gd name="connsiteY18" fmla="*/ 12240 h 1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0" h="12240" extrusionOk="0">
                  <a:moveTo>
                    <a:pt x="20133" y="12240"/>
                  </a:moveTo>
                  <a:cubicBezTo>
                    <a:pt x="20940" y="12240"/>
                    <a:pt x="21563" y="11651"/>
                    <a:pt x="21563" y="10964"/>
                  </a:cubicBezTo>
                  <a:cubicBezTo>
                    <a:pt x="21563" y="10276"/>
                    <a:pt x="20903" y="9687"/>
                    <a:pt x="20133" y="9687"/>
                  </a:cubicBezTo>
                  <a:cubicBezTo>
                    <a:pt x="19473" y="9687"/>
                    <a:pt x="18923" y="10080"/>
                    <a:pt x="18740" y="10636"/>
                  </a:cubicBezTo>
                  <a:lnTo>
                    <a:pt x="1137" y="10636"/>
                  </a:lnTo>
                  <a:lnTo>
                    <a:pt x="11258" y="1604"/>
                  </a:lnTo>
                  <a:lnTo>
                    <a:pt x="18776" y="1604"/>
                  </a:lnTo>
                  <a:cubicBezTo>
                    <a:pt x="18923" y="2160"/>
                    <a:pt x="19510" y="2553"/>
                    <a:pt x="20170" y="2553"/>
                  </a:cubicBezTo>
                  <a:cubicBezTo>
                    <a:pt x="20977" y="2553"/>
                    <a:pt x="21600" y="1964"/>
                    <a:pt x="21600" y="1276"/>
                  </a:cubicBezTo>
                  <a:cubicBezTo>
                    <a:pt x="21600" y="556"/>
                    <a:pt x="20940" y="0"/>
                    <a:pt x="20170" y="0"/>
                  </a:cubicBezTo>
                  <a:cubicBezTo>
                    <a:pt x="19510" y="0"/>
                    <a:pt x="18960" y="393"/>
                    <a:pt x="18776" y="949"/>
                  </a:cubicBezTo>
                  <a:lnTo>
                    <a:pt x="10965" y="949"/>
                  </a:lnTo>
                  <a:lnTo>
                    <a:pt x="0" y="10735"/>
                  </a:lnTo>
                  <a:lnTo>
                    <a:pt x="513" y="11193"/>
                  </a:lnTo>
                  <a:lnTo>
                    <a:pt x="513" y="11258"/>
                  </a:lnTo>
                  <a:lnTo>
                    <a:pt x="587" y="11258"/>
                  </a:lnTo>
                  <a:lnTo>
                    <a:pt x="1614" y="11258"/>
                  </a:lnTo>
                  <a:lnTo>
                    <a:pt x="18740" y="11258"/>
                  </a:lnTo>
                  <a:cubicBezTo>
                    <a:pt x="18923" y="11815"/>
                    <a:pt x="19473" y="12240"/>
                    <a:pt x="20133" y="12240"/>
                  </a:cubicBezTo>
                  <a:close/>
                </a:path>
              </a:pathLst>
            </a:custGeom>
            <a:solidFill>
              <a:schemeClr val="tx1"/>
            </a:solidFill>
            <a:ln w="12700">
              <a:miter lim="400000"/>
            </a:ln>
          </p:spPr>
          <p:txBody>
            <a:bodyPr lIns="28575" tIns="28575" rIns="28575" bIns="28575" anchor="ctr"/>
            <a:lstStyle/>
            <a:p>
              <a:pPr algn="ctr">
                <a:defRPr sz="3000">
                  <a:solidFill>
                    <a:srgbClr val="FFFFFF"/>
                  </a:solidFill>
                </a:defRPr>
              </a:pPr>
              <a:endParaRPr sz="1050" b="1" dirty="0">
                <a:solidFill>
                  <a:schemeClr val="bg1"/>
                </a:solidFill>
              </a:endParaRPr>
            </a:p>
          </p:txBody>
        </p:sp>
        <p:sp>
          <p:nvSpPr>
            <p:cNvPr id="26" name="Shape">
              <a:extLst>
                <a:ext uri="{FF2B5EF4-FFF2-40B4-BE49-F238E27FC236}">
                  <a16:creationId xmlns:a16="http://schemas.microsoft.com/office/drawing/2014/main" id="{FEC60C1E-2E92-4C26-BD6F-7482A00C4801}"/>
                </a:ext>
              </a:extLst>
            </p:cNvPr>
            <p:cNvSpPr/>
            <p:nvPr/>
          </p:nvSpPr>
          <p:spPr>
            <a:xfrm>
              <a:off x="3097280" y="2968797"/>
              <a:ext cx="2190940" cy="748235"/>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FFCC66"/>
            </a:solidFill>
            <a:ln w="12700">
              <a:miter lim="400000"/>
            </a:ln>
          </p:spPr>
          <p:txBody>
            <a:bodyPr lIns="28575" tIns="28575" rIns="28575" bIns="28575" anchor="ctr"/>
            <a:lstStyle/>
            <a:p>
              <a:pPr algn="ctr"/>
              <a:r>
                <a:rPr lang="tr-TR" sz="2000" b="1" dirty="0"/>
                <a:t>Yasal</a:t>
              </a:r>
              <a:endParaRPr lang="fr-CA" sz="2000" b="1" dirty="0"/>
            </a:p>
          </p:txBody>
        </p:sp>
        <p:sp>
          <p:nvSpPr>
            <p:cNvPr id="31" name="Circle">
              <a:extLst>
                <a:ext uri="{FF2B5EF4-FFF2-40B4-BE49-F238E27FC236}">
                  <a16:creationId xmlns:a16="http://schemas.microsoft.com/office/drawing/2014/main" id="{D488F76F-4433-4830-922B-4090102EBFA6}"/>
                </a:ext>
              </a:extLst>
            </p:cNvPr>
            <p:cNvSpPr/>
            <p:nvPr/>
          </p:nvSpPr>
          <p:spPr>
            <a:xfrm>
              <a:off x="5761405" y="4463527"/>
              <a:ext cx="410918" cy="534454"/>
            </a:xfrm>
            <a:prstGeom prst="ellipse">
              <a:avLst/>
            </a:prstGeom>
            <a:solidFill>
              <a:srgbClr val="EC0A40"/>
            </a:solidFill>
            <a:ln w="12700">
              <a:miter lim="400000"/>
            </a:ln>
          </p:spPr>
          <p:txBody>
            <a:bodyPr lIns="28575" tIns="28575" rIns="28575" bIns="28575" anchor="ctr"/>
            <a:lstStyle/>
            <a:p>
              <a:pPr algn="ctr">
                <a:defRPr sz="3000">
                  <a:solidFill>
                    <a:srgbClr val="FFFFFF"/>
                  </a:solidFill>
                </a:defRPr>
              </a:pPr>
              <a:endParaRPr sz="1050" b="1" dirty="0">
                <a:solidFill>
                  <a:schemeClr val="bg1"/>
                </a:solidFill>
              </a:endParaRPr>
            </a:p>
          </p:txBody>
        </p:sp>
        <p:sp>
          <p:nvSpPr>
            <p:cNvPr id="34" name="Shape">
              <a:extLst>
                <a:ext uri="{FF2B5EF4-FFF2-40B4-BE49-F238E27FC236}">
                  <a16:creationId xmlns:a16="http://schemas.microsoft.com/office/drawing/2014/main" id="{3050484D-518E-4D0B-B798-8866AA662551}"/>
                </a:ext>
              </a:extLst>
            </p:cNvPr>
            <p:cNvSpPr/>
            <p:nvPr/>
          </p:nvSpPr>
          <p:spPr>
            <a:xfrm>
              <a:off x="4939570" y="4623839"/>
              <a:ext cx="1098259" cy="189508"/>
            </a:xfrm>
            <a:custGeom>
              <a:avLst/>
              <a:gdLst>
                <a:gd name="connsiteX0" fmla="*/ 20133 w 21626"/>
                <a:gd name="connsiteY0" fmla="*/ 12458 h 21818"/>
                <a:gd name="connsiteX1" fmla="*/ 21563 w 21626"/>
                <a:gd name="connsiteY1" fmla="*/ 11182 h 21818"/>
                <a:gd name="connsiteX2" fmla="*/ 20133 w 21626"/>
                <a:gd name="connsiteY2" fmla="*/ 9905 h 21818"/>
                <a:gd name="connsiteX3" fmla="*/ 18740 w 21626"/>
                <a:gd name="connsiteY3" fmla="*/ 10854 h 21818"/>
                <a:gd name="connsiteX4" fmla="*/ 1137 w 21626"/>
                <a:gd name="connsiteY4" fmla="*/ 10854 h 21818"/>
                <a:gd name="connsiteX5" fmla="*/ 11258 w 21626"/>
                <a:gd name="connsiteY5" fmla="*/ 1822 h 21818"/>
                <a:gd name="connsiteX6" fmla="*/ 18776 w 21626"/>
                <a:gd name="connsiteY6" fmla="*/ 1822 h 21818"/>
                <a:gd name="connsiteX7" fmla="*/ 20170 w 21626"/>
                <a:gd name="connsiteY7" fmla="*/ 2771 h 21818"/>
                <a:gd name="connsiteX8" fmla="*/ 21600 w 21626"/>
                <a:gd name="connsiteY8" fmla="*/ 1494 h 21818"/>
                <a:gd name="connsiteX9" fmla="*/ 20170 w 21626"/>
                <a:gd name="connsiteY9" fmla="*/ 218 h 21818"/>
                <a:gd name="connsiteX10" fmla="*/ 10965 w 21626"/>
                <a:gd name="connsiteY10" fmla="*/ 1167 h 21818"/>
                <a:gd name="connsiteX11" fmla="*/ 0 w 21626"/>
                <a:gd name="connsiteY11" fmla="*/ 10953 h 21818"/>
                <a:gd name="connsiteX12" fmla="*/ 513 w 21626"/>
                <a:gd name="connsiteY12" fmla="*/ 11411 h 21818"/>
                <a:gd name="connsiteX13" fmla="*/ 513 w 21626"/>
                <a:gd name="connsiteY13" fmla="*/ 11476 h 21818"/>
                <a:gd name="connsiteX14" fmla="*/ 587 w 21626"/>
                <a:gd name="connsiteY14" fmla="*/ 11476 h 21818"/>
                <a:gd name="connsiteX15" fmla="*/ 11038 w 21626"/>
                <a:gd name="connsiteY15" fmla="*/ 20803 h 21818"/>
                <a:gd name="connsiteX16" fmla="*/ 18740 w 21626"/>
                <a:gd name="connsiteY16" fmla="*/ 20803 h 21818"/>
                <a:gd name="connsiteX17" fmla="*/ 20133 w 21626"/>
                <a:gd name="connsiteY17" fmla="*/ 21818 h 21818"/>
                <a:gd name="connsiteX18" fmla="*/ 21563 w 21626"/>
                <a:gd name="connsiteY18" fmla="*/ 20542 h 21818"/>
                <a:gd name="connsiteX19" fmla="*/ 20133 w 21626"/>
                <a:gd name="connsiteY19" fmla="*/ 19265 h 21818"/>
                <a:gd name="connsiteX20" fmla="*/ 18776 w 21626"/>
                <a:gd name="connsiteY20" fmla="*/ 20149 h 21818"/>
                <a:gd name="connsiteX21" fmla="*/ 11332 w 21626"/>
                <a:gd name="connsiteY21" fmla="*/ 20149 h 21818"/>
                <a:gd name="connsiteX22" fmla="*/ 1614 w 21626"/>
                <a:gd name="connsiteY22" fmla="*/ 11476 h 21818"/>
                <a:gd name="connsiteX23" fmla="*/ 18740 w 21626"/>
                <a:gd name="connsiteY23" fmla="*/ 11476 h 21818"/>
                <a:gd name="connsiteX24" fmla="*/ 20133 w 21626"/>
                <a:gd name="connsiteY24" fmla="*/ 12458 h 21818"/>
                <a:gd name="connsiteX0" fmla="*/ 20133 w 22137"/>
                <a:gd name="connsiteY0" fmla="*/ 11968 h 21328"/>
                <a:gd name="connsiteX1" fmla="*/ 21563 w 22137"/>
                <a:gd name="connsiteY1" fmla="*/ 10692 h 21328"/>
                <a:gd name="connsiteX2" fmla="*/ 20133 w 22137"/>
                <a:gd name="connsiteY2" fmla="*/ 9415 h 21328"/>
                <a:gd name="connsiteX3" fmla="*/ 18740 w 22137"/>
                <a:gd name="connsiteY3" fmla="*/ 10364 h 21328"/>
                <a:gd name="connsiteX4" fmla="*/ 1137 w 22137"/>
                <a:gd name="connsiteY4" fmla="*/ 10364 h 21328"/>
                <a:gd name="connsiteX5" fmla="*/ 11258 w 22137"/>
                <a:gd name="connsiteY5" fmla="*/ 1332 h 21328"/>
                <a:gd name="connsiteX6" fmla="*/ 18776 w 22137"/>
                <a:gd name="connsiteY6" fmla="*/ 1332 h 21328"/>
                <a:gd name="connsiteX7" fmla="*/ 20170 w 22137"/>
                <a:gd name="connsiteY7" fmla="*/ 2281 h 21328"/>
                <a:gd name="connsiteX8" fmla="*/ 21600 w 22137"/>
                <a:gd name="connsiteY8" fmla="*/ 1004 h 21328"/>
                <a:gd name="connsiteX9" fmla="*/ 10965 w 22137"/>
                <a:gd name="connsiteY9" fmla="*/ 677 h 21328"/>
                <a:gd name="connsiteX10" fmla="*/ 0 w 22137"/>
                <a:gd name="connsiteY10" fmla="*/ 10463 h 21328"/>
                <a:gd name="connsiteX11" fmla="*/ 513 w 22137"/>
                <a:gd name="connsiteY11" fmla="*/ 10921 h 21328"/>
                <a:gd name="connsiteX12" fmla="*/ 513 w 22137"/>
                <a:gd name="connsiteY12" fmla="*/ 10986 h 21328"/>
                <a:gd name="connsiteX13" fmla="*/ 587 w 22137"/>
                <a:gd name="connsiteY13" fmla="*/ 10986 h 21328"/>
                <a:gd name="connsiteX14" fmla="*/ 11038 w 22137"/>
                <a:gd name="connsiteY14" fmla="*/ 20313 h 21328"/>
                <a:gd name="connsiteX15" fmla="*/ 18740 w 22137"/>
                <a:gd name="connsiteY15" fmla="*/ 20313 h 21328"/>
                <a:gd name="connsiteX16" fmla="*/ 20133 w 22137"/>
                <a:gd name="connsiteY16" fmla="*/ 21328 h 21328"/>
                <a:gd name="connsiteX17" fmla="*/ 21563 w 22137"/>
                <a:gd name="connsiteY17" fmla="*/ 20052 h 21328"/>
                <a:gd name="connsiteX18" fmla="*/ 20133 w 22137"/>
                <a:gd name="connsiteY18" fmla="*/ 18775 h 21328"/>
                <a:gd name="connsiteX19" fmla="*/ 18776 w 22137"/>
                <a:gd name="connsiteY19" fmla="*/ 19659 h 21328"/>
                <a:gd name="connsiteX20" fmla="*/ 11332 w 22137"/>
                <a:gd name="connsiteY20" fmla="*/ 19659 h 21328"/>
                <a:gd name="connsiteX21" fmla="*/ 1614 w 22137"/>
                <a:gd name="connsiteY21" fmla="*/ 10986 h 21328"/>
                <a:gd name="connsiteX22" fmla="*/ 18740 w 22137"/>
                <a:gd name="connsiteY22" fmla="*/ 10986 h 21328"/>
                <a:gd name="connsiteX23" fmla="*/ 20133 w 22137"/>
                <a:gd name="connsiteY23" fmla="*/ 11968 h 21328"/>
                <a:gd name="connsiteX0" fmla="*/ 20133 w 21563"/>
                <a:gd name="connsiteY0" fmla="*/ 11659 h 21019"/>
                <a:gd name="connsiteX1" fmla="*/ 21563 w 21563"/>
                <a:gd name="connsiteY1" fmla="*/ 10383 h 21019"/>
                <a:gd name="connsiteX2" fmla="*/ 20133 w 21563"/>
                <a:gd name="connsiteY2" fmla="*/ 9106 h 21019"/>
                <a:gd name="connsiteX3" fmla="*/ 18740 w 21563"/>
                <a:gd name="connsiteY3" fmla="*/ 10055 h 21019"/>
                <a:gd name="connsiteX4" fmla="*/ 1137 w 21563"/>
                <a:gd name="connsiteY4" fmla="*/ 10055 h 21019"/>
                <a:gd name="connsiteX5" fmla="*/ 11258 w 21563"/>
                <a:gd name="connsiteY5" fmla="*/ 1023 h 21019"/>
                <a:gd name="connsiteX6" fmla="*/ 18776 w 21563"/>
                <a:gd name="connsiteY6" fmla="*/ 1023 h 21019"/>
                <a:gd name="connsiteX7" fmla="*/ 20170 w 21563"/>
                <a:gd name="connsiteY7" fmla="*/ 1972 h 21019"/>
                <a:gd name="connsiteX8" fmla="*/ 10965 w 21563"/>
                <a:gd name="connsiteY8" fmla="*/ 368 h 21019"/>
                <a:gd name="connsiteX9" fmla="*/ 0 w 21563"/>
                <a:gd name="connsiteY9" fmla="*/ 10154 h 21019"/>
                <a:gd name="connsiteX10" fmla="*/ 513 w 21563"/>
                <a:gd name="connsiteY10" fmla="*/ 10612 h 21019"/>
                <a:gd name="connsiteX11" fmla="*/ 513 w 21563"/>
                <a:gd name="connsiteY11" fmla="*/ 10677 h 21019"/>
                <a:gd name="connsiteX12" fmla="*/ 587 w 21563"/>
                <a:gd name="connsiteY12" fmla="*/ 10677 h 21019"/>
                <a:gd name="connsiteX13" fmla="*/ 11038 w 21563"/>
                <a:gd name="connsiteY13" fmla="*/ 20004 h 21019"/>
                <a:gd name="connsiteX14" fmla="*/ 18740 w 21563"/>
                <a:gd name="connsiteY14" fmla="*/ 20004 h 21019"/>
                <a:gd name="connsiteX15" fmla="*/ 20133 w 21563"/>
                <a:gd name="connsiteY15" fmla="*/ 21019 h 21019"/>
                <a:gd name="connsiteX16" fmla="*/ 21563 w 21563"/>
                <a:gd name="connsiteY16" fmla="*/ 19743 h 21019"/>
                <a:gd name="connsiteX17" fmla="*/ 20133 w 21563"/>
                <a:gd name="connsiteY17" fmla="*/ 18466 h 21019"/>
                <a:gd name="connsiteX18" fmla="*/ 18776 w 21563"/>
                <a:gd name="connsiteY18" fmla="*/ 19350 h 21019"/>
                <a:gd name="connsiteX19" fmla="*/ 11332 w 21563"/>
                <a:gd name="connsiteY19" fmla="*/ 19350 h 21019"/>
                <a:gd name="connsiteX20" fmla="*/ 1614 w 21563"/>
                <a:gd name="connsiteY20" fmla="*/ 10677 h 21019"/>
                <a:gd name="connsiteX21" fmla="*/ 18740 w 21563"/>
                <a:gd name="connsiteY21" fmla="*/ 10677 h 21019"/>
                <a:gd name="connsiteX22" fmla="*/ 20133 w 21563"/>
                <a:gd name="connsiteY22" fmla="*/ 11659 h 21019"/>
                <a:gd name="connsiteX0" fmla="*/ 20133 w 21563"/>
                <a:gd name="connsiteY0" fmla="*/ 11847 h 21207"/>
                <a:gd name="connsiteX1" fmla="*/ 21563 w 21563"/>
                <a:gd name="connsiteY1" fmla="*/ 10571 h 21207"/>
                <a:gd name="connsiteX2" fmla="*/ 20133 w 21563"/>
                <a:gd name="connsiteY2" fmla="*/ 9294 h 21207"/>
                <a:gd name="connsiteX3" fmla="*/ 18740 w 21563"/>
                <a:gd name="connsiteY3" fmla="*/ 10243 h 21207"/>
                <a:gd name="connsiteX4" fmla="*/ 1137 w 21563"/>
                <a:gd name="connsiteY4" fmla="*/ 10243 h 21207"/>
                <a:gd name="connsiteX5" fmla="*/ 11258 w 21563"/>
                <a:gd name="connsiteY5" fmla="*/ 1211 h 21207"/>
                <a:gd name="connsiteX6" fmla="*/ 18776 w 21563"/>
                <a:gd name="connsiteY6" fmla="*/ 1211 h 21207"/>
                <a:gd name="connsiteX7" fmla="*/ 10965 w 21563"/>
                <a:gd name="connsiteY7" fmla="*/ 556 h 21207"/>
                <a:gd name="connsiteX8" fmla="*/ 0 w 21563"/>
                <a:gd name="connsiteY8" fmla="*/ 10342 h 21207"/>
                <a:gd name="connsiteX9" fmla="*/ 513 w 21563"/>
                <a:gd name="connsiteY9" fmla="*/ 10800 h 21207"/>
                <a:gd name="connsiteX10" fmla="*/ 513 w 21563"/>
                <a:gd name="connsiteY10" fmla="*/ 10865 h 21207"/>
                <a:gd name="connsiteX11" fmla="*/ 587 w 21563"/>
                <a:gd name="connsiteY11" fmla="*/ 10865 h 21207"/>
                <a:gd name="connsiteX12" fmla="*/ 11038 w 21563"/>
                <a:gd name="connsiteY12" fmla="*/ 20192 h 21207"/>
                <a:gd name="connsiteX13" fmla="*/ 18740 w 21563"/>
                <a:gd name="connsiteY13" fmla="*/ 20192 h 21207"/>
                <a:gd name="connsiteX14" fmla="*/ 20133 w 21563"/>
                <a:gd name="connsiteY14" fmla="*/ 21207 h 21207"/>
                <a:gd name="connsiteX15" fmla="*/ 21563 w 21563"/>
                <a:gd name="connsiteY15" fmla="*/ 19931 h 21207"/>
                <a:gd name="connsiteX16" fmla="*/ 20133 w 21563"/>
                <a:gd name="connsiteY16" fmla="*/ 18654 h 21207"/>
                <a:gd name="connsiteX17" fmla="*/ 18776 w 21563"/>
                <a:gd name="connsiteY17" fmla="*/ 19538 h 21207"/>
                <a:gd name="connsiteX18" fmla="*/ 11332 w 21563"/>
                <a:gd name="connsiteY18" fmla="*/ 19538 h 21207"/>
                <a:gd name="connsiteX19" fmla="*/ 1614 w 21563"/>
                <a:gd name="connsiteY19" fmla="*/ 10865 h 21207"/>
                <a:gd name="connsiteX20" fmla="*/ 18740 w 21563"/>
                <a:gd name="connsiteY20" fmla="*/ 10865 h 21207"/>
                <a:gd name="connsiteX21" fmla="*/ 20133 w 21563"/>
                <a:gd name="connsiteY21" fmla="*/ 11847 h 21207"/>
                <a:gd name="connsiteX0" fmla="*/ 20133 w 21563"/>
                <a:gd name="connsiteY0" fmla="*/ 11291 h 20651"/>
                <a:gd name="connsiteX1" fmla="*/ 21563 w 21563"/>
                <a:gd name="connsiteY1" fmla="*/ 10015 h 20651"/>
                <a:gd name="connsiteX2" fmla="*/ 20133 w 21563"/>
                <a:gd name="connsiteY2" fmla="*/ 8738 h 20651"/>
                <a:gd name="connsiteX3" fmla="*/ 18740 w 21563"/>
                <a:gd name="connsiteY3" fmla="*/ 9687 h 20651"/>
                <a:gd name="connsiteX4" fmla="*/ 1137 w 21563"/>
                <a:gd name="connsiteY4" fmla="*/ 9687 h 20651"/>
                <a:gd name="connsiteX5" fmla="*/ 11258 w 21563"/>
                <a:gd name="connsiteY5" fmla="*/ 655 h 20651"/>
                <a:gd name="connsiteX6" fmla="*/ 10965 w 21563"/>
                <a:gd name="connsiteY6" fmla="*/ 0 h 20651"/>
                <a:gd name="connsiteX7" fmla="*/ 0 w 21563"/>
                <a:gd name="connsiteY7" fmla="*/ 9786 h 20651"/>
                <a:gd name="connsiteX8" fmla="*/ 513 w 21563"/>
                <a:gd name="connsiteY8" fmla="*/ 10244 h 20651"/>
                <a:gd name="connsiteX9" fmla="*/ 513 w 21563"/>
                <a:gd name="connsiteY9" fmla="*/ 10309 h 20651"/>
                <a:gd name="connsiteX10" fmla="*/ 587 w 21563"/>
                <a:gd name="connsiteY10" fmla="*/ 10309 h 20651"/>
                <a:gd name="connsiteX11" fmla="*/ 11038 w 21563"/>
                <a:gd name="connsiteY11" fmla="*/ 19636 h 20651"/>
                <a:gd name="connsiteX12" fmla="*/ 18740 w 21563"/>
                <a:gd name="connsiteY12" fmla="*/ 19636 h 20651"/>
                <a:gd name="connsiteX13" fmla="*/ 20133 w 21563"/>
                <a:gd name="connsiteY13" fmla="*/ 20651 h 20651"/>
                <a:gd name="connsiteX14" fmla="*/ 21563 w 21563"/>
                <a:gd name="connsiteY14" fmla="*/ 19375 h 20651"/>
                <a:gd name="connsiteX15" fmla="*/ 20133 w 21563"/>
                <a:gd name="connsiteY15" fmla="*/ 18098 h 20651"/>
                <a:gd name="connsiteX16" fmla="*/ 18776 w 21563"/>
                <a:gd name="connsiteY16" fmla="*/ 18982 h 20651"/>
                <a:gd name="connsiteX17" fmla="*/ 11332 w 21563"/>
                <a:gd name="connsiteY17" fmla="*/ 18982 h 20651"/>
                <a:gd name="connsiteX18" fmla="*/ 1614 w 21563"/>
                <a:gd name="connsiteY18" fmla="*/ 10309 h 20651"/>
                <a:gd name="connsiteX19" fmla="*/ 18740 w 21563"/>
                <a:gd name="connsiteY19" fmla="*/ 10309 h 20651"/>
                <a:gd name="connsiteX20" fmla="*/ 20133 w 21563"/>
                <a:gd name="connsiteY20" fmla="*/ 11291 h 20651"/>
                <a:gd name="connsiteX0" fmla="*/ 20133 w 21563"/>
                <a:gd name="connsiteY0" fmla="*/ 11291 h 20651"/>
                <a:gd name="connsiteX1" fmla="*/ 21563 w 21563"/>
                <a:gd name="connsiteY1" fmla="*/ 10015 h 20651"/>
                <a:gd name="connsiteX2" fmla="*/ 20133 w 21563"/>
                <a:gd name="connsiteY2" fmla="*/ 8738 h 20651"/>
                <a:gd name="connsiteX3" fmla="*/ 18740 w 21563"/>
                <a:gd name="connsiteY3" fmla="*/ 9687 h 20651"/>
                <a:gd name="connsiteX4" fmla="*/ 1137 w 21563"/>
                <a:gd name="connsiteY4" fmla="*/ 9687 h 20651"/>
                <a:gd name="connsiteX5" fmla="*/ 10965 w 21563"/>
                <a:gd name="connsiteY5" fmla="*/ 0 h 20651"/>
                <a:gd name="connsiteX6" fmla="*/ 0 w 21563"/>
                <a:gd name="connsiteY6" fmla="*/ 9786 h 20651"/>
                <a:gd name="connsiteX7" fmla="*/ 513 w 21563"/>
                <a:gd name="connsiteY7" fmla="*/ 10244 h 20651"/>
                <a:gd name="connsiteX8" fmla="*/ 513 w 21563"/>
                <a:gd name="connsiteY8" fmla="*/ 10309 h 20651"/>
                <a:gd name="connsiteX9" fmla="*/ 587 w 21563"/>
                <a:gd name="connsiteY9" fmla="*/ 10309 h 20651"/>
                <a:gd name="connsiteX10" fmla="*/ 11038 w 21563"/>
                <a:gd name="connsiteY10" fmla="*/ 19636 h 20651"/>
                <a:gd name="connsiteX11" fmla="*/ 18740 w 21563"/>
                <a:gd name="connsiteY11" fmla="*/ 19636 h 20651"/>
                <a:gd name="connsiteX12" fmla="*/ 20133 w 21563"/>
                <a:gd name="connsiteY12" fmla="*/ 20651 h 20651"/>
                <a:gd name="connsiteX13" fmla="*/ 21563 w 21563"/>
                <a:gd name="connsiteY13" fmla="*/ 19375 h 20651"/>
                <a:gd name="connsiteX14" fmla="*/ 20133 w 21563"/>
                <a:gd name="connsiteY14" fmla="*/ 18098 h 20651"/>
                <a:gd name="connsiteX15" fmla="*/ 18776 w 21563"/>
                <a:gd name="connsiteY15" fmla="*/ 18982 h 20651"/>
                <a:gd name="connsiteX16" fmla="*/ 11332 w 21563"/>
                <a:gd name="connsiteY16" fmla="*/ 18982 h 20651"/>
                <a:gd name="connsiteX17" fmla="*/ 1614 w 21563"/>
                <a:gd name="connsiteY17" fmla="*/ 10309 h 20651"/>
                <a:gd name="connsiteX18" fmla="*/ 18740 w 21563"/>
                <a:gd name="connsiteY18" fmla="*/ 10309 h 20651"/>
                <a:gd name="connsiteX19" fmla="*/ 20133 w 21563"/>
                <a:gd name="connsiteY19" fmla="*/ 11291 h 20651"/>
                <a:gd name="connsiteX0" fmla="*/ 20133 w 21563"/>
                <a:gd name="connsiteY0" fmla="*/ 2553 h 11913"/>
                <a:gd name="connsiteX1" fmla="*/ 21563 w 21563"/>
                <a:gd name="connsiteY1" fmla="*/ 1277 h 11913"/>
                <a:gd name="connsiteX2" fmla="*/ 20133 w 21563"/>
                <a:gd name="connsiteY2" fmla="*/ 0 h 11913"/>
                <a:gd name="connsiteX3" fmla="*/ 18740 w 21563"/>
                <a:gd name="connsiteY3" fmla="*/ 949 h 11913"/>
                <a:gd name="connsiteX4" fmla="*/ 1137 w 21563"/>
                <a:gd name="connsiteY4" fmla="*/ 949 h 11913"/>
                <a:gd name="connsiteX5" fmla="*/ 0 w 21563"/>
                <a:gd name="connsiteY5" fmla="*/ 1048 h 11913"/>
                <a:gd name="connsiteX6" fmla="*/ 513 w 21563"/>
                <a:gd name="connsiteY6" fmla="*/ 1506 h 11913"/>
                <a:gd name="connsiteX7" fmla="*/ 513 w 21563"/>
                <a:gd name="connsiteY7" fmla="*/ 1571 h 11913"/>
                <a:gd name="connsiteX8" fmla="*/ 587 w 21563"/>
                <a:gd name="connsiteY8" fmla="*/ 1571 h 11913"/>
                <a:gd name="connsiteX9" fmla="*/ 11038 w 21563"/>
                <a:gd name="connsiteY9" fmla="*/ 10898 h 11913"/>
                <a:gd name="connsiteX10" fmla="*/ 18740 w 21563"/>
                <a:gd name="connsiteY10" fmla="*/ 10898 h 11913"/>
                <a:gd name="connsiteX11" fmla="*/ 20133 w 21563"/>
                <a:gd name="connsiteY11" fmla="*/ 11913 h 11913"/>
                <a:gd name="connsiteX12" fmla="*/ 21563 w 21563"/>
                <a:gd name="connsiteY12" fmla="*/ 10637 h 11913"/>
                <a:gd name="connsiteX13" fmla="*/ 20133 w 21563"/>
                <a:gd name="connsiteY13" fmla="*/ 9360 h 11913"/>
                <a:gd name="connsiteX14" fmla="*/ 18776 w 21563"/>
                <a:gd name="connsiteY14" fmla="*/ 10244 h 11913"/>
                <a:gd name="connsiteX15" fmla="*/ 11332 w 21563"/>
                <a:gd name="connsiteY15" fmla="*/ 10244 h 11913"/>
                <a:gd name="connsiteX16" fmla="*/ 1614 w 21563"/>
                <a:gd name="connsiteY16" fmla="*/ 1571 h 11913"/>
                <a:gd name="connsiteX17" fmla="*/ 18740 w 21563"/>
                <a:gd name="connsiteY17" fmla="*/ 1571 h 11913"/>
                <a:gd name="connsiteX18" fmla="*/ 20133 w 21563"/>
                <a:gd name="connsiteY18" fmla="*/ 2553 h 11913"/>
                <a:gd name="connsiteX0" fmla="*/ 20133 w 21600"/>
                <a:gd name="connsiteY0" fmla="*/ 2553 h 11913"/>
                <a:gd name="connsiteX1" fmla="*/ 21563 w 21600"/>
                <a:gd name="connsiteY1" fmla="*/ 1277 h 11913"/>
                <a:gd name="connsiteX2" fmla="*/ 20133 w 21600"/>
                <a:gd name="connsiteY2" fmla="*/ 0 h 11913"/>
                <a:gd name="connsiteX3" fmla="*/ 18740 w 21600"/>
                <a:gd name="connsiteY3" fmla="*/ 949 h 11913"/>
                <a:gd name="connsiteX4" fmla="*/ 1137 w 21600"/>
                <a:gd name="connsiteY4" fmla="*/ 949 h 11913"/>
                <a:gd name="connsiteX5" fmla="*/ 0 w 21600"/>
                <a:gd name="connsiteY5" fmla="*/ 1048 h 11913"/>
                <a:gd name="connsiteX6" fmla="*/ 513 w 21600"/>
                <a:gd name="connsiteY6" fmla="*/ 1506 h 11913"/>
                <a:gd name="connsiteX7" fmla="*/ 513 w 21600"/>
                <a:gd name="connsiteY7" fmla="*/ 1571 h 11913"/>
                <a:gd name="connsiteX8" fmla="*/ 587 w 21600"/>
                <a:gd name="connsiteY8" fmla="*/ 1571 h 11913"/>
                <a:gd name="connsiteX9" fmla="*/ 11038 w 21600"/>
                <a:gd name="connsiteY9" fmla="*/ 10898 h 11913"/>
                <a:gd name="connsiteX10" fmla="*/ 18740 w 21600"/>
                <a:gd name="connsiteY10" fmla="*/ 10898 h 11913"/>
                <a:gd name="connsiteX11" fmla="*/ 20133 w 21600"/>
                <a:gd name="connsiteY11" fmla="*/ 11913 h 11913"/>
                <a:gd name="connsiteX12" fmla="*/ 21563 w 21600"/>
                <a:gd name="connsiteY12" fmla="*/ 10637 h 11913"/>
                <a:gd name="connsiteX13" fmla="*/ 18776 w 21600"/>
                <a:gd name="connsiteY13" fmla="*/ 10244 h 11913"/>
                <a:gd name="connsiteX14" fmla="*/ 11332 w 21600"/>
                <a:gd name="connsiteY14" fmla="*/ 10244 h 11913"/>
                <a:gd name="connsiteX15" fmla="*/ 1614 w 21600"/>
                <a:gd name="connsiteY15" fmla="*/ 1571 h 11913"/>
                <a:gd name="connsiteX16" fmla="*/ 18740 w 21600"/>
                <a:gd name="connsiteY16" fmla="*/ 1571 h 11913"/>
                <a:gd name="connsiteX17" fmla="*/ 20133 w 21600"/>
                <a:gd name="connsiteY17" fmla="*/ 2553 h 11913"/>
                <a:gd name="connsiteX0" fmla="*/ 20133 w 22071"/>
                <a:gd name="connsiteY0" fmla="*/ 2553 h 11913"/>
                <a:gd name="connsiteX1" fmla="*/ 21563 w 22071"/>
                <a:gd name="connsiteY1" fmla="*/ 1277 h 11913"/>
                <a:gd name="connsiteX2" fmla="*/ 20133 w 22071"/>
                <a:gd name="connsiteY2" fmla="*/ 0 h 11913"/>
                <a:gd name="connsiteX3" fmla="*/ 18740 w 22071"/>
                <a:gd name="connsiteY3" fmla="*/ 949 h 11913"/>
                <a:gd name="connsiteX4" fmla="*/ 1137 w 22071"/>
                <a:gd name="connsiteY4" fmla="*/ 949 h 11913"/>
                <a:gd name="connsiteX5" fmla="*/ 0 w 22071"/>
                <a:gd name="connsiteY5" fmla="*/ 1048 h 11913"/>
                <a:gd name="connsiteX6" fmla="*/ 513 w 22071"/>
                <a:gd name="connsiteY6" fmla="*/ 1506 h 11913"/>
                <a:gd name="connsiteX7" fmla="*/ 513 w 22071"/>
                <a:gd name="connsiteY7" fmla="*/ 1571 h 11913"/>
                <a:gd name="connsiteX8" fmla="*/ 587 w 22071"/>
                <a:gd name="connsiteY8" fmla="*/ 1571 h 11913"/>
                <a:gd name="connsiteX9" fmla="*/ 11038 w 22071"/>
                <a:gd name="connsiteY9" fmla="*/ 10898 h 11913"/>
                <a:gd name="connsiteX10" fmla="*/ 18740 w 22071"/>
                <a:gd name="connsiteY10" fmla="*/ 10898 h 11913"/>
                <a:gd name="connsiteX11" fmla="*/ 20133 w 22071"/>
                <a:gd name="connsiteY11" fmla="*/ 11913 h 11913"/>
                <a:gd name="connsiteX12" fmla="*/ 21563 w 22071"/>
                <a:gd name="connsiteY12" fmla="*/ 10637 h 11913"/>
                <a:gd name="connsiteX13" fmla="*/ 11332 w 22071"/>
                <a:gd name="connsiteY13" fmla="*/ 10244 h 11913"/>
                <a:gd name="connsiteX14" fmla="*/ 1614 w 22071"/>
                <a:gd name="connsiteY14" fmla="*/ 1571 h 11913"/>
                <a:gd name="connsiteX15" fmla="*/ 18740 w 22071"/>
                <a:gd name="connsiteY15" fmla="*/ 1571 h 11913"/>
                <a:gd name="connsiteX16" fmla="*/ 20133 w 22071"/>
                <a:gd name="connsiteY16" fmla="*/ 2553 h 11913"/>
                <a:gd name="connsiteX0" fmla="*/ 20133 w 21563"/>
                <a:gd name="connsiteY0" fmla="*/ 2553 h 11927"/>
                <a:gd name="connsiteX1" fmla="*/ 21563 w 21563"/>
                <a:gd name="connsiteY1" fmla="*/ 1277 h 11927"/>
                <a:gd name="connsiteX2" fmla="*/ 20133 w 21563"/>
                <a:gd name="connsiteY2" fmla="*/ 0 h 11927"/>
                <a:gd name="connsiteX3" fmla="*/ 18740 w 21563"/>
                <a:gd name="connsiteY3" fmla="*/ 949 h 11927"/>
                <a:gd name="connsiteX4" fmla="*/ 1137 w 21563"/>
                <a:gd name="connsiteY4" fmla="*/ 949 h 11927"/>
                <a:gd name="connsiteX5" fmla="*/ 0 w 21563"/>
                <a:gd name="connsiteY5" fmla="*/ 1048 h 11927"/>
                <a:gd name="connsiteX6" fmla="*/ 513 w 21563"/>
                <a:gd name="connsiteY6" fmla="*/ 1506 h 11927"/>
                <a:gd name="connsiteX7" fmla="*/ 513 w 21563"/>
                <a:gd name="connsiteY7" fmla="*/ 1571 h 11927"/>
                <a:gd name="connsiteX8" fmla="*/ 587 w 21563"/>
                <a:gd name="connsiteY8" fmla="*/ 1571 h 11927"/>
                <a:gd name="connsiteX9" fmla="*/ 11038 w 21563"/>
                <a:gd name="connsiteY9" fmla="*/ 10898 h 11927"/>
                <a:gd name="connsiteX10" fmla="*/ 18740 w 21563"/>
                <a:gd name="connsiteY10" fmla="*/ 10898 h 11927"/>
                <a:gd name="connsiteX11" fmla="*/ 20133 w 21563"/>
                <a:gd name="connsiteY11" fmla="*/ 11913 h 11927"/>
                <a:gd name="connsiteX12" fmla="*/ 11332 w 21563"/>
                <a:gd name="connsiteY12" fmla="*/ 10244 h 11927"/>
                <a:gd name="connsiteX13" fmla="*/ 1614 w 21563"/>
                <a:gd name="connsiteY13" fmla="*/ 1571 h 11927"/>
                <a:gd name="connsiteX14" fmla="*/ 18740 w 21563"/>
                <a:gd name="connsiteY14" fmla="*/ 1571 h 11927"/>
                <a:gd name="connsiteX15" fmla="*/ 20133 w 21563"/>
                <a:gd name="connsiteY15" fmla="*/ 2553 h 11927"/>
                <a:gd name="connsiteX0" fmla="*/ 20133 w 21563"/>
                <a:gd name="connsiteY0" fmla="*/ 2553 h 11913"/>
                <a:gd name="connsiteX1" fmla="*/ 21563 w 21563"/>
                <a:gd name="connsiteY1" fmla="*/ 1277 h 11913"/>
                <a:gd name="connsiteX2" fmla="*/ 20133 w 21563"/>
                <a:gd name="connsiteY2" fmla="*/ 0 h 11913"/>
                <a:gd name="connsiteX3" fmla="*/ 18740 w 21563"/>
                <a:gd name="connsiteY3" fmla="*/ 949 h 11913"/>
                <a:gd name="connsiteX4" fmla="*/ 1137 w 21563"/>
                <a:gd name="connsiteY4" fmla="*/ 949 h 11913"/>
                <a:gd name="connsiteX5" fmla="*/ 0 w 21563"/>
                <a:gd name="connsiteY5" fmla="*/ 1048 h 11913"/>
                <a:gd name="connsiteX6" fmla="*/ 513 w 21563"/>
                <a:gd name="connsiteY6" fmla="*/ 1506 h 11913"/>
                <a:gd name="connsiteX7" fmla="*/ 513 w 21563"/>
                <a:gd name="connsiteY7" fmla="*/ 1571 h 11913"/>
                <a:gd name="connsiteX8" fmla="*/ 587 w 21563"/>
                <a:gd name="connsiteY8" fmla="*/ 1571 h 11913"/>
                <a:gd name="connsiteX9" fmla="*/ 11038 w 21563"/>
                <a:gd name="connsiteY9" fmla="*/ 10898 h 11913"/>
                <a:gd name="connsiteX10" fmla="*/ 20133 w 21563"/>
                <a:gd name="connsiteY10" fmla="*/ 11913 h 11913"/>
                <a:gd name="connsiteX11" fmla="*/ 11332 w 21563"/>
                <a:gd name="connsiteY11" fmla="*/ 10244 h 11913"/>
                <a:gd name="connsiteX12" fmla="*/ 1614 w 21563"/>
                <a:gd name="connsiteY12" fmla="*/ 1571 h 11913"/>
                <a:gd name="connsiteX13" fmla="*/ 18740 w 21563"/>
                <a:gd name="connsiteY13" fmla="*/ 1571 h 11913"/>
                <a:gd name="connsiteX14" fmla="*/ 20133 w 21563"/>
                <a:gd name="connsiteY14" fmla="*/ 2553 h 11913"/>
                <a:gd name="connsiteX0" fmla="*/ 20133 w 21563"/>
                <a:gd name="connsiteY0" fmla="*/ 2553 h 10898"/>
                <a:gd name="connsiteX1" fmla="*/ 21563 w 21563"/>
                <a:gd name="connsiteY1" fmla="*/ 1277 h 10898"/>
                <a:gd name="connsiteX2" fmla="*/ 20133 w 21563"/>
                <a:gd name="connsiteY2" fmla="*/ 0 h 10898"/>
                <a:gd name="connsiteX3" fmla="*/ 18740 w 21563"/>
                <a:gd name="connsiteY3" fmla="*/ 949 h 10898"/>
                <a:gd name="connsiteX4" fmla="*/ 1137 w 21563"/>
                <a:gd name="connsiteY4" fmla="*/ 949 h 10898"/>
                <a:gd name="connsiteX5" fmla="*/ 0 w 21563"/>
                <a:gd name="connsiteY5" fmla="*/ 1048 h 10898"/>
                <a:gd name="connsiteX6" fmla="*/ 513 w 21563"/>
                <a:gd name="connsiteY6" fmla="*/ 1506 h 10898"/>
                <a:gd name="connsiteX7" fmla="*/ 513 w 21563"/>
                <a:gd name="connsiteY7" fmla="*/ 1571 h 10898"/>
                <a:gd name="connsiteX8" fmla="*/ 587 w 21563"/>
                <a:gd name="connsiteY8" fmla="*/ 1571 h 10898"/>
                <a:gd name="connsiteX9" fmla="*/ 11038 w 21563"/>
                <a:gd name="connsiteY9" fmla="*/ 10898 h 10898"/>
                <a:gd name="connsiteX10" fmla="*/ 11332 w 21563"/>
                <a:gd name="connsiteY10" fmla="*/ 10244 h 10898"/>
                <a:gd name="connsiteX11" fmla="*/ 1614 w 21563"/>
                <a:gd name="connsiteY11" fmla="*/ 1571 h 10898"/>
                <a:gd name="connsiteX12" fmla="*/ 18740 w 21563"/>
                <a:gd name="connsiteY12" fmla="*/ 1571 h 10898"/>
                <a:gd name="connsiteX13" fmla="*/ 20133 w 21563"/>
                <a:gd name="connsiteY13" fmla="*/ 2553 h 10898"/>
                <a:gd name="connsiteX0" fmla="*/ 20133 w 21563"/>
                <a:gd name="connsiteY0" fmla="*/ 2553 h 10898"/>
                <a:gd name="connsiteX1" fmla="*/ 21563 w 21563"/>
                <a:gd name="connsiteY1" fmla="*/ 1277 h 10898"/>
                <a:gd name="connsiteX2" fmla="*/ 20133 w 21563"/>
                <a:gd name="connsiteY2" fmla="*/ 0 h 10898"/>
                <a:gd name="connsiteX3" fmla="*/ 18740 w 21563"/>
                <a:gd name="connsiteY3" fmla="*/ 949 h 10898"/>
                <a:gd name="connsiteX4" fmla="*/ 1137 w 21563"/>
                <a:gd name="connsiteY4" fmla="*/ 949 h 10898"/>
                <a:gd name="connsiteX5" fmla="*/ 0 w 21563"/>
                <a:gd name="connsiteY5" fmla="*/ 1048 h 10898"/>
                <a:gd name="connsiteX6" fmla="*/ 513 w 21563"/>
                <a:gd name="connsiteY6" fmla="*/ 1506 h 10898"/>
                <a:gd name="connsiteX7" fmla="*/ 513 w 21563"/>
                <a:gd name="connsiteY7" fmla="*/ 1571 h 10898"/>
                <a:gd name="connsiteX8" fmla="*/ 587 w 21563"/>
                <a:gd name="connsiteY8" fmla="*/ 1571 h 10898"/>
                <a:gd name="connsiteX9" fmla="*/ 11038 w 21563"/>
                <a:gd name="connsiteY9" fmla="*/ 10898 h 10898"/>
                <a:gd name="connsiteX10" fmla="*/ 1614 w 21563"/>
                <a:gd name="connsiteY10" fmla="*/ 1571 h 10898"/>
                <a:gd name="connsiteX11" fmla="*/ 18740 w 21563"/>
                <a:gd name="connsiteY11" fmla="*/ 1571 h 10898"/>
                <a:gd name="connsiteX12" fmla="*/ 20133 w 21563"/>
                <a:gd name="connsiteY12" fmla="*/ 2553 h 10898"/>
                <a:gd name="connsiteX0" fmla="*/ 20133 w 21563"/>
                <a:gd name="connsiteY0" fmla="*/ 2553 h 2553"/>
                <a:gd name="connsiteX1" fmla="*/ 21563 w 21563"/>
                <a:gd name="connsiteY1" fmla="*/ 1277 h 2553"/>
                <a:gd name="connsiteX2" fmla="*/ 20133 w 21563"/>
                <a:gd name="connsiteY2" fmla="*/ 0 h 2553"/>
                <a:gd name="connsiteX3" fmla="*/ 18740 w 21563"/>
                <a:gd name="connsiteY3" fmla="*/ 949 h 2553"/>
                <a:gd name="connsiteX4" fmla="*/ 1137 w 21563"/>
                <a:gd name="connsiteY4" fmla="*/ 949 h 2553"/>
                <a:gd name="connsiteX5" fmla="*/ 0 w 21563"/>
                <a:gd name="connsiteY5" fmla="*/ 1048 h 2553"/>
                <a:gd name="connsiteX6" fmla="*/ 513 w 21563"/>
                <a:gd name="connsiteY6" fmla="*/ 1506 h 2553"/>
                <a:gd name="connsiteX7" fmla="*/ 513 w 21563"/>
                <a:gd name="connsiteY7" fmla="*/ 1571 h 2553"/>
                <a:gd name="connsiteX8" fmla="*/ 587 w 21563"/>
                <a:gd name="connsiteY8" fmla="*/ 1571 h 2553"/>
                <a:gd name="connsiteX9" fmla="*/ 1614 w 21563"/>
                <a:gd name="connsiteY9" fmla="*/ 1571 h 2553"/>
                <a:gd name="connsiteX10" fmla="*/ 18740 w 21563"/>
                <a:gd name="connsiteY10" fmla="*/ 1571 h 2553"/>
                <a:gd name="connsiteX11" fmla="*/ 20133 w 21563"/>
                <a:gd name="connsiteY11" fmla="*/ 2553 h 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63" h="2553" extrusionOk="0">
                  <a:moveTo>
                    <a:pt x="20133" y="2553"/>
                  </a:moveTo>
                  <a:cubicBezTo>
                    <a:pt x="20940" y="2553"/>
                    <a:pt x="21563" y="1964"/>
                    <a:pt x="21563" y="1277"/>
                  </a:cubicBezTo>
                  <a:cubicBezTo>
                    <a:pt x="21563" y="589"/>
                    <a:pt x="20903" y="0"/>
                    <a:pt x="20133" y="0"/>
                  </a:cubicBezTo>
                  <a:cubicBezTo>
                    <a:pt x="19473" y="0"/>
                    <a:pt x="18923" y="393"/>
                    <a:pt x="18740" y="949"/>
                  </a:cubicBezTo>
                  <a:lnTo>
                    <a:pt x="1137" y="949"/>
                  </a:lnTo>
                  <a:lnTo>
                    <a:pt x="0" y="1048"/>
                  </a:lnTo>
                  <a:lnTo>
                    <a:pt x="513" y="1506"/>
                  </a:lnTo>
                  <a:lnTo>
                    <a:pt x="513" y="1571"/>
                  </a:lnTo>
                  <a:lnTo>
                    <a:pt x="587" y="1571"/>
                  </a:lnTo>
                  <a:lnTo>
                    <a:pt x="1614" y="1571"/>
                  </a:lnTo>
                  <a:lnTo>
                    <a:pt x="18740" y="1571"/>
                  </a:lnTo>
                  <a:cubicBezTo>
                    <a:pt x="18923" y="2128"/>
                    <a:pt x="19473" y="2553"/>
                    <a:pt x="20133" y="2553"/>
                  </a:cubicBezTo>
                  <a:close/>
                </a:path>
              </a:pathLst>
            </a:custGeom>
            <a:solidFill>
              <a:schemeClr val="tx1"/>
            </a:solidFill>
            <a:ln w="12700">
              <a:miter lim="400000"/>
            </a:ln>
          </p:spPr>
          <p:txBody>
            <a:bodyPr lIns="28575" tIns="28575" rIns="28575" bIns="28575" anchor="ctr"/>
            <a:lstStyle/>
            <a:p>
              <a:pPr algn="ctr">
                <a:defRPr sz="3000">
                  <a:solidFill>
                    <a:srgbClr val="FFFFFF"/>
                  </a:solidFill>
                </a:defRPr>
              </a:pPr>
              <a:endParaRPr sz="1050" b="1" dirty="0">
                <a:solidFill>
                  <a:schemeClr val="bg1"/>
                </a:solidFill>
              </a:endParaRPr>
            </a:p>
          </p:txBody>
        </p:sp>
        <p:sp>
          <p:nvSpPr>
            <p:cNvPr id="35" name="Shape">
              <a:extLst>
                <a:ext uri="{FF2B5EF4-FFF2-40B4-BE49-F238E27FC236}">
                  <a16:creationId xmlns:a16="http://schemas.microsoft.com/office/drawing/2014/main" id="{C5B257E6-A660-4CD1-A128-5440D1D8582A}"/>
                </a:ext>
              </a:extLst>
            </p:cNvPr>
            <p:cNvSpPr/>
            <p:nvPr/>
          </p:nvSpPr>
          <p:spPr>
            <a:xfrm>
              <a:off x="3090439" y="4342058"/>
              <a:ext cx="2190940" cy="748235"/>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FFCC66"/>
            </a:solidFill>
            <a:ln w="12700">
              <a:miter lim="400000"/>
            </a:ln>
          </p:spPr>
          <p:txBody>
            <a:bodyPr lIns="28575" tIns="28575" rIns="28575" bIns="28575" anchor="ctr"/>
            <a:lstStyle/>
            <a:p>
              <a:pPr algn="ctr"/>
              <a:r>
                <a:rPr lang="tr-TR" sz="2000" b="1" dirty="0"/>
                <a:t>  Yasal Olmayan</a:t>
              </a:r>
              <a:endParaRPr lang="fr-CA" sz="2000" b="1" dirty="0"/>
            </a:p>
          </p:txBody>
        </p:sp>
        <p:sp>
          <p:nvSpPr>
            <p:cNvPr id="14" name="Shape">
              <a:extLst>
                <a:ext uri="{FF2B5EF4-FFF2-40B4-BE49-F238E27FC236}">
                  <a16:creationId xmlns:a16="http://schemas.microsoft.com/office/drawing/2014/main" id="{1090A6C5-06DE-4214-9E03-257AA07366C4}"/>
                </a:ext>
              </a:extLst>
            </p:cNvPr>
            <p:cNvSpPr/>
            <p:nvPr/>
          </p:nvSpPr>
          <p:spPr>
            <a:xfrm>
              <a:off x="2277104" y="3231041"/>
              <a:ext cx="1100143" cy="1603360"/>
            </a:xfrm>
            <a:custGeom>
              <a:avLst/>
              <a:gdLst>
                <a:gd name="connsiteX0" fmla="*/ 20133 w 21600"/>
                <a:gd name="connsiteY0" fmla="*/ 12240 h 21600"/>
                <a:gd name="connsiteX1" fmla="*/ 20133 w 21600"/>
                <a:gd name="connsiteY1" fmla="*/ 9687 h 21600"/>
                <a:gd name="connsiteX2" fmla="*/ 18740 w 21600"/>
                <a:gd name="connsiteY2" fmla="*/ 10636 h 21600"/>
                <a:gd name="connsiteX3" fmla="*/ 1137 w 21600"/>
                <a:gd name="connsiteY3" fmla="*/ 10636 h 21600"/>
                <a:gd name="connsiteX4" fmla="*/ 11258 w 21600"/>
                <a:gd name="connsiteY4" fmla="*/ 1604 h 21600"/>
                <a:gd name="connsiteX5" fmla="*/ 18776 w 21600"/>
                <a:gd name="connsiteY5" fmla="*/ 1604 h 21600"/>
                <a:gd name="connsiteX6" fmla="*/ 20170 w 21600"/>
                <a:gd name="connsiteY6" fmla="*/ 2553 h 21600"/>
                <a:gd name="connsiteX7" fmla="*/ 21600 w 21600"/>
                <a:gd name="connsiteY7" fmla="*/ 1276 h 21600"/>
                <a:gd name="connsiteX8" fmla="*/ 20170 w 21600"/>
                <a:gd name="connsiteY8" fmla="*/ 0 h 21600"/>
                <a:gd name="connsiteX9" fmla="*/ 18776 w 21600"/>
                <a:gd name="connsiteY9" fmla="*/ 949 h 21600"/>
                <a:gd name="connsiteX10" fmla="*/ 10965 w 21600"/>
                <a:gd name="connsiteY10" fmla="*/ 949 h 21600"/>
                <a:gd name="connsiteX11" fmla="*/ 0 w 21600"/>
                <a:gd name="connsiteY11" fmla="*/ 10735 h 21600"/>
                <a:gd name="connsiteX12" fmla="*/ 513 w 21600"/>
                <a:gd name="connsiteY12" fmla="*/ 11193 h 21600"/>
                <a:gd name="connsiteX13" fmla="*/ 513 w 21600"/>
                <a:gd name="connsiteY13" fmla="*/ 11258 h 21600"/>
                <a:gd name="connsiteX14" fmla="*/ 587 w 21600"/>
                <a:gd name="connsiteY14" fmla="*/ 11258 h 21600"/>
                <a:gd name="connsiteX15" fmla="*/ 11038 w 21600"/>
                <a:gd name="connsiteY15" fmla="*/ 20585 h 21600"/>
                <a:gd name="connsiteX16" fmla="*/ 18740 w 21600"/>
                <a:gd name="connsiteY16" fmla="*/ 20585 h 21600"/>
                <a:gd name="connsiteX17" fmla="*/ 20133 w 21600"/>
                <a:gd name="connsiteY17" fmla="*/ 21600 h 21600"/>
                <a:gd name="connsiteX18" fmla="*/ 21563 w 21600"/>
                <a:gd name="connsiteY18" fmla="*/ 20324 h 21600"/>
                <a:gd name="connsiteX19" fmla="*/ 20133 w 21600"/>
                <a:gd name="connsiteY19" fmla="*/ 19047 h 21600"/>
                <a:gd name="connsiteX20" fmla="*/ 18776 w 21600"/>
                <a:gd name="connsiteY20" fmla="*/ 19931 h 21600"/>
                <a:gd name="connsiteX21" fmla="*/ 11332 w 21600"/>
                <a:gd name="connsiteY21" fmla="*/ 19931 h 21600"/>
                <a:gd name="connsiteX22" fmla="*/ 1614 w 21600"/>
                <a:gd name="connsiteY22" fmla="*/ 11258 h 21600"/>
                <a:gd name="connsiteX23" fmla="*/ 18740 w 21600"/>
                <a:gd name="connsiteY23" fmla="*/ 11258 h 21600"/>
                <a:gd name="connsiteX24" fmla="*/ 20133 w 21600"/>
                <a:gd name="connsiteY24" fmla="*/ 12240 h 21600"/>
                <a:gd name="connsiteX0" fmla="*/ 20133 w 21600"/>
                <a:gd name="connsiteY0" fmla="*/ 12240 h 21600"/>
                <a:gd name="connsiteX1" fmla="*/ 18740 w 21600"/>
                <a:gd name="connsiteY1" fmla="*/ 10636 h 21600"/>
                <a:gd name="connsiteX2" fmla="*/ 1137 w 21600"/>
                <a:gd name="connsiteY2" fmla="*/ 10636 h 21600"/>
                <a:gd name="connsiteX3" fmla="*/ 11258 w 21600"/>
                <a:gd name="connsiteY3" fmla="*/ 1604 h 21600"/>
                <a:gd name="connsiteX4" fmla="*/ 18776 w 21600"/>
                <a:gd name="connsiteY4" fmla="*/ 1604 h 21600"/>
                <a:gd name="connsiteX5" fmla="*/ 20170 w 21600"/>
                <a:gd name="connsiteY5" fmla="*/ 2553 h 21600"/>
                <a:gd name="connsiteX6" fmla="*/ 21600 w 21600"/>
                <a:gd name="connsiteY6" fmla="*/ 1276 h 21600"/>
                <a:gd name="connsiteX7" fmla="*/ 20170 w 21600"/>
                <a:gd name="connsiteY7" fmla="*/ 0 h 21600"/>
                <a:gd name="connsiteX8" fmla="*/ 18776 w 21600"/>
                <a:gd name="connsiteY8" fmla="*/ 949 h 21600"/>
                <a:gd name="connsiteX9" fmla="*/ 10965 w 21600"/>
                <a:gd name="connsiteY9" fmla="*/ 949 h 21600"/>
                <a:gd name="connsiteX10" fmla="*/ 0 w 21600"/>
                <a:gd name="connsiteY10" fmla="*/ 10735 h 21600"/>
                <a:gd name="connsiteX11" fmla="*/ 513 w 21600"/>
                <a:gd name="connsiteY11" fmla="*/ 11193 h 21600"/>
                <a:gd name="connsiteX12" fmla="*/ 513 w 21600"/>
                <a:gd name="connsiteY12" fmla="*/ 11258 h 21600"/>
                <a:gd name="connsiteX13" fmla="*/ 587 w 21600"/>
                <a:gd name="connsiteY13" fmla="*/ 11258 h 21600"/>
                <a:gd name="connsiteX14" fmla="*/ 11038 w 21600"/>
                <a:gd name="connsiteY14" fmla="*/ 20585 h 21600"/>
                <a:gd name="connsiteX15" fmla="*/ 18740 w 21600"/>
                <a:gd name="connsiteY15" fmla="*/ 20585 h 21600"/>
                <a:gd name="connsiteX16" fmla="*/ 20133 w 21600"/>
                <a:gd name="connsiteY16" fmla="*/ 21600 h 21600"/>
                <a:gd name="connsiteX17" fmla="*/ 21563 w 21600"/>
                <a:gd name="connsiteY17" fmla="*/ 20324 h 21600"/>
                <a:gd name="connsiteX18" fmla="*/ 20133 w 21600"/>
                <a:gd name="connsiteY18" fmla="*/ 19047 h 21600"/>
                <a:gd name="connsiteX19" fmla="*/ 18776 w 21600"/>
                <a:gd name="connsiteY19" fmla="*/ 19931 h 21600"/>
                <a:gd name="connsiteX20" fmla="*/ 11332 w 21600"/>
                <a:gd name="connsiteY20" fmla="*/ 19931 h 21600"/>
                <a:gd name="connsiteX21" fmla="*/ 1614 w 21600"/>
                <a:gd name="connsiteY21" fmla="*/ 11258 h 21600"/>
                <a:gd name="connsiteX22" fmla="*/ 18740 w 21600"/>
                <a:gd name="connsiteY22" fmla="*/ 11258 h 21600"/>
                <a:gd name="connsiteX23" fmla="*/ 20133 w 21600"/>
                <a:gd name="connsiteY23" fmla="*/ 12240 h 21600"/>
                <a:gd name="connsiteX0" fmla="*/ 20133 w 21600"/>
                <a:gd name="connsiteY0" fmla="*/ 12240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 name="connsiteX21" fmla="*/ 18740 w 21600"/>
                <a:gd name="connsiteY21" fmla="*/ 11258 h 21600"/>
                <a:gd name="connsiteX22" fmla="*/ 20133 w 21600"/>
                <a:gd name="connsiteY22" fmla="*/ 12240 h 21600"/>
                <a:gd name="connsiteX0" fmla="*/ 18740 w 21600"/>
                <a:gd name="connsiteY0" fmla="*/ 11258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 name="connsiteX21" fmla="*/ 18740 w 21600"/>
                <a:gd name="connsiteY21" fmla="*/ 11258 h 21600"/>
                <a:gd name="connsiteX0" fmla="*/ 1614 w 21600"/>
                <a:gd name="connsiteY0" fmla="*/ 11258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00" h="21600" extrusionOk="0">
                  <a:moveTo>
                    <a:pt x="1614" y="11258"/>
                  </a:moveTo>
                  <a:lnTo>
                    <a:pt x="1137" y="10636"/>
                  </a:lnTo>
                  <a:lnTo>
                    <a:pt x="11258" y="1604"/>
                  </a:lnTo>
                  <a:lnTo>
                    <a:pt x="18776" y="1604"/>
                  </a:lnTo>
                  <a:cubicBezTo>
                    <a:pt x="18923" y="2160"/>
                    <a:pt x="19510" y="2553"/>
                    <a:pt x="20170" y="2553"/>
                  </a:cubicBezTo>
                  <a:cubicBezTo>
                    <a:pt x="20977" y="2553"/>
                    <a:pt x="21600" y="1964"/>
                    <a:pt x="21600" y="1276"/>
                  </a:cubicBezTo>
                  <a:cubicBezTo>
                    <a:pt x="21600" y="556"/>
                    <a:pt x="20940" y="0"/>
                    <a:pt x="20170" y="0"/>
                  </a:cubicBezTo>
                  <a:cubicBezTo>
                    <a:pt x="19510" y="0"/>
                    <a:pt x="18960" y="393"/>
                    <a:pt x="18776" y="949"/>
                  </a:cubicBezTo>
                  <a:lnTo>
                    <a:pt x="10965" y="949"/>
                  </a:lnTo>
                  <a:lnTo>
                    <a:pt x="0" y="10735"/>
                  </a:lnTo>
                  <a:lnTo>
                    <a:pt x="513" y="11193"/>
                  </a:lnTo>
                  <a:lnTo>
                    <a:pt x="513" y="11258"/>
                  </a:lnTo>
                  <a:lnTo>
                    <a:pt x="587" y="11258"/>
                  </a:lnTo>
                  <a:lnTo>
                    <a:pt x="11038" y="20585"/>
                  </a:lnTo>
                  <a:lnTo>
                    <a:pt x="18740" y="20585"/>
                  </a:lnTo>
                  <a:cubicBezTo>
                    <a:pt x="18886" y="21175"/>
                    <a:pt x="19473" y="21600"/>
                    <a:pt x="20133" y="21600"/>
                  </a:cubicBezTo>
                  <a:cubicBezTo>
                    <a:pt x="20940" y="21600"/>
                    <a:pt x="21563" y="21011"/>
                    <a:pt x="21563" y="20324"/>
                  </a:cubicBezTo>
                  <a:cubicBezTo>
                    <a:pt x="21563" y="19636"/>
                    <a:pt x="20903" y="19047"/>
                    <a:pt x="20133" y="19047"/>
                  </a:cubicBezTo>
                  <a:cubicBezTo>
                    <a:pt x="19473" y="19047"/>
                    <a:pt x="18960" y="19440"/>
                    <a:pt x="18776" y="19931"/>
                  </a:cubicBezTo>
                  <a:lnTo>
                    <a:pt x="11332" y="19931"/>
                  </a:lnTo>
                  <a:lnTo>
                    <a:pt x="1614" y="11258"/>
                  </a:lnTo>
                  <a:close/>
                </a:path>
              </a:pathLst>
            </a:custGeom>
            <a:solidFill>
              <a:schemeClr val="tx1"/>
            </a:solidFill>
            <a:ln w="12700">
              <a:miter lim="400000"/>
            </a:ln>
          </p:spPr>
          <p:txBody>
            <a:bodyPr lIns="28575" tIns="28575" rIns="28575" bIns="28575" anchor="ctr"/>
            <a:lstStyle/>
            <a:p>
              <a:pPr algn="ctr">
                <a:defRPr sz="3000">
                  <a:solidFill>
                    <a:srgbClr val="FFFFFF"/>
                  </a:solidFill>
                </a:defRPr>
              </a:pPr>
              <a:endParaRPr sz="1050" b="1" dirty="0">
                <a:solidFill>
                  <a:schemeClr val="bg1"/>
                </a:solidFill>
              </a:endParaRPr>
            </a:p>
          </p:txBody>
        </p:sp>
        <p:sp>
          <p:nvSpPr>
            <p:cNvPr id="15" name="Shape">
              <a:extLst>
                <a:ext uri="{FF2B5EF4-FFF2-40B4-BE49-F238E27FC236}">
                  <a16:creationId xmlns:a16="http://schemas.microsoft.com/office/drawing/2014/main" id="{19375334-AB29-47A0-87F4-0623803804C4}"/>
                </a:ext>
              </a:extLst>
            </p:cNvPr>
            <p:cNvSpPr/>
            <p:nvPr/>
          </p:nvSpPr>
          <p:spPr>
            <a:xfrm>
              <a:off x="427974" y="3668321"/>
              <a:ext cx="2190940" cy="748235"/>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chemeClr val="accent4"/>
            </a:solidFill>
            <a:ln w="12700">
              <a:miter lim="400000"/>
            </a:ln>
          </p:spPr>
          <p:txBody>
            <a:bodyPr lIns="28575" tIns="28575" rIns="28575" bIns="28575" anchor="ctr"/>
            <a:lstStyle/>
            <a:p>
              <a:pPr algn="ctr"/>
              <a:r>
                <a:rPr lang="tr-TR" sz="2000" b="1" dirty="0"/>
                <a:t>Kişisel Verilerin İşlenmesi</a:t>
              </a:r>
              <a:endParaRPr lang="fr-CA" sz="2000" b="1" dirty="0"/>
            </a:p>
          </p:txBody>
        </p:sp>
        <p:sp>
          <p:nvSpPr>
            <p:cNvPr id="36" name="TextBox 42">
              <a:extLst>
                <a:ext uri="{FF2B5EF4-FFF2-40B4-BE49-F238E27FC236}">
                  <a16:creationId xmlns:a16="http://schemas.microsoft.com/office/drawing/2014/main" id="{46676DD1-4A0A-4FCD-9C7D-1A6155E63A1A}"/>
                </a:ext>
              </a:extLst>
            </p:cNvPr>
            <p:cNvSpPr txBox="1"/>
            <p:nvPr/>
          </p:nvSpPr>
          <p:spPr>
            <a:xfrm>
              <a:off x="6275271" y="2427365"/>
              <a:ext cx="1724155" cy="353473"/>
            </a:xfrm>
            <a:prstGeom prst="rect">
              <a:avLst/>
            </a:prstGeom>
            <a:noFill/>
          </p:spPr>
          <p:txBody>
            <a:bodyPr wrap="square" lIns="0" rIns="0" rtlCol="0" anchor="b">
              <a:spAutoFit/>
            </a:bodyPr>
            <a:lstStyle/>
            <a:p>
              <a:r>
                <a:rPr lang="tr-TR" sz="2000" noProof="1"/>
                <a:t>Açık Rıza</a:t>
              </a:r>
              <a:endParaRPr lang="en-US" sz="2000" noProof="1"/>
            </a:p>
          </p:txBody>
        </p:sp>
        <p:sp>
          <p:nvSpPr>
            <p:cNvPr id="37" name="TextBox 42">
              <a:extLst>
                <a:ext uri="{FF2B5EF4-FFF2-40B4-BE49-F238E27FC236}">
                  <a16:creationId xmlns:a16="http://schemas.microsoft.com/office/drawing/2014/main" id="{5F49E15E-C3C3-46A3-83E0-8846730D3ADE}"/>
                </a:ext>
              </a:extLst>
            </p:cNvPr>
            <p:cNvSpPr txBox="1"/>
            <p:nvPr/>
          </p:nvSpPr>
          <p:spPr>
            <a:xfrm>
              <a:off x="6275270" y="4540949"/>
              <a:ext cx="1724155" cy="353473"/>
            </a:xfrm>
            <a:prstGeom prst="rect">
              <a:avLst/>
            </a:prstGeom>
            <a:noFill/>
          </p:spPr>
          <p:txBody>
            <a:bodyPr wrap="square" lIns="0" rIns="0" rtlCol="0" anchor="b">
              <a:spAutoFit/>
            </a:bodyPr>
            <a:lstStyle/>
            <a:p>
              <a:r>
                <a:rPr lang="tr-TR" sz="2000" noProof="1"/>
                <a:t>Müeyyide</a:t>
              </a:r>
              <a:endParaRPr lang="en-US" sz="2000" noProof="1"/>
            </a:p>
          </p:txBody>
        </p:sp>
      </p:grpSp>
    </p:spTree>
    <p:extLst>
      <p:ext uri="{BB962C8B-B14F-4D97-AF65-F5344CB8AC3E}">
        <p14:creationId xmlns:p14="http://schemas.microsoft.com/office/powerpoint/2010/main" val="271566310"/>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Özel Nitelikli Kişisel Verilerin İşlenmesi</a:t>
            </a:r>
            <a:endParaRPr lang="en" sz="3600" b="1" i="1" dirty="0">
              <a:solidFill>
                <a:srgbClr val="EC0A40"/>
              </a:solidFill>
              <a:latin typeface="Raleway"/>
              <a:ea typeface="Lato"/>
              <a:cs typeface="Lato"/>
            </a:endParaRPr>
          </a:p>
        </p:txBody>
      </p:sp>
      <p:sp>
        <p:nvSpPr>
          <p:cNvPr id="7" name="Shape">
            <a:extLst>
              <a:ext uri="{FF2B5EF4-FFF2-40B4-BE49-F238E27FC236}">
                <a16:creationId xmlns:a16="http://schemas.microsoft.com/office/drawing/2014/main" id="{613CCD43-C677-47FD-8C1E-0556CFB3AF1A}"/>
              </a:ext>
            </a:extLst>
          </p:cNvPr>
          <p:cNvSpPr/>
          <p:nvPr/>
        </p:nvSpPr>
        <p:spPr>
          <a:xfrm>
            <a:off x="1457809" y="1658242"/>
            <a:ext cx="1977098" cy="934721"/>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92D050"/>
          </a:solidFill>
          <a:ln w="12700">
            <a:miter lim="400000"/>
          </a:ln>
        </p:spPr>
        <p:txBody>
          <a:bodyPr lIns="28575" tIns="28575" rIns="28575" bIns="28575" anchor="ctr"/>
          <a:lstStyle/>
          <a:p>
            <a:pPr algn="ctr"/>
            <a:r>
              <a:rPr lang="tr-TR" sz="2000" b="1" dirty="0"/>
              <a:t>Açık Rıza</a:t>
            </a:r>
            <a:endParaRPr lang="fr-CA" sz="2000" b="1" dirty="0"/>
          </a:p>
        </p:txBody>
      </p:sp>
      <p:sp>
        <p:nvSpPr>
          <p:cNvPr id="14" name="Shape">
            <a:extLst>
              <a:ext uri="{FF2B5EF4-FFF2-40B4-BE49-F238E27FC236}">
                <a16:creationId xmlns:a16="http://schemas.microsoft.com/office/drawing/2014/main" id="{57D257EB-E273-47B6-94E0-CC14CC75763C}"/>
              </a:ext>
            </a:extLst>
          </p:cNvPr>
          <p:cNvSpPr/>
          <p:nvPr/>
        </p:nvSpPr>
        <p:spPr>
          <a:xfrm>
            <a:off x="3694560" y="3499400"/>
            <a:ext cx="2099650" cy="598458"/>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92D050"/>
          </a:solidFill>
          <a:ln w="12700">
            <a:miter lim="400000"/>
          </a:ln>
        </p:spPr>
        <p:txBody>
          <a:bodyPr lIns="28575" tIns="28575" rIns="28575" bIns="28575" anchor="ctr"/>
          <a:lstStyle/>
          <a:p>
            <a:pPr lvl="0" algn="ctr"/>
            <a:r>
              <a:rPr lang="tr-TR" sz="1800" dirty="0"/>
              <a:t>Kanunda Öngörmesi</a:t>
            </a:r>
          </a:p>
        </p:txBody>
      </p:sp>
      <p:sp>
        <p:nvSpPr>
          <p:cNvPr id="16" name="Shape">
            <a:extLst>
              <a:ext uri="{FF2B5EF4-FFF2-40B4-BE49-F238E27FC236}">
                <a16:creationId xmlns:a16="http://schemas.microsoft.com/office/drawing/2014/main" id="{CD429F95-C3DE-4252-83B2-F4FF313DD301}"/>
              </a:ext>
            </a:extLst>
          </p:cNvPr>
          <p:cNvSpPr/>
          <p:nvPr/>
        </p:nvSpPr>
        <p:spPr>
          <a:xfrm>
            <a:off x="6555914" y="4375779"/>
            <a:ext cx="2099650" cy="894414"/>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92D050"/>
          </a:solidFill>
          <a:ln w="12700">
            <a:miter lim="400000"/>
          </a:ln>
        </p:spPr>
        <p:txBody>
          <a:bodyPr lIns="28575" tIns="28575" rIns="28575" bIns="28575" anchor="ctr"/>
          <a:lstStyle/>
          <a:p>
            <a:pPr lvl="0" algn="ctr"/>
            <a:r>
              <a:rPr lang="tr-TR" sz="1600" dirty="0"/>
              <a:t>Sır saklama yükümlülüğü bulunanlar</a:t>
            </a:r>
          </a:p>
        </p:txBody>
      </p:sp>
      <p:sp>
        <p:nvSpPr>
          <p:cNvPr id="17" name="Shape">
            <a:extLst>
              <a:ext uri="{FF2B5EF4-FFF2-40B4-BE49-F238E27FC236}">
                <a16:creationId xmlns:a16="http://schemas.microsoft.com/office/drawing/2014/main" id="{3D0F21C2-94FE-43E4-B1A8-B6BB7894F4B2}"/>
              </a:ext>
            </a:extLst>
          </p:cNvPr>
          <p:cNvSpPr/>
          <p:nvPr/>
        </p:nvSpPr>
        <p:spPr>
          <a:xfrm>
            <a:off x="6555914" y="5898710"/>
            <a:ext cx="2099650" cy="598458"/>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92D050"/>
          </a:solidFill>
          <a:ln w="12700">
            <a:miter lim="400000"/>
          </a:ln>
        </p:spPr>
        <p:txBody>
          <a:bodyPr lIns="28575" tIns="28575" rIns="28575" bIns="28575" anchor="ctr"/>
          <a:lstStyle/>
          <a:p>
            <a:pPr lvl="0" algn="ctr"/>
            <a:r>
              <a:rPr lang="tr-TR" sz="1600" dirty="0"/>
              <a:t>Yetkili kurum ve kuruluşlar</a:t>
            </a:r>
          </a:p>
        </p:txBody>
      </p:sp>
      <p:sp>
        <p:nvSpPr>
          <p:cNvPr id="19" name="Shape">
            <a:extLst>
              <a:ext uri="{FF2B5EF4-FFF2-40B4-BE49-F238E27FC236}">
                <a16:creationId xmlns:a16="http://schemas.microsoft.com/office/drawing/2014/main" id="{B3AE526A-9791-48C7-8925-F5F9AFA24800}"/>
              </a:ext>
            </a:extLst>
          </p:cNvPr>
          <p:cNvSpPr/>
          <p:nvPr/>
        </p:nvSpPr>
        <p:spPr>
          <a:xfrm>
            <a:off x="2767599" y="3689542"/>
            <a:ext cx="1144492" cy="214512"/>
          </a:xfrm>
          <a:custGeom>
            <a:avLst/>
            <a:gdLst>
              <a:gd name="connsiteX0" fmla="*/ 20133 w 21626"/>
              <a:gd name="connsiteY0" fmla="*/ 12458 h 21818"/>
              <a:gd name="connsiteX1" fmla="*/ 21563 w 21626"/>
              <a:gd name="connsiteY1" fmla="*/ 11182 h 21818"/>
              <a:gd name="connsiteX2" fmla="*/ 20133 w 21626"/>
              <a:gd name="connsiteY2" fmla="*/ 9905 h 21818"/>
              <a:gd name="connsiteX3" fmla="*/ 18740 w 21626"/>
              <a:gd name="connsiteY3" fmla="*/ 10854 h 21818"/>
              <a:gd name="connsiteX4" fmla="*/ 1137 w 21626"/>
              <a:gd name="connsiteY4" fmla="*/ 10854 h 21818"/>
              <a:gd name="connsiteX5" fmla="*/ 11258 w 21626"/>
              <a:gd name="connsiteY5" fmla="*/ 1822 h 21818"/>
              <a:gd name="connsiteX6" fmla="*/ 18776 w 21626"/>
              <a:gd name="connsiteY6" fmla="*/ 1822 h 21818"/>
              <a:gd name="connsiteX7" fmla="*/ 20170 w 21626"/>
              <a:gd name="connsiteY7" fmla="*/ 2771 h 21818"/>
              <a:gd name="connsiteX8" fmla="*/ 21600 w 21626"/>
              <a:gd name="connsiteY8" fmla="*/ 1494 h 21818"/>
              <a:gd name="connsiteX9" fmla="*/ 20170 w 21626"/>
              <a:gd name="connsiteY9" fmla="*/ 218 h 21818"/>
              <a:gd name="connsiteX10" fmla="*/ 10965 w 21626"/>
              <a:gd name="connsiteY10" fmla="*/ 1167 h 21818"/>
              <a:gd name="connsiteX11" fmla="*/ 0 w 21626"/>
              <a:gd name="connsiteY11" fmla="*/ 10953 h 21818"/>
              <a:gd name="connsiteX12" fmla="*/ 513 w 21626"/>
              <a:gd name="connsiteY12" fmla="*/ 11411 h 21818"/>
              <a:gd name="connsiteX13" fmla="*/ 513 w 21626"/>
              <a:gd name="connsiteY13" fmla="*/ 11476 h 21818"/>
              <a:gd name="connsiteX14" fmla="*/ 587 w 21626"/>
              <a:gd name="connsiteY14" fmla="*/ 11476 h 21818"/>
              <a:gd name="connsiteX15" fmla="*/ 11038 w 21626"/>
              <a:gd name="connsiteY15" fmla="*/ 20803 h 21818"/>
              <a:gd name="connsiteX16" fmla="*/ 18740 w 21626"/>
              <a:gd name="connsiteY16" fmla="*/ 20803 h 21818"/>
              <a:gd name="connsiteX17" fmla="*/ 20133 w 21626"/>
              <a:gd name="connsiteY17" fmla="*/ 21818 h 21818"/>
              <a:gd name="connsiteX18" fmla="*/ 21563 w 21626"/>
              <a:gd name="connsiteY18" fmla="*/ 20542 h 21818"/>
              <a:gd name="connsiteX19" fmla="*/ 20133 w 21626"/>
              <a:gd name="connsiteY19" fmla="*/ 19265 h 21818"/>
              <a:gd name="connsiteX20" fmla="*/ 18776 w 21626"/>
              <a:gd name="connsiteY20" fmla="*/ 20149 h 21818"/>
              <a:gd name="connsiteX21" fmla="*/ 11332 w 21626"/>
              <a:gd name="connsiteY21" fmla="*/ 20149 h 21818"/>
              <a:gd name="connsiteX22" fmla="*/ 1614 w 21626"/>
              <a:gd name="connsiteY22" fmla="*/ 11476 h 21818"/>
              <a:gd name="connsiteX23" fmla="*/ 18740 w 21626"/>
              <a:gd name="connsiteY23" fmla="*/ 11476 h 21818"/>
              <a:gd name="connsiteX24" fmla="*/ 20133 w 21626"/>
              <a:gd name="connsiteY24" fmla="*/ 12458 h 21818"/>
              <a:gd name="connsiteX0" fmla="*/ 20133 w 22137"/>
              <a:gd name="connsiteY0" fmla="*/ 11968 h 21328"/>
              <a:gd name="connsiteX1" fmla="*/ 21563 w 22137"/>
              <a:gd name="connsiteY1" fmla="*/ 10692 h 21328"/>
              <a:gd name="connsiteX2" fmla="*/ 20133 w 22137"/>
              <a:gd name="connsiteY2" fmla="*/ 9415 h 21328"/>
              <a:gd name="connsiteX3" fmla="*/ 18740 w 22137"/>
              <a:gd name="connsiteY3" fmla="*/ 10364 h 21328"/>
              <a:gd name="connsiteX4" fmla="*/ 1137 w 22137"/>
              <a:gd name="connsiteY4" fmla="*/ 10364 h 21328"/>
              <a:gd name="connsiteX5" fmla="*/ 11258 w 22137"/>
              <a:gd name="connsiteY5" fmla="*/ 1332 h 21328"/>
              <a:gd name="connsiteX6" fmla="*/ 18776 w 22137"/>
              <a:gd name="connsiteY6" fmla="*/ 1332 h 21328"/>
              <a:gd name="connsiteX7" fmla="*/ 20170 w 22137"/>
              <a:gd name="connsiteY7" fmla="*/ 2281 h 21328"/>
              <a:gd name="connsiteX8" fmla="*/ 21600 w 22137"/>
              <a:gd name="connsiteY8" fmla="*/ 1004 h 21328"/>
              <a:gd name="connsiteX9" fmla="*/ 10965 w 22137"/>
              <a:gd name="connsiteY9" fmla="*/ 677 h 21328"/>
              <a:gd name="connsiteX10" fmla="*/ 0 w 22137"/>
              <a:gd name="connsiteY10" fmla="*/ 10463 h 21328"/>
              <a:gd name="connsiteX11" fmla="*/ 513 w 22137"/>
              <a:gd name="connsiteY11" fmla="*/ 10921 h 21328"/>
              <a:gd name="connsiteX12" fmla="*/ 513 w 22137"/>
              <a:gd name="connsiteY12" fmla="*/ 10986 h 21328"/>
              <a:gd name="connsiteX13" fmla="*/ 587 w 22137"/>
              <a:gd name="connsiteY13" fmla="*/ 10986 h 21328"/>
              <a:gd name="connsiteX14" fmla="*/ 11038 w 22137"/>
              <a:gd name="connsiteY14" fmla="*/ 20313 h 21328"/>
              <a:gd name="connsiteX15" fmla="*/ 18740 w 22137"/>
              <a:gd name="connsiteY15" fmla="*/ 20313 h 21328"/>
              <a:gd name="connsiteX16" fmla="*/ 20133 w 22137"/>
              <a:gd name="connsiteY16" fmla="*/ 21328 h 21328"/>
              <a:gd name="connsiteX17" fmla="*/ 21563 w 22137"/>
              <a:gd name="connsiteY17" fmla="*/ 20052 h 21328"/>
              <a:gd name="connsiteX18" fmla="*/ 20133 w 22137"/>
              <a:gd name="connsiteY18" fmla="*/ 18775 h 21328"/>
              <a:gd name="connsiteX19" fmla="*/ 18776 w 22137"/>
              <a:gd name="connsiteY19" fmla="*/ 19659 h 21328"/>
              <a:gd name="connsiteX20" fmla="*/ 11332 w 22137"/>
              <a:gd name="connsiteY20" fmla="*/ 19659 h 21328"/>
              <a:gd name="connsiteX21" fmla="*/ 1614 w 22137"/>
              <a:gd name="connsiteY21" fmla="*/ 10986 h 21328"/>
              <a:gd name="connsiteX22" fmla="*/ 18740 w 22137"/>
              <a:gd name="connsiteY22" fmla="*/ 10986 h 21328"/>
              <a:gd name="connsiteX23" fmla="*/ 20133 w 22137"/>
              <a:gd name="connsiteY23" fmla="*/ 11968 h 21328"/>
              <a:gd name="connsiteX0" fmla="*/ 20133 w 21563"/>
              <a:gd name="connsiteY0" fmla="*/ 11659 h 21019"/>
              <a:gd name="connsiteX1" fmla="*/ 21563 w 21563"/>
              <a:gd name="connsiteY1" fmla="*/ 10383 h 21019"/>
              <a:gd name="connsiteX2" fmla="*/ 20133 w 21563"/>
              <a:gd name="connsiteY2" fmla="*/ 9106 h 21019"/>
              <a:gd name="connsiteX3" fmla="*/ 18740 w 21563"/>
              <a:gd name="connsiteY3" fmla="*/ 10055 h 21019"/>
              <a:gd name="connsiteX4" fmla="*/ 1137 w 21563"/>
              <a:gd name="connsiteY4" fmla="*/ 10055 h 21019"/>
              <a:gd name="connsiteX5" fmla="*/ 11258 w 21563"/>
              <a:gd name="connsiteY5" fmla="*/ 1023 h 21019"/>
              <a:gd name="connsiteX6" fmla="*/ 18776 w 21563"/>
              <a:gd name="connsiteY6" fmla="*/ 1023 h 21019"/>
              <a:gd name="connsiteX7" fmla="*/ 20170 w 21563"/>
              <a:gd name="connsiteY7" fmla="*/ 1972 h 21019"/>
              <a:gd name="connsiteX8" fmla="*/ 10965 w 21563"/>
              <a:gd name="connsiteY8" fmla="*/ 368 h 21019"/>
              <a:gd name="connsiteX9" fmla="*/ 0 w 21563"/>
              <a:gd name="connsiteY9" fmla="*/ 10154 h 21019"/>
              <a:gd name="connsiteX10" fmla="*/ 513 w 21563"/>
              <a:gd name="connsiteY10" fmla="*/ 10612 h 21019"/>
              <a:gd name="connsiteX11" fmla="*/ 513 w 21563"/>
              <a:gd name="connsiteY11" fmla="*/ 10677 h 21019"/>
              <a:gd name="connsiteX12" fmla="*/ 587 w 21563"/>
              <a:gd name="connsiteY12" fmla="*/ 10677 h 21019"/>
              <a:gd name="connsiteX13" fmla="*/ 11038 w 21563"/>
              <a:gd name="connsiteY13" fmla="*/ 20004 h 21019"/>
              <a:gd name="connsiteX14" fmla="*/ 18740 w 21563"/>
              <a:gd name="connsiteY14" fmla="*/ 20004 h 21019"/>
              <a:gd name="connsiteX15" fmla="*/ 20133 w 21563"/>
              <a:gd name="connsiteY15" fmla="*/ 21019 h 21019"/>
              <a:gd name="connsiteX16" fmla="*/ 21563 w 21563"/>
              <a:gd name="connsiteY16" fmla="*/ 19743 h 21019"/>
              <a:gd name="connsiteX17" fmla="*/ 20133 w 21563"/>
              <a:gd name="connsiteY17" fmla="*/ 18466 h 21019"/>
              <a:gd name="connsiteX18" fmla="*/ 18776 w 21563"/>
              <a:gd name="connsiteY18" fmla="*/ 19350 h 21019"/>
              <a:gd name="connsiteX19" fmla="*/ 11332 w 21563"/>
              <a:gd name="connsiteY19" fmla="*/ 19350 h 21019"/>
              <a:gd name="connsiteX20" fmla="*/ 1614 w 21563"/>
              <a:gd name="connsiteY20" fmla="*/ 10677 h 21019"/>
              <a:gd name="connsiteX21" fmla="*/ 18740 w 21563"/>
              <a:gd name="connsiteY21" fmla="*/ 10677 h 21019"/>
              <a:gd name="connsiteX22" fmla="*/ 20133 w 21563"/>
              <a:gd name="connsiteY22" fmla="*/ 11659 h 21019"/>
              <a:gd name="connsiteX0" fmla="*/ 20133 w 21563"/>
              <a:gd name="connsiteY0" fmla="*/ 11847 h 21207"/>
              <a:gd name="connsiteX1" fmla="*/ 21563 w 21563"/>
              <a:gd name="connsiteY1" fmla="*/ 10571 h 21207"/>
              <a:gd name="connsiteX2" fmla="*/ 20133 w 21563"/>
              <a:gd name="connsiteY2" fmla="*/ 9294 h 21207"/>
              <a:gd name="connsiteX3" fmla="*/ 18740 w 21563"/>
              <a:gd name="connsiteY3" fmla="*/ 10243 h 21207"/>
              <a:gd name="connsiteX4" fmla="*/ 1137 w 21563"/>
              <a:gd name="connsiteY4" fmla="*/ 10243 h 21207"/>
              <a:gd name="connsiteX5" fmla="*/ 11258 w 21563"/>
              <a:gd name="connsiteY5" fmla="*/ 1211 h 21207"/>
              <a:gd name="connsiteX6" fmla="*/ 18776 w 21563"/>
              <a:gd name="connsiteY6" fmla="*/ 1211 h 21207"/>
              <a:gd name="connsiteX7" fmla="*/ 10965 w 21563"/>
              <a:gd name="connsiteY7" fmla="*/ 556 h 21207"/>
              <a:gd name="connsiteX8" fmla="*/ 0 w 21563"/>
              <a:gd name="connsiteY8" fmla="*/ 10342 h 21207"/>
              <a:gd name="connsiteX9" fmla="*/ 513 w 21563"/>
              <a:gd name="connsiteY9" fmla="*/ 10800 h 21207"/>
              <a:gd name="connsiteX10" fmla="*/ 513 w 21563"/>
              <a:gd name="connsiteY10" fmla="*/ 10865 h 21207"/>
              <a:gd name="connsiteX11" fmla="*/ 587 w 21563"/>
              <a:gd name="connsiteY11" fmla="*/ 10865 h 21207"/>
              <a:gd name="connsiteX12" fmla="*/ 11038 w 21563"/>
              <a:gd name="connsiteY12" fmla="*/ 20192 h 21207"/>
              <a:gd name="connsiteX13" fmla="*/ 18740 w 21563"/>
              <a:gd name="connsiteY13" fmla="*/ 20192 h 21207"/>
              <a:gd name="connsiteX14" fmla="*/ 20133 w 21563"/>
              <a:gd name="connsiteY14" fmla="*/ 21207 h 21207"/>
              <a:gd name="connsiteX15" fmla="*/ 21563 w 21563"/>
              <a:gd name="connsiteY15" fmla="*/ 19931 h 21207"/>
              <a:gd name="connsiteX16" fmla="*/ 20133 w 21563"/>
              <a:gd name="connsiteY16" fmla="*/ 18654 h 21207"/>
              <a:gd name="connsiteX17" fmla="*/ 18776 w 21563"/>
              <a:gd name="connsiteY17" fmla="*/ 19538 h 21207"/>
              <a:gd name="connsiteX18" fmla="*/ 11332 w 21563"/>
              <a:gd name="connsiteY18" fmla="*/ 19538 h 21207"/>
              <a:gd name="connsiteX19" fmla="*/ 1614 w 21563"/>
              <a:gd name="connsiteY19" fmla="*/ 10865 h 21207"/>
              <a:gd name="connsiteX20" fmla="*/ 18740 w 21563"/>
              <a:gd name="connsiteY20" fmla="*/ 10865 h 21207"/>
              <a:gd name="connsiteX21" fmla="*/ 20133 w 21563"/>
              <a:gd name="connsiteY21" fmla="*/ 11847 h 21207"/>
              <a:gd name="connsiteX0" fmla="*/ 20133 w 21563"/>
              <a:gd name="connsiteY0" fmla="*/ 11291 h 20651"/>
              <a:gd name="connsiteX1" fmla="*/ 21563 w 21563"/>
              <a:gd name="connsiteY1" fmla="*/ 10015 h 20651"/>
              <a:gd name="connsiteX2" fmla="*/ 20133 w 21563"/>
              <a:gd name="connsiteY2" fmla="*/ 8738 h 20651"/>
              <a:gd name="connsiteX3" fmla="*/ 18740 w 21563"/>
              <a:gd name="connsiteY3" fmla="*/ 9687 h 20651"/>
              <a:gd name="connsiteX4" fmla="*/ 1137 w 21563"/>
              <a:gd name="connsiteY4" fmla="*/ 9687 h 20651"/>
              <a:gd name="connsiteX5" fmla="*/ 11258 w 21563"/>
              <a:gd name="connsiteY5" fmla="*/ 655 h 20651"/>
              <a:gd name="connsiteX6" fmla="*/ 10965 w 21563"/>
              <a:gd name="connsiteY6" fmla="*/ 0 h 20651"/>
              <a:gd name="connsiteX7" fmla="*/ 0 w 21563"/>
              <a:gd name="connsiteY7" fmla="*/ 9786 h 20651"/>
              <a:gd name="connsiteX8" fmla="*/ 513 w 21563"/>
              <a:gd name="connsiteY8" fmla="*/ 10244 h 20651"/>
              <a:gd name="connsiteX9" fmla="*/ 513 w 21563"/>
              <a:gd name="connsiteY9" fmla="*/ 10309 h 20651"/>
              <a:gd name="connsiteX10" fmla="*/ 587 w 21563"/>
              <a:gd name="connsiteY10" fmla="*/ 10309 h 20651"/>
              <a:gd name="connsiteX11" fmla="*/ 11038 w 21563"/>
              <a:gd name="connsiteY11" fmla="*/ 19636 h 20651"/>
              <a:gd name="connsiteX12" fmla="*/ 18740 w 21563"/>
              <a:gd name="connsiteY12" fmla="*/ 19636 h 20651"/>
              <a:gd name="connsiteX13" fmla="*/ 20133 w 21563"/>
              <a:gd name="connsiteY13" fmla="*/ 20651 h 20651"/>
              <a:gd name="connsiteX14" fmla="*/ 21563 w 21563"/>
              <a:gd name="connsiteY14" fmla="*/ 19375 h 20651"/>
              <a:gd name="connsiteX15" fmla="*/ 20133 w 21563"/>
              <a:gd name="connsiteY15" fmla="*/ 18098 h 20651"/>
              <a:gd name="connsiteX16" fmla="*/ 18776 w 21563"/>
              <a:gd name="connsiteY16" fmla="*/ 18982 h 20651"/>
              <a:gd name="connsiteX17" fmla="*/ 11332 w 21563"/>
              <a:gd name="connsiteY17" fmla="*/ 18982 h 20651"/>
              <a:gd name="connsiteX18" fmla="*/ 1614 w 21563"/>
              <a:gd name="connsiteY18" fmla="*/ 10309 h 20651"/>
              <a:gd name="connsiteX19" fmla="*/ 18740 w 21563"/>
              <a:gd name="connsiteY19" fmla="*/ 10309 h 20651"/>
              <a:gd name="connsiteX20" fmla="*/ 20133 w 21563"/>
              <a:gd name="connsiteY20" fmla="*/ 11291 h 20651"/>
              <a:gd name="connsiteX0" fmla="*/ 20133 w 21563"/>
              <a:gd name="connsiteY0" fmla="*/ 11291 h 20651"/>
              <a:gd name="connsiteX1" fmla="*/ 21563 w 21563"/>
              <a:gd name="connsiteY1" fmla="*/ 10015 h 20651"/>
              <a:gd name="connsiteX2" fmla="*/ 20133 w 21563"/>
              <a:gd name="connsiteY2" fmla="*/ 8738 h 20651"/>
              <a:gd name="connsiteX3" fmla="*/ 18740 w 21563"/>
              <a:gd name="connsiteY3" fmla="*/ 9687 h 20651"/>
              <a:gd name="connsiteX4" fmla="*/ 1137 w 21563"/>
              <a:gd name="connsiteY4" fmla="*/ 9687 h 20651"/>
              <a:gd name="connsiteX5" fmla="*/ 10965 w 21563"/>
              <a:gd name="connsiteY5" fmla="*/ 0 h 20651"/>
              <a:gd name="connsiteX6" fmla="*/ 0 w 21563"/>
              <a:gd name="connsiteY6" fmla="*/ 9786 h 20651"/>
              <a:gd name="connsiteX7" fmla="*/ 513 w 21563"/>
              <a:gd name="connsiteY7" fmla="*/ 10244 h 20651"/>
              <a:gd name="connsiteX8" fmla="*/ 513 w 21563"/>
              <a:gd name="connsiteY8" fmla="*/ 10309 h 20651"/>
              <a:gd name="connsiteX9" fmla="*/ 587 w 21563"/>
              <a:gd name="connsiteY9" fmla="*/ 10309 h 20651"/>
              <a:gd name="connsiteX10" fmla="*/ 11038 w 21563"/>
              <a:gd name="connsiteY10" fmla="*/ 19636 h 20651"/>
              <a:gd name="connsiteX11" fmla="*/ 18740 w 21563"/>
              <a:gd name="connsiteY11" fmla="*/ 19636 h 20651"/>
              <a:gd name="connsiteX12" fmla="*/ 20133 w 21563"/>
              <a:gd name="connsiteY12" fmla="*/ 20651 h 20651"/>
              <a:gd name="connsiteX13" fmla="*/ 21563 w 21563"/>
              <a:gd name="connsiteY13" fmla="*/ 19375 h 20651"/>
              <a:gd name="connsiteX14" fmla="*/ 20133 w 21563"/>
              <a:gd name="connsiteY14" fmla="*/ 18098 h 20651"/>
              <a:gd name="connsiteX15" fmla="*/ 18776 w 21563"/>
              <a:gd name="connsiteY15" fmla="*/ 18982 h 20651"/>
              <a:gd name="connsiteX16" fmla="*/ 11332 w 21563"/>
              <a:gd name="connsiteY16" fmla="*/ 18982 h 20651"/>
              <a:gd name="connsiteX17" fmla="*/ 1614 w 21563"/>
              <a:gd name="connsiteY17" fmla="*/ 10309 h 20651"/>
              <a:gd name="connsiteX18" fmla="*/ 18740 w 21563"/>
              <a:gd name="connsiteY18" fmla="*/ 10309 h 20651"/>
              <a:gd name="connsiteX19" fmla="*/ 20133 w 21563"/>
              <a:gd name="connsiteY19" fmla="*/ 11291 h 20651"/>
              <a:gd name="connsiteX0" fmla="*/ 20133 w 21563"/>
              <a:gd name="connsiteY0" fmla="*/ 2553 h 11913"/>
              <a:gd name="connsiteX1" fmla="*/ 21563 w 21563"/>
              <a:gd name="connsiteY1" fmla="*/ 1277 h 11913"/>
              <a:gd name="connsiteX2" fmla="*/ 20133 w 21563"/>
              <a:gd name="connsiteY2" fmla="*/ 0 h 11913"/>
              <a:gd name="connsiteX3" fmla="*/ 18740 w 21563"/>
              <a:gd name="connsiteY3" fmla="*/ 949 h 11913"/>
              <a:gd name="connsiteX4" fmla="*/ 1137 w 21563"/>
              <a:gd name="connsiteY4" fmla="*/ 949 h 11913"/>
              <a:gd name="connsiteX5" fmla="*/ 0 w 21563"/>
              <a:gd name="connsiteY5" fmla="*/ 1048 h 11913"/>
              <a:gd name="connsiteX6" fmla="*/ 513 w 21563"/>
              <a:gd name="connsiteY6" fmla="*/ 1506 h 11913"/>
              <a:gd name="connsiteX7" fmla="*/ 513 w 21563"/>
              <a:gd name="connsiteY7" fmla="*/ 1571 h 11913"/>
              <a:gd name="connsiteX8" fmla="*/ 587 w 21563"/>
              <a:gd name="connsiteY8" fmla="*/ 1571 h 11913"/>
              <a:gd name="connsiteX9" fmla="*/ 11038 w 21563"/>
              <a:gd name="connsiteY9" fmla="*/ 10898 h 11913"/>
              <a:gd name="connsiteX10" fmla="*/ 18740 w 21563"/>
              <a:gd name="connsiteY10" fmla="*/ 10898 h 11913"/>
              <a:gd name="connsiteX11" fmla="*/ 20133 w 21563"/>
              <a:gd name="connsiteY11" fmla="*/ 11913 h 11913"/>
              <a:gd name="connsiteX12" fmla="*/ 21563 w 21563"/>
              <a:gd name="connsiteY12" fmla="*/ 10637 h 11913"/>
              <a:gd name="connsiteX13" fmla="*/ 20133 w 21563"/>
              <a:gd name="connsiteY13" fmla="*/ 9360 h 11913"/>
              <a:gd name="connsiteX14" fmla="*/ 18776 w 21563"/>
              <a:gd name="connsiteY14" fmla="*/ 10244 h 11913"/>
              <a:gd name="connsiteX15" fmla="*/ 11332 w 21563"/>
              <a:gd name="connsiteY15" fmla="*/ 10244 h 11913"/>
              <a:gd name="connsiteX16" fmla="*/ 1614 w 21563"/>
              <a:gd name="connsiteY16" fmla="*/ 1571 h 11913"/>
              <a:gd name="connsiteX17" fmla="*/ 18740 w 21563"/>
              <a:gd name="connsiteY17" fmla="*/ 1571 h 11913"/>
              <a:gd name="connsiteX18" fmla="*/ 20133 w 21563"/>
              <a:gd name="connsiteY18" fmla="*/ 2553 h 11913"/>
              <a:gd name="connsiteX0" fmla="*/ 20133 w 21600"/>
              <a:gd name="connsiteY0" fmla="*/ 2553 h 11913"/>
              <a:gd name="connsiteX1" fmla="*/ 21563 w 21600"/>
              <a:gd name="connsiteY1" fmla="*/ 1277 h 11913"/>
              <a:gd name="connsiteX2" fmla="*/ 20133 w 21600"/>
              <a:gd name="connsiteY2" fmla="*/ 0 h 11913"/>
              <a:gd name="connsiteX3" fmla="*/ 18740 w 21600"/>
              <a:gd name="connsiteY3" fmla="*/ 949 h 11913"/>
              <a:gd name="connsiteX4" fmla="*/ 1137 w 21600"/>
              <a:gd name="connsiteY4" fmla="*/ 949 h 11913"/>
              <a:gd name="connsiteX5" fmla="*/ 0 w 21600"/>
              <a:gd name="connsiteY5" fmla="*/ 1048 h 11913"/>
              <a:gd name="connsiteX6" fmla="*/ 513 w 21600"/>
              <a:gd name="connsiteY6" fmla="*/ 1506 h 11913"/>
              <a:gd name="connsiteX7" fmla="*/ 513 w 21600"/>
              <a:gd name="connsiteY7" fmla="*/ 1571 h 11913"/>
              <a:gd name="connsiteX8" fmla="*/ 587 w 21600"/>
              <a:gd name="connsiteY8" fmla="*/ 1571 h 11913"/>
              <a:gd name="connsiteX9" fmla="*/ 11038 w 21600"/>
              <a:gd name="connsiteY9" fmla="*/ 10898 h 11913"/>
              <a:gd name="connsiteX10" fmla="*/ 18740 w 21600"/>
              <a:gd name="connsiteY10" fmla="*/ 10898 h 11913"/>
              <a:gd name="connsiteX11" fmla="*/ 20133 w 21600"/>
              <a:gd name="connsiteY11" fmla="*/ 11913 h 11913"/>
              <a:gd name="connsiteX12" fmla="*/ 21563 w 21600"/>
              <a:gd name="connsiteY12" fmla="*/ 10637 h 11913"/>
              <a:gd name="connsiteX13" fmla="*/ 18776 w 21600"/>
              <a:gd name="connsiteY13" fmla="*/ 10244 h 11913"/>
              <a:gd name="connsiteX14" fmla="*/ 11332 w 21600"/>
              <a:gd name="connsiteY14" fmla="*/ 10244 h 11913"/>
              <a:gd name="connsiteX15" fmla="*/ 1614 w 21600"/>
              <a:gd name="connsiteY15" fmla="*/ 1571 h 11913"/>
              <a:gd name="connsiteX16" fmla="*/ 18740 w 21600"/>
              <a:gd name="connsiteY16" fmla="*/ 1571 h 11913"/>
              <a:gd name="connsiteX17" fmla="*/ 20133 w 21600"/>
              <a:gd name="connsiteY17" fmla="*/ 2553 h 11913"/>
              <a:gd name="connsiteX0" fmla="*/ 20133 w 22071"/>
              <a:gd name="connsiteY0" fmla="*/ 2553 h 11913"/>
              <a:gd name="connsiteX1" fmla="*/ 21563 w 22071"/>
              <a:gd name="connsiteY1" fmla="*/ 1277 h 11913"/>
              <a:gd name="connsiteX2" fmla="*/ 20133 w 22071"/>
              <a:gd name="connsiteY2" fmla="*/ 0 h 11913"/>
              <a:gd name="connsiteX3" fmla="*/ 18740 w 22071"/>
              <a:gd name="connsiteY3" fmla="*/ 949 h 11913"/>
              <a:gd name="connsiteX4" fmla="*/ 1137 w 22071"/>
              <a:gd name="connsiteY4" fmla="*/ 949 h 11913"/>
              <a:gd name="connsiteX5" fmla="*/ 0 w 22071"/>
              <a:gd name="connsiteY5" fmla="*/ 1048 h 11913"/>
              <a:gd name="connsiteX6" fmla="*/ 513 w 22071"/>
              <a:gd name="connsiteY6" fmla="*/ 1506 h 11913"/>
              <a:gd name="connsiteX7" fmla="*/ 513 w 22071"/>
              <a:gd name="connsiteY7" fmla="*/ 1571 h 11913"/>
              <a:gd name="connsiteX8" fmla="*/ 587 w 22071"/>
              <a:gd name="connsiteY8" fmla="*/ 1571 h 11913"/>
              <a:gd name="connsiteX9" fmla="*/ 11038 w 22071"/>
              <a:gd name="connsiteY9" fmla="*/ 10898 h 11913"/>
              <a:gd name="connsiteX10" fmla="*/ 18740 w 22071"/>
              <a:gd name="connsiteY10" fmla="*/ 10898 h 11913"/>
              <a:gd name="connsiteX11" fmla="*/ 20133 w 22071"/>
              <a:gd name="connsiteY11" fmla="*/ 11913 h 11913"/>
              <a:gd name="connsiteX12" fmla="*/ 21563 w 22071"/>
              <a:gd name="connsiteY12" fmla="*/ 10637 h 11913"/>
              <a:gd name="connsiteX13" fmla="*/ 11332 w 22071"/>
              <a:gd name="connsiteY13" fmla="*/ 10244 h 11913"/>
              <a:gd name="connsiteX14" fmla="*/ 1614 w 22071"/>
              <a:gd name="connsiteY14" fmla="*/ 1571 h 11913"/>
              <a:gd name="connsiteX15" fmla="*/ 18740 w 22071"/>
              <a:gd name="connsiteY15" fmla="*/ 1571 h 11913"/>
              <a:gd name="connsiteX16" fmla="*/ 20133 w 22071"/>
              <a:gd name="connsiteY16" fmla="*/ 2553 h 11913"/>
              <a:gd name="connsiteX0" fmla="*/ 20133 w 21563"/>
              <a:gd name="connsiteY0" fmla="*/ 2553 h 11927"/>
              <a:gd name="connsiteX1" fmla="*/ 21563 w 21563"/>
              <a:gd name="connsiteY1" fmla="*/ 1277 h 11927"/>
              <a:gd name="connsiteX2" fmla="*/ 20133 w 21563"/>
              <a:gd name="connsiteY2" fmla="*/ 0 h 11927"/>
              <a:gd name="connsiteX3" fmla="*/ 18740 w 21563"/>
              <a:gd name="connsiteY3" fmla="*/ 949 h 11927"/>
              <a:gd name="connsiteX4" fmla="*/ 1137 w 21563"/>
              <a:gd name="connsiteY4" fmla="*/ 949 h 11927"/>
              <a:gd name="connsiteX5" fmla="*/ 0 w 21563"/>
              <a:gd name="connsiteY5" fmla="*/ 1048 h 11927"/>
              <a:gd name="connsiteX6" fmla="*/ 513 w 21563"/>
              <a:gd name="connsiteY6" fmla="*/ 1506 h 11927"/>
              <a:gd name="connsiteX7" fmla="*/ 513 w 21563"/>
              <a:gd name="connsiteY7" fmla="*/ 1571 h 11927"/>
              <a:gd name="connsiteX8" fmla="*/ 587 w 21563"/>
              <a:gd name="connsiteY8" fmla="*/ 1571 h 11927"/>
              <a:gd name="connsiteX9" fmla="*/ 11038 w 21563"/>
              <a:gd name="connsiteY9" fmla="*/ 10898 h 11927"/>
              <a:gd name="connsiteX10" fmla="*/ 18740 w 21563"/>
              <a:gd name="connsiteY10" fmla="*/ 10898 h 11927"/>
              <a:gd name="connsiteX11" fmla="*/ 20133 w 21563"/>
              <a:gd name="connsiteY11" fmla="*/ 11913 h 11927"/>
              <a:gd name="connsiteX12" fmla="*/ 11332 w 21563"/>
              <a:gd name="connsiteY12" fmla="*/ 10244 h 11927"/>
              <a:gd name="connsiteX13" fmla="*/ 1614 w 21563"/>
              <a:gd name="connsiteY13" fmla="*/ 1571 h 11927"/>
              <a:gd name="connsiteX14" fmla="*/ 18740 w 21563"/>
              <a:gd name="connsiteY14" fmla="*/ 1571 h 11927"/>
              <a:gd name="connsiteX15" fmla="*/ 20133 w 21563"/>
              <a:gd name="connsiteY15" fmla="*/ 2553 h 11927"/>
              <a:gd name="connsiteX0" fmla="*/ 20133 w 21563"/>
              <a:gd name="connsiteY0" fmla="*/ 2553 h 11913"/>
              <a:gd name="connsiteX1" fmla="*/ 21563 w 21563"/>
              <a:gd name="connsiteY1" fmla="*/ 1277 h 11913"/>
              <a:gd name="connsiteX2" fmla="*/ 20133 w 21563"/>
              <a:gd name="connsiteY2" fmla="*/ 0 h 11913"/>
              <a:gd name="connsiteX3" fmla="*/ 18740 w 21563"/>
              <a:gd name="connsiteY3" fmla="*/ 949 h 11913"/>
              <a:gd name="connsiteX4" fmla="*/ 1137 w 21563"/>
              <a:gd name="connsiteY4" fmla="*/ 949 h 11913"/>
              <a:gd name="connsiteX5" fmla="*/ 0 w 21563"/>
              <a:gd name="connsiteY5" fmla="*/ 1048 h 11913"/>
              <a:gd name="connsiteX6" fmla="*/ 513 w 21563"/>
              <a:gd name="connsiteY6" fmla="*/ 1506 h 11913"/>
              <a:gd name="connsiteX7" fmla="*/ 513 w 21563"/>
              <a:gd name="connsiteY7" fmla="*/ 1571 h 11913"/>
              <a:gd name="connsiteX8" fmla="*/ 587 w 21563"/>
              <a:gd name="connsiteY8" fmla="*/ 1571 h 11913"/>
              <a:gd name="connsiteX9" fmla="*/ 11038 w 21563"/>
              <a:gd name="connsiteY9" fmla="*/ 10898 h 11913"/>
              <a:gd name="connsiteX10" fmla="*/ 20133 w 21563"/>
              <a:gd name="connsiteY10" fmla="*/ 11913 h 11913"/>
              <a:gd name="connsiteX11" fmla="*/ 11332 w 21563"/>
              <a:gd name="connsiteY11" fmla="*/ 10244 h 11913"/>
              <a:gd name="connsiteX12" fmla="*/ 1614 w 21563"/>
              <a:gd name="connsiteY12" fmla="*/ 1571 h 11913"/>
              <a:gd name="connsiteX13" fmla="*/ 18740 w 21563"/>
              <a:gd name="connsiteY13" fmla="*/ 1571 h 11913"/>
              <a:gd name="connsiteX14" fmla="*/ 20133 w 21563"/>
              <a:gd name="connsiteY14" fmla="*/ 2553 h 11913"/>
              <a:gd name="connsiteX0" fmla="*/ 20133 w 21563"/>
              <a:gd name="connsiteY0" fmla="*/ 2553 h 10898"/>
              <a:gd name="connsiteX1" fmla="*/ 21563 w 21563"/>
              <a:gd name="connsiteY1" fmla="*/ 1277 h 10898"/>
              <a:gd name="connsiteX2" fmla="*/ 20133 w 21563"/>
              <a:gd name="connsiteY2" fmla="*/ 0 h 10898"/>
              <a:gd name="connsiteX3" fmla="*/ 18740 w 21563"/>
              <a:gd name="connsiteY3" fmla="*/ 949 h 10898"/>
              <a:gd name="connsiteX4" fmla="*/ 1137 w 21563"/>
              <a:gd name="connsiteY4" fmla="*/ 949 h 10898"/>
              <a:gd name="connsiteX5" fmla="*/ 0 w 21563"/>
              <a:gd name="connsiteY5" fmla="*/ 1048 h 10898"/>
              <a:gd name="connsiteX6" fmla="*/ 513 w 21563"/>
              <a:gd name="connsiteY6" fmla="*/ 1506 h 10898"/>
              <a:gd name="connsiteX7" fmla="*/ 513 w 21563"/>
              <a:gd name="connsiteY7" fmla="*/ 1571 h 10898"/>
              <a:gd name="connsiteX8" fmla="*/ 587 w 21563"/>
              <a:gd name="connsiteY8" fmla="*/ 1571 h 10898"/>
              <a:gd name="connsiteX9" fmla="*/ 11038 w 21563"/>
              <a:gd name="connsiteY9" fmla="*/ 10898 h 10898"/>
              <a:gd name="connsiteX10" fmla="*/ 11332 w 21563"/>
              <a:gd name="connsiteY10" fmla="*/ 10244 h 10898"/>
              <a:gd name="connsiteX11" fmla="*/ 1614 w 21563"/>
              <a:gd name="connsiteY11" fmla="*/ 1571 h 10898"/>
              <a:gd name="connsiteX12" fmla="*/ 18740 w 21563"/>
              <a:gd name="connsiteY12" fmla="*/ 1571 h 10898"/>
              <a:gd name="connsiteX13" fmla="*/ 20133 w 21563"/>
              <a:gd name="connsiteY13" fmla="*/ 2553 h 10898"/>
              <a:gd name="connsiteX0" fmla="*/ 20133 w 21563"/>
              <a:gd name="connsiteY0" fmla="*/ 2553 h 10898"/>
              <a:gd name="connsiteX1" fmla="*/ 21563 w 21563"/>
              <a:gd name="connsiteY1" fmla="*/ 1277 h 10898"/>
              <a:gd name="connsiteX2" fmla="*/ 20133 w 21563"/>
              <a:gd name="connsiteY2" fmla="*/ 0 h 10898"/>
              <a:gd name="connsiteX3" fmla="*/ 18740 w 21563"/>
              <a:gd name="connsiteY3" fmla="*/ 949 h 10898"/>
              <a:gd name="connsiteX4" fmla="*/ 1137 w 21563"/>
              <a:gd name="connsiteY4" fmla="*/ 949 h 10898"/>
              <a:gd name="connsiteX5" fmla="*/ 0 w 21563"/>
              <a:gd name="connsiteY5" fmla="*/ 1048 h 10898"/>
              <a:gd name="connsiteX6" fmla="*/ 513 w 21563"/>
              <a:gd name="connsiteY6" fmla="*/ 1506 h 10898"/>
              <a:gd name="connsiteX7" fmla="*/ 513 w 21563"/>
              <a:gd name="connsiteY7" fmla="*/ 1571 h 10898"/>
              <a:gd name="connsiteX8" fmla="*/ 587 w 21563"/>
              <a:gd name="connsiteY8" fmla="*/ 1571 h 10898"/>
              <a:gd name="connsiteX9" fmla="*/ 11038 w 21563"/>
              <a:gd name="connsiteY9" fmla="*/ 10898 h 10898"/>
              <a:gd name="connsiteX10" fmla="*/ 1614 w 21563"/>
              <a:gd name="connsiteY10" fmla="*/ 1571 h 10898"/>
              <a:gd name="connsiteX11" fmla="*/ 18740 w 21563"/>
              <a:gd name="connsiteY11" fmla="*/ 1571 h 10898"/>
              <a:gd name="connsiteX12" fmla="*/ 20133 w 21563"/>
              <a:gd name="connsiteY12" fmla="*/ 2553 h 10898"/>
              <a:gd name="connsiteX0" fmla="*/ 20133 w 21563"/>
              <a:gd name="connsiteY0" fmla="*/ 2553 h 2553"/>
              <a:gd name="connsiteX1" fmla="*/ 21563 w 21563"/>
              <a:gd name="connsiteY1" fmla="*/ 1277 h 2553"/>
              <a:gd name="connsiteX2" fmla="*/ 20133 w 21563"/>
              <a:gd name="connsiteY2" fmla="*/ 0 h 2553"/>
              <a:gd name="connsiteX3" fmla="*/ 18740 w 21563"/>
              <a:gd name="connsiteY3" fmla="*/ 949 h 2553"/>
              <a:gd name="connsiteX4" fmla="*/ 1137 w 21563"/>
              <a:gd name="connsiteY4" fmla="*/ 949 h 2553"/>
              <a:gd name="connsiteX5" fmla="*/ 0 w 21563"/>
              <a:gd name="connsiteY5" fmla="*/ 1048 h 2553"/>
              <a:gd name="connsiteX6" fmla="*/ 513 w 21563"/>
              <a:gd name="connsiteY6" fmla="*/ 1506 h 2553"/>
              <a:gd name="connsiteX7" fmla="*/ 513 w 21563"/>
              <a:gd name="connsiteY7" fmla="*/ 1571 h 2553"/>
              <a:gd name="connsiteX8" fmla="*/ 587 w 21563"/>
              <a:gd name="connsiteY8" fmla="*/ 1571 h 2553"/>
              <a:gd name="connsiteX9" fmla="*/ 1614 w 21563"/>
              <a:gd name="connsiteY9" fmla="*/ 1571 h 2553"/>
              <a:gd name="connsiteX10" fmla="*/ 18740 w 21563"/>
              <a:gd name="connsiteY10" fmla="*/ 1571 h 2553"/>
              <a:gd name="connsiteX11" fmla="*/ 20133 w 21563"/>
              <a:gd name="connsiteY11" fmla="*/ 2553 h 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63" h="2553" extrusionOk="0">
                <a:moveTo>
                  <a:pt x="20133" y="2553"/>
                </a:moveTo>
                <a:cubicBezTo>
                  <a:pt x="20940" y="2553"/>
                  <a:pt x="21563" y="1964"/>
                  <a:pt x="21563" y="1277"/>
                </a:cubicBezTo>
                <a:cubicBezTo>
                  <a:pt x="21563" y="589"/>
                  <a:pt x="20903" y="0"/>
                  <a:pt x="20133" y="0"/>
                </a:cubicBezTo>
                <a:cubicBezTo>
                  <a:pt x="19473" y="0"/>
                  <a:pt x="18923" y="393"/>
                  <a:pt x="18740" y="949"/>
                </a:cubicBezTo>
                <a:lnTo>
                  <a:pt x="1137" y="949"/>
                </a:lnTo>
                <a:lnTo>
                  <a:pt x="0" y="1048"/>
                </a:lnTo>
                <a:lnTo>
                  <a:pt x="513" y="1506"/>
                </a:lnTo>
                <a:lnTo>
                  <a:pt x="513" y="1571"/>
                </a:lnTo>
                <a:lnTo>
                  <a:pt x="587" y="1571"/>
                </a:lnTo>
                <a:lnTo>
                  <a:pt x="1614" y="1571"/>
                </a:lnTo>
                <a:lnTo>
                  <a:pt x="18740" y="1571"/>
                </a:lnTo>
                <a:cubicBezTo>
                  <a:pt x="18923" y="2128"/>
                  <a:pt x="19473" y="2553"/>
                  <a:pt x="20133" y="2553"/>
                </a:cubicBezTo>
                <a:close/>
              </a:path>
            </a:pathLst>
          </a:custGeom>
          <a:solidFill>
            <a:schemeClr val="tx1"/>
          </a:solidFill>
          <a:ln w="12700">
            <a:miter lim="400000"/>
          </a:ln>
        </p:spPr>
        <p:txBody>
          <a:bodyPr lIns="28575" tIns="28575" rIns="28575" bIns="28575" anchor="ctr"/>
          <a:lstStyle/>
          <a:p>
            <a:pPr algn="ctr">
              <a:defRPr sz="3000">
                <a:solidFill>
                  <a:srgbClr val="FFFFFF"/>
                </a:solidFill>
              </a:defRPr>
            </a:pPr>
            <a:endParaRPr sz="1050" b="1" dirty="0">
              <a:solidFill>
                <a:schemeClr val="bg1"/>
              </a:solidFill>
            </a:endParaRPr>
          </a:p>
        </p:txBody>
      </p:sp>
      <p:sp>
        <p:nvSpPr>
          <p:cNvPr id="9" name="Shape">
            <a:extLst>
              <a:ext uri="{FF2B5EF4-FFF2-40B4-BE49-F238E27FC236}">
                <a16:creationId xmlns:a16="http://schemas.microsoft.com/office/drawing/2014/main" id="{53D26C71-8BAF-4696-B6FE-9954987FA7B0}"/>
              </a:ext>
            </a:extLst>
          </p:cNvPr>
          <p:cNvSpPr/>
          <p:nvPr/>
        </p:nvSpPr>
        <p:spPr>
          <a:xfrm>
            <a:off x="1457809" y="3133847"/>
            <a:ext cx="1977098" cy="1329564"/>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EC0A40"/>
          </a:solidFill>
          <a:ln w="12700">
            <a:miter lim="400000"/>
          </a:ln>
        </p:spPr>
        <p:txBody>
          <a:bodyPr lIns="28575" tIns="28575" rIns="28575" bIns="28575" anchor="ctr"/>
          <a:lstStyle/>
          <a:p>
            <a:pPr algn="ctr"/>
            <a:r>
              <a:rPr lang="tr-TR" sz="1800" dirty="0"/>
              <a:t>Sağlık ve cinsel hayat dışındaki kişisel verilerin işlenmesi</a:t>
            </a:r>
            <a:endParaRPr lang="fr-CA" sz="1800" b="1" dirty="0"/>
          </a:p>
        </p:txBody>
      </p:sp>
      <p:sp>
        <p:nvSpPr>
          <p:cNvPr id="21" name="Shape">
            <a:extLst>
              <a:ext uri="{FF2B5EF4-FFF2-40B4-BE49-F238E27FC236}">
                <a16:creationId xmlns:a16="http://schemas.microsoft.com/office/drawing/2014/main" id="{FB38498F-7701-43E4-9B66-8536F9BAE761}"/>
              </a:ext>
            </a:extLst>
          </p:cNvPr>
          <p:cNvSpPr/>
          <p:nvPr/>
        </p:nvSpPr>
        <p:spPr>
          <a:xfrm>
            <a:off x="5673762" y="4723772"/>
            <a:ext cx="1146455" cy="1561324"/>
          </a:xfrm>
          <a:custGeom>
            <a:avLst/>
            <a:gdLst>
              <a:gd name="connsiteX0" fmla="*/ 20133 w 21600"/>
              <a:gd name="connsiteY0" fmla="*/ 12240 h 21600"/>
              <a:gd name="connsiteX1" fmla="*/ 20133 w 21600"/>
              <a:gd name="connsiteY1" fmla="*/ 9687 h 21600"/>
              <a:gd name="connsiteX2" fmla="*/ 18740 w 21600"/>
              <a:gd name="connsiteY2" fmla="*/ 10636 h 21600"/>
              <a:gd name="connsiteX3" fmla="*/ 1137 w 21600"/>
              <a:gd name="connsiteY3" fmla="*/ 10636 h 21600"/>
              <a:gd name="connsiteX4" fmla="*/ 11258 w 21600"/>
              <a:gd name="connsiteY4" fmla="*/ 1604 h 21600"/>
              <a:gd name="connsiteX5" fmla="*/ 18776 w 21600"/>
              <a:gd name="connsiteY5" fmla="*/ 1604 h 21600"/>
              <a:gd name="connsiteX6" fmla="*/ 20170 w 21600"/>
              <a:gd name="connsiteY6" fmla="*/ 2553 h 21600"/>
              <a:gd name="connsiteX7" fmla="*/ 21600 w 21600"/>
              <a:gd name="connsiteY7" fmla="*/ 1276 h 21600"/>
              <a:gd name="connsiteX8" fmla="*/ 20170 w 21600"/>
              <a:gd name="connsiteY8" fmla="*/ 0 h 21600"/>
              <a:gd name="connsiteX9" fmla="*/ 18776 w 21600"/>
              <a:gd name="connsiteY9" fmla="*/ 949 h 21600"/>
              <a:gd name="connsiteX10" fmla="*/ 10965 w 21600"/>
              <a:gd name="connsiteY10" fmla="*/ 949 h 21600"/>
              <a:gd name="connsiteX11" fmla="*/ 0 w 21600"/>
              <a:gd name="connsiteY11" fmla="*/ 10735 h 21600"/>
              <a:gd name="connsiteX12" fmla="*/ 513 w 21600"/>
              <a:gd name="connsiteY12" fmla="*/ 11193 h 21600"/>
              <a:gd name="connsiteX13" fmla="*/ 513 w 21600"/>
              <a:gd name="connsiteY13" fmla="*/ 11258 h 21600"/>
              <a:gd name="connsiteX14" fmla="*/ 587 w 21600"/>
              <a:gd name="connsiteY14" fmla="*/ 11258 h 21600"/>
              <a:gd name="connsiteX15" fmla="*/ 11038 w 21600"/>
              <a:gd name="connsiteY15" fmla="*/ 20585 h 21600"/>
              <a:gd name="connsiteX16" fmla="*/ 18740 w 21600"/>
              <a:gd name="connsiteY16" fmla="*/ 20585 h 21600"/>
              <a:gd name="connsiteX17" fmla="*/ 20133 w 21600"/>
              <a:gd name="connsiteY17" fmla="*/ 21600 h 21600"/>
              <a:gd name="connsiteX18" fmla="*/ 21563 w 21600"/>
              <a:gd name="connsiteY18" fmla="*/ 20324 h 21600"/>
              <a:gd name="connsiteX19" fmla="*/ 20133 w 21600"/>
              <a:gd name="connsiteY19" fmla="*/ 19047 h 21600"/>
              <a:gd name="connsiteX20" fmla="*/ 18776 w 21600"/>
              <a:gd name="connsiteY20" fmla="*/ 19931 h 21600"/>
              <a:gd name="connsiteX21" fmla="*/ 11332 w 21600"/>
              <a:gd name="connsiteY21" fmla="*/ 19931 h 21600"/>
              <a:gd name="connsiteX22" fmla="*/ 1614 w 21600"/>
              <a:gd name="connsiteY22" fmla="*/ 11258 h 21600"/>
              <a:gd name="connsiteX23" fmla="*/ 18740 w 21600"/>
              <a:gd name="connsiteY23" fmla="*/ 11258 h 21600"/>
              <a:gd name="connsiteX24" fmla="*/ 20133 w 21600"/>
              <a:gd name="connsiteY24" fmla="*/ 12240 h 21600"/>
              <a:gd name="connsiteX0" fmla="*/ 20133 w 21600"/>
              <a:gd name="connsiteY0" fmla="*/ 12240 h 21600"/>
              <a:gd name="connsiteX1" fmla="*/ 18740 w 21600"/>
              <a:gd name="connsiteY1" fmla="*/ 10636 h 21600"/>
              <a:gd name="connsiteX2" fmla="*/ 1137 w 21600"/>
              <a:gd name="connsiteY2" fmla="*/ 10636 h 21600"/>
              <a:gd name="connsiteX3" fmla="*/ 11258 w 21600"/>
              <a:gd name="connsiteY3" fmla="*/ 1604 h 21600"/>
              <a:gd name="connsiteX4" fmla="*/ 18776 w 21600"/>
              <a:gd name="connsiteY4" fmla="*/ 1604 h 21600"/>
              <a:gd name="connsiteX5" fmla="*/ 20170 w 21600"/>
              <a:gd name="connsiteY5" fmla="*/ 2553 h 21600"/>
              <a:gd name="connsiteX6" fmla="*/ 21600 w 21600"/>
              <a:gd name="connsiteY6" fmla="*/ 1276 h 21600"/>
              <a:gd name="connsiteX7" fmla="*/ 20170 w 21600"/>
              <a:gd name="connsiteY7" fmla="*/ 0 h 21600"/>
              <a:gd name="connsiteX8" fmla="*/ 18776 w 21600"/>
              <a:gd name="connsiteY8" fmla="*/ 949 h 21600"/>
              <a:gd name="connsiteX9" fmla="*/ 10965 w 21600"/>
              <a:gd name="connsiteY9" fmla="*/ 949 h 21600"/>
              <a:gd name="connsiteX10" fmla="*/ 0 w 21600"/>
              <a:gd name="connsiteY10" fmla="*/ 10735 h 21600"/>
              <a:gd name="connsiteX11" fmla="*/ 513 w 21600"/>
              <a:gd name="connsiteY11" fmla="*/ 11193 h 21600"/>
              <a:gd name="connsiteX12" fmla="*/ 513 w 21600"/>
              <a:gd name="connsiteY12" fmla="*/ 11258 h 21600"/>
              <a:gd name="connsiteX13" fmla="*/ 587 w 21600"/>
              <a:gd name="connsiteY13" fmla="*/ 11258 h 21600"/>
              <a:gd name="connsiteX14" fmla="*/ 11038 w 21600"/>
              <a:gd name="connsiteY14" fmla="*/ 20585 h 21600"/>
              <a:gd name="connsiteX15" fmla="*/ 18740 w 21600"/>
              <a:gd name="connsiteY15" fmla="*/ 20585 h 21600"/>
              <a:gd name="connsiteX16" fmla="*/ 20133 w 21600"/>
              <a:gd name="connsiteY16" fmla="*/ 21600 h 21600"/>
              <a:gd name="connsiteX17" fmla="*/ 21563 w 21600"/>
              <a:gd name="connsiteY17" fmla="*/ 20324 h 21600"/>
              <a:gd name="connsiteX18" fmla="*/ 20133 w 21600"/>
              <a:gd name="connsiteY18" fmla="*/ 19047 h 21600"/>
              <a:gd name="connsiteX19" fmla="*/ 18776 w 21600"/>
              <a:gd name="connsiteY19" fmla="*/ 19931 h 21600"/>
              <a:gd name="connsiteX20" fmla="*/ 11332 w 21600"/>
              <a:gd name="connsiteY20" fmla="*/ 19931 h 21600"/>
              <a:gd name="connsiteX21" fmla="*/ 1614 w 21600"/>
              <a:gd name="connsiteY21" fmla="*/ 11258 h 21600"/>
              <a:gd name="connsiteX22" fmla="*/ 18740 w 21600"/>
              <a:gd name="connsiteY22" fmla="*/ 11258 h 21600"/>
              <a:gd name="connsiteX23" fmla="*/ 20133 w 21600"/>
              <a:gd name="connsiteY23" fmla="*/ 12240 h 21600"/>
              <a:gd name="connsiteX0" fmla="*/ 20133 w 21600"/>
              <a:gd name="connsiteY0" fmla="*/ 12240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 name="connsiteX21" fmla="*/ 18740 w 21600"/>
              <a:gd name="connsiteY21" fmla="*/ 11258 h 21600"/>
              <a:gd name="connsiteX22" fmla="*/ 20133 w 21600"/>
              <a:gd name="connsiteY22" fmla="*/ 12240 h 21600"/>
              <a:gd name="connsiteX0" fmla="*/ 18740 w 21600"/>
              <a:gd name="connsiteY0" fmla="*/ 11258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 name="connsiteX21" fmla="*/ 18740 w 21600"/>
              <a:gd name="connsiteY21" fmla="*/ 11258 h 21600"/>
              <a:gd name="connsiteX0" fmla="*/ 1614 w 21600"/>
              <a:gd name="connsiteY0" fmla="*/ 11258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00" h="21600" extrusionOk="0">
                <a:moveTo>
                  <a:pt x="1614" y="11258"/>
                </a:moveTo>
                <a:lnTo>
                  <a:pt x="1137" y="10636"/>
                </a:lnTo>
                <a:lnTo>
                  <a:pt x="11258" y="1604"/>
                </a:lnTo>
                <a:lnTo>
                  <a:pt x="18776" y="1604"/>
                </a:lnTo>
                <a:cubicBezTo>
                  <a:pt x="18923" y="2160"/>
                  <a:pt x="19510" y="2553"/>
                  <a:pt x="20170" y="2553"/>
                </a:cubicBezTo>
                <a:cubicBezTo>
                  <a:pt x="20977" y="2553"/>
                  <a:pt x="21600" y="1964"/>
                  <a:pt x="21600" y="1276"/>
                </a:cubicBezTo>
                <a:cubicBezTo>
                  <a:pt x="21600" y="556"/>
                  <a:pt x="20940" y="0"/>
                  <a:pt x="20170" y="0"/>
                </a:cubicBezTo>
                <a:cubicBezTo>
                  <a:pt x="19510" y="0"/>
                  <a:pt x="18960" y="393"/>
                  <a:pt x="18776" y="949"/>
                </a:cubicBezTo>
                <a:lnTo>
                  <a:pt x="10965" y="949"/>
                </a:lnTo>
                <a:lnTo>
                  <a:pt x="0" y="10735"/>
                </a:lnTo>
                <a:lnTo>
                  <a:pt x="513" y="11193"/>
                </a:lnTo>
                <a:lnTo>
                  <a:pt x="513" y="11258"/>
                </a:lnTo>
                <a:lnTo>
                  <a:pt x="587" y="11258"/>
                </a:lnTo>
                <a:lnTo>
                  <a:pt x="11038" y="20585"/>
                </a:lnTo>
                <a:lnTo>
                  <a:pt x="18740" y="20585"/>
                </a:lnTo>
                <a:cubicBezTo>
                  <a:pt x="18886" y="21175"/>
                  <a:pt x="19473" y="21600"/>
                  <a:pt x="20133" y="21600"/>
                </a:cubicBezTo>
                <a:cubicBezTo>
                  <a:pt x="20940" y="21600"/>
                  <a:pt x="21563" y="21011"/>
                  <a:pt x="21563" y="20324"/>
                </a:cubicBezTo>
                <a:cubicBezTo>
                  <a:pt x="21563" y="19636"/>
                  <a:pt x="20903" y="19047"/>
                  <a:pt x="20133" y="19047"/>
                </a:cubicBezTo>
                <a:cubicBezTo>
                  <a:pt x="19473" y="19047"/>
                  <a:pt x="18960" y="19440"/>
                  <a:pt x="18776" y="19931"/>
                </a:cubicBezTo>
                <a:lnTo>
                  <a:pt x="11332" y="19931"/>
                </a:lnTo>
                <a:lnTo>
                  <a:pt x="1614" y="11258"/>
                </a:lnTo>
                <a:close/>
              </a:path>
            </a:pathLst>
          </a:custGeom>
          <a:solidFill>
            <a:schemeClr val="tx1"/>
          </a:solidFill>
          <a:ln w="12700">
            <a:miter lim="400000"/>
          </a:ln>
        </p:spPr>
        <p:txBody>
          <a:bodyPr lIns="28575" tIns="28575" rIns="28575" bIns="28575" anchor="ctr"/>
          <a:lstStyle/>
          <a:p>
            <a:pPr algn="ctr">
              <a:defRPr sz="3000">
                <a:solidFill>
                  <a:srgbClr val="FFFFFF"/>
                </a:solidFill>
              </a:defRPr>
            </a:pPr>
            <a:endParaRPr sz="1050" b="1" dirty="0">
              <a:solidFill>
                <a:schemeClr val="bg1"/>
              </a:solidFill>
            </a:endParaRPr>
          </a:p>
        </p:txBody>
      </p:sp>
      <p:sp>
        <p:nvSpPr>
          <p:cNvPr id="15" name="Shape">
            <a:extLst>
              <a:ext uri="{FF2B5EF4-FFF2-40B4-BE49-F238E27FC236}">
                <a16:creationId xmlns:a16="http://schemas.microsoft.com/office/drawing/2014/main" id="{68629A13-B598-468D-B93D-C6194668FC05}"/>
              </a:ext>
            </a:extLst>
          </p:cNvPr>
          <p:cNvSpPr/>
          <p:nvPr/>
        </p:nvSpPr>
        <p:spPr>
          <a:xfrm>
            <a:off x="3550542" y="4288000"/>
            <a:ext cx="2552431" cy="2375865"/>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FFCC66"/>
          </a:solidFill>
          <a:ln w="12700">
            <a:miter lim="400000"/>
          </a:ln>
        </p:spPr>
        <p:txBody>
          <a:bodyPr lIns="28575" tIns="28575" rIns="28575" bIns="28575" anchor="ctr"/>
          <a:lstStyle/>
          <a:p>
            <a:pPr lvl="0" algn="ctr"/>
            <a:r>
              <a:rPr lang="tr-TR" sz="1600" dirty="0"/>
              <a:t>Kamu sağlığının korunması, koruyucu hekimlik, tıbbi teşhis, tedavi ve bakım hizmetlerinin yürütülmesi, sağlık hizmetleri ile finansmanının planlanması ve yönetimi</a:t>
            </a:r>
          </a:p>
        </p:txBody>
      </p:sp>
      <p:sp>
        <p:nvSpPr>
          <p:cNvPr id="20" name="Shape">
            <a:extLst>
              <a:ext uri="{FF2B5EF4-FFF2-40B4-BE49-F238E27FC236}">
                <a16:creationId xmlns:a16="http://schemas.microsoft.com/office/drawing/2014/main" id="{514D4CFD-0E59-4641-AD89-8A249C02F367}"/>
              </a:ext>
            </a:extLst>
          </p:cNvPr>
          <p:cNvSpPr/>
          <p:nvPr/>
        </p:nvSpPr>
        <p:spPr>
          <a:xfrm>
            <a:off x="2627784" y="5378151"/>
            <a:ext cx="1144492" cy="214512"/>
          </a:xfrm>
          <a:custGeom>
            <a:avLst/>
            <a:gdLst>
              <a:gd name="connsiteX0" fmla="*/ 20133 w 21626"/>
              <a:gd name="connsiteY0" fmla="*/ 12458 h 21818"/>
              <a:gd name="connsiteX1" fmla="*/ 21563 w 21626"/>
              <a:gd name="connsiteY1" fmla="*/ 11182 h 21818"/>
              <a:gd name="connsiteX2" fmla="*/ 20133 w 21626"/>
              <a:gd name="connsiteY2" fmla="*/ 9905 h 21818"/>
              <a:gd name="connsiteX3" fmla="*/ 18740 w 21626"/>
              <a:gd name="connsiteY3" fmla="*/ 10854 h 21818"/>
              <a:gd name="connsiteX4" fmla="*/ 1137 w 21626"/>
              <a:gd name="connsiteY4" fmla="*/ 10854 h 21818"/>
              <a:gd name="connsiteX5" fmla="*/ 11258 w 21626"/>
              <a:gd name="connsiteY5" fmla="*/ 1822 h 21818"/>
              <a:gd name="connsiteX6" fmla="*/ 18776 w 21626"/>
              <a:gd name="connsiteY6" fmla="*/ 1822 h 21818"/>
              <a:gd name="connsiteX7" fmla="*/ 20170 w 21626"/>
              <a:gd name="connsiteY7" fmla="*/ 2771 h 21818"/>
              <a:gd name="connsiteX8" fmla="*/ 21600 w 21626"/>
              <a:gd name="connsiteY8" fmla="*/ 1494 h 21818"/>
              <a:gd name="connsiteX9" fmla="*/ 20170 w 21626"/>
              <a:gd name="connsiteY9" fmla="*/ 218 h 21818"/>
              <a:gd name="connsiteX10" fmla="*/ 10965 w 21626"/>
              <a:gd name="connsiteY10" fmla="*/ 1167 h 21818"/>
              <a:gd name="connsiteX11" fmla="*/ 0 w 21626"/>
              <a:gd name="connsiteY11" fmla="*/ 10953 h 21818"/>
              <a:gd name="connsiteX12" fmla="*/ 513 w 21626"/>
              <a:gd name="connsiteY12" fmla="*/ 11411 h 21818"/>
              <a:gd name="connsiteX13" fmla="*/ 513 w 21626"/>
              <a:gd name="connsiteY13" fmla="*/ 11476 h 21818"/>
              <a:gd name="connsiteX14" fmla="*/ 587 w 21626"/>
              <a:gd name="connsiteY14" fmla="*/ 11476 h 21818"/>
              <a:gd name="connsiteX15" fmla="*/ 11038 w 21626"/>
              <a:gd name="connsiteY15" fmla="*/ 20803 h 21818"/>
              <a:gd name="connsiteX16" fmla="*/ 18740 w 21626"/>
              <a:gd name="connsiteY16" fmla="*/ 20803 h 21818"/>
              <a:gd name="connsiteX17" fmla="*/ 20133 w 21626"/>
              <a:gd name="connsiteY17" fmla="*/ 21818 h 21818"/>
              <a:gd name="connsiteX18" fmla="*/ 21563 w 21626"/>
              <a:gd name="connsiteY18" fmla="*/ 20542 h 21818"/>
              <a:gd name="connsiteX19" fmla="*/ 20133 w 21626"/>
              <a:gd name="connsiteY19" fmla="*/ 19265 h 21818"/>
              <a:gd name="connsiteX20" fmla="*/ 18776 w 21626"/>
              <a:gd name="connsiteY20" fmla="*/ 20149 h 21818"/>
              <a:gd name="connsiteX21" fmla="*/ 11332 w 21626"/>
              <a:gd name="connsiteY21" fmla="*/ 20149 h 21818"/>
              <a:gd name="connsiteX22" fmla="*/ 1614 w 21626"/>
              <a:gd name="connsiteY22" fmla="*/ 11476 h 21818"/>
              <a:gd name="connsiteX23" fmla="*/ 18740 w 21626"/>
              <a:gd name="connsiteY23" fmla="*/ 11476 h 21818"/>
              <a:gd name="connsiteX24" fmla="*/ 20133 w 21626"/>
              <a:gd name="connsiteY24" fmla="*/ 12458 h 21818"/>
              <a:gd name="connsiteX0" fmla="*/ 20133 w 22137"/>
              <a:gd name="connsiteY0" fmla="*/ 11968 h 21328"/>
              <a:gd name="connsiteX1" fmla="*/ 21563 w 22137"/>
              <a:gd name="connsiteY1" fmla="*/ 10692 h 21328"/>
              <a:gd name="connsiteX2" fmla="*/ 20133 w 22137"/>
              <a:gd name="connsiteY2" fmla="*/ 9415 h 21328"/>
              <a:gd name="connsiteX3" fmla="*/ 18740 w 22137"/>
              <a:gd name="connsiteY3" fmla="*/ 10364 h 21328"/>
              <a:gd name="connsiteX4" fmla="*/ 1137 w 22137"/>
              <a:gd name="connsiteY4" fmla="*/ 10364 h 21328"/>
              <a:gd name="connsiteX5" fmla="*/ 11258 w 22137"/>
              <a:gd name="connsiteY5" fmla="*/ 1332 h 21328"/>
              <a:gd name="connsiteX6" fmla="*/ 18776 w 22137"/>
              <a:gd name="connsiteY6" fmla="*/ 1332 h 21328"/>
              <a:gd name="connsiteX7" fmla="*/ 20170 w 22137"/>
              <a:gd name="connsiteY7" fmla="*/ 2281 h 21328"/>
              <a:gd name="connsiteX8" fmla="*/ 21600 w 22137"/>
              <a:gd name="connsiteY8" fmla="*/ 1004 h 21328"/>
              <a:gd name="connsiteX9" fmla="*/ 10965 w 22137"/>
              <a:gd name="connsiteY9" fmla="*/ 677 h 21328"/>
              <a:gd name="connsiteX10" fmla="*/ 0 w 22137"/>
              <a:gd name="connsiteY10" fmla="*/ 10463 h 21328"/>
              <a:gd name="connsiteX11" fmla="*/ 513 w 22137"/>
              <a:gd name="connsiteY11" fmla="*/ 10921 h 21328"/>
              <a:gd name="connsiteX12" fmla="*/ 513 w 22137"/>
              <a:gd name="connsiteY12" fmla="*/ 10986 h 21328"/>
              <a:gd name="connsiteX13" fmla="*/ 587 w 22137"/>
              <a:gd name="connsiteY13" fmla="*/ 10986 h 21328"/>
              <a:gd name="connsiteX14" fmla="*/ 11038 w 22137"/>
              <a:gd name="connsiteY14" fmla="*/ 20313 h 21328"/>
              <a:gd name="connsiteX15" fmla="*/ 18740 w 22137"/>
              <a:gd name="connsiteY15" fmla="*/ 20313 h 21328"/>
              <a:gd name="connsiteX16" fmla="*/ 20133 w 22137"/>
              <a:gd name="connsiteY16" fmla="*/ 21328 h 21328"/>
              <a:gd name="connsiteX17" fmla="*/ 21563 w 22137"/>
              <a:gd name="connsiteY17" fmla="*/ 20052 h 21328"/>
              <a:gd name="connsiteX18" fmla="*/ 20133 w 22137"/>
              <a:gd name="connsiteY18" fmla="*/ 18775 h 21328"/>
              <a:gd name="connsiteX19" fmla="*/ 18776 w 22137"/>
              <a:gd name="connsiteY19" fmla="*/ 19659 h 21328"/>
              <a:gd name="connsiteX20" fmla="*/ 11332 w 22137"/>
              <a:gd name="connsiteY20" fmla="*/ 19659 h 21328"/>
              <a:gd name="connsiteX21" fmla="*/ 1614 w 22137"/>
              <a:gd name="connsiteY21" fmla="*/ 10986 h 21328"/>
              <a:gd name="connsiteX22" fmla="*/ 18740 w 22137"/>
              <a:gd name="connsiteY22" fmla="*/ 10986 h 21328"/>
              <a:gd name="connsiteX23" fmla="*/ 20133 w 22137"/>
              <a:gd name="connsiteY23" fmla="*/ 11968 h 21328"/>
              <a:gd name="connsiteX0" fmla="*/ 20133 w 21563"/>
              <a:gd name="connsiteY0" fmla="*/ 11659 h 21019"/>
              <a:gd name="connsiteX1" fmla="*/ 21563 w 21563"/>
              <a:gd name="connsiteY1" fmla="*/ 10383 h 21019"/>
              <a:gd name="connsiteX2" fmla="*/ 20133 w 21563"/>
              <a:gd name="connsiteY2" fmla="*/ 9106 h 21019"/>
              <a:gd name="connsiteX3" fmla="*/ 18740 w 21563"/>
              <a:gd name="connsiteY3" fmla="*/ 10055 h 21019"/>
              <a:gd name="connsiteX4" fmla="*/ 1137 w 21563"/>
              <a:gd name="connsiteY4" fmla="*/ 10055 h 21019"/>
              <a:gd name="connsiteX5" fmla="*/ 11258 w 21563"/>
              <a:gd name="connsiteY5" fmla="*/ 1023 h 21019"/>
              <a:gd name="connsiteX6" fmla="*/ 18776 w 21563"/>
              <a:gd name="connsiteY6" fmla="*/ 1023 h 21019"/>
              <a:gd name="connsiteX7" fmla="*/ 20170 w 21563"/>
              <a:gd name="connsiteY7" fmla="*/ 1972 h 21019"/>
              <a:gd name="connsiteX8" fmla="*/ 10965 w 21563"/>
              <a:gd name="connsiteY8" fmla="*/ 368 h 21019"/>
              <a:gd name="connsiteX9" fmla="*/ 0 w 21563"/>
              <a:gd name="connsiteY9" fmla="*/ 10154 h 21019"/>
              <a:gd name="connsiteX10" fmla="*/ 513 w 21563"/>
              <a:gd name="connsiteY10" fmla="*/ 10612 h 21019"/>
              <a:gd name="connsiteX11" fmla="*/ 513 w 21563"/>
              <a:gd name="connsiteY11" fmla="*/ 10677 h 21019"/>
              <a:gd name="connsiteX12" fmla="*/ 587 w 21563"/>
              <a:gd name="connsiteY12" fmla="*/ 10677 h 21019"/>
              <a:gd name="connsiteX13" fmla="*/ 11038 w 21563"/>
              <a:gd name="connsiteY13" fmla="*/ 20004 h 21019"/>
              <a:gd name="connsiteX14" fmla="*/ 18740 w 21563"/>
              <a:gd name="connsiteY14" fmla="*/ 20004 h 21019"/>
              <a:gd name="connsiteX15" fmla="*/ 20133 w 21563"/>
              <a:gd name="connsiteY15" fmla="*/ 21019 h 21019"/>
              <a:gd name="connsiteX16" fmla="*/ 21563 w 21563"/>
              <a:gd name="connsiteY16" fmla="*/ 19743 h 21019"/>
              <a:gd name="connsiteX17" fmla="*/ 20133 w 21563"/>
              <a:gd name="connsiteY17" fmla="*/ 18466 h 21019"/>
              <a:gd name="connsiteX18" fmla="*/ 18776 w 21563"/>
              <a:gd name="connsiteY18" fmla="*/ 19350 h 21019"/>
              <a:gd name="connsiteX19" fmla="*/ 11332 w 21563"/>
              <a:gd name="connsiteY19" fmla="*/ 19350 h 21019"/>
              <a:gd name="connsiteX20" fmla="*/ 1614 w 21563"/>
              <a:gd name="connsiteY20" fmla="*/ 10677 h 21019"/>
              <a:gd name="connsiteX21" fmla="*/ 18740 w 21563"/>
              <a:gd name="connsiteY21" fmla="*/ 10677 h 21019"/>
              <a:gd name="connsiteX22" fmla="*/ 20133 w 21563"/>
              <a:gd name="connsiteY22" fmla="*/ 11659 h 21019"/>
              <a:gd name="connsiteX0" fmla="*/ 20133 w 21563"/>
              <a:gd name="connsiteY0" fmla="*/ 11847 h 21207"/>
              <a:gd name="connsiteX1" fmla="*/ 21563 w 21563"/>
              <a:gd name="connsiteY1" fmla="*/ 10571 h 21207"/>
              <a:gd name="connsiteX2" fmla="*/ 20133 w 21563"/>
              <a:gd name="connsiteY2" fmla="*/ 9294 h 21207"/>
              <a:gd name="connsiteX3" fmla="*/ 18740 w 21563"/>
              <a:gd name="connsiteY3" fmla="*/ 10243 h 21207"/>
              <a:gd name="connsiteX4" fmla="*/ 1137 w 21563"/>
              <a:gd name="connsiteY4" fmla="*/ 10243 h 21207"/>
              <a:gd name="connsiteX5" fmla="*/ 11258 w 21563"/>
              <a:gd name="connsiteY5" fmla="*/ 1211 h 21207"/>
              <a:gd name="connsiteX6" fmla="*/ 18776 w 21563"/>
              <a:gd name="connsiteY6" fmla="*/ 1211 h 21207"/>
              <a:gd name="connsiteX7" fmla="*/ 10965 w 21563"/>
              <a:gd name="connsiteY7" fmla="*/ 556 h 21207"/>
              <a:gd name="connsiteX8" fmla="*/ 0 w 21563"/>
              <a:gd name="connsiteY8" fmla="*/ 10342 h 21207"/>
              <a:gd name="connsiteX9" fmla="*/ 513 w 21563"/>
              <a:gd name="connsiteY9" fmla="*/ 10800 h 21207"/>
              <a:gd name="connsiteX10" fmla="*/ 513 w 21563"/>
              <a:gd name="connsiteY10" fmla="*/ 10865 h 21207"/>
              <a:gd name="connsiteX11" fmla="*/ 587 w 21563"/>
              <a:gd name="connsiteY11" fmla="*/ 10865 h 21207"/>
              <a:gd name="connsiteX12" fmla="*/ 11038 w 21563"/>
              <a:gd name="connsiteY12" fmla="*/ 20192 h 21207"/>
              <a:gd name="connsiteX13" fmla="*/ 18740 w 21563"/>
              <a:gd name="connsiteY13" fmla="*/ 20192 h 21207"/>
              <a:gd name="connsiteX14" fmla="*/ 20133 w 21563"/>
              <a:gd name="connsiteY14" fmla="*/ 21207 h 21207"/>
              <a:gd name="connsiteX15" fmla="*/ 21563 w 21563"/>
              <a:gd name="connsiteY15" fmla="*/ 19931 h 21207"/>
              <a:gd name="connsiteX16" fmla="*/ 20133 w 21563"/>
              <a:gd name="connsiteY16" fmla="*/ 18654 h 21207"/>
              <a:gd name="connsiteX17" fmla="*/ 18776 w 21563"/>
              <a:gd name="connsiteY17" fmla="*/ 19538 h 21207"/>
              <a:gd name="connsiteX18" fmla="*/ 11332 w 21563"/>
              <a:gd name="connsiteY18" fmla="*/ 19538 h 21207"/>
              <a:gd name="connsiteX19" fmla="*/ 1614 w 21563"/>
              <a:gd name="connsiteY19" fmla="*/ 10865 h 21207"/>
              <a:gd name="connsiteX20" fmla="*/ 18740 w 21563"/>
              <a:gd name="connsiteY20" fmla="*/ 10865 h 21207"/>
              <a:gd name="connsiteX21" fmla="*/ 20133 w 21563"/>
              <a:gd name="connsiteY21" fmla="*/ 11847 h 21207"/>
              <a:gd name="connsiteX0" fmla="*/ 20133 w 21563"/>
              <a:gd name="connsiteY0" fmla="*/ 11291 h 20651"/>
              <a:gd name="connsiteX1" fmla="*/ 21563 w 21563"/>
              <a:gd name="connsiteY1" fmla="*/ 10015 h 20651"/>
              <a:gd name="connsiteX2" fmla="*/ 20133 w 21563"/>
              <a:gd name="connsiteY2" fmla="*/ 8738 h 20651"/>
              <a:gd name="connsiteX3" fmla="*/ 18740 w 21563"/>
              <a:gd name="connsiteY3" fmla="*/ 9687 h 20651"/>
              <a:gd name="connsiteX4" fmla="*/ 1137 w 21563"/>
              <a:gd name="connsiteY4" fmla="*/ 9687 h 20651"/>
              <a:gd name="connsiteX5" fmla="*/ 11258 w 21563"/>
              <a:gd name="connsiteY5" fmla="*/ 655 h 20651"/>
              <a:gd name="connsiteX6" fmla="*/ 10965 w 21563"/>
              <a:gd name="connsiteY6" fmla="*/ 0 h 20651"/>
              <a:gd name="connsiteX7" fmla="*/ 0 w 21563"/>
              <a:gd name="connsiteY7" fmla="*/ 9786 h 20651"/>
              <a:gd name="connsiteX8" fmla="*/ 513 w 21563"/>
              <a:gd name="connsiteY8" fmla="*/ 10244 h 20651"/>
              <a:gd name="connsiteX9" fmla="*/ 513 w 21563"/>
              <a:gd name="connsiteY9" fmla="*/ 10309 h 20651"/>
              <a:gd name="connsiteX10" fmla="*/ 587 w 21563"/>
              <a:gd name="connsiteY10" fmla="*/ 10309 h 20651"/>
              <a:gd name="connsiteX11" fmla="*/ 11038 w 21563"/>
              <a:gd name="connsiteY11" fmla="*/ 19636 h 20651"/>
              <a:gd name="connsiteX12" fmla="*/ 18740 w 21563"/>
              <a:gd name="connsiteY12" fmla="*/ 19636 h 20651"/>
              <a:gd name="connsiteX13" fmla="*/ 20133 w 21563"/>
              <a:gd name="connsiteY13" fmla="*/ 20651 h 20651"/>
              <a:gd name="connsiteX14" fmla="*/ 21563 w 21563"/>
              <a:gd name="connsiteY14" fmla="*/ 19375 h 20651"/>
              <a:gd name="connsiteX15" fmla="*/ 20133 w 21563"/>
              <a:gd name="connsiteY15" fmla="*/ 18098 h 20651"/>
              <a:gd name="connsiteX16" fmla="*/ 18776 w 21563"/>
              <a:gd name="connsiteY16" fmla="*/ 18982 h 20651"/>
              <a:gd name="connsiteX17" fmla="*/ 11332 w 21563"/>
              <a:gd name="connsiteY17" fmla="*/ 18982 h 20651"/>
              <a:gd name="connsiteX18" fmla="*/ 1614 w 21563"/>
              <a:gd name="connsiteY18" fmla="*/ 10309 h 20651"/>
              <a:gd name="connsiteX19" fmla="*/ 18740 w 21563"/>
              <a:gd name="connsiteY19" fmla="*/ 10309 h 20651"/>
              <a:gd name="connsiteX20" fmla="*/ 20133 w 21563"/>
              <a:gd name="connsiteY20" fmla="*/ 11291 h 20651"/>
              <a:gd name="connsiteX0" fmla="*/ 20133 w 21563"/>
              <a:gd name="connsiteY0" fmla="*/ 11291 h 20651"/>
              <a:gd name="connsiteX1" fmla="*/ 21563 w 21563"/>
              <a:gd name="connsiteY1" fmla="*/ 10015 h 20651"/>
              <a:gd name="connsiteX2" fmla="*/ 20133 w 21563"/>
              <a:gd name="connsiteY2" fmla="*/ 8738 h 20651"/>
              <a:gd name="connsiteX3" fmla="*/ 18740 w 21563"/>
              <a:gd name="connsiteY3" fmla="*/ 9687 h 20651"/>
              <a:gd name="connsiteX4" fmla="*/ 1137 w 21563"/>
              <a:gd name="connsiteY4" fmla="*/ 9687 h 20651"/>
              <a:gd name="connsiteX5" fmla="*/ 10965 w 21563"/>
              <a:gd name="connsiteY5" fmla="*/ 0 h 20651"/>
              <a:gd name="connsiteX6" fmla="*/ 0 w 21563"/>
              <a:gd name="connsiteY6" fmla="*/ 9786 h 20651"/>
              <a:gd name="connsiteX7" fmla="*/ 513 w 21563"/>
              <a:gd name="connsiteY7" fmla="*/ 10244 h 20651"/>
              <a:gd name="connsiteX8" fmla="*/ 513 w 21563"/>
              <a:gd name="connsiteY8" fmla="*/ 10309 h 20651"/>
              <a:gd name="connsiteX9" fmla="*/ 587 w 21563"/>
              <a:gd name="connsiteY9" fmla="*/ 10309 h 20651"/>
              <a:gd name="connsiteX10" fmla="*/ 11038 w 21563"/>
              <a:gd name="connsiteY10" fmla="*/ 19636 h 20651"/>
              <a:gd name="connsiteX11" fmla="*/ 18740 w 21563"/>
              <a:gd name="connsiteY11" fmla="*/ 19636 h 20651"/>
              <a:gd name="connsiteX12" fmla="*/ 20133 w 21563"/>
              <a:gd name="connsiteY12" fmla="*/ 20651 h 20651"/>
              <a:gd name="connsiteX13" fmla="*/ 21563 w 21563"/>
              <a:gd name="connsiteY13" fmla="*/ 19375 h 20651"/>
              <a:gd name="connsiteX14" fmla="*/ 20133 w 21563"/>
              <a:gd name="connsiteY14" fmla="*/ 18098 h 20651"/>
              <a:gd name="connsiteX15" fmla="*/ 18776 w 21563"/>
              <a:gd name="connsiteY15" fmla="*/ 18982 h 20651"/>
              <a:gd name="connsiteX16" fmla="*/ 11332 w 21563"/>
              <a:gd name="connsiteY16" fmla="*/ 18982 h 20651"/>
              <a:gd name="connsiteX17" fmla="*/ 1614 w 21563"/>
              <a:gd name="connsiteY17" fmla="*/ 10309 h 20651"/>
              <a:gd name="connsiteX18" fmla="*/ 18740 w 21563"/>
              <a:gd name="connsiteY18" fmla="*/ 10309 h 20651"/>
              <a:gd name="connsiteX19" fmla="*/ 20133 w 21563"/>
              <a:gd name="connsiteY19" fmla="*/ 11291 h 20651"/>
              <a:gd name="connsiteX0" fmla="*/ 20133 w 21563"/>
              <a:gd name="connsiteY0" fmla="*/ 2553 h 11913"/>
              <a:gd name="connsiteX1" fmla="*/ 21563 w 21563"/>
              <a:gd name="connsiteY1" fmla="*/ 1277 h 11913"/>
              <a:gd name="connsiteX2" fmla="*/ 20133 w 21563"/>
              <a:gd name="connsiteY2" fmla="*/ 0 h 11913"/>
              <a:gd name="connsiteX3" fmla="*/ 18740 w 21563"/>
              <a:gd name="connsiteY3" fmla="*/ 949 h 11913"/>
              <a:gd name="connsiteX4" fmla="*/ 1137 w 21563"/>
              <a:gd name="connsiteY4" fmla="*/ 949 h 11913"/>
              <a:gd name="connsiteX5" fmla="*/ 0 w 21563"/>
              <a:gd name="connsiteY5" fmla="*/ 1048 h 11913"/>
              <a:gd name="connsiteX6" fmla="*/ 513 w 21563"/>
              <a:gd name="connsiteY6" fmla="*/ 1506 h 11913"/>
              <a:gd name="connsiteX7" fmla="*/ 513 w 21563"/>
              <a:gd name="connsiteY7" fmla="*/ 1571 h 11913"/>
              <a:gd name="connsiteX8" fmla="*/ 587 w 21563"/>
              <a:gd name="connsiteY8" fmla="*/ 1571 h 11913"/>
              <a:gd name="connsiteX9" fmla="*/ 11038 w 21563"/>
              <a:gd name="connsiteY9" fmla="*/ 10898 h 11913"/>
              <a:gd name="connsiteX10" fmla="*/ 18740 w 21563"/>
              <a:gd name="connsiteY10" fmla="*/ 10898 h 11913"/>
              <a:gd name="connsiteX11" fmla="*/ 20133 w 21563"/>
              <a:gd name="connsiteY11" fmla="*/ 11913 h 11913"/>
              <a:gd name="connsiteX12" fmla="*/ 21563 w 21563"/>
              <a:gd name="connsiteY12" fmla="*/ 10637 h 11913"/>
              <a:gd name="connsiteX13" fmla="*/ 20133 w 21563"/>
              <a:gd name="connsiteY13" fmla="*/ 9360 h 11913"/>
              <a:gd name="connsiteX14" fmla="*/ 18776 w 21563"/>
              <a:gd name="connsiteY14" fmla="*/ 10244 h 11913"/>
              <a:gd name="connsiteX15" fmla="*/ 11332 w 21563"/>
              <a:gd name="connsiteY15" fmla="*/ 10244 h 11913"/>
              <a:gd name="connsiteX16" fmla="*/ 1614 w 21563"/>
              <a:gd name="connsiteY16" fmla="*/ 1571 h 11913"/>
              <a:gd name="connsiteX17" fmla="*/ 18740 w 21563"/>
              <a:gd name="connsiteY17" fmla="*/ 1571 h 11913"/>
              <a:gd name="connsiteX18" fmla="*/ 20133 w 21563"/>
              <a:gd name="connsiteY18" fmla="*/ 2553 h 11913"/>
              <a:gd name="connsiteX0" fmla="*/ 20133 w 21600"/>
              <a:gd name="connsiteY0" fmla="*/ 2553 h 11913"/>
              <a:gd name="connsiteX1" fmla="*/ 21563 w 21600"/>
              <a:gd name="connsiteY1" fmla="*/ 1277 h 11913"/>
              <a:gd name="connsiteX2" fmla="*/ 20133 w 21600"/>
              <a:gd name="connsiteY2" fmla="*/ 0 h 11913"/>
              <a:gd name="connsiteX3" fmla="*/ 18740 w 21600"/>
              <a:gd name="connsiteY3" fmla="*/ 949 h 11913"/>
              <a:gd name="connsiteX4" fmla="*/ 1137 w 21600"/>
              <a:gd name="connsiteY4" fmla="*/ 949 h 11913"/>
              <a:gd name="connsiteX5" fmla="*/ 0 w 21600"/>
              <a:gd name="connsiteY5" fmla="*/ 1048 h 11913"/>
              <a:gd name="connsiteX6" fmla="*/ 513 w 21600"/>
              <a:gd name="connsiteY6" fmla="*/ 1506 h 11913"/>
              <a:gd name="connsiteX7" fmla="*/ 513 w 21600"/>
              <a:gd name="connsiteY7" fmla="*/ 1571 h 11913"/>
              <a:gd name="connsiteX8" fmla="*/ 587 w 21600"/>
              <a:gd name="connsiteY8" fmla="*/ 1571 h 11913"/>
              <a:gd name="connsiteX9" fmla="*/ 11038 w 21600"/>
              <a:gd name="connsiteY9" fmla="*/ 10898 h 11913"/>
              <a:gd name="connsiteX10" fmla="*/ 18740 w 21600"/>
              <a:gd name="connsiteY10" fmla="*/ 10898 h 11913"/>
              <a:gd name="connsiteX11" fmla="*/ 20133 w 21600"/>
              <a:gd name="connsiteY11" fmla="*/ 11913 h 11913"/>
              <a:gd name="connsiteX12" fmla="*/ 21563 w 21600"/>
              <a:gd name="connsiteY12" fmla="*/ 10637 h 11913"/>
              <a:gd name="connsiteX13" fmla="*/ 18776 w 21600"/>
              <a:gd name="connsiteY13" fmla="*/ 10244 h 11913"/>
              <a:gd name="connsiteX14" fmla="*/ 11332 w 21600"/>
              <a:gd name="connsiteY14" fmla="*/ 10244 h 11913"/>
              <a:gd name="connsiteX15" fmla="*/ 1614 w 21600"/>
              <a:gd name="connsiteY15" fmla="*/ 1571 h 11913"/>
              <a:gd name="connsiteX16" fmla="*/ 18740 w 21600"/>
              <a:gd name="connsiteY16" fmla="*/ 1571 h 11913"/>
              <a:gd name="connsiteX17" fmla="*/ 20133 w 21600"/>
              <a:gd name="connsiteY17" fmla="*/ 2553 h 11913"/>
              <a:gd name="connsiteX0" fmla="*/ 20133 w 22071"/>
              <a:gd name="connsiteY0" fmla="*/ 2553 h 11913"/>
              <a:gd name="connsiteX1" fmla="*/ 21563 w 22071"/>
              <a:gd name="connsiteY1" fmla="*/ 1277 h 11913"/>
              <a:gd name="connsiteX2" fmla="*/ 20133 w 22071"/>
              <a:gd name="connsiteY2" fmla="*/ 0 h 11913"/>
              <a:gd name="connsiteX3" fmla="*/ 18740 w 22071"/>
              <a:gd name="connsiteY3" fmla="*/ 949 h 11913"/>
              <a:gd name="connsiteX4" fmla="*/ 1137 w 22071"/>
              <a:gd name="connsiteY4" fmla="*/ 949 h 11913"/>
              <a:gd name="connsiteX5" fmla="*/ 0 w 22071"/>
              <a:gd name="connsiteY5" fmla="*/ 1048 h 11913"/>
              <a:gd name="connsiteX6" fmla="*/ 513 w 22071"/>
              <a:gd name="connsiteY6" fmla="*/ 1506 h 11913"/>
              <a:gd name="connsiteX7" fmla="*/ 513 w 22071"/>
              <a:gd name="connsiteY7" fmla="*/ 1571 h 11913"/>
              <a:gd name="connsiteX8" fmla="*/ 587 w 22071"/>
              <a:gd name="connsiteY8" fmla="*/ 1571 h 11913"/>
              <a:gd name="connsiteX9" fmla="*/ 11038 w 22071"/>
              <a:gd name="connsiteY9" fmla="*/ 10898 h 11913"/>
              <a:gd name="connsiteX10" fmla="*/ 18740 w 22071"/>
              <a:gd name="connsiteY10" fmla="*/ 10898 h 11913"/>
              <a:gd name="connsiteX11" fmla="*/ 20133 w 22071"/>
              <a:gd name="connsiteY11" fmla="*/ 11913 h 11913"/>
              <a:gd name="connsiteX12" fmla="*/ 21563 w 22071"/>
              <a:gd name="connsiteY12" fmla="*/ 10637 h 11913"/>
              <a:gd name="connsiteX13" fmla="*/ 11332 w 22071"/>
              <a:gd name="connsiteY13" fmla="*/ 10244 h 11913"/>
              <a:gd name="connsiteX14" fmla="*/ 1614 w 22071"/>
              <a:gd name="connsiteY14" fmla="*/ 1571 h 11913"/>
              <a:gd name="connsiteX15" fmla="*/ 18740 w 22071"/>
              <a:gd name="connsiteY15" fmla="*/ 1571 h 11913"/>
              <a:gd name="connsiteX16" fmla="*/ 20133 w 22071"/>
              <a:gd name="connsiteY16" fmla="*/ 2553 h 11913"/>
              <a:gd name="connsiteX0" fmla="*/ 20133 w 21563"/>
              <a:gd name="connsiteY0" fmla="*/ 2553 h 11927"/>
              <a:gd name="connsiteX1" fmla="*/ 21563 w 21563"/>
              <a:gd name="connsiteY1" fmla="*/ 1277 h 11927"/>
              <a:gd name="connsiteX2" fmla="*/ 20133 w 21563"/>
              <a:gd name="connsiteY2" fmla="*/ 0 h 11927"/>
              <a:gd name="connsiteX3" fmla="*/ 18740 w 21563"/>
              <a:gd name="connsiteY3" fmla="*/ 949 h 11927"/>
              <a:gd name="connsiteX4" fmla="*/ 1137 w 21563"/>
              <a:gd name="connsiteY4" fmla="*/ 949 h 11927"/>
              <a:gd name="connsiteX5" fmla="*/ 0 w 21563"/>
              <a:gd name="connsiteY5" fmla="*/ 1048 h 11927"/>
              <a:gd name="connsiteX6" fmla="*/ 513 w 21563"/>
              <a:gd name="connsiteY6" fmla="*/ 1506 h 11927"/>
              <a:gd name="connsiteX7" fmla="*/ 513 w 21563"/>
              <a:gd name="connsiteY7" fmla="*/ 1571 h 11927"/>
              <a:gd name="connsiteX8" fmla="*/ 587 w 21563"/>
              <a:gd name="connsiteY8" fmla="*/ 1571 h 11927"/>
              <a:gd name="connsiteX9" fmla="*/ 11038 w 21563"/>
              <a:gd name="connsiteY9" fmla="*/ 10898 h 11927"/>
              <a:gd name="connsiteX10" fmla="*/ 18740 w 21563"/>
              <a:gd name="connsiteY10" fmla="*/ 10898 h 11927"/>
              <a:gd name="connsiteX11" fmla="*/ 20133 w 21563"/>
              <a:gd name="connsiteY11" fmla="*/ 11913 h 11927"/>
              <a:gd name="connsiteX12" fmla="*/ 11332 w 21563"/>
              <a:gd name="connsiteY12" fmla="*/ 10244 h 11927"/>
              <a:gd name="connsiteX13" fmla="*/ 1614 w 21563"/>
              <a:gd name="connsiteY13" fmla="*/ 1571 h 11927"/>
              <a:gd name="connsiteX14" fmla="*/ 18740 w 21563"/>
              <a:gd name="connsiteY14" fmla="*/ 1571 h 11927"/>
              <a:gd name="connsiteX15" fmla="*/ 20133 w 21563"/>
              <a:gd name="connsiteY15" fmla="*/ 2553 h 11927"/>
              <a:gd name="connsiteX0" fmla="*/ 20133 w 21563"/>
              <a:gd name="connsiteY0" fmla="*/ 2553 h 11913"/>
              <a:gd name="connsiteX1" fmla="*/ 21563 w 21563"/>
              <a:gd name="connsiteY1" fmla="*/ 1277 h 11913"/>
              <a:gd name="connsiteX2" fmla="*/ 20133 w 21563"/>
              <a:gd name="connsiteY2" fmla="*/ 0 h 11913"/>
              <a:gd name="connsiteX3" fmla="*/ 18740 w 21563"/>
              <a:gd name="connsiteY3" fmla="*/ 949 h 11913"/>
              <a:gd name="connsiteX4" fmla="*/ 1137 w 21563"/>
              <a:gd name="connsiteY4" fmla="*/ 949 h 11913"/>
              <a:gd name="connsiteX5" fmla="*/ 0 w 21563"/>
              <a:gd name="connsiteY5" fmla="*/ 1048 h 11913"/>
              <a:gd name="connsiteX6" fmla="*/ 513 w 21563"/>
              <a:gd name="connsiteY6" fmla="*/ 1506 h 11913"/>
              <a:gd name="connsiteX7" fmla="*/ 513 w 21563"/>
              <a:gd name="connsiteY7" fmla="*/ 1571 h 11913"/>
              <a:gd name="connsiteX8" fmla="*/ 587 w 21563"/>
              <a:gd name="connsiteY8" fmla="*/ 1571 h 11913"/>
              <a:gd name="connsiteX9" fmla="*/ 11038 w 21563"/>
              <a:gd name="connsiteY9" fmla="*/ 10898 h 11913"/>
              <a:gd name="connsiteX10" fmla="*/ 20133 w 21563"/>
              <a:gd name="connsiteY10" fmla="*/ 11913 h 11913"/>
              <a:gd name="connsiteX11" fmla="*/ 11332 w 21563"/>
              <a:gd name="connsiteY11" fmla="*/ 10244 h 11913"/>
              <a:gd name="connsiteX12" fmla="*/ 1614 w 21563"/>
              <a:gd name="connsiteY12" fmla="*/ 1571 h 11913"/>
              <a:gd name="connsiteX13" fmla="*/ 18740 w 21563"/>
              <a:gd name="connsiteY13" fmla="*/ 1571 h 11913"/>
              <a:gd name="connsiteX14" fmla="*/ 20133 w 21563"/>
              <a:gd name="connsiteY14" fmla="*/ 2553 h 11913"/>
              <a:gd name="connsiteX0" fmla="*/ 20133 w 21563"/>
              <a:gd name="connsiteY0" fmla="*/ 2553 h 10898"/>
              <a:gd name="connsiteX1" fmla="*/ 21563 w 21563"/>
              <a:gd name="connsiteY1" fmla="*/ 1277 h 10898"/>
              <a:gd name="connsiteX2" fmla="*/ 20133 w 21563"/>
              <a:gd name="connsiteY2" fmla="*/ 0 h 10898"/>
              <a:gd name="connsiteX3" fmla="*/ 18740 w 21563"/>
              <a:gd name="connsiteY3" fmla="*/ 949 h 10898"/>
              <a:gd name="connsiteX4" fmla="*/ 1137 w 21563"/>
              <a:gd name="connsiteY4" fmla="*/ 949 h 10898"/>
              <a:gd name="connsiteX5" fmla="*/ 0 w 21563"/>
              <a:gd name="connsiteY5" fmla="*/ 1048 h 10898"/>
              <a:gd name="connsiteX6" fmla="*/ 513 w 21563"/>
              <a:gd name="connsiteY6" fmla="*/ 1506 h 10898"/>
              <a:gd name="connsiteX7" fmla="*/ 513 w 21563"/>
              <a:gd name="connsiteY7" fmla="*/ 1571 h 10898"/>
              <a:gd name="connsiteX8" fmla="*/ 587 w 21563"/>
              <a:gd name="connsiteY8" fmla="*/ 1571 h 10898"/>
              <a:gd name="connsiteX9" fmla="*/ 11038 w 21563"/>
              <a:gd name="connsiteY9" fmla="*/ 10898 h 10898"/>
              <a:gd name="connsiteX10" fmla="*/ 11332 w 21563"/>
              <a:gd name="connsiteY10" fmla="*/ 10244 h 10898"/>
              <a:gd name="connsiteX11" fmla="*/ 1614 w 21563"/>
              <a:gd name="connsiteY11" fmla="*/ 1571 h 10898"/>
              <a:gd name="connsiteX12" fmla="*/ 18740 w 21563"/>
              <a:gd name="connsiteY12" fmla="*/ 1571 h 10898"/>
              <a:gd name="connsiteX13" fmla="*/ 20133 w 21563"/>
              <a:gd name="connsiteY13" fmla="*/ 2553 h 10898"/>
              <a:gd name="connsiteX0" fmla="*/ 20133 w 21563"/>
              <a:gd name="connsiteY0" fmla="*/ 2553 h 10898"/>
              <a:gd name="connsiteX1" fmla="*/ 21563 w 21563"/>
              <a:gd name="connsiteY1" fmla="*/ 1277 h 10898"/>
              <a:gd name="connsiteX2" fmla="*/ 20133 w 21563"/>
              <a:gd name="connsiteY2" fmla="*/ 0 h 10898"/>
              <a:gd name="connsiteX3" fmla="*/ 18740 w 21563"/>
              <a:gd name="connsiteY3" fmla="*/ 949 h 10898"/>
              <a:gd name="connsiteX4" fmla="*/ 1137 w 21563"/>
              <a:gd name="connsiteY4" fmla="*/ 949 h 10898"/>
              <a:gd name="connsiteX5" fmla="*/ 0 w 21563"/>
              <a:gd name="connsiteY5" fmla="*/ 1048 h 10898"/>
              <a:gd name="connsiteX6" fmla="*/ 513 w 21563"/>
              <a:gd name="connsiteY6" fmla="*/ 1506 h 10898"/>
              <a:gd name="connsiteX7" fmla="*/ 513 w 21563"/>
              <a:gd name="connsiteY7" fmla="*/ 1571 h 10898"/>
              <a:gd name="connsiteX8" fmla="*/ 587 w 21563"/>
              <a:gd name="connsiteY8" fmla="*/ 1571 h 10898"/>
              <a:gd name="connsiteX9" fmla="*/ 11038 w 21563"/>
              <a:gd name="connsiteY9" fmla="*/ 10898 h 10898"/>
              <a:gd name="connsiteX10" fmla="*/ 1614 w 21563"/>
              <a:gd name="connsiteY10" fmla="*/ 1571 h 10898"/>
              <a:gd name="connsiteX11" fmla="*/ 18740 w 21563"/>
              <a:gd name="connsiteY11" fmla="*/ 1571 h 10898"/>
              <a:gd name="connsiteX12" fmla="*/ 20133 w 21563"/>
              <a:gd name="connsiteY12" fmla="*/ 2553 h 10898"/>
              <a:gd name="connsiteX0" fmla="*/ 20133 w 21563"/>
              <a:gd name="connsiteY0" fmla="*/ 2553 h 2553"/>
              <a:gd name="connsiteX1" fmla="*/ 21563 w 21563"/>
              <a:gd name="connsiteY1" fmla="*/ 1277 h 2553"/>
              <a:gd name="connsiteX2" fmla="*/ 20133 w 21563"/>
              <a:gd name="connsiteY2" fmla="*/ 0 h 2553"/>
              <a:gd name="connsiteX3" fmla="*/ 18740 w 21563"/>
              <a:gd name="connsiteY3" fmla="*/ 949 h 2553"/>
              <a:gd name="connsiteX4" fmla="*/ 1137 w 21563"/>
              <a:gd name="connsiteY4" fmla="*/ 949 h 2553"/>
              <a:gd name="connsiteX5" fmla="*/ 0 w 21563"/>
              <a:gd name="connsiteY5" fmla="*/ 1048 h 2553"/>
              <a:gd name="connsiteX6" fmla="*/ 513 w 21563"/>
              <a:gd name="connsiteY6" fmla="*/ 1506 h 2553"/>
              <a:gd name="connsiteX7" fmla="*/ 513 w 21563"/>
              <a:gd name="connsiteY7" fmla="*/ 1571 h 2553"/>
              <a:gd name="connsiteX8" fmla="*/ 587 w 21563"/>
              <a:gd name="connsiteY8" fmla="*/ 1571 h 2553"/>
              <a:gd name="connsiteX9" fmla="*/ 1614 w 21563"/>
              <a:gd name="connsiteY9" fmla="*/ 1571 h 2553"/>
              <a:gd name="connsiteX10" fmla="*/ 18740 w 21563"/>
              <a:gd name="connsiteY10" fmla="*/ 1571 h 2553"/>
              <a:gd name="connsiteX11" fmla="*/ 20133 w 21563"/>
              <a:gd name="connsiteY11" fmla="*/ 2553 h 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63" h="2553" extrusionOk="0">
                <a:moveTo>
                  <a:pt x="20133" y="2553"/>
                </a:moveTo>
                <a:cubicBezTo>
                  <a:pt x="20940" y="2553"/>
                  <a:pt x="21563" y="1964"/>
                  <a:pt x="21563" y="1277"/>
                </a:cubicBezTo>
                <a:cubicBezTo>
                  <a:pt x="21563" y="589"/>
                  <a:pt x="20903" y="0"/>
                  <a:pt x="20133" y="0"/>
                </a:cubicBezTo>
                <a:cubicBezTo>
                  <a:pt x="19473" y="0"/>
                  <a:pt x="18923" y="393"/>
                  <a:pt x="18740" y="949"/>
                </a:cubicBezTo>
                <a:lnTo>
                  <a:pt x="1137" y="949"/>
                </a:lnTo>
                <a:lnTo>
                  <a:pt x="0" y="1048"/>
                </a:lnTo>
                <a:lnTo>
                  <a:pt x="513" y="1506"/>
                </a:lnTo>
                <a:lnTo>
                  <a:pt x="513" y="1571"/>
                </a:lnTo>
                <a:lnTo>
                  <a:pt x="587" y="1571"/>
                </a:lnTo>
                <a:lnTo>
                  <a:pt x="1614" y="1571"/>
                </a:lnTo>
                <a:lnTo>
                  <a:pt x="18740" y="1571"/>
                </a:lnTo>
                <a:cubicBezTo>
                  <a:pt x="18923" y="2128"/>
                  <a:pt x="19473" y="2553"/>
                  <a:pt x="20133" y="2553"/>
                </a:cubicBezTo>
                <a:close/>
              </a:path>
            </a:pathLst>
          </a:custGeom>
          <a:solidFill>
            <a:schemeClr val="tx1"/>
          </a:solidFill>
          <a:ln w="12700">
            <a:miter lim="400000"/>
          </a:ln>
        </p:spPr>
        <p:txBody>
          <a:bodyPr lIns="28575" tIns="28575" rIns="28575" bIns="28575" anchor="ctr"/>
          <a:lstStyle/>
          <a:p>
            <a:pPr algn="ctr">
              <a:defRPr sz="3000">
                <a:solidFill>
                  <a:srgbClr val="FFFFFF"/>
                </a:solidFill>
              </a:defRPr>
            </a:pPr>
            <a:endParaRPr sz="1050" b="1" dirty="0">
              <a:solidFill>
                <a:schemeClr val="bg1"/>
              </a:solidFill>
            </a:endParaRPr>
          </a:p>
        </p:txBody>
      </p:sp>
      <p:sp>
        <p:nvSpPr>
          <p:cNvPr id="10" name="Shape">
            <a:extLst>
              <a:ext uri="{FF2B5EF4-FFF2-40B4-BE49-F238E27FC236}">
                <a16:creationId xmlns:a16="http://schemas.microsoft.com/office/drawing/2014/main" id="{183CDA71-77A4-4309-AB11-D882B8F8403D}"/>
              </a:ext>
            </a:extLst>
          </p:cNvPr>
          <p:cNvSpPr/>
          <p:nvPr/>
        </p:nvSpPr>
        <p:spPr>
          <a:xfrm>
            <a:off x="1457809" y="4820625"/>
            <a:ext cx="1977098" cy="1329564"/>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EC0A40"/>
          </a:solidFill>
          <a:ln w="12700">
            <a:miter lim="400000"/>
          </a:ln>
        </p:spPr>
        <p:txBody>
          <a:bodyPr lIns="28575" tIns="28575" rIns="28575" bIns="28575" anchor="ctr"/>
          <a:lstStyle/>
          <a:p>
            <a:pPr algn="ctr"/>
            <a:r>
              <a:rPr lang="tr-TR" sz="1800" dirty="0"/>
              <a:t>Sağlık ve cinsel hayata ilişkin kişisel verilerin işlenmesi</a:t>
            </a:r>
            <a:endParaRPr lang="fr-CA" sz="2000" b="1" dirty="0"/>
          </a:p>
        </p:txBody>
      </p:sp>
      <p:sp>
        <p:nvSpPr>
          <p:cNvPr id="22" name="Shape">
            <a:extLst>
              <a:ext uri="{FF2B5EF4-FFF2-40B4-BE49-F238E27FC236}">
                <a16:creationId xmlns:a16="http://schemas.microsoft.com/office/drawing/2014/main" id="{F022EFFA-32E8-458C-A6C3-ABEA33234543}"/>
              </a:ext>
            </a:extLst>
          </p:cNvPr>
          <p:cNvSpPr/>
          <p:nvPr/>
        </p:nvSpPr>
        <p:spPr>
          <a:xfrm>
            <a:off x="547188" y="3686683"/>
            <a:ext cx="1144492" cy="214512"/>
          </a:xfrm>
          <a:custGeom>
            <a:avLst/>
            <a:gdLst>
              <a:gd name="connsiteX0" fmla="*/ 20133 w 21626"/>
              <a:gd name="connsiteY0" fmla="*/ 12458 h 21818"/>
              <a:gd name="connsiteX1" fmla="*/ 21563 w 21626"/>
              <a:gd name="connsiteY1" fmla="*/ 11182 h 21818"/>
              <a:gd name="connsiteX2" fmla="*/ 20133 w 21626"/>
              <a:gd name="connsiteY2" fmla="*/ 9905 h 21818"/>
              <a:gd name="connsiteX3" fmla="*/ 18740 w 21626"/>
              <a:gd name="connsiteY3" fmla="*/ 10854 h 21818"/>
              <a:gd name="connsiteX4" fmla="*/ 1137 w 21626"/>
              <a:gd name="connsiteY4" fmla="*/ 10854 h 21818"/>
              <a:gd name="connsiteX5" fmla="*/ 11258 w 21626"/>
              <a:gd name="connsiteY5" fmla="*/ 1822 h 21818"/>
              <a:gd name="connsiteX6" fmla="*/ 18776 w 21626"/>
              <a:gd name="connsiteY6" fmla="*/ 1822 h 21818"/>
              <a:gd name="connsiteX7" fmla="*/ 20170 w 21626"/>
              <a:gd name="connsiteY7" fmla="*/ 2771 h 21818"/>
              <a:gd name="connsiteX8" fmla="*/ 21600 w 21626"/>
              <a:gd name="connsiteY8" fmla="*/ 1494 h 21818"/>
              <a:gd name="connsiteX9" fmla="*/ 20170 w 21626"/>
              <a:gd name="connsiteY9" fmla="*/ 218 h 21818"/>
              <a:gd name="connsiteX10" fmla="*/ 10965 w 21626"/>
              <a:gd name="connsiteY10" fmla="*/ 1167 h 21818"/>
              <a:gd name="connsiteX11" fmla="*/ 0 w 21626"/>
              <a:gd name="connsiteY11" fmla="*/ 10953 h 21818"/>
              <a:gd name="connsiteX12" fmla="*/ 513 w 21626"/>
              <a:gd name="connsiteY12" fmla="*/ 11411 h 21818"/>
              <a:gd name="connsiteX13" fmla="*/ 513 w 21626"/>
              <a:gd name="connsiteY13" fmla="*/ 11476 h 21818"/>
              <a:gd name="connsiteX14" fmla="*/ 587 w 21626"/>
              <a:gd name="connsiteY14" fmla="*/ 11476 h 21818"/>
              <a:gd name="connsiteX15" fmla="*/ 11038 w 21626"/>
              <a:gd name="connsiteY15" fmla="*/ 20803 h 21818"/>
              <a:gd name="connsiteX16" fmla="*/ 18740 w 21626"/>
              <a:gd name="connsiteY16" fmla="*/ 20803 h 21818"/>
              <a:gd name="connsiteX17" fmla="*/ 20133 w 21626"/>
              <a:gd name="connsiteY17" fmla="*/ 21818 h 21818"/>
              <a:gd name="connsiteX18" fmla="*/ 21563 w 21626"/>
              <a:gd name="connsiteY18" fmla="*/ 20542 h 21818"/>
              <a:gd name="connsiteX19" fmla="*/ 20133 w 21626"/>
              <a:gd name="connsiteY19" fmla="*/ 19265 h 21818"/>
              <a:gd name="connsiteX20" fmla="*/ 18776 w 21626"/>
              <a:gd name="connsiteY20" fmla="*/ 20149 h 21818"/>
              <a:gd name="connsiteX21" fmla="*/ 11332 w 21626"/>
              <a:gd name="connsiteY21" fmla="*/ 20149 h 21818"/>
              <a:gd name="connsiteX22" fmla="*/ 1614 w 21626"/>
              <a:gd name="connsiteY22" fmla="*/ 11476 h 21818"/>
              <a:gd name="connsiteX23" fmla="*/ 18740 w 21626"/>
              <a:gd name="connsiteY23" fmla="*/ 11476 h 21818"/>
              <a:gd name="connsiteX24" fmla="*/ 20133 w 21626"/>
              <a:gd name="connsiteY24" fmla="*/ 12458 h 21818"/>
              <a:gd name="connsiteX0" fmla="*/ 20133 w 22137"/>
              <a:gd name="connsiteY0" fmla="*/ 11968 h 21328"/>
              <a:gd name="connsiteX1" fmla="*/ 21563 w 22137"/>
              <a:gd name="connsiteY1" fmla="*/ 10692 h 21328"/>
              <a:gd name="connsiteX2" fmla="*/ 20133 w 22137"/>
              <a:gd name="connsiteY2" fmla="*/ 9415 h 21328"/>
              <a:gd name="connsiteX3" fmla="*/ 18740 w 22137"/>
              <a:gd name="connsiteY3" fmla="*/ 10364 h 21328"/>
              <a:gd name="connsiteX4" fmla="*/ 1137 w 22137"/>
              <a:gd name="connsiteY4" fmla="*/ 10364 h 21328"/>
              <a:gd name="connsiteX5" fmla="*/ 11258 w 22137"/>
              <a:gd name="connsiteY5" fmla="*/ 1332 h 21328"/>
              <a:gd name="connsiteX6" fmla="*/ 18776 w 22137"/>
              <a:gd name="connsiteY6" fmla="*/ 1332 h 21328"/>
              <a:gd name="connsiteX7" fmla="*/ 20170 w 22137"/>
              <a:gd name="connsiteY7" fmla="*/ 2281 h 21328"/>
              <a:gd name="connsiteX8" fmla="*/ 21600 w 22137"/>
              <a:gd name="connsiteY8" fmla="*/ 1004 h 21328"/>
              <a:gd name="connsiteX9" fmla="*/ 10965 w 22137"/>
              <a:gd name="connsiteY9" fmla="*/ 677 h 21328"/>
              <a:gd name="connsiteX10" fmla="*/ 0 w 22137"/>
              <a:gd name="connsiteY10" fmla="*/ 10463 h 21328"/>
              <a:gd name="connsiteX11" fmla="*/ 513 w 22137"/>
              <a:gd name="connsiteY11" fmla="*/ 10921 h 21328"/>
              <a:gd name="connsiteX12" fmla="*/ 513 w 22137"/>
              <a:gd name="connsiteY12" fmla="*/ 10986 h 21328"/>
              <a:gd name="connsiteX13" fmla="*/ 587 w 22137"/>
              <a:gd name="connsiteY13" fmla="*/ 10986 h 21328"/>
              <a:gd name="connsiteX14" fmla="*/ 11038 w 22137"/>
              <a:gd name="connsiteY14" fmla="*/ 20313 h 21328"/>
              <a:gd name="connsiteX15" fmla="*/ 18740 w 22137"/>
              <a:gd name="connsiteY15" fmla="*/ 20313 h 21328"/>
              <a:gd name="connsiteX16" fmla="*/ 20133 w 22137"/>
              <a:gd name="connsiteY16" fmla="*/ 21328 h 21328"/>
              <a:gd name="connsiteX17" fmla="*/ 21563 w 22137"/>
              <a:gd name="connsiteY17" fmla="*/ 20052 h 21328"/>
              <a:gd name="connsiteX18" fmla="*/ 20133 w 22137"/>
              <a:gd name="connsiteY18" fmla="*/ 18775 h 21328"/>
              <a:gd name="connsiteX19" fmla="*/ 18776 w 22137"/>
              <a:gd name="connsiteY19" fmla="*/ 19659 h 21328"/>
              <a:gd name="connsiteX20" fmla="*/ 11332 w 22137"/>
              <a:gd name="connsiteY20" fmla="*/ 19659 h 21328"/>
              <a:gd name="connsiteX21" fmla="*/ 1614 w 22137"/>
              <a:gd name="connsiteY21" fmla="*/ 10986 h 21328"/>
              <a:gd name="connsiteX22" fmla="*/ 18740 w 22137"/>
              <a:gd name="connsiteY22" fmla="*/ 10986 h 21328"/>
              <a:gd name="connsiteX23" fmla="*/ 20133 w 22137"/>
              <a:gd name="connsiteY23" fmla="*/ 11968 h 21328"/>
              <a:gd name="connsiteX0" fmla="*/ 20133 w 21563"/>
              <a:gd name="connsiteY0" fmla="*/ 11659 h 21019"/>
              <a:gd name="connsiteX1" fmla="*/ 21563 w 21563"/>
              <a:gd name="connsiteY1" fmla="*/ 10383 h 21019"/>
              <a:gd name="connsiteX2" fmla="*/ 20133 w 21563"/>
              <a:gd name="connsiteY2" fmla="*/ 9106 h 21019"/>
              <a:gd name="connsiteX3" fmla="*/ 18740 w 21563"/>
              <a:gd name="connsiteY3" fmla="*/ 10055 h 21019"/>
              <a:gd name="connsiteX4" fmla="*/ 1137 w 21563"/>
              <a:gd name="connsiteY4" fmla="*/ 10055 h 21019"/>
              <a:gd name="connsiteX5" fmla="*/ 11258 w 21563"/>
              <a:gd name="connsiteY5" fmla="*/ 1023 h 21019"/>
              <a:gd name="connsiteX6" fmla="*/ 18776 w 21563"/>
              <a:gd name="connsiteY6" fmla="*/ 1023 h 21019"/>
              <a:gd name="connsiteX7" fmla="*/ 20170 w 21563"/>
              <a:gd name="connsiteY7" fmla="*/ 1972 h 21019"/>
              <a:gd name="connsiteX8" fmla="*/ 10965 w 21563"/>
              <a:gd name="connsiteY8" fmla="*/ 368 h 21019"/>
              <a:gd name="connsiteX9" fmla="*/ 0 w 21563"/>
              <a:gd name="connsiteY9" fmla="*/ 10154 h 21019"/>
              <a:gd name="connsiteX10" fmla="*/ 513 w 21563"/>
              <a:gd name="connsiteY10" fmla="*/ 10612 h 21019"/>
              <a:gd name="connsiteX11" fmla="*/ 513 w 21563"/>
              <a:gd name="connsiteY11" fmla="*/ 10677 h 21019"/>
              <a:gd name="connsiteX12" fmla="*/ 587 w 21563"/>
              <a:gd name="connsiteY12" fmla="*/ 10677 h 21019"/>
              <a:gd name="connsiteX13" fmla="*/ 11038 w 21563"/>
              <a:gd name="connsiteY13" fmla="*/ 20004 h 21019"/>
              <a:gd name="connsiteX14" fmla="*/ 18740 w 21563"/>
              <a:gd name="connsiteY14" fmla="*/ 20004 h 21019"/>
              <a:gd name="connsiteX15" fmla="*/ 20133 w 21563"/>
              <a:gd name="connsiteY15" fmla="*/ 21019 h 21019"/>
              <a:gd name="connsiteX16" fmla="*/ 21563 w 21563"/>
              <a:gd name="connsiteY16" fmla="*/ 19743 h 21019"/>
              <a:gd name="connsiteX17" fmla="*/ 20133 w 21563"/>
              <a:gd name="connsiteY17" fmla="*/ 18466 h 21019"/>
              <a:gd name="connsiteX18" fmla="*/ 18776 w 21563"/>
              <a:gd name="connsiteY18" fmla="*/ 19350 h 21019"/>
              <a:gd name="connsiteX19" fmla="*/ 11332 w 21563"/>
              <a:gd name="connsiteY19" fmla="*/ 19350 h 21019"/>
              <a:gd name="connsiteX20" fmla="*/ 1614 w 21563"/>
              <a:gd name="connsiteY20" fmla="*/ 10677 h 21019"/>
              <a:gd name="connsiteX21" fmla="*/ 18740 w 21563"/>
              <a:gd name="connsiteY21" fmla="*/ 10677 h 21019"/>
              <a:gd name="connsiteX22" fmla="*/ 20133 w 21563"/>
              <a:gd name="connsiteY22" fmla="*/ 11659 h 21019"/>
              <a:gd name="connsiteX0" fmla="*/ 20133 w 21563"/>
              <a:gd name="connsiteY0" fmla="*/ 11847 h 21207"/>
              <a:gd name="connsiteX1" fmla="*/ 21563 w 21563"/>
              <a:gd name="connsiteY1" fmla="*/ 10571 h 21207"/>
              <a:gd name="connsiteX2" fmla="*/ 20133 w 21563"/>
              <a:gd name="connsiteY2" fmla="*/ 9294 h 21207"/>
              <a:gd name="connsiteX3" fmla="*/ 18740 w 21563"/>
              <a:gd name="connsiteY3" fmla="*/ 10243 h 21207"/>
              <a:gd name="connsiteX4" fmla="*/ 1137 w 21563"/>
              <a:gd name="connsiteY4" fmla="*/ 10243 h 21207"/>
              <a:gd name="connsiteX5" fmla="*/ 11258 w 21563"/>
              <a:gd name="connsiteY5" fmla="*/ 1211 h 21207"/>
              <a:gd name="connsiteX6" fmla="*/ 18776 w 21563"/>
              <a:gd name="connsiteY6" fmla="*/ 1211 h 21207"/>
              <a:gd name="connsiteX7" fmla="*/ 10965 w 21563"/>
              <a:gd name="connsiteY7" fmla="*/ 556 h 21207"/>
              <a:gd name="connsiteX8" fmla="*/ 0 w 21563"/>
              <a:gd name="connsiteY8" fmla="*/ 10342 h 21207"/>
              <a:gd name="connsiteX9" fmla="*/ 513 w 21563"/>
              <a:gd name="connsiteY9" fmla="*/ 10800 h 21207"/>
              <a:gd name="connsiteX10" fmla="*/ 513 w 21563"/>
              <a:gd name="connsiteY10" fmla="*/ 10865 h 21207"/>
              <a:gd name="connsiteX11" fmla="*/ 587 w 21563"/>
              <a:gd name="connsiteY11" fmla="*/ 10865 h 21207"/>
              <a:gd name="connsiteX12" fmla="*/ 11038 w 21563"/>
              <a:gd name="connsiteY12" fmla="*/ 20192 h 21207"/>
              <a:gd name="connsiteX13" fmla="*/ 18740 w 21563"/>
              <a:gd name="connsiteY13" fmla="*/ 20192 h 21207"/>
              <a:gd name="connsiteX14" fmla="*/ 20133 w 21563"/>
              <a:gd name="connsiteY14" fmla="*/ 21207 h 21207"/>
              <a:gd name="connsiteX15" fmla="*/ 21563 w 21563"/>
              <a:gd name="connsiteY15" fmla="*/ 19931 h 21207"/>
              <a:gd name="connsiteX16" fmla="*/ 20133 w 21563"/>
              <a:gd name="connsiteY16" fmla="*/ 18654 h 21207"/>
              <a:gd name="connsiteX17" fmla="*/ 18776 w 21563"/>
              <a:gd name="connsiteY17" fmla="*/ 19538 h 21207"/>
              <a:gd name="connsiteX18" fmla="*/ 11332 w 21563"/>
              <a:gd name="connsiteY18" fmla="*/ 19538 h 21207"/>
              <a:gd name="connsiteX19" fmla="*/ 1614 w 21563"/>
              <a:gd name="connsiteY19" fmla="*/ 10865 h 21207"/>
              <a:gd name="connsiteX20" fmla="*/ 18740 w 21563"/>
              <a:gd name="connsiteY20" fmla="*/ 10865 h 21207"/>
              <a:gd name="connsiteX21" fmla="*/ 20133 w 21563"/>
              <a:gd name="connsiteY21" fmla="*/ 11847 h 21207"/>
              <a:gd name="connsiteX0" fmla="*/ 20133 w 21563"/>
              <a:gd name="connsiteY0" fmla="*/ 11291 h 20651"/>
              <a:gd name="connsiteX1" fmla="*/ 21563 w 21563"/>
              <a:gd name="connsiteY1" fmla="*/ 10015 h 20651"/>
              <a:gd name="connsiteX2" fmla="*/ 20133 w 21563"/>
              <a:gd name="connsiteY2" fmla="*/ 8738 h 20651"/>
              <a:gd name="connsiteX3" fmla="*/ 18740 w 21563"/>
              <a:gd name="connsiteY3" fmla="*/ 9687 h 20651"/>
              <a:gd name="connsiteX4" fmla="*/ 1137 w 21563"/>
              <a:gd name="connsiteY4" fmla="*/ 9687 h 20651"/>
              <a:gd name="connsiteX5" fmla="*/ 11258 w 21563"/>
              <a:gd name="connsiteY5" fmla="*/ 655 h 20651"/>
              <a:gd name="connsiteX6" fmla="*/ 10965 w 21563"/>
              <a:gd name="connsiteY6" fmla="*/ 0 h 20651"/>
              <a:gd name="connsiteX7" fmla="*/ 0 w 21563"/>
              <a:gd name="connsiteY7" fmla="*/ 9786 h 20651"/>
              <a:gd name="connsiteX8" fmla="*/ 513 w 21563"/>
              <a:gd name="connsiteY8" fmla="*/ 10244 h 20651"/>
              <a:gd name="connsiteX9" fmla="*/ 513 w 21563"/>
              <a:gd name="connsiteY9" fmla="*/ 10309 h 20651"/>
              <a:gd name="connsiteX10" fmla="*/ 587 w 21563"/>
              <a:gd name="connsiteY10" fmla="*/ 10309 h 20651"/>
              <a:gd name="connsiteX11" fmla="*/ 11038 w 21563"/>
              <a:gd name="connsiteY11" fmla="*/ 19636 h 20651"/>
              <a:gd name="connsiteX12" fmla="*/ 18740 w 21563"/>
              <a:gd name="connsiteY12" fmla="*/ 19636 h 20651"/>
              <a:gd name="connsiteX13" fmla="*/ 20133 w 21563"/>
              <a:gd name="connsiteY13" fmla="*/ 20651 h 20651"/>
              <a:gd name="connsiteX14" fmla="*/ 21563 w 21563"/>
              <a:gd name="connsiteY14" fmla="*/ 19375 h 20651"/>
              <a:gd name="connsiteX15" fmla="*/ 20133 w 21563"/>
              <a:gd name="connsiteY15" fmla="*/ 18098 h 20651"/>
              <a:gd name="connsiteX16" fmla="*/ 18776 w 21563"/>
              <a:gd name="connsiteY16" fmla="*/ 18982 h 20651"/>
              <a:gd name="connsiteX17" fmla="*/ 11332 w 21563"/>
              <a:gd name="connsiteY17" fmla="*/ 18982 h 20651"/>
              <a:gd name="connsiteX18" fmla="*/ 1614 w 21563"/>
              <a:gd name="connsiteY18" fmla="*/ 10309 h 20651"/>
              <a:gd name="connsiteX19" fmla="*/ 18740 w 21563"/>
              <a:gd name="connsiteY19" fmla="*/ 10309 h 20651"/>
              <a:gd name="connsiteX20" fmla="*/ 20133 w 21563"/>
              <a:gd name="connsiteY20" fmla="*/ 11291 h 20651"/>
              <a:gd name="connsiteX0" fmla="*/ 20133 w 21563"/>
              <a:gd name="connsiteY0" fmla="*/ 11291 h 20651"/>
              <a:gd name="connsiteX1" fmla="*/ 21563 w 21563"/>
              <a:gd name="connsiteY1" fmla="*/ 10015 h 20651"/>
              <a:gd name="connsiteX2" fmla="*/ 20133 w 21563"/>
              <a:gd name="connsiteY2" fmla="*/ 8738 h 20651"/>
              <a:gd name="connsiteX3" fmla="*/ 18740 w 21563"/>
              <a:gd name="connsiteY3" fmla="*/ 9687 h 20651"/>
              <a:gd name="connsiteX4" fmla="*/ 1137 w 21563"/>
              <a:gd name="connsiteY4" fmla="*/ 9687 h 20651"/>
              <a:gd name="connsiteX5" fmla="*/ 10965 w 21563"/>
              <a:gd name="connsiteY5" fmla="*/ 0 h 20651"/>
              <a:gd name="connsiteX6" fmla="*/ 0 w 21563"/>
              <a:gd name="connsiteY6" fmla="*/ 9786 h 20651"/>
              <a:gd name="connsiteX7" fmla="*/ 513 w 21563"/>
              <a:gd name="connsiteY7" fmla="*/ 10244 h 20651"/>
              <a:gd name="connsiteX8" fmla="*/ 513 w 21563"/>
              <a:gd name="connsiteY8" fmla="*/ 10309 h 20651"/>
              <a:gd name="connsiteX9" fmla="*/ 587 w 21563"/>
              <a:gd name="connsiteY9" fmla="*/ 10309 h 20651"/>
              <a:gd name="connsiteX10" fmla="*/ 11038 w 21563"/>
              <a:gd name="connsiteY10" fmla="*/ 19636 h 20651"/>
              <a:gd name="connsiteX11" fmla="*/ 18740 w 21563"/>
              <a:gd name="connsiteY11" fmla="*/ 19636 h 20651"/>
              <a:gd name="connsiteX12" fmla="*/ 20133 w 21563"/>
              <a:gd name="connsiteY12" fmla="*/ 20651 h 20651"/>
              <a:gd name="connsiteX13" fmla="*/ 21563 w 21563"/>
              <a:gd name="connsiteY13" fmla="*/ 19375 h 20651"/>
              <a:gd name="connsiteX14" fmla="*/ 20133 w 21563"/>
              <a:gd name="connsiteY14" fmla="*/ 18098 h 20651"/>
              <a:gd name="connsiteX15" fmla="*/ 18776 w 21563"/>
              <a:gd name="connsiteY15" fmla="*/ 18982 h 20651"/>
              <a:gd name="connsiteX16" fmla="*/ 11332 w 21563"/>
              <a:gd name="connsiteY16" fmla="*/ 18982 h 20651"/>
              <a:gd name="connsiteX17" fmla="*/ 1614 w 21563"/>
              <a:gd name="connsiteY17" fmla="*/ 10309 h 20651"/>
              <a:gd name="connsiteX18" fmla="*/ 18740 w 21563"/>
              <a:gd name="connsiteY18" fmla="*/ 10309 h 20651"/>
              <a:gd name="connsiteX19" fmla="*/ 20133 w 21563"/>
              <a:gd name="connsiteY19" fmla="*/ 11291 h 20651"/>
              <a:gd name="connsiteX0" fmla="*/ 20133 w 21563"/>
              <a:gd name="connsiteY0" fmla="*/ 2553 h 11913"/>
              <a:gd name="connsiteX1" fmla="*/ 21563 w 21563"/>
              <a:gd name="connsiteY1" fmla="*/ 1277 h 11913"/>
              <a:gd name="connsiteX2" fmla="*/ 20133 w 21563"/>
              <a:gd name="connsiteY2" fmla="*/ 0 h 11913"/>
              <a:gd name="connsiteX3" fmla="*/ 18740 w 21563"/>
              <a:gd name="connsiteY3" fmla="*/ 949 h 11913"/>
              <a:gd name="connsiteX4" fmla="*/ 1137 w 21563"/>
              <a:gd name="connsiteY4" fmla="*/ 949 h 11913"/>
              <a:gd name="connsiteX5" fmla="*/ 0 w 21563"/>
              <a:gd name="connsiteY5" fmla="*/ 1048 h 11913"/>
              <a:gd name="connsiteX6" fmla="*/ 513 w 21563"/>
              <a:gd name="connsiteY6" fmla="*/ 1506 h 11913"/>
              <a:gd name="connsiteX7" fmla="*/ 513 w 21563"/>
              <a:gd name="connsiteY7" fmla="*/ 1571 h 11913"/>
              <a:gd name="connsiteX8" fmla="*/ 587 w 21563"/>
              <a:gd name="connsiteY8" fmla="*/ 1571 h 11913"/>
              <a:gd name="connsiteX9" fmla="*/ 11038 w 21563"/>
              <a:gd name="connsiteY9" fmla="*/ 10898 h 11913"/>
              <a:gd name="connsiteX10" fmla="*/ 18740 w 21563"/>
              <a:gd name="connsiteY10" fmla="*/ 10898 h 11913"/>
              <a:gd name="connsiteX11" fmla="*/ 20133 w 21563"/>
              <a:gd name="connsiteY11" fmla="*/ 11913 h 11913"/>
              <a:gd name="connsiteX12" fmla="*/ 21563 w 21563"/>
              <a:gd name="connsiteY12" fmla="*/ 10637 h 11913"/>
              <a:gd name="connsiteX13" fmla="*/ 20133 w 21563"/>
              <a:gd name="connsiteY13" fmla="*/ 9360 h 11913"/>
              <a:gd name="connsiteX14" fmla="*/ 18776 w 21563"/>
              <a:gd name="connsiteY14" fmla="*/ 10244 h 11913"/>
              <a:gd name="connsiteX15" fmla="*/ 11332 w 21563"/>
              <a:gd name="connsiteY15" fmla="*/ 10244 h 11913"/>
              <a:gd name="connsiteX16" fmla="*/ 1614 w 21563"/>
              <a:gd name="connsiteY16" fmla="*/ 1571 h 11913"/>
              <a:gd name="connsiteX17" fmla="*/ 18740 w 21563"/>
              <a:gd name="connsiteY17" fmla="*/ 1571 h 11913"/>
              <a:gd name="connsiteX18" fmla="*/ 20133 w 21563"/>
              <a:gd name="connsiteY18" fmla="*/ 2553 h 11913"/>
              <a:gd name="connsiteX0" fmla="*/ 20133 w 21600"/>
              <a:gd name="connsiteY0" fmla="*/ 2553 h 11913"/>
              <a:gd name="connsiteX1" fmla="*/ 21563 w 21600"/>
              <a:gd name="connsiteY1" fmla="*/ 1277 h 11913"/>
              <a:gd name="connsiteX2" fmla="*/ 20133 w 21600"/>
              <a:gd name="connsiteY2" fmla="*/ 0 h 11913"/>
              <a:gd name="connsiteX3" fmla="*/ 18740 w 21600"/>
              <a:gd name="connsiteY3" fmla="*/ 949 h 11913"/>
              <a:gd name="connsiteX4" fmla="*/ 1137 w 21600"/>
              <a:gd name="connsiteY4" fmla="*/ 949 h 11913"/>
              <a:gd name="connsiteX5" fmla="*/ 0 w 21600"/>
              <a:gd name="connsiteY5" fmla="*/ 1048 h 11913"/>
              <a:gd name="connsiteX6" fmla="*/ 513 w 21600"/>
              <a:gd name="connsiteY6" fmla="*/ 1506 h 11913"/>
              <a:gd name="connsiteX7" fmla="*/ 513 w 21600"/>
              <a:gd name="connsiteY7" fmla="*/ 1571 h 11913"/>
              <a:gd name="connsiteX8" fmla="*/ 587 w 21600"/>
              <a:gd name="connsiteY8" fmla="*/ 1571 h 11913"/>
              <a:gd name="connsiteX9" fmla="*/ 11038 w 21600"/>
              <a:gd name="connsiteY9" fmla="*/ 10898 h 11913"/>
              <a:gd name="connsiteX10" fmla="*/ 18740 w 21600"/>
              <a:gd name="connsiteY10" fmla="*/ 10898 h 11913"/>
              <a:gd name="connsiteX11" fmla="*/ 20133 w 21600"/>
              <a:gd name="connsiteY11" fmla="*/ 11913 h 11913"/>
              <a:gd name="connsiteX12" fmla="*/ 21563 w 21600"/>
              <a:gd name="connsiteY12" fmla="*/ 10637 h 11913"/>
              <a:gd name="connsiteX13" fmla="*/ 18776 w 21600"/>
              <a:gd name="connsiteY13" fmla="*/ 10244 h 11913"/>
              <a:gd name="connsiteX14" fmla="*/ 11332 w 21600"/>
              <a:gd name="connsiteY14" fmla="*/ 10244 h 11913"/>
              <a:gd name="connsiteX15" fmla="*/ 1614 w 21600"/>
              <a:gd name="connsiteY15" fmla="*/ 1571 h 11913"/>
              <a:gd name="connsiteX16" fmla="*/ 18740 w 21600"/>
              <a:gd name="connsiteY16" fmla="*/ 1571 h 11913"/>
              <a:gd name="connsiteX17" fmla="*/ 20133 w 21600"/>
              <a:gd name="connsiteY17" fmla="*/ 2553 h 11913"/>
              <a:gd name="connsiteX0" fmla="*/ 20133 w 22071"/>
              <a:gd name="connsiteY0" fmla="*/ 2553 h 11913"/>
              <a:gd name="connsiteX1" fmla="*/ 21563 w 22071"/>
              <a:gd name="connsiteY1" fmla="*/ 1277 h 11913"/>
              <a:gd name="connsiteX2" fmla="*/ 20133 w 22071"/>
              <a:gd name="connsiteY2" fmla="*/ 0 h 11913"/>
              <a:gd name="connsiteX3" fmla="*/ 18740 w 22071"/>
              <a:gd name="connsiteY3" fmla="*/ 949 h 11913"/>
              <a:gd name="connsiteX4" fmla="*/ 1137 w 22071"/>
              <a:gd name="connsiteY4" fmla="*/ 949 h 11913"/>
              <a:gd name="connsiteX5" fmla="*/ 0 w 22071"/>
              <a:gd name="connsiteY5" fmla="*/ 1048 h 11913"/>
              <a:gd name="connsiteX6" fmla="*/ 513 w 22071"/>
              <a:gd name="connsiteY6" fmla="*/ 1506 h 11913"/>
              <a:gd name="connsiteX7" fmla="*/ 513 w 22071"/>
              <a:gd name="connsiteY7" fmla="*/ 1571 h 11913"/>
              <a:gd name="connsiteX8" fmla="*/ 587 w 22071"/>
              <a:gd name="connsiteY8" fmla="*/ 1571 h 11913"/>
              <a:gd name="connsiteX9" fmla="*/ 11038 w 22071"/>
              <a:gd name="connsiteY9" fmla="*/ 10898 h 11913"/>
              <a:gd name="connsiteX10" fmla="*/ 18740 w 22071"/>
              <a:gd name="connsiteY10" fmla="*/ 10898 h 11913"/>
              <a:gd name="connsiteX11" fmla="*/ 20133 w 22071"/>
              <a:gd name="connsiteY11" fmla="*/ 11913 h 11913"/>
              <a:gd name="connsiteX12" fmla="*/ 21563 w 22071"/>
              <a:gd name="connsiteY12" fmla="*/ 10637 h 11913"/>
              <a:gd name="connsiteX13" fmla="*/ 11332 w 22071"/>
              <a:gd name="connsiteY13" fmla="*/ 10244 h 11913"/>
              <a:gd name="connsiteX14" fmla="*/ 1614 w 22071"/>
              <a:gd name="connsiteY14" fmla="*/ 1571 h 11913"/>
              <a:gd name="connsiteX15" fmla="*/ 18740 w 22071"/>
              <a:gd name="connsiteY15" fmla="*/ 1571 h 11913"/>
              <a:gd name="connsiteX16" fmla="*/ 20133 w 22071"/>
              <a:gd name="connsiteY16" fmla="*/ 2553 h 11913"/>
              <a:gd name="connsiteX0" fmla="*/ 20133 w 21563"/>
              <a:gd name="connsiteY0" fmla="*/ 2553 h 11927"/>
              <a:gd name="connsiteX1" fmla="*/ 21563 w 21563"/>
              <a:gd name="connsiteY1" fmla="*/ 1277 h 11927"/>
              <a:gd name="connsiteX2" fmla="*/ 20133 w 21563"/>
              <a:gd name="connsiteY2" fmla="*/ 0 h 11927"/>
              <a:gd name="connsiteX3" fmla="*/ 18740 w 21563"/>
              <a:gd name="connsiteY3" fmla="*/ 949 h 11927"/>
              <a:gd name="connsiteX4" fmla="*/ 1137 w 21563"/>
              <a:gd name="connsiteY4" fmla="*/ 949 h 11927"/>
              <a:gd name="connsiteX5" fmla="*/ 0 w 21563"/>
              <a:gd name="connsiteY5" fmla="*/ 1048 h 11927"/>
              <a:gd name="connsiteX6" fmla="*/ 513 w 21563"/>
              <a:gd name="connsiteY6" fmla="*/ 1506 h 11927"/>
              <a:gd name="connsiteX7" fmla="*/ 513 w 21563"/>
              <a:gd name="connsiteY7" fmla="*/ 1571 h 11927"/>
              <a:gd name="connsiteX8" fmla="*/ 587 w 21563"/>
              <a:gd name="connsiteY8" fmla="*/ 1571 h 11927"/>
              <a:gd name="connsiteX9" fmla="*/ 11038 w 21563"/>
              <a:gd name="connsiteY9" fmla="*/ 10898 h 11927"/>
              <a:gd name="connsiteX10" fmla="*/ 18740 w 21563"/>
              <a:gd name="connsiteY10" fmla="*/ 10898 h 11927"/>
              <a:gd name="connsiteX11" fmla="*/ 20133 w 21563"/>
              <a:gd name="connsiteY11" fmla="*/ 11913 h 11927"/>
              <a:gd name="connsiteX12" fmla="*/ 11332 w 21563"/>
              <a:gd name="connsiteY12" fmla="*/ 10244 h 11927"/>
              <a:gd name="connsiteX13" fmla="*/ 1614 w 21563"/>
              <a:gd name="connsiteY13" fmla="*/ 1571 h 11927"/>
              <a:gd name="connsiteX14" fmla="*/ 18740 w 21563"/>
              <a:gd name="connsiteY14" fmla="*/ 1571 h 11927"/>
              <a:gd name="connsiteX15" fmla="*/ 20133 w 21563"/>
              <a:gd name="connsiteY15" fmla="*/ 2553 h 11927"/>
              <a:gd name="connsiteX0" fmla="*/ 20133 w 21563"/>
              <a:gd name="connsiteY0" fmla="*/ 2553 h 11913"/>
              <a:gd name="connsiteX1" fmla="*/ 21563 w 21563"/>
              <a:gd name="connsiteY1" fmla="*/ 1277 h 11913"/>
              <a:gd name="connsiteX2" fmla="*/ 20133 w 21563"/>
              <a:gd name="connsiteY2" fmla="*/ 0 h 11913"/>
              <a:gd name="connsiteX3" fmla="*/ 18740 w 21563"/>
              <a:gd name="connsiteY3" fmla="*/ 949 h 11913"/>
              <a:gd name="connsiteX4" fmla="*/ 1137 w 21563"/>
              <a:gd name="connsiteY4" fmla="*/ 949 h 11913"/>
              <a:gd name="connsiteX5" fmla="*/ 0 w 21563"/>
              <a:gd name="connsiteY5" fmla="*/ 1048 h 11913"/>
              <a:gd name="connsiteX6" fmla="*/ 513 w 21563"/>
              <a:gd name="connsiteY6" fmla="*/ 1506 h 11913"/>
              <a:gd name="connsiteX7" fmla="*/ 513 w 21563"/>
              <a:gd name="connsiteY7" fmla="*/ 1571 h 11913"/>
              <a:gd name="connsiteX8" fmla="*/ 587 w 21563"/>
              <a:gd name="connsiteY8" fmla="*/ 1571 h 11913"/>
              <a:gd name="connsiteX9" fmla="*/ 11038 w 21563"/>
              <a:gd name="connsiteY9" fmla="*/ 10898 h 11913"/>
              <a:gd name="connsiteX10" fmla="*/ 20133 w 21563"/>
              <a:gd name="connsiteY10" fmla="*/ 11913 h 11913"/>
              <a:gd name="connsiteX11" fmla="*/ 11332 w 21563"/>
              <a:gd name="connsiteY11" fmla="*/ 10244 h 11913"/>
              <a:gd name="connsiteX12" fmla="*/ 1614 w 21563"/>
              <a:gd name="connsiteY12" fmla="*/ 1571 h 11913"/>
              <a:gd name="connsiteX13" fmla="*/ 18740 w 21563"/>
              <a:gd name="connsiteY13" fmla="*/ 1571 h 11913"/>
              <a:gd name="connsiteX14" fmla="*/ 20133 w 21563"/>
              <a:gd name="connsiteY14" fmla="*/ 2553 h 11913"/>
              <a:gd name="connsiteX0" fmla="*/ 20133 w 21563"/>
              <a:gd name="connsiteY0" fmla="*/ 2553 h 10898"/>
              <a:gd name="connsiteX1" fmla="*/ 21563 w 21563"/>
              <a:gd name="connsiteY1" fmla="*/ 1277 h 10898"/>
              <a:gd name="connsiteX2" fmla="*/ 20133 w 21563"/>
              <a:gd name="connsiteY2" fmla="*/ 0 h 10898"/>
              <a:gd name="connsiteX3" fmla="*/ 18740 w 21563"/>
              <a:gd name="connsiteY3" fmla="*/ 949 h 10898"/>
              <a:gd name="connsiteX4" fmla="*/ 1137 w 21563"/>
              <a:gd name="connsiteY4" fmla="*/ 949 h 10898"/>
              <a:gd name="connsiteX5" fmla="*/ 0 w 21563"/>
              <a:gd name="connsiteY5" fmla="*/ 1048 h 10898"/>
              <a:gd name="connsiteX6" fmla="*/ 513 w 21563"/>
              <a:gd name="connsiteY6" fmla="*/ 1506 h 10898"/>
              <a:gd name="connsiteX7" fmla="*/ 513 w 21563"/>
              <a:gd name="connsiteY7" fmla="*/ 1571 h 10898"/>
              <a:gd name="connsiteX8" fmla="*/ 587 w 21563"/>
              <a:gd name="connsiteY8" fmla="*/ 1571 h 10898"/>
              <a:gd name="connsiteX9" fmla="*/ 11038 w 21563"/>
              <a:gd name="connsiteY9" fmla="*/ 10898 h 10898"/>
              <a:gd name="connsiteX10" fmla="*/ 11332 w 21563"/>
              <a:gd name="connsiteY10" fmla="*/ 10244 h 10898"/>
              <a:gd name="connsiteX11" fmla="*/ 1614 w 21563"/>
              <a:gd name="connsiteY11" fmla="*/ 1571 h 10898"/>
              <a:gd name="connsiteX12" fmla="*/ 18740 w 21563"/>
              <a:gd name="connsiteY12" fmla="*/ 1571 h 10898"/>
              <a:gd name="connsiteX13" fmla="*/ 20133 w 21563"/>
              <a:gd name="connsiteY13" fmla="*/ 2553 h 10898"/>
              <a:gd name="connsiteX0" fmla="*/ 20133 w 21563"/>
              <a:gd name="connsiteY0" fmla="*/ 2553 h 10898"/>
              <a:gd name="connsiteX1" fmla="*/ 21563 w 21563"/>
              <a:gd name="connsiteY1" fmla="*/ 1277 h 10898"/>
              <a:gd name="connsiteX2" fmla="*/ 20133 w 21563"/>
              <a:gd name="connsiteY2" fmla="*/ 0 h 10898"/>
              <a:gd name="connsiteX3" fmla="*/ 18740 w 21563"/>
              <a:gd name="connsiteY3" fmla="*/ 949 h 10898"/>
              <a:gd name="connsiteX4" fmla="*/ 1137 w 21563"/>
              <a:gd name="connsiteY4" fmla="*/ 949 h 10898"/>
              <a:gd name="connsiteX5" fmla="*/ 0 w 21563"/>
              <a:gd name="connsiteY5" fmla="*/ 1048 h 10898"/>
              <a:gd name="connsiteX6" fmla="*/ 513 w 21563"/>
              <a:gd name="connsiteY6" fmla="*/ 1506 h 10898"/>
              <a:gd name="connsiteX7" fmla="*/ 513 w 21563"/>
              <a:gd name="connsiteY7" fmla="*/ 1571 h 10898"/>
              <a:gd name="connsiteX8" fmla="*/ 587 w 21563"/>
              <a:gd name="connsiteY8" fmla="*/ 1571 h 10898"/>
              <a:gd name="connsiteX9" fmla="*/ 11038 w 21563"/>
              <a:gd name="connsiteY9" fmla="*/ 10898 h 10898"/>
              <a:gd name="connsiteX10" fmla="*/ 1614 w 21563"/>
              <a:gd name="connsiteY10" fmla="*/ 1571 h 10898"/>
              <a:gd name="connsiteX11" fmla="*/ 18740 w 21563"/>
              <a:gd name="connsiteY11" fmla="*/ 1571 h 10898"/>
              <a:gd name="connsiteX12" fmla="*/ 20133 w 21563"/>
              <a:gd name="connsiteY12" fmla="*/ 2553 h 10898"/>
              <a:gd name="connsiteX0" fmla="*/ 20133 w 21563"/>
              <a:gd name="connsiteY0" fmla="*/ 2553 h 2553"/>
              <a:gd name="connsiteX1" fmla="*/ 21563 w 21563"/>
              <a:gd name="connsiteY1" fmla="*/ 1277 h 2553"/>
              <a:gd name="connsiteX2" fmla="*/ 20133 w 21563"/>
              <a:gd name="connsiteY2" fmla="*/ 0 h 2553"/>
              <a:gd name="connsiteX3" fmla="*/ 18740 w 21563"/>
              <a:gd name="connsiteY3" fmla="*/ 949 h 2553"/>
              <a:gd name="connsiteX4" fmla="*/ 1137 w 21563"/>
              <a:gd name="connsiteY4" fmla="*/ 949 h 2553"/>
              <a:gd name="connsiteX5" fmla="*/ 0 w 21563"/>
              <a:gd name="connsiteY5" fmla="*/ 1048 h 2553"/>
              <a:gd name="connsiteX6" fmla="*/ 513 w 21563"/>
              <a:gd name="connsiteY6" fmla="*/ 1506 h 2553"/>
              <a:gd name="connsiteX7" fmla="*/ 513 w 21563"/>
              <a:gd name="connsiteY7" fmla="*/ 1571 h 2553"/>
              <a:gd name="connsiteX8" fmla="*/ 587 w 21563"/>
              <a:gd name="connsiteY8" fmla="*/ 1571 h 2553"/>
              <a:gd name="connsiteX9" fmla="*/ 1614 w 21563"/>
              <a:gd name="connsiteY9" fmla="*/ 1571 h 2553"/>
              <a:gd name="connsiteX10" fmla="*/ 18740 w 21563"/>
              <a:gd name="connsiteY10" fmla="*/ 1571 h 2553"/>
              <a:gd name="connsiteX11" fmla="*/ 20133 w 21563"/>
              <a:gd name="connsiteY11" fmla="*/ 2553 h 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63" h="2553" extrusionOk="0">
                <a:moveTo>
                  <a:pt x="20133" y="2553"/>
                </a:moveTo>
                <a:cubicBezTo>
                  <a:pt x="20940" y="2553"/>
                  <a:pt x="21563" y="1964"/>
                  <a:pt x="21563" y="1277"/>
                </a:cubicBezTo>
                <a:cubicBezTo>
                  <a:pt x="21563" y="589"/>
                  <a:pt x="20903" y="0"/>
                  <a:pt x="20133" y="0"/>
                </a:cubicBezTo>
                <a:cubicBezTo>
                  <a:pt x="19473" y="0"/>
                  <a:pt x="18923" y="393"/>
                  <a:pt x="18740" y="949"/>
                </a:cubicBezTo>
                <a:lnTo>
                  <a:pt x="1137" y="949"/>
                </a:lnTo>
                <a:lnTo>
                  <a:pt x="0" y="1048"/>
                </a:lnTo>
                <a:lnTo>
                  <a:pt x="513" y="1506"/>
                </a:lnTo>
                <a:lnTo>
                  <a:pt x="513" y="1571"/>
                </a:lnTo>
                <a:lnTo>
                  <a:pt x="587" y="1571"/>
                </a:lnTo>
                <a:lnTo>
                  <a:pt x="1614" y="1571"/>
                </a:lnTo>
                <a:lnTo>
                  <a:pt x="18740" y="1571"/>
                </a:lnTo>
                <a:cubicBezTo>
                  <a:pt x="18923" y="2128"/>
                  <a:pt x="19473" y="2553"/>
                  <a:pt x="20133" y="2553"/>
                </a:cubicBezTo>
                <a:close/>
              </a:path>
            </a:pathLst>
          </a:custGeom>
          <a:solidFill>
            <a:schemeClr val="tx1"/>
          </a:solidFill>
          <a:ln w="12700">
            <a:miter lim="400000"/>
          </a:ln>
        </p:spPr>
        <p:txBody>
          <a:bodyPr lIns="28575" tIns="28575" rIns="28575" bIns="28575" anchor="ctr"/>
          <a:lstStyle/>
          <a:p>
            <a:pPr algn="ctr">
              <a:defRPr sz="3000">
                <a:solidFill>
                  <a:srgbClr val="FFFFFF"/>
                </a:solidFill>
              </a:defRPr>
            </a:pPr>
            <a:endParaRPr sz="1050" b="1" dirty="0">
              <a:solidFill>
                <a:schemeClr val="bg1"/>
              </a:solidFill>
            </a:endParaRPr>
          </a:p>
        </p:txBody>
      </p:sp>
      <p:sp>
        <p:nvSpPr>
          <p:cNvPr id="25" name="Shape">
            <a:extLst>
              <a:ext uri="{FF2B5EF4-FFF2-40B4-BE49-F238E27FC236}">
                <a16:creationId xmlns:a16="http://schemas.microsoft.com/office/drawing/2014/main" id="{30B8B0A6-4310-4CE5-90E2-96C82A6E02BC}"/>
              </a:ext>
            </a:extLst>
          </p:cNvPr>
          <p:cNvSpPr/>
          <p:nvPr/>
        </p:nvSpPr>
        <p:spPr>
          <a:xfrm>
            <a:off x="590099" y="2010502"/>
            <a:ext cx="1146455" cy="813768"/>
          </a:xfrm>
          <a:custGeom>
            <a:avLst/>
            <a:gdLst>
              <a:gd name="connsiteX0" fmla="*/ 20133 w 21600"/>
              <a:gd name="connsiteY0" fmla="*/ 12240 h 21600"/>
              <a:gd name="connsiteX1" fmla="*/ 20133 w 21600"/>
              <a:gd name="connsiteY1" fmla="*/ 9687 h 21600"/>
              <a:gd name="connsiteX2" fmla="*/ 18740 w 21600"/>
              <a:gd name="connsiteY2" fmla="*/ 10636 h 21600"/>
              <a:gd name="connsiteX3" fmla="*/ 1137 w 21600"/>
              <a:gd name="connsiteY3" fmla="*/ 10636 h 21600"/>
              <a:gd name="connsiteX4" fmla="*/ 11258 w 21600"/>
              <a:gd name="connsiteY4" fmla="*/ 1604 h 21600"/>
              <a:gd name="connsiteX5" fmla="*/ 18776 w 21600"/>
              <a:gd name="connsiteY5" fmla="*/ 1604 h 21600"/>
              <a:gd name="connsiteX6" fmla="*/ 20170 w 21600"/>
              <a:gd name="connsiteY6" fmla="*/ 2553 h 21600"/>
              <a:gd name="connsiteX7" fmla="*/ 21600 w 21600"/>
              <a:gd name="connsiteY7" fmla="*/ 1276 h 21600"/>
              <a:gd name="connsiteX8" fmla="*/ 20170 w 21600"/>
              <a:gd name="connsiteY8" fmla="*/ 0 h 21600"/>
              <a:gd name="connsiteX9" fmla="*/ 18776 w 21600"/>
              <a:gd name="connsiteY9" fmla="*/ 949 h 21600"/>
              <a:gd name="connsiteX10" fmla="*/ 10965 w 21600"/>
              <a:gd name="connsiteY10" fmla="*/ 949 h 21600"/>
              <a:gd name="connsiteX11" fmla="*/ 0 w 21600"/>
              <a:gd name="connsiteY11" fmla="*/ 10735 h 21600"/>
              <a:gd name="connsiteX12" fmla="*/ 513 w 21600"/>
              <a:gd name="connsiteY12" fmla="*/ 11193 h 21600"/>
              <a:gd name="connsiteX13" fmla="*/ 513 w 21600"/>
              <a:gd name="connsiteY13" fmla="*/ 11258 h 21600"/>
              <a:gd name="connsiteX14" fmla="*/ 587 w 21600"/>
              <a:gd name="connsiteY14" fmla="*/ 11258 h 21600"/>
              <a:gd name="connsiteX15" fmla="*/ 11038 w 21600"/>
              <a:gd name="connsiteY15" fmla="*/ 20585 h 21600"/>
              <a:gd name="connsiteX16" fmla="*/ 18740 w 21600"/>
              <a:gd name="connsiteY16" fmla="*/ 20585 h 21600"/>
              <a:gd name="connsiteX17" fmla="*/ 20133 w 21600"/>
              <a:gd name="connsiteY17" fmla="*/ 21600 h 21600"/>
              <a:gd name="connsiteX18" fmla="*/ 21563 w 21600"/>
              <a:gd name="connsiteY18" fmla="*/ 20324 h 21600"/>
              <a:gd name="connsiteX19" fmla="*/ 20133 w 21600"/>
              <a:gd name="connsiteY19" fmla="*/ 19047 h 21600"/>
              <a:gd name="connsiteX20" fmla="*/ 18776 w 21600"/>
              <a:gd name="connsiteY20" fmla="*/ 19931 h 21600"/>
              <a:gd name="connsiteX21" fmla="*/ 11332 w 21600"/>
              <a:gd name="connsiteY21" fmla="*/ 19931 h 21600"/>
              <a:gd name="connsiteX22" fmla="*/ 1614 w 21600"/>
              <a:gd name="connsiteY22" fmla="*/ 11258 h 21600"/>
              <a:gd name="connsiteX23" fmla="*/ 18740 w 21600"/>
              <a:gd name="connsiteY23" fmla="*/ 11258 h 21600"/>
              <a:gd name="connsiteX24" fmla="*/ 20133 w 21600"/>
              <a:gd name="connsiteY24" fmla="*/ 12240 h 21600"/>
              <a:gd name="connsiteX0" fmla="*/ 20133 w 21600"/>
              <a:gd name="connsiteY0" fmla="*/ 12240 h 21600"/>
              <a:gd name="connsiteX1" fmla="*/ 18740 w 21600"/>
              <a:gd name="connsiteY1" fmla="*/ 10636 h 21600"/>
              <a:gd name="connsiteX2" fmla="*/ 1137 w 21600"/>
              <a:gd name="connsiteY2" fmla="*/ 10636 h 21600"/>
              <a:gd name="connsiteX3" fmla="*/ 11258 w 21600"/>
              <a:gd name="connsiteY3" fmla="*/ 1604 h 21600"/>
              <a:gd name="connsiteX4" fmla="*/ 18776 w 21600"/>
              <a:gd name="connsiteY4" fmla="*/ 1604 h 21600"/>
              <a:gd name="connsiteX5" fmla="*/ 20170 w 21600"/>
              <a:gd name="connsiteY5" fmla="*/ 2553 h 21600"/>
              <a:gd name="connsiteX6" fmla="*/ 21600 w 21600"/>
              <a:gd name="connsiteY6" fmla="*/ 1276 h 21600"/>
              <a:gd name="connsiteX7" fmla="*/ 20170 w 21600"/>
              <a:gd name="connsiteY7" fmla="*/ 0 h 21600"/>
              <a:gd name="connsiteX8" fmla="*/ 18776 w 21600"/>
              <a:gd name="connsiteY8" fmla="*/ 949 h 21600"/>
              <a:gd name="connsiteX9" fmla="*/ 10965 w 21600"/>
              <a:gd name="connsiteY9" fmla="*/ 949 h 21600"/>
              <a:gd name="connsiteX10" fmla="*/ 0 w 21600"/>
              <a:gd name="connsiteY10" fmla="*/ 10735 h 21600"/>
              <a:gd name="connsiteX11" fmla="*/ 513 w 21600"/>
              <a:gd name="connsiteY11" fmla="*/ 11193 h 21600"/>
              <a:gd name="connsiteX12" fmla="*/ 513 w 21600"/>
              <a:gd name="connsiteY12" fmla="*/ 11258 h 21600"/>
              <a:gd name="connsiteX13" fmla="*/ 587 w 21600"/>
              <a:gd name="connsiteY13" fmla="*/ 11258 h 21600"/>
              <a:gd name="connsiteX14" fmla="*/ 11038 w 21600"/>
              <a:gd name="connsiteY14" fmla="*/ 20585 h 21600"/>
              <a:gd name="connsiteX15" fmla="*/ 18740 w 21600"/>
              <a:gd name="connsiteY15" fmla="*/ 20585 h 21600"/>
              <a:gd name="connsiteX16" fmla="*/ 20133 w 21600"/>
              <a:gd name="connsiteY16" fmla="*/ 21600 h 21600"/>
              <a:gd name="connsiteX17" fmla="*/ 21563 w 21600"/>
              <a:gd name="connsiteY17" fmla="*/ 20324 h 21600"/>
              <a:gd name="connsiteX18" fmla="*/ 20133 w 21600"/>
              <a:gd name="connsiteY18" fmla="*/ 19047 h 21600"/>
              <a:gd name="connsiteX19" fmla="*/ 18776 w 21600"/>
              <a:gd name="connsiteY19" fmla="*/ 19931 h 21600"/>
              <a:gd name="connsiteX20" fmla="*/ 11332 w 21600"/>
              <a:gd name="connsiteY20" fmla="*/ 19931 h 21600"/>
              <a:gd name="connsiteX21" fmla="*/ 1614 w 21600"/>
              <a:gd name="connsiteY21" fmla="*/ 11258 h 21600"/>
              <a:gd name="connsiteX22" fmla="*/ 18740 w 21600"/>
              <a:gd name="connsiteY22" fmla="*/ 11258 h 21600"/>
              <a:gd name="connsiteX23" fmla="*/ 20133 w 21600"/>
              <a:gd name="connsiteY23" fmla="*/ 12240 h 21600"/>
              <a:gd name="connsiteX0" fmla="*/ 20133 w 21600"/>
              <a:gd name="connsiteY0" fmla="*/ 12240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 name="connsiteX21" fmla="*/ 18740 w 21600"/>
              <a:gd name="connsiteY21" fmla="*/ 11258 h 21600"/>
              <a:gd name="connsiteX22" fmla="*/ 20133 w 21600"/>
              <a:gd name="connsiteY22" fmla="*/ 12240 h 21600"/>
              <a:gd name="connsiteX0" fmla="*/ 18740 w 21600"/>
              <a:gd name="connsiteY0" fmla="*/ 11258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 name="connsiteX21" fmla="*/ 18740 w 21600"/>
              <a:gd name="connsiteY21" fmla="*/ 11258 h 21600"/>
              <a:gd name="connsiteX0" fmla="*/ 1614 w 21600"/>
              <a:gd name="connsiteY0" fmla="*/ 11258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 name="connsiteX0" fmla="*/ 1614 w 21600"/>
              <a:gd name="connsiteY0" fmla="*/ 11258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1332 w 21600"/>
              <a:gd name="connsiteY18" fmla="*/ 19931 h 21600"/>
              <a:gd name="connsiteX19" fmla="*/ 1614 w 21600"/>
              <a:gd name="connsiteY19" fmla="*/ 11258 h 21600"/>
              <a:gd name="connsiteX0" fmla="*/ 1614 w 22071"/>
              <a:gd name="connsiteY0" fmla="*/ 11258 h 21600"/>
              <a:gd name="connsiteX1" fmla="*/ 1137 w 22071"/>
              <a:gd name="connsiteY1" fmla="*/ 10636 h 21600"/>
              <a:gd name="connsiteX2" fmla="*/ 11258 w 22071"/>
              <a:gd name="connsiteY2" fmla="*/ 1604 h 21600"/>
              <a:gd name="connsiteX3" fmla="*/ 18776 w 22071"/>
              <a:gd name="connsiteY3" fmla="*/ 1604 h 21600"/>
              <a:gd name="connsiteX4" fmla="*/ 20170 w 22071"/>
              <a:gd name="connsiteY4" fmla="*/ 2553 h 21600"/>
              <a:gd name="connsiteX5" fmla="*/ 21600 w 22071"/>
              <a:gd name="connsiteY5" fmla="*/ 1276 h 21600"/>
              <a:gd name="connsiteX6" fmla="*/ 20170 w 22071"/>
              <a:gd name="connsiteY6" fmla="*/ 0 h 21600"/>
              <a:gd name="connsiteX7" fmla="*/ 18776 w 22071"/>
              <a:gd name="connsiteY7" fmla="*/ 949 h 21600"/>
              <a:gd name="connsiteX8" fmla="*/ 10965 w 22071"/>
              <a:gd name="connsiteY8" fmla="*/ 949 h 21600"/>
              <a:gd name="connsiteX9" fmla="*/ 0 w 22071"/>
              <a:gd name="connsiteY9" fmla="*/ 10735 h 21600"/>
              <a:gd name="connsiteX10" fmla="*/ 513 w 22071"/>
              <a:gd name="connsiteY10" fmla="*/ 11193 h 21600"/>
              <a:gd name="connsiteX11" fmla="*/ 513 w 22071"/>
              <a:gd name="connsiteY11" fmla="*/ 11258 h 21600"/>
              <a:gd name="connsiteX12" fmla="*/ 587 w 22071"/>
              <a:gd name="connsiteY12" fmla="*/ 11258 h 21600"/>
              <a:gd name="connsiteX13" fmla="*/ 11038 w 22071"/>
              <a:gd name="connsiteY13" fmla="*/ 20585 h 21600"/>
              <a:gd name="connsiteX14" fmla="*/ 18740 w 22071"/>
              <a:gd name="connsiteY14" fmla="*/ 20585 h 21600"/>
              <a:gd name="connsiteX15" fmla="*/ 20133 w 22071"/>
              <a:gd name="connsiteY15" fmla="*/ 21600 h 21600"/>
              <a:gd name="connsiteX16" fmla="*/ 21563 w 22071"/>
              <a:gd name="connsiteY16" fmla="*/ 20324 h 21600"/>
              <a:gd name="connsiteX17" fmla="*/ 11332 w 22071"/>
              <a:gd name="connsiteY17" fmla="*/ 19931 h 21600"/>
              <a:gd name="connsiteX18" fmla="*/ 1614 w 22071"/>
              <a:gd name="connsiteY18" fmla="*/ 11258 h 21600"/>
              <a:gd name="connsiteX0" fmla="*/ 1614 w 21912"/>
              <a:gd name="connsiteY0" fmla="*/ 11258 h 20646"/>
              <a:gd name="connsiteX1" fmla="*/ 1137 w 21912"/>
              <a:gd name="connsiteY1" fmla="*/ 10636 h 20646"/>
              <a:gd name="connsiteX2" fmla="*/ 11258 w 21912"/>
              <a:gd name="connsiteY2" fmla="*/ 1604 h 20646"/>
              <a:gd name="connsiteX3" fmla="*/ 18776 w 21912"/>
              <a:gd name="connsiteY3" fmla="*/ 1604 h 20646"/>
              <a:gd name="connsiteX4" fmla="*/ 20170 w 21912"/>
              <a:gd name="connsiteY4" fmla="*/ 2553 h 20646"/>
              <a:gd name="connsiteX5" fmla="*/ 21600 w 21912"/>
              <a:gd name="connsiteY5" fmla="*/ 1276 h 20646"/>
              <a:gd name="connsiteX6" fmla="*/ 20170 w 21912"/>
              <a:gd name="connsiteY6" fmla="*/ 0 h 20646"/>
              <a:gd name="connsiteX7" fmla="*/ 18776 w 21912"/>
              <a:gd name="connsiteY7" fmla="*/ 949 h 20646"/>
              <a:gd name="connsiteX8" fmla="*/ 10965 w 21912"/>
              <a:gd name="connsiteY8" fmla="*/ 949 h 20646"/>
              <a:gd name="connsiteX9" fmla="*/ 0 w 21912"/>
              <a:gd name="connsiteY9" fmla="*/ 10735 h 20646"/>
              <a:gd name="connsiteX10" fmla="*/ 513 w 21912"/>
              <a:gd name="connsiteY10" fmla="*/ 11193 h 20646"/>
              <a:gd name="connsiteX11" fmla="*/ 513 w 21912"/>
              <a:gd name="connsiteY11" fmla="*/ 11258 h 20646"/>
              <a:gd name="connsiteX12" fmla="*/ 587 w 21912"/>
              <a:gd name="connsiteY12" fmla="*/ 11258 h 20646"/>
              <a:gd name="connsiteX13" fmla="*/ 11038 w 21912"/>
              <a:gd name="connsiteY13" fmla="*/ 20585 h 20646"/>
              <a:gd name="connsiteX14" fmla="*/ 18740 w 21912"/>
              <a:gd name="connsiteY14" fmla="*/ 20585 h 20646"/>
              <a:gd name="connsiteX15" fmla="*/ 21563 w 21912"/>
              <a:gd name="connsiteY15" fmla="*/ 20324 h 20646"/>
              <a:gd name="connsiteX16" fmla="*/ 11332 w 21912"/>
              <a:gd name="connsiteY16" fmla="*/ 19931 h 20646"/>
              <a:gd name="connsiteX17" fmla="*/ 1614 w 21912"/>
              <a:gd name="connsiteY17" fmla="*/ 11258 h 20646"/>
              <a:gd name="connsiteX0" fmla="*/ 1614 w 21600"/>
              <a:gd name="connsiteY0" fmla="*/ 11258 h 20807"/>
              <a:gd name="connsiteX1" fmla="*/ 1137 w 21600"/>
              <a:gd name="connsiteY1" fmla="*/ 10636 h 20807"/>
              <a:gd name="connsiteX2" fmla="*/ 11258 w 21600"/>
              <a:gd name="connsiteY2" fmla="*/ 1604 h 20807"/>
              <a:gd name="connsiteX3" fmla="*/ 18776 w 21600"/>
              <a:gd name="connsiteY3" fmla="*/ 1604 h 20807"/>
              <a:gd name="connsiteX4" fmla="*/ 20170 w 21600"/>
              <a:gd name="connsiteY4" fmla="*/ 2553 h 20807"/>
              <a:gd name="connsiteX5" fmla="*/ 21600 w 21600"/>
              <a:gd name="connsiteY5" fmla="*/ 1276 h 20807"/>
              <a:gd name="connsiteX6" fmla="*/ 20170 w 21600"/>
              <a:gd name="connsiteY6" fmla="*/ 0 h 20807"/>
              <a:gd name="connsiteX7" fmla="*/ 18776 w 21600"/>
              <a:gd name="connsiteY7" fmla="*/ 949 h 20807"/>
              <a:gd name="connsiteX8" fmla="*/ 10965 w 21600"/>
              <a:gd name="connsiteY8" fmla="*/ 949 h 20807"/>
              <a:gd name="connsiteX9" fmla="*/ 0 w 21600"/>
              <a:gd name="connsiteY9" fmla="*/ 10735 h 20807"/>
              <a:gd name="connsiteX10" fmla="*/ 513 w 21600"/>
              <a:gd name="connsiteY10" fmla="*/ 11193 h 20807"/>
              <a:gd name="connsiteX11" fmla="*/ 513 w 21600"/>
              <a:gd name="connsiteY11" fmla="*/ 11258 h 20807"/>
              <a:gd name="connsiteX12" fmla="*/ 587 w 21600"/>
              <a:gd name="connsiteY12" fmla="*/ 11258 h 20807"/>
              <a:gd name="connsiteX13" fmla="*/ 11038 w 21600"/>
              <a:gd name="connsiteY13" fmla="*/ 20585 h 20807"/>
              <a:gd name="connsiteX14" fmla="*/ 18740 w 21600"/>
              <a:gd name="connsiteY14" fmla="*/ 20585 h 20807"/>
              <a:gd name="connsiteX15" fmla="*/ 11332 w 21600"/>
              <a:gd name="connsiteY15" fmla="*/ 19931 h 20807"/>
              <a:gd name="connsiteX16" fmla="*/ 1614 w 21600"/>
              <a:gd name="connsiteY16" fmla="*/ 11258 h 20807"/>
              <a:gd name="connsiteX0" fmla="*/ 1614 w 21600"/>
              <a:gd name="connsiteY0" fmla="*/ 11258 h 20585"/>
              <a:gd name="connsiteX1" fmla="*/ 1137 w 21600"/>
              <a:gd name="connsiteY1" fmla="*/ 10636 h 20585"/>
              <a:gd name="connsiteX2" fmla="*/ 11258 w 21600"/>
              <a:gd name="connsiteY2" fmla="*/ 1604 h 20585"/>
              <a:gd name="connsiteX3" fmla="*/ 18776 w 21600"/>
              <a:gd name="connsiteY3" fmla="*/ 1604 h 20585"/>
              <a:gd name="connsiteX4" fmla="*/ 20170 w 21600"/>
              <a:gd name="connsiteY4" fmla="*/ 2553 h 20585"/>
              <a:gd name="connsiteX5" fmla="*/ 21600 w 21600"/>
              <a:gd name="connsiteY5" fmla="*/ 1276 h 20585"/>
              <a:gd name="connsiteX6" fmla="*/ 20170 w 21600"/>
              <a:gd name="connsiteY6" fmla="*/ 0 h 20585"/>
              <a:gd name="connsiteX7" fmla="*/ 18776 w 21600"/>
              <a:gd name="connsiteY7" fmla="*/ 949 h 20585"/>
              <a:gd name="connsiteX8" fmla="*/ 10965 w 21600"/>
              <a:gd name="connsiteY8" fmla="*/ 949 h 20585"/>
              <a:gd name="connsiteX9" fmla="*/ 0 w 21600"/>
              <a:gd name="connsiteY9" fmla="*/ 10735 h 20585"/>
              <a:gd name="connsiteX10" fmla="*/ 513 w 21600"/>
              <a:gd name="connsiteY10" fmla="*/ 11193 h 20585"/>
              <a:gd name="connsiteX11" fmla="*/ 513 w 21600"/>
              <a:gd name="connsiteY11" fmla="*/ 11258 h 20585"/>
              <a:gd name="connsiteX12" fmla="*/ 587 w 21600"/>
              <a:gd name="connsiteY12" fmla="*/ 11258 h 20585"/>
              <a:gd name="connsiteX13" fmla="*/ 11038 w 21600"/>
              <a:gd name="connsiteY13" fmla="*/ 20585 h 20585"/>
              <a:gd name="connsiteX14" fmla="*/ 11332 w 21600"/>
              <a:gd name="connsiteY14" fmla="*/ 19931 h 20585"/>
              <a:gd name="connsiteX15" fmla="*/ 1614 w 21600"/>
              <a:gd name="connsiteY15" fmla="*/ 11258 h 20585"/>
              <a:gd name="connsiteX0" fmla="*/ 1614 w 21600"/>
              <a:gd name="connsiteY0" fmla="*/ 11258 h 20585"/>
              <a:gd name="connsiteX1" fmla="*/ 1137 w 21600"/>
              <a:gd name="connsiteY1" fmla="*/ 10636 h 20585"/>
              <a:gd name="connsiteX2" fmla="*/ 11258 w 21600"/>
              <a:gd name="connsiteY2" fmla="*/ 1604 h 20585"/>
              <a:gd name="connsiteX3" fmla="*/ 18776 w 21600"/>
              <a:gd name="connsiteY3" fmla="*/ 1604 h 20585"/>
              <a:gd name="connsiteX4" fmla="*/ 20170 w 21600"/>
              <a:gd name="connsiteY4" fmla="*/ 2553 h 20585"/>
              <a:gd name="connsiteX5" fmla="*/ 21600 w 21600"/>
              <a:gd name="connsiteY5" fmla="*/ 1276 h 20585"/>
              <a:gd name="connsiteX6" fmla="*/ 20170 w 21600"/>
              <a:gd name="connsiteY6" fmla="*/ 0 h 20585"/>
              <a:gd name="connsiteX7" fmla="*/ 18776 w 21600"/>
              <a:gd name="connsiteY7" fmla="*/ 949 h 20585"/>
              <a:gd name="connsiteX8" fmla="*/ 10965 w 21600"/>
              <a:gd name="connsiteY8" fmla="*/ 949 h 20585"/>
              <a:gd name="connsiteX9" fmla="*/ 0 w 21600"/>
              <a:gd name="connsiteY9" fmla="*/ 10735 h 20585"/>
              <a:gd name="connsiteX10" fmla="*/ 513 w 21600"/>
              <a:gd name="connsiteY10" fmla="*/ 11193 h 20585"/>
              <a:gd name="connsiteX11" fmla="*/ 513 w 21600"/>
              <a:gd name="connsiteY11" fmla="*/ 11258 h 20585"/>
              <a:gd name="connsiteX12" fmla="*/ 587 w 21600"/>
              <a:gd name="connsiteY12" fmla="*/ 11258 h 20585"/>
              <a:gd name="connsiteX13" fmla="*/ 11038 w 21600"/>
              <a:gd name="connsiteY13" fmla="*/ 20585 h 20585"/>
              <a:gd name="connsiteX14" fmla="*/ 1614 w 21600"/>
              <a:gd name="connsiteY14" fmla="*/ 11258 h 20585"/>
              <a:gd name="connsiteX0" fmla="*/ 1614 w 21600"/>
              <a:gd name="connsiteY0" fmla="*/ 11258 h 11258"/>
              <a:gd name="connsiteX1" fmla="*/ 1137 w 21600"/>
              <a:gd name="connsiteY1" fmla="*/ 10636 h 11258"/>
              <a:gd name="connsiteX2" fmla="*/ 11258 w 21600"/>
              <a:gd name="connsiteY2" fmla="*/ 1604 h 11258"/>
              <a:gd name="connsiteX3" fmla="*/ 18776 w 21600"/>
              <a:gd name="connsiteY3" fmla="*/ 1604 h 11258"/>
              <a:gd name="connsiteX4" fmla="*/ 20170 w 21600"/>
              <a:gd name="connsiteY4" fmla="*/ 2553 h 11258"/>
              <a:gd name="connsiteX5" fmla="*/ 21600 w 21600"/>
              <a:gd name="connsiteY5" fmla="*/ 1276 h 11258"/>
              <a:gd name="connsiteX6" fmla="*/ 20170 w 21600"/>
              <a:gd name="connsiteY6" fmla="*/ 0 h 11258"/>
              <a:gd name="connsiteX7" fmla="*/ 18776 w 21600"/>
              <a:gd name="connsiteY7" fmla="*/ 949 h 11258"/>
              <a:gd name="connsiteX8" fmla="*/ 10965 w 21600"/>
              <a:gd name="connsiteY8" fmla="*/ 949 h 11258"/>
              <a:gd name="connsiteX9" fmla="*/ 0 w 21600"/>
              <a:gd name="connsiteY9" fmla="*/ 10735 h 11258"/>
              <a:gd name="connsiteX10" fmla="*/ 513 w 21600"/>
              <a:gd name="connsiteY10" fmla="*/ 11193 h 11258"/>
              <a:gd name="connsiteX11" fmla="*/ 513 w 21600"/>
              <a:gd name="connsiteY11" fmla="*/ 11258 h 11258"/>
              <a:gd name="connsiteX12" fmla="*/ 587 w 21600"/>
              <a:gd name="connsiteY12" fmla="*/ 11258 h 11258"/>
              <a:gd name="connsiteX13" fmla="*/ 1614 w 21600"/>
              <a:gd name="connsiteY13" fmla="*/ 11258 h 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00" h="11258" extrusionOk="0">
                <a:moveTo>
                  <a:pt x="1614" y="11258"/>
                </a:moveTo>
                <a:lnTo>
                  <a:pt x="1137" y="10636"/>
                </a:lnTo>
                <a:lnTo>
                  <a:pt x="11258" y="1604"/>
                </a:lnTo>
                <a:lnTo>
                  <a:pt x="18776" y="1604"/>
                </a:lnTo>
                <a:cubicBezTo>
                  <a:pt x="18923" y="2160"/>
                  <a:pt x="19510" y="2553"/>
                  <a:pt x="20170" y="2553"/>
                </a:cubicBezTo>
                <a:cubicBezTo>
                  <a:pt x="20977" y="2553"/>
                  <a:pt x="21600" y="1964"/>
                  <a:pt x="21600" y="1276"/>
                </a:cubicBezTo>
                <a:cubicBezTo>
                  <a:pt x="21600" y="556"/>
                  <a:pt x="20940" y="0"/>
                  <a:pt x="20170" y="0"/>
                </a:cubicBezTo>
                <a:cubicBezTo>
                  <a:pt x="19510" y="0"/>
                  <a:pt x="18960" y="393"/>
                  <a:pt x="18776" y="949"/>
                </a:cubicBezTo>
                <a:lnTo>
                  <a:pt x="10965" y="949"/>
                </a:lnTo>
                <a:lnTo>
                  <a:pt x="0" y="10735"/>
                </a:lnTo>
                <a:lnTo>
                  <a:pt x="513" y="11193"/>
                </a:lnTo>
                <a:lnTo>
                  <a:pt x="513" y="11258"/>
                </a:lnTo>
                <a:lnTo>
                  <a:pt x="587" y="11258"/>
                </a:lnTo>
                <a:lnTo>
                  <a:pt x="1614" y="11258"/>
                </a:lnTo>
                <a:close/>
              </a:path>
            </a:pathLst>
          </a:custGeom>
          <a:solidFill>
            <a:schemeClr val="tx1"/>
          </a:solidFill>
          <a:ln w="12700">
            <a:miter lim="400000"/>
          </a:ln>
        </p:spPr>
        <p:txBody>
          <a:bodyPr lIns="28575" tIns="28575" rIns="28575" bIns="28575" anchor="ctr"/>
          <a:lstStyle/>
          <a:p>
            <a:pPr algn="ctr">
              <a:defRPr sz="3000">
                <a:solidFill>
                  <a:srgbClr val="FFFFFF"/>
                </a:solidFill>
              </a:defRPr>
            </a:pPr>
            <a:endParaRPr sz="1050" b="1" dirty="0">
              <a:solidFill>
                <a:schemeClr val="bg1"/>
              </a:solidFill>
            </a:endParaRPr>
          </a:p>
        </p:txBody>
      </p:sp>
      <p:sp>
        <p:nvSpPr>
          <p:cNvPr id="26" name="Shape">
            <a:extLst>
              <a:ext uri="{FF2B5EF4-FFF2-40B4-BE49-F238E27FC236}">
                <a16:creationId xmlns:a16="http://schemas.microsoft.com/office/drawing/2014/main" id="{A6A9BD20-2DC4-41E6-82D8-A0AD31EA075D}"/>
              </a:ext>
            </a:extLst>
          </p:cNvPr>
          <p:cNvSpPr/>
          <p:nvPr/>
        </p:nvSpPr>
        <p:spPr>
          <a:xfrm>
            <a:off x="532549" y="4759363"/>
            <a:ext cx="1144492" cy="792516"/>
          </a:xfrm>
          <a:custGeom>
            <a:avLst/>
            <a:gdLst>
              <a:gd name="connsiteX0" fmla="*/ 20133 w 21600"/>
              <a:gd name="connsiteY0" fmla="*/ 12240 h 21600"/>
              <a:gd name="connsiteX1" fmla="*/ 20133 w 21600"/>
              <a:gd name="connsiteY1" fmla="*/ 9687 h 21600"/>
              <a:gd name="connsiteX2" fmla="*/ 18740 w 21600"/>
              <a:gd name="connsiteY2" fmla="*/ 10636 h 21600"/>
              <a:gd name="connsiteX3" fmla="*/ 1137 w 21600"/>
              <a:gd name="connsiteY3" fmla="*/ 10636 h 21600"/>
              <a:gd name="connsiteX4" fmla="*/ 11258 w 21600"/>
              <a:gd name="connsiteY4" fmla="*/ 1604 h 21600"/>
              <a:gd name="connsiteX5" fmla="*/ 18776 w 21600"/>
              <a:gd name="connsiteY5" fmla="*/ 1604 h 21600"/>
              <a:gd name="connsiteX6" fmla="*/ 20170 w 21600"/>
              <a:gd name="connsiteY6" fmla="*/ 2553 h 21600"/>
              <a:gd name="connsiteX7" fmla="*/ 21600 w 21600"/>
              <a:gd name="connsiteY7" fmla="*/ 1276 h 21600"/>
              <a:gd name="connsiteX8" fmla="*/ 20170 w 21600"/>
              <a:gd name="connsiteY8" fmla="*/ 0 h 21600"/>
              <a:gd name="connsiteX9" fmla="*/ 18776 w 21600"/>
              <a:gd name="connsiteY9" fmla="*/ 949 h 21600"/>
              <a:gd name="connsiteX10" fmla="*/ 10965 w 21600"/>
              <a:gd name="connsiteY10" fmla="*/ 949 h 21600"/>
              <a:gd name="connsiteX11" fmla="*/ 0 w 21600"/>
              <a:gd name="connsiteY11" fmla="*/ 10735 h 21600"/>
              <a:gd name="connsiteX12" fmla="*/ 513 w 21600"/>
              <a:gd name="connsiteY12" fmla="*/ 11193 h 21600"/>
              <a:gd name="connsiteX13" fmla="*/ 513 w 21600"/>
              <a:gd name="connsiteY13" fmla="*/ 11258 h 21600"/>
              <a:gd name="connsiteX14" fmla="*/ 587 w 21600"/>
              <a:gd name="connsiteY14" fmla="*/ 11258 h 21600"/>
              <a:gd name="connsiteX15" fmla="*/ 11038 w 21600"/>
              <a:gd name="connsiteY15" fmla="*/ 20585 h 21600"/>
              <a:gd name="connsiteX16" fmla="*/ 18740 w 21600"/>
              <a:gd name="connsiteY16" fmla="*/ 20585 h 21600"/>
              <a:gd name="connsiteX17" fmla="*/ 20133 w 21600"/>
              <a:gd name="connsiteY17" fmla="*/ 21600 h 21600"/>
              <a:gd name="connsiteX18" fmla="*/ 21563 w 21600"/>
              <a:gd name="connsiteY18" fmla="*/ 20324 h 21600"/>
              <a:gd name="connsiteX19" fmla="*/ 20133 w 21600"/>
              <a:gd name="connsiteY19" fmla="*/ 19047 h 21600"/>
              <a:gd name="connsiteX20" fmla="*/ 18776 w 21600"/>
              <a:gd name="connsiteY20" fmla="*/ 19931 h 21600"/>
              <a:gd name="connsiteX21" fmla="*/ 11332 w 21600"/>
              <a:gd name="connsiteY21" fmla="*/ 19931 h 21600"/>
              <a:gd name="connsiteX22" fmla="*/ 1614 w 21600"/>
              <a:gd name="connsiteY22" fmla="*/ 11258 h 21600"/>
              <a:gd name="connsiteX23" fmla="*/ 18740 w 21600"/>
              <a:gd name="connsiteY23" fmla="*/ 11258 h 21600"/>
              <a:gd name="connsiteX24" fmla="*/ 20133 w 21600"/>
              <a:gd name="connsiteY24" fmla="*/ 12240 h 21600"/>
              <a:gd name="connsiteX0" fmla="*/ 20133 w 21600"/>
              <a:gd name="connsiteY0" fmla="*/ 12240 h 21600"/>
              <a:gd name="connsiteX1" fmla="*/ 18740 w 21600"/>
              <a:gd name="connsiteY1" fmla="*/ 10636 h 21600"/>
              <a:gd name="connsiteX2" fmla="*/ 1137 w 21600"/>
              <a:gd name="connsiteY2" fmla="*/ 10636 h 21600"/>
              <a:gd name="connsiteX3" fmla="*/ 11258 w 21600"/>
              <a:gd name="connsiteY3" fmla="*/ 1604 h 21600"/>
              <a:gd name="connsiteX4" fmla="*/ 18776 w 21600"/>
              <a:gd name="connsiteY4" fmla="*/ 1604 h 21600"/>
              <a:gd name="connsiteX5" fmla="*/ 20170 w 21600"/>
              <a:gd name="connsiteY5" fmla="*/ 2553 h 21600"/>
              <a:gd name="connsiteX6" fmla="*/ 21600 w 21600"/>
              <a:gd name="connsiteY6" fmla="*/ 1276 h 21600"/>
              <a:gd name="connsiteX7" fmla="*/ 20170 w 21600"/>
              <a:gd name="connsiteY7" fmla="*/ 0 h 21600"/>
              <a:gd name="connsiteX8" fmla="*/ 18776 w 21600"/>
              <a:gd name="connsiteY8" fmla="*/ 949 h 21600"/>
              <a:gd name="connsiteX9" fmla="*/ 10965 w 21600"/>
              <a:gd name="connsiteY9" fmla="*/ 949 h 21600"/>
              <a:gd name="connsiteX10" fmla="*/ 0 w 21600"/>
              <a:gd name="connsiteY10" fmla="*/ 10735 h 21600"/>
              <a:gd name="connsiteX11" fmla="*/ 513 w 21600"/>
              <a:gd name="connsiteY11" fmla="*/ 11193 h 21600"/>
              <a:gd name="connsiteX12" fmla="*/ 513 w 21600"/>
              <a:gd name="connsiteY12" fmla="*/ 11258 h 21600"/>
              <a:gd name="connsiteX13" fmla="*/ 587 w 21600"/>
              <a:gd name="connsiteY13" fmla="*/ 11258 h 21600"/>
              <a:gd name="connsiteX14" fmla="*/ 11038 w 21600"/>
              <a:gd name="connsiteY14" fmla="*/ 20585 h 21600"/>
              <a:gd name="connsiteX15" fmla="*/ 18740 w 21600"/>
              <a:gd name="connsiteY15" fmla="*/ 20585 h 21600"/>
              <a:gd name="connsiteX16" fmla="*/ 20133 w 21600"/>
              <a:gd name="connsiteY16" fmla="*/ 21600 h 21600"/>
              <a:gd name="connsiteX17" fmla="*/ 21563 w 21600"/>
              <a:gd name="connsiteY17" fmla="*/ 20324 h 21600"/>
              <a:gd name="connsiteX18" fmla="*/ 20133 w 21600"/>
              <a:gd name="connsiteY18" fmla="*/ 19047 h 21600"/>
              <a:gd name="connsiteX19" fmla="*/ 18776 w 21600"/>
              <a:gd name="connsiteY19" fmla="*/ 19931 h 21600"/>
              <a:gd name="connsiteX20" fmla="*/ 11332 w 21600"/>
              <a:gd name="connsiteY20" fmla="*/ 19931 h 21600"/>
              <a:gd name="connsiteX21" fmla="*/ 1614 w 21600"/>
              <a:gd name="connsiteY21" fmla="*/ 11258 h 21600"/>
              <a:gd name="connsiteX22" fmla="*/ 18740 w 21600"/>
              <a:gd name="connsiteY22" fmla="*/ 11258 h 21600"/>
              <a:gd name="connsiteX23" fmla="*/ 20133 w 21600"/>
              <a:gd name="connsiteY23" fmla="*/ 12240 h 21600"/>
              <a:gd name="connsiteX0" fmla="*/ 20133 w 21600"/>
              <a:gd name="connsiteY0" fmla="*/ 12240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 name="connsiteX21" fmla="*/ 18740 w 21600"/>
              <a:gd name="connsiteY21" fmla="*/ 11258 h 21600"/>
              <a:gd name="connsiteX22" fmla="*/ 20133 w 21600"/>
              <a:gd name="connsiteY22" fmla="*/ 12240 h 21600"/>
              <a:gd name="connsiteX0" fmla="*/ 18740 w 21600"/>
              <a:gd name="connsiteY0" fmla="*/ 11258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 name="connsiteX21" fmla="*/ 18740 w 21600"/>
              <a:gd name="connsiteY21" fmla="*/ 11258 h 21600"/>
              <a:gd name="connsiteX0" fmla="*/ 1614 w 21600"/>
              <a:gd name="connsiteY0" fmla="*/ 11258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 name="connsiteX0" fmla="*/ 1614 w 21637"/>
              <a:gd name="connsiteY0" fmla="*/ 11258 h 21600"/>
              <a:gd name="connsiteX1" fmla="*/ 1137 w 21637"/>
              <a:gd name="connsiteY1" fmla="*/ 10636 h 21600"/>
              <a:gd name="connsiteX2" fmla="*/ 11258 w 21637"/>
              <a:gd name="connsiteY2" fmla="*/ 1604 h 21600"/>
              <a:gd name="connsiteX3" fmla="*/ 18776 w 21637"/>
              <a:gd name="connsiteY3" fmla="*/ 1604 h 21600"/>
              <a:gd name="connsiteX4" fmla="*/ 21600 w 21637"/>
              <a:gd name="connsiteY4" fmla="*/ 1276 h 21600"/>
              <a:gd name="connsiteX5" fmla="*/ 20170 w 21637"/>
              <a:gd name="connsiteY5" fmla="*/ 0 h 21600"/>
              <a:gd name="connsiteX6" fmla="*/ 18776 w 21637"/>
              <a:gd name="connsiteY6" fmla="*/ 949 h 21600"/>
              <a:gd name="connsiteX7" fmla="*/ 10965 w 21637"/>
              <a:gd name="connsiteY7" fmla="*/ 949 h 21600"/>
              <a:gd name="connsiteX8" fmla="*/ 0 w 21637"/>
              <a:gd name="connsiteY8" fmla="*/ 10735 h 21600"/>
              <a:gd name="connsiteX9" fmla="*/ 513 w 21637"/>
              <a:gd name="connsiteY9" fmla="*/ 11193 h 21600"/>
              <a:gd name="connsiteX10" fmla="*/ 513 w 21637"/>
              <a:gd name="connsiteY10" fmla="*/ 11258 h 21600"/>
              <a:gd name="connsiteX11" fmla="*/ 587 w 21637"/>
              <a:gd name="connsiteY11" fmla="*/ 11258 h 21600"/>
              <a:gd name="connsiteX12" fmla="*/ 11038 w 21637"/>
              <a:gd name="connsiteY12" fmla="*/ 20585 h 21600"/>
              <a:gd name="connsiteX13" fmla="*/ 18740 w 21637"/>
              <a:gd name="connsiteY13" fmla="*/ 20585 h 21600"/>
              <a:gd name="connsiteX14" fmla="*/ 20133 w 21637"/>
              <a:gd name="connsiteY14" fmla="*/ 21600 h 21600"/>
              <a:gd name="connsiteX15" fmla="*/ 21563 w 21637"/>
              <a:gd name="connsiteY15" fmla="*/ 20324 h 21600"/>
              <a:gd name="connsiteX16" fmla="*/ 20133 w 21637"/>
              <a:gd name="connsiteY16" fmla="*/ 19047 h 21600"/>
              <a:gd name="connsiteX17" fmla="*/ 18776 w 21637"/>
              <a:gd name="connsiteY17" fmla="*/ 19931 h 21600"/>
              <a:gd name="connsiteX18" fmla="*/ 11332 w 21637"/>
              <a:gd name="connsiteY18" fmla="*/ 19931 h 21600"/>
              <a:gd name="connsiteX19" fmla="*/ 1614 w 21637"/>
              <a:gd name="connsiteY19" fmla="*/ 11258 h 21600"/>
              <a:gd name="connsiteX0" fmla="*/ 1614 w 21728"/>
              <a:gd name="connsiteY0" fmla="*/ 11476 h 21818"/>
              <a:gd name="connsiteX1" fmla="*/ 1137 w 21728"/>
              <a:gd name="connsiteY1" fmla="*/ 10854 h 21818"/>
              <a:gd name="connsiteX2" fmla="*/ 11258 w 21728"/>
              <a:gd name="connsiteY2" fmla="*/ 1822 h 21818"/>
              <a:gd name="connsiteX3" fmla="*/ 18776 w 21728"/>
              <a:gd name="connsiteY3" fmla="*/ 1822 h 21818"/>
              <a:gd name="connsiteX4" fmla="*/ 21600 w 21728"/>
              <a:gd name="connsiteY4" fmla="*/ 1494 h 21818"/>
              <a:gd name="connsiteX5" fmla="*/ 20170 w 21728"/>
              <a:gd name="connsiteY5" fmla="*/ 218 h 21818"/>
              <a:gd name="connsiteX6" fmla="*/ 10965 w 21728"/>
              <a:gd name="connsiteY6" fmla="*/ 1167 h 21818"/>
              <a:gd name="connsiteX7" fmla="*/ 0 w 21728"/>
              <a:gd name="connsiteY7" fmla="*/ 10953 h 21818"/>
              <a:gd name="connsiteX8" fmla="*/ 513 w 21728"/>
              <a:gd name="connsiteY8" fmla="*/ 11411 h 21818"/>
              <a:gd name="connsiteX9" fmla="*/ 513 w 21728"/>
              <a:gd name="connsiteY9" fmla="*/ 11476 h 21818"/>
              <a:gd name="connsiteX10" fmla="*/ 587 w 21728"/>
              <a:gd name="connsiteY10" fmla="*/ 11476 h 21818"/>
              <a:gd name="connsiteX11" fmla="*/ 11038 w 21728"/>
              <a:gd name="connsiteY11" fmla="*/ 20803 h 21818"/>
              <a:gd name="connsiteX12" fmla="*/ 18740 w 21728"/>
              <a:gd name="connsiteY12" fmla="*/ 20803 h 21818"/>
              <a:gd name="connsiteX13" fmla="*/ 20133 w 21728"/>
              <a:gd name="connsiteY13" fmla="*/ 21818 h 21818"/>
              <a:gd name="connsiteX14" fmla="*/ 21563 w 21728"/>
              <a:gd name="connsiteY14" fmla="*/ 20542 h 21818"/>
              <a:gd name="connsiteX15" fmla="*/ 20133 w 21728"/>
              <a:gd name="connsiteY15" fmla="*/ 19265 h 21818"/>
              <a:gd name="connsiteX16" fmla="*/ 18776 w 21728"/>
              <a:gd name="connsiteY16" fmla="*/ 20149 h 21818"/>
              <a:gd name="connsiteX17" fmla="*/ 11332 w 21728"/>
              <a:gd name="connsiteY17" fmla="*/ 20149 h 21818"/>
              <a:gd name="connsiteX18" fmla="*/ 1614 w 21728"/>
              <a:gd name="connsiteY18" fmla="*/ 11476 h 21818"/>
              <a:gd name="connsiteX0" fmla="*/ 1614 w 21971"/>
              <a:gd name="connsiteY0" fmla="*/ 10955 h 21297"/>
              <a:gd name="connsiteX1" fmla="*/ 1137 w 21971"/>
              <a:gd name="connsiteY1" fmla="*/ 10333 h 21297"/>
              <a:gd name="connsiteX2" fmla="*/ 11258 w 21971"/>
              <a:gd name="connsiteY2" fmla="*/ 1301 h 21297"/>
              <a:gd name="connsiteX3" fmla="*/ 18776 w 21971"/>
              <a:gd name="connsiteY3" fmla="*/ 1301 h 21297"/>
              <a:gd name="connsiteX4" fmla="*/ 21600 w 21971"/>
              <a:gd name="connsiteY4" fmla="*/ 973 h 21297"/>
              <a:gd name="connsiteX5" fmla="*/ 10965 w 21971"/>
              <a:gd name="connsiteY5" fmla="*/ 646 h 21297"/>
              <a:gd name="connsiteX6" fmla="*/ 0 w 21971"/>
              <a:gd name="connsiteY6" fmla="*/ 10432 h 21297"/>
              <a:gd name="connsiteX7" fmla="*/ 513 w 21971"/>
              <a:gd name="connsiteY7" fmla="*/ 10890 h 21297"/>
              <a:gd name="connsiteX8" fmla="*/ 513 w 21971"/>
              <a:gd name="connsiteY8" fmla="*/ 10955 h 21297"/>
              <a:gd name="connsiteX9" fmla="*/ 587 w 21971"/>
              <a:gd name="connsiteY9" fmla="*/ 10955 h 21297"/>
              <a:gd name="connsiteX10" fmla="*/ 11038 w 21971"/>
              <a:gd name="connsiteY10" fmla="*/ 20282 h 21297"/>
              <a:gd name="connsiteX11" fmla="*/ 18740 w 21971"/>
              <a:gd name="connsiteY11" fmla="*/ 20282 h 21297"/>
              <a:gd name="connsiteX12" fmla="*/ 20133 w 21971"/>
              <a:gd name="connsiteY12" fmla="*/ 21297 h 21297"/>
              <a:gd name="connsiteX13" fmla="*/ 21563 w 21971"/>
              <a:gd name="connsiteY13" fmla="*/ 20021 h 21297"/>
              <a:gd name="connsiteX14" fmla="*/ 20133 w 21971"/>
              <a:gd name="connsiteY14" fmla="*/ 18744 h 21297"/>
              <a:gd name="connsiteX15" fmla="*/ 18776 w 21971"/>
              <a:gd name="connsiteY15" fmla="*/ 19628 h 21297"/>
              <a:gd name="connsiteX16" fmla="*/ 11332 w 21971"/>
              <a:gd name="connsiteY16" fmla="*/ 19628 h 21297"/>
              <a:gd name="connsiteX17" fmla="*/ 1614 w 21971"/>
              <a:gd name="connsiteY17" fmla="*/ 10955 h 21297"/>
              <a:gd name="connsiteX0" fmla="*/ 1614 w 21563"/>
              <a:gd name="connsiteY0" fmla="*/ 10866 h 21208"/>
              <a:gd name="connsiteX1" fmla="*/ 1137 w 21563"/>
              <a:gd name="connsiteY1" fmla="*/ 10244 h 21208"/>
              <a:gd name="connsiteX2" fmla="*/ 11258 w 21563"/>
              <a:gd name="connsiteY2" fmla="*/ 1212 h 21208"/>
              <a:gd name="connsiteX3" fmla="*/ 18776 w 21563"/>
              <a:gd name="connsiteY3" fmla="*/ 1212 h 21208"/>
              <a:gd name="connsiteX4" fmla="*/ 10965 w 21563"/>
              <a:gd name="connsiteY4" fmla="*/ 557 h 21208"/>
              <a:gd name="connsiteX5" fmla="*/ 0 w 21563"/>
              <a:gd name="connsiteY5" fmla="*/ 10343 h 21208"/>
              <a:gd name="connsiteX6" fmla="*/ 513 w 21563"/>
              <a:gd name="connsiteY6" fmla="*/ 10801 h 21208"/>
              <a:gd name="connsiteX7" fmla="*/ 513 w 21563"/>
              <a:gd name="connsiteY7" fmla="*/ 10866 h 21208"/>
              <a:gd name="connsiteX8" fmla="*/ 587 w 21563"/>
              <a:gd name="connsiteY8" fmla="*/ 10866 h 21208"/>
              <a:gd name="connsiteX9" fmla="*/ 11038 w 21563"/>
              <a:gd name="connsiteY9" fmla="*/ 20193 h 21208"/>
              <a:gd name="connsiteX10" fmla="*/ 18740 w 21563"/>
              <a:gd name="connsiteY10" fmla="*/ 20193 h 21208"/>
              <a:gd name="connsiteX11" fmla="*/ 20133 w 21563"/>
              <a:gd name="connsiteY11" fmla="*/ 21208 h 21208"/>
              <a:gd name="connsiteX12" fmla="*/ 21563 w 21563"/>
              <a:gd name="connsiteY12" fmla="*/ 19932 h 21208"/>
              <a:gd name="connsiteX13" fmla="*/ 20133 w 21563"/>
              <a:gd name="connsiteY13" fmla="*/ 18655 h 21208"/>
              <a:gd name="connsiteX14" fmla="*/ 18776 w 21563"/>
              <a:gd name="connsiteY14" fmla="*/ 19539 h 21208"/>
              <a:gd name="connsiteX15" fmla="*/ 11332 w 21563"/>
              <a:gd name="connsiteY15" fmla="*/ 19539 h 21208"/>
              <a:gd name="connsiteX16" fmla="*/ 1614 w 21563"/>
              <a:gd name="connsiteY16" fmla="*/ 10866 h 21208"/>
              <a:gd name="connsiteX0" fmla="*/ 1614 w 21563"/>
              <a:gd name="connsiteY0" fmla="*/ 10309 h 20651"/>
              <a:gd name="connsiteX1" fmla="*/ 1137 w 21563"/>
              <a:gd name="connsiteY1" fmla="*/ 9687 h 20651"/>
              <a:gd name="connsiteX2" fmla="*/ 11258 w 21563"/>
              <a:gd name="connsiteY2" fmla="*/ 655 h 20651"/>
              <a:gd name="connsiteX3" fmla="*/ 10965 w 21563"/>
              <a:gd name="connsiteY3" fmla="*/ 0 h 20651"/>
              <a:gd name="connsiteX4" fmla="*/ 0 w 21563"/>
              <a:gd name="connsiteY4" fmla="*/ 9786 h 20651"/>
              <a:gd name="connsiteX5" fmla="*/ 513 w 21563"/>
              <a:gd name="connsiteY5" fmla="*/ 10244 h 20651"/>
              <a:gd name="connsiteX6" fmla="*/ 513 w 21563"/>
              <a:gd name="connsiteY6" fmla="*/ 10309 h 20651"/>
              <a:gd name="connsiteX7" fmla="*/ 587 w 21563"/>
              <a:gd name="connsiteY7" fmla="*/ 10309 h 20651"/>
              <a:gd name="connsiteX8" fmla="*/ 11038 w 21563"/>
              <a:gd name="connsiteY8" fmla="*/ 19636 h 20651"/>
              <a:gd name="connsiteX9" fmla="*/ 18740 w 21563"/>
              <a:gd name="connsiteY9" fmla="*/ 19636 h 20651"/>
              <a:gd name="connsiteX10" fmla="*/ 20133 w 21563"/>
              <a:gd name="connsiteY10" fmla="*/ 20651 h 20651"/>
              <a:gd name="connsiteX11" fmla="*/ 21563 w 21563"/>
              <a:gd name="connsiteY11" fmla="*/ 19375 h 20651"/>
              <a:gd name="connsiteX12" fmla="*/ 20133 w 21563"/>
              <a:gd name="connsiteY12" fmla="*/ 18098 h 20651"/>
              <a:gd name="connsiteX13" fmla="*/ 18776 w 21563"/>
              <a:gd name="connsiteY13" fmla="*/ 18982 h 20651"/>
              <a:gd name="connsiteX14" fmla="*/ 11332 w 21563"/>
              <a:gd name="connsiteY14" fmla="*/ 18982 h 20651"/>
              <a:gd name="connsiteX15" fmla="*/ 1614 w 21563"/>
              <a:gd name="connsiteY15" fmla="*/ 10309 h 20651"/>
              <a:gd name="connsiteX0" fmla="*/ 1614 w 21563"/>
              <a:gd name="connsiteY0" fmla="*/ 9654 h 19996"/>
              <a:gd name="connsiteX1" fmla="*/ 1137 w 21563"/>
              <a:gd name="connsiteY1" fmla="*/ 9032 h 19996"/>
              <a:gd name="connsiteX2" fmla="*/ 11258 w 21563"/>
              <a:gd name="connsiteY2" fmla="*/ 0 h 19996"/>
              <a:gd name="connsiteX3" fmla="*/ 0 w 21563"/>
              <a:gd name="connsiteY3" fmla="*/ 9131 h 19996"/>
              <a:gd name="connsiteX4" fmla="*/ 513 w 21563"/>
              <a:gd name="connsiteY4" fmla="*/ 9589 h 19996"/>
              <a:gd name="connsiteX5" fmla="*/ 513 w 21563"/>
              <a:gd name="connsiteY5" fmla="*/ 9654 h 19996"/>
              <a:gd name="connsiteX6" fmla="*/ 587 w 21563"/>
              <a:gd name="connsiteY6" fmla="*/ 9654 h 19996"/>
              <a:gd name="connsiteX7" fmla="*/ 11038 w 21563"/>
              <a:gd name="connsiteY7" fmla="*/ 18981 h 19996"/>
              <a:gd name="connsiteX8" fmla="*/ 18740 w 21563"/>
              <a:gd name="connsiteY8" fmla="*/ 18981 h 19996"/>
              <a:gd name="connsiteX9" fmla="*/ 20133 w 21563"/>
              <a:gd name="connsiteY9" fmla="*/ 19996 h 19996"/>
              <a:gd name="connsiteX10" fmla="*/ 21563 w 21563"/>
              <a:gd name="connsiteY10" fmla="*/ 18720 h 19996"/>
              <a:gd name="connsiteX11" fmla="*/ 20133 w 21563"/>
              <a:gd name="connsiteY11" fmla="*/ 17443 h 19996"/>
              <a:gd name="connsiteX12" fmla="*/ 18776 w 21563"/>
              <a:gd name="connsiteY12" fmla="*/ 18327 h 19996"/>
              <a:gd name="connsiteX13" fmla="*/ 11332 w 21563"/>
              <a:gd name="connsiteY13" fmla="*/ 18327 h 19996"/>
              <a:gd name="connsiteX14" fmla="*/ 1614 w 21563"/>
              <a:gd name="connsiteY14" fmla="*/ 9654 h 19996"/>
              <a:gd name="connsiteX0" fmla="*/ 1614 w 21563"/>
              <a:gd name="connsiteY0" fmla="*/ 622 h 10964"/>
              <a:gd name="connsiteX1" fmla="*/ 1137 w 21563"/>
              <a:gd name="connsiteY1" fmla="*/ 0 h 10964"/>
              <a:gd name="connsiteX2" fmla="*/ 0 w 21563"/>
              <a:gd name="connsiteY2" fmla="*/ 99 h 10964"/>
              <a:gd name="connsiteX3" fmla="*/ 513 w 21563"/>
              <a:gd name="connsiteY3" fmla="*/ 557 h 10964"/>
              <a:gd name="connsiteX4" fmla="*/ 513 w 21563"/>
              <a:gd name="connsiteY4" fmla="*/ 622 h 10964"/>
              <a:gd name="connsiteX5" fmla="*/ 587 w 21563"/>
              <a:gd name="connsiteY5" fmla="*/ 622 h 10964"/>
              <a:gd name="connsiteX6" fmla="*/ 11038 w 21563"/>
              <a:gd name="connsiteY6" fmla="*/ 9949 h 10964"/>
              <a:gd name="connsiteX7" fmla="*/ 18740 w 21563"/>
              <a:gd name="connsiteY7" fmla="*/ 9949 h 10964"/>
              <a:gd name="connsiteX8" fmla="*/ 20133 w 21563"/>
              <a:gd name="connsiteY8" fmla="*/ 10964 h 10964"/>
              <a:gd name="connsiteX9" fmla="*/ 21563 w 21563"/>
              <a:gd name="connsiteY9" fmla="*/ 9688 h 10964"/>
              <a:gd name="connsiteX10" fmla="*/ 20133 w 21563"/>
              <a:gd name="connsiteY10" fmla="*/ 8411 h 10964"/>
              <a:gd name="connsiteX11" fmla="*/ 18776 w 21563"/>
              <a:gd name="connsiteY11" fmla="*/ 9295 h 10964"/>
              <a:gd name="connsiteX12" fmla="*/ 11332 w 21563"/>
              <a:gd name="connsiteY12" fmla="*/ 9295 h 10964"/>
              <a:gd name="connsiteX13" fmla="*/ 1614 w 21563"/>
              <a:gd name="connsiteY13" fmla="*/ 622 h 1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63" h="10964" extrusionOk="0">
                <a:moveTo>
                  <a:pt x="1614" y="622"/>
                </a:moveTo>
                <a:lnTo>
                  <a:pt x="1137" y="0"/>
                </a:lnTo>
                <a:lnTo>
                  <a:pt x="0" y="99"/>
                </a:lnTo>
                <a:lnTo>
                  <a:pt x="513" y="557"/>
                </a:lnTo>
                <a:lnTo>
                  <a:pt x="513" y="622"/>
                </a:lnTo>
                <a:lnTo>
                  <a:pt x="587" y="622"/>
                </a:lnTo>
                <a:lnTo>
                  <a:pt x="11038" y="9949"/>
                </a:lnTo>
                <a:lnTo>
                  <a:pt x="18740" y="9949"/>
                </a:lnTo>
                <a:cubicBezTo>
                  <a:pt x="18886" y="10539"/>
                  <a:pt x="19473" y="10964"/>
                  <a:pt x="20133" y="10964"/>
                </a:cubicBezTo>
                <a:cubicBezTo>
                  <a:pt x="20940" y="10964"/>
                  <a:pt x="21563" y="10375"/>
                  <a:pt x="21563" y="9688"/>
                </a:cubicBezTo>
                <a:cubicBezTo>
                  <a:pt x="21563" y="9000"/>
                  <a:pt x="20903" y="8411"/>
                  <a:pt x="20133" y="8411"/>
                </a:cubicBezTo>
                <a:cubicBezTo>
                  <a:pt x="19473" y="8411"/>
                  <a:pt x="18960" y="8804"/>
                  <a:pt x="18776" y="9295"/>
                </a:cubicBezTo>
                <a:lnTo>
                  <a:pt x="11332" y="9295"/>
                </a:lnTo>
                <a:lnTo>
                  <a:pt x="1614" y="622"/>
                </a:lnTo>
                <a:close/>
              </a:path>
            </a:pathLst>
          </a:custGeom>
          <a:solidFill>
            <a:schemeClr val="tx1"/>
          </a:solidFill>
          <a:ln w="12700">
            <a:miter lim="400000"/>
          </a:ln>
        </p:spPr>
        <p:txBody>
          <a:bodyPr lIns="28575" tIns="28575" rIns="28575" bIns="28575" anchor="ctr"/>
          <a:lstStyle/>
          <a:p>
            <a:pPr algn="ctr">
              <a:defRPr sz="3000">
                <a:solidFill>
                  <a:srgbClr val="FFFFFF"/>
                </a:solidFill>
              </a:defRPr>
            </a:pPr>
            <a:endParaRPr sz="1050" b="1" dirty="0">
              <a:solidFill>
                <a:schemeClr val="bg1"/>
              </a:solidFill>
            </a:endParaRPr>
          </a:p>
        </p:txBody>
      </p:sp>
      <p:sp>
        <p:nvSpPr>
          <p:cNvPr id="5" name="Shape">
            <a:extLst>
              <a:ext uri="{FF2B5EF4-FFF2-40B4-BE49-F238E27FC236}">
                <a16:creationId xmlns:a16="http://schemas.microsoft.com/office/drawing/2014/main" id="{CBE4266D-2FC1-4F3E-9B9B-A14E02F950AD}"/>
              </a:ext>
            </a:extLst>
          </p:cNvPr>
          <p:cNvSpPr/>
          <p:nvPr/>
        </p:nvSpPr>
        <p:spPr>
          <a:xfrm rot="16200000">
            <a:off x="-1959499" y="3562034"/>
            <a:ext cx="5311545" cy="601474"/>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chemeClr val="accent4"/>
          </a:solidFill>
          <a:ln w="12700">
            <a:miter lim="400000"/>
          </a:ln>
        </p:spPr>
        <p:txBody>
          <a:bodyPr lIns="28575" tIns="28575" rIns="28575" bIns="28575" anchor="ctr"/>
          <a:lstStyle/>
          <a:p>
            <a:pPr algn="ctr"/>
            <a:r>
              <a:rPr lang="tr-TR" sz="2000" b="1" dirty="0"/>
              <a:t>Özel Nitelikli Kişisel Verilerin İşlenmesi</a:t>
            </a:r>
            <a:endParaRPr lang="fr-CA" sz="2000" b="1" dirty="0"/>
          </a:p>
        </p:txBody>
      </p:sp>
    </p:spTree>
    <p:extLst>
      <p:ext uri="{BB962C8B-B14F-4D97-AF65-F5344CB8AC3E}">
        <p14:creationId xmlns:p14="http://schemas.microsoft.com/office/powerpoint/2010/main" val="3539809900"/>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210230" y="394417"/>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Açık Rıza Nedir?</a:t>
            </a:r>
            <a:endParaRPr lang="en" sz="36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210230" y="1412776"/>
            <a:ext cx="8610241" cy="4736399"/>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685800" indent="-457200">
              <a:buFont typeface="Arial" panose="020B0604020202020204" pitchFamily="34" charset="0"/>
              <a:buChar char="•"/>
            </a:pPr>
            <a:endParaRPr lang="en" sz="2800" dirty="0">
              <a:solidFill>
                <a:schemeClr val="tx1"/>
              </a:solidFill>
              <a:latin typeface="Raleway"/>
            </a:endParaRPr>
          </a:p>
        </p:txBody>
      </p:sp>
      <p:sp>
        <p:nvSpPr>
          <p:cNvPr id="5" name="Shape">
            <a:extLst>
              <a:ext uri="{FF2B5EF4-FFF2-40B4-BE49-F238E27FC236}">
                <a16:creationId xmlns:a16="http://schemas.microsoft.com/office/drawing/2014/main" id="{943A6E9D-EF6A-4FF0-9616-696EEA151DBB}"/>
              </a:ext>
            </a:extLst>
          </p:cNvPr>
          <p:cNvSpPr>
            <a:spLocks/>
          </p:cNvSpPr>
          <p:nvPr/>
        </p:nvSpPr>
        <p:spPr>
          <a:xfrm>
            <a:off x="323528" y="1556212"/>
            <a:ext cx="504000" cy="504000"/>
          </a:xfrm>
          <a:custGeom>
            <a:avLst/>
            <a:gdLst/>
            <a:ahLst/>
            <a:cxnLst>
              <a:cxn ang="0">
                <a:pos x="wd2" y="hd2"/>
              </a:cxn>
              <a:cxn ang="5400000">
                <a:pos x="wd2" y="hd2"/>
              </a:cxn>
              <a:cxn ang="10800000">
                <a:pos x="wd2" y="hd2"/>
              </a:cxn>
              <a:cxn ang="16200000">
                <a:pos x="wd2" y="hd2"/>
              </a:cxn>
            </a:cxnLst>
            <a:rect l="0" t="0" r="r" b="b"/>
            <a:pathLst>
              <a:path w="21226" h="21600" extrusionOk="0">
                <a:moveTo>
                  <a:pt x="20645" y="8517"/>
                </a:moveTo>
                <a:lnTo>
                  <a:pt x="17377" y="2283"/>
                </a:lnTo>
                <a:cubicBezTo>
                  <a:pt x="16657" y="864"/>
                  <a:pt x="15272" y="0"/>
                  <a:pt x="13832" y="0"/>
                </a:cubicBezTo>
                <a:lnTo>
                  <a:pt x="7352" y="0"/>
                </a:lnTo>
                <a:cubicBezTo>
                  <a:pt x="5912" y="0"/>
                  <a:pt x="4528" y="864"/>
                  <a:pt x="3808" y="2283"/>
                </a:cubicBezTo>
                <a:lnTo>
                  <a:pt x="540" y="8517"/>
                </a:lnTo>
                <a:cubicBezTo>
                  <a:pt x="-180" y="9936"/>
                  <a:pt x="-180" y="11664"/>
                  <a:pt x="540" y="13083"/>
                </a:cubicBezTo>
                <a:lnTo>
                  <a:pt x="3808" y="19317"/>
                </a:lnTo>
                <a:cubicBezTo>
                  <a:pt x="4528" y="20736"/>
                  <a:pt x="5912" y="21600"/>
                  <a:pt x="7352" y="21600"/>
                </a:cubicBezTo>
                <a:lnTo>
                  <a:pt x="13832" y="21600"/>
                </a:lnTo>
                <a:cubicBezTo>
                  <a:pt x="15272" y="21600"/>
                  <a:pt x="16657" y="20736"/>
                  <a:pt x="17377" y="19317"/>
                </a:cubicBezTo>
                <a:lnTo>
                  <a:pt x="20645" y="13083"/>
                </a:lnTo>
                <a:cubicBezTo>
                  <a:pt x="21420" y="11664"/>
                  <a:pt x="21420" y="9936"/>
                  <a:pt x="20645" y="8517"/>
                </a:cubicBezTo>
                <a:close/>
              </a:path>
            </a:pathLst>
          </a:custGeom>
          <a:solidFill>
            <a:srgbClr val="EC0A40"/>
          </a:solidFill>
          <a:ln w="12700">
            <a:miter lim="400000"/>
          </a:ln>
          <a:effectLst>
            <a:reflection blurRad="6350" stA="52000" endA="300" endPos="35000" dir="5400000" sy="-100000" algn="bl" rotWithShape="0"/>
          </a:effectLst>
          <a:scene3d>
            <a:camera prst="orthographicFront"/>
            <a:lightRig rig="threePt" dir="t"/>
          </a:scene3d>
          <a:sp3d prstMaterial="plastic"/>
        </p:spPr>
        <p:txBody>
          <a:bodyPr lIns="28575" tIns="28575" rIns="28575" bIns="28575" anchor="ctr"/>
          <a:lstStyle/>
          <a:p>
            <a:pPr algn="ctr">
              <a:defRPr sz="3000">
                <a:solidFill>
                  <a:srgbClr val="FFFFFF"/>
                </a:solidFill>
              </a:defRPr>
            </a:pPr>
            <a:r>
              <a:rPr lang="fr-CA" sz="2000" b="1" dirty="0">
                <a:solidFill>
                  <a:schemeClr val="tx1">
                    <a:lumMod val="85000"/>
                    <a:lumOff val="15000"/>
                  </a:schemeClr>
                </a:solidFill>
              </a:rPr>
              <a:t>01</a:t>
            </a:r>
            <a:endParaRPr sz="2000" b="1" dirty="0">
              <a:solidFill>
                <a:schemeClr val="tx1">
                  <a:lumMod val="85000"/>
                  <a:lumOff val="15000"/>
                </a:schemeClr>
              </a:solidFill>
            </a:endParaRPr>
          </a:p>
        </p:txBody>
      </p:sp>
      <p:sp>
        <p:nvSpPr>
          <p:cNvPr id="15" name="Shape">
            <a:extLst>
              <a:ext uri="{FF2B5EF4-FFF2-40B4-BE49-F238E27FC236}">
                <a16:creationId xmlns:a16="http://schemas.microsoft.com/office/drawing/2014/main" id="{8076DA49-4F94-472D-AFD1-1E2FD1955A75}"/>
              </a:ext>
            </a:extLst>
          </p:cNvPr>
          <p:cNvSpPr>
            <a:spLocks/>
          </p:cNvSpPr>
          <p:nvPr/>
        </p:nvSpPr>
        <p:spPr>
          <a:xfrm>
            <a:off x="322920" y="2204229"/>
            <a:ext cx="504000" cy="504000"/>
          </a:xfrm>
          <a:custGeom>
            <a:avLst/>
            <a:gdLst/>
            <a:ahLst/>
            <a:cxnLst>
              <a:cxn ang="0">
                <a:pos x="wd2" y="hd2"/>
              </a:cxn>
              <a:cxn ang="5400000">
                <a:pos x="wd2" y="hd2"/>
              </a:cxn>
              <a:cxn ang="10800000">
                <a:pos x="wd2" y="hd2"/>
              </a:cxn>
              <a:cxn ang="16200000">
                <a:pos x="wd2" y="hd2"/>
              </a:cxn>
            </a:cxnLst>
            <a:rect l="0" t="0" r="r" b="b"/>
            <a:pathLst>
              <a:path w="21226" h="21600" extrusionOk="0">
                <a:moveTo>
                  <a:pt x="20645" y="8517"/>
                </a:moveTo>
                <a:lnTo>
                  <a:pt x="17377" y="2283"/>
                </a:lnTo>
                <a:cubicBezTo>
                  <a:pt x="16657" y="864"/>
                  <a:pt x="15272" y="0"/>
                  <a:pt x="13832" y="0"/>
                </a:cubicBezTo>
                <a:lnTo>
                  <a:pt x="7352" y="0"/>
                </a:lnTo>
                <a:cubicBezTo>
                  <a:pt x="5912" y="0"/>
                  <a:pt x="4528" y="864"/>
                  <a:pt x="3808" y="2283"/>
                </a:cubicBezTo>
                <a:lnTo>
                  <a:pt x="540" y="8517"/>
                </a:lnTo>
                <a:cubicBezTo>
                  <a:pt x="-180" y="9936"/>
                  <a:pt x="-180" y="11664"/>
                  <a:pt x="540" y="13083"/>
                </a:cubicBezTo>
                <a:lnTo>
                  <a:pt x="3808" y="19317"/>
                </a:lnTo>
                <a:cubicBezTo>
                  <a:pt x="4528" y="20736"/>
                  <a:pt x="5912" y="21600"/>
                  <a:pt x="7352" y="21600"/>
                </a:cubicBezTo>
                <a:lnTo>
                  <a:pt x="13832" y="21600"/>
                </a:lnTo>
                <a:cubicBezTo>
                  <a:pt x="15272" y="21600"/>
                  <a:pt x="16657" y="20736"/>
                  <a:pt x="17377" y="19317"/>
                </a:cubicBezTo>
                <a:lnTo>
                  <a:pt x="20645" y="13083"/>
                </a:lnTo>
                <a:cubicBezTo>
                  <a:pt x="21420" y="11664"/>
                  <a:pt x="21420" y="9936"/>
                  <a:pt x="20645" y="8517"/>
                </a:cubicBezTo>
                <a:close/>
              </a:path>
            </a:pathLst>
          </a:custGeom>
          <a:solidFill>
            <a:srgbClr val="EC0A40"/>
          </a:solidFill>
          <a:ln w="12700">
            <a:miter lim="400000"/>
          </a:ln>
          <a:effectLst>
            <a:reflection blurRad="6350" stA="52000" endA="300" endPos="35000" dir="5400000" sy="-100000" algn="bl" rotWithShape="0"/>
          </a:effectLst>
          <a:scene3d>
            <a:camera prst="orthographicFront"/>
            <a:lightRig rig="threePt" dir="t"/>
          </a:scene3d>
          <a:sp3d prstMaterial="plastic"/>
        </p:spPr>
        <p:txBody>
          <a:bodyPr lIns="28575" tIns="28575" rIns="28575" bIns="28575" anchor="ctr"/>
          <a:lstStyle/>
          <a:p>
            <a:pPr algn="ctr">
              <a:defRPr sz="3000">
                <a:solidFill>
                  <a:srgbClr val="FFFFFF"/>
                </a:solidFill>
              </a:defRPr>
            </a:pPr>
            <a:r>
              <a:rPr lang="fr-CA" sz="2000" b="1" dirty="0">
                <a:solidFill>
                  <a:schemeClr val="tx1">
                    <a:lumMod val="85000"/>
                    <a:lumOff val="15000"/>
                  </a:schemeClr>
                </a:solidFill>
              </a:rPr>
              <a:t>0</a:t>
            </a:r>
            <a:r>
              <a:rPr lang="tr-TR" sz="2000" b="1" dirty="0">
                <a:solidFill>
                  <a:schemeClr val="tx1">
                    <a:lumMod val="85000"/>
                    <a:lumOff val="15000"/>
                  </a:schemeClr>
                </a:solidFill>
              </a:rPr>
              <a:t>2</a:t>
            </a:r>
            <a:endParaRPr sz="2000" b="1" dirty="0">
              <a:solidFill>
                <a:schemeClr val="tx1">
                  <a:lumMod val="85000"/>
                  <a:lumOff val="15000"/>
                </a:schemeClr>
              </a:solidFill>
            </a:endParaRPr>
          </a:p>
        </p:txBody>
      </p:sp>
      <p:sp>
        <p:nvSpPr>
          <p:cNvPr id="16" name="Shape">
            <a:extLst>
              <a:ext uri="{FF2B5EF4-FFF2-40B4-BE49-F238E27FC236}">
                <a16:creationId xmlns:a16="http://schemas.microsoft.com/office/drawing/2014/main" id="{28B788E3-EBE9-43E4-BF7C-F1C295C30B10}"/>
              </a:ext>
            </a:extLst>
          </p:cNvPr>
          <p:cNvSpPr>
            <a:spLocks/>
          </p:cNvSpPr>
          <p:nvPr/>
        </p:nvSpPr>
        <p:spPr>
          <a:xfrm>
            <a:off x="322920" y="2852246"/>
            <a:ext cx="504000" cy="504000"/>
          </a:xfrm>
          <a:custGeom>
            <a:avLst/>
            <a:gdLst/>
            <a:ahLst/>
            <a:cxnLst>
              <a:cxn ang="0">
                <a:pos x="wd2" y="hd2"/>
              </a:cxn>
              <a:cxn ang="5400000">
                <a:pos x="wd2" y="hd2"/>
              </a:cxn>
              <a:cxn ang="10800000">
                <a:pos x="wd2" y="hd2"/>
              </a:cxn>
              <a:cxn ang="16200000">
                <a:pos x="wd2" y="hd2"/>
              </a:cxn>
            </a:cxnLst>
            <a:rect l="0" t="0" r="r" b="b"/>
            <a:pathLst>
              <a:path w="21226" h="21600" extrusionOk="0">
                <a:moveTo>
                  <a:pt x="20645" y="8517"/>
                </a:moveTo>
                <a:lnTo>
                  <a:pt x="17377" y="2283"/>
                </a:lnTo>
                <a:cubicBezTo>
                  <a:pt x="16657" y="864"/>
                  <a:pt x="15272" y="0"/>
                  <a:pt x="13832" y="0"/>
                </a:cubicBezTo>
                <a:lnTo>
                  <a:pt x="7352" y="0"/>
                </a:lnTo>
                <a:cubicBezTo>
                  <a:pt x="5912" y="0"/>
                  <a:pt x="4528" y="864"/>
                  <a:pt x="3808" y="2283"/>
                </a:cubicBezTo>
                <a:lnTo>
                  <a:pt x="540" y="8517"/>
                </a:lnTo>
                <a:cubicBezTo>
                  <a:pt x="-180" y="9936"/>
                  <a:pt x="-180" y="11664"/>
                  <a:pt x="540" y="13083"/>
                </a:cubicBezTo>
                <a:lnTo>
                  <a:pt x="3808" y="19317"/>
                </a:lnTo>
                <a:cubicBezTo>
                  <a:pt x="4528" y="20736"/>
                  <a:pt x="5912" y="21600"/>
                  <a:pt x="7352" y="21600"/>
                </a:cubicBezTo>
                <a:lnTo>
                  <a:pt x="13832" y="21600"/>
                </a:lnTo>
                <a:cubicBezTo>
                  <a:pt x="15272" y="21600"/>
                  <a:pt x="16657" y="20736"/>
                  <a:pt x="17377" y="19317"/>
                </a:cubicBezTo>
                <a:lnTo>
                  <a:pt x="20645" y="13083"/>
                </a:lnTo>
                <a:cubicBezTo>
                  <a:pt x="21420" y="11664"/>
                  <a:pt x="21420" y="9936"/>
                  <a:pt x="20645" y="8517"/>
                </a:cubicBezTo>
                <a:close/>
              </a:path>
            </a:pathLst>
          </a:custGeom>
          <a:solidFill>
            <a:srgbClr val="EC0A40"/>
          </a:solidFill>
          <a:ln w="12700">
            <a:miter lim="400000"/>
          </a:ln>
          <a:effectLst>
            <a:reflection blurRad="6350" stA="52000" endA="300" endPos="35000" dir="5400000" sy="-100000" algn="bl" rotWithShape="0"/>
          </a:effectLst>
          <a:scene3d>
            <a:camera prst="orthographicFront"/>
            <a:lightRig rig="threePt" dir="t"/>
          </a:scene3d>
          <a:sp3d prstMaterial="plastic"/>
        </p:spPr>
        <p:txBody>
          <a:bodyPr lIns="28575" tIns="28575" rIns="28575" bIns="28575" anchor="ctr"/>
          <a:lstStyle/>
          <a:p>
            <a:pPr algn="ctr">
              <a:defRPr sz="3000">
                <a:solidFill>
                  <a:srgbClr val="FFFFFF"/>
                </a:solidFill>
              </a:defRPr>
            </a:pPr>
            <a:r>
              <a:rPr lang="fr-CA" sz="2000" b="1" dirty="0">
                <a:solidFill>
                  <a:schemeClr val="tx1">
                    <a:lumMod val="85000"/>
                    <a:lumOff val="15000"/>
                  </a:schemeClr>
                </a:solidFill>
              </a:rPr>
              <a:t>0</a:t>
            </a:r>
            <a:r>
              <a:rPr lang="tr-TR" sz="2000" b="1" dirty="0">
                <a:solidFill>
                  <a:schemeClr val="tx1">
                    <a:lumMod val="85000"/>
                    <a:lumOff val="15000"/>
                  </a:schemeClr>
                </a:solidFill>
              </a:rPr>
              <a:t>3</a:t>
            </a:r>
            <a:endParaRPr sz="2000" b="1" dirty="0">
              <a:solidFill>
                <a:schemeClr val="tx1">
                  <a:lumMod val="85000"/>
                  <a:lumOff val="15000"/>
                </a:schemeClr>
              </a:solidFill>
            </a:endParaRPr>
          </a:p>
        </p:txBody>
      </p:sp>
      <p:sp>
        <p:nvSpPr>
          <p:cNvPr id="17" name="Shape">
            <a:extLst>
              <a:ext uri="{FF2B5EF4-FFF2-40B4-BE49-F238E27FC236}">
                <a16:creationId xmlns:a16="http://schemas.microsoft.com/office/drawing/2014/main" id="{8FEEF1D4-0CF1-4967-BE73-47EA1F602FE9}"/>
              </a:ext>
            </a:extLst>
          </p:cNvPr>
          <p:cNvSpPr>
            <a:spLocks/>
          </p:cNvSpPr>
          <p:nvPr/>
        </p:nvSpPr>
        <p:spPr>
          <a:xfrm>
            <a:off x="322920" y="3500746"/>
            <a:ext cx="504000" cy="504000"/>
          </a:xfrm>
          <a:custGeom>
            <a:avLst/>
            <a:gdLst/>
            <a:ahLst/>
            <a:cxnLst>
              <a:cxn ang="0">
                <a:pos x="wd2" y="hd2"/>
              </a:cxn>
              <a:cxn ang="5400000">
                <a:pos x="wd2" y="hd2"/>
              </a:cxn>
              <a:cxn ang="10800000">
                <a:pos x="wd2" y="hd2"/>
              </a:cxn>
              <a:cxn ang="16200000">
                <a:pos x="wd2" y="hd2"/>
              </a:cxn>
            </a:cxnLst>
            <a:rect l="0" t="0" r="r" b="b"/>
            <a:pathLst>
              <a:path w="21226" h="21600" extrusionOk="0">
                <a:moveTo>
                  <a:pt x="20645" y="8517"/>
                </a:moveTo>
                <a:lnTo>
                  <a:pt x="17377" y="2283"/>
                </a:lnTo>
                <a:cubicBezTo>
                  <a:pt x="16657" y="864"/>
                  <a:pt x="15272" y="0"/>
                  <a:pt x="13832" y="0"/>
                </a:cubicBezTo>
                <a:lnTo>
                  <a:pt x="7352" y="0"/>
                </a:lnTo>
                <a:cubicBezTo>
                  <a:pt x="5912" y="0"/>
                  <a:pt x="4528" y="864"/>
                  <a:pt x="3808" y="2283"/>
                </a:cubicBezTo>
                <a:lnTo>
                  <a:pt x="540" y="8517"/>
                </a:lnTo>
                <a:cubicBezTo>
                  <a:pt x="-180" y="9936"/>
                  <a:pt x="-180" y="11664"/>
                  <a:pt x="540" y="13083"/>
                </a:cubicBezTo>
                <a:lnTo>
                  <a:pt x="3808" y="19317"/>
                </a:lnTo>
                <a:cubicBezTo>
                  <a:pt x="4528" y="20736"/>
                  <a:pt x="5912" y="21600"/>
                  <a:pt x="7352" y="21600"/>
                </a:cubicBezTo>
                <a:lnTo>
                  <a:pt x="13832" y="21600"/>
                </a:lnTo>
                <a:cubicBezTo>
                  <a:pt x="15272" y="21600"/>
                  <a:pt x="16657" y="20736"/>
                  <a:pt x="17377" y="19317"/>
                </a:cubicBezTo>
                <a:lnTo>
                  <a:pt x="20645" y="13083"/>
                </a:lnTo>
                <a:cubicBezTo>
                  <a:pt x="21420" y="11664"/>
                  <a:pt x="21420" y="9936"/>
                  <a:pt x="20645" y="8517"/>
                </a:cubicBezTo>
                <a:close/>
              </a:path>
            </a:pathLst>
          </a:custGeom>
          <a:solidFill>
            <a:srgbClr val="EC0A40"/>
          </a:solidFill>
          <a:ln w="12700">
            <a:miter lim="400000"/>
          </a:ln>
          <a:effectLst>
            <a:reflection blurRad="6350" stA="52000" endA="300" endPos="35000" dir="5400000" sy="-100000" algn="bl" rotWithShape="0"/>
          </a:effectLst>
          <a:scene3d>
            <a:camera prst="orthographicFront"/>
            <a:lightRig rig="threePt" dir="t"/>
          </a:scene3d>
          <a:sp3d prstMaterial="plastic"/>
        </p:spPr>
        <p:txBody>
          <a:bodyPr lIns="28575" tIns="28575" rIns="28575" bIns="28575" anchor="ctr"/>
          <a:lstStyle/>
          <a:p>
            <a:pPr algn="ctr">
              <a:defRPr sz="3000">
                <a:solidFill>
                  <a:srgbClr val="FFFFFF"/>
                </a:solidFill>
              </a:defRPr>
            </a:pPr>
            <a:r>
              <a:rPr lang="fr-CA" sz="2000" b="1" dirty="0">
                <a:solidFill>
                  <a:schemeClr val="tx1">
                    <a:lumMod val="85000"/>
                    <a:lumOff val="15000"/>
                  </a:schemeClr>
                </a:solidFill>
              </a:rPr>
              <a:t>0</a:t>
            </a:r>
            <a:r>
              <a:rPr lang="tr-TR" sz="2000" b="1" dirty="0">
                <a:solidFill>
                  <a:schemeClr val="tx1">
                    <a:lumMod val="85000"/>
                    <a:lumOff val="15000"/>
                  </a:schemeClr>
                </a:solidFill>
              </a:rPr>
              <a:t>4</a:t>
            </a:r>
            <a:endParaRPr sz="2000" b="1" dirty="0">
              <a:solidFill>
                <a:schemeClr val="tx1">
                  <a:lumMod val="85000"/>
                  <a:lumOff val="15000"/>
                </a:schemeClr>
              </a:solidFill>
            </a:endParaRPr>
          </a:p>
        </p:txBody>
      </p:sp>
      <p:sp>
        <p:nvSpPr>
          <p:cNvPr id="18" name="Shape">
            <a:extLst>
              <a:ext uri="{FF2B5EF4-FFF2-40B4-BE49-F238E27FC236}">
                <a16:creationId xmlns:a16="http://schemas.microsoft.com/office/drawing/2014/main" id="{84C33F0E-C56F-49C2-A4AF-AABF3A35E884}"/>
              </a:ext>
            </a:extLst>
          </p:cNvPr>
          <p:cNvSpPr>
            <a:spLocks/>
          </p:cNvSpPr>
          <p:nvPr/>
        </p:nvSpPr>
        <p:spPr>
          <a:xfrm>
            <a:off x="322920" y="4148763"/>
            <a:ext cx="504000" cy="504000"/>
          </a:xfrm>
          <a:custGeom>
            <a:avLst/>
            <a:gdLst/>
            <a:ahLst/>
            <a:cxnLst>
              <a:cxn ang="0">
                <a:pos x="wd2" y="hd2"/>
              </a:cxn>
              <a:cxn ang="5400000">
                <a:pos x="wd2" y="hd2"/>
              </a:cxn>
              <a:cxn ang="10800000">
                <a:pos x="wd2" y="hd2"/>
              </a:cxn>
              <a:cxn ang="16200000">
                <a:pos x="wd2" y="hd2"/>
              </a:cxn>
            </a:cxnLst>
            <a:rect l="0" t="0" r="r" b="b"/>
            <a:pathLst>
              <a:path w="21226" h="21600" extrusionOk="0">
                <a:moveTo>
                  <a:pt x="20645" y="8517"/>
                </a:moveTo>
                <a:lnTo>
                  <a:pt x="17377" y="2283"/>
                </a:lnTo>
                <a:cubicBezTo>
                  <a:pt x="16657" y="864"/>
                  <a:pt x="15272" y="0"/>
                  <a:pt x="13832" y="0"/>
                </a:cubicBezTo>
                <a:lnTo>
                  <a:pt x="7352" y="0"/>
                </a:lnTo>
                <a:cubicBezTo>
                  <a:pt x="5912" y="0"/>
                  <a:pt x="4528" y="864"/>
                  <a:pt x="3808" y="2283"/>
                </a:cubicBezTo>
                <a:lnTo>
                  <a:pt x="540" y="8517"/>
                </a:lnTo>
                <a:cubicBezTo>
                  <a:pt x="-180" y="9936"/>
                  <a:pt x="-180" y="11664"/>
                  <a:pt x="540" y="13083"/>
                </a:cubicBezTo>
                <a:lnTo>
                  <a:pt x="3808" y="19317"/>
                </a:lnTo>
                <a:cubicBezTo>
                  <a:pt x="4528" y="20736"/>
                  <a:pt x="5912" y="21600"/>
                  <a:pt x="7352" y="21600"/>
                </a:cubicBezTo>
                <a:lnTo>
                  <a:pt x="13832" y="21600"/>
                </a:lnTo>
                <a:cubicBezTo>
                  <a:pt x="15272" y="21600"/>
                  <a:pt x="16657" y="20736"/>
                  <a:pt x="17377" y="19317"/>
                </a:cubicBezTo>
                <a:lnTo>
                  <a:pt x="20645" y="13083"/>
                </a:lnTo>
                <a:cubicBezTo>
                  <a:pt x="21420" y="11664"/>
                  <a:pt x="21420" y="9936"/>
                  <a:pt x="20645" y="8517"/>
                </a:cubicBezTo>
                <a:close/>
              </a:path>
            </a:pathLst>
          </a:custGeom>
          <a:solidFill>
            <a:srgbClr val="EC0A40"/>
          </a:solidFill>
          <a:ln w="12700">
            <a:miter lim="400000"/>
          </a:ln>
          <a:effectLst>
            <a:reflection blurRad="6350" stA="52000" endA="300" endPos="35000" dir="5400000" sy="-100000" algn="bl" rotWithShape="0"/>
          </a:effectLst>
          <a:scene3d>
            <a:camera prst="orthographicFront"/>
            <a:lightRig rig="threePt" dir="t"/>
          </a:scene3d>
          <a:sp3d prstMaterial="plastic"/>
        </p:spPr>
        <p:txBody>
          <a:bodyPr lIns="28575" tIns="28575" rIns="28575" bIns="28575" anchor="ctr"/>
          <a:lstStyle/>
          <a:p>
            <a:pPr algn="ctr">
              <a:defRPr sz="3000">
                <a:solidFill>
                  <a:srgbClr val="FFFFFF"/>
                </a:solidFill>
              </a:defRPr>
            </a:pPr>
            <a:r>
              <a:rPr lang="fr-CA" sz="2000" b="1" dirty="0">
                <a:solidFill>
                  <a:schemeClr val="tx1">
                    <a:lumMod val="85000"/>
                    <a:lumOff val="15000"/>
                  </a:schemeClr>
                </a:solidFill>
              </a:rPr>
              <a:t>0</a:t>
            </a:r>
            <a:r>
              <a:rPr lang="tr-TR" sz="2000" b="1" dirty="0">
                <a:solidFill>
                  <a:schemeClr val="tx1">
                    <a:lumMod val="85000"/>
                    <a:lumOff val="15000"/>
                  </a:schemeClr>
                </a:solidFill>
              </a:rPr>
              <a:t>5</a:t>
            </a:r>
            <a:endParaRPr sz="2000" b="1" dirty="0">
              <a:solidFill>
                <a:schemeClr val="tx1">
                  <a:lumMod val="85000"/>
                  <a:lumOff val="15000"/>
                </a:schemeClr>
              </a:solidFill>
            </a:endParaRPr>
          </a:p>
        </p:txBody>
      </p:sp>
      <p:sp>
        <p:nvSpPr>
          <p:cNvPr id="19" name="Shape">
            <a:extLst>
              <a:ext uri="{FF2B5EF4-FFF2-40B4-BE49-F238E27FC236}">
                <a16:creationId xmlns:a16="http://schemas.microsoft.com/office/drawing/2014/main" id="{54A19434-B9A9-48A5-A480-F0B32CE1FE13}"/>
              </a:ext>
            </a:extLst>
          </p:cNvPr>
          <p:cNvSpPr>
            <a:spLocks/>
          </p:cNvSpPr>
          <p:nvPr/>
        </p:nvSpPr>
        <p:spPr>
          <a:xfrm>
            <a:off x="322920" y="4796780"/>
            <a:ext cx="504000" cy="504000"/>
          </a:xfrm>
          <a:custGeom>
            <a:avLst/>
            <a:gdLst/>
            <a:ahLst/>
            <a:cxnLst>
              <a:cxn ang="0">
                <a:pos x="wd2" y="hd2"/>
              </a:cxn>
              <a:cxn ang="5400000">
                <a:pos x="wd2" y="hd2"/>
              </a:cxn>
              <a:cxn ang="10800000">
                <a:pos x="wd2" y="hd2"/>
              </a:cxn>
              <a:cxn ang="16200000">
                <a:pos x="wd2" y="hd2"/>
              </a:cxn>
            </a:cxnLst>
            <a:rect l="0" t="0" r="r" b="b"/>
            <a:pathLst>
              <a:path w="21226" h="21600" extrusionOk="0">
                <a:moveTo>
                  <a:pt x="20645" y="8517"/>
                </a:moveTo>
                <a:lnTo>
                  <a:pt x="17377" y="2283"/>
                </a:lnTo>
                <a:cubicBezTo>
                  <a:pt x="16657" y="864"/>
                  <a:pt x="15272" y="0"/>
                  <a:pt x="13832" y="0"/>
                </a:cubicBezTo>
                <a:lnTo>
                  <a:pt x="7352" y="0"/>
                </a:lnTo>
                <a:cubicBezTo>
                  <a:pt x="5912" y="0"/>
                  <a:pt x="4528" y="864"/>
                  <a:pt x="3808" y="2283"/>
                </a:cubicBezTo>
                <a:lnTo>
                  <a:pt x="540" y="8517"/>
                </a:lnTo>
                <a:cubicBezTo>
                  <a:pt x="-180" y="9936"/>
                  <a:pt x="-180" y="11664"/>
                  <a:pt x="540" y="13083"/>
                </a:cubicBezTo>
                <a:lnTo>
                  <a:pt x="3808" y="19317"/>
                </a:lnTo>
                <a:cubicBezTo>
                  <a:pt x="4528" y="20736"/>
                  <a:pt x="5912" y="21600"/>
                  <a:pt x="7352" y="21600"/>
                </a:cubicBezTo>
                <a:lnTo>
                  <a:pt x="13832" y="21600"/>
                </a:lnTo>
                <a:cubicBezTo>
                  <a:pt x="15272" y="21600"/>
                  <a:pt x="16657" y="20736"/>
                  <a:pt x="17377" y="19317"/>
                </a:cubicBezTo>
                <a:lnTo>
                  <a:pt x="20645" y="13083"/>
                </a:lnTo>
                <a:cubicBezTo>
                  <a:pt x="21420" y="11664"/>
                  <a:pt x="21420" y="9936"/>
                  <a:pt x="20645" y="8517"/>
                </a:cubicBezTo>
                <a:close/>
              </a:path>
            </a:pathLst>
          </a:custGeom>
          <a:solidFill>
            <a:srgbClr val="EC0A40"/>
          </a:solidFill>
          <a:ln w="12700">
            <a:miter lim="400000"/>
          </a:ln>
          <a:effectLst>
            <a:reflection blurRad="6350" stA="52000" endA="300" endPos="35000" dir="5400000" sy="-100000" algn="bl" rotWithShape="0"/>
          </a:effectLst>
          <a:scene3d>
            <a:camera prst="orthographicFront"/>
            <a:lightRig rig="threePt" dir="t"/>
          </a:scene3d>
          <a:sp3d prstMaterial="plastic"/>
        </p:spPr>
        <p:txBody>
          <a:bodyPr lIns="28575" tIns="28575" rIns="28575" bIns="28575" anchor="ctr"/>
          <a:lstStyle/>
          <a:p>
            <a:pPr algn="ctr">
              <a:defRPr sz="3000">
                <a:solidFill>
                  <a:srgbClr val="FFFFFF"/>
                </a:solidFill>
              </a:defRPr>
            </a:pPr>
            <a:r>
              <a:rPr lang="fr-CA" sz="2000" b="1" dirty="0">
                <a:solidFill>
                  <a:schemeClr val="tx1">
                    <a:lumMod val="85000"/>
                    <a:lumOff val="15000"/>
                  </a:schemeClr>
                </a:solidFill>
              </a:rPr>
              <a:t>0</a:t>
            </a:r>
            <a:r>
              <a:rPr lang="tr-TR" sz="2000" b="1" dirty="0">
                <a:solidFill>
                  <a:schemeClr val="tx1">
                    <a:lumMod val="85000"/>
                    <a:lumOff val="15000"/>
                  </a:schemeClr>
                </a:solidFill>
              </a:rPr>
              <a:t>6</a:t>
            </a:r>
            <a:endParaRPr sz="2000" b="1" dirty="0">
              <a:solidFill>
                <a:schemeClr val="tx1">
                  <a:lumMod val="85000"/>
                  <a:lumOff val="15000"/>
                </a:schemeClr>
              </a:solidFill>
            </a:endParaRPr>
          </a:p>
        </p:txBody>
      </p:sp>
      <p:sp>
        <p:nvSpPr>
          <p:cNvPr id="20" name="Shape">
            <a:extLst>
              <a:ext uri="{FF2B5EF4-FFF2-40B4-BE49-F238E27FC236}">
                <a16:creationId xmlns:a16="http://schemas.microsoft.com/office/drawing/2014/main" id="{A3D82E9B-526C-4EBB-A484-57BF2667E1C0}"/>
              </a:ext>
            </a:extLst>
          </p:cNvPr>
          <p:cNvSpPr>
            <a:spLocks/>
          </p:cNvSpPr>
          <p:nvPr/>
        </p:nvSpPr>
        <p:spPr>
          <a:xfrm>
            <a:off x="322920" y="5445280"/>
            <a:ext cx="504000" cy="504000"/>
          </a:xfrm>
          <a:custGeom>
            <a:avLst/>
            <a:gdLst/>
            <a:ahLst/>
            <a:cxnLst>
              <a:cxn ang="0">
                <a:pos x="wd2" y="hd2"/>
              </a:cxn>
              <a:cxn ang="5400000">
                <a:pos x="wd2" y="hd2"/>
              </a:cxn>
              <a:cxn ang="10800000">
                <a:pos x="wd2" y="hd2"/>
              </a:cxn>
              <a:cxn ang="16200000">
                <a:pos x="wd2" y="hd2"/>
              </a:cxn>
            </a:cxnLst>
            <a:rect l="0" t="0" r="r" b="b"/>
            <a:pathLst>
              <a:path w="21226" h="21600" extrusionOk="0">
                <a:moveTo>
                  <a:pt x="20645" y="8517"/>
                </a:moveTo>
                <a:lnTo>
                  <a:pt x="17377" y="2283"/>
                </a:lnTo>
                <a:cubicBezTo>
                  <a:pt x="16657" y="864"/>
                  <a:pt x="15272" y="0"/>
                  <a:pt x="13832" y="0"/>
                </a:cubicBezTo>
                <a:lnTo>
                  <a:pt x="7352" y="0"/>
                </a:lnTo>
                <a:cubicBezTo>
                  <a:pt x="5912" y="0"/>
                  <a:pt x="4528" y="864"/>
                  <a:pt x="3808" y="2283"/>
                </a:cubicBezTo>
                <a:lnTo>
                  <a:pt x="540" y="8517"/>
                </a:lnTo>
                <a:cubicBezTo>
                  <a:pt x="-180" y="9936"/>
                  <a:pt x="-180" y="11664"/>
                  <a:pt x="540" y="13083"/>
                </a:cubicBezTo>
                <a:lnTo>
                  <a:pt x="3808" y="19317"/>
                </a:lnTo>
                <a:cubicBezTo>
                  <a:pt x="4528" y="20736"/>
                  <a:pt x="5912" y="21600"/>
                  <a:pt x="7352" y="21600"/>
                </a:cubicBezTo>
                <a:lnTo>
                  <a:pt x="13832" y="21600"/>
                </a:lnTo>
                <a:cubicBezTo>
                  <a:pt x="15272" y="21600"/>
                  <a:pt x="16657" y="20736"/>
                  <a:pt x="17377" y="19317"/>
                </a:cubicBezTo>
                <a:lnTo>
                  <a:pt x="20645" y="13083"/>
                </a:lnTo>
                <a:cubicBezTo>
                  <a:pt x="21420" y="11664"/>
                  <a:pt x="21420" y="9936"/>
                  <a:pt x="20645" y="8517"/>
                </a:cubicBezTo>
                <a:close/>
              </a:path>
            </a:pathLst>
          </a:custGeom>
          <a:solidFill>
            <a:srgbClr val="EC0A40"/>
          </a:solidFill>
          <a:ln w="12700">
            <a:miter lim="400000"/>
          </a:ln>
          <a:effectLst>
            <a:reflection blurRad="6350" stA="52000" endA="300" endPos="35000" dir="5400000" sy="-100000" algn="bl" rotWithShape="0"/>
          </a:effectLst>
          <a:scene3d>
            <a:camera prst="orthographicFront"/>
            <a:lightRig rig="threePt" dir="t"/>
          </a:scene3d>
          <a:sp3d prstMaterial="plastic"/>
        </p:spPr>
        <p:txBody>
          <a:bodyPr lIns="28575" tIns="28575" rIns="28575" bIns="28575" anchor="ctr"/>
          <a:lstStyle/>
          <a:p>
            <a:pPr algn="ctr">
              <a:defRPr sz="3000">
                <a:solidFill>
                  <a:srgbClr val="FFFFFF"/>
                </a:solidFill>
              </a:defRPr>
            </a:pPr>
            <a:r>
              <a:rPr lang="fr-CA" sz="2000" b="1" dirty="0">
                <a:solidFill>
                  <a:schemeClr val="tx1">
                    <a:lumMod val="85000"/>
                    <a:lumOff val="15000"/>
                  </a:schemeClr>
                </a:solidFill>
              </a:rPr>
              <a:t>0</a:t>
            </a:r>
            <a:r>
              <a:rPr lang="tr-TR" sz="2000" b="1" dirty="0">
                <a:solidFill>
                  <a:schemeClr val="tx1">
                    <a:lumMod val="85000"/>
                    <a:lumOff val="15000"/>
                  </a:schemeClr>
                </a:solidFill>
              </a:rPr>
              <a:t>7</a:t>
            </a:r>
            <a:endParaRPr sz="2000" b="1" dirty="0">
              <a:solidFill>
                <a:schemeClr val="tx1">
                  <a:lumMod val="85000"/>
                  <a:lumOff val="15000"/>
                </a:schemeClr>
              </a:solidFill>
            </a:endParaRPr>
          </a:p>
        </p:txBody>
      </p:sp>
      <p:sp>
        <p:nvSpPr>
          <p:cNvPr id="23" name="TextBox 123">
            <a:extLst>
              <a:ext uri="{FF2B5EF4-FFF2-40B4-BE49-F238E27FC236}">
                <a16:creationId xmlns:a16="http://schemas.microsoft.com/office/drawing/2014/main" id="{2EA2557C-6B1F-4AA1-8E19-EFFF58E8A461}"/>
              </a:ext>
            </a:extLst>
          </p:cNvPr>
          <p:cNvSpPr txBox="1"/>
          <p:nvPr/>
        </p:nvSpPr>
        <p:spPr>
          <a:xfrm>
            <a:off x="909840" y="1638935"/>
            <a:ext cx="7828319" cy="338554"/>
          </a:xfrm>
          <a:prstGeom prst="rect">
            <a:avLst/>
          </a:prstGeom>
          <a:noFill/>
        </p:spPr>
        <p:txBody>
          <a:bodyPr wrap="square" lIns="0" rIns="0" rtlCol="0" anchor="t">
            <a:spAutoFit/>
          </a:bodyPr>
          <a:lstStyle/>
          <a:p>
            <a:pPr algn="just"/>
            <a:r>
              <a:rPr lang="tr-TR" sz="1600" b="1" dirty="0">
                <a:solidFill>
                  <a:schemeClr val="tx1"/>
                </a:solidFill>
              </a:rPr>
              <a:t>Açık Rıza, </a:t>
            </a:r>
            <a:r>
              <a:rPr lang="tr-TR" sz="1600" dirty="0">
                <a:solidFill>
                  <a:schemeClr val="tx1"/>
                </a:solidFill>
              </a:rPr>
              <a:t>bilgilendirmeye dayalı, özgür iradeyle açıklanan bildirim olarak tanımlanır.</a:t>
            </a:r>
            <a:endParaRPr lang="en-US" sz="1600" b="1" dirty="0">
              <a:solidFill>
                <a:schemeClr val="tx1"/>
              </a:solidFill>
            </a:endParaRPr>
          </a:p>
        </p:txBody>
      </p:sp>
      <p:sp>
        <p:nvSpPr>
          <p:cNvPr id="24" name="TextBox 123">
            <a:extLst>
              <a:ext uri="{FF2B5EF4-FFF2-40B4-BE49-F238E27FC236}">
                <a16:creationId xmlns:a16="http://schemas.microsoft.com/office/drawing/2014/main" id="{7314C191-0E84-4016-9A18-61C30B4F6B7F}"/>
              </a:ext>
            </a:extLst>
          </p:cNvPr>
          <p:cNvSpPr txBox="1"/>
          <p:nvPr/>
        </p:nvSpPr>
        <p:spPr>
          <a:xfrm>
            <a:off x="909536" y="2258497"/>
            <a:ext cx="7828319" cy="338554"/>
          </a:xfrm>
          <a:prstGeom prst="rect">
            <a:avLst/>
          </a:prstGeom>
          <a:noFill/>
        </p:spPr>
        <p:txBody>
          <a:bodyPr wrap="square" lIns="0" rIns="0" rtlCol="0" anchor="t">
            <a:spAutoFit/>
          </a:bodyPr>
          <a:lstStyle/>
          <a:p>
            <a:pPr algn="just"/>
            <a:r>
              <a:rPr lang="tr-TR" sz="1600" dirty="0">
                <a:solidFill>
                  <a:schemeClr val="tx1"/>
                </a:solidFill>
              </a:rPr>
              <a:t>Rıza sahibinin ayırt etme gücüne sahip olması gerekir.</a:t>
            </a:r>
            <a:endParaRPr lang="en-US" sz="1600" dirty="0">
              <a:solidFill>
                <a:schemeClr val="tx1"/>
              </a:solidFill>
            </a:endParaRPr>
          </a:p>
        </p:txBody>
      </p:sp>
      <p:sp>
        <p:nvSpPr>
          <p:cNvPr id="25" name="TextBox 123">
            <a:extLst>
              <a:ext uri="{FF2B5EF4-FFF2-40B4-BE49-F238E27FC236}">
                <a16:creationId xmlns:a16="http://schemas.microsoft.com/office/drawing/2014/main" id="{E9356061-CD09-4679-B61D-F1D86C48EC95}"/>
              </a:ext>
            </a:extLst>
          </p:cNvPr>
          <p:cNvSpPr txBox="1"/>
          <p:nvPr/>
        </p:nvSpPr>
        <p:spPr>
          <a:xfrm>
            <a:off x="909535" y="2950519"/>
            <a:ext cx="7828319" cy="338554"/>
          </a:xfrm>
          <a:prstGeom prst="rect">
            <a:avLst/>
          </a:prstGeom>
          <a:noFill/>
        </p:spPr>
        <p:txBody>
          <a:bodyPr wrap="square" lIns="0" rIns="0" rtlCol="0" anchor="t">
            <a:spAutoFit/>
          </a:bodyPr>
          <a:lstStyle/>
          <a:p>
            <a:pPr algn="just"/>
            <a:r>
              <a:rPr lang="tr-TR" sz="1600" dirty="0">
                <a:solidFill>
                  <a:schemeClr val="tx1"/>
                </a:solidFill>
              </a:rPr>
              <a:t>Açık Rızanın Şekli ve İspat Yükümlülüğü ve Açık Rızanın Kapsamı</a:t>
            </a:r>
            <a:endParaRPr lang="en-US" sz="1600" dirty="0">
              <a:solidFill>
                <a:schemeClr val="tx1"/>
              </a:solidFill>
            </a:endParaRPr>
          </a:p>
        </p:txBody>
      </p:sp>
      <p:sp>
        <p:nvSpPr>
          <p:cNvPr id="26" name="TextBox 123">
            <a:extLst>
              <a:ext uri="{FF2B5EF4-FFF2-40B4-BE49-F238E27FC236}">
                <a16:creationId xmlns:a16="http://schemas.microsoft.com/office/drawing/2014/main" id="{21868899-8275-478F-873E-71334C85124A}"/>
              </a:ext>
            </a:extLst>
          </p:cNvPr>
          <p:cNvSpPr txBox="1"/>
          <p:nvPr/>
        </p:nvSpPr>
        <p:spPr>
          <a:xfrm>
            <a:off x="909535" y="3568928"/>
            <a:ext cx="7828319" cy="338554"/>
          </a:xfrm>
          <a:prstGeom prst="rect">
            <a:avLst/>
          </a:prstGeom>
          <a:noFill/>
        </p:spPr>
        <p:txBody>
          <a:bodyPr wrap="square" lIns="0" rIns="0" rtlCol="0" anchor="t">
            <a:spAutoFit/>
          </a:bodyPr>
          <a:lstStyle/>
          <a:p>
            <a:pPr algn="just"/>
            <a:r>
              <a:rPr lang="tr-TR" sz="1600" dirty="0">
                <a:solidFill>
                  <a:schemeClr val="tx1"/>
                </a:solidFill>
              </a:rPr>
              <a:t>Açık rıza bilgilendirmesinin veri işlemeden önce yapılması gerekir.</a:t>
            </a:r>
            <a:endParaRPr lang="en-US" sz="1600" dirty="0">
              <a:solidFill>
                <a:schemeClr val="tx1"/>
              </a:solidFill>
            </a:endParaRPr>
          </a:p>
        </p:txBody>
      </p:sp>
      <p:sp>
        <p:nvSpPr>
          <p:cNvPr id="27" name="TextBox 123">
            <a:extLst>
              <a:ext uri="{FF2B5EF4-FFF2-40B4-BE49-F238E27FC236}">
                <a16:creationId xmlns:a16="http://schemas.microsoft.com/office/drawing/2014/main" id="{109F1CF7-1162-4FC1-B0EC-827329988B6D}"/>
              </a:ext>
            </a:extLst>
          </p:cNvPr>
          <p:cNvSpPr txBox="1"/>
          <p:nvPr/>
        </p:nvSpPr>
        <p:spPr>
          <a:xfrm>
            <a:off x="909534" y="4203836"/>
            <a:ext cx="7828319" cy="338554"/>
          </a:xfrm>
          <a:prstGeom prst="rect">
            <a:avLst/>
          </a:prstGeom>
          <a:noFill/>
        </p:spPr>
        <p:txBody>
          <a:bodyPr wrap="square" lIns="0" rIns="0" rtlCol="0" anchor="t">
            <a:spAutoFit/>
          </a:bodyPr>
          <a:lstStyle/>
          <a:p>
            <a:pPr algn="just"/>
            <a:r>
              <a:rPr lang="tr-TR" sz="1600" dirty="0">
                <a:solidFill>
                  <a:schemeClr val="tx1"/>
                </a:solidFill>
              </a:rPr>
              <a:t>Açık rıza, özgür iradeye dayalı olarak sergilenir.</a:t>
            </a:r>
            <a:endParaRPr lang="en-US" sz="1600" dirty="0">
              <a:solidFill>
                <a:schemeClr val="tx1"/>
              </a:solidFill>
            </a:endParaRPr>
          </a:p>
        </p:txBody>
      </p:sp>
      <p:sp>
        <p:nvSpPr>
          <p:cNvPr id="28" name="TextBox 123">
            <a:extLst>
              <a:ext uri="{FF2B5EF4-FFF2-40B4-BE49-F238E27FC236}">
                <a16:creationId xmlns:a16="http://schemas.microsoft.com/office/drawing/2014/main" id="{212DF0AD-882B-4CB0-A6F2-0CA9DB6628DE}"/>
              </a:ext>
            </a:extLst>
          </p:cNvPr>
          <p:cNvSpPr txBox="1"/>
          <p:nvPr/>
        </p:nvSpPr>
        <p:spPr>
          <a:xfrm>
            <a:off x="909533" y="4888658"/>
            <a:ext cx="7828319" cy="338554"/>
          </a:xfrm>
          <a:prstGeom prst="rect">
            <a:avLst/>
          </a:prstGeom>
          <a:noFill/>
        </p:spPr>
        <p:txBody>
          <a:bodyPr wrap="square" lIns="0" rIns="0" rtlCol="0" anchor="t">
            <a:spAutoFit/>
          </a:bodyPr>
          <a:lstStyle/>
          <a:p>
            <a:pPr algn="just"/>
            <a:r>
              <a:rPr lang="tr-TR" sz="1600" dirty="0">
                <a:solidFill>
                  <a:schemeClr val="tx1"/>
                </a:solidFill>
              </a:rPr>
              <a:t>Açık rıza metni, kısa, sade, anlaşılır ve basit olmalıdır.</a:t>
            </a:r>
            <a:endParaRPr lang="en-US" sz="1600" dirty="0">
              <a:solidFill>
                <a:schemeClr val="tx1"/>
              </a:solidFill>
            </a:endParaRPr>
          </a:p>
        </p:txBody>
      </p:sp>
      <p:sp>
        <p:nvSpPr>
          <p:cNvPr id="29" name="TextBox 123">
            <a:extLst>
              <a:ext uri="{FF2B5EF4-FFF2-40B4-BE49-F238E27FC236}">
                <a16:creationId xmlns:a16="http://schemas.microsoft.com/office/drawing/2014/main" id="{CE5DD64E-5A15-47D3-B3DA-AB6089C2D805}"/>
              </a:ext>
            </a:extLst>
          </p:cNvPr>
          <p:cNvSpPr txBox="1"/>
          <p:nvPr/>
        </p:nvSpPr>
        <p:spPr>
          <a:xfrm>
            <a:off x="909532" y="5488695"/>
            <a:ext cx="7828319" cy="338554"/>
          </a:xfrm>
          <a:prstGeom prst="rect">
            <a:avLst/>
          </a:prstGeom>
          <a:noFill/>
        </p:spPr>
        <p:txBody>
          <a:bodyPr wrap="square" lIns="0" rIns="0" rtlCol="0" anchor="t">
            <a:spAutoFit/>
          </a:bodyPr>
          <a:lstStyle/>
          <a:p>
            <a:pPr algn="just"/>
            <a:r>
              <a:rPr lang="tr-TR" sz="1600" dirty="0">
                <a:solidFill>
                  <a:schemeClr val="tx1"/>
                </a:solidFill>
              </a:rPr>
              <a:t>Açık rıza beyanının iptal edilmesi imkanı sağlanmalıdır.</a:t>
            </a:r>
            <a:endParaRPr lang="en-US" sz="1600" dirty="0">
              <a:solidFill>
                <a:schemeClr val="tx1"/>
              </a:solidFill>
            </a:endParaRPr>
          </a:p>
        </p:txBody>
      </p:sp>
    </p:spTree>
    <p:extLst>
      <p:ext uri="{BB962C8B-B14F-4D97-AF65-F5344CB8AC3E}">
        <p14:creationId xmlns:p14="http://schemas.microsoft.com/office/powerpoint/2010/main" val="2501290166"/>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Açık Rıza Getirmeyen Durumlar</a:t>
            </a:r>
            <a:endParaRPr lang="en" sz="36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210230" y="1412776"/>
            <a:ext cx="8610241" cy="4736399"/>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685800" indent="-457200">
              <a:buFont typeface="Arial" panose="020B0604020202020204" pitchFamily="34" charset="0"/>
              <a:buChar char="•"/>
            </a:pPr>
            <a:endParaRPr lang="en" sz="2800" dirty="0">
              <a:solidFill>
                <a:schemeClr val="tx1"/>
              </a:solidFill>
              <a:latin typeface="Raleway"/>
            </a:endParaRPr>
          </a:p>
        </p:txBody>
      </p:sp>
      <p:sp>
        <p:nvSpPr>
          <p:cNvPr id="5" name="Shape 108">
            <a:extLst>
              <a:ext uri="{FF2B5EF4-FFF2-40B4-BE49-F238E27FC236}">
                <a16:creationId xmlns:a16="http://schemas.microsoft.com/office/drawing/2014/main" id="{36AC6C03-7130-4F54-9934-68C42DFCD873}"/>
              </a:ext>
            </a:extLst>
          </p:cNvPr>
          <p:cNvSpPr txBox="1">
            <a:spLocks/>
          </p:cNvSpPr>
          <p:nvPr/>
        </p:nvSpPr>
        <p:spPr>
          <a:xfrm>
            <a:off x="363825" y="1564858"/>
            <a:ext cx="8610241" cy="488847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342900" indent="-342900" fontAlgn="base">
              <a:lnSpc>
                <a:spcPct val="150000"/>
              </a:lnSpc>
              <a:buClr>
                <a:srgbClr val="EC0A40"/>
              </a:buClr>
              <a:buSzPct val="150000"/>
              <a:buFont typeface="Arial" panose="020B0604020202020204" pitchFamily="34" charset="0"/>
              <a:buChar char="•"/>
            </a:pPr>
            <a:r>
              <a:rPr lang="tr-TR" sz="2400" dirty="0"/>
              <a:t>Kanunda ön görülmüş olma</a:t>
            </a:r>
          </a:p>
          <a:p>
            <a:pPr marL="342900" indent="-342900" fontAlgn="base">
              <a:lnSpc>
                <a:spcPct val="150000"/>
              </a:lnSpc>
              <a:buClr>
                <a:srgbClr val="EC0A40"/>
              </a:buClr>
              <a:buSzPct val="150000"/>
              <a:buFont typeface="Arial" panose="020B0604020202020204" pitchFamily="34" charset="0"/>
              <a:buChar char="•"/>
            </a:pPr>
            <a:r>
              <a:rPr lang="tr-TR" sz="2400" dirty="0"/>
              <a:t>Fiili imkansızlık</a:t>
            </a:r>
          </a:p>
          <a:p>
            <a:pPr marL="342900" indent="-342900" fontAlgn="base">
              <a:lnSpc>
                <a:spcPct val="150000"/>
              </a:lnSpc>
              <a:buClr>
                <a:srgbClr val="EC0A40"/>
              </a:buClr>
              <a:buSzPct val="150000"/>
              <a:buFont typeface="Arial" panose="020B0604020202020204" pitchFamily="34" charset="0"/>
              <a:buChar char="•"/>
            </a:pPr>
            <a:r>
              <a:rPr lang="tr-TR" sz="2400" dirty="0"/>
              <a:t>Sözleşmenin kurulması /ifasıyla ilgili gerekli olma</a:t>
            </a:r>
          </a:p>
          <a:p>
            <a:pPr marL="342900" indent="-342900" fontAlgn="base">
              <a:lnSpc>
                <a:spcPct val="150000"/>
              </a:lnSpc>
              <a:buClr>
                <a:srgbClr val="EC0A40"/>
              </a:buClr>
              <a:buSzPct val="150000"/>
              <a:buFont typeface="Arial" panose="020B0604020202020204" pitchFamily="34" charset="0"/>
              <a:buChar char="•"/>
            </a:pPr>
            <a:r>
              <a:rPr lang="tr-TR" sz="2400" dirty="0"/>
              <a:t>Veri sorumlusu için zorunlu olma</a:t>
            </a:r>
          </a:p>
          <a:p>
            <a:pPr marL="342900" indent="-342900" fontAlgn="base">
              <a:lnSpc>
                <a:spcPct val="150000"/>
              </a:lnSpc>
              <a:buClr>
                <a:srgbClr val="EC0A40"/>
              </a:buClr>
              <a:buSzPct val="150000"/>
              <a:buFont typeface="Arial" panose="020B0604020202020204" pitchFamily="34" charset="0"/>
              <a:buChar char="•"/>
            </a:pPr>
            <a:r>
              <a:rPr lang="tr-TR" sz="2400" dirty="0"/>
              <a:t>Veri sahibinin alenileştirmiş olması</a:t>
            </a:r>
          </a:p>
          <a:p>
            <a:pPr marL="342900" indent="-342900" fontAlgn="base">
              <a:lnSpc>
                <a:spcPct val="150000"/>
              </a:lnSpc>
              <a:buClr>
                <a:srgbClr val="EC0A40"/>
              </a:buClr>
              <a:buSzPct val="150000"/>
              <a:buFont typeface="Arial" panose="020B0604020202020204" pitchFamily="34" charset="0"/>
              <a:buChar char="•"/>
            </a:pPr>
            <a:r>
              <a:rPr lang="tr-TR" sz="2400" dirty="0"/>
              <a:t>Hakkın tesisi, kullanılması veya korunması için zorunluluk</a:t>
            </a:r>
          </a:p>
          <a:p>
            <a:pPr marL="342900" indent="-342900" fontAlgn="base">
              <a:lnSpc>
                <a:spcPct val="150000"/>
              </a:lnSpc>
              <a:buClr>
                <a:srgbClr val="EC0A40"/>
              </a:buClr>
              <a:buSzPct val="150000"/>
              <a:buFont typeface="Arial" panose="020B0604020202020204" pitchFamily="34" charset="0"/>
              <a:buChar char="•"/>
            </a:pPr>
            <a:r>
              <a:rPr lang="tr-TR" sz="2400" dirty="0"/>
              <a:t>Veri sorumlusunun meşru menfaati</a:t>
            </a:r>
          </a:p>
          <a:p>
            <a:pPr marL="514350" indent="-285750">
              <a:buFont typeface="Arial" panose="020B0604020202020204" pitchFamily="34" charset="0"/>
              <a:buChar char="•"/>
            </a:pPr>
            <a:endParaRPr lang="en" sz="1800" b="1" dirty="0">
              <a:solidFill>
                <a:schemeClr val="tx1"/>
              </a:solidFill>
              <a:latin typeface="Raleway"/>
            </a:endParaRPr>
          </a:p>
        </p:txBody>
      </p:sp>
    </p:spTree>
    <p:extLst>
      <p:ext uri="{BB962C8B-B14F-4D97-AF65-F5344CB8AC3E}">
        <p14:creationId xmlns:p14="http://schemas.microsoft.com/office/powerpoint/2010/main" val="19406698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Kişisel Verilerin Aktarılması</a:t>
            </a:r>
            <a:endParaRPr lang="en" sz="36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210230" y="1412776"/>
            <a:ext cx="8610241" cy="4736399"/>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685800" indent="-457200">
              <a:buFont typeface="Arial" panose="020B0604020202020204" pitchFamily="34" charset="0"/>
              <a:buChar char="•"/>
            </a:pPr>
            <a:endParaRPr lang="en" sz="2800" dirty="0">
              <a:solidFill>
                <a:schemeClr val="tx1"/>
              </a:solidFill>
              <a:latin typeface="Raleway"/>
            </a:endParaRPr>
          </a:p>
        </p:txBody>
      </p:sp>
      <p:sp>
        <p:nvSpPr>
          <p:cNvPr id="5" name="Shape 108">
            <a:extLst>
              <a:ext uri="{FF2B5EF4-FFF2-40B4-BE49-F238E27FC236}">
                <a16:creationId xmlns:a16="http://schemas.microsoft.com/office/drawing/2014/main" id="{DBC44758-AE84-4004-B68D-6BACB56452A1}"/>
              </a:ext>
            </a:extLst>
          </p:cNvPr>
          <p:cNvSpPr txBox="1">
            <a:spLocks/>
          </p:cNvSpPr>
          <p:nvPr/>
        </p:nvSpPr>
        <p:spPr>
          <a:xfrm>
            <a:off x="323529" y="1239791"/>
            <a:ext cx="8610241" cy="3197321"/>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685800" indent="-457200">
              <a:buClr>
                <a:srgbClr val="EC0A40"/>
              </a:buClr>
              <a:buSzPct val="150000"/>
              <a:buFont typeface="Arial" panose="020B0604020202020204" pitchFamily="34" charset="0"/>
              <a:buChar char="•"/>
            </a:pPr>
            <a:r>
              <a:rPr lang="tr-TR" sz="2000" dirty="0">
                <a:solidFill>
                  <a:schemeClr val="tx1"/>
                </a:solidFill>
                <a:latin typeface="+mj-lt"/>
              </a:rPr>
              <a:t>Veri sorumlusu, her türlü teknik ve idari tedbirlerin alınması hususunda verilerin aktarıldığı kişilerle birlikte </a:t>
            </a:r>
            <a:r>
              <a:rPr lang="tr-TR" sz="2000" b="1" dirty="0">
                <a:solidFill>
                  <a:schemeClr val="tx1"/>
                </a:solidFill>
                <a:latin typeface="+mj-lt"/>
              </a:rPr>
              <a:t>müştereken sorumlu</a:t>
            </a:r>
            <a:r>
              <a:rPr lang="tr-TR" sz="2000" dirty="0">
                <a:solidFill>
                  <a:schemeClr val="tx1"/>
                </a:solidFill>
                <a:latin typeface="+mj-lt"/>
              </a:rPr>
              <a:t>dur.</a:t>
            </a:r>
          </a:p>
          <a:p>
            <a:pPr marL="685800" indent="-457200">
              <a:buClr>
                <a:srgbClr val="EC0A40"/>
              </a:buClr>
              <a:buSzPct val="150000"/>
              <a:buFont typeface="Arial" panose="020B0604020202020204" pitchFamily="34" charset="0"/>
              <a:buChar char="•"/>
            </a:pPr>
            <a:endParaRPr lang="tr-TR" sz="2000" dirty="0">
              <a:solidFill>
                <a:schemeClr val="tx1"/>
              </a:solidFill>
              <a:latin typeface="+mj-lt"/>
            </a:endParaRPr>
          </a:p>
          <a:p>
            <a:pPr marL="685800" indent="-457200">
              <a:buClr>
                <a:srgbClr val="EC0A40"/>
              </a:buClr>
              <a:buSzPct val="150000"/>
              <a:buFont typeface="Arial" panose="020B0604020202020204" pitchFamily="34" charset="0"/>
              <a:buChar char="•"/>
            </a:pPr>
            <a:r>
              <a:rPr lang="tr-TR" sz="2000" b="1" i="1" dirty="0">
                <a:solidFill>
                  <a:schemeClr val="tx1"/>
                </a:solidFill>
                <a:latin typeface="+mj-lt"/>
              </a:rPr>
              <a:t>Genel Veri Koruma Tüzüğünde </a:t>
            </a:r>
            <a:r>
              <a:rPr lang="tr-TR" sz="2000" dirty="0">
                <a:solidFill>
                  <a:schemeClr val="tx1"/>
                </a:solidFill>
                <a:latin typeface="+mj-lt"/>
              </a:rPr>
              <a:t>veri sorumlusundan veri işleyene yapılan veri aktarımı, Kanun’da zikredilen şekilde bir aktarım değildir. Zira Tüzüğe göre veri işleyen üçüncü bir kişi değildir. </a:t>
            </a:r>
          </a:p>
          <a:p>
            <a:pPr marL="228600"/>
            <a:endParaRPr lang="en" sz="2800" dirty="0">
              <a:solidFill>
                <a:schemeClr val="tx1"/>
              </a:solidFill>
              <a:latin typeface="+mj-lt"/>
            </a:endParaRPr>
          </a:p>
        </p:txBody>
      </p:sp>
      <p:sp>
        <p:nvSpPr>
          <p:cNvPr id="16" name="Shape">
            <a:extLst>
              <a:ext uri="{FF2B5EF4-FFF2-40B4-BE49-F238E27FC236}">
                <a16:creationId xmlns:a16="http://schemas.microsoft.com/office/drawing/2014/main" id="{AB9C71B2-FA27-4C64-A298-E37CD3D0DB7A}"/>
              </a:ext>
            </a:extLst>
          </p:cNvPr>
          <p:cNvSpPr/>
          <p:nvPr/>
        </p:nvSpPr>
        <p:spPr>
          <a:xfrm>
            <a:off x="6038852" y="4928459"/>
            <a:ext cx="2560822" cy="1002664"/>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FFCC66"/>
          </a:solidFill>
          <a:ln w="12700">
            <a:miter lim="400000"/>
          </a:ln>
        </p:spPr>
        <p:txBody>
          <a:bodyPr lIns="28575" tIns="28575" rIns="28575" bIns="28575" anchor="ctr"/>
          <a:lstStyle/>
          <a:p>
            <a:pPr lvl="0" algn="ctr"/>
            <a:r>
              <a:rPr lang="tr-TR" sz="1600" dirty="0"/>
              <a:t>Aktarımı kanunlarda öngörülen Özel Nitelikli Kişisel Veriler</a:t>
            </a:r>
          </a:p>
        </p:txBody>
      </p:sp>
      <p:sp>
        <p:nvSpPr>
          <p:cNvPr id="10" name="Shape">
            <a:extLst>
              <a:ext uri="{FF2B5EF4-FFF2-40B4-BE49-F238E27FC236}">
                <a16:creationId xmlns:a16="http://schemas.microsoft.com/office/drawing/2014/main" id="{F6A0C488-EE02-450C-8678-34E8E84163ED}"/>
              </a:ext>
            </a:extLst>
          </p:cNvPr>
          <p:cNvSpPr/>
          <p:nvPr/>
        </p:nvSpPr>
        <p:spPr>
          <a:xfrm rot="5400000">
            <a:off x="5424521" y="4203213"/>
            <a:ext cx="1146455" cy="813768"/>
          </a:xfrm>
          <a:custGeom>
            <a:avLst/>
            <a:gdLst>
              <a:gd name="connsiteX0" fmla="*/ 20133 w 21600"/>
              <a:gd name="connsiteY0" fmla="*/ 12240 h 21600"/>
              <a:gd name="connsiteX1" fmla="*/ 20133 w 21600"/>
              <a:gd name="connsiteY1" fmla="*/ 9687 h 21600"/>
              <a:gd name="connsiteX2" fmla="*/ 18740 w 21600"/>
              <a:gd name="connsiteY2" fmla="*/ 10636 h 21600"/>
              <a:gd name="connsiteX3" fmla="*/ 1137 w 21600"/>
              <a:gd name="connsiteY3" fmla="*/ 10636 h 21600"/>
              <a:gd name="connsiteX4" fmla="*/ 11258 w 21600"/>
              <a:gd name="connsiteY4" fmla="*/ 1604 h 21600"/>
              <a:gd name="connsiteX5" fmla="*/ 18776 w 21600"/>
              <a:gd name="connsiteY5" fmla="*/ 1604 h 21600"/>
              <a:gd name="connsiteX6" fmla="*/ 20170 w 21600"/>
              <a:gd name="connsiteY6" fmla="*/ 2553 h 21600"/>
              <a:gd name="connsiteX7" fmla="*/ 21600 w 21600"/>
              <a:gd name="connsiteY7" fmla="*/ 1276 h 21600"/>
              <a:gd name="connsiteX8" fmla="*/ 20170 w 21600"/>
              <a:gd name="connsiteY8" fmla="*/ 0 h 21600"/>
              <a:gd name="connsiteX9" fmla="*/ 18776 w 21600"/>
              <a:gd name="connsiteY9" fmla="*/ 949 h 21600"/>
              <a:gd name="connsiteX10" fmla="*/ 10965 w 21600"/>
              <a:gd name="connsiteY10" fmla="*/ 949 h 21600"/>
              <a:gd name="connsiteX11" fmla="*/ 0 w 21600"/>
              <a:gd name="connsiteY11" fmla="*/ 10735 h 21600"/>
              <a:gd name="connsiteX12" fmla="*/ 513 w 21600"/>
              <a:gd name="connsiteY12" fmla="*/ 11193 h 21600"/>
              <a:gd name="connsiteX13" fmla="*/ 513 w 21600"/>
              <a:gd name="connsiteY13" fmla="*/ 11258 h 21600"/>
              <a:gd name="connsiteX14" fmla="*/ 587 w 21600"/>
              <a:gd name="connsiteY14" fmla="*/ 11258 h 21600"/>
              <a:gd name="connsiteX15" fmla="*/ 11038 w 21600"/>
              <a:gd name="connsiteY15" fmla="*/ 20585 h 21600"/>
              <a:gd name="connsiteX16" fmla="*/ 18740 w 21600"/>
              <a:gd name="connsiteY16" fmla="*/ 20585 h 21600"/>
              <a:gd name="connsiteX17" fmla="*/ 20133 w 21600"/>
              <a:gd name="connsiteY17" fmla="*/ 21600 h 21600"/>
              <a:gd name="connsiteX18" fmla="*/ 21563 w 21600"/>
              <a:gd name="connsiteY18" fmla="*/ 20324 h 21600"/>
              <a:gd name="connsiteX19" fmla="*/ 20133 w 21600"/>
              <a:gd name="connsiteY19" fmla="*/ 19047 h 21600"/>
              <a:gd name="connsiteX20" fmla="*/ 18776 w 21600"/>
              <a:gd name="connsiteY20" fmla="*/ 19931 h 21600"/>
              <a:gd name="connsiteX21" fmla="*/ 11332 w 21600"/>
              <a:gd name="connsiteY21" fmla="*/ 19931 h 21600"/>
              <a:gd name="connsiteX22" fmla="*/ 1614 w 21600"/>
              <a:gd name="connsiteY22" fmla="*/ 11258 h 21600"/>
              <a:gd name="connsiteX23" fmla="*/ 18740 w 21600"/>
              <a:gd name="connsiteY23" fmla="*/ 11258 h 21600"/>
              <a:gd name="connsiteX24" fmla="*/ 20133 w 21600"/>
              <a:gd name="connsiteY24" fmla="*/ 12240 h 21600"/>
              <a:gd name="connsiteX0" fmla="*/ 20133 w 21600"/>
              <a:gd name="connsiteY0" fmla="*/ 12240 h 21600"/>
              <a:gd name="connsiteX1" fmla="*/ 18740 w 21600"/>
              <a:gd name="connsiteY1" fmla="*/ 10636 h 21600"/>
              <a:gd name="connsiteX2" fmla="*/ 1137 w 21600"/>
              <a:gd name="connsiteY2" fmla="*/ 10636 h 21600"/>
              <a:gd name="connsiteX3" fmla="*/ 11258 w 21600"/>
              <a:gd name="connsiteY3" fmla="*/ 1604 h 21600"/>
              <a:gd name="connsiteX4" fmla="*/ 18776 w 21600"/>
              <a:gd name="connsiteY4" fmla="*/ 1604 h 21600"/>
              <a:gd name="connsiteX5" fmla="*/ 20170 w 21600"/>
              <a:gd name="connsiteY5" fmla="*/ 2553 h 21600"/>
              <a:gd name="connsiteX6" fmla="*/ 21600 w 21600"/>
              <a:gd name="connsiteY6" fmla="*/ 1276 h 21600"/>
              <a:gd name="connsiteX7" fmla="*/ 20170 w 21600"/>
              <a:gd name="connsiteY7" fmla="*/ 0 h 21600"/>
              <a:gd name="connsiteX8" fmla="*/ 18776 w 21600"/>
              <a:gd name="connsiteY8" fmla="*/ 949 h 21600"/>
              <a:gd name="connsiteX9" fmla="*/ 10965 w 21600"/>
              <a:gd name="connsiteY9" fmla="*/ 949 h 21600"/>
              <a:gd name="connsiteX10" fmla="*/ 0 w 21600"/>
              <a:gd name="connsiteY10" fmla="*/ 10735 h 21600"/>
              <a:gd name="connsiteX11" fmla="*/ 513 w 21600"/>
              <a:gd name="connsiteY11" fmla="*/ 11193 h 21600"/>
              <a:gd name="connsiteX12" fmla="*/ 513 w 21600"/>
              <a:gd name="connsiteY12" fmla="*/ 11258 h 21600"/>
              <a:gd name="connsiteX13" fmla="*/ 587 w 21600"/>
              <a:gd name="connsiteY13" fmla="*/ 11258 h 21600"/>
              <a:gd name="connsiteX14" fmla="*/ 11038 w 21600"/>
              <a:gd name="connsiteY14" fmla="*/ 20585 h 21600"/>
              <a:gd name="connsiteX15" fmla="*/ 18740 w 21600"/>
              <a:gd name="connsiteY15" fmla="*/ 20585 h 21600"/>
              <a:gd name="connsiteX16" fmla="*/ 20133 w 21600"/>
              <a:gd name="connsiteY16" fmla="*/ 21600 h 21600"/>
              <a:gd name="connsiteX17" fmla="*/ 21563 w 21600"/>
              <a:gd name="connsiteY17" fmla="*/ 20324 h 21600"/>
              <a:gd name="connsiteX18" fmla="*/ 20133 w 21600"/>
              <a:gd name="connsiteY18" fmla="*/ 19047 h 21600"/>
              <a:gd name="connsiteX19" fmla="*/ 18776 w 21600"/>
              <a:gd name="connsiteY19" fmla="*/ 19931 h 21600"/>
              <a:gd name="connsiteX20" fmla="*/ 11332 w 21600"/>
              <a:gd name="connsiteY20" fmla="*/ 19931 h 21600"/>
              <a:gd name="connsiteX21" fmla="*/ 1614 w 21600"/>
              <a:gd name="connsiteY21" fmla="*/ 11258 h 21600"/>
              <a:gd name="connsiteX22" fmla="*/ 18740 w 21600"/>
              <a:gd name="connsiteY22" fmla="*/ 11258 h 21600"/>
              <a:gd name="connsiteX23" fmla="*/ 20133 w 21600"/>
              <a:gd name="connsiteY23" fmla="*/ 12240 h 21600"/>
              <a:gd name="connsiteX0" fmla="*/ 20133 w 21600"/>
              <a:gd name="connsiteY0" fmla="*/ 12240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 name="connsiteX21" fmla="*/ 18740 w 21600"/>
              <a:gd name="connsiteY21" fmla="*/ 11258 h 21600"/>
              <a:gd name="connsiteX22" fmla="*/ 20133 w 21600"/>
              <a:gd name="connsiteY22" fmla="*/ 12240 h 21600"/>
              <a:gd name="connsiteX0" fmla="*/ 18740 w 21600"/>
              <a:gd name="connsiteY0" fmla="*/ 11258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 name="connsiteX21" fmla="*/ 18740 w 21600"/>
              <a:gd name="connsiteY21" fmla="*/ 11258 h 21600"/>
              <a:gd name="connsiteX0" fmla="*/ 1614 w 21600"/>
              <a:gd name="connsiteY0" fmla="*/ 11258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 name="connsiteX0" fmla="*/ 1614 w 21600"/>
              <a:gd name="connsiteY0" fmla="*/ 11258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1332 w 21600"/>
              <a:gd name="connsiteY18" fmla="*/ 19931 h 21600"/>
              <a:gd name="connsiteX19" fmla="*/ 1614 w 21600"/>
              <a:gd name="connsiteY19" fmla="*/ 11258 h 21600"/>
              <a:gd name="connsiteX0" fmla="*/ 1614 w 22071"/>
              <a:gd name="connsiteY0" fmla="*/ 11258 h 21600"/>
              <a:gd name="connsiteX1" fmla="*/ 1137 w 22071"/>
              <a:gd name="connsiteY1" fmla="*/ 10636 h 21600"/>
              <a:gd name="connsiteX2" fmla="*/ 11258 w 22071"/>
              <a:gd name="connsiteY2" fmla="*/ 1604 h 21600"/>
              <a:gd name="connsiteX3" fmla="*/ 18776 w 22071"/>
              <a:gd name="connsiteY3" fmla="*/ 1604 h 21600"/>
              <a:gd name="connsiteX4" fmla="*/ 20170 w 22071"/>
              <a:gd name="connsiteY4" fmla="*/ 2553 h 21600"/>
              <a:gd name="connsiteX5" fmla="*/ 21600 w 22071"/>
              <a:gd name="connsiteY5" fmla="*/ 1276 h 21600"/>
              <a:gd name="connsiteX6" fmla="*/ 20170 w 22071"/>
              <a:gd name="connsiteY6" fmla="*/ 0 h 21600"/>
              <a:gd name="connsiteX7" fmla="*/ 18776 w 22071"/>
              <a:gd name="connsiteY7" fmla="*/ 949 h 21600"/>
              <a:gd name="connsiteX8" fmla="*/ 10965 w 22071"/>
              <a:gd name="connsiteY8" fmla="*/ 949 h 21600"/>
              <a:gd name="connsiteX9" fmla="*/ 0 w 22071"/>
              <a:gd name="connsiteY9" fmla="*/ 10735 h 21600"/>
              <a:gd name="connsiteX10" fmla="*/ 513 w 22071"/>
              <a:gd name="connsiteY10" fmla="*/ 11193 h 21600"/>
              <a:gd name="connsiteX11" fmla="*/ 513 w 22071"/>
              <a:gd name="connsiteY11" fmla="*/ 11258 h 21600"/>
              <a:gd name="connsiteX12" fmla="*/ 587 w 22071"/>
              <a:gd name="connsiteY12" fmla="*/ 11258 h 21600"/>
              <a:gd name="connsiteX13" fmla="*/ 11038 w 22071"/>
              <a:gd name="connsiteY13" fmla="*/ 20585 h 21600"/>
              <a:gd name="connsiteX14" fmla="*/ 18740 w 22071"/>
              <a:gd name="connsiteY14" fmla="*/ 20585 h 21600"/>
              <a:gd name="connsiteX15" fmla="*/ 20133 w 22071"/>
              <a:gd name="connsiteY15" fmla="*/ 21600 h 21600"/>
              <a:gd name="connsiteX16" fmla="*/ 21563 w 22071"/>
              <a:gd name="connsiteY16" fmla="*/ 20324 h 21600"/>
              <a:gd name="connsiteX17" fmla="*/ 11332 w 22071"/>
              <a:gd name="connsiteY17" fmla="*/ 19931 h 21600"/>
              <a:gd name="connsiteX18" fmla="*/ 1614 w 22071"/>
              <a:gd name="connsiteY18" fmla="*/ 11258 h 21600"/>
              <a:gd name="connsiteX0" fmla="*/ 1614 w 21912"/>
              <a:gd name="connsiteY0" fmla="*/ 11258 h 20646"/>
              <a:gd name="connsiteX1" fmla="*/ 1137 w 21912"/>
              <a:gd name="connsiteY1" fmla="*/ 10636 h 20646"/>
              <a:gd name="connsiteX2" fmla="*/ 11258 w 21912"/>
              <a:gd name="connsiteY2" fmla="*/ 1604 h 20646"/>
              <a:gd name="connsiteX3" fmla="*/ 18776 w 21912"/>
              <a:gd name="connsiteY3" fmla="*/ 1604 h 20646"/>
              <a:gd name="connsiteX4" fmla="*/ 20170 w 21912"/>
              <a:gd name="connsiteY4" fmla="*/ 2553 h 20646"/>
              <a:gd name="connsiteX5" fmla="*/ 21600 w 21912"/>
              <a:gd name="connsiteY5" fmla="*/ 1276 h 20646"/>
              <a:gd name="connsiteX6" fmla="*/ 20170 w 21912"/>
              <a:gd name="connsiteY6" fmla="*/ 0 h 20646"/>
              <a:gd name="connsiteX7" fmla="*/ 18776 w 21912"/>
              <a:gd name="connsiteY7" fmla="*/ 949 h 20646"/>
              <a:gd name="connsiteX8" fmla="*/ 10965 w 21912"/>
              <a:gd name="connsiteY8" fmla="*/ 949 h 20646"/>
              <a:gd name="connsiteX9" fmla="*/ 0 w 21912"/>
              <a:gd name="connsiteY9" fmla="*/ 10735 h 20646"/>
              <a:gd name="connsiteX10" fmla="*/ 513 w 21912"/>
              <a:gd name="connsiteY10" fmla="*/ 11193 h 20646"/>
              <a:gd name="connsiteX11" fmla="*/ 513 w 21912"/>
              <a:gd name="connsiteY11" fmla="*/ 11258 h 20646"/>
              <a:gd name="connsiteX12" fmla="*/ 587 w 21912"/>
              <a:gd name="connsiteY12" fmla="*/ 11258 h 20646"/>
              <a:gd name="connsiteX13" fmla="*/ 11038 w 21912"/>
              <a:gd name="connsiteY13" fmla="*/ 20585 h 20646"/>
              <a:gd name="connsiteX14" fmla="*/ 18740 w 21912"/>
              <a:gd name="connsiteY14" fmla="*/ 20585 h 20646"/>
              <a:gd name="connsiteX15" fmla="*/ 21563 w 21912"/>
              <a:gd name="connsiteY15" fmla="*/ 20324 h 20646"/>
              <a:gd name="connsiteX16" fmla="*/ 11332 w 21912"/>
              <a:gd name="connsiteY16" fmla="*/ 19931 h 20646"/>
              <a:gd name="connsiteX17" fmla="*/ 1614 w 21912"/>
              <a:gd name="connsiteY17" fmla="*/ 11258 h 20646"/>
              <a:gd name="connsiteX0" fmla="*/ 1614 w 21600"/>
              <a:gd name="connsiteY0" fmla="*/ 11258 h 20807"/>
              <a:gd name="connsiteX1" fmla="*/ 1137 w 21600"/>
              <a:gd name="connsiteY1" fmla="*/ 10636 h 20807"/>
              <a:gd name="connsiteX2" fmla="*/ 11258 w 21600"/>
              <a:gd name="connsiteY2" fmla="*/ 1604 h 20807"/>
              <a:gd name="connsiteX3" fmla="*/ 18776 w 21600"/>
              <a:gd name="connsiteY3" fmla="*/ 1604 h 20807"/>
              <a:gd name="connsiteX4" fmla="*/ 20170 w 21600"/>
              <a:gd name="connsiteY4" fmla="*/ 2553 h 20807"/>
              <a:gd name="connsiteX5" fmla="*/ 21600 w 21600"/>
              <a:gd name="connsiteY5" fmla="*/ 1276 h 20807"/>
              <a:gd name="connsiteX6" fmla="*/ 20170 w 21600"/>
              <a:gd name="connsiteY6" fmla="*/ 0 h 20807"/>
              <a:gd name="connsiteX7" fmla="*/ 18776 w 21600"/>
              <a:gd name="connsiteY7" fmla="*/ 949 h 20807"/>
              <a:gd name="connsiteX8" fmla="*/ 10965 w 21600"/>
              <a:gd name="connsiteY8" fmla="*/ 949 h 20807"/>
              <a:gd name="connsiteX9" fmla="*/ 0 w 21600"/>
              <a:gd name="connsiteY9" fmla="*/ 10735 h 20807"/>
              <a:gd name="connsiteX10" fmla="*/ 513 w 21600"/>
              <a:gd name="connsiteY10" fmla="*/ 11193 h 20807"/>
              <a:gd name="connsiteX11" fmla="*/ 513 w 21600"/>
              <a:gd name="connsiteY11" fmla="*/ 11258 h 20807"/>
              <a:gd name="connsiteX12" fmla="*/ 587 w 21600"/>
              <a:gd name="connsiteY12" fmla="*/ 11258 h 20807"/>
              <a:gd name="connsiteX13" fmla="*/ 11038 w 21600"/>
              <a:gd name="connsiteY13" fmla="*/ 20585 h 20807"/>
              <a:gd name="connsiteX14" fmla="*/ 18740 w 21600"/>
              <a:gd name="connsiteY14" fmla="*/ 20585 h 20807"/>
              <a:gd name="connsiteX15" fmla="*/ 11332 w 21600"/>
              <a:gd name="connsiteY15" fmla="*/ 19931 h 20807"/>
              <a:gd name="connsiteX16" fmla="*/ 1614 w 21600"/>
              <a:gd name="connsiteY16" fmla="*/ 11258 h 20807"/>
              <a:gd name="connsiteX0" fmla="*/ 1614 w 21600"/>
              <a:gd name="connsiteY0" fmla="*/ 11258 h 20585"/>
              <a:gd name="connsiteX1" fmla="*/ 1137 w 21600"/>
              <a:gd name="connsiteY1" fmla="*/ 10636 h 20585"/>
              <a:gd name="connsiteX2" fmla="*/ 11258 w 21600"/>
              <a:gd name="connsiteY2" fmla="*/ 1604 h 20585"/>
              <a:gd name="connsiteX3" fmla="*/ 18776 w 21600"/>
              <a:gd name="connsiteY3" fmla="*/ 1604 h 20585"/>
              <a:gd name="connsiteX4" fmla="*/ 20170 w 21600"/>
              <a:gd name="connsiteY4" fmla="*/ 2553 h 20585"/>
              <a:gd name="connsiteX5" fmla="*/ 21600 w 21600"/>
              <a:gd name="connsiteY5" fmla="*/ 1276 h 20585"/>
              <a:gd name="connsiteX6" fmla="*/ 20170 w 21600"/>
              <a:gd name="connsiteY6" fmla="*/ 0 h 20585"/>
              <a:gd name="connsiteX7" fmla="*/ 18776 w 21600"/>
              <a:gd name="connsiteY7" fmla="*/ 949 h 20585"/>
              <a:gd name="connsiteX8" fmla="*/ 10965 w 21600"/>
              <a:gd name="connsiteY8" fmla="*/ 949 h 20585"/>
              <a:gd name="connsiteX9" fmla="*/ 0 w 21600"/>
              <a:gd name="connsiteY9" fmla="*/ 10735 h 20585"/>
              <a:gd name="connsiteX10" fmla="*/ 513 w 21600"/>
              <a:gd name="connsiteY10" fmla="*/ 11193 h 20585"/>
              <a:gd name="connsiteX11" fmla="*/ 513 w 21600"/>
              <a:gd name="connsiteY11" fmla="*/ 11258 h 20585"/>
              <a:gd name="connsiteX12" fmla="*/ 587 w 21600"/>
              <a:gd name="connsiteY12" fmla="*/ 11258 h 20585"/>
              <a:gd name="connsiteX13" fmla="*/ 11038 w 21600"/>
              <a:gd name="connsiteY13" fmla="*/ 20585 h 20585"/>
              <a:gd name="connsiteX14" fmla="*/ 11332 w 21600"/>
              <a:gd name="connsiteY14" fmla="*/ 19931 h 20585"/>
              <a:gd name="connsiteX15" fmla="*/ 1614 w 21600"/>
              <a:gd name="connsiteY15" fmla="*/ 11258 h 20585"/>
              <a:gd name="connsiteX0" fmla="*/ 1614 w 21600"/>
              <a:gd name="connsiteY0" fmla="*/ 11258 h 20585"/>
              <a:gd name="connsiteX1" fmla="*/ 1137 w 21600"/>
              <a:gd name="connsiteY1" fmla="*/ 10636 h 20585"/>
              <a:gd name="connsiteX2" fmla="*/ 11258 w 21600"/>
              <a:gd name="connsiteY2" fmla="*/ 1604 h 20585"/>
              <a:gd name="connsiteX3" fmla="*/ 18776 w 21600"/>
              <a:gd name="connsiteY3" fmla="*/ 1604 h 20585"/>
              <a:gd name="connsiteX4" fmla="*/ 20170 w 21600"/>
              <a:gd name="connsiteY4" fmla="*/ 2553 h 20585"/>
              <a:gd name="connsiteX5" fmla="*/ 21600 w 21600"/>
              <a:gd name="connsiteY5" fmla="*/ 1276 h 20585"/>
              <a:gd name="connsiteX6" fmla="*/ 20170 w 21600"/>
              <a:gd name="connsiteY6" fmla="*/ 0 h 20585"/>
              <a:gd name="connsiteX7" fmla="*/ 18776 w 21600"/>
              <a:gd name="connsiteY7" fmla="*/ 949 h 20585"/>
              <a:gd name="connsiteX8" fmla="*/ 10965 w 21600"/>
              <a:gd name="connsiteY8" fmla="*/ 949 h 20585"/>
              <a:gd name="connsiteX9" fmla="*/ 0 w 21600"/>
              <a:gd name="connsiteY9" fmla="*/ 10735 h 20585"/>
              <a:gd name="connsiteX10" fmla="*/ 513 w 21600"/>
              <a:gd name="connsiteY10" fmla="*/ 11193 h 20585"/>
              <a:gd name="connsiteX11" fmla="*/ 513 w 21600"/>
              <a:gd name="connsiteY11" fmla="*/ 11258 h 20585"/>
              <a:gd name="connsiteX12" fmla="*/ 587 w 21600"/>
              <a:gd name="connsiteY12" fmla="*/ 11258 h 20585"/>
              <a:gd name="connsiteX13" fmla="*/ 11038 w 21600"/>
              <a:gd name="connsiteY13" fmla="*/ 20585 h 20585"/>
              <a:gd name="connsiteX14" fmla="*/ 1614 w 21600"/>
              <a:gd name="connsiteY14" fmla="*/ 11258 h 20585"/>
              <a:gd name="connsiteX0" fmla="*/ 1614 w 21600"/>
              <a:gd name="connsiteY0" fmla="*/ 11258 h 11258"/>
              <a:gd name="connsiteX1" fmla="*/ 1137 w 21600"/>
              <a:gd name="connsiteY1" fmla="*/ 10636 h 11258"/>
              <a:gd name="connsiteX2" fmla="*/ 11258 w 21600"/>
              <a:gd name="connsiteY2" fmla="*/ 1604 h 11258"/>
              <a:gd name="connsiteX3" fmla="*/ 18776 w 21600"/>
              <a:gd name="connsiteY3" fmla="*/ 1604 h 11258"/>
              <a:gd name="connsiteX4" fmla="*/ 20170 w 21600"/>
              <a:gd name="connsiteY4" fmla="*/ 2553 h 11258"/>
              <a:gd name="connsiteX5" fmla="*/ 21600 w 21600"/>
              <a:gd name="connsiteY5" fmla="*/ 1276 h 11258"/>
              <a:gd name="connsiteX6" fmla="*/ 20170 w 21600"/>
              <a:gd name="connsiteY6" fmla="*/ 0 h 11258"/>
              <a:gd name="connsiteX7" fmla="*/ 18776 w 21600"/>
              <a:gd name="connsiteY7" fmla="*/ 949 h 11258"/>
              <a:gd name="connsiteX8" fmla="*/ 10965 w 21600"/>
              <a:gd name="connsiteY8" fmla="*/ 949 h 11258"/>
              <a:gd name="connsiteX9" fmla="*/ 0 w 21600"/>
              <a:gd name="connsiteY9" fmla="*/ 10735 h 11258"/>
              <a:gd name="connsiteX10" fmla="*/ 513 w 21600"/>
              <a:gd name="connsiteY10" fmla="*/ 11193 h 11258"/>
              <a:gd name="connsiteX11" fmla="*/ 513 w 21600"/>
              <a:gd name="connsiteY11" fmla="*/ 11258 h 11258"/>
              <a:gd name="connsiteX12" fmla="*/ 587 w 21600"/>
              <a:gd name="connsiteY12" fmla="*/ 11258 h 11258"/>
              <a:gd name="connsiteX13" fmla="*/ 1614 w 21600"/>
              <a:gd name="connsiteY13" fmla="*/ 11258 h 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00" h="11258" extrusionOk="0">
                <a:moveTo>
                  <a:pt x="1614" y="11258"/>
                </a:moveTo>
                <a:lnTo>
                  <a:pt x="1137" y="10636"/>
                </a:lnTo>
                <a:lnTo>
                  <a:pt x="11258" y="1604"/>
                </a:lnTo>
                <a:lnTo>
                  <a:pt x="18776" y="1604"/>
                </a:lnTo>
                <a:cubicBezTo>
                  <a:pt x="18923" y="2160"/>
                  <a:pt x="19510" y="2553"/>
                  <a:pt x="20170" y="2553"/>
                </a:cubicBezTo>
                <a:cubicBezTo>
                  <a:pt x="20977" y="2553"/>
                  <a:pt x="21600" y="1964"/>
                  <a:pt x="21600" y="1276"/>
                </a:cubicBezTo>
                <a:cubicBezTo>
                  <a:pt x="21600" y="556"/>
                  <a:pt x="20940" y="0"/>
                  <a:pt x="20170" y="0"/>
                </a:cubicBezTo>
                <a:cubicBezTo>
                  <a:pt x="19510" y="0"/>
                  <a:pt x="18960" y="393"/>
                  <a:pt x="18776" y="949"/>
                </a:cubicBezTo>
                <a:lnTo>
                  <a:pt x="10965" y="949"/>
                </a:lnTo>
                <a:lnTo>
                  <a:pt x="0" y="10735"/>
                </a:lnTo>
                <a:lnTo>
                  <a:pt x="513" y="11193"/>
                </a:lnTo>
                <a:lnTo>
                  <a:pt x="513" y="11258"/>
                </a:lnTo>
                <a:lnTo>
                  <a:pt x="587" y="11258"/>
                </a:lnTo>
                <a:lnTo>
                  <a:pt x="1614" y="11258"/>
                </a:lnTo>
                <a:close/>
              </a:path>
            </a:pathLst>
          </a:custGeom>
          <a:solidFill>
            <a:schemeClr val="tx1"/>
          </a:solidFill>
          <a:ln w="12700">
            <a:miter lim="400000"/>
          </a:ln>
        </p:spPr>
        <p:txBody>
          <a:bodyPr lIns="28575" tIns="28575" rIns="28575" bIns="28575" anchor="ctr"/>
          <a:lstStyle/>
          <a:p>
            <a:pPr algn="ctr">
              <a:defRPr sz="3000">
                <a:solidFill>
                  <a:srgbClr val="FFFFFF"/>
                </a:solidFill>
              </a:defRPr>
            </a:pPr>
            <a:endParaRPr sz="1050" b="1" dirty="0">
              <a:solidFill>
                <a:schemeClr val="bg1"/>
              </a:solidFill>
            </a:endParaRPr>
          </a:p>
        </p:txBody>
      </p:sp>
      <p:sp>
        <p:nvSpPr>
          <p:cNvPr id="17" name="Shape">
            <a:extLst>
              <a:ext uri="{FF2B5EF4-FFF2-40B4-BE49-F238E27FC236}">
                <a16:creationId xmlns:a16="http://schemas.microsoft.com/office/drawing/2014/main" id="{03E3AC96-1925-4D39-B6CA-E2DFBA1A7936}"/>
              </a:ext>
            </a:extLst>
          </p:cNvPr>
          <p:cNvSpPr/>
          <p:nvPr/>
        </p:nvSpPr>
        <p:spPr>
          <a:xfrm>
            <a:off x="3257233" y="4957005"/>
            <a:ext cx="2560822" cy="1002664"/>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FFCC66"/>
          </a:solidFill>
          <a:ln w="12700">
            <a:miter lim="400000"/>
          </a:ln>
        </p:spPr>
        <p:txBody>
          <a:bodyPr lIns="28575" tIns="28575" rIns="28575" bIns="28575" anchor="ctr"/>
          <a:lstStyle/>
          <a:p>
            <a:pPr lvl="0" algn="ctr"/>
            <a:r>
              <a:rPr lang="tr-TR" sz="1600" dirty="0"/>
              <a:t>Hukuka Uygunluk Halleri</a:t>
            </a:r>
          </a:p>
        </p:txBody>
      </p:sp>
      <p:sp>
        <p:nvSpPr>
          <p:cNvPr id="18" name="Shape">
            <a:extLst>
              <a:ext uri="{FF2B5EF4-FFF2-40B4-BE49-F238E27FC236}">
                <a16:creationId xmlns:a16="http://schemas.microsoft.com/office/drawing/2014/main" id="{1DDC26EF-778F-451E-9CB3-6E8D7BCCDDD8}"/>
              </a:ext>
            </a:extLst>
          </p:cNvPr>
          <p:cNvSpPr/>
          <p:nvPr/>
        </p:nvSpPr>
        <p:spPr>
          <a:xfrm>
            <a:off x="453321" y="4969178"/>
            <a:ext cx="2560822" cy="1002664"/>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FFCC66"/>
          </a:solidFill>
          <a:ln w="12700">
            <a:miter lim="400000"/>
          </a:ln>
        </p:spPr>
        <p:txBody>
          <a:bodyPr lIns="28575" tIns="28575" rIns="28575" bIns="28575" anchor="ctr"/>
          <a:lstStyle/>
          <a:p>
            <a:pPr lvl="0" algn="ctr"/>
            <a:r>
              <a:rPr lang="tr-TR" sz="1600" dirty="0"/>
              <a:t>Açık Rıza</a:t>
            </a:r>
          </a:p>
        </p:txBody>
      </p:sp>
      <p:sp>
        <p:nvSpPr>
          <p:cNvPr id="12" name="Shape">
            <a:extLst>
              <a:ext uri="{FF2B5EF4-FFF2-40B4-BE49-F238E27FC236}">
                <a16:creationId xmlns:a16="http://schemas.microsoft.com/office/drawing/2014/main" id="{D4E04CDA-7AEF-451B-925B-D9B7C17F9345}"/>
              </a:ext>
            </a:extLst>
          </p:cNvPr>
          <p:cNvSpPr/>
          <p:nvPr/>
        </p:nvSpPr>
        <p:spPr>
          <a:xfrm rot="5400000">
            <a:off x="3965397" y="4477512"/>
            <a:ext cx="1144492" cy="214512"/>
          </a:xfrm>
          <a:custGeom>
            <a:avLst/>
            <a:gdLst>
              <a:gd name="connsiteX0" fmla="*/ 20133 w 21626"/>
              <a:gd name="connsiteY0" fmla="*/ 12458 h 21818"/>
              <a:gd name="connsiteX1" fmla="*/ 21563 w 21626"/>
              <a:gd name="connsiteY1" fmla="*/ 11182 h 21818"/>
              <a:gd name="connsiteX2" fmla="*/ 20133 w 21626"/>
              <a:gd name="connsiteY2" fmla="*/ 9905 h 21818"/>
              <a:gd name="connsiteX3" fmla="*/ 18740 w 21626"/>
              <a:gd name="connsiteY3" fmla="*/ 10854 h 21818"/>
              <a:gd name="connsiteX4" fmla="*/ 1137 w 21626"/>
              <a:gd name="connsiteY4" fmla="*/ 10854 h 21818"/>
              <a:gd name="connsiteX5" fmla="*/ 11258 w 21626"/>
              <a:gd name="connsiteY5" fmla="*/ 1822 h 21818"/>
              <a:gd name="connsiteX6" fmla="*/ 18776 w 21626"/>
              <a:gd name="connsiteY6" fmla="*/ 1822 h 21818"/>
              <a:gd name="connsiteX7" fmla="*/ 20170 w 21626"/>
              <a:gd name="connsiteY7" fmla="*/ 2771 h 21818"/>
              <a:gd name="connsiteX8" fmla="*/ 21600 w 21626"/>
              <a:gd name="connsiteY8" fmla="*/ 1494 h 21818"/>
              <a:gd name="connsiteX9" fmla="*/ 20170 w 21626"/>
              <a:gd name="connsiteY9" fmla="*/ 218 h 21818"/>
              <a:gd name="connsiteX10" fmla="*/ 10965 w 21626"/>
              <a:gd name="connsiteY10" fmla="*/ 1167 h 21818"/>
              <a:gd name="connsiteX11" fmla="*/ 0 w 21626"/>
              <a:gd name="connsiteY11" fmla="*/ 10953 h 21818"/>
              <a:gd name="connsiteX12" fmla="*/ 513 w 21626"/>
              <a:gd name="connsiteY12" fmla="*/ 11411 h 21818"/>
              <a:gd name="connsiteX13" fmla="*/ 513 w 21626"/>
              <a:gd name="connsiteY13" fmla="*/ 11476 h 21818"/>
              <a:gd name="connsiteX14" fmla="*/ 587 w 21626"/>
              <a:gd name="connsiteY14" fmla="*/ 11476 h 21818"/>
              <a:gd name="connsiteX15" fmla="*/ 11038 w 21626"/>
              <a:gd name="connsiteY15" fmla="*/ 20803 h 21818"/>
              <a:gd name="connsiteX16" fmla="*/ 18740 w 21626"/>
              <a:gd name="connsiteY16" fmla="*/ 20803 h 21818"/>
              <a:gd name="connsiteX17" fmla="*/ 20133 w 21626"/>
              <a:gd name="connsiteY17" fmla="*/ 21818 h 21818"/>
              <a:gd name="connsiteX18" fmla="*/ 21563 w 21626"/>
              <a:gd name="connsiteY18" fmla="*/ 20542 h 21818"/>
              <a:gd name="connsiteX19" fmla="*/ 20133 w 21626"/>
              <a:gd name="connsiteY19" fmla="*/ 19265 h 21818"/>
              <a:gd name="connsiteX20" fmla="*/ 18776 w 21626"/>
              <a:gd name="connsiteY20" fmla="*/ 20149 h 21818"/>
              <a:gd name="connsiteX21" fmla="*/ 11332 w 21626"/>
              <a:gd name="connsiteY21" fmla="*/ 20149 h 21818"/>
              <a:gd name="connsiteX22" fmla="*/ 1614 w 21626"/>
              <a:gd name="connsiteY22" fmla="*/ 11476 h 21818"/>
              <a:gd name="connsiteX23" fmla="*/ 18740 w 21626"/>
              <a:gd name="connsiteY23" fmla="*/ 11476 h 21818"/>
              <a:gd name="connsiteX24" fmla="*/ 20133 w 21626"/>
              <a:gd name="connsiteY24" fmla="*/ 12458 h 21818"/>
              <a:gd name="connsiteX0" fmla="*/ 20133 w 22137"/>
              <a:gd name="connsiteY0" fmla="*/ 11968 h 21328"/>
              <a:gd name="connsiteX1" fmla="*/ 21563 w 22137"/>
              <a:gd name="connsiteY1" fmla="*/ 10692 h 21328"/>
              <a:gd name="connsiteX2" fmla="*/ 20133 w 22137"/>
              <a:gd name="connsiteY2" fmla="*/ 9415 h 21328"/>
              <a:gd name="connsiteX3" fmla="*/ 18740 w 22137"/>
              <a:gd name="connsiteY3" fmla="*/ 10364 h 21328"/>
              <a:gd name="connsiteX4" fmla="*/ 1137 w 22137"/>
              <a:gd name="connsiteY4" fmla="*/ 10364 h 21328"/>
              <a:gd name="connsiteX5" fmla="*/ 11258 w 22137"/>
              <a:gd name="connsiteY5" fmla="*/ 1332 h 21328"/>
              <a:gd name="connsiteX6" fmla="*/ 18776 w 22137"/>
              <a:gd name="connsiteY6" fmla="*/ 1332 h 21328"/>
              <a:gd name="connsiteX7" fmla="*/ 20170 w 22137"/>
              <a:gd name="connsiteY7" fmla="*/ 2281 h 21328"/>
              <a:gd name="connsiteX8" fmla="*/ 21600 w 22137"/>
              <a:gd name="connsiteY8" fmla="*/ 1004 h 21328"/>
              <a:gd name="connsiteX9" fmla="*/ 10965 w 22137"/>
              <a:gd name="connsiteY9" fmla="*/ 677 h 21328"/>
              <a:gd name="connsiteX10" fmla="*/ 0 w 22137"/>
              <a:gd name="connsiteY10" fmla="*/ 10463 h 21328"/>
              <a:gd name="connsiteX11" fmla="*/ 513 w 22137"/>
              <a:gd name="connsiteY11" fmla="*/ 10921 h 21328"/>
              <a:gd name="connsiteX12" fmla="*/ 513 w 22137"/>
              <a:gd name="connsiteY12" fmla="*/ 10986 h 21328"/>
              <a:gd name="connsiteX13" fmla="*/ 587 w 22137"/>
              <a:gd name="connsiteY13" fmla="*/ 10986 h 21328"/>
              <a:gd name="connsiteX14" fmla="*/ 11038 w 22137"/>
              <a:gd name="connsiteY14" fmla="*/ 20313 h 21328"/>
              <a:gd name="connsiteX15" fmla="*/ 18740 w 22137"/>
              <a:gd name="connsiteY15" fmla="*/ 20313 h 21328"/>
              <a:gd name="connsiteX16" fmla="*/ 20133 w 22137"/>
              <a:gd name="connsiteY16" fmla="*/ 21328 h 21328"/>
              <a:gd name="connsiteX17" fmla="*/ 21563 w 22137"/>
              <a:gd name="connsiteY17" fmla="*/ 20052 h 21328"/>
              <a:gd name="connsiteX18" fmla="*/ 20133 w 22137"/>
              <a:gd name="connsiteY18" fmla="*/ 18775 h 21328"/>
              <a:gd name="connsiteX19" fmla="*/ 18776 w 22137"/>
              <a:gd name="connsiteY19" fmla="*/ 19659 h 21328"/>
              <a:gd name="connsiteX20" fmla="*/ 11332 w 22137"/>
              <a:gd name="connsiteY20" fmla="*/ 19659 h 21328"/>
              <a:gd name="connsiteX21" fmla="*/ 1614 w 22137"/>
              <a:gd name="connsiteY21" fmla="*/ 10986 h 21328"/>
              <a:gd name="connsiteX22" fmla="*/ 18740 w 22137"/>
              <a:gd name="connsiteY22" fmla="*/ 10986 h 21328"/>
              <a:gd name="connsiteX23" fmla="*/ 20133 w 22137"/>
              <a:gd name="connsiteY23" fmla="*/ 11968 h 21328"/>
              <a:gd name="connsiteX0" fmla="*/ 20133 w 21563"/>
              <a:gd name="connsiteY0" fmla="*/ 11659 h 21019"/>
              <a:gd name="connsiteX1" fmla="*/ 21563 w 21563"/>
              <a:gd name="connsiteY1" fmla="*/ 10383 h 21019"/>
              <a:gd name="connsiteX2" fmla="*/ 20133 w 21563"/>
              <a:gd name="connsiteY2" fmla="*/ 9106 h 21019"/>
              <a:gd name="connsiteX3" fmla="*/ 18740 w 21563"/>
              <a:gd name="connsiteY3" fmla="*/ 10055 h 21019"/>
              <a:gd name="connsiteX4" fmla="*/ 1137 w 21563"/>
              <a:gd name="connsiteY4" fmla="*/ 10055 h 21019"/>
              <a:gd name="connsiteX5" fmla="*/ 11258 w 21563"/>
              <a:gd name="connsiteY5" fmla="*/ 1023 h 21019"/>
              <a:gd name="connsiteX6" fmla="*/ 18776 w 21563"/>
              <a:gd name="connsiteY6" fmla="*/ 1023 h 21019"/>
              <a:gd name="connsiteX7" fmla="*/ 20170 w 21563"/>
              <a:gd name="connsiteY7" fmla="*/ 1972 h 21019"/>
              <a:gd name="connsiteX8" fmla="*/ 10965 w 21563"/>
              <a:gd name="connsiteY8" fmla="*/ 368 h 21019"/>
              <a:gd name="connsiteX9" fmla="*/ 0 w 21563"/>
              <a:gd name="connsiteY9" fmla="*/ 10154 h 21019"/>
              <a:gd name="connsiteX10" fmla="*/ 513 w 21563"/>
              <a:gd name="connsiteY10" fmla="*/ 10612 h 21019"/>
              <a:gd name="connsiteX11" fmla="*/ 513 w 21563"/>
              <a:gd name="connsiteY11" fmla="*/ 10677 h 21019"/>
              <a:gd name="connsiteX12" fmla="*/ 587 w 21563"/>
              <a:gd name="connsiteY12" fmla="*/ 10677 h 21019"/>
              <a:gd name="connsiteX13" fmla="*/ 11038 w 21563"/>
              <a:gd name="connsiteY13" fmla="*/ 20004 h 21019"/>
              <a:gd name="connsiteX14" fmla="*/ 18740 w 21563"/>
              <a:gd name="connsiteY14" fmla="*/ 20004 h 21019"/>
              <a:gd name="connsiteX15" fmla="*/ 20133 w 21563"/>
              <a:gd name="connsiteY15" fmla="*/ 21019 h 21019"/>
              <a:gd name="connsiteX16" fmla="*/ 21563 w 21563"/>
              <a:gd name="connsiteY16" fmla="*/ 19743 h 21019"/>
              <a:gd name="connsiteX17" fmla="*/ 20133 w 21563"/>
              <a:gd name="connsiteY17" fmla="*/ 18466 h 21019"/>
              <a:gd name="connsiteX18" fmla="*/ 18776 w 21563"/>
              <a:gd name="connsiteY18" fmla="*/ 19350 h 21019"/>
              <a:gd name="connsiteX19" fmla="*/ 11332 w 21563"/>
              <a:gd name="connsiteY19" fmla="*/ 19350 h 21019"/>
              <a:gd name="connsiteX20" fmla="*/ 1614 w 21563"/>
              <a:gd name="connsiteY20" fmla="*/ 10677 h 21019"/>
              <a:gd name="connsiteX21" fmla="*/ 18740 w 21563"/>
              <a:gd name="connsiteY21" fmla="*/ 10677 h 21019"/>
              <a:gd name="connsiteX22" fmla="*/ 20133 w 21563"/>
              <a:gd name="connsiteY22" fmla="*/ 11659 h 21019"/>
              <a:gd name="connsiteX0" fmla="*/ 20133 w 21563"/>
              <a:gd name="connsiteY0" fmla="*/ 11847 h 21207"/>
              <a:gd name="connsiteX1" fmla="*/ 21563 w 21563"/>
              <a:gd name="connsiteY1" fmla="*/ 10571 h 21207"/>
              <a:gd name="connsiteX2" fmla="*/ 20133 w 21563"/>
              <a:gd name="connsiteY2" fmla="*/ 9294 h 21207"/>
              <a:gd name="connsiteX3" fmla="*/ 18740 w 21563"/>
              <a:gd name="connsiteY3" fmla="*/ 10243 h 21207"/>
              <a:gd name="connsiteX4" fmla="*/ 1137 w 21563"/>
              <a:gd name="connsiteY4" fmla="*/ 10243 h 21207"/>
              <a:gd name="connsiteX5" fmla="*/ 11258 w 21563"/>
              <a:gd name="connsiteY5" fmla="*/ 1211 h 21207"/>
              <a:gd name="connsiteX6" fmla="*/ 18776 w 21563"/>
              <a:gd name="connsiteY6" fmla="*/ 1211 h 21207"/>
              <a:gd name="connsiteX7" fmla="*/ 10965 w 21563"/>
              <a:gd name="connsiteY7" fmla="*/ 556 h 21207"/>
              <a:gd name="connsiteX8" fmla="*/ 0 w 21563"/>
              <a:gd name="connsiteY8" fmla="*/ 10342 h 21207"/>
              <a:gd name="connsiteX9" fmla="*/ 513 w 21563"/>
              <a:gd name="connsiteY9" fmla="*/ 10800 h 21207"/>
              <a:gd name="connsiteX10" fmla="*/ 513 w 21563"/>
              <a:gd name="connsiteY10" fmla="*/ 10865 h 21207"/>
              <a:gd name="connsiteX11" fmla="*/ 587 w 21563"/>
              <a:gd name="connsiteY11" fmla="*/ 10865 h 21207"/>
              <a:gd name="connsiteX12" fmla="*/ 11038 w 21563"/>
              <a:gd name="connsiteY12" fmla="*/ 20192 h 21207"/>
              <a:gd name="connsiteX13" fmla="*/ 18740 w 21563"/>
              <a:gd name="connsiteY13" fmla="*/ 20192 h 21207"/>
              <a:gd name="connsiteX14" fmla="*/ 20133 w 21563"/>
              <a:gd name="connsiteY14" fmla="*/ 21207 h 21207"/>
              <a:gd name="connsiteX15" fmla="*/ 21563 w 21563"/>
              <a:gd name="connsiteY15" fmla="*/ 19931 h 21207"/>
              <a:gd name="connsiteX16" fmla="*/ 20133 w 21563"/>
              <a:gd name="connsiteY16" fmla="*/ 18654 h 21207"/>
              <a:gd name="connsiteX17" fmla="*/ 18776 w 21563"/>
              <a:gd name="connsiteY17" fmla="*/ 19538 h 21207"/>
              <a:gd name="connsiteX18" fmla="*/ 11332 w 21563"/>
              <a:gd name="connsiteY18" fmla="*/ 19538 h 21207"/>
              <a:gd name="connsiteX19" fmla="*/ 1614 w 21563"/>
              <a:gd name="connsiteY19" fmla="*/ 10865 h 21207"/>
              <a:gd name="connsiteX20" fmla="*/ 18740 w 21563"/>
              <a:gd name="connsiteY20" fmla="*/ 10865 h 21207"/>
              <a:gd name="connsiteX21" fmla="*/ 20133 w 21563"/>
              <a:gd name="connsiteY21" fmla="*/ 11847 h 21207"/>
              <a:gd name="connsiteX0" fmla="*/ 20133 w 21563"/>
              <a:gd name="connsiteY0" fmla="*/ 11291 h 20651"/>
              <a:gd name="connsiteX1" fmla="*/ 21563 w 21563"/>
              <a:gd name="connsiteY1" fmla="*/ 10015 h 20651"/>
              <a:gd name="connsiteX2" fmla="*/ 20133 w 21563"/>
              <a:gd name="connsiteY2" fmla="*/ 8738 h 20651"/>
              <a:gd name="connsiteX3" fmla="*/ 18740 w 21563"/>
              <a:gd name="connsiteY3" fmla="*/ 9687 h 20651"/>
              <a:gd name="connsiteX4" fmla="*/ 1137 w 21563"/>
              <a:gd name="connsiteY4" fmla="*/ 9687 h 20651"/>
              <a:gd name="connsiteX5" fmla="*/ 11258 w 21563"/>
              <a:gd name="connsiteY5" fmla="*/ 655 h 20651"/>
              <a:gd name="connsiteX6" fmla="*/ 10965 w 21563"/>
              <a:gd name="connsiteY6" fmla="*/ 0 h 20651"/>
              <a:gd name="connsiteX7" fmla="*/ 0 w 21563"/>
              <a:gd name="connsiteY7" fmla="*/ 9786 h 20651"/>
              <a:gd name="connsiteX8" fmla="*/ 513 w 21563"/>
              <a:gd name="connsiteY8" fmla="*/ 10244 h 20651"/>
              <a:gd name="connsiteX9" fmla="*/ 513 w 21563"/>
              <a:gd name="connsiteY9" fmla="*/ 10309 h 20651"/>
              <a:gd name="connsiteX10" fmla="*/ 587 w 21563"/>
              <a:gd name="connsiteY10" fmla="*/ 10309 h 20651"/>
              <a:gd name="connsiteX11" fmla="*/ 11038 w 21563"/>
              <a:gd name="connsiteY11" fmla="*/ 19636 h 20651"/>
              <a:gd name="connsiteX12" fmla="*/ 18740 w 21563"/>
              <a:gd name="connsiteY12" fmla="*/ 19636 h 20651"/>
              <a:gd name="connsiteX13" fmla="*/ 20133 w 21563"/>
              <a:gd name="connsiteY13" fmla="*/ 20651 h 20651"/>
              <a:gd name="connsiteX14" fmla="*/ 21563 w 21563"/>
              <a:gd name="connsiteY14" fmla="*/ 19375 h 20651"/>
              <a:gd name="connsiteX15" fmla="*/ 20133 w 21563"/>
              <a:gd name="connsiteY15" fmla="*/ 18098 h 20651"/>
              <a:gd name="connsiteX16" fmla="*/ 18776 w 21563"/>
              <a:gd name="connsiteY16" fmla="*/ 18982 h 20651"/>
              <a:gd name="connsiteX17" fmla="*/ 11332 w 21563"/>
              <a:gd name="connsiteY17" fmla="*/ 18982 h 20651"/>
              <a:gd name="connsiteX18" fmla="*/ 1614 w 21563"/>
              <a:gd name="connsiteY18" fmla="*/ 10309 h 20651"/>
              <a:gd name="connsiteX19" fmla="*/ 18740 w 21563"/>
              <a:gd name="connsiteY19" fmla="*/ 10309 h 20651"/>
              <a:gd name="connsiteX20" fmla="*/ 20133 w 21563"/>
              <a:gd name="connsiteY20" fmla="*/ 11291 h 20651"/>
              <a:gd name="connsiteX0" fmla="*/ 20133 w 21563"/>
              <a:gd name="connsiteY0" fmla="*/ 11291 h 20651"/>
              <a:gd name="connsiteX1" fmla="*/ 21563 w 21563"/>
              <a:gd name="connsiteY1" fmla="*/ 10015 h 20651"/>
              <a:gd name="connsiteX2" fmla="*/ 20133 w 21563"/>
              <a:gd name="connsiteY2" fmla="*/ 8738 h 20651"/>
              <a:gd name="connsiteX3" fmla="*/ 18740 w 21563"/>
              <a:gd name="connsiteY3" fmla="*/ 9687 h 20651"/>
              <a:gd name="connsiteX4" fmla="*/ 1137 w 21563"/>
              <a:gd name="connsiteY4" fmla="*/ 9687 h 20651"/>
              <a:gd name="connsiteX5" fmla="*/ 10965 w 21563"/>
              <a:gd name="connsiteY5" fmla="*/ 0 h 20651"/>
              <a:gd name="connsiteX6" fmla="*/ 0 w 21563"/>
              <a:gd name="connsiteY6" fmla="*/ 9786 h 20651"/>
              <a:gd name="connsiteX7" fmla="*/ 513 w 21563"/>
              <a:gd name="connsiteY7" fmla="*/ 10244 h 20651"/>
              <a:gd name="connsiteX8" fmla="*/ 513 w 21563"/>
              <a:gd name="connsiteY8" fmla="*/ 10309 h 20651"/>
              <a:gd name="connsiteX9" fmla="*/ 587 w 21563"/>
              <a:gd name="connsiteY9" fmla="*/ 10309 h 20651"/>
              <a:gd name="connsiteX10" fmla="*/ 11038 w 21563"/>
              <a:gd name="connsiteY10" fmla="*/ 19636 h 20651"/>
              <a:gd name="connsiteX11" fmla="*/ 18740 w 21563"/>
              <a:gd name="connsiteY11" fmla="*/ 19636 h 20651"/>
              <a:gd name="connsiteX12" fmla="*/ 20133 w 21563"/>
              <a:gd name="connsiteY12" fmla="*/ 20651 h 20651"/>
              <a:gd name="connsiteX13" fmla="*/ 21563 w 21563"/>
              <a:gd name="connsiteY13" fmla="*/ 19375 h 20651"/>
              <a:gd name="connsiteX14" fmla="*/ 20133 w 21563"/>
              <a:gd name="connsiteY14" fmla="*/ 18098 h 20651"/>
              <a:gd name="connsiteX15" fmla="*/ 18776 w 21563"/>
              <a:gd name="connsiteY15" fmla="*/ 18982 h 20651"/>
              <a:gd name="connsiteX16" fmla="*/ 11332 w 21563"/>
              <a:gd name="connsiteY16" fmla="*/ 18982 h 20651"/>
              <a:gd name="connsiteX17" fmla="*/ 1614 w 21563"/>
              <a:gd name="connsiteY17" fmla="*/ 10309 h 20651"/>
              <a:gd name="connsiteX18" fmla="*/ 18740 w 21563"/>
              <a:gd name="connsiteY18" fmla="*/ 10309 h 20651"/>
              <a:gd name="connsiteX19" fmla="*/ 20133 w 21563"/>
              <a:gd name="connsiteY19" fmla="*/ 11291 h 20651"/>
              <a:gd name="connsiteX0" fmla="*/ 20133 w 21563"/>
              <a:gd name="connsiteY0" fmla="*/ 2553 h 11913"/>
              <a:gd name="connsiteX1" fmla="*/ 21563 w 21563"/>
              <a:gd name="connsiteY1" fmla="*/ 1277 h 11913"/>
              <a:gd name="connsiteX2" fmla="*/ 20133 w 21563"/>
              <a:gd name="connsiteY2" fmla="*/ 0 h 11913"/>
              <a:gd name="connsiteX3" fmla="*/ 18740 w 21563"/>
              <a:gd name="connsiteY3" fmla="*/ 949 h 11913"/>
              <a:gd name="connsiteX4" fmla="*/ 1137 w 21563"/>
              <a:gd name="connsiteY4" fmla="*/ 949 h 11913"/>
              <a:gd name="connsiteX5" fmla="*/ 0 w 21563"/>
              <a:gd name="connsiteY5" fmla="*/ 1048 h 11913"/>
              <a:gd name="connsiteX6" fmla="*/ 513 w 21563"/>
              <a:gd name="connsiteY6" fmla="*/ 1506 h 11913"/>
              <a:gd name="connsiteX7" fmla="*/ 513 w 21563"/>
              <a:gd name="connsiteY7" fmla="*/ 1571 h 11913"/>
              <a:gd name="connsiteX8" fmla="*/ 587 w 21563"/>
              <a:gd name="connsiteY8" fmla="*/ 1571 h 11913"/>
              <a:gd name="connsiteX9" fmla="*/ 11038 w 21563"/>
              <a:gd name="connsiteY9" fmla="*/ 10898 h 11913"/>
              <a:gd name="connsiteX10" fmla="*/ 18740 w 21563"/>
              <a:gd name="connsiteY10" fmla="*/ 10898 h 11913"/>
              <a:gd name="connsiteX11" fmla="*/ 20133 w 21563"/>
              <a:gd name="connsiteY11" fmla="*/ 11913 h 11913"/>
              <a:gd name="connsiteX12" fmla="*/ 21563 w 21563"/>
              <a:gd name="connsiteY12" fmla="*/ 10637 h 11913"/>
              <a:gd name="connsiteX13" fmla="*/ 20133 w 21563"/>
              <a:gd name="connsiteY13" fmla="*/ 9360 h 11913"/>
              <a:gd name="connsiteX14" fmla="*/ 18776 w 21563"/>
              <a:gd name="connsiteY14" fmla="*/ 10244 h 11913"/>
              <a:gd name="connsiteX15" fmla="*/ 11332 w 21563"/>
              <a:gd name="connsiteY15" fmla="*/ 10244 h 11913"/>
              <a:gd name="connsiteX16" fmla="*/ 1614 w 21563"/>
              <a:gd name="connsiteY16" fmla="*/ 1571 h 11913"/>
              <a:gd name="connsiteX17" fmla="*/ 18740 w 21563"/>
              <a:gd name="connsiteY17" fmla="*/ 1571 h 11913"/>
              <a:gd name="connsiteX18" fmla="*/ 20133 w 21563"/>
              <a:gd name="connsiteY18" fmla="*/ 2553 h 11913"/>
              <a:gd name="connsiteX0" fmla="*/ 20133 w 21600"/>
              <a:gd name="connsiteY0" fmla="*/ 2553 h 11913"/>
              <a:gd name="connsiteX1" fmla="*/ 21563 w 21600"/>
              <a:gd name="connsiteY1" fmla="*/ 1277 h 11913"/>
              <a:gd name="connsiteX2" fmla="*/ 20133 w 21600"/>
              <a:gd name="connsiteY2" fmla="*/ 0 h 11913"/>
              <a:gd name="connsiteX3" fmla="*/ 18740 w 21600"/>
              <a:gd name="connsiteY3" fmla="*/ 949 h 11913"/>
              <a:gd name="connsiteX4" fmla="*/ 1137 w 21600"/>
              <a:gd name="connsiteY4" fmla="*/ 949 h 11913"/>
              <a:gd name="connsiteX5" fmla="*/ 0 w 21600"/>
              <a:gd name="connsiteY5" fmla="*/ 1048 h 11913"/>
              <a:gd name="connsiteX6" fmla="*/ 513 w 21600"/>
              <a:gd name="connsiteY6" fmla="*/ 1506 h 11913"/>
              <a:gd name="connsiteX7" fmla="*/ 513 w 21600"/>
              <a:gd name="connsiteY7" fmla="*/ 1571 h 11913"/>
              <a:gd name="connsiteX8" fmla="*/ 587 w 21600"/>
              <a:gd name="connsiteY8" fmla="*/ 1571 h 11913"/>
              <a:gd name="connsiteX9" fmla="*/ 11038 w 21600"/>
              <a:gd name="connsiteY9" fmla="*/ 10898 h 11913"/>
              <a:gd name="connsiteX10" fmla="*/ 18740 w 21600"/>
              <a:gd name="connsiteY10" fmla="*/ 10898 h 11913"/>
              <a:gd name="connsiteX11" fmla="*/ 20133 w 21600"/>
              <a:gd name="connsiteY11" fmla="*/ 11913 h 11913"/>
              <a:gd name="connsiteX12" fmla="*/ 21563 w 21600"/>
              <a:gd name="connsiteY12" fmla="*/ 10637 h 11913"/>
              <a:gd name="connsiteX13" fmla="*/ 18776 w 21600"/>
              <a:gd name="connsiteY13" fmla="*/ 10244 h 11913"/>
              <a:gd name="connsiteX14" fmla="*/ 11332 w 21600"/>
              <a:gd name="connsiteY14" fmla="*/ 10244 h 11913"/>
              <a:gd name="connsiteX15" fmla="*/ 1614 w 21600"/>
              <a:gd name="connsiteY15" fmla="*/ 1571 h 11913"/>
              <a:gd name="connsiteX16" fmla="*/ 18740 w 21600"/>
              <a:gd name="connsiteY16" fmla="*/ 1571 h 11913"/>
              <a:gd name="connsiteX17" fmla="*/ 20133 w 21600"/>
              <a:gd name="connsiteY17" fmla="*/ 2553 h 11913"/>
              <a:gd name="connsiteX0" fmla="*/ 20133 w 22071"/>
              <a:gd name="connsiteY0" fmla="*/ 2553 h 11913"/>
              <a:gd name="connsiteX1" fmla="*/ 21563 w 22071"/>
              <a:gd name="connsiteY1" fmla="*/ 1277 h 11913"/>
              <a:gd name="connsiteX2" fmla="*/ 20133 w 22071"/>
              <a:gd name="connsiteY2" fmla="*/ 0 h 11913"/>
              <a:gd name="connsiteX3" fmla="*/ 18740 w 22071"/>
              <a:gd name="connsiteY3" fmla="*/ 949 h 11913"/>
              <a:gd name="connsiteX4" fmla="*/ 1137 w 22071"/>
              <a:gd name="connsiteY4" fmla="*/ 949 h 11913"/>
              <a:gd name="connsiteX5" fmla="*/ 0 w 22071"/>
              <a:gd name="connsiteY5" fmla="*/ 1048 h 11913"/>
              <a:gd name="connsiteX6" fmla="*/ 513 w 22071"/>
              <a:gd name="connsiteY6" fmla="*/ 1506 h 11913"/>
              <a:gd name="connsiteX7" fmla="*/ 513 w 22071"/>
              <a:gd name="connsiteY7" fmla="*/ 1571 h 11913"/>
              <a:gd name="connsiteX8" fmla="*/ 587 w 22071"/>
              <a:gd name="connsiteY8" fmla="*/ 1571 h 11913"/>
              <a:gd name="connsiteX9" fmla="*/ 11038 w 22071"/>
              <a:gd name="connsiteY9" fmla="*/ 10898 h 11913"/>
              <a:gd name="connsiteX10" fmla="*/ 18740 w 22071"/>
              <a:gd name="connsiteY10" fmla="*/ 10898 h 11913"/>
              <a:gd name="connsiteX11" fmla="*/ 20133 w 22071"/>
              <a:gd name="connsiteY11" fmla="*/ 11913 h 11913"/>
              <a:gd name="connsiteX12" fmla="*/ 21563 w 22071"/>
              <a:gd name="connsiteY12" fmla="*/ 10637 h 11913"/>
              <a:gd name="connsiteX13" fmla="*/ 11332 w 22071"/>
              <a:gd name="connsiteY13" fmla="*/ 10244 h 11913"/>
              <a:gd name="connsiteX14" fmla="*/ 1614 w 22071"/>
              <a:gd name="connsiteY14" fmla="*/ 1571 h 11913"/>
              <a:gd name="connsiteX15" fmla="*/ 18740 w 22071"/>
              <a:gd name="connsiteY15" fmla="*/ 1571 h 11913"/>
              <a:gd name="connsiteX16" fmla="*/ 20133 w 22071"/>
              <a:gd name="connsiteY16" fmla="*/ 2553 h 11913"/>
              <a:gd name="connsiteX0" fmla="*/ 20133 w 21563"/>
              <a:gd name="connsiteY0" fmla="*/ 2553 h 11927"/>
              <a:gd name="connsiteX1" fmla="*/ 21563 w 21563"/>
              <a:gd name="connsiteY1" fmla="*/ 1277 h 11927"/>
              <a:gd name="connsiteX2" fmla="*/ 20133 w 21563"/>
              <a:gd name="connsiteY2" fmla="*/ 0 h 11927"/>
              <a:gd name="connsiteX3" fmla="*/ 18740 w 21563"/>
              <a:gd name="connsiteY3" fmla="*/ 949 h 11927"/>
              <a:gd name="connsiteX4" fmla="*/ 1137 w 21563"/>
              <a:gd name="connsiteY4" fmla="*/ 949 h 11927"/>
              <a:gd name="connsiteX5" fmla="*/ 0 w 21563"/>
              <a:gd name="connsiteY5" fmla="*/ 1048 h 11927"/>
              <a:gd name="connsiteX6" fmla="*/ 513 w 21563"/>
              <a:gd name="connsiteY6" fmla="*/ 1506 h 11927"/>
              <a:gd name="connsiteX7" fmla="*/ 513 w 21563"/>
              <a:gd name="connsiteY7" fmla="*/ 1571 h 11927"/>
              <a:gd name="connsiteX8" fmla="*/ 587 w 21563"/>
              <a:gd name="connsiteY8" fmla="*/ 1571 h 11927"/>
              <a:gd name="connsiteX9" fmla="*/ 11038 w 21563"/>
              <a:gd name="connsiteY9" fmla="*/ 10898 h 11927"/>
              <a:gd name="connsiteX10" fmla="*/ 18740 w 21563"/>
              <a:gd name="connsiteY10" fmla="*/ 10898 h 11927"/>
              <a:gd name="connsiteX11" fmla="*/ 20133 w 21563"/>
              <a:gd name="connsiteY11" fmla="*/ 11913 h 11927"/>
              <a:gd name="connsiteX12" fmla="*/ 11332 w 21563"/>
              <a:gd name="connsiteY12" fmla="*/ 10244 h 11927"/>
              <a:gd name="connsiteX13" fmla="*/ 1614 w 21563"/>
              <a:gd name="connsiteY13" fmla="*/ 1571 h 11927"/>
              <a:gd name="connsiteX14" fmla="*/ 18740 w 21563"/>
              <a:gd name="connsiteY14" fmla="*/ 1571 h 11927"/>
              <a:gd name="connsiteX15" fmla="*/ 20133 w 21563"/>
              <a:gd name="connsiteY15" fmla="*/ 2553 h 11927"/>
              <a:gd name="connsiteX0" fmla="*/ 20133 w 21563"/>
              <a:gd name="connsiteY0" fmla="*/ 2553 h 11913"/>
              <a:gd name="connsiteX1" fmla="*/ 21563 w 21563"/>
              <a:gd name="connsiteY1" fmla="*/ 1277 h 11913"/>
              <a:gd name="connsiteX2" fmla="*/ 20133 w 21563"/>
              <a:gd name="connsiteY2" fmla="*/ 0 h 11913"/>
              <a:gd name="connsiteX3" fmla="*/ 18740 w 21563"/>
              <a:gd name="connsiteY3" fmla="*/ 949 h 11913"/>
              <a:gd name="connsiteX4" fmla="*/ 1137 w 21563"/>
              <a:gd name="connsiteY4" fmla="*/ 949 h 11913"/>
              <a:gd name="connsiteX5" fmla="*/ 0 w 21563"/>
              <a:gd name="connsiteY5" fmla="*/ 1048 h 11913"/>
              <a:gd name="connsiteX6" fmla="*/ 513 w 21563"/>
              <a:gd name="connsiteY6" fmla="*/ 1506 h 11913"/>
              <a:gd name="connsiteX7" fmla="*/ 513 w 21563"/>
              <a:gd name="connsiteY7" fmla="*/ 1571 h 11913"/>
              <a:gd name="connsiteX8" fmla="*/ 587 w 21563"/>
              <a:gd name="connsiteY8" fmla="*/ 1571 h 11913"/>
              <a:gd name="connsiteX9" fmla="*/ 11038 w 21563"/>
              <a:gd name="connsiteY9" fmla="*/ 10898 h 11913"/>
              <a:gd name="connsiteX10" fmla="*/ 20133 w 21563"/>
              <a:gd name="connsiteY10" fmla="*/ 11913 h 11913"/>
              <a:gd name="connsiteX11" fmla="*/ 11332 w 21563"/>
              <a:gd name="connsiteY11" fmla="*/ 10244 h 11913"/>
              <a:gd name="connsiteX12" fmla="*/ 1614 w 21563"/>
              <a:gd name="connsiteY12" fmla="*/ 1571 h 11913"/>
              <a:gd name="connsiteX13" fmla="*/ 18740 w 21563"/>
              <a:gd name="connsiteY13" fmla="*/ 1571 h 11913"/>
              <a:gd name="connsiteX14" fmla="*/ 20133 w 21563"/>
              <a:gd name="connsiteY14" fmla="*/ 2553 h 11913"/>
              <a:gd name="connsiteX0" fmla="*/ 20133 w 21563"/>
              <a:gd name="connsiteY0" fmla="*/ 2553 h 10898"/>
              <a:gd name="connsiteX1" fmla="*/ 21563 w 21563"/>
              <a:gd name="connsiteY1" fmla="*/ 1277 h 10898"/>
              <a:gd name="connsiteX2" fmla="*/ 20133 w 21563"/>
              <a:gd name="connsiteY2" fmla="*/ 0 h 10898"/>
              <a:gd name="connsiteX3" fmla="*/ 18740 w 21563"/>
              <a:gd name="connsiteY3" fmla="*/ 949 h 10898"/>
              <a:gd name="connsiteX4" fmla="*/ 1137 w 21563"/>
              <a:gd name="connsiteY4" fmla="*/ 949 h 10898"/>
              <a:gd name="connsiteX5" fmla="*/ 0 w 21563"/>
              <a:gd name="connsiteY5" fmla="*/ 1048 h 10898"/>
              <a:gd name="connsiteX6" fmla="*/ 513 w 21563"/>
              <a:gd name="connsiteY6" fmla="*/ 1506 h 10898"/>
              <a:gd name="connsiteX7" fmla="*/ 513 w 21563"/>
              <a:gd name="connsiteY7" fmla="*/ 1571 h 10898"/>
              <a:gd name="connsiteX8" fmla="*/ 587 w 21563"/>
              <a:gd name="connsiteY8" fmla="*/ 1571 h 10898"/>
              <a:gd name="connsiteX9" fmla="*/ 11038 w 21563"/>
              <a:gd name="connsiteY9" fmla="*/ 10898 h 10898"/>
              <a:gd name="connsiteX10" fmla="*/ 11332 w 21563"/>
              <a:gd name="connsiteY10" fmla="*/ 10244 h 10898"/>
              <a:gd name="connsiteX11" fmla="*/ 1614 w 21563"/>
              <a:gd name="connsiteY11" fmla="*/ 1571 h 10898"/>
              <a:gd name="connsiteX12" fmla="*/ 18740 w 21563"/>
              <a:gd name="connsiteY12" fmla="*/ 1571 h 10898"/>
              <a:gd name="connsiteX13" fmla="*/ 20133 w 21563"/>
              <a:gd name="connsiteY13" fmla="*/ 2553 h 10898"/>
              <a:gd name="connsiteX0" fmla="*/ 20133 w 21563"/>
              <a:gd name="connsiteY0" fmla="*/ 2553 h 10898"/>
              <a:gd name="connsiteX1" fmla="*/ 21563 w 21563"/>
              <a:gd name="connsiteY1" fmla="*/ 1277 h 10898"/>
              <a:gd name="connsiteX2" fmla="*/ 20133 w 21563"/>
              <a:gd name="connsiteY2" fmla="*/ 0 h 10898"/>
              <a:gd name="connsiteX3" fmla="*/ 18740 w 21563"/>
              <a:gd name="connsiteY3" fmla="*/ 949 h 10898"/>
              <a:gd name="connsiteX4" fmla="*/ 1137 w 21563"/>
              <a:gd name="connsiteY4" fmla="*/ 949 h 10898"/>
              <a:gd name="connsiteX5" fmla="*/ 0 w 21563"/>
              <a:gd name="connsiteY5" fmla="*/ 1048 h 10898"/>
              <a:gd name="connsiteX6" fmla="*/ 513 w 21563"/>
              <a:gd name="connsiteY6" fmla="*/ 1506 h 10898"/>
              <a:gd name="connsiteX7" fmla="*/ 513 w 21563"/>
              <a:gd name="connsiteY7" fmla="*/ 1571 h 10898"/>
              <a:gd name="connsiteX8" fmla="*/ 587 w 21563"/>
              <a:gd name="connsiteY8" fmla="*/ 1571 h 10898"/>
              <a:gd name="connsiteX9" fmla="*/ 11038 w 21563"/>
              <a:gd name="connsiteY9" fmla="*/ 10898 h 10898"/>
              <a:gd name="connsiteX10" fmla="*/ 1614 w 21563"/>
              <a:gd name="connsiteY10" fmla="*/ 1571 h 10898"/>
              <a:gd name="connsiteX11" fmla="*/ 18740 w 21563"/>
              <a:gd name="connsiteY11" fmla="*/ 1571 h 10898"/>
              <a:gd name="connsiteX12" fmla="*/ 20133 w 21563"/>
              <a:gd name="connsiteY12" fmla="*/ 2553 h 10898"/>
              <a:gd name="connsiteX0" fmla="*/ 20133 w 21563"/>
              <a:gd name="connsiteY0" fmla="*/ 2553 h 2553"/>
              <a:gd name="connsiteX1" fmla="*/ 21563 w 21563"/>
              <a:gd name="connsiteY1" fmla="*/ 1277 h 2553"/>
              <a:gd name="connsiteX2" fmla="*/ 20133 w 21563"/>
              <a:gd name="connsiteY2" fmla="*/ 0 h 2553"/>
              <a:gd name="connsiteX3" fmla="*/ 18740 w 21563"/>
              <a:gd name="connsiteY3" fmla="*/ 949 h 2553"/>
              <a:gd name="connsiteX4" fmla="*/ 1137 w 21563"/>
              <a:gd name="connsiteY4" fmla="*/ 949 h 2553"/>
              <a:gd name="connsiteX5" fmla="*/ 0 w 21563"/>
              <a:gd name="connsiteY5" fmla="*/ 1048 h 2553"/>
              <a:gd name="connsiteX6" fmla="*/ 513 w 21563"/>
              <a:gd name="connsiteY6" fmla="*/ 1506 h 2553"/>
              <a:gd name="connsiteX7" fmla="*/ 513 w 21563"/>
              <a:gd name="connsiteY7" fmla="*/ 1571 h 2553"/>
              <a:gd name="connsiteX8" fmla="*/ 587 w 21563"/>
              <a:gd name="connsiteY8" fmla="*/ 1571 h 2553"/>
              <a:gd name="connsiteX9" fmla="*/ 1614 w 21563"/>
              <a:gd name="connsiteY9" fmla="*/ 1571 h 2553"/>
              <a:gd name="connsiteX10" fmla="*/ 18740 w 21563"/>
              <a:gd name="connsiteY10" fmla="*/ 1571 h 2553"/>
              <a:gd name="connsiteX11" fmla="*/ 20133 w 21563"/>
              <a:gd name="connsiteY11" fmla="*/ 2553 h 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63" h="2553" extrusionOk="0">
                <a:moveTo>
                  <a:pt x="20133" y="2553"/>
                </a:moveTo>
                <a:cubicBezTo>
                  <a:pt x="20940" y="2553"/>
                  <a:pt x="21563" y="1964"/>
                  <a:pt x="21563" y="1277"/>
                </a:cubicBezTo>
                <a:cubicBezTo>
                  <a:pt x="21563" y="589"/>
                  <a:pt x="20903" y="0"/>
                  <a:pt x="20133" y="0"/>
                </a:cubicBezTo>
                <a:cubicBezTo>
                  <a:pt x="19473" y="0"/>
                  <a:pt x="18923" y="393"/>
                  <a:pt x="18740" y="949"/>
                </a:cubicBezTo>
                <a:lnTo>
                  <a:pt x="1137" y="949"/>
                </a:lnTo>
                <a:lnTo>
                  <a:pt x="0" y="1048"/>
                </a:lnTo>
                <a:lnTo>
                  <a:pt x="513" y="1506"/>
                </a:lnTo>
                <a:lnTo>
                  <a:pt x="513" y="1571"/>
                </a:lnTo>
                <a:lnTo>
                  <a:pt x="587" y="1571"/>
                </a:lnTo>
                <a:lnTo>
                  <a:pt x="1614" y="1571"/>
                </a:lnTo>
                <a:lnTo>
                  <a:pt x="18740" y="1571"/>
                </a:lnTo>
                <a:cubicBezTo>
                  <a:pt x="18923" y="2128"/>
                  <a:pt x="19473" y="2553"/>
                  <a:pt x="20133" y="2553"/>
                </a:cubicBezTo>
                <a:close/>
              </a:path>
            </a:pathLst>
          </a:custGeom>
          <a:solidFill>
            <a:schemeClr val="tx1"/>
          </a:solidFill>
          <a:ln w="12700">
            <a:miter lim="400000"/>
          </a:ln>
        </p:spPr>
        <p:txBody>
          <a:bodyPr lIns="28575" tIns="28575" rIns="28575" bIns="28575" anchor="ctr"/>
          <a:lstStyle/>
          <a:p>
            <a:pPr algn="ctr">
              <a:defRPr sz="3000">
                <a:solidFill>
                  <a:srgbClr val="FFFFFF"/>
                </a:solidFill>
              </a:defRPr>
            </a:pPr>
            <a:endParaRPr sz="1050" b="1" dirty="0">
              <a:solidFill>
                <a:schemeClr val="bg1"/>
              </a:solidFill>
            </a:endParaRPr>
          </a:p>
        </p:txBody>
      </p:sp>
      <p:sp>
        <p:nvSpPr>
          <p:cNvPr id="13" name="Shape">
            <a:extLst>
              <a:ext uri="{FF2B5EF4-FFF2-40B4-BE49-F238E27FC236}">
                <a16:creationId xmlns:a16="http://schemas.microsoft.com/office/drawing/2014/main" id="{6A8199C7-AFB2-4E35-B8A8-C6608201F565}"/>
              </a:ext>
            </a:extLst>
          </p:cNvPr>
          <p:cNvSpPr/>
          <p:nvPr/>
        </p:nvSpPr>
        <p:spPr>
          <a:xfrm rot="5400000">
            <a:off x="2427319" y="4246631"/>
            <a:ext cx="1144492" cy="792516"/>
          </a:xfrm>
          <a:custGeom>
            <a:avLst/>
            <a:gdLst>
              <a:gd name="connsiteX0" fmla="*/ 20133 w 21600"/>
              <a:gd name="connsiteY0" fmla="*/ 12240 h 21600"/>
              <a:gd name="connsiteX1" fmla="*/ 20133 w 21600"/>
              <a:gd name="connsiteY1" fmla="*/ 9687 h 21600"/>
              <a:gd name="connsiteX2" fmla="*/ 18740 w 21600"/>
              <a:gd name="connsiteY2" fmla="*/ 10636 h 21600"/>
              <a:gd name="connsiteX3" fmla="*/ 1137 w 21600"/>
              <a:gd name="connsiteY3" fmla="*/ 10636 h 21600"/>
              <a:gd name="connsiteX4" fmla="*/ 11258 w 21600"/>
              <a:gd name="connsiteY4" fmla="*/ 1604 h 21600"/>
              <a:gd name="connsiteX5" fmla="*/ 18776 w 21600"/>
              <a:gd name="connsiteY5" fmla="*/ 1604 h 21600"/>
              <a:gd name="connsiteX6" fmla="*/ 20170 w 21600"/>
              <a:gd name="connsiteY6" fmla="*/ 2553 h 21600"/>
              <a:gd name="connsiteX7" fmla="*/ 21600 w 21600"/>
              <a:gd name="connsiteY7" fmla="*/ 1276 h 21600"/>
              <a:gd name="connsiteX8" fmla="*/ 20170 w 21600"/>
              <a:gd name="connsiteY8" fmla="*/ 0 h 21600"/>
              <a:gd name="connsiteX9" fmla="*/ 18776 w 21600"/>
              <a:gd name="connsiteY9" fmla="*/ 949 h 21600"/>
              <a:gd name="connsiteX10" fmla="*/ 10965 w 21600"/>
              <a:gd name="connsiteY10" fmla="*/ 949 h 21600"/>
              <a:gd name="connsiteX11" fmla="*/ 0 w 21600"/>
              <a:gd name="connsiteY11" fmla="*/ 10735 h 21600"/>
              <a:gd name="connsiteX12" fmla="*/ 513 w 21600"/>
              <a:gd name="connsiteY12" fmla="*/ 11193 h 21600"/>
              <a:gd name="connsiteX13" fmla="*/ 513 w 21600"/>
              <a:gd name="connsiteY13" fmla="*/ 11258 h 21600"/>
              <a:gd name="connsiteX14" fmla="*/ 587 w 21600"/>
              <a:gd name="connsiteY14" fmla="*/ 11258 h 21600"/>
              <a:gd name="connsiteX15" fmla="*/ 11038 w 21600"/>
              <a:gd name="connsiteY15" fmla="*/ 20585 h 21600"/>
              <a:gd name="connsiteX16" fmla="*/ 18740 w 21600"/>
              <a:gd name="connsiteY16" fmla="*/ 20585 h 21600"/>
              <a:gd name="connsiteX17" fmla="*/ 20133 w 21600"/>
              <a:gd name="connsiteY17" fmla="*/ 21600 h 21600"/>
              <a:gd name="connsiteX18" fmla="*/ 21563 w 21600"/>
              <a:gd name="connsiteY18" fmla="*/ 20324 h 21600"/>
              <a:gd name="connsiteX19" fmla="*/ 20133 w 21600"/>
              <a:gd name="connsiteY19" fmla="*/ 19047 h 21600"/>
              <a:gd name="connsiteX20" fmla="*/ 18776 w 21600"/>
              <a:gd name="connsiteY20" fmla="*/ 19931 h 21600"/>
              <a:gd name="connsiteX21" fmla="*/ 11332 w 21600"/>
              <a:gd name="connsiteY21" fmla="*/ 19931 h 21600"/>
              <a:gd name="connsiteX22" fmla="*/ 1614 w 21600"/>
              <a:gd name="connsiteY22" fmla="*/ 11258 h 21600"/>
              <a:gd name="connsiteX23" fmla="*/ 18740 w 21600"/>
              <a:gd name="connsiteY23" fmla="*/ 11258 h 21600"/>
              <a:gd name="connsiteX24" fmla="*/ 20133 w 21600"/>
              <a:gd name="connsiteY24" fmla="*/ 12240 h 21600"/>
              <a:gd name="connsiteX0" fmla="*/ 20133 w 21600"/>
              <a:gd name="connsiteY0" fmla="*/ 12240 h 21600"/>
              <a:gd name="connsiteX1" fmla="*/ 18740 w 21600"/>
              <a:gd name="connsiteY1" fmla="*/ 10636 h 21600"/>
              <a:gd name="connsiteX2" fmla="*/ 1137 w 21600"/>
              <a:gd name="connsiteY2" fmla="*/ 10636 h 21600"/>
              <a:gd name="connsiteX3" fmla="*/ 11258 w 21600"/>
              <a:gd name="connsiteY3" fmla="*/ 1604 h 21600"/>
              <a:gd name="connsiteX4" fmla="*/ 18776 w 21600"/>
              <a:gd name="connsiteY4" fmla="*/ 1604 h 21600"/>
              <a:gd name="connsiteX5" fmla="*/ 20170 w 21600"/>
              <a:gd name="connsiteY5" fmla="*/ 2553 h 21600"/>
              <a:gd name="connsiteX6" fmla="*/ 21600 w 21600"/>
              <a:gd name="connsiteY6" fmla="*/ 1276 h 21600"/>
              <a:gd name="connsiteX7" fmla="*/ 20170 w 21600"/>
              <a:gd name="connsiteY7" fmla="*/ 0 h 21600"/>
              <a:gd name="connsiteX8" fmla="*/ 18776 w 21600"/>
              <a:gd name="connsiteY8" fmla="*/ 949 h 21600"/>
              <a:gd name="connsiteX9" fmla="*/ 10965 w 21600"/>
              <a:gd name="connsiteY9" fmla="*/ 949 h 21600"/>
              <a:gd name="connsiteX10" fmla="*/ 0 w 21600"/>
              <a:gd name="connsiteY10" fmla="*/ 10735 h 21600"/>
              <a:gd name="connsiteX11" fmla="*/ 513 w 21600"/>
              <a:gd name="connsiteY11" fmla="*/ 11193 h 21600"/>
              <a:gd name="connsiteX12" fmla="*/ 513 w 21600"/>
              <a:gd name="connsiteY12" fmla="*/ 11258 h 21600"/>
              <a:gd name="connsiteX13" fmla="*/ 587 w 21600"/>
              <a:gd name="connsiteY13" fmla="*/ 11258 h 21600"/>
              <a:gd name="connsiteX14" fmla="*/ 11038 w 21600"/>
              <a:gd name="connsiteY14" fmla="*/ 20585 h 21600"/>
              <a:gd name="connsiteX15" fmla="*/ 18740 w 21600"/>
              <a:gd name="connsiteY15" fmla="*/ 20585 h 21600"/>
              <a:gd name="connsiteX16" fmla="*/ 20133 w 21600"/>
              <a:gd name="connsiteY16" fmla="*/ 21600 h 21600"/>
              <a:gd name="connsiteX17" fmla="*/ 21563 w 21600"/>
              <a:gd name="connsiteY17" fmla="*/ 20324 h 21600"/>
              <a:gd name="connsiteX18" fmla="*/ 20133 w 21600"/>
              <a:gd name="connsiteY18" fmla="*/ 19047 h 21600"/>
              <a:gd name="connsiteX19" fmla="*/ 18776 w 21600"/>
              <a:gd name="connsiteY19" fmla="*/ 19931 h 21600"/>
              <a:gd name="connsiteX20" fmla="*/ 11332 w 21600"/>
              <a:gd name="connsiteY20" fmla="*/ 19931 h 21600"/>
              <a:gd name="connsiteX21" fmla="*/ 1614 w 21600"/>
              <a:gd name="connsiteY21" fmla="*/ 11258 h 21600"/>
              <a:gd name="connsiteX22" fmla="*/ 18740 w 21600"/>
              <a:gd name="connsiteY22" fmla="*/ 11258 h 21600"/>
              <a:gd name="connsiteX23" fmla="*/ 20133 w 21600"/>
              <a:gd name="connsiteY23" fmla="*/ 12240 h 21600"/>
              <a:gd name="connsiteX0" fmla="*/ 20133 w 21600"/>
              <a:gd name="connsiteY0" fmla="*/ 12240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 name="connsiteX21" fmla="*/ 18740 w 21600"/>
              <a:gd name="connsiteY21" fmla="*/ 11258 h 21600"/>
              <a:gd name="connsiteX22" fmla="*/ 20133 w 21600"/>
              <a:gd name="connsiteY22" fmla="*/ 12240 h 21600"/>
              <a:gd name="connsiteX0" fmla="*/ 18740 w 21600"/>
              <a:gd name="connsiteY0" fmla="*/ 11258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 name="connsiteX21" fmla="*/ 18740 w 21600"/>
              <a:gd name="connsiteY21" fmla="*/ 11258 h 21600"/>
              <a:gd name="connsiteX0" fmla="*/ 1614 w 21600"/>
              <a:gd name="connsiteY0" fmla="*/ 11258 h 21600"/>
              <a:gd name="connsiteX1" fmla="*/ 1137 w 21600"/>
              <a:gd name="connsiteY1" fmla="*/ 10636 h 21600"/>
              <a:gd name="connsiteX2" fmla="*/ 11258 w 21600"/>
              <a:gd name="connsiteY2" fmla="*/ 1604 h 21600"/>
              <a:gd name="connsiteX3" fmla="*/ 18776 w 21600"/>
              <a:gd name="connsiteY3" fmla="*/ 1604 h 21600"/>
              <a:gd name="connsiteX4" fmla="*/ 20170 w 21600"/>
              <a:gd name="connsiteY4" fmla="*/ 2553 h 21600"/>
              <a:gd name="connsiteX5" fmla="*/ 21600 w 21600"/>
              <a:gd name="connsiteY5" fmla="*/ 1276 h 21600"/>
              <a:gd name="connsiteX6" fmla="*/ 20170 w 21600"/>
              <a:gd name="connsiteY6" fmla="*/ 0 h 21600"/>
              <a:gd name="connsiteX7" fmla="*/ 18776 w 21600"/>
              <a:gd name="connsiteY7" fmla="*/ 949 h 21600"/>
              <a:gd name="connsiteX8" fmla="*/ 10965 w 21600"/>
              <a:gd name="connsiteY8" fmla="*/ 949 h 21600"/>
              <a:gd name="connsiteX9" fmla="*/ 0 w 21600"/>
              <a:gd name="connsiteY9" fmla="*/ 10735 h 21600"/>
              <a:gd name="connsiteX10" fmla="*/ 513 w 21600"/>
              <a:gd name="connsiteY10" fmla="*/ 11193 h 21600"/>
              <a:gd name="connsiteX11" fmla="*/ 513 w 21600"/>
              <a:gd name="connsiteY11" fmla="*/ 11258 h 21600"/>
              <a:gd name="connsiteX12" fmla="*/ 587 w 21600"/>
              <a:gd name="connsiteY12" fmla="*/ 11258 h 21600"/>
              <a:gd name="connsiteX13" fmla="*/ 11038 w 21600"/>
              <a:gd name="connsiteY13" fmla="*/ 20585 h 21600"/>
              <a:gd name="connsiteX14" fmla="*/ 18740 w 21600"/>
              <a:gd name="connsiteY14" fmla="*/ 20585 h 21600"/>
              <a:gd name="connsiteX15" fmla="*/ 20133 w 21600"/>
              <a:gd name="connsiteY15" fmla="*/ 21600 h 21600"/>
              <a:gd name="connsiteX16" fmla="*/ 21563 w 21600"/>
              <a:gd name="connsiteY16" fmla="*/ 20324 h 21600"/>
              <a:gd name="connsiteX17" fmla="*/ 20133 w 21600"/>
              <a:gd name="connsiteY17" fmla="*/ 19047 h 21600"/>
              <a:gd name="connsiteX18" fmla="*/ 18776 w 21600"/>
              <a:gd name="connsiteY18" fmla="*/ 19931 h 21600"/>
              <a:gd name="connsiteX19" fmla="*/ 11332 w 21600"/>
              <a:gd name="connsiteY19" fmla="*/ 19931 h 21600"/>
              <a:gd name="connsiteX20" fmla="*/ 1614 w 21600"/>
              <a:gd name="connsiteY20" fmla="*/ 11258 h 21600"/>
              <a:gd name="connsiteX0" fmla="*/ 1614 w 21637"/>
              <a:gd name="connsiteY0" fmla="*/ 11258 h 21600"/>
              <a:gd name="connsiteX1" fmla="*/ 1137 w 21637"/>
              <a:gd name="connsiteY1" fmla="*/ 10636 h 21600"/>
              <a:gd name="connsiteX2" fmla="*/ 11258 w 21637"/>
              <a:gd name="connsiteY2" fmla="*/ 1604 h 21600"/>
              <a:gd name="connsiteX3" fmla="*/ 18776 w 21637"/>
              <a:gd name="connsiteY3" fmla="*/ 1604 h 21600"/>
              <a:gd name="connsiteX4" fmla="*/ 21600 w 21637"/>
              <a:gd name="connsiteY4" fmla="*/ 1276 h 21600"/>
              <a:gd name="connsiteX5" fmla="*/ 20170 w 21637"/>
              <a:gd name="connsiteY5" fmla="*/ 0 h 21600"/>
              <a:gd name="connsiteX6" fmla="*/ 18776 w 21637"/>
              <a:gd name="connsiteY6" fmla="*/ 949 h 21600"/>
              <a:gd name="connsiteX7" fmla="*/ 10965 w 21637"/>
              <a:gd name="connsiteY7" fmla="*/ 949 h 21600"/>
              <a:gd name="connsiteX8" fmla="*/ 0 w 21637"/>
              <a:gd name="connsiteY8" fmla="*/ 10735 h 21600"/>
              <a:gd name="connsiteX9" fmla="*/ 513 w 21637"/>
              <a:gd name="connsiteY9" fmla="*/ 11193 h 21600"/>
              <a:gd name="connsiteX10" fmla="*/ 513 w 21637"/>
              <a:gd name="connsiteY10" fmla="*/ 11258 h 21600"/>
              <a:gd name="connsiteX11" fmla="*/ 587 w 21637"/>
              <a:gd name="connsiteY11" fmla="*/ 11258 h 21600"/>
              <a:gd name="connsiteX12" fmla="*/ 11038 w 21637"/>
              <a:gd name="connsiteY12" fmla="*/ 20585 h 21600"/>
              <a:gd name="connsiteX13" fmla="*/ 18740 w 21637"/>
              <a:gd name="connsiteY13" fmla="*/ 20585 h 21600"/>
              <a:gd name="connsiteX14" fmla="*/ 20133 w 21637"/>
              <a:gd name="connsiteY14" fmla="*/ 21600 h 21600"/>
              <a:gd name="connsiteX15" fmla="*/ 21563 w 21637"/>
              <a:gd name="connsiteY15" fmla="*/ 20324 h 21600"/>
              <a:gd name="connsiteX16" fmla="*/ 20133 w 21637"/>
              <a:gd name="connsiteY16" fmla="*/ 19047 h 21600"/>
              <a:gd name="connsiteX17" fmla="*/ 18776 w 21637"/>
              <a:gd name="connsiteY17" fmla="*/ 19931 h 21600"/>
              <a:gd name="connsiteX18" fmla="*/ 11332 w 21637"/>
              <a:gd name="connsiteY18" fmla="*/ 19931 h 21600"/>
              <a:gd name="connsiteX19" fmla="*/ 1614 w 21637"/>
              <a:gd name="connsiteY19" fmla="*/ 11258 h 21600"/>
              <a:gd name="connsiteX0" fmla="*/ 1614 w 21728"/>
              <a:gd name="connsiteY0" fmla="*/ 11476 h 21818"/>
              <a:gd name="connsiteX1" fmla="*/ 1137 w 21728"/>
              <a:gd name="connsiteY1" fmla="*/ 10854 h 21818"/>
              <a:gd name="connsiteX2" fmla="*/ 11258 w 21728"/>
              <a:gd name="connsiteY2" fmla="*/ 1822 h 21818"/>
              <a:gd name="connsiteX3" fmla="*/ 18776 w 21728"/>
              <a:gd name="connsiteY3" fmla="*/ 1822 h 21818"/>
              <a:gd name="connsiteX4" fmla="*/ 21600 w 21728"/>
              <a:gd name="connsiteY4" fmla="*/ 1494 h 21818"/>
              <a:gd name="connsiteX5" fmla="*/ 20170 w 21728"/>
              <a:gd name="connsiteY5" fmla="*/ 218 h 21818"/>
              <a:gd name="connsiteX6" fmla="*/ 10965 w 21728"/>
              <a:gd name="connsiteY6" fmla="*/ 1167 h 21818"/>
              <a:gd name="connsiteX7" fmla="*/ 0 w 21728"/>
              <a:gd name="connsiteY7" fmla="*/ 10953 h 21818"/>
              <a:gd name="connsiteX8" fmla="*/ 513 w 21728"/>
              <a:gd name="connsiteY8" fmla="*/ 11411 h 21818"/>
              <a:gd name="connsiteX9" fmla="*/ 513 w 21728"/>
              <a:gd name="connsiteY9" fmla="*/ 11476 h 21818"/>
              <a:gd name="connsiteX10" fmla="*/ 587 w 21728"/>
              <a:gd name="connsiteY10" fmla="*/ 11476 h 21818"/>
              <a:gd name="connsiteX11" fmla="*/ 11038 w 21728"/>
              <a:gd name="connsiteY11" fmla="*/ 20803 h 21818"/>
              <a:gd name="connsiteX12" fmla="*/ 18740 w 21728"/>
              <a:gd name="connsiteY12" fmla="*/ 20803 h 21818"/>
              <a:gd name="connsiteX13" fmla="*/ 20133 w 21728"/>
              <a:gd name="connsiteY13" fmla="*/ 21818 h 21818"/>
              <a:gd name="connsiteX14" fmla="*/ 21563 w 21728"/>
              <a:gd name="connsiteY14" fmla="*/ 20542 h 21818"/>
              <a:gd name="connsiteX15" fmla="*/ 20133 w 21728"/>
              <a:gd name="connsiteY15" fmla="*/ 19265 h 21818"/>
              <a:gd name="connsiteX16" fmla="*/ 18776 w 21728"/>
              <a:gd name="connsiteY16" fmla="*/ 20149 h 21818"/>
              <a:gd name="connsiteX17" fmla="*/ 11332 w 21728"/>
              <a:gd name="connsiteY17" fmla="*/ 20149 h 21818"/>
              <a:gd name="connsiteX18" fmla="*/ 1614 w 21728"/>
              <a:gd name="connsiteY18" fmla="*/ 11476 h 21818"/>
              <a:gd name="connsiteX0" fmla="*/ 1614 w 21971"/>
              <a:gd name="connsiteY0" fmla="*/ 10955 h 21297"/>
              <a:gd name="connsiteX1" fmla="*/ 1137 w 21971"/>
              <a:gd name="connsiteY1" fmla="*/ 10333 h 21297"/>
              <a:gd name="connsiteX2" fmla="*/ 11258 w 21971"/>
              <a:gd name="connsiteY2" fmla="*/ 1301 h 21297"/>
              <a:gd name="connsiteX3" fmla="*/ 18776 w 21971"/>
              <a:gd name="connsiteY3" fmla="*/ 1301 h 21297"/>
              <a:gd name="connsiteX4" fmla="*/ 21600 w 21971"/>
              <a:gd name="connsiteY4" fmla="*/ 973 h 21297"/>
              <a:gd name="connsiteX5" fmla="*/ 10965 w 21971"/>
              <a:gd name="connsiteY5" fmla="*/ 646 h 21297"/>
              <a:gd name="connsiteX6" fmla="*/ 0 w 21971"/>
              <a:gd name="connsiteY6" fmla="*/ 10432 h 21297"/>
              <a:gd name="connsiteX7" fmla="*/ 513 w 21971"/>
              <a:gd name="connsiteY7" fmla="*/ 10890 h 21297"/>
              <a:gd name="connsiteX8" fmla="*/ 513 w 21971"/>
              <a:gd name="connsiteY8" fmla="*/ 10955 h 21297"/>
              <a:gd name="connsiteX9" fmla="*/ 587 w 21971"/>
              <a:gd name="connsiteY9" fmla="*/ 10955 h 21297"/>
              <a:gd name="connsiteX10" fmla="*/ 11038 w 21971"/>
              <a:gd name="connsiteY10" fmla="*/ 20282 h 21297"/>
              <a:gd name="connsiteX11" fmla="*/ 18740 w 21971"/>
              <a:gd name="connsiteY11" fmla="*/ 20282 h 21297"/>
              <a:gd name="connsiteX12" fmla="*/ 20133 w 21971"/>
              <a:gd name="connsiteY12" fmla="*/ 21297 h 21297"/>
              <a:gd name="connsiteX13" fmla="*/ 21563 w 21971"/>
              <a:gd name="connsiteY13" fmla="*/ 20021 h 21297"/>
              <a:gd name="connsiteX14" fmla="*/ 20133 w 21971"/>
              <a:gd name="connsiteY14" fmla="*/ 18744 h 21297"/>
              <a:gd name="connsiteX15" fmla="*/ 18776 w 21971"/>
              <a:gd name="connsiteY15" fmla="*/ 19628 h 21297"/>
              <a:gd name="connsiteX16" fmla="*/ 11332 w 21971"/>
              <a:gd name="connsiteY16" fmla="*/ 19628 h 21297"/>
              <a:gd name="connsiteX17" fmla="*/ 1614 w 21971"/>
              <a:gd name="connsiteY17" fmla="*/ 10955 h 21297"/>
              <a:gd name="connsiteX0" fmla="*/ 1614 w 21563"/>
              <a:gd name="connsiteY0" fmla="*/ 10866 h 21208"/>
              <a:gd name="connsiteX1" fmla="*/ 1137 w 21563"/>
              <a:gd name="connsiteY1" fmla="*/ 10244 h 21208"/>
              <a:gd name="connsiteX2" fmla="*/ 11258 w 21563"/>
              <a:gd name="connsiteY2" fmla="*/ 1212 h 21208"/>
              <a:gd name="connsiteX3" fmla="*/ 18776 w 21563"/>
              <a:gd name="connsiteY3" fmla="*/ 1212 h 21208"/>
              <a:gd name="connsiteX4" fmla="*/ 10965 w 21563"/>
              <a:gd name="connsiteY4" fmla="*/ 557 h 21208"/>
              <a:gd name="connsiteX5" fmla="*/ 0 w 21563"/>
              <a:gd name="connsiteY5" fmla="*/ 10343 h 21208"/>
              <a:gd name="connsiteX6" fmla="*/ 513 w 21563"/>
              <a:gd name="connsiteY6" fmla="*/ 10801 h 21208"/>
              <a:gd name="connsiteX7" fmla="*/ 513 w 21563"/>
              <a:gd name="connsiteY7" fmla="*/ 10866 h 21208"/>
              <a:gd name="connsiteX8" fmla="*/ 587 w 21563"/>
              <a:gd name="connsiteY8" fmla="*/ 10866 h 21208"/>
              <a:gd name="connsiteX9" fmla="*/ 11038 w 21563"/>
              <a:gd name="connsiteY9" fmla="*/ 20193 h 21208"/>
              <a:gd name="connsiteX10" fmla="*/ 18740 w 21563"/>
              <a:gd name="connsiteY10" fmla="*/ 20193 h 21208"/>
              <a:gd name="connsiteX11" fmla="*/ 20133 w 21563"/>
              <a:gd name="connsiteY11" fmla="*/ 21208 h 21208"/>
              <a:gd name="connsiteX12" fmla="*/ 21563 w 21563"/>
              <a:gd name="connsiteY12" fmla="*/ 19932 h 21208"/>
              <a:gd name="connsiteX13" fmla="*/ 20133 w 21563"/>
              <a:gd name="connsiteY13" fmla="*/ 18655 h 21208"/>
              <a:gd name="connsiteX14" fmla="*/ 18776 w 21563"/>
              <a:gd name="connsiteY14" fmla="*/ 19539 h 21208"/>
              <a:gd name="connsiteX15" fmla="*/ 11332 w 21563"/>
              <a:gd name="connsiteY15" fmla="*/ 19539 h 21208"/>
              <a:gd name="connsiteX16" fmla="*/ 1614 w 21563"/>
              <a:gd name="connsiteY16" fmla="*/ 10866 h 21208"/>
              <a:gd name="connsiteX0" fmla="*/ 1614 w 21563"/>
              <a:gd name="connsiteY0" fmla="*/ 10309 h 20651"/>
              <a:gd name="connsiteX1" fmla="*/ 1137 w 21563"/>
              <a:gd name="connsiteY1" fmla="*/ 9687 h 20651"/>
              <a:gd name="connsiteX2" fmla="*/ 11258 w 21563"/>
              <a:gd name="connsiteY2" fmla="*/ 655 h 20651"/>
              <a:gd name="connsiteX3" fmla="*/ 10965 w 21563"/>
              <a:gd name="connsiteY3" fmla="*/ 0 h 20651"/>
              <a:gd name="connsiteX4" fmla="*/ 0 w 21563"/>
              <a:gd name="connsiteY4" fmla="*/ 9786 h 20651"/>
              <a:gd name="connsiteX5" fmla="*/ 513 w 21563"/>
              <a:gd name="connsiteY5" fmla="*/ 10244 h 20651"/>
              <a:gd name="connsiteX6" fmla="*/ 513 w 21563"/>
              <a:gd name="connsiteY6" fmla="*/ 10309 h 20651"/>
              <a:gd name="connsiteX7" fmla="*/ 587 w 21563"/>
              <a:gd name="connsiteY7" fmla="*/ 10309 h 20651"/>
              <a:gd name="connsiteX8" fmla="*/ 11038 w 21563"/>
              <a:gd name="connsiteY8" fmla="*/ 19636 h 20651"/>
              <a:gd name="connsiteX9" fmla="*/ 18740 w 21563"/>
              <a:gd name="connsiteY9" fmla="*/ 19636 h 20651"/>
              <a:gd name="connsiteX10" fmla="*/ 20133 w 21563"/>
              <a:gd name="connsiteY10" fmla="*/ 20651 h 20651"/>
              <a:gd name="connsiteX11" fmla="*/ 21563 w 21563"/>
              <a:gd name="connsiteY11" fmla="*/ 19375 h 20651"/>
              <a:gd name="connsiteX12" fmla="*/ 20133 w 21563"/>
              <a:gd name="connsiteY12" fmla="*/ 18098 h 20651"/>
              <a:gd name="connsiteX13" fmla="*/ 18776 w 21563"/>
              <a:gd name="connsiteY13" fmla="*/ 18982 h 20651"/>
              <a:gd name="connsiteX14" fmla="*/ 11332 w 21563"/>
              <a:gd name="connsiteY14" fmla="*/ 18982 h 20651"/>
              <a:gd name="connsiteX15" fmla="*/ 1614 w 21563"/>
              <a:gd name="connsiteY15" fmla="*/ 10309 h 20651"/>
              <a:gd name="connsiteX0" fmla="*/ 1614 w 21563"/>
              <a:gd name="connsiteY0" fmla="*/ 9654 h 19996"/>
              <a:gd name="connsiteX1" fmla="*/ 1137 w 21563"/>
              <a:gd name="connsiteY1" fmla="*/ 9032 h 19996"/>
              <a:gd name="connsiteX2" fmla="*/ 11258 w 21563"/>
              <a:gd name="connsiteY2" fmla="*/ 0 h 19996"/>
              <a:gd name="connsiteX3" fmla="*/ 0 w 21563"/>
              <a:gd name="connsiteY3" fmla="*/ 9131 h 19996"/>
              <a:gd name="connsiteX4" fmla="*/ 513 w 21563"/>
              <a:gd name="connsiteY4" fmla="*/ 9589 h 19996"/>
              <a:gd name="connsiteX5" fmla="*/ 513 w 21563"/>
              <a:gd name="connsiteY5" fmla="*/ 9654 h 19996"/>
              <a:gd name="connsiteX6" fmla="*/ 587 w 21563"/>
              <a:gd name="connsiteY6" fmla="*/ 9654 h 19996"/>
              <a:gd name="connsiteX7" fmla="*/ 11038 w 21563"/>
              <a:gd name="connsiteY7" fmla="*/ 18981 h 19996"/>
              <a:gd name="connsiteX8" fmla="*/ 18740 w 21563"/>
              <a:gd name="connsiteY8" fmla="*/ 18981 h 19996"/>
              <a:gd name="connsiteX9" fmla="*/ 20133 w 21563"/>
              <a:gd name="connsiteY9" fmla="*/ 19996 h 19996"/>
              <a:gd name="connsiteX10" fmla="*/ 21563 w 21563"/>
              <a:gd name="connsiteY10" fmla="*/ 18720 h 19996"/>
              <a:gd name="connsiteX11" fmla="*/ 20133 w 21563"/>
              <a:gd name="connsiteY11" fmla="*/ 17443 h 19996"/>
              <a:gd name="connsiteX12" fmla="*/ 18776 w 21563"/>
              <a:gd name="connsiteY12" fmla="*/ 18327 h 19996"/>
              <a:gd name="connsiteX13" fmla="*/ 11332 w 21563"/>
              <a:gd name="connsiteY13" fmla="*/ 18327 h 19996"/>
              <a:gd name="connsiteX14" fmla="*/ 1614 w 21563"/>
              <a:gd name="connsiteY14" fmla="*/ 9654 h 19996"/>
              <a:gd name="connsiteX0" fmla="*/ 1614 w 21563"/>
              <a:gd name="connsiteY0" fmla="*/ 622 h 10964"/>
              <a:gd name="connsiteX1" fmla="*/ 1137 w 21563"/>
              <a:gd name="connsiteY1" fmla="*/ 0 h 10964"/>
              <a:gd name="connsiteX2" fmla="*/ 0 w 21563"/>
              <a:gd name="connsiteY2" fmla="*/ 99 h 10964"/>
              <a:gd name="connsiteX3" fmla="*/ 513 w 21563"/>
              <a:gd name="connsiteY3" fmla="*/ 557 h 10964"/>
              <a:gd name="connsiteX4" fmla="*/ 513 w 21563"/>
              <a:gd name="connsiteY4" fmla="*/ 622 h 10964"/>
              <a:gd name="connsiteX5" fmla="*/ 587 w 21563"/>
              <a:gd name="connsiteY5" fmla="*/ 622 h 10964"/>
              <a:gd name="connsiteX6" fmla="*/ 11038 w 21563"/>
              <a:gd name="connsiteY6" fmla="*/ 9949 h 10964"/>
              <a:gd name="connsiteX7" fmla="*/ 18740 w 21563"/>
              <a:gd name="connsiteY7" fmla="*/ 9949 h 10964"/>
              <a:gd name="connsiteX8" fmla="*/ 20133 w 21563"/>
              <a:gd name="connsiteY8" fmla="*/ 10964 h 10964"/>
              <a:gd name="connsiteX9" fmla="*/ 21563 w 21563"/>
              <a:gd name="connsiteY9" fmla="*/ 9688 h 10964"/>
              <a:gd name="connsiteX10" fmla="*/ 20133 w 21563"/>
              <a:gd name="connsiteY10" fmla="*/ 8411 h 10964"/>
              <a:gd name="connsiteX11" fmla="*/ 18776 w 21563"/>
              <a:gd name="connsiteY11" fmla="*/ 9295 h 10964"/>
              <a:gd name="connsiteX12" fmla="*/ 11332 w 21563"/>
              <a:gd name="connsiteY12" fmla="*/ 9295 h 10964"/>
              <a:gd name="connsiteX13" fmla="*/ 1614 w 21563"/>
              <a:gd name="connsiteY13" fmla="*/ 622 h 1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63" h="10964" extrusionOk="0">
                <a:moveTo>
                  <a:pt x="1614" y="622"/>
                </a:moveTo>
                <a:lnTo>
                  <a:pt x="1137" y="0"/>
                </a:lnTo>
                <a:lnTo>
                  <a:pt x="0" y="99"/>
                </a:lnTo>
                <a:lnTo>
                  <a:pt x="513" y="557"/>
                </a:lnTo>
                <a:lnTo>
                  <a:pt x="513" y="622"/>
                </a:lnTo>
                <a:lnTo>
                  <a:pt x="587" y="622"/>
                </a:lnTo>
                <a:lnTo>
                  <a:pt x="11038" y="9949"/>
                </a:lnTo>
                <a:lnTo>
                  <a:pt x="18740" y="9949"/>
                </a:lnTo>
                <a:cubicBezTo>
                  <a:pt x="18886" y="10539"/>
                  <a:pt x="19473" y="10964"/>
                  <a:pt x="20133" y="10964"/>
                </a:cubicBezTo>
                <a:cubicBezTo>
                  <a:pt x="20940" y="10964"/>
                  <a:pt x="21563" y="10375"/>
                  <a:pt x="21563" y="9688"/>
                </a:cubicBezTo>
                <a:cubicBezTo>
                  <a:pt x="21563" y="9000"/>
                  <a:pt x="20903" y="8411"/>
                  <a:pt x="20133" y="8411"/>
                </a:cubicBezTo>
                <a:cubicBezTo>
                  <a:pt x="19473" y="8411"/>
                  <a:pt x="18960" y="8804"/>
                  <a:pt x="18776" y="9295"/>
                </a:cubicBezTo>
                <a:lnTo>
                  <a:pt x="11332" y="9295"/>
                </a:lnTo>
                <a:lnTo>
                  <a:pt x="1614" y="622"/>
                </a:lnTo>
                <a:close/>
              </a:path>
            </a:pathLst>
          </a:custGeom>
          <a:solidFill>
            <a:schemeClr val="tx1"/>
          </a:solidFill>
          <a:ln w="12700">
            <a:miter lim="400000"/>
          </a:ln>
        </p:spPr>
        <p:txBody>
          <a:bodyPr lIns="28575" tIns="28575" rIns="28575" bIns="28575" anchor="ctr"/>
          <a:lstStyle/>
          <a:p>
            <a:pPr algn="ctr">
              <a:defRPr sz="3000">
                <a:solidFill>
                  <a:srgbClr val="FFFFFF"/>
                </a:solidFill>
              </a:defRPr>
            </a:pPr>
            <a:endParaRPr sz="1050" b="1" dirty="0">
              <a:solidFill>
                <a:schemeClr val="bg1"/>
              </a:solidFill>
            </a:endParaRPr>
          </a:p>
        </p:txBody>
      </p:sp>
      <p:sp>
        <p:nvSpPr>
          <p:cNvPr id="7" name="Shape">
            <a:extLst>
              <a:ext uri="{FF2B5EF4-FFF2-40B4-BE49-F238E27FC236}">
                <a16:creationId xmlns:a16="http://schemas.microsoft.com/office/drawing/2014/main" id="{08B1A231-2131-4FD2-ACC1-A04830A08D2F}"/>
              </a:ext>
            </a:extLst>
          </p:cNvPr>
          <p:cNvSpPr/>
          <p:nvPr/>
        </p:nvSpPr>
        <p:spPr>
          <a:xfrm>
            <a:off x="2514746" y="3885290"/>
            <a:ext cx="4045794" cy="648073"/>
          </a:xfrm>
          <a:custGeom>
            <a:avLst/>
            <a:gdLst/>
            <a:ahLst/>
            <a:cxnLst>
              <a:cxn ang="0">
                <a:pos x="wd2" y="hd2"/>
              </a:cxn>
              <a:cxn ang="5400000">
                <a:pos x="wd2" y="hd2"/>
              </a:cxn>
              <a:cxn ang="10800000">
                <a:pos x="wd2" y="hd2"/>
              </a:cxn>
              <a:cxn ang="16200000">
                <a:pos x="wd2" y="hd2"/>
              </a:cxn>
            </a:cxnLst>
            <a:rect l="0" t="0" r="r" b="b"/>
            <a:pathLst>
              <a:path w="21600" h="21600" extrusionOk="0">
                <a:moveTo>
                  <a:pt x="18764" y="21600"/>
                </a:moveTo>
                <a:lnTo>
                  <a:pt x="2836" y="21600"/>
                </a:lnTo>
                <a:cubicBezTo>
                  <a:pt x="1271" y="21600"/>
                  <a:pt x="0" y="16761"/>
                  <a:pt x="0" y="10800"/>
                </a:cubicBezTo>
                <a:lnTo>
                  <a:pt x="0" y="10800"/>
                </a:lnTo>
                <a:cubicBezTo>
                  <a:pt x="0" y="4839"/>
                  <a:pt x="1271" y="0"/>
                  <a:pt x="2836" y="0"/>
                </a:cubicBezTo>
                <a:lnTo>
                  <a:pt x="18764" y="0"/>
                </a:lnTo>
                <a:cubicBezTo>
                  <a:pt x="20329" y="0"/>
                  <a:pt x="21600" y="4839"/>
                  <a:pt x="21600" y="10800"/>
                </a:cubicBezTo>
                <a:lnTo>
                  <a:pt x="21600" y="10800"/>
                </a:lnTo>
                <a:cubicBezTo>
                  <a:pt x="21600" y="16831"/>
                  <a:pt x="20329" y="21600"/>
                  <a:pt x="18764" y="21600"/>
                </a:cubicBezTo>
                <a:close/>
              </a:path>
            </a:pathLst>
          </a:custGeom>
          <a:solidFill>
            <a:srgbClr val="FFCC66"/>
          </a:solidFill>
          <a:ln w="12700">
            <a:miter lim="400000"/>
          </a:ln>
        </p:spPr>
        <p:txBody>
          <a:bodyPr lIns="28575" tIns="28575" rIns="28575" bIns="28575" anchor="ctr"/>
          <a:lstStyle/>
          <a:p>
            <a:pPr lvl="0" algn="ctr"/>
            <a:r>
              <a:rPr lang="tr-TR" sz="2400" dirty="0"/>
              <a:t>Kişisel Verilerin Aktarılması</a:t>
            </a:r>
          </a:p>
        </p:txBody>
      </p:sp>
    </p:spTree>
    <p:extLst>
      <p:ext uri="{BB962C8B-B14F-4D97-AF65-F5344CB8AC3E}">
        <p14:creationId xmlns:p14="http://schemas.microsoft.com/office/powerpoint/2010/main" val="156936586"/>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108">
            <a:extLst>
              <a:ext uri="{FF2B5EF4-FFF2-40B4-BE49-F238E27FC236}">
                <a16:creationId xmlns:a16="http://schemas.microsoft.com/office/drawing/2014/main" id="{590C7091-18B8-44EA-9957-6B2741A60D99}"/>
              </a:ext>
            </a:extLst>
          </p:cNvPr>
          <p:cNvSpPr txBox="1">
            <a:spLocks/>
          </p:cNvSpPr>
          <p:nvPr/>
        </p:nvSpPr>
        <p:spPr>
          <a:xfrm>
            <a:off x="73084" y="1061238"/>
            <a:ext cx="8610241" cy="792189"/>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685800" indent="-457200">
              <a:buClr>
                <a:srgbClr val="EC0A40"/>
              </a:buClr>
              <a:buSzPct val="150000"/>
              <a:buFont typeface="Arial" panose="020B0604020202020204" pitchFamily="34" charset="0"/>
              <a:buChar char="•"/>
            </a:pPr>
            <a:r>
              <a:rPr lang="tr-TR" sz="2000" b="1" dirty="0">
                <a:solidFill>
                  <a:srgbClr val="EC0A40"/>
                </a:solidFill>
                <a:latin typeface="+mj-lt"/>
              </a:rPr>
              <a:t>Kural: </a:t>
            </a:r>
            <a:r>
              <a:rPr lang="tr-TR" sz="2000" dirty="0">
                <a:solidFill>
                  <a:schemeClr val="tx1"/>
                </a:solidFill>
                <a:latin typeface="+mj-lt"/>
              </a:rPr>
              <a:t>Kişisel veriler, ancak kanunda öngörülen hallerde ve kişinin açık rızasıyla işlenebilir.</a:t>
            </a:r>
          </a:p>
          <a:p>
            <a:pPr marL="228600"/>
            <a:endParaRPr lang="en" sz="2800" dirty="0">
              <a:solidFill>
                <a:schemeClr val="tx1"/>
              </a:solidFill>
              <a:latin typeface="+mj-lt"/>
            </a:endParaRPr>
          </a:p>
        </p:txBody>
      </p:sp>
      <p:sp>
        <p:nvSpPr>
          <p:cNvPr id="112" name="TextBox 111">
            <a:extLst>
              <a:ext uri="{FF2B5EF4-FFF2-40B4-BE49-F238E27FC236}">
                <a16:creationId xmlns:a16="http://schemas.microsoft.com/office/drawing/2014/main" id="{B64C919E-5F58-4465-9851-FAC2C6112294}"/>
              </a:ext>
            </a:extLst>
          </p:cNvPr>
          <p:cNvSpPr txBox="1"/>
          <p:nvPr/>
        </p:nvSpPr>
        <p:spPr>
          <a:xfrm>
            <a:off x="5707993" y="1922492"/>
            <a:ext cx="2202816" cy="830997"/>
          </a:xfrm>
          <a:prstGeom prst="rect">
            <a:avLst/>
          </a:prstGeom>
          <a:noFill/>
        </p:spPr>
        <p:txBody>
          <a:bodyPr wrap="square" lIns="0" rIns="0" rtlCol="0" anchor="b">
            <a:spAutoFit/>
          </a:bodyPr>
          <a:lstStyle/>
          <a:p>
            <a:r>
              <a:rPr lang="tr-TR" sz="1600" b="1" dirty="0"/>
              <a:t>Hukuka ve dürüstlük kurallarına uygun olma</a:t>
            </a:r>
            <a:endParaRPr lang="en-US" sz="1600" b="1" dirty="0"/>
          </a:p>
        </p:txBody>
      </p:sp>
      <p:grpSp>
        <p:nvGrpSpPr>
          <p:cNvPr id="3" name="Group 2">
            <a:extLst>
              <a:ext uri="{FF2B5EF4-FFF2-40B4-BE49-F238E27FC236}">
                <a16:creationId xmlns:a16="http://schemas.microsoft.com/office/drawing/2014/main" id="{8C517CF3-B1C3-4B5B-B47F-53592183507F}"/>
              </a:ext>
            </a:extLst>
          </p:cNvPr>
          <p:cNvGrpSpPr/>
          <p:nvPr/>
        </p:nvGrpSpPr>
        <p:grpSpPr>
          <a:xfrm>
            <a:off x="3025902" y="2079824"/>
            <a:ext cx="2886292" cy="4271057"/>
            <a:chOff x="3383868" y="1891904"/>
            <a:chExt cx="2318052" cy="3430191"/>
          </a:xfrm>
        </p:grpSpPr>
        <p:sp>
          <p:nvSpPr>
            <p:cNvPr id="33" name="Freeform: Shape 32">
              <a:extLst>
                <a:ext uri="{FF2B5EF4-FFF2-40B4-BE49-F238E27FC236}">
                  <a16:creationId xmlns:a16="http://schemas.microsoft.com/office/drawing/2014/main" id="{34A682B0-4778-42CF-ADC6-8966736B1FC9}"/>
                </a:ext>
              </a:extLst>
            </p:cNvPr>
            <p:cNvSpPr>
              <a:spLocks/>
            </p:cNvSpPr>
            <p:nvPr/>
          </p:nvSpPr>
          <p:spPr bwMode="auto">
            <a:xfrm>
              <a:off x="3491881" y="3005066"/>
              <a:ext cx="2210039" cy="560808"/>
            </a:xfrm>
            <a:custGeom>
              <a:avLst/>
              <a:gdLst>
                <a:gd name="connsiteX0" fmla="*/ 0 w 2946719"/>
                <a:gd name="connsiteY0" fmla="*/ 0 h 747744"/>
                <a:gd name="connsiteX1" fmla="*/ 2946719 w 2946719"/>
                <a:gd name="connsiteY1" fmla="*/ 0 h 747744"/>
                <a:gd name="connsiteX2" fmla="*/ 2934131 w 2946719"/>
                <a:gd name="connsiteY2" fmla="*/ 187787 h 747744"/>
                <a:gd name="connsiteX3" fmla="*/ 2895692 w 2946719"/>
                <a:gd name="connsiteY3" fmla="*/ 379508 h 747744"/>
                <a:gd name="connsiteX4" fmla="*/ 2895759 w 2946719"/>
                <a:gd name="connsiteY4" fmla="*/ 379508 h 747744"/>
                <a:gd name="connsiteX5" fmla="*/ 2801585 w 2946719"/>
                <a:gd name="connsiteY5" fmla="*/ 630244 h 747744"/>
                <a:gd name="connsiteX6" fmla="*/ 2730731 w 2946719"/>
                <a:gd name="connsiteY6" fmla="*/ 747744 h 747744"/>
                <a:gd name="connsiteX7" fmla="*/ 215988 w 2946719"/>
                <a:gd name="connsiteY7" fmla="*/ 747744 h 747744"/>
                <a:gd name="connsiteX8" fmla="*/ 145134 w 2946719"/>
                <a:gd name="connsiteY8" fmla="*/ 630244 h 747744"/>
                <a:gd name="connsiteX9" fmla="*/ 50959 w 2946719"/>
                <a:gd name="connsiteY9" fmla="*/ 379508 h 747744"/>
                <a:gd name="connsiteX10" fmla="*/ 51026 w 2946719"/>
                <a:gd name="connsiteY10" fmla="*/ 379508 h 747744"/>
                <a:gd name="connsiteX11" fmla="*/ 12588 w 2946719"/>
                <a:gd name="connsiteY11" fmla="*/ 187787 h 74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6719" h="747744">
                  <a:moveTo>
                    <a:pt x="0" y="0"/>
                  </a:moveTo>
                  <a:lnTo>
                    <a:pt x="2946719" y="0"/>
                  </a:lnTo>
                  <a:lnTo>
                    <a:pt x="2934131" y="187787"/>
                  </a:lnTo>
                  <a:cubicBezTo>
                    <a:pt x="2925418" y="252786"/>
                    <a:pt x="2912503" y="316864"/>
                    <a:pt x="2895692" y="379508"/>
                  </a:cubicBezTo>
                  <a:lnTo>
                    <a:pt x="2895759" y="379508"/>
                  </a:lnTo>
                  <a:cubicBezTo>
                    <a:pt x="2872080" y="465912"/>
                    <a:pt x="2840559" y="549779"/>
                    <a:pt x="2801585" y="630244"/>
                  </a:cubicBezTo>
                  <a:lnTo>
                    <a:pt x="2730731" y="747744"/>
                  </a:lnTo>
                  <a:lnTo>
                    <a:pt x="215988" y="747744"/>
                  </a:lnTo>
                  <a:lnTo>
                    <a:pt x="145134" y="630244"/>
                  </a:lnTo>
                  <a:cubicBezTo>
                    <a:pt x="106160" y="549779"/>
                    <a:pt x="74639" y="465912"/>
                    <a:pt x="50959" y="379508"/>
                  </a:cubicBezTo>
                  <a:lnTo>
                    <a:pt x="51026" y="379508"/>
                  </a:lnTo>
                  <a:cubicBezTo>
                    <a:pt x="34216" y="316864"/>
                    <a:pt x="21301" y="252786"/>
                    <a:pt x="12588" y="187787"/>
                  </a:cubicBezTo>
                  <a:close/>
                </a:path>
              </a:pathLst>
            </a:custGeom>
            <a:solidFill>
              <a:srgbClr val="92D050"/>
            </a:solidFill>
            <a:ln>
              <a:noFill/>
            </a:ln>
            <a:effectLst/>
          </p:spPr>
          <p:txBody>
            <a:bodyPr vert="horz" wrap="square" lIns="68580" tIns="34290" rIns="68580" bIns="34290" numCol="1" anchor="t" anchorCtr="0" compatLnSpc="1">
              <a:prstTxWarp prst="textNoShape">
                <a:avLst/>
              </a:prstTxWarp>
              <a:noAutofit/>
            </a:bodyPr>
            <a:lstStyle/>
            <a:p>
              <a:endParaRPr lang="en-US" sz="1600" dirty="0"/>
            </a:p>
          </p:txBody>
        </p:sp>
        <p:sp>
          <p:nvSpPr>
            <p:cNvPr id="34" name="Freeform: Shape 33">
              <a:extLst>
                <a:ext uri="{FF2B5EF4-FFF2-40B4-BE49-F238E27FC236}">
                  <a16:creationId xmlns:a16="http://schemas.microsoft.com/office/drawing/2014/main" id="{2C1618C3-6249-463A-BD63-F2D1CA1F1BB8}"/>
                </a:ext>
              </a:extLst>
            </p:cNvPr>
            <p:cNvSpPr>
              <a:spLocks/>
            </p:cNvSpPr>
            <p:nvPr/>
          </p:nvSpPr>
          <p:spPr bwMode="auto">
            <a:xfrm>
              <a:off x="3383868" y="2444258"/>
              <a:ext cx="2210991" cy="560808"/>
            </a:xfrm>
            <a:custGeom>
              <a:avLst/>
              <a:gdLst>
                <a:gd name="connsiteX0" fmla="*/ 205070 w 2947988"/>
                <a:gd name="connsiteY0" fmla="*/ 0 h 747744"/>
                <a:gd name="connsiteX1" fmla="*/ 2742919 w 2947988"/>
                <a:gd name="connsiteY1" fmla="*/ 0 h 747744"/>
                <a:gd name="connsiteX2" fmla="*/ 2802824 w 2947988"/>
                <a:gd name="connsiteY2" fmla="*/ 101540 h 747744"/>
                <a:gd name="connsiteX3" fmla="*/ 2892555 w 2947988"/>
                <a:gd name="connsiteY3" fmla="*/ 338525 h 747744"/>
                <a:gd name="connsiteX4" fmla="*/ 2929732 w 2947988"/>
                <a:gd name="connsiteY4" fmla="*/ 506540 h 747744"/>
                <a:gd name="connsiteX5" fmla="*/ 2929948 w 2947988"/>
                <a:gd name="connsiteY5" fmla="*/ 506540 h 747744"/>
                <a:gd name="connsiteX6" fmla="*/ 2947988 w 2947988"/>
                <a:gd name="connsiteY6" fmla="*/ 738284 h 747744"/>
                <a:gd name="connsiteX7" fmla="*/ 2947354 w 2947988"/>
                <a:gd name="connsiteY7" fmla="*/ 747744 h 747744"/>
                <a:gd name="connsiteX8" fmla="*/ 634 w 2947988"/>
                <a:gd name="connsiteY8" fmla="*/ 747744 h 747744"/>
                <a:gd name="connsiteX9" fmla="*/ 0 w 2947988"/>
                <a:gd name="connsiteY9" fmla="*/ 738284 h 747744"/>
                <a:gd name="connsiteX10" fmla="*/ 18040 w 2947988"/>
                <a:gd name="connsiteY10" fmla="*/ 506540 h 747744"/>
                <a:gd name="connsiteX11" fmla="*/ 18257 w 2947988"/>
                <a:gd name="connsiteY11" fmla="*/ 506540 h 747744"/>
                <a:gd name="connsiteX12" fmla="*/ 55434 w 2947988"/>
                <a:gd name="connsiteY12" fmla="*/ 338525 h 747744"/>
                <a:gd name="connsiteX13" fmla="*/ 145166 w 2947988"/>
                <a:gd name="connsiteY13" fmla="*/ 101540 h 74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7988" h="747744">
                  <a:moveTo>
                    <a:pt x="205070" y="0"/>
                  </a:moveTo>
                  <a:lnTo>
                    <a:pt x="2742919" y="0"/>
                  </a:lnTo>
                  <a:lnTo>
                    <a:pt x="2802824" y="101540"/>
                  </a:lnTo>
                  <a:cubicBezTo>
                    <a:pt x="2839191" y="177191"/>
                    <a:pt x="2869303" y="256388"/>
                    <a:pt x="2892555" y="338525"/>
                  </a:cubicBezTo>
                  <a:lnTo>
                    <a:pt x="2929732" y="506540"/>
                  </a:lnTo>
                  <a:lnTo>
                    <a:pt x="2929948" y="506540"/>
                  </a:lnTo>
                  <a:cubicBezTo>
                    <a:pt x="2941428" y="581877"/>
                    <a:pt x="2947988" y="659671"/>
                    <a:pt x="2947988" y="738284"/>
                  </a:cubicBezTo>
                  <a:lnTo>
                    <a:pt x="2947354" y="747744"/>
                  </a:lnTo>
                  <a:lnTo>
                    <a:pt x="634" y="747744"/>
                  </a:lnTo>
                  <a:lnTo>
                    <a:pt x="0" y="738284"/>
                  </a:lnTo>
                  <a:cubicBezTo>
                    <a:pt x="0" y="659671"/>
                    <a:pt x="6560" y="581877"/>
                    <a:pt x="18040" y="506540"/>
                  </a:cubicBezTo>
                  <a:lnTo>
                    <a:pt x="18257" y="506540"/>
                  </a:lnTo>
                  <a:lnTo>
                    <a:pt x="55434" y="338525"/>
                  </a:lnTo>
                  <a:cubicBezTo>
                    <a:pt x="78686" y="256388"/>
                    <a:pt x="108799" y="177191"/>
                    <a:pt x="145166" y="101540"/>
                  </a:cubicBezTo>
                  <a:close/>
                </a:path>
              </a:pathLst>
            </a:custGeom>
            <a:solidFill>
              <a:srgbClr val="FFC000"/>
            </a:solidFill>
            <a:ln>
              <a:noFill/>
            </a:ln>
            <a:effectLst/>
          </p:spPr>
          <p:txBody>
            <a:bodyPr vert="horz" wrap="square" lIns="68580" tIns="34290" rIns="68580" bIns="34290" numCol="1" anchor="t" anchorCtr="0" compatLnSpc="1">
              <a:prstTxWarp prst="textNoShape">
                <a:avLst/>
              </a:prstTxWarp>
              <a:noAutofit/>
            </a:bodyPr>
            <a:lstStyle/>
            <a:p>
              <a:endParaRPr lang="en-US" sz="1600" dirty="0"/>
            </a:p>
          </p:txBody>
        </p:sp>
        <p:sp>
          <p:nvSpPr>
            <p:cNvPr id="35" name="Freeform: Shape 34">
              <a:extLst>
                <a:ext uri="{FF2B5EF4-FFF2-40B4-BE49-F238E27FC236}">
                  <a16:creationId xmlns:a16="http://schemas.microsoft.com/office/drawing/2014/main" id="{BC4095CA-9B0E-4E6A-BFFB-0DD742CAFDC4}"/>
                </a:ext>
              </a:extLst>
            </p:cNvPr>
            <p:cNvSpPr>
              <a:spLocks/>
            </p:cNvSpPr>
            <p:nvPr/>
          </p:nvSpPr>
          <p:spPr bwMode="auto">
            <a:xfrm>
              <a:off x="4032969" y="4126683"/>
              <a:ext cx="1078061" cy="560808"/>
            </a:xfrm>
            <a:custGeom>
              <a:avLst/>
              <a:gdLst>
                <a:gd name="connsiteX0" fmla="*/ 0 w 1437414"/>
                <a:gd name="connsiteY0" fmla="*/ 0 h 747744"/>
                <a:gd name="connsiteX1" fmla="*/ 1437414 w 1437414"/>
                <a:gd name="connsiteY1" fmla="*/ 0 h 747744"/>
                <a:gd name="connsiteX2" fmla="*/ 1435076 w 1437414"/>
                <a:gd name="connsiteY2" fmla="*/ 4442 h 747744"/>
                <a:gd name="connsiteX3" fmla="*/ 1384741 w 1437414"/>
                <a:gd name="connsiteY3" fmla="*/ 127031 h 747744"/>
                <a:gd name="connsiteX4" fmla="*/ 1383870 w 1437414"/>
                <a:gd name="connsiteY4" fmla="*/ 127031 h 747744"/>
                <a:gd name="connsiteX5" fmla="*/ 1319116 w 1437414"/>
                <a:gd name="connsiteY5" fmla="*/ 430837 h 747744"/>
                <a:gd name="connsiteX6" fmla="*/ 1319116 w 1437414"/>
                <a:gd name="connsiteY6" fmla="*/ 665037 h 747744"/>
                <a:gd name="connsiteX7" fmla="*/ 1236330 w 1437414"/>
                <a:gd name="connsiteY7" fmla="*/ 747744 h 747744"/>
                <a:gd name="connsiteX8" fmla="*/ 201086 w 1437414"/>
                <a:gd name="connsiteY8" fmla="*/ 747744 h 747744"/>
                <a:gd name="connsiteX9" fmla="*/ 118299 w 1437414"/>
                <a:gd name="connsiteY9" fmla="*/ 665037 h 747744"/>
                <a:gd name="connsiteX10" fmla="*/ 118299 w 1437414"/>
                <a:gd name="connsiteY10" fmla="*/ 438207 h 747744"/>
                <a:gd name="connsiteX11" fmla="*/ 118299 w 1437414"/>
                <a:gd name="connsiteY11" fmla="*/ 430837 h 747744"/>
                <a:gd name="connsiteX12" fmla="*/ 53545 w 1437414"/>
                <a:gd name="connsiteY12" fmla="*/ 127031 h 747744"/>
                <a:gd name="connsiteX13" fmla="*/ 52673 w 1437414"/>
                <a:gd name="connsiteY13" fmla="*/ 127031 h 747744"/>
                <a:gd name="connsiteX14" fmla="*/ 2339 w 1437414"/>
                <a:gd name="connsiteY14" fmla="*/ 4442 h 74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7414" h="747744">
                  <a:moveTo>
                    <a:pt x="0" y="0"/>
                  </a:moveTo>
                  <a:lnTo>
                    <a:pt x="1437414" y="0"/>
                  </a:lnTo>
                  <a:lnTo>
                    <a:pt x="1435076" y="4442"/>
                  </a:lnTo>
                  <a:cubicBezTo>
                    <a:pt x="1415058" y="47548"/>
                    <a:pt x="1398489" y="88600"/>
                    <a:pt x="1384741" y="127031"/>
                  </a:cubicBezTo>
                  <a:lnTo>
                    <a:pt x="1383870" y="127031"/>
                  </a:lnTo>
                  <a:cubicBezTo>
                    <a:pt x="1328952" y="280981"/>
                    <a:pt x="1320756" y="393168"/>
                    <a:pt x="1319116" y="430837"/>
                  </a:cubicBezTo>
                  <a:lnTo>
                    <a:pt x="1319116" y="665037"/>
                  </a:lnTo>
                  <a:cubicBezTo>
                    <a:pt x="1319116" y="710076"/>
                    <a:pt x="1282231" y="747744"/>
                    <a:pt x="1236330" y="747744"/>
                  </a:cubicBezTo>
                  <a:lnTo>
                    <a:pt x="201086" y="747744"/>
                  </a:lnTo>
                  <a:cubicBezTo>
                    <a:pt x="155184" y="747744"/>
                    <a:pt x="118299" y="710076"/>
                    <a:pt x="118299" y="665037"/>
                  </a:cubicBezTo>
                  <a:lnTo>
                    <a:pt x="118299" y="438207"/>
                  </a:lnTo>
                  <a:lnTo>
                    <a:pt x="118299" y="430837"/>
                  </a:lnTo>
                  <a:cubicBezTo>
                    <a:pt x="116660" y="393987"/>
                    <a:pt x="108463" y="280981"/>
                    <a:pt x="53545" y="127031"/>
                  </a:cubicBezTo>
                  <a:lnTo>
                    <a:pt x="52673" y="127031"/>
                  </a:lnTo>
                  <a:cubicBezTo>
                    <a:pt x="38926" y="88600"/>
                    <a:pt x="22357" y="47548"/>
                    <a:pt x="2339" y="4442"/>
                  </a:cubicBezTo>
                  <a:close/>
                </a:path>
              </a:pathLst>
            </a:custGeom>
            <a:solidFill>
              <a:srgbClr val="0070C0"/>
            </a:solidFill>
            <a:ln>
              <a:noFill/>
            </a:ln>
            <a:effectLst/>
          </p:spPr>
          <p:txBody>
            <a:bodyPr vert="horz" wrap="square" lIns="68580" tIns="34290" rIns="68580" bIns="34290" numCol="1" anchor="t" anchorCtr="0" compatLnSpc="1">
              <a:prstTxWarp prst="textNoShape">
                <a:avLst/>
              </a:prstTxWarp>
              <a:noAutofit/>
            </a:bodyPr>
            <a:lstStyle/>
            <a:p>
              <a:endParaRPr lang="en-US" sz="1600" dirty="0"/>
            </a:p>
          </p:txBody>
        </p:sp>
        <p:sp>
          <p:nvSpPr>
            <p:cNvPr id="36" name="Freeform: Shape 35">
              <a:extLst>
                <a:ext uri="{FF2B5EF4-FFF2-40B4-BE49-F238E27FC236}">
                  <a16:creationId xmlns:a16="http://schemas.microsoft.com/office/drawing/2014/main" id="{3B53B728-7977-4276-88C1-4A2D42BE3526}"/>
                </a:ext>
              </a:extLst>
            </p:cNvPr>
            <p:cNvSpPr>
              <a:spLocks/>
            </p:cNvSpPr>
            <p:nvPr/>
          </p:nvSpPr>
          <p:spPr bwMode="auto">
            <a:xfrm>
              <a:off x="3546336" y="3565874"/>
              <a:ext cx="1886057" cy="560808"/>
            </a:xfrm>
            <a:custGeom>
              <a:avLst/>
              <a:gdLst>
                <a:gd name="connsiteX0" fmla="*/ 0 w 2514743"/>
                <a:gd name="connsiteY0" fmla="*/ 0 h 747744"/>
                <a:gd name="connsiteX1" fmla="*/ 2514743 w 2514743"/>
                <a:gd name="connsiteY1" fmla="*/ 0 h 747744"/>
                <a:gd name="connsiteX2" fmla="*/ 2446707 w 2514743"/>
                <a:gd name="connsiteY2" fmla="*/ 112827 h 747744"/>
                <a:gd name="connsiteX3" fmla="*/ 2330425 w 2514743"/>
                <a:gd name="connsiteY3" fmla="*/ 252476 h 747744"/>
                <a:gd name="connsiteX4" fmla="*/ 2331315 w 2514743"/>
                <a:gd name="connsiteY4" fmla="*/ 252476 h 747744"/>
                <a:gd name="connsiteX5" fmla="*/ 2319004 w 2514743"/>
                <a:gd name="connsiteY5" fmla="*/ 265629 h 747744"/>
                <a:gd name="connsiteX6" fmla="*/ 2312438 w 2514743"/>
                <a:gd name="connsiteY6" fmla="*/ 272206 h 747744"/>
                <a:gd name="connsiteX7" fmla="*/ 2273042 w 2514743"/>
                <a:gd name="connsiteY7" fmla="*/ 313309 h 747744"/>
                <a:gd name="connsiteX8" fmla="*/ 2264014 w 2514743"/>
                <a:gd name="connsiteY8" fmla="*/ 323173 h 747744"/>
                <a:gd name="connsiteX9" fmla="*/ 2264014 w 2514743"/>
                <a:gd name="connsiteY9" fmla="*/ 323995 h 747744"/>
                <a:gd name="connsiteX10" fmla="*/ 2044773 w 2514743"/>
                <a:gd name="connsiteY10" fmla="*/ 617266 h 747744"/>
                <a:gd name="connsiteX11" fmla="*/ 1976079 w 2514743"/>
                <a:gd name="connsiteY11" fmla="*/ 747744 h 747744"/>
                <a:gd name="connsiteX12" fmla="*/ 538664 w 2514743"/>
                <a:gd name="connsiteY12" fmla="*/ 747744 h 747744"/>
                <a:gd name="connsiteX13" fmla="*/ 469970 w 2514743"/>
                <a:gd name="connsiteY13" fmla="*/ 617266 h 747744"/>
                <a:gd name="connsiteX14" fmla="*/ 250728 w 2514743"/>
                <a:gd name="connsiteY14" fmla="*/ 323995 h 747744"/>
                <a:gd name="connsiteX15" fmla="*/ 234313 w 2514743"/>
                <a:gd name="connsiteY15" fmla="*/ 305088 h 747744"/>
                <a:gd name="connsiteX16" fmla="*/ 203125 w 2514743"/>
                <a:gd name="connsiteY16" fmla="*/ 273850 h 747744"/>
                <a:gd name="connsiteX17" fmla="*/ 195738 w 2514743"/>
                <a:gd name="connsiteY17" fmla="*/ 265629 h 747744"/>
                <a:gd name="connsiteX18" fmla="*/ 183427 w 2514743"/>
                <a:gd name="connsiteY18" fmla="*/ 252476 h 747744"/>
                <a:gd name="connsiteX19" fmla="*/ 184317 w 2514743"/>
                <a:gd name="connsiteY19" fmla="*/ 252476 h 747744"/>
                <a:gd name="connsiteX20" fmla="*/ 68036 w 2514743"/>
                <a:gd name="connsiteY20" fmla="*/ 112827 h 74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4743" h="747744">
                  <a:moveTo>
                    <a:pt x="0" y="0"/>
                  </a:moveTo>
                  <a:lnTo>
                    <a:pt x="2514743" y="0"/>
                  </a:lnTo>
                  <a:lnTo>
                    <a:pt x="2446707" y="112827"/>
                  </a:lnTo>
                  <a:lnTo>
                    <a:pt x="2330425" y="252476"/>
                  </a:lnTo>
                  <a:lnTo>
                    <a:pt x="2331315" y="252476"/>
                  </a:lnTo>
                  <a:cubicBezTo>
                    <a:pt x="2327211" y="256586"/>
                    <a:pt x="2323108" y="260697"/>
                    <a:pt x="2319004" y="265629"/>
                  </a:cubicBezTo>
                  <a:lnTo>
                    <a:pt x="2312438" y="272206"/>
                  </a:lnTo>
                  <a:cubicBezTo>
                    <a:pt x="2299306" y="286181"/>
                    <a:pt x="2286174" y="299334"/>
                    <a:pt x="2273042" y="313309"/>
                  </a:cubicBezTo>
                  <a:lnTo>
                    <a:pt x="2264014" y="323173"/>
                  </a:lnTo>
                  <a:lnTo>
                    <a:pt x="2264014" y="323995"/>
                  </a:lnTo>
                  <a:cubicBezTo>
                    <a:pt x="2171270" y="424698"/>
                    <a:pt x="2099866" y="523962"/>
                    <a:pt x="2044773" y="617266"/>
                  </a:cubicBezTo>
                  <a:lnTo>
                    <a:pt x="1976079" y="747744"/>
                  </a:lnTo>
                  <a:lnTo>
                    <a:pt x="538664" y="747744"/>
                  </a:lnTo>
                  <a:lnTo>
                    <a:pt x="469970" y="617266"/>
                  </a:lnTo>
                  <a:cubicBezTo>
                    <a:pt x="414878" y="523962"/>
                    <a:pt x="343473" y="424698"/>
                    <a:pt x="250728" y="323995"/>
                  </a:cubicBezTo>
                  <a:lnTo>
                    <a:pt x="234313" y="305088"/>
                  </a:lnTo>
                  <a:cubicBezTo>
                    <a:pt x="224464" y="295223"/>
                    <a:pt x="213795" y="284536"/>
                    <a:pt x="203125" y="273850"/>
                  </a:cubicBezTo>
                  <a:lnTo>
                    <a:pt x="195738" y="265629"/>
                  </a:lnTo>
                  <a:cubicBezTo>
                    <a:pt x="191635" y="260697"/>
                    <a:pt x="187531" y="256586"/>
                    <a:pt x="183427" y="252476"/>
                  </a:cubicBezTo>
                  <a:lnTo>
                    <a:pt x="184317" y="252476"/>
                  </a:lnTo>
                  <a:lnTo>
                    <a:pt x="68036" y="112827"/>
                  </a:lnTo>
                  <a:close/>
                </a:path>
              </a:pathLst>
            </a:custGeom>
            <a:solidFill>
              <a:srgbClr val="00B0F0"/>
            </a:solidFill>
            <a:ln>
              <a:noFill/>
            </a:ln>
            <a:effectLst/>
          </p:spPr>
          <p:txBody>
            <a:bodyPr vert="horz" wrap="square" lIns="68580" tIns="34290" rIns="68580" bIns="34290" numCol="1" anchor="t" anchorCtr="0" compatLnSpc="1">
              <a:prstTxWarp prst="textNoShape">
                <a:avLst/>
              </a:prstTxWarp>
              <a:noAutofit/>
            </a:bodyPr>
            <a:lstStyle/>
            <a:p>
              <a:endParaRPr lang="en-US" sz="1600" dirty="0"/>
            </a:p>
          </p:txBody>
        </p:sp>
        <p:sp>
          <p:nvSpPr>
            <p:cNvPr id="37" name="Freeform 6">
              <a:extLst>
                <a:ext uri="{FF2B5EF4-FFF2-40B4-BE49-F238E27FC236}">
                  <a16:creationId xmlns:a16="http://schemas.microsoft.com/office/drawing/2014/main" id="{90146D17-012D-4C30-BD57-B684A1ECF143}"/>
                </a:ext>
              </a:extLst>
            </p:cNvPr>
            <p:cNvSpPr>
              <a:spLocks/>
            </p:cNvSpPr>
            <p:nvPr/>
          </p:nvSpPr>
          <p:spPr bwMode="auto">
            <a:xfrm>
              <a:off x="4130279" y="4729163"/>
              <a:ext cx="883444" cy="191691"/>
            </a:xfrm>
            <a:custGeom>
              <a:avLst/>
              <a:gdLst>
                <a:gd name="T0" fmla="*/ 41 w 1437"/>
                <a:gd name="T1" fmla="*/ 313 h 313"/>
                <a:gd name="T2" fmla="*/ 0 w 1437"/>
                <a:gd name="T3" fmla="*/ 272 h 313"/>
                <a:gd name="T4" fmla="*/ 0 w 1437"/>
                <a:gd name="T5" fmla="*/ 41 h 313"/>
                <a:gd name="T6" fmla="*/ 41 w 1437"/>
                <a:gd name="T7" fmla="*/ 0 h 313"/>
                <a:gd name="T8" fmla="*/ 1396 w 1437"/>
                <a:gd name="T9" fmla="*/ 0 h 313"/>
                <a:gd name="T10" fmla="*/ 1437 w 1437"/>
                <a:gd name="T11" fmla="*/ 41 h 313"/>
                <a:gd name="T12" fmla="*/ 1437 w 1437"/>
                <a:gd name="T13" fmla="*/ 272 h 313"/>
                <a:gd name="T14" fmla="*/ 1396 w 1437"/>
                <a:gd name="T15" fmla="*/ 313 h 313"/>
                <a:gd name="T16" fmla="*/ 41 w 1437"/>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7" h="313">
                  <a:moveTo>
                    <a:pt x="41" y="313"/>
                  </a:moveTo>
                  <a:cubicBezTo>
                    <a:pt x="18" y="313"/>
                    <a:pt x="0" y="295"/>
                    <a:pt x="0" y="272"/>
                  </a:cubicBezTo>
                  <a:lnTo>
                    <a:pt x="0" y="41"/>
                  </a:lnTo>
                  <a:cubicBezTo>
                    <a:pt x="0" y="18"/>
                    <a:pt x="18" y="0"/>
                    <a:pt x="41" y="0"/>
                  </a:cubicBezTo>
                  <a:lnTo>
                    <a:pt x="1396" y="0"/>
                  </a:lnTo>
                  <a:cubicBezTo>
                    <a:pt x="1419" y="0"/>
                    <a:pt x="1437" y="18"/>
                    <a:pt x="1437" y="41"/>
                  </a:cubicBezTo>
                  <a:lnTo>
                    <a:pt x="1437" y="272"/>
                  </a:lnTo>
                  <a:cubicBezTo>
                    <a:pt x="1437" y="295"/>
                    <a:pt x="1419" y="313"/>
                    <a:pt x="1396" y="313"/>
                  </a:cubicBezTo>
                  <a:lnTo>
                    <a:pt x="41" y="313"/>
                  </a:lnTo>
                  <a:close/>
                </a:path>
              </a:pathLst>
            </a:custGeom>
            <a:solidFill>
              <a:schemeClr val="bg2">
                <a:lumMod val="75000"/>
              </a:schemeClr>
            </a:solidFill>
            <a:ln>
              <a:noFill/>
            </a:ln>
          </p:spPr>
          <p:txBody>
            <a:bodyPr vert="horz" wrap="square" lIns="68580" tIns="34290" rIns="68580" bIns="34290" numCol="1" anchor="t" anchorCtr="0" compatLnSpc="1">
              <a:prstTxWarp prst="textNoShape">
                <a:avLst/>
              </a:prstTxWarp>
            </a:bodyPr>
            <a:lstStyle/>
            <a:p>
              <a:endParaRPr lang="en-US" sz="1600" dirty="0"/>
            </a:p>
          </p:txBody>
        </p:sp>
        <p:sp>
          <p:nvSpPr>
            <p:cNvPr id="38" name="Freeform 7">
              <a:extLst>
                <a:ext uri="{FF2B5EF4-FFF2-40B4-BE49-F238E27FC236}">
                  <a16:creationId xmlns:a16="http://schemas.microsoft.com/office/drawing/2014/main" id="{D515E4F6-AD4F-4F87-ACE0-AFCF00A3C0B7}"/>
                </a:ext>
              </a:extLst>
            </p:cNvPr>
            <p:cNvSpPr>
              <a:spLocks/>
            </p:cNvSpPr>
            <p:nvPr/>
          </p:nvSpPr>
          <p:spPr bwMode="auto">
            <a:xfrm>
              <a:off x="4130278" y="4729163"/>
              <a:ext cx="280988" cy="191691"/>
            </a:xfrm>
            <a:custGeom>
              <a:avLst/>
              <a:gdLst>
                <a:gd name="T0" fmla="*/ 416 w 457"/>
                <a:gd name="T1" fmla="*/ 272 h 313"/>
                <a:gd name="T2" fmla="*/ 416 w 457"/>
                <a:gd name="T3" fmla="*/ 41 h 313"/>
                <a:gd name="T4" fmla="*/ 457 w 457"/>
                <a:gd name="T5" fmla="*/ 0 h 313"/>
                <a:gd name="T6" fmla="*/ 41 w 457"/>
                <a:gd name="T7" fmla="*/ 0 h 313"/>
                <a:gd name="T8" fmla="*/ 0 w 457"/>
                <a:gd name="T9" fmla="*/ 41 h 313"/>
                <a:gd name="T10" fmla="*/ 0 w 457"/>
                <a:gd name="T11" fmla="*/ 272 h 313"/>
                <a:gd name="T12" fmla="*/ 41 w 457"/>
                <a:gd name="T13" fmla="*/ 313 h 313"/>
                <a:gd name="T14" fmla="*/ 457 w 457"/>
                <a:gd name="T15" fmla="*/ 313 h 313"/>
                <a:gd name="T16" fmla="*/ 416 w 457"/>
                <a:gd name="T17" fmla="*/ 27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313">
                  <a:moveTo>
                    <a:pt x="416" y="272"/>
                  </a:moveTo>
                  <a:lnTo>
                    <a:pt x="416" y="41"/>
                  </a:lnTo>
                  <a:cubicBezTo>
                    <a:pt x="416" y="18"/>
                    <a:pt x="434" y="0"/>
                    <a:pt x="457" y="0"/>
                  </a:cubicBezTo>
                  <a:lnTo>
                    <a:pt x="41" y="0"/>
                  </a:lnTo>
                  <a:cubicBezTo>
                    <a:pt x="18" y="0"/>
                    <a:pt x="0" y="18"/>
                    <a:pt x="0" y="41"/>
                  </a:cubicBezTo>
                  <a:lnTo>
                    <a:pt x="0" y="272"/>
                  </a:lnTo>
                  <a:cubicBezTo>
                    <a:pt x="0" y="295"/>
                    <a:pt x="18" y="313"/>
                    <a:pt x="41" y="313"/>
                  </a:cubicBezTo>
                  <a:lnTo>
                    <a:pt x="457" y="313"/>
                  </a:lnTo>
                  <a:cubicBezTo>
                    <a:pt x="434" y="313"/>
                    <a:pt x="416" y="295"/>
                    <a:pt x="416" y="272"/>
                  </a:cubicBezTo>
                  <a:close/>
                </a:path>
              </a:pathLst>
            </a:custGeom>
            <a:solidFill>
              <a:schemeClr val="tx1">
                <a:alpha val="30000"/>
              </a:schemeClr>
            </a:solidFill>
            <a:ln>
              <a:noFill/>
            </a:ln>
          </p:spPr>
          <p:txBody>
            <a:bodyPr vert="horz" wrap="square" lIns="68580" tIns="34290" rIns="68580" bIns="34290" numCol="1" anchor="t" anchorCtr="0" compatLnSpc="1">
              <a:prstTxWarp prst="textNoShape">
                <a:avLst/>
              </a:prstTxWarp>
            </a:bodyPr>
            <a:lstStyle/>
            <a:p>
              <a:endParaRPr lang="en-US" sz="1600" dirty="0"/>
            </a:p>
          </p:txBody>
        </p:sp>
        <p:sp>
          <p:nvSpPr>
            <p:cNvPr id="39" name="Freeform 8">
              <a:extLst>
                <a:ext uri="{FF2B5EF4-FFF2-40B4-BE49-F238E27FC236}">
                  <a16:creationId xmlns:a16="http://schemas.microsoft.com/office/drawing/2014/main" id="{E0884C40-4C22-492C-B1C1-3F5998E29521}"/>
                </a:ext>
              </a:extLst>
            </p:cNvPr>
            <p:cNvSpPr>
              <a:spLocks/>
            </p:cNvSpPr>
            <p:nvPr/>
          </p:nvSpPr>
          <p:spPr bwMode="auto">
            <a:xfrm>
              <a:off x="4130279" y="4938713"/>
              <a:ext cx="883444" cy="192881"/>
            </a:xfrm>
            <a:custGeom>
              <a:avLst/>
              <a:gdLst>
                <a:gd name="T0" fmla="*/ 41 w 1437"/>
                <a:gd name="T1" fmla="*/ 313 h 313"/>
                <a:gd name="T2" fmla="*/ 0 w 1437"/>
                <a:gd name="T3" fmla="*/ 272 h 313"/>
                <a:gd name="T4" fmla="*/ 0 w 1437"/>
                <a:gd name="T5" fmla="*/ 41 h 313"/>
                <a:gd name="T6" fmla="*/ 41 w 1437"/>
                <a:gd name="T7" fmla="*/ 0 h 313"/>
                <a:gd name="T8" fmla="*/ 1396 w 1437"/>
                <a:gd name="T9" fmla="*/ 0 h 313"/>
                <a:gd name="T10" fmla="*/ 1437 w 1437"/>
                <a:gd name="T11" fmla="*/ 41 h 313"/>
                <a:gd name="T12" fmla="*/ 1437 w 1437"/>
                <a:gd name="T13" fmla="*/ 272 h 313"/>
                <a:gd name="T14" fmla="*/ 1396 w 1437"/>
                <a:gd name="T15" fmla="*/ 313 h 313"/>
                <a:gd name="T16" fmla="*/ 41 w 1437"/>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7" h="313">
                  <a:moveTo>
                    <a:pt x="41" y="313"/>
                  </a:moveTo>
                  <a:cubicBezTo>
                    <a:pt x="18" y="313"/>
                    <a:pt x="0" y="295"/>
                    <a:pt x="0" y="272"/>
                  </a:cubicBezTo>
                  <a:lnTo>
                    <a:pt x="0" y="41"/>
                  </a:lnTo>
                  <a:cubicBezTo>
                    <a:pt x="0" y="18"/>
                    <a:pt x="18" y="0"/>
                    <a:pt x="41" y="0"/>
                  </a:cubicBezTo>
                  <a:lnTo>
                    <a:pt x="1396" y="0"/>
                  </a:lnTo>
                  <a:cubicBezTo>
                    <a:pt x="1419" y="0"/>
                    <a:pt x="1437" y="18"/>
                    <a:pt x="1437" y="41"/>
                  </a:cubicBezTo>
                  <a:lnTo>
                    <a:pt x="1437" y="272"/>
                  </a:lnTo>
                  <a:cubicBezTo>
                    <a:pt x="1437" y="295"/>
                    <a:pt x="1419" y="313"/>
                    <a:pt x="1396" y="313"/>
                  </a:cubicBezTo>
                  <a:lnTo>
                    <a:pt x="41" y="313"/>
                  </a:lnTo>
                  <a:close/>
                </a:path>
              </a:pathLst>
            </a:custGeom>
            <a:solidFill>
              <a:schemeClr val="bg2">
                <a:lumMod val="75000"/>
              </a:schemeClr>
            </a:solidFill>
            <a:ln>
              <a:noFill/>
            </a:ln>
          </p:spPr>
          <p:txBody>
            <a:bodyPr vert="horz" wrap="square" lIns="68580" tIns="34290" rIns="68580" bIns="34290" numCol="1" anchor="t" anchorCtr="0" compatLnSpc="1">
              <a:prstTxWarp prst="textNoShape">
                <a:avLst/>
              </a:prstTxWarp>
            </a:bodyPr>
            <a:lstStyle/>
            <a:p>
              <a:endParaRPr lang="en-US" sz="1600" dirty="0"/>
            </a:p>
          </p:txBody>
        </p:sp>
        <p:sp>
          <p:nvSpPr>
            <p:cNvPr id="40" name="Freeform 9">
              <a:extLst>
                <a:ext uri="{FF2B5EF4-FFF2-40B4-BE49-F238E27FC236}">
                  <a16:creationId xmlns:a16="http://schemas.microsoft.com/office/drawing/2014/main" id="{23F18E23-6A1C-45F9-8E8C-BCDFF4FEFA25}"/>
                </a:ext>
              </a:extLst>
            </p:cNvPr>
            <p:cNvSpPr>
              <a:spLocks/>
            </p:cNvSpPr>
            <p:nvPr/>
          </p:nvSpPr>
          <p:spPr bwMode="auto">
            <a:xfrm>
              <a:off x="4130278" y="4938713"/>
              <a:ext cx="280988" cy="192881"/>
            </a:xfrm>
            <a:custGeom>
              <a:avLst/>
              <a:gdLst>
                <a:gd name="T0" fmla="*/ 416 w 457"/>
                <a:gd name="T1" fmla="*/ 272 h 313"/>
                <a:gd name="T2" fmla="*/ 416 w 457"/>
                <a:gd name="T3" fmla="*/ 41 h 313"/>
                <a:gd name="T4" fmla="*/ 457 w 457"/>
                <a:gd name="T5" fmla="*/ 0 h 313"/>
                <a:gd name="T6" fmla="*/ 41 w 457"/>
                <a:gd name="T7" fmla="*/ 0 h 313"/>
                <a:gd name="T8" fmla="*/ 0 w 457"/>
                <a:gd name="T9" fmla="*/ 41 h 313"/>
                <a:gd name="T10" fmla="*/ 0 w 457"/>
                <a:gd name="T11" fmla="*/ 272 h 313"/>
                <a:gd name="T12" fmla="*/ 41 w 457"/>
                <a:gd name="T13" fmla="*/ 313 h 313"/>
                <a:gd name="T14" fmla="*/ 457 w 457"/>
                <a:gd name="T15" fmla="*/ 313 h 313"/>
                <a:gd name="T16" fmla="*/ 416 w 457"/>
                <a:gd name="T17" fmla="*/ 27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313">
                  <a:moveTo>
                    <a:pt x="416" y="272"/>
                  </a:moveTo>
                  <a:lnTo>
                    <a:pt x="416" y="41"/>
                  </a:lnTo>
                  <a:cubicBezTo>
                    <a:pt x="416" y="18"/>
                    <a:pt x="434" y="0"/>
                    <a:pt x="457" y="0"/>
                  </a:cubicBezTo>
                  <a:lnTo>
                    <a:pt x="41" y="0"/>
                  </a:lnTo>
                  <a:cubicBezTo>
                    <a:pt x="18" y="0"/>
                    <a:pt x="0" y="18"/>
                    <a:pt x="0" y="41"/>
                  </a:cubicBezTo>
                  <a:lnTo>
                    <a:pt x="0" y="272"/>
                  </a:lnTo>
                  <a:cubicBezTo>
                    <a:pt x="0" y="295"/>
                    <a:pt x="18" y="313"/>
                    <a:pt x="41" y="313"/>
                  </a:cubicBezTo>
                  <a:lnTo>
                    <a:pt x="457" y="313"/>
                  </a:lnTo>
                  <a:cubicBezTo>
                    <a:pt x="434" y="313"/>
                    <a:pt x="416" y="295"/>
                    <a:pt x="416" y="272"/>
                  </a:cubicBezTo>
                  <a:close/>
                </a:path>
              </a:pathLst>
            </a:custGeom>
            <a:solidFill>
              <a:schemeClr val="tx1">
                <a:alpha val="30000"/>
              </a:schemeClr>
            </a:solidFill>
            <a:ln>
              <a:noFill/>
            </a:ln>
          </p:spPr>
          <p:txBody>
            <a:bodyPr vert="horz" wrap="square" lIns="68580" tIns="34290" rIns="68580" bIns="34290" numCol="1" anchor="t" anchorCtr="0" compatLnSpc="1">
              <a:prstTxWarp prst="textNoShape">
                <a:avLst/>
              </a:prstTxWarp>
            </a:bodyPr>
            <a:lstStyle/>
            <a:p>
              <a:endParaRPr lang="en-US" sz="1600" dirty="0"/>
            </a:p>
          </p:txBody>
        </p:sp>
        <p:grpSp>
          <p:nvGrpSpPr>
            <p:cNvPr id="5" name="Group 4">
              <a:extLst>
                <a:ext uri="{FF2B5EF4-FFF2-40B4-BE49-F238E27FC236}">
                  <a16:creationId xmlns:a16="http://schemas.microsoft.com/office/drawing/2014/main" id="{4D394909-0824-4007-86E9-32303034D713}"/>
                </a:ext>
              </a:extLst>
            </p:cNvPr>
            <p:cNvGrpSpPr/>
            <p:nvPr/>
          </p:nvGrpSpPr>
          <p:grpSpPr>
            <a:xfrm>
              <a:off x="4258866" y="5149454"/>
              <a:ext cx="626269" cy="172641"/>
              <a:chOff x="5668169" y="5722938"/>
              <a:chExt cx="835025" cy="230188"/>
            </a:xfrm>
          </p:grpSpPr>
          <p:sp>
            <p:nvSpPr>
              <p:cNvPr id="41" name="Freeform 10">
                <a:extLst>
                  <a:ext uri="{FF2B5EF4-FFF2-40B4-BE49-F238E27FC236}">
                    <a16:creationId xmlns:a16="http://schemas.microsoft.com/office/drawing/2014/main" id="{DC1666BB-46F5-4E3E-B5A8-361E570F53C6}"/>
                  </a:ext>
                </a:extLst>
              </p:cNvPr>
              <p:cNvSpPr>
                <a:spLocks/>
              </p:cNvSpPr>
              <p:nvPr/>
            </p:nvSpPr>
            <p:spPr bwMode="auto">
              <a:xfrm>
                <a:off x="5668169" y="5722938"/>
                <a:ext cx="835025" cy="230188"/>
              </a:xfrm>
              <a:custGeom>
                <a:avLst/>
                <a:gdLst>
                  <a:gd name="T0" fmla="*/ 509 w 1017"/>
                  <a:gd name="T1" fmla="*/ 281 h 281"/>
                  <a:gd name="T2" fmla="*/ 0 w 1017"/>
                  <a:gd name="T3" fmla="*/ 0 h 281"/>
                  <a:gd name="T4" fmla="*/ 1017 w 1017"/>
                  <a:gd name="T5" fmla="*/ 0 h 281"/>
                  <a:gd name="T6" fmla="*/ 509 w 1017"/>
                  <a:gd name="T7" fmla="*/ 281 h 281"/>
                </a:gdLst>
                <a:ahLst/>
                <a:cxnLst>
                  <a:cxn ang="0">
                    <a:pos x="T0" y="T1"/>
                  </a:cxn>
                  <a:cxn ang="0">
                    <a:pos x="T2" y="T3"/>
                  </a:cxn>
                  <a:cxn ang="0">
                    <a:pos x="T4" y="T5"/>
                  </a:cxn>
                  <a:cxn ang="0">
                    <a:pos x="T6" y="T7"/>
                  </a:cxn>
                </a:cxnLst>
                <a:rect l="0" t="0" r="r" b="b"/>
                <a:pathLst>
                  <a:path w="1017" h="281">
                    <a:moveTo>
                      <a:pt x="509" y="281"/>
                    </a:moveTo>
                    <a:cubicBezTo>
                      <a:pt x="243" y="281"/>
                      <a:pt x="24" y="157"/>
                      <a:pt x="0" y="0"/>
                    </a:cubicBezTo>
                    <a:lnTo>
                      <a:pt x="1017" y="0"/>
                    </a:lnTo>
                    <a:cubicBezTo>
                      <a:pt x="993" y="157"/>
                      <a:pt x="774" y="281"/>
                      <a:pt x="509" y="281"/>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en-US" sz="1600" dirty="0"/>
              </a:p>
            </p:txBody>
          </p:sp>
          <p:sp>
            <p:nvSpPr>
              <p:cNvPr id="42" name="Freeform 11">
                <a:extLst>
                  <a:ext uri="{FF2B5EF4-FFF2-40B4-BE49-F238E27FC236}">
                    <a16:creationId xmlns:a16="http://schemas.microsoft.com/office/drawing/2014/main" id="{B29A3BA2-73EC-4A94-B675-0CE317BCA014}"/>
                  </a:ext>
                </a:extLst>
              </p:cNvPr>
              <p:cNvSpPr>
                <a:spLocks/>
              </p:cNvSpPr>
              <p:nvPr/>
            </p:nvSpPr>
            <p:spPr bwMode="auto">
              <a:xfrm>
                <a:off x="5668169" y="5722938"/>
                <a:ext cx="587375" cy="230188"/>
              </a:xfrm>
              <a:custGeom>
                <a:avLst/>
                <a:gdLst>
                  <a:gd name="T0" fmla="*/ 416 w 716"/>
                  <a:gd name="T1" fmla="*/ 0 h 281"/>
                  <a:gd name="T2" fmla="*/ 0 w 716"/>
                  <a:gd name="T3" fmla="*/ 0 h 281"/>
                  <a:gd name="T4" fmla="*/ 509 w 716"/>
                  <a:gd name="T5" fmla="*/ 281 h 281"/>
                  <a:gd name="T6" fmla="*/ 716 w 716"/>
                  <a:gd name="T7" fmla="*/ 254 h 281"/>
                  <a:gd name="T8" fmla="*/ 416 w 716"/>
                  <a:gd name="T9" fmla="*/ 0 h 281"/>
                </a:gdLst>
                <a:ahLst/>
                <a:cxnLst>
                  <a:cxn ang="0">
                    <a:pos x="T0" y="T1"/>
                  </a:cxn>
                  <a:cxn ang="0">
                    <a:pos x="T2" y="T3"/>
                  </a:cxn>
                  <a:cxn ang="0">
                    <a:pos x="T4" y="T5"/>
                  </a:cxn>
                  <a:cxn ang="0">
                    <a:pos x="T6" y="T7"/>
                  </a:cxn>
                  <a:cxn ang="0">
                    <a:pos x="T8" y="T9"/>
                  </a:cxn>
                </a:cxnLst>
                <a:rect l="0" t="0" r="r" b="b"/>
                <a:pathLst>
                  <a:path w="716" h="281">
                    <a:moveTo>
                      <a:pt x="416" y="0"/>
                    </a:moveTo>
                    <a:lnTo>
                      <a:pt x="0" y="0"/>
                    </a:lnTo>
                    <a:cubicBezTo>
                      <a:pt x="24" y="157"/>
                      <a:pt x="243" y="281"/>
                      <a:pt x="509" y="281"/>
                    </a:cubicBezTo>
                    <a:cubicBezTo>
                      <a:pt x="582" y="281"/>
                      <a:pt x="653" y="272"/>
                      <a:pt x="716" y="254"/>
                    </a:cubicBezTo>
                    <a:cubicBezTo>
                      <a:pt x="552" y="210"/>
                      <a:pt x="433" y="113"/>
                      <a:pt x="416" y="0"/>
                    </a:cubicBezTo>
                    <a:close/>
                  </a:path>
                </a:pathLst>
              </a:custGeom>
              <a:solidFill>
                <a:schemeClr val="tx1">
                  <a:alpha val="30000"/>
                </a:schemeClr>
              </a:solidFill>
              <a:ln>
                <a:noFill/>
              </a:ln>
            </p:spPr>
            <p:txBody>
              <a:bodyPr vert="horz" wrap="square" lIns="68580" tIns="34290" rIns="68580" bIns="34290" numCol="1" anchor="t" anchorCtr="0" compatLnSpc="1">
                <a:prstTxWarp prst="textNoShape">
                  <a:avLst/>
                </a:prstTxWarp>
              </a:bodyPr>
              <a:lstStyle/>
              <a:p>
                <a:endParaRPr lang="en-US" sz="1600" dirty="0"/>
              </a:p>
            </p:txBody>
          </p:sp>
        </p:grpSp>
        <p:sp>
          <p:nvSpPr>
            <p:cNvPr id="73" name="Freeform: Shape 72">
              <a:extLst>
                <a:ext uri="{FF2B5EF4-FFF2-40B4-BE49-F238E27FC236}">
                  <a16:creationId xmlns:a16="http://schemas.microsoft.com/office/drawing/2014/main" id="{EC15A420-A683-42C1-86C8-431DB71765F7}"/>
                </a:ext>
              </a:extLst>
            </p:cNvPr>
            <p:cNvSpPr>
              <a:spLocks/>
            </p:cNvSpPr>
            <p:nvPr/>
          </p:nvSpPr>
          <p:spPr bwMode="auto">
            <a:xfrm>
              <a:off x="3645207" y="1891904"/>
              <a:ext cx="1903387" cy="552354"/>
            </a:xfrm>
            <a:custGeom>
              <a:avLst/>
              <a:gdLst>
                <a:gd name="connsiteX0" fmla="*/ 1268514 w 2537849"/>
                <a:gd name="connsiteY0" fmla="*/ 0 h 736472"/>
                <a:gd name="connsiteX1" fmla="*/ 2471456 w 2537849"/>
                <a:gd name="connsiteY1" fmla="*/ 622300 h 736472"/>
                <a:gd name="connsiteX2" fmla="*/ 2470492 w 2537849"/>
                <a:gd name="connsiteY2" fmla="*/ 622300 h 736472"/>
                <a:gd name="connsiteX3" fmla="*/ 2537849 w 2537849"/>
                <a:gd name="connsiteY3" fmla="*/ 736472 h 736472"/>
                <a:gd name="connsiteX4" fmla="*/ 0 w 2537849"/>
                <a:gd name="connsiteY4" fmla="*/ 736472 h 736472"/>
                <a:gd name="connsiteX5" fmla="*/ 67357 w 2537849"/>
                <a:gd name="connsiteY5" fmla="*/ 622300 h 736472"/>
                <a:gd name="connsiteX6" fmla="*/ 66393 w 2537849"/>
                <a:gd name="connsiteY6" fmla="*/ 622300 h 736472"/>
                <a:gd name="connsiteX7" fmla="*/ 1268514 w 2537849"/>
                <a:gd name="connsiteY7" fmla="*/ 0 h 73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7849" h="736472">
                  <a:moveTo>
                    <a:pt x="1268514" y="0"/>
                  </a:moveTo>
                  <a:cubicBezTo>
                    <a:pt x="1764133" y="0"/>
                    <a:pt x="2203953" y="246293"/>
                    <a:pt x="2471456" y="622300"/>
                  </a:cubicBezTo>
                  <a:lnTo>
                    <a:pt x="2470492" y="622300"/>
                  </a:lnTo>
                  <a:lnTo>
                    <a:pt x="2537849" y="736472"/>
                  </a:lnTo>
                  <a:lnTo>
                    <a:pt x="0" y="736472"/>
                  </a:lnTo>
                  <a:lnTo>
                    <a:pt x="67357" y="622300"/>
                  </a:lnTo>
                  <a:lnTo>
                    <a:pt x="66393" y="622300"/>
                  </a:lnTo>
                  <a:cubicBezTo>
                    <a:pt x="333896" y="246293"/>
                    <a:pt x="773716" y="0"/>
                    <a:pt x="1268514" y="0"/>
                  </a:cubicBezTo>
                  <a:close/>
                </a:path>
              </a:pathLst>
            </a:custGeom>
            <a:solidFill>
              <a:srgbClr val="EC0A40"/>
            </a:solidFill>
            <a:ln>
              <a:noFill/>
            </a:ln>
            <a:effectLst/>
          </p:spPr>
          <p:txBody>
            <a:bodyPr vert="horz" wrap="square" lIns="68580" tIns="34290" rIns="68580" bIns="34290" numCol="1" anchor="t" anchorCtr="0" compatLnSpc="1">
              <a:prstTxWarp prst="textNoShape">
                <a:avLst/>
              </a:prstTxWarp>
              <a:noAutofit/>
            </a:bodyPr>
            <a:lstStyle/>
            <a:p>
              <a:endParaRPr lang="en-US" sz="1600" dirty="0"/>
            </a:p>
          </p:txBody>
        </p:sp>
        <p:sp>
          <p:nvSpPr>
            <p:cNvPr id="89" name="TextBox 88">
              <a:extLst>
                <a:ext uri="{FF2B5EF4-FFF2-40B4-BE49-F238E27FC236}">
                  <a16:creationId xmlns:a16="http://schemas.microsoft.com/office/drawing/2014/main" id="{0C108F87-126C-4869-BDC9-EFD28D97264D}"/>
                </a:ext>
              </a:extLst>
            </p:cNvPr>
            <p:cNvSpPr txBox="1"/>
            <p:nvPr/>
          </p:nvSpPr>
          <p:spPr>
            <a:xfrm>
              <a:off x="4333479" y="1933257"/>
              <a:ext cx="483037" cy="469647"/>
            </a:xfrm>
            <a:prstGeom prst="rect">
              <a:avLst/>
            </a:prstGeom>
            <a:noFill/>
          </p:spPr>
          <p:txBody>
            <a:bodyPr wrap="none" rtlCol="0" anchor="ctr">
              <a:spAutoFit/>
            </a:bodyPr>
            <a:lstStyle/>
            <a:p>
              <a:pPr algn="ctr"/>
              <a:r>
                <a:rPr lang="en-US" sz="3200" b="1" dirty="0">
                  <a:solidFill>
                    <a:schemeClr val="bg1"/>
                  </a:solidFill>
                </a:rPr>
                <a:t>01</a:t>
              </a:r>
            </a:p>
          </p:txBody>
        </p:sp>
        <p:sp>
          <p:nvSpPr>
            <p:cNvPr id="90" name="TextBox 89">
              <a:extLst>
                <a:ext uri="{FF2B5EF4-FFF2-40B4-BE49-F238E27FC236}">
                  <a16:creationId xmlns:a16="http://schemas.microsoft.com/office/drawing/2014/main" id="{48A567C9-9517-49EB-9BB2-00A80928F081}"/>
                </a:ext>
              </a:extLst>
            </p:cNvPr>
            <p:cNvSpPr txBox="1"/>
            <p:nvPr/>
          </p:nvSpPr>
          <p:spPr>
            <a:xfrm>
              <a:off x="4330483" y="2488169"/>
              <a:ext cx="483037" cy="469647"/>
            </a:xfrm>
            <a:prstGeom prst="rect">
              <a:avLst/>
            </a:prstGeom>
            <a:noFill/>
          </p:spPr>
          <p:txBody>
            <a:bodyPr wrap="none" rtlCol="0" anchor="ctr">
              <a:spAutoFit/>
            </a:bodyPr>
            <a:lstStyle/>
            <a:p>
              <a:pPr algn="ctr"/>
              <a:r>
                <a:rPr lang="en-US" sz="3200" b="1" dirty="0">
                  <a:solidFill>
                    <a:schemeClr val="bg1"/>
                  </a:solidFill>
                </a:rPr>
                <a:t>02</a:t>
              </a:r>
            </a:p>
          </p:txBody>
        </p:sp>
        <p:sp>
          <p:nvSpPr>
            <p:cNvPr id="91" name="TextBox 90">
              <a:extLst>
                <a:ext uri="{FF2B5EF4-FFF2-40B4-BE49-F238E27FC236}">
                  <a16:creationId xmlns:a16="http://schemas.microsoft.com/office/drawing/2014/main" id="{2221E7FD-079F-4299-9B53-CA409F20C909}"/>
                </a:ext>
              </a:extLst>
            </p:cNvPr>
            <p:cNvSpPr txBox="1"/>
            <p:nvPr/>
          </p:nvSpPr>
          <p:spPr>
            <a:xfrm>
              <a:off x="4330483" y="3043080"/>
              <a:ext cx="483037" cy="469647"/>
            </a:xfrm>
            <a:prstGeom prst="rect">
              <a:avLst/>
            </a:prstGeom>
            <a:noFill/>
          </p:spPr>
          <p:txBody>
            <a:bodyPr wrap="none" rtlCol="0" anchor="ctr">
              <a:spAutoFit/>
            </a:bodyPr>
            <a:lstStyle/>
            <a:p>
              <a:pPr algn="ctr"/>
              <a:r>
                <a:rPr lang="en-US" sz="3200" b="1" dirty="0">
                  <a:solidFill>
                    <a:schemeClr val="bg1"/>
                  </a:solidFill>
                </a:rPr>
                <a:t>03</a:t>
              </a:r>
            </a:p>
          </p:txBody>
        </p:sp>
        <p:sp>
          <p:nvSpPr>
            <p:cNvPr id="92" name="TextBox 91">
              <a:extLst>
                <a:ext uri="{FF2B5EF4-FFF2-40B4-BE49-F238E27FC236}">
                  <a16:creationId xmlns:a16="http://schemas.microsoft.com/office/drawing/2014/main" id="{D5F0AF1C-9F2F-4738-90EA-B386B9F97D4A}"/>
                </a:ext>
              </a:extLst>
            </p:cNvPr>
            <p:cNvSpPr txBox="1"/>
            <p:nvPr/>
          </p:nvSpPr>
          <p:spPr>
            <a:xfrm>
              <a:off x="4330483" y="3597992"/>
              <a:ext cx="483037" cy="469647"/>
            </a:xfrm>
            <a:prstGeom prst="rect">
              <a:avLst/>
            </a:prstGeom>
            <a:noFill/>
          </p:spPr>
          <p:txBody>
            <a:bodyPr wrap="none" rtlCol="0" anchor="ctr">
              <a:spAutoFit/>
            </a:bodyPr>
            <a:lstStyle/>
            <a:p>
              <a:pPr algn="ctr"/>
              <a:r>
                <a:rPr lang="en-US" sz="3200" b="1" dirty="0">
                  <a:solidFill>
                    <a:schemeClr val="bg1"/>
                  </a:solidFill>
                </a:rPr>
                <a:t>04</a:t>
              </a:r>
            </a:p>
          </p:txBody>
        </p:sp>
        <p:sp>
          <p:nvSpPr>
            <p:cNvPr id="93" name="TextBox 92">
              <a:extLst>
                <a:ext uri="{FF2B5EF4-FFF2-40B4-BE49-F238E27FC236}">
                  <a16:creationId xmlns:a16="http://schemas.microsoft.com/office/drawing/2014/main" id="{4B5CAB7B-4A3D-4B39-86B4-79692AD57B84}"/>
                </a:ext>
              </a:extLst>
            </p:cNvPr>
            <p:cNvSpPr txBox="1"/>
            <p:nvPr/>
          </p:nvSpPr>
          <p:spPr>
            <a:xfrm>
              <a:off x="4330483" y="4152902"/>
              <a:ext cx="483037" cy="469647"/>
            </a:xfrm>
            <a:prstGeom prst="rect">
              <a:avLst/>
            </a:prstGeom>
            <a:noFill/>
          </p:spPr>
          <p:txBody>
            <a:bodyPr wrap="none" rtlCol="0" anchor="ctr">
              <a:spAutoFit/>
            </a:bodyPr>
            <a:lstStyle/>
            <a:p>
              <a:pPr algn="ctr"/>
              <a:r>
                <a:rPr lang="en-US" sz="3200" b="1" dirty="0">
                  <a:solidFill>
                    <a:schemeClr val="bg1"/>
                  </a:solidFill>
                </a:rPr>
                <a:t>05</a:t>
              </a:r>
            </a:p>
          </p:txBody>
        </p:sp>
      </p:grpSp>
      <p:sp>
        <p:nvSpPr>
          <p:cNvPr id="94" name="Rectangle 93">
            <a:extLst>
              <a:ext uri="{FF2B5EF4-FFF2-40B4-BE49-F238E27FC236}">
                <a16:creationId xmlns:a16="http://schemas.microsoft.com/office/drawing/2014/main" id="{47D65D8A-582C-4795-9B32-B95636B5FF95}"/>
              </a:ext>
            </a:extLst>
          </p:cNvPr>
          <p:cNvSpPr/>
          <p:nvPr/>
        </p:nvSpPr>
        <p:spPr>
          <a:xfrm>
            <a:off x="974306" y="4094666"/>
            <a:ext cx="374404" cy="3744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4</a:t>
            </a:r>
          </a:p>
        </p:txBody>
      </p:sp>
      <p:sp>
        <p:nvSpPr>
          <p:cNvPr id="95" name="Rectangle 94">
            <a:extLst>
              <a:ext uri="{FF2B5EF4-FFF2-40B4-BE49-F238E27FC236}">
                <a16:creationId xmlns:a16="http://schemas.microsoft.com/office/drawing/2014/main" id="{9D4328B9-C3BD-4501-A5EC-BC96D08DED80}"/>
              </a:ext>
            </a:extLst>
          </p:cNvPr>
          <p:cNvSpPr/>
          <p:nvPr/>
        </p:nvSpPr>
        <p:spPr>
          <a:xfrm>
            <a:off x="7751294" y="1718623"/>
            <a:ext cx="374404" cy="374404"/>
          </a:xfrm>
          <a:prstGeom prst="rect">
            <a:avLst/>
          </a:prstGeom>
          <a:solidFill>
            <a:srgbClr val="EC0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1</a:t>
            </a:r>
          </a:p>
        </p:txBody>
      </p:sp>
      <p:sp>
        <p:nvSpPr>
          <p:cNvPr id="96" name="Rectangle 95">
            <a:extLst>
              <a:ext uri="{FF2B5EF4-FFF2-40B4-BE49-F238E27FC236}">
                <a16:creationId xmlns:a16="http://schemas.microsoft.com/office/drawing/2014/main" id="{A2226853-7004-40B4-99D7-9826E944B2BD}"/>
              </a:ext>
            </a:extLst>
          </p:cNvPr>
          <p:cNvSpPr/>
          <p:nvPr/>
        </p:nvSpPr>
        <p:spPr>
          <a:xfrm>
            <a:off x="8212260" y="4701037"/>
            <a:ext cx="374404" cy="3744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5</a:t>
            </a:r>
          </a:p>
        </p:txBody>
      </p:sp>
      <p:sp>
        <p:nvSpPr>
          <p:cNvPr id="97" name="Rectangle 96">
            <a:extLst>
              <a:ext uri="{FF2B5EF4-FFF2-40B4-BE49-F238E27FC236}">
                <a16:creationId xmlns:a16="http://schemas.microsoft.com/office/drawing/2014/main" id="{0627157B-7BC3-4596-B4B7-B7912AE44BAC}"/>
              </a:ext>
            </a:extLst>
          </p:cNvPr>
          <p:cNvSpPr/>
          <p:nvPr/>
        </p:nvSpPr>
        <p:spPr>
          <a:xfrm>
            <a:off x="8088894" y="3194353"/>
            <a:ext cx="374404" cy="3744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3</a:t>
            </a:r>
          </a:p>
        </p:txBody>
      </p:sp>
      <p:sp>
        <p:nvSpPr>
          <p:cNvPr id="98" name="Rectangle 97">
            <a:extLst>
              <a:ext uri="{FF2B5EF4-FFF2-40B4-BE49-F238E27FC236}">
                <a16:creationId xmlns:a16="http://schemas.microsoft.com/office/drawing/2014/main" id="{8A70B975-BB2F-430E-AD4E-D82C6400BA68}"/>
              </a:ext>
            </a:extLst>
          </p:cNvPr>
          <p:cNvSpPr/>
          <p:nvPr/>
        </p:nvSpPr>
        <p:spPr>
          <a:xfrm>
            <a:off x="538772" y="2481227"/>
            <a:ext cx="374404" cy="3744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t>2</a:t>
            </a:r>
          </a:p>
        </p:txBody>
      </p:sp>
      <p:sp>
        <p:nvSpPr>
          <p:cNvPr id="100" name="TextBox 99">
            <a:extLst>
              <a:ext uri="{FF2B5EF4-FFF2-40B4-BE49-F238E27FC236}">
                <a16:creationId xmlns:a16="http://schemas.microsoft.com/office/drawing/2014/main" id="{3CACA099-6B58-4BA2-A707-9E586826D4C0}"/>
              </a:ext>
            </a:extLst>
          </p:cNvPr>
          <p:cNvSpPr txBox="1"/>
          <p:nvPr/>
        </p:nvSpPr>
        <p:spPr>
          <a:xfrm>
            <a:off x="6046685" y="3485201"/>
            <a:ext cx="2202816" cy="584775"/>
          </a:xfrm>
          <a:prstGeom prst="rect">
            <a:avLst/>
          </a:prstGeom>
          <a:noFill/>
        </p:spPr>
        <p:txBody>
          <a:bodyPr wrap="square" lIns="0" rIns="0" rtlCol="0" anchor="b">
            <a:spAutoFit/>
          </a:bodyPr>
          <a:lstStyle/>
          <a:p>
            <a:r>
              <a:rPr lang="tr-TR" sz="1600" b="1" dirty="0"/>
              <a:t>Belirli, açık ve meşru amaçlar için işleme</a:t>
            </a:r>
            <a:endParaRPr lang="en-US" sz="1600" b="1" dirty="0"/>
          </a:p>
        </p:txBody>
      </p:sp>
      <p:sp>
        <p:nvSpPr>
          <p:cNvPr id="103" name="TextBox 102">
            <a:extLst>
              <a:ext uri="{FF2B5EF4-FFF2-40B4-BE49-F238E27FC236}">
                <a16:creationId xmlns:a16="http://schemas.microsoft.com/office/drawing/2014/main" id="{D52510AE-18D3-40C6-85B5-DF17281BB27B}"/>
              </a:ext>
            </a:extLst>
          </p:cNvPr>
          <p:cNvSpPr txBox="1"/>
          <p:nvPr/>
        </p:nvSpPr>
        <p:spPr>
          <a:xfrm>
            <a:off x="5266060" y="4982409"/>
            <a:ext cx="3417265" cy="830997"/>
          </a:xfrm>
          <a:prstGeom prst="rect">
            <a:avLst/>
          </a:prstGeom>
          <a:noFill/>
        </p:spPr>
        <p:txBody>
          <a:bodyPr wrap="square" lIns="0" rIns="0" rtlCol="0" anchor="b">
            <a:spAutoFit/>
          </a:bodyPr>
          <a:lstStyle/>
          <a:p>
            <a:r>
              <a:rPr lang="tr-TR" sz="1600" b="1" dirty="0"/>
              <a:t>İlgili mevzuatta öngörülen veya işlendikleri amaç için gerekli olan süre kadar muhafaza edilme</a:t>
            </a:r>
            <a:endParaRPr lang="en-US" sz="1600" b="1" dirty="0"/>
          </a:p>
        </p:txBody>
      </p:sp>
      <p:sp>
        <p:nvSpPr>
          <p:cNvPr id="106" name="TextBox 105">
            <a:extLst>
              <a:ext uri="{FF2B5EF4-FFF2-40B4-BE49-F238E27FC236}">
                <a16:creationId xmlns:a16="http://schemas.microsoft.com/office/drawing/2014/main" id="{880B7231-2959-47BB-BF6C-9D101971A338}"/>
              </a:ext>
            </a:extLst>
          </p:cNvPr>
          <p:cNvSpPr txBox="1"/>
          <p:nvPr/>
        </p:nvSpPr>
        <p:spPr>
          <a:xfrm>
            <a:off x="957577" y="4380574"/>
            <a:ext cx="2202816" cy="830997"/>
          </a:xfrm>
          <a:prstGeom prst="rect">
            <a:avLst/>
          </a:prstGeom>
          <a:noFill/>
        </p:spPr>
        <p:txBody>
          <a:bodyPr wrap="square" lIns="0" rIns="0" rtlCol="0" anchor="b">
            <a:spAutoFit/>
          </a:bodyPr>
          <a:lstStyle/>
          <a:p>
            <a:pPr algn="r"/>
            <a:r>
              <a:rPr lang="tr-TR" sz="1600" b="1" dirty="0"/>
              <a:t>İşlendikleri amaçla bağlantılı, sınırlı ve ölçülü olma</a:t>
            </a:r>
            <a:endParaRPr lang="en-US" sz="1600" b="1" dirty="0"/>
          </a:p>
        </p:txBody>
      </p:sp>
      <p:sp>
        <p:nvSpPr>
          <p:cNvPr id="115" name="TextBox 114">
            <a:extLst>
              <a:ext uri="{FF2B5EF4-FFF2-40B4-BE49-F238E27FC236}">
                <a16:creationId xmlns:a16="http://schemas.microsoft.com/office/drawing/2014/main" id="{F384EF76-F9EF-43FF-8B4D-A17E19E9F1BB}"/>
              </a:ext>
            </a:extLst>
          </p:cNvPr>
          <p:cNvSpPr txBox="1"/>
          <p:nvPr/>
        </p:nvSpPr>
        <p:spPr>
          <a:xfrm>
            <a:off x="715896" y="2822255"/>
            <a:ext cx="2202816" cy="584775"/>
          </a:xfrm>
          <a:prstGeom prst="rect">
            <a:avLst/>
          </a:prstGeom>
          <a:noFill/>
        </p:spPr>
        <p:txBody>
          <a:bodyPr wrap="square" lIns="0" rIns="0" rtlCol="0" anchor="b">
            <a:spAutoFit/>
          </a:bodyPr>
          <a:lstStyle/>
          <a:p>
            <a:pPr algn="r"/>
            <a:r>
              <a:rPr lang="tr-TR" sz="1600" b="1" dirty="0"/>
              <a:t>Doğru ve gerektiğinde güncel olma</a:t>
            </a:r>
            <a:endParaRPr lang="en-US" sz="1600" b="1" dirty="0"/>
          </a:p>
        </p:txBody>
      </p:sp>
      <p:sp>
        <p:nvSpPr>
          <p:cNvPr id="43" name="Shape 107">
            <a:extLst>
              <a:ext uri="{FF2B5EF4-FFF2-40B4-BE49-F238E27FC236}">
                <a16:creationId xmlns:a16="http://schemas.microsoft.com/office/drawing/2014/main" id="{CD2BF86F-D3EA-4D9C-B5F0-A3556BDA6756}"/>
              </a:ext>
            </a:extLst>
          </p:cNvPr>
          <p:cNvSpPr txBox="1">
            <a:spLocks/>
          </p:cNvSpPr>
          <p:nvPr/>
        </p:nvSpPr>
        <p:spPr>
          <a:xfrm>
            <a:off x="255548" y="285227"/>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2800" b="1" i="1" dirty="0">
                <a:solidFill>
                  <a:srgbClr val="EC0A40"/>
                </a:solidFill>
                <a:latin typeface="Raleway"/>
                <a:ea typeface="Lato"/>
                <a:cs typeface="Lato"/>
                <a:sym typeface="Lato"/>
              </a:rPr>
              <a:t>Kişisel Verilerin İşlenmesinde Genel İlkeler</a:t>
            </a:r>
            <a:endParaRPr lang="en" sz="2800" b="1" i="1" dirty="0">
              <a:solidFill>
                <a:srgbClr val="EC0A40"/>
              </a:solidFill>
              <a:latin typeface="Raleway"/>
              <a:ea typeface="Lato"/>
              <a:cs typeface="Lato"/>
            </a:endParaRPr>
          </a:p>
        </p:txBody>
      </p:sp>
    </p:spTree>
    <p:extLst>
      <p:ext uri="{BB962C8B-B14F-4D97-AF65-F5344CB8AC3E}">
        <p14:creationId xmlns:p14="http://schemas.microsoft.com/office/powerpoint/2010/main" val="480047211"/>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D297BC88-9905-4468-8A17-A88268C017D5}"/>
              </a:ext>
            </a:extLst>
          </p:cNvPr>
          <p:cNvSpPr/>
          <p:nvPr/>
        </p:nvSpPr>
        <p:spPr>
          <a:xfrm>
            <a:off x="4316500" y="2674607"/>
            <a:ext cx="503799" cy="387910"/>
          </a:xfrm>
          <a:custGeom>
            <a:avLst/>
            <a:gdLst>
              <a:gd name="connsiteX0" fmla="*/ 508514 w 778534"/>
              <a:gd name="connsiteY0" fmla="*/ 0 h 599447"/>
              <a:gd name="connsiteX1" fmla="*/ 508514 w 778534"/>
              <a:gd name="connsiteY1" fmla="*/ 270202 h 599447"/>
              <a:gd name="connsiteX2" fmla="*/ 627111 w 778534"/>
              <a:gd name="connsiteY2" fmla="*/ 151605 h 599447"/>
              <a:gd name="connsiteX3" fmla="*/ 723211 w 778534"/>
              <a:gd name="connsiteY3" fmla="*/ 132120 h 599447"/>
              <a:gd name="connsiteX4" fmla="*/ 752554 w 778534"/>
              <a:gd name="connsiteY4" fmla="*/ 151605 h 599447"/>
              <a:gd name="connsiteX5" fmla="*/ 763921 w 778534"/>
              <a:gd name="connsiteY5" fmla="*/ 165520 h 599447"/>
              <a:gd name="connsiteX6" fmla="*/ 752554 w 778534"/>
              <a:gd name="connsiteY6" fmla="*/ 277049 h 599447"/>
              <a:gd name="connsiteX7" fmla="*/ 456136 w 778534"/>
              <a:gd name="connsiteY7" fmla="*/ 573467 h 599447"/>
              <a:gd name="connsiteX8" fmla="*/ 393414 w 778534"/>
              <a:gd name="connsiteY8" fmla="*/ 599447 h 599447"/>
              <a:gd name="connsiteX9" fmla="*/ 389268 w 778534"/>
              <a:gd name="connsiteY9" fmla="*/ 598640 h 599447"/>
              <a:gd name="connsiteX10" fmla="*/ 385120 w 778534"/>
              <a:gd name="connsiteY10" fmla="*/ 599447 h 599447"/>
              <a:gd name="connsiteX11" fmla="*/ 322399 w 778534"/>
              <a:gd name="connsiteY11" fmla="*/ 573467 h 599447"/>
              <a:gd name="connsiteX12" fmla="*/ 25981 w 778534"/>
              <a:gd name="connsiteY12" fmla="*/ 277049 h 599447"/>
              <a:gd name="connsiteX13" fmla="*/ 14615 w 778534"/>
              <a:gd name="connsiteY13" fmla="*/ 165520 h 599447"/>
              <a:gd name="connsiteX14" fmla="*/ 25981 w 778534"/>
              <a:gd name="connsiteY14" fmla="*/ 151605 h 599447"/>
              <a:gd name="connsiteX15" fmla="*/ 55324 w 778534"/>
              <a:gd name="connsiteY15" fmla="*/ 132120 h 599447"/>
              <a:gd name="connsiteX16" fmla="*/ 151425 w 778534"/>
              <a:gd name="connsiteY16" fmla="*/ 151605 h 599447"/>
              <a:gd name="connsiteX17" fmla="*/ 284986 w 778534"/>
              <a:gd name="connsiteY17" fmla="*/ 285166 h 599447"/>
              <a:gd name="connsiteX18" fmla="*/ 284986 w 778534"/>
              <a:gd name="connsiteY18" fmla="*/ 384 h 599447"/>
              <a:gd name="connsiteX19" fmla="*/ 394829 w 778534"/>
              <a:gd name="connsiteY19" fmla="*/ 11355 h 599447"/>
              <a:gd name="connsiteX20" fmla="*/ 508514 w 778534"/>
              <a:gd name="connsiteY20" fmla="*/ 0 h 59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8534" h="599447">
                <a:moveTo>
                  <a:pt x="508514" y="0"/>
                </a:moveTo>
                <a:lnTo>
                  <a:pt x="508514" y="270202"/>
                </a:lnTo>
                <a:lnTo>
                  <a:pt x="627111" y="151605"/>
                </a:lnTo>
                <a:cubicBezTo>
                  <a:pt x="653091" y="125625"/>
                  <a:pt x="691178" y="119130"/>
                  <a:pt x="723211" y="132120"/>
                </a:cubicBezTo>
                <a:lnTo>
                  <a:pt x="752554" y="151605"/>
                </a:lnTo>
                <a:lnTo>
                  <a:pt x="763921" y="165520"/>
                </a:lnTo>
                <a:cubicBezTo>
                  <a:pt x="786653" y="199950"/>
                  <a:pt x="782864" y="246739"/>
                  <a:pt x="752554" y="277049"/>
                </a:cubicBezTo>
                <a:lnTo>
                  <a:pt x="456136" y="573467"/>
                </a:lnTo>
                <a:cubicBezTo>
                  <a:pt x="438816" y="590787"/>
                  <a:pt x="416115" y="599447"/>
                  <a:pt x="393414" y="599447"/>
                </a:cubicBezTo>
                <a:lnTo>
                  <a:pt x="389268" y="598640"/>
                </a:lnTo>
                <a:lnTo>
                  <a:pt x="385120" y="599447"/>
                </a:lnTo>
                <a:cubicBezTo>
                  <a:pt x="362419" y="599447"/>
                  <a:pt x="339719" y="590787"/>
                  <a:pt x="322399" y="573467"/>
                </a:cubicBezTo>
                <a:lnTo>
                  <a:pt x="25981" y="277049"/>
                </a:lnTo>
                <a:cubicBezTo>
                  <a:pt x="-4329" y="246739"/>
                  <a:pt x="-8118" y="199950"/>
                  <a:pt x="14615" y="165520"/>
                </a:cubicBezTo>
                <a:lnTo>
                  <a:pt x="25981" y="151605"/>
                </a:lnTo>
                <a:lnTo>
                  <a:pt x="55324" y="132120"/>
                </a:lnTo>
                <a:cubicBezTo>
                  <a:pt x="87357" y="119130"/>
                  <a:pt x="125444" y="125625"/>
                  <a:pt x="151425" y="151605"/>
                </a:cubicBezTo>
                <a:lnTo>
                  <a:pt x="284986" y="285166"/>
                </a:lnTo>
                <a:lnTo>
                  <a:pt x="284986" y="384"/>
                </a:lnTo>
                <a:lnTo>
                  <a:pt x="394829" y="11355"/>
                </a:lnTo>
                <a:lnTo>
                  <a:pt x="508514"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4" name="Freeform: Shape 33">
            <a:extLst>
              <a:ext uri="{FF2B5EF4-FFF2-40B4-BE49-F238E27FC236}">
                <a16:creationId xmlns:a16="http://schemas.microsoft.com/office/drawing/2014/main" id="{C061BED4-744C-4090-8C6E-920D741FF216}"/>
              </a:ext>
            </a:extLst>
          </p:cNvPr>
          <p:cNvSpPr/>
          <p:nvPr/>
        </p:nvSpPr>
        <p:spPr>
          <a:xfrm>
            <a:off x="5129938" y="2945822"/>
            <a:ext cx="389864" cy="389864"/>
          </a:xfrm>
          <a:custGeom>
            <a:avLst/>
            <a:gdLst>
              <a:gd name="connsiteX0" fmla="*/ 88703 w 602468"/>
              <a:gd name="connsiteY0" fmla="*/ 0 h 602467"/>
              <a:gd name="connsiteX1" fmla="*/ 123229 w 602468"/>
              <a:gd name="connsiteY1" fmla="*/ 6971 h 602467"/>
              <a:gd name="connsiteX2" fmla="*/ 177405 w 602468"/>
              <a:gd name="connsiteY2" fmla="*/ 88702 h 602467"/>
              <a:gd name="connsiteX3" fmla="*/ 177405 w 602468"/>
              <a:gd name="connsiteY3" fmla="*/ 277586 h 602467"/>
              <a:gd name="connsiteX4" fmla="*/ 368351 w 602468"/>
              <a:gd name="connsiteY4" fmla="*/ 86641 h 602467"/>
              <a:gd name="connsiteX5" fmla="*/ 381812 w 602468"/>
              <a:gd name="connsiteY5" fmla="*/ 102978 h 602467"/>
              <a:gd name="connsiteX6" fmla="*/ 470151 w 602468"/>
              <a:gd name="connsiteY6" fmla="*/ 175962 h 602467"/>
              <a:gd name="connsiteX7" fmla="*/ 551133 w 602468"/>
              <a:gd name="connsiteY7" fmla="*/ 219976 h 602467"/>
              <a:gd name="connsiteX8" fmla="*/ 346045 w 602468"/>
              <a:gd name="connsiteY8" fmla="*/ 425063 h 602467"/>
              <a:gd name="connsiteX9" fmla="*/ 513766 w 602468"/>
              <a:gd name="connsiteY9" fmla="*/ 425063 h 602467"/>
              <a:gd name="connsiteX10" fmla="*/ 595497 w 602468"/>
              <a:gd name="connsiteY10" fmla="*/ 479238 h 602467"/>
              <a:gd name="connsiteX11" fmla="*/ 602468 w 602468"/>
              <a:gd name="connsiteY11" fmla="*/ 513765 h 602467"/>
              <a:gd name="connsiteX12" fmla="*/ 600666 w 602468"/>
              <a:gd name="connsiteY12" fmla="*/ 531641 h 602467"/>
              <a:gd name="connsiteX13" fmla="*/ 513766 w 602468"/>
              <a:gd name="connsiteY13" fmla="*/ 602467 h 602467"/>
              <a:gd name="connsiteX14" fmla="*/ 94567 w 602468"/>
              <a:gd name="connsiteY14" fmla="*/ 602467 h 602467"/>
              <a:gd name="connsiteX15" fmla="*/ 31845 w 602468"/>
              <a:gd name="connsiteY15" fmla="*/ 576487 h 602467"/>
              <a:gd name="connsiteX16" fmla="*/ 29484 w 602468"/>
              <a:gd name="connsiteY16" fmla="*/ 572984 h 602467"/>
              <a:gd name="connsiteX17" fmla="*/ 25981 w 602468"/>
              <a:gd name="connsiteY17" fmla="*/ 570622 h 602467"/>
              <a:gd name="connsiteX18" fmla="*/ 0 w 602468"/>
              <a:gd name="connsiteY18" fmla="*/ 507900 h 602467"/>
              <a:gd name="connsiteX19" fmla="*/ 1 w 602468"/>
              <a:gd name="connsiteY19" fmla="*/ 88702 h 602467"/>
              <a:gd name="connsiteX20" fmla="*/ 70827 w 602468"/>
              <a:gd name="connsiteY20" fmla="*/ 1802 h 602467"/>
              <a:gd name="connsiteX21" fmla="*/ 88703 w 602468"/>
              <a:gd name="connsiteY21" fmla="*/ 0 h 6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468" h="602467">
                <a:moveTo>
                  <a:pt x="88703" y="0"/>
                </a:moveTo>
                <a:lnTo>
                  <a:pt x="123229" y="6971"/>
                </a:lnTo>
                <a:cubicBezTo>
                  <a:pt x="155066" y="20436"/>
                  <a:pt x="177405" y="51960"/>
                  <a:pt x="177405" y="88702"/>
                </a:cubicBezTo>
                <a:lnTo>
                  <a:pt x="177405" y="277586"/>
                </a:lnTo>
                <a:lnTo>
                  <a:pt x="368351" y="86641"/>
                </a:lnTo>
                <a:lnTo>
                  <a:pt x="381812" y="102978"/>
                </a:lnTo>
                <a:cubicBezTo>
                  <a:pt x="408817" y="130019"/>
                  <a:pt x="438396" y="154480"/>
                  <a:pt x="470151" y="175962"/>
                </a:cubicBezTo>
                <a:lnTo>
                  <a:pt x="551133" y="219976"/>
                </a:lnTo>
                <a:lnTo>
                  <a:pt x="346045" y="425063"/>
                </a:lnTo>
                <a:lnTo>
                  <a:pt x="513766" y="425063"/>
                </a:lnTo>
                <a:cubicBezTo>
                  <a:pt x="550508" y="425063"/>
                  <a:pt x="582032" y="447402"/>
                  <a:pt x="595497" y="479238"/>
                </a:cubicBezTo>
                <a:lnTo>
                  <a:pt x="602468" y="513765"/>
                </a:lnTo>
                <a:lnTo>
                  <a:pt x="600666" y="531641"/>
                </a:lnTo>
                <a:cubicBezTo>
                  <a:pt x="592395" y="572061"/>
                  <a:pt x="556631" y="602467"/>
                  <a:pt x="513766" y="602467"/>
                </a:cubicBezTo>
                <a:lnTo>
                  <a:pt x="94567" y="602467"/>
                </a:lnTo>
                <a:cubicBezTo>
                  <a:pt x="70073" y="602467"/>
                  <a:pt x="47897" y="592539"/>
                  <a:pt x="31845" y="576487"/>
                </a:cubicBezTo>
                <a:lnTo>
                  <a:pt x="29484" y="572984"/>
                </a:lnTo>
                <a:lnTo>
                  <a:pt x="25981" y="570622"/>
                </a:lnTo>
                <a:cubicBezTo>
                  <a:pt x="9929" y="554570"/>
                  <a:pt x="0" y="532394"/>
                  <a:pt x="0" y="507900"/>
                </a:cubicBezTo>
                <a:lnTo>
                  <a:pt x="1" y="88702"/>
                </a:lnTo>
                <a:cubicBezTo>
                  <a:pt x="1" y="45837"/>
                  <a:pt x="30406" y="10073"/>
                  <a:pt x="70827" y="1802"/>
                </a:cubicBezTo>
                <a:lnTo>
                  <a:pt x="88703"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5" name="Freeform: Shape 34">
            <a:extLst>
              <a:ext uri="{FF2B5EF4-FFF2-40B4-BE49-F238E27FC236}">
                <a16:creationId xmlns:a16="http://schemas.microsoft.com/office/drawing/2014/main" id="{769FA9F6-ECF8-4209-8EB7-A081FB66EAFA}"/>
              </a:ext>
            </a:extLst>
          </p:cNvPr>
          <p:cNvSpPr/>
          <p:nvPr/>
        </p:nvSpPr>
        <p:spPr>
          <a:xfrm>
            <a:off x="3616217" y="2945822"/>
            <a:ext cx="389864" cy="389864"/>
          </a:xfrm>
          <a:custGeom>
            <a:avLst/>
            <a:gdLst>
              <a:gd name="connsiteX0" fmla="*/ 513764 w 602467"/>
              <a:gd name="connsiteY0" fmla="*/ 0 h 602468"/>
              <a:gd name="connsiteX1" fmla="*/ 531641 w 602467"/>
              <a:gd name="connsiteY1" fmla="*/ 1802 h 602468"/>
              <a:gd name="connsiteX2" fmla="*/ 602467 w 602467"/>
              <a:gd name="connsiteY2" fmla="*/ 88702 h 602468"/>
              <a:gd name="connsiteX3" fmla="*/ 602467 w 602467"/>
              <a:gd name="connsiteY3" fmla="*/ 507901 h 602468"/>
              <a:gd name="connsiteX4" fmla="*/ 576486 w 602467"/>
              <a:gd name="connsiteY4" fmla="*/ 570622 h 602468"/>
              <a:gd name="connsiteX5" fmla="*/ 572983 w 602467"/>
              <a:gd name="connsiteY5" fmla="*/ 572984 h 602468"/>
              <a:gd name="connsiteX6" fmla="*/ 570622 w 602467"/>
              <a:gd name="connsiteY6" fmla="*/ 576487 h 602468"/>
              <a:gd name="connsiteX7" fmla="*/ 507900 w 602467"/>
              <a:gd name="connsiteY7" fmla="*/ 602468 h 602468"/>
              <a:gd name="connsiteX8" fmla="*/ 88702 w 602467"/>
              <a:gd name="connsiteY8" fmla="*/ 602467 h 602468"/>
              <a:gd name="connsiteX9" fmla="*/ 1802 w 602467"/>
              <a:gd name="connsiteY9" fmla="*/ 531641 h 602468"/>
              <a:gd name="connsiteX10" fmla="*/ 0 w 602467"/>
              <a:gd name="connsiteY10" fmla="*/ 513765 h 602468"/>
              <a:gd name="connsiteX11" fmla="*/ 6970 w 602467"/>
              <a:gd name="connsiteY11" fmla="*/ 479238 h 602468"/>
              <a:gd name="connsiteX12" fmla="*/ 88702 w 602467"/>
              <a:gd name="connsiteY12" fmla="*/ 425063 h 602468"/>
              <a:gd name="connsiteX13" fmla="*/ 277586 w 602467"/>
              <a:gd name="connsiteY13" fmla="*/ 425063 h 602468"/>
              <a:gd name="connsiteX14" fmla="*/ 69388 w 602467"/>
              <a:gd name="connsiteY14" fmla="*/ 216865 h 602468"/>
              <a:gd name="connsiteX15" fmla="*/ 144647 w 602467"/>
              <a:gd name="connsiteY15" fmla="*/ 175961 h 602468"/>
              <a:gd name="connsiteX16" fmla="*/ 232986 w 602467"/>
              <a:gd name="connsiteY16" fmla="*/ 102977 h 602468"/>
              <a:gd name="connsiteX17" fmla="*/ 250438 w 602467"/>
              <a:gd name="connsiteY17" fmla="*/ 81798 h 602468"/>
              <a:gd name="connsiteX18" fmla="*/ 425063 w 602467"/>
              <a:gd name="connsiteY18" fmla="*/ 256423 h 602468"/>
              <a:gd name="connsiteX19" fmla="*/ 425063 w 602467"/>
              <a:gd name="connsiteY19" fmla="*/ 88702 h 602468"/>
              <a:gd name="connsiteX20" fmla="*/ 479238 w 602467"/>
              <a:gd name="connsiteY20" fmla="*/ 6971 h 602468"/>
              <a:gd name="connsiteX21" fmla="*/ 513764 w 602467"/>
              <a:gd name="connsiteY21" fmla="*/ 0 h 60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467" h="602468">
                <a:moveTo>
                  <a:pt x="513764" y="0"/>
                </a:moveTo>
                <a:lnTo>
                  <a:pt x="531641" y="1802"/>
                </a:lnTo>
                <a:cubicBezTo>
                  <a:pt x="572061" y="10073"/>
                  <a:pt x="602467" y="45837"/>
                  <a:pt x="602467" y="88702"/>
                </a:cubicBezTo>
                <a:lnTo>
                  <a:pt x="602467" y="507901"/>
                </a:lnTo>
                <a:cubicBezTo>
                  <a:pt x="602467" y="532395"/>
                  <a:pt x="592538" y="554570"/>
                  <a:pt x="576486" y="570622"/>
                </a:cubicBezTo>
                <a:lnTo>
                  <a:pt x="572983" y="572984"/>
                </a:lnTo>
                <a:lnTo>
                  <a:pt x="570622" y="576487"/>
                </a:lnTo>
                <a:cubicBezTo>
                  <a:pt x="554569" y="592539"/>
                  <a:pt x="532394" y="602468"/>
                  <a:pt x="507900" y="602468"/>
                </a:cubicBezTo>
                <a:lnTo>
                  <a:pt x="88702" y="602467"/>
                </a:lnTo>
                <a:cubicBezTo>
                  <a:pt x="45837" y="602467"/>
                  <a:pt x="10073" y="572061"/>
                  <a:pt x="1802" y="531641"/>
                </a:cubicBezTo>
                <a:lnTo>
                  <a:pt x="0" y="513765"/>
                </a:lnTo>
                <a:lnTo>
                  <a:pt x="6970" y="479238"/>
                </a:lnTo>
                <a:cubicBezTo>
                  <a:pt x="20436" y="447402"/>
                  <a:pt x="51960" y="425063"/>
                  <a:pt x="88702" y="425063"/>
                </a:cubicBezTo>
                <a:lnTo>
                  <a:pt x="277586" y="425063"/>
                </a:lnTo>
                <a:lnTo>
                  <a:pt x="69388" y="216865"/>
                </a:lnTo>
                <a:lnTo>
                  <a:pt x="144647" y="175961"/>
                </a:lnTo>
                <a:cubicBezTo>
                  <a:pt x="176402" y="154479"/>
                  <a:pt x="205982" y="130018"/>
                  <a:pt x="232986" y="102977"/>
                </a:cubicBezTo>
                <a:lnTo>
                  <a:pt x="250438" y="81798"/>
                </a:lnTo>
                <a:lnTo>
                  <a:pt x="425063" y="256423"/>
                </a:lnTo>
                <a:lnTo>
                  <a:pt x="425063" y="88702"/>
                </a:lnTo>
                <a:cubicBezTo>
                  <a:pt x="425063" y="51960"/>
                  <a:pt x="447402" y="20436"/>
                  <a:pt x="479238" y="6971"/>
                </a:cubicBezTo>
                <a:lnTo>
                  <a:pt x="513764" y="0"/>
                </a:lnTo>
                <a:close/>
              </a:path>
            </a:pathLst>
          </a:custGeom>
          <a:solidFill>
            <a:srgbClr val="F484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6" name="Freeform: Shape 35">
            <a:extLst>
              <a:ext uri="{FF2B5EF4-FFF2-40B4-BE49-F238E27FC236}">
                <a16:creationId xmlns:a16="http://schemas.microsoft.com/office/drawing/2014/main" id="{7413E8D0-E41E-4EAD-9DFF-8758197E0485}"/>
              </a:ext>
            </a:extLst>
          </p:cNvPr>
          <p:cNvSpPr/>
          <p:nvPr/>
        </p:nvSpPr>
        <p:spPr>
          <a:xfrm>
            <a:off x="3779907" y="3062516"/>
            <a:ext cx="1576989" cy="1576989"/>
          </a:xfrm>
          <a:custGeom>
            <a:avLst/>
            <a:gdLst>
              <a:gd name="connsiteX0" fmla="*/ 1218481 w 2436962"/>
              <a:gd name="connsiteY0" fmla="*/ 0 h 2436962"/>
              <a:gd name="connsiteX1" fmla="*/ 2436962 w 2436962"/>
              <a:gd name="connsiteY1" fmla="*/ 1218481 h 2436962"/>
              <a:gd name="connsiteX2" fmla="*/ 1218481 w 2436962"/>
              <a:gd name="connsiteY2" fmla="*/ 2436962 h 2436962"/>
              <a:gd name="connsiteX3" fmla="*/ 0 w 2436962"/>
              <a:gd name="connsiteY3" fmla="*/ 1218481 h 2436962"/>
              <a:gd name="connsiteX4" fmla="*/ 1218481 w 2436962"/>
              <a:gd name="connsiteY4" fmla="*/ 0 h 243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62" h="2436962">
                <a:moveTo>
                  <a:pt x="1218481" y="0"/>
                </a:moveTo>
                <a:cubicBezTo>
                  <a:pt x="1891429" y="0"/>
                  <a:pt x="2436962" y="545533"/>
                  <a:pt x="2436962" y="1218481"/>
                </a:cubicBezTo>
                <a:cubicBezTo>
                  <a:pt x="2436962" y="1891429"/>
                  <a:pt x="1891429" y="2436962"/>
                  <a:pt x="1218481" y="2436962"/>
                </a:cubicBezTo>
                <a:cubicBezTo>
                  <a:pt x="545533" y="2436962"/>
                  <a:pt x="0" y="1891429"/>
                  <a:pt x="0" y="1218481"/>
                </a:cubicBezTo>
                <a:cubicBezTo>
                  <a:pt x="0" y="545533"/>
                  <a:pt x="545533" y="0"/>
                  <a:pt x="1218481"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7" name="Freeform: Shape 36">
            <a:extLst>
              <a:ext uri="{FF2B5EF4-FFF2-40B4-BE49-F238E27FC236}">
                <a16:creationId xmlns:a16="http://schemas.microsoft.com/office/drawing/2014/main" id="{738874FF-473C-4F7A-A7C1-78FDD20F5038}"/>
              </a:ext>
            </a:extLst>
          </p:cNvPr>
          <p:cNvSpPr/>
          <p:nvPr/>
        </p:nvSpPr>
        <p:spPr>
          <a:xfrm>
            <a:off x="5356896" y="3599110"/>
            <a:ext cx="357453" cy="503799"/>
          </a:xfrm>
          <a:custGeom>
            <a:avLst/>
            <a:gdLst>
              <a:gd name="connsiteX0" fmla="*/ 376618 w 552382"/>
              <a:gd name="connsiteY0" fmla="*/ 406 h 778534"/>
              <a:gd name="connsiteX1" fmla="*/ 433927 w 552382"/>
              <a:gd name="connsiteY1" fmla="*/ 14614 h 778534"/>
              <a:gd name="connsiteX2" fmla="*/ 447842 w 552382"/>
              <a:gd name="connsiteY2" fmla="*/ 25981 h 778534"/>
              <a:gd name="connsiteX3" fmla="*/ 467327 w 552382"/>
              <a:gd name="connsiteY3" fmla="*/ 55323 h 778534"/>
              <a:gd name="connsiteX4" fmla="*/ 447841 w 552382"/>
              <a:gd name="connsiteY4" fmla="*/ 151424 h 778534"/>
              <a:gd name="connsiteX5" fmla="*/ 314281 w 552382"/>
              <a:gd name="connsiteY5" fmla="*/ 284985 h 778534"/>
              <a:gd name="connsiteX6" fmla="*/ 550887 w 552382"/>
              <a:gd name="connsiteY6" fmla="*/ 284985 h 778534"/>
              <a:gd name="connsiteX7" fmla="*/ 540471 w 552382"/>
              <a:gd name="connsiteY7" fmla="*/ 389268 h 778534"/>
              <a:gd name="connsiteX8" fmla="*/ 552382 w 552382"/>
              <a:gd name="connsiteY8" fmla="*/ 508514 h 778534"/>
              <a:gd name="connsiteX9" fmla="*/ 329245 w 552382"/>
              <a:gd name="connsiteY9" fmla="*/ 508514 h 778534"/>
              <a:gd name="connsiteX10" fmla="*/ 447841 w 552382"/>
              <a:gd name="connsiteY10" fmla="*/ 627110 h 778534"/>
              <a:gd name="connsiteX11" fmla="*/ 467327 w 552382"/>
              <a:gd name="connsiteY11" fmla="*/ 723211 h 778534"/>
              <a:gd name="connsiteX12" fmla="*/ 447842 w 552382"/>
              <a:gd name="connsiteY12" fmla="*/ 752554 h 778534"/>
              <a:gd name="connsiteX13" fmla="*/ 433927 w 552382"/>
              <a:gd name="connsiteY13" fmla="*/ 763920 h 778534"/>
              <a:gd name="connsiteX14" fmla="*/ 322398 w 552382"/>
              <a:gd name="connsiteY14" fmla="*/ 752554 h 778534"/>
              <a:gd name="connsiteX15" fmla="*/ 25980 w 552382"/>
              <a:gd name="connsiteY15" fmla="*/ 456136 h 778534"/>
              <a:gd name="connsiteX16" fmla="*/ 0 w 552382"/>
              <a:gd name="connsiteY16" fmla="*/ 393414 h 778534"/>
              <a:gd name="connsiteX17" fmla="*/ 807 w 552382"/>
              <a:gd name="connsiteY17" fmla="*/ 389267 h 778534"/>
              <a:gd name="connsiteX18" fmla="*/ 0 w 552382"/>
              <a:gd name="connsiteY18" fmla="*/ 385120 h 778534"/>
              <a:gd name="connsiteX19" fmla="*/ 25980 w 552382"/>
              <a:gd name="connsiteY19" fmla="*/ 322398 h 778534"/>
              <a:gd name="connsiteX20" fmla="*/ 322398 w 552382"/>
              <a:gd name="connsiteY20" fmla="*/ 25981 h 778534"/>
              <a:gd name="connsiteX21" fmla="*/ 376618 w 552382"/>
              <a:gd name="connsiteY21" fmla="*/ 406 h 77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2382" h="778534">
                <a:moveTo>
                  <a:pt x="376618" y="406"/>
                </a:moveTo>
                <a:cubicBezTo>
                  <a:pt x="396407" y="-1488"/>
                  <a:pt x="416712" y="3248"/>
                  <a:pt x="433927" y="14614"/>
                </a:cubicBezTo>
                <a:lnTo>
                  <a:pt x="447842" y="25981"/>
                </a:lnTo>
                <a:lnTo>
                  <a:pt x="467327" y="55323"/>
                </a:lnTo>
                <a:cubicBezTo>
                  <a:pt x="480317" y="87357"/>
                  <a:pt x="473822" y="125444"/>
                  <a:pt x="447841" y="151424"/>
                </a:cubicBezTo>
                <a:lnTo>
                  <a:pt x="314281" y="284985"/>
                </a:lnTo>
                <a:lnTo>
                  <a:pt x="550887" y="284985"/>
                </a:lnTo>
                <a:lnTo>
                  <a:pt x="540471" y="389268"/>
                </a:lnTo>
                <a:lnTo>
                  <a:pt x="552382" y="508514"/>
                </a:lnTo>
                <a:lnTo>
                  <a:pt x="329245" y="508514"/>
                </a:lnTo>
                <a:lnTo>
                  <a:pt x="447841" y="627110"/>
                </a:lnTo>
                <a:cubicBezTo>
                  <a:pt x="473822" y="653091"/>
                  <a:pt x="480317" y="691178"/>
                  <a:pt x="467327" y="723211"/>
                </a:cubicBezTo>
                <a:lnTo>
                  <a:pt x="447842" y="752554"/>
                </a:lnTo>
                <a:lnTo>
                  <a:pt x="433927" y="763920"/>
                </a:lnTo>
                <a:cubicBezTo>
                  <a:pt x="399497" y="786653"/>
                  <a:pt x="352708" y="782864"/>
                  <a:pt x="322398" y="752554"/>
                </a:cubicBezTo>
                <a:lnTo>
                  <a:pt x="25980" y="456136"/>
                </a:lnTo>
                <a:cubicBezTo>
                  <a:pt x="8660" y="438816"/>
                  <a:pt x="0" y="416115"/>
                  <a:pt x="0" y="393414"/>
                </a:cubicBezTo>
                <a:lnTo>
                  <a:pt x="807" y="389267"/>
                </a:lnTo>
                <a:lnTo>
                  <a:pt x="0" y="385120"/>
                </a:lnTo>
                <a:cubicBezTo>
                  <a:pt x="0" y="362419"/>
                  <a:pt x="8660" y="339718"/>
                  <a:pt x="25980" y="322398"/>
                </a:cubicBezTo>
                <a:lnTo>
                  <a:pt x="322398" y="25981"/>
                </a:lnTo>
                <a:cubicBezTo>
                  <a:pt x="337553" y="10826"/>
                  <a:pt x="356828" y="2301"/>
                  <a:pt x="376618" y="406"/>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8" name="Freeform: Shape 37">
            <a:extLst>
              <a:ext uri="{FF2B5EF4-FFF2-40B4-BE49-F238E27FC236}">
                <a16:creationId xmlns:a16="http://schemas.microsoft.com/office/drawing/2014/main" id="{AAD66114-5F10-47D0-8F75-CDC990FABF0B}"/>
              </a:ext>
            </a:extLst>
          </p:cNvPr>
          <p:cNvSpPr/>
          <p:nvPr/>
        </p:nvSpPr>
        <p:spPr>
          <a:xfrm>
            <a:off x="3428621" y="3599111"/>
            <a:ext cx="347963" cy="503799"/>
          </a:xfrm>
          <a:custGeom>
            <a:avLst/>
            <a:gdLst>
              <a:gd name="connsiteX0" fmla="*/ 161097 w 537715"/>
              <a:gd name="connsiteY0" fmla="*/ 406 h 778534"/>
              <a:gd name="connsiteX1" fmla="*/ 215316 w 537715"/>
              <a:gd name="connsiteY1" fmla="*/ 25981 h 778534"/>
              <a:gd name="connsiteX2" fmla="*/ 511735 w 537715"/>
              <a:gd name="connsiteY2" fmla="*/ 322398 h 778534"/>
              <a:gd name="connsiteX3" fmla="*/ 537715 w 537715"/>
              <a:gd name="connsiteY3" fmla="*/ 385121 h 778534"/>
              <a:gd name="connsiteX4" fmla="*/ 536908 w 537715"/>
              <a:gd name="connsiteY4" fmla="*/ 389267 h 778534"/>
              <a:gd name="connsiteX5" fmla="*/ 537715 w 537715"/>
              <a:gd name="connsiteY5" fmla="*/ 393415 h 778534"/>
              <a:gd name="connsiteX6" fmla="*/ 511735 w 537715"/>
              <a:gd name="connsiteY6" fmla="*/ 456136 h 778534"/>
              <a:gd name="connsiteX7" fmla="*/ 215316 w 537715"/>
              <a:gd name="connsiteY7" fmla="*/ 752554 h 778534"/>
              <a:gd name="connsiteX8" fmla="*/ 103787 w 537715"/>
              <a:gd name="connsiteY8" fmla="*/ 763920 h 778534"/>
              <a:gd name="connsiteX9" fmla="*/ 89873 w 537715"/>
              <a:gd name="connsiteY9" fmla="*/ 752554 h 778534"/>
              <a:gd name="connsiteX10" fmla="*/ 70388 w 537715"/>
              <a:gd name="connsiteY10" fmla="*/ 723211 h 778534"/>
              <a:gd name="connsiteX11" fmla="*/ 89873 w 537715"/>
              <a:gd name="connsiteY11" fmla="*/ 627110 h 778534"/>
              <a:gd name="connsiteX12" fmla="*/ 223434 w 537715"/>
              <a:gd name="connsiteY12" fmla="*/ 493549 h 778534"/>
              <a:gd name="connsiteX13" fmla="*/ 1495 w 537715"/>
              <a:gd name="connsiteY13" fmla="*/ 493549 h 778534"/>
              <a:gd name="connsiteX14" fmla="*/ 11910 w 537715"/>
              <a:gd name="connsiteY14" fmla="*/ 389267 h 778534"/>
              <a:gd name="connsiteX15" fmla="*/ 0 w 537715"/>
              <a:gd name="connsiteY15" fmla="*/ 270021 h 778534"/>
              <a:gd name="connsiteX16" fmla="*/ 208470 w 537715"/>
              <a:gd name="connsiteY16" fmla="*/ 270021 h 778534"/>
              <a:gd name="connsiteX17" fmla="*/ 89873 w 537715"/>
              <a:gd name="connsiteY17" fmla="*/ 151424 h 778534"/>
              <a:gd name="connsiteX18" fmla="*/ 70388 w 537715"/>
              <a:gd name="connsiteY18" fmla="*/ 55323 h 778534"/>
              <a:gd name="connsiteX19" fmla="*/ 89873 w 537715"/>
              <a:gd name="connsiteY19" fmla="*/ 25981 h 778534"/>
              <a:gd name="connsiteX20" fmla="*/ 103787 w 537715"/>
              <a:gd name="connsiteY20" fmla="*/ 14614 h 778534"/>
              <a:gd name="connsiteX21" fmla="*/ 161097 w 537715"/>
              <a:gd name="connsiteY21" fmla="*/ 406 h 77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7715" h="778534">
                <a:moveTo>
                  <a:pt x="161097" y="406"/>
                </a:moveTo>
                <a:cubicBezTo>
                  <a:pt x="180887" y="2301"/>
                  <a:pt x="200161" y="10826"/>
                  <a:pt x="215316" y="25981"/>
                </a:cubicBezTo>
                <a:lnTo>
                  <a:pt x="511735" y="322398"/>
                </a:lnTo>
                <a:cubicBezTo>
                  <a:pt x="529055" y="339718"/>
                  <a:pt x="537715" y="362420"/>
                  <a:pt x="537715" y="385121"/>
                </a:cubicBezTo>
                <a:lnTo>
                  <a:pt x="536908" y="389267"/>
                </a:lnTo>
                <a:lnTo>
                  <a:pt x="537715" y="393415"/>
                </a:lnTo>
                <a:cubicBezTo>
                  <a:pt x="537715" y="416116"/>
                  <a:pt x="529055" y="438816"/>
                  <a:pt x="511735" y="456136"/>
                </a:cubicBezTo>
                <a:lnTo>
                  <a:pt x="215316" y="752554"/>
                </a:lnTo>
                <a:cubicBezTo>
                  <a:pt x="185006" y="782864"/>
                  <a:pt x="138218" y="786653"/>
                  <a:pt x="103787" y="763920"/>
                </a:cubicBezTo>
                <a:lnTo>
                  <a:pt x="89873" y="752554"/>
                </a:lnTo>
                <a:lnTo>
                  <a:pt x="70388" y="723211"/>
                </a:lnTo>
                <a:cubicBezTo>
                  <a:pt x="57398" y="691178"/>
                  <a:pt x="63893" y="653091"/>
                  <a:pt x="89873" y="627110"/>
                </a:cubicBezTo>
                <a:lnTo>
                  <a:pt x="223434" y="493549"/>
                </a:lnTo>
                <a:lnTo>
                  <a:pt x="1495" y="493549"/>
                </a:lnTo>
                <a:lnTo>
                  <a:pt x="11910" y="389267"/>
                </a:lnTo>
                <a:lnTo>
                  <a:pt x="0" y="270021"/>
                </a:lnTo>
                <a:lnTo>
                  <a:pt x="208470" y="270021"/>
                </a:lnTo>
                <a:lnTo>
                  <a:pt x="89873" y="151424"/>
                </a:lnTo>
                <a:cubicBezTo>
                  <a:pt x="63893" y="125444"/>
                  <a:pt x="57398" y="87357"/>
                  <a:pt x="70388" y="55323"/>
                </a:cubicBezTo>
                <a:lnTo>
                  <a:pt x="89873" y="25981"/>
                </a:lnTo>
                <a:lnTo>
                  <a:pt x="103787" y="14614"/>
                </a:lnTo>
                <a:cubicBezTo>
                  <a:pt x="121003" y="3248"/>
                  <a:pt x="141307" y="-1488"/>
                  <a:pt x="161097" y="406"/>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9" name="Freeform: Shape 38">
            <a:extLst>
              <a:ext uri="{FF2B5EF4-FFF2-40B4-BE49-F238E27FC236}">
                <a16:creationId xmlns:a16="http://schemas.microsoft.com/office/drawing/2014/main" id="{9FBB81A5-C716-4EDC-8178-3E6DA06DAA61}"/>
              </a:ext>
            </a:extLst>
          </p:cNvPr>
          <p:cNvSpPr/>
          <p:nvPr/>
        </p:nvSpPr>
        <p:spPr>
          <a:xfrm>
            <a:off x="3616216" y="4366087"/>
            <a:ext cx="389864" cy="389864"/>
          </a:xfrm>
          <a:custGeom>
            <a:avLst/>
            <a:gdLst>
              <a:gd name="connsiteX0" fmla="*/ 88702 w 602467"/>
              <a:gd name="connsiteY0" fmla="*/ 0 h 602467"/>
              <a:gd name="connsiteX1" fmla="*/ 507900 w 602467"/>
              <a:gd name="connsiteY1" fmla="*/ 0 h 602467"/>
              <a:gd name="connsiteX2" fmla="*/ 570622 w 602467"/>
              <a:gd name="connsiteY2" fmla="*/ 25981 h 602467"/>
              <a:gd name="connsiteX3" fmla="*/ 572984 w 602467"/>
              <a:gd name="connsiteY3" fmla="*/ 29484 h 602467"/>
              <a:gd name="connsiteX4" fmla="*/ 576487 w 602467"/>
              <a:gd name="connsiteY4" fmla="*/ 31845 h 602467"/>
              <a:gd name="connsiteX5" fmla="*/ 602467 w 602467"/>
              <a:gd name="connsiteY5" fmla="*/ 94567 h 602467"/>
              <a:gd name="connsiteX6" fmla="*/ 602467 w 602467"/>
              <a:gd name="connsiteY6" fmla="*/ 513765 h 602467"/>
              <a:gd name="connsiteX7" fmla="*/ 531641 w 602467"/>
              <a:gd name="connsiteY7" fmla="*/ 600665 h 602467"/>
              <a:gd name="connsiteX8" fmla="*/ 513764 w 602467"/>
              <a:gd name="connsiteY8" fmla="*/ 602467 h 602467"/>
              <a:gd name="connsiteX9" fmla="*/ 479238 w 602467"/>
              <a:gd name="connsiteY9" fmla="*/ 595497 h 602467"/>
              <a:gd name="connsiteX10" fmla="*/ 425063 w 602467"/>
              <a:gd name="connsiteY10" fmla="*/ 513765 h 602467"/>
              <a:gd name="connsiteX11" fmla="*/ 425063 w 602467"/>
              <a:gd name="connsiteY11" fmla="*/ 324881 h 602467"/>
              <a:gd name="connsiteX12" fmla="*/ 287463 w 602467"/>
              <a:gd name="connsiteY12" fmla="*/ 462482 h 602467"/>
              <a:gd name="connsiteX13" fmla="*/ 232988 w 602467"/>
              <a:gd name="connsiteY13" fmla="*/ 396458 h 602467"/>
              <a:gd name="connsiteX14" fmla="*/ 144649 w 602467"/>
              <a:gd name="connsiteY14" fmla="*/ 323571 h 602467"/>
              <a:gd name="connsiteX15" fmla="*/ 122356 w 602467"/>
              <a:gd name="connsiteY15" fmla="*/ 311471 h 602467"/>
              <a:gd name="connsiteX16" fmla="*/ 256423 w 602467"/>
              <a:gd name="connsiteY16" fmla="*/ 177404 h 602467"/>
              <a:gd name="connsiteX17" fmla="*/ 88702 w 602467"/>
              <a:gd name="connsiteY17" fmla="*/ 177404 h 602467"/>
              <a:gd name="connsiteX18" fmla="*/ 6970 w 602467"/>
              <a:gd name="connsiteY18" fmla="*/ 123229 h 602467"/>
              <a:gd name="connsiteX19" fmla="*/ 0 w 602467"/>
              <a:gd name="connsiteY19" fmla="*/ 88703 h 602467"/>
              <a:gd name="connsiteX20" fmla="*/ 1802 w 602467"/>
              <a:gd name="connsiteY20" fmla="*/ 70826 h 602467"/>
              <a:gd name="connsiteX21" fmla="*/ 88702 w 602467"/>
              <a:gd name="connsiteY21" fmla="*/ 0 h 6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467" h="602467">
                <a:moveTo>
                  <a:pt x="88702" y="0"/>
                </a:moveTo>
                <a:lnTo>
                  <a:pt x="507900" y="0"/>
                </a:lnTo>
                <a:cubicBezTo>
                  <a:pt x="532394" y="0"/>
                  <a:pt x="554570" y="9929"/>
                  <a:pt x="570622" y="25981"/>
                </a:cubicBezTo>
                <a:lnTo>
                  <a:pt x="572984" y="29484"/>
                </a:lnTo>
                <a:lnTo>
                  <a:pt x="576487" y="31845"/>
                </a:lnTo>
                <a:cubicBezTo>
                  <a:pt x="592539" y="47898"/>
                  <a:pt x="602467" y="70073"/>
                  <a:pt x="602467" y="94567"/>
                </a:cubicBezTo>
                <a:lnTo>
                  <a:pt x="602467" y="513765"/>
                </a:lnTo>
                <a:cubicBezTo>
                  <a:pt x="602467" y="556630"/>
                  <a:pt x="572061" y="592394"/>
                  <a:pt x="531641" y="600665"/>
                </a:cubicBezTo>
                <a:lnTo>
                  <a:pt x="513764" y="602467"/>
                </a:lnTo>
                <a:lnTo>
                  <a:pt x="479238" y="595497"/>
                </a:lnTo>
                <a:cubicBezTo>
                  <a:pt x="447402" y="582031"/>
                  <a:pt x="425063" y="550507"/>
                  <a:pt x="425063" y="513765"/>
                </a:cubicBezTo>
                <a:lnTo>
                  <a:pt x="425063" y="324881"/>
                </a:lnTo>
                <a:lnTo>
                  <a:pt x="287463" y="462482"/>
                </a:lnTo>
                <a:lnTo>
                  <a:pt x="232988" y="396458"/>
                </a:lnTo>
                <a:cubicBezTo>
                  <a:pt x="205984" y="369454"/>
                  <a:pt x="176404" y="345025"/>
                  <a:pt x="144649" y="323571"/>
                </a:cubicBezTo>
                <a:lnTo>
                  <a:pt x="122356" y="311471"/>
                </a:lnTo>
                <a:lnTo>
                  <a:pt x="256423" y="177404"/>
                </a:lnTo>
                <a:lnTo>
                  <a:pt x="88702" y="177404"/>
                </a:lnTo>
                <a:cubicBezTo>
                  <a:pt x="51960" y="177404"/>
                  <a:pt x="20436" y="155065"/>
                  <a:pt x="6970" y="123229"/>
                </a:cubicBezTo>
                <a:lnTo>
                  <a:pt x="0" y="88703"/>
                </a:lnTo>
                <a:lnTo>
                  <a:pt x="1802" y="70826"/>
                </a:lnTo>
                <a:cubicBezTo>
                  <a:pt x="10073" y="30406"/>
                  <a:pt x="45837" y="0"/>
                  <a:pt x="88702"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40" name="Freeform: Shape 39">
            <a:extLst>
              <a:ext uri="{FF2B5EF4-FFF2-40B4-BE49-F238E27FC236}">
                <a16:creationId xmlns:a16="http://schemas.microsoft.com/office/drawing/2014/main" id="{4DB3D701-A570-42DE-BAF6-030598607713}"/>
              </a:ext>
            </a:extLst>
          </p:cNvPr>
          <p:cNvSpPr/>
          <p:nvPr/>
        </p:nvSpPr>
        <p:spPr>
          <a:xfrm>
            <a:off x="5129939" y="4366087"/>
            <a:ext cx="389864" cy="389864"/>
          </a:xfrm>
          <a:custGeom>
            <a:avLst/>
            <a:gdLst>
              <a:gd name="connsiteX0" fmla="*/ 94567 w 602467"/>
              <a:gd name="connsiteY0" fmla="*/ 0 h 602467"/>
              <a:gd name="connsiteX1" fmla="*/ 513765 w 602467"/>
              <a:gd name="connsiteY1" fmla="*/ 0 h 602467"/>
              <a:gd name="connsiteX2" fmla="*/ 600665 w 602467"/>
              <a:gd name="connsiteY2" fmla="*/ 70826 h 602467"/>
              <a:gd name="connsiteX3" fmla="*/ 602467 w 602467"/>
              <a:gd name="connsiteY3" fmla="*/ 88703 h 602467"/>
              <a:gd name="connsiteX4" fmla="*/ 595496 w 602467"/>
              <a:gd name="connsiteY4" fmla="*/ 123229 h 602467"/>
              <a:gd name="connsiteX5" fmla="*/ 513765 w 602467"/>
              <a:gd name="connsiteY5" fmla="*/ 177404 h 602467"/>
              <a:gd name="connsiteX6" fmla="*/ 324881 w 602467"/>
              <a:gd name="connsiteY6" fmla="*/ 177404 h 602467"/>
              <a:gd name="connsiteX7" fmla="*/ 470732 w 602467"/>
              <a:gd name="connsiteY7" fmla="*/ 323255 h 602467"/>
              <a:gd name="connsiteX8" fmla="*/ 470150 w 602467"/>
              <a:gd name="connsiteY8" fmla="*/ 323570 h 602467"/>
              <a:gd name="connsiteX9" fmla="*/ 381811 w 602467"/>
              <a:gd name="connsiteY9" fmla="*/ 396457 h 602467"/>
              <a:gd name="connsiteX10" fmla="*/ 312194 w 602467"/>
              <a:gd name="connsiteY10" fmla="*/ 480834 h 602467"/>
              <a:gd name="connsiteX11" fmla="*/ 177404 w 602467"/>
              <a:gd name="connsiteY11" fmla="*/ 346044 h 602467"/>
              <a:gd name="connsiteX12" fmla="*/ 177404 w 602467"/>
              <a:gd name="connsiteY12" fmla="*/ 513765 h 602467"/>
              <a:gd name="connsiteX13" fmla="*/ 123228 w 602467"/>
              <a:gd name="connsiteY13" fmla="*/ 595497 h 602467"/>
              <a:gd name="connsiteX14" fmla="*/ 88702 w 602467"/>
              <a:gd name="connsiteY14" fmla="*/ 602467 h 602467"/>
              <a:gd name="connsiteX15" fmla="*/ 70826 w 602467"/>
              <a:gd name="connsiteY15" fmla="*/ 600665 h 602467"/>
              <a:gd name="connsiteX16" fmla="*/ 0 w 602467"/>
              <a:gd name="connsiteY16" fmla="*/ 513765 h 602467"/>
              <a:gd name="connsiteX17" fmla="*/ 0 w 602467"/>
              <a:gd name="connsiteY17" fmla="*/ 94567 h 602467"/>
              <a:gd name="connsiteX18" fmla="*/ 25980 w 602467"/>
              <a:gd name="connsiteY18" fmla="*/ 31845 h 602467"/>
              <a:gd name="connsiteX19" fmla="*/ 29483 w 602467"/>
              <a:gd name="connsiteY19" fmla="*/ 29483 h 602467"/>
              <a:gd name="connsiteX20" fmla="*/ 31845 w 602467"/>
              <a:gd name="connsiteY20" fmla="*/ 25980 h 602467"/>
              <a:gd name="connsiteX21" fmla="*/ 94567 w 602467"/>
              <a:gd name="connsiteY21" fmla="*/ 0 h 6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2467" h="602467">
                <a:moveTo>
                  <a:pt x="94567" y="0"/>
                </a:moveTo>
                <a:lnTo>
                  <a:pt x="513765" y="0"/>
                </a:lnTo>
                <a:cubicBezTo>
                  <a:pt x="556630" y="0"/>
                  <a:pt x="592394" y="30406"/>
                  <a:pt x="600665" y="70826"/>
                </a:cubicBezTo>
                <a:lnTo>
                  <a:pt x="602467" y="88703"/>
                </a:lnTo>
                <a:lnTo>
                  <a:pt x="595496" y="123229"/>
                </a:lnTo>
                <a:cubicBezTo>
                  <a:pt x="582031" y="155065"/>
                  <a:pt x="550507" y="177404"/>
                  <a:pt x="513765" y="177404"/>
                </a:cubicBezTo>
                <a:lnTo>
                  <a:pt x="324881" y="177404"/>
                </a:lnTo>
                <a:lnTo>
                  <a:pt x="470732" y="323255"/>
                </a:lnTo>
                <a:lnTo>
                  <a:pt x="470150" y="323570"/>
                </a:lnTo>
                <a:cubicBezTo>
                  <a:pt x="438395" y="345024"/>
                  <a:pt x="408816" y="369453"/>
                  <a:pt x="381811" y="396457"/>
                </a:cubicBezTo>
                <a:lnTo>
                  <a:pt x="312194" y="480834"/>
                </a:lnTo>
                <a:lnTo>
                  <a:pt x="177404" y="346044"/>
                </a:lnTo>
                <a:lnTo>
                  <a:pt x="177404" y="513765"/>
                </a:lnTo>
                <a:cubicBezTo>
                  <a:pt x="177404" y="550507"/>
                  <a:pt x="155065" y="582031"/>
                  <a:pt x="123228" y="595497"/>
                </a:cubicBezTo>
                <a:lnTo>
                  <a:pt x="88702" y="602467"/>
                </a:lnTo>
                <a:lnTo>
                  <a:pt x="70826" y="600665"/>
                </a:lnTo>
                <a:cubicBezTo>
                  <a:pt x="30405" y="592394"/>
                  <a:pt x="0" y="556630"/>
                  <a:pt x="0" y="513765"/>
                </a:cubicBezTo>
                <a:lnTo>
                  <a:pt x="0" y="94567"/>
                </a:lnTo>
                <a:cubicBezTo>
                  <a:pt x="0" y="70073"/>
                  <a:pt x="9928" y="47897"/>
                  <a:pt x="25980" y="31845"/>
                </a:cubicBezTo>
                <a:lnTo>
                  <a:pt x="29483" y="29483"/>
                </a:lnTo>
                <a:lnTo>
                  <a:pt x="31845" y="25980"/>
                </a:lnTo>
                <a:cubicBezTo>
                  <a:pt x="47897" y="9928"/>
                  <a:pt x="70072" y="0"/>
                  <a:pt x="94567"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41" name="Freeform: Shape 40">
            <a:extLst>
              <a:ext uri="{FF2B5EF4-FFF2-40B4-BE49-F238E27FC236}">
                <a16:creationId xmlns:a16="http://schemas.microsoft.com/office/drawing/2014/main" id="{E1EBEC17-F250-4F29-9BDA-7DD0201C3612}"/>
              </a:ext>
            </a:extLst>
          </p:cNvPr>
          <p:cNvSpPr/>
          <p:nvPr/>
        </p:nvSpPr>
        <p:spPr>
          <a:xfrm>
            <a:off x="4316500" y="4639504"/>
            <a:ext cx="503799" cy="322314"/>
          </a:xfrm>
          <a:custGeom>
            <a:avLst/>
            <a:gdLst>
              <a:gd name="connsiteX0" fmla="*/ 385121 w 778534"/>
              <a:gd name="connsiteY0" fmla="*/ 0 h 498080"/>
              <a:gd name="connsiteX1" fmla="*/ 389268 w 778534"/>
              <a:gd name="connsiteY1" fmla="*/ 807 h 498080"/>
              <a:gd name="connsiteX2" fmla="*/ 393415 w 778534"/>
              <a:gd name="connsiteY2" fmla="*/ 0 h 498080"/>
              <a:gd name="connsiteX3" fmla="*/ 456137 w 778534"/>
              <a:gd name="connsiteY3" fmla="*/ 25980 h 498080"/>
              <a:gd name="connsiteX4" fmla="*/ 752554 w 778534"/>
              <a:gd name="connsiteY4" fmla="*/ 322398 h 498080"/>
              <a:gd name="connsiteX5" fmla="*/ 763921 w 778534"/>
              <a:gd name="connsiteY5" fmla="*/ 433928 h 498080"/>
              <a:gd name="connsiteX6" fmla="*/ 752554 w 778534"/>
              <a:gd name="connsiteY6" fmla="*/ 447842 h 498080"/>
              <a:gd name="connsiteX7" fmla="*/ 723211 w 778534"/>
              <a:gd name="connsiteY7" fmla="*/ 467327 h 498080"/>
              <a:gd name="connsiteX8" fmla="*/ 627111 w 778534"/>
              <a:gd name="connsiteY8" fmla="*/ 447842 h 498080"/>
              <a:gd name="connsiteX9" fmla="*/ 493550 w 778534"/>
              <a:gd name="connsiteY9" fmla="*/ 314281 h 498080"/>
              <a:gd name="connsiteX10" fmla="*/ 493550 w 778534"/>
              <a:gd name="connsiteY10" fmla="*/ 494769 h 498080"/>
              <a:gd name="connsiteX11" fmla="*/ 394830 w 778534"/>
              <a:gd name="connsiteY11" fmla="*/ 484909 h 498080"/>
              <a:gd name="connsiteX12" fmla="*/ 273414 w 778534"/>
              <a:gd name="connsiteY12" fmla="*/ 497036 h 498080"/>
              <a:gd name="connsiteX13" fmla="*/ 270021 w 778534"/>
              <a:gd name="connsiteY13" fmla="*/ 498080 h 498080"/>
              <a:gd name="connsiteX14" fmla="*/ 270021 w 778534"/>
              <a:gd name="connsiteY14" fmla="*/ 329245 h 498080"/>
              <a:gd name="connsiteX15" fmla="*/ 151425 w 778534"/>
              <a:gd name="connsiteY15" fmla="*/ 447842 h 498080"/>
              <a:gd name="connsiteX16" fmla="*/ 55324 w 778534"/>
              <a:gd name="connsiteY16" fmla="*/ 467327 h 498080"/>
              <a:gd name="connsiteX17" fmla="*/ 25981 w 778534"/>
              <a:gd name="connsiteY17" fmla="*/ 447842 h 498080"/>
              <a:gd name="connsiteX18" fmla="*/ 14615 w 778534"/>
              <a:gd name="connsiteY18" fmla="*/ 433928 h 498080"/>
              <a:gd name="connsiteX19" fmla="*/ 25981 w 778534"/>
              <a:gd name="connsiteY19" fmla="*/ 322398 h 498080"/>
              <a:gd name="connsiteX20" fmla="*/ 322399 w 778534"/>
              <a:gd name="connsiteY20" fmla="*/ 25980 h 498080"/>
              <a:gd name="connsiteX21" fmla="*/ 385121 w 778534"/>
              <a:gd name="connsiteY21" fmla="*/ 0 h 4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8534" h="498080">
                <a:moveTo>
                  <a:pt x="385121" y="0"/>
                </a:moveTo>
                <a:lnTo>
                  <a:pt x="389268" y="807"/>
                </a:lnTo>
                <a:lnTo>
                  <a:pt x="393415" y="0"/>
                </a:lnTo>
                <a:cubicBezTo>
                  <a:pt x="416116" y="0"/>
                  <a:pt x="438817" y="8660"/>
                  <a:pt x="456137" y="25980"/>
                </a:cubicBezTo>
                <a:lnTo>
                  <a:pt x="752554" y="322398"/>
                </a:lnTo>
                <a:cubicBezTo>
                  <a:pt x="782864" y="352709"/>
                  <a:pt x="786653" y="399497"/>
                  <a:pt x="763921" y="433928"/>
                </a:cubicBezTo>
                <a:lnTo>
                  <a:pt x="752554" y="447842"/>
                </a:lnTo>
                <a:lnTo>
                  <a:pt x="723211" y="467327"/>
                </a:lnTo>
                <a:cubicBezTo>
                  <a:pt x="691178" y="480317"/>
                  <a:pt x="653091" y="473822"/>
                  <a:pt x="627111" y="447842"/>
                </a:cubicBezTo>
                <a:lnTo>
                  <a:pt x="493550" y="314281"/>
                </a:lnTo>
                <a:lnTo>
                  <a:pt x="493550" y="494769"/>
                </a:lnTo>
                <a:lnTo>
                  <a:pt x="394830" y="484909"/>
                </a:lnTo>
                <a:cubicBezTo>
                  <a:pt x="353239" y="484909"/>
                  <a:pt x="312633" y="489085"/>
                  <a:pt x="273414" y="497036"/>
                </a:cubicBezTo>
                <a:lnTo>
                  <a:pt x="270021" y="498080"/>
                </a:lnTo>
                <a:lnTo>
                  <a:pt x="270021" y="329245"/>
                </a:lnTo>
                <a:lnTo>
                  <a:pt x="151425" y="447842"/>
                </a:lnTo>
                <a:cubicBezTo>
                  <a:pt x="125444" y="473822"/>
                  <a:pt x="87357" y="480317"/>
                  <a:pt x="55324" y="467327"/>
                </a:cubicBezTo>
                <a:lnTo>
                  <a:pt x="25981" y="447842"/>
                </a:lnTo>
                <a:lnTo>
                  <a:pt x="14615" y="433928"/>
                </a:lnTo>
                <a:cubicBezTo>
                  <a:pt x="-8118" y="399497"/>
                  <a:pt x="-4329" y="352709"/>
                  <a:pt x="25981" y="322398"/>
                </a:cubicBezTo>
                <a:lnTo>
                  <a:pt x="322399" y="25980"/>
                </a:lnTo>
                <a:cubicBezTo>
                  <a:pt x="339719" y="8660"/>
                  <a:pt x="362420" y="0"/>
                  <a:pt x="385121"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42" name="Oval 5">
            <a:extLst>
              <a:ext uri="{FF2B5EF4-FFF2-40B4-BE49-F238E27FC236}">
                <a16:creationId xmlns:a16="http://schemas.microsoft.com/office/drawing/2014/main" id="{4E492E98-AA53-42B8-9744-5421E3927F2C}"/>
              </a:ext>
            </a:extLst>
          </p:cNvPr>
          <p:cNvSpPr>
            <a:spLocks noChangeArrowheads="1"/>
          </p:cNvSpPr>
          <p:nvPr/>
        </p:nvSpPr>
        <p:spPr bwMode="auto">
          <a:xfrm>
            <a:off x="4182143" y="1909432"/>
            <a:ext cx="779714" cy="772523"/>
          </a:xfrm>
          <a:prstGeom prst="ellipse">
            <a:avLst/>
          </a:prstGeom>
          <a:solidFill>
            <a:schemeClr val="accent1"/>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US" sz="3000" b="1" dirty="0">
                <a:solidFill>
                  <a:schemeClr val="bg1"/>
                </a:solidFill>
                <a:effectLst>
                  <a:outerShdw blurRad="38100" dist="38100" dir="2700000" algn="tl">
                    <a:srgbClr val="000000">
                      <a:alpha val="43137"/>
                    </a:srgbClr>
                  </a:outerShdw>
                </a:effectLst>
              </a:rPr>
              <a:t>1</a:t>
            </a:r>
          </a:p>
        </p:txBody>
      </p:sp>
      <p:sp>
        <p:nvSpPr>
          <p:cNvPr id="73" name="Oval 9">
            <a:extLst>
              <a:ext uri="{FF2B5EF4-FFF2-40B4-BE49-F238E27FC236}">
                <a16:creationId xmlns:a16="http://schemas.microsoft.com/office/drawing/2014/main" id="{76860779-59B9-485B-9D5A-0A467C538BD4}"/>
              </a:ext>
            </a:extLst>
          </p:cNvPr>
          <p:cNvSpPr>
            <a:spLocks noChangeArrowheads="1"/>
          </p:cNvSpPr>
          <p:nvPr/>
        </p:nvSpPr>
        <p:spPr bwMode="auto">
          <a:xfrm>
            <a:off x="5263880" y="2352194"/>
            <a:ext cx="772523" cy="773551"/>
          </a:xfrm>
          <a:prstGeom prst="ellipse">
            <a:avLst/>
          </a:prstGeom>
          <a:solidFill>
            <a:srgbClr val="FFC000"/>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US" sz="3000" b="1" dirty="0">
                <a:solidFill>
                  <a:schemeClr val="bg1"/>
                </a:solidFill>
                <a:effectLst>
                  <a:outerShdw blurRad="38100" dist="38100" dir="2700000" algn="tl">
                    <a:srgbClr val="000000">
                      <a:alpha val="43137"/>
                    </a:srgbClr>
                  </a:outerShdw>
                </a:effectLst>
              </a:rPr>
              <a:t>2</a:t>
            </a:r>
          </a:p>
        </p:txBody>
      </p:sp>
      <p:sp>
        <p:nvSpPr>
          <p:cNvPr id="74" name="Oval 13">
            <a:extLst>
              <a:ext uri="{FF2B5EF4-FFF2-40B4-BE49-F238E27FC236}">
                <a16:creationId xmlns:a16="http://schemas.microsoft.com/office/drawing/2014/main" id="{2DEB12FD-CFCD-46DE-8347-20D166AD5AC4}"/>
              </a:ext>
            </a:extLst>
          </p:cNvPr>
          <p:cNvSpPr>
            <a:spLocks noChangeArrowheads="1"/>
          </p:cNvSpPr>
          <p:nvPr/>
        </p:nvSpPr>
        <p:spPr bwMode="auto">
          <a:xfrm>
            <a:off x="5706642" y="3461153"/>
            <a:ext cx="772523" cy="779714"/>
          </a:xfrm>
          <a:prstGeom prst="ellipse">
            <a:avLst/>
          </a:prstGeom>
          <a:solidFill>
            <a:schemeClr val="accent3"/>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US" sz="3000" b="1" dirty="0">
                <a:solidFill>
                  <a:schemeClr val="bg1"/>
                </a:solidFill>
                <a:effectLst>
                  <a:outerShdw blurRad="38100" dist="38100" dir="2700000" algn="tl">
                    <a:srgbClr val="000000">
                      <a:alpha val="43137"/>
                    </a:srgbClr>
                  </a:outerShdw>
                </a:effectLst>
              </a:rPr>
              <a:t>3</a:t>
            </a:r>
          </a:p>
        </p:txBody>
      </p:sp>
      <p:sp>
        <p:nvSpPr>
          <p:cNvPr id="75" name="Oval 17">
            <a:extLst>
              <a:ext uri="{FF2B5EF4-FFF2-40B4-BE49-F238E27FC236}">
                <a16:creationId xmlns:a16="http://schemas.microsoft.com/office/drawing/2014/main" id="{69FF6485-24BF-44C3-B8E1-3768CC005E6E}"/>
              </a:ext>
            </a:extLst>
          </p:cNvPr>
          <p:cNvSpPr>
            <a:spLocks noChangeArrowheads="1"/>
          </p:cNvSpPr>
          <p:nvPr/>
        </p:nvSpPr>
        <p:spPr bwMode="auto">
          <a:xfrm>
            <a:off x="5263880" y="4509506"/>
            <a:ext cx="772523" cy="772523"/>
          </a:xfrm>
          <a:prstGeom prst="ellipse">
            <a:avLst/>
          </a:prstGeom>
          <a:solidFill>
            <a:srgbClr val="00B0F0"/>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US" sz="3000" b="1" dirty="0">
                <a:solidFill>
                  <a:schemeClr val="bg1"/>
                </a:solidFill>
                <a:effectLst>
                  <a:outerShdw blurRad="38100" dist="38100" dir="2700000" algn="tl">
                    <a:srgbClr val="000000">
                      <a:alpha val="43137"/>
                    </a:srgbClr>
                  </a:outerShdw>
                </a:effectLst>
              </a:rPr>
              <a:t>4</a:t>
            </a:r>
          </a:p>
        </p:txBody>
      </p:sp>
      <p:sp>
        <p:nvSpPr>
          <p:cNvPr id="76" name="Oval 21">
            <a:extLst>
              <a:ext uri="{FF2B5EF4-FFF2-40B4-BE49-F238E27FC236}">
                <a16:creationId xmlns:a16="http://schemas.microsoft.com/office/drawing/2014/main" id="{3C8A4F6E-88F5-4C26-A2E7-F51856CB0EEB}"/>
              </a:ext>
            </a:extLst>
          </p:cNvPr>
          <p:cNvSpPr>
            <a:spLocks noChangeArrowheads="1"/>
          </p:cNvSpPr>
          <p:nvPr/>
        </p:nvSpPr>
        <p:spPr bwMode="auto">
          <a:xfrm>
            <a:off x="4182143" y="4953295"/>
            <a:ext cx="779714" cy="772523"/>
          </a:xfrm>
          <a:prstGeom prst="ellipse">
            <a:avLst/>
          </a:prstGeom>
          <a:solidFill>
            <a:schemeClr val="accent5"/>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US" sz="3000" b="1" dirty="0">
                <a:solidFill>
                  <a:schemeClr val="bg1"/>
                </a:solidFill>
                <a:effectLst>
                  <a:outerShdw blurRad="38100" dist="38100" dir="2700000" algn="tl">
                    <a:srgbClr val="000000">
                      <a:alpha val="43137"/>
                    </a:srgbClr>
                  </a:outerShdw>
                </a:effectLst>
              </a:rPr>
              <a:t>5</a:t>
            </a:r>
          </a:p>
        </p:txBody>
      </p:sp>
      <p:sp>
        <p:nvSpPr>
          <p:cNvPr id="77" name="Oval 25">
            <a:extLst>
              <a:ext uri="{FF2B5EF4-FFF2-40B4-BE49-F238E27FC236}">
                <a16:creationId xmlns:a16="http://schemas.microsoft.com/office/drawing/2014/main" id="{FE0FB50E-FE20-4298-8A91-E20EE2740968}"/>
              </a:ext>
            </a:extLst>
          </p:cNvPr>
          <p:cNvSpPr>
            <a:spLocks noChangeArrowheads="1"/>
          </p:cNvSpPr>
          <p:nvPr/>
        </p:nvSpPr>
        <p:spPr bwMode="auto">
          <a:xfrm>
            <a:off x="3107596" y="4509506"/>
            <a:ext cx="772523" cy="772523"/>
          </a:xfrm>
          <a:prstGeom prst="ellipse">
            <a:avLst/>
          </a:prstGeom>
          <a:solidFill>
            <a:schemeClr val="accent6"/>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US" sz="3000" b="1" dirty="0">
                <a:solidFill>
                  <a:schemeClr val="bg1"/>
                </a:solidFill>
                <a:effectLst>
                  <a:outerShdw blurRad="38100" dist="38100" dir="2700000" algn="tl">
                    <a:srgbClr val="000000">
                      <a:alpha val="43137"/>
                    </a:srgbClr>
                  </a:outerShdw>
                </a:effectLst>
              </a:rPr>
              <a:t>6</a:t>
            </a:r>
          </a:p>
        </p:txBody>
      </p:sp>
      <p:sp>
        <p:nvSpPr>
          <p:cNvPr id="78" name="Oval 29">
            <a:extLst>
              <a:ext uri="{FF2B5EF4-FFF2-40B4-BE49-F238E27FC236}">
                <a16:creationId xmlns:a16="http://schemas.microsoft.com/office/drawing/2014/main" id="{4AF29C09-5FA1-4B0D-81A6-064408311C82}"/>
              </a:ext>
            </a:extLst>
          </p:cNvPr>
          <p:cNvSpPr>
            <a:spLocks noChangeArrowheads="1"/>
          </p:cNvSpPr>
          <p:nvPr/>
        </p:nvSpPr>
        <p:spPr bwMode="auto">
          <a:xfrm>
            <a:off x="2663806" y="3461153"/>
            <a:ext cx="772523" cy="779714"/>
          </a:xfrm>
          <a:prstGeom prst="ellipse">
            <a:avLst/>
          </a:prstGeom>
          <a:solidFill>
            <a:schemeClr val="accent4"/>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US" sz="3000" b="1" dirty="0">
                <a:solidFill>
                  <a:schemeClr val="bg1"/>
                </a:solidFill>
                <a:effectLst>
                  <a:outerShdw blurRad="38100" dist="38100" dir="2700000" algn="tl">
                    <a:srgbClr val="000000">
                      <a:alpha val="43137"/>
                    </a:srgbClr>
                  </a:outerShdw>
                </a:effectLst>
              </a:rPr>
              <a:t>7</a:t>
            </a:r>
          </a:p>
        </p:txBody>
      </p:sp>
      <p:sp>
        <p:nvSpPr>
          <p:cNvPr id="79" name="Oval 33">
            <a:extLst>
              <a:ext uri="{FF2B5EF4-FFF2-40B4-BE49-F238E27FC236}">
                <a16:creationId xmlns:a16="http://schemas.microsoft.com/office/drawing/2014/main" id="{D43058DD-5289-496A-91EF-822B60B16A1F}"/>
              </a:ext>
            </a:extLst>
          </p:cNvPr>
          <p:cNvSpPr>
            <a:spLocks noChangeArrowheads="1"/>
          </p:cNvSpPr>
          <p:nvPr/>
        </p:nvSpPr>
        <p:spPr bwMode="auto">
          <a:xfrm>
            <a:off x="3107596" y="2352194"/>
            <a:ext cx="772523" cy="773551"/>
          </a:xfrm>
          <a:prstGeom prst="ellipse">
            <a:avLst/>
          </a:prstGeom>
          <a:solidFill>
            <a:srgbClr val="EB1E42"/>
          </a:solidFill>
          <a:ln w="0">
            <a:noFill/>
            <a:prstDash val="solid"/>
            <a:round/>
            <a:headEnd/>
            <a:tailEnd/>
          </a:ln>
        </p:spPr>
        <p:txBody>
          <a:bodyPr vert="horz" wrap="square" lIns="68580" tIns="34290" rIns="68580" bIns="34290" numCol="1" anchor="ctr" anchorCtr="0" compatLnSpc="1">
            <a:prstTxWarp prst="textNoShape">
              <a:avLst/>
            </a:prstTxWarp>
          </a:bodyPr>
          <a:lstStyle/>
          <a:p>
            <a:pPr algn="ctr"/>
            <a:r>
              <a:rPr lang="en-US" sz="3000" b="1" dirty="0">
                <a:solidFill>
                  <a:schemeClr val="bg1"/>
                </a:solidFill>
                <a:effectLst>
                  <a:outerShdw blurRad="38100" dist="38100" dir="2700000" algn="tl">
                    <a:srgbClr val="000000">
                      <a:alpha val="43137"/>
                    </a:srgbClr>
                  </a:outerShdw>
                </a:effectLst>
              </a:rPr>
              <a:t>8</a:t>
            </a:r>
          </a:p>
        </p:txBody>
      </p:sp>
      <p:sp>
        <p:nvSpPr>
          <p:cNvPr id="86" name="Freeform: Shape 85">
            <a:extLst>
              <a:ext uri="{FF2B5EF4-FFF2-40B4-BE49-F238E27FC236}">
                <a16:creationId xmlns:a16="http://schemas.microsoft.com/office/drawing/2014/main" id="{928B4823-865C-4AD7-921B-16330F5F332F}"/>
              </a:ext>
            </a:extLst>
          </p:cNvPr>
          <p:cNvSpPr/>
          <p:nvPr/>
        </p:nvSpPr>
        <p:spPr>
          <a:xfrm>
            <a:off x="3883319" y="3165928"/>
            <a:ext cx="1370165" cy="1370165"/>
          </a:xfrm>
          <a:custGeom>
            <a:avLst/>
            <a:gdLst>
              <a:gd name="connsiteX0" fmla="*/ 1218481 w 2436962"/>
              <a:gd name="connsiteY0" fmla="*/ 0 h 2436962"/>
              <a:gd name="connsiteX1" fmla="*/ 2436962 w 2436962"/>
              <a:gd name="connsiteY1" fmla="*/ 1218481 h 2436962"/>
              <a:gd name="connsiteX2" fmla="*/ 1218481 w 2436962"/>
              <a:gd name="connsiteY2" fmla="*/ 2436962 h 2436962"/>
              <a:gd name="connsiteX3" fmla="*/ 0 w 2436962"/>
              <a:gd name="connsiteY3" fmla="*/ 1218481 h 2436962"/>
              <a:gd name="connsiteX4" fmla="*/ 1218481 w 2436962"/>
              <a:gd name="connsiteY4" fmla="*/ 0 h 243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962" h="2436962">
                <a:moveTo>
                  <a:pt x="1218481" y="0"/>
                </a:moveTo>
                <a:cubicBezTo>
                  <a:pt x="1891429" y="0"/>
                  <a:pt x="2436962" y="545533"/>
                  <a:pt x="2436962" y="1218481"/>
                </a:cubicBezTo>
                <a:cubicBezTo>
                  <a:pt x="2436962" y="1891429"/>
                  <a:pt x="1891429" y="2436962"/>
                  <a:pt x="1218481" y="2436962"/>
                </a:cubicBezTo>
                <a:cubicBezTo>
                  <a:pt x="545533" y="2436962"/>
                  <a:pt x="0" y="1891429"/>
                  <a:pt x="0" y="1218481"/>
                </a:cubicBezTo>
                <a:cubicBezTo>
                  <a:pt x="0" y="545533"/>
                  <a:pt x="545533" y="0"/>
                  <a:pt x="12184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tr-TR" sz="1800" b="1" dirty="0">
                <a:solidFill>
                  <a:srgbClr val="EC0A40"/>
                </a:solidFill>
              </a:rPr>
              <a:t>Veri Sorumlusu</a:t>
            </a:r>
            <a:endParaRPr lang="en-US" sz="1800" b="1" dirty="0">
              <a:solidFill>
                <a:srgbClr val="EC0A40"/>
              </a:solidFill>
            </a:endParaRPr>
          </a:p>
        </p:txBody>
      </p:sp>
      <p:sp>
        <p:nvSpPr>
          <p:cNvPr id="88" name="TextBox 87">
            <a:extLst>
              <a:ext uri="{FF2B5EF4-FFF2-40B4-BE49-F238E27FC236}">
                <a16:creationId xmlns:a16="http://schemas.microsoft.com/office/drawing/2014/main" id="{38EFF8EF-576A-4E10-B8C7-9A19671EB1BD}"/>
              </a:ext>
            </a:extLst>
          </p:cNvPr>
          <p:cNvSpPr txBox="1"/>
          <p:nvPr/>
        </p:nvSpPr>
        <p:spPr>
          <a:xfrm>
            <a:off x="3503826" y="1244383"/>
            <a:ext cx="2202816" cy="646331"/>
          </a:xfrm>
          <a:prstGeom prst="rect">
            <a:avLst/>
          </a:prstGeom>
          <a:noFill/>
        </p:spPr>
        <p:txBody>
          <a:bodyPr wrap="square" lIns="0" rIns="0" rtlCol="0" anchor="ctr">
            <a:spAutoFit/>
          </a:bodyPr>
          <a:lstStyle/>
          <a:p>
            <a:pPr algn="ctr"/>
            <a:r>
              <a:rPr lang="tr-TR" sz="1800" b="1" dirty="0">
                <a:solidFill>
                  <a:schemeClr val="accent1"/>
                </a:solidFill>
              </a:rPr>
              <a:t>Başvuruları Yanıtlama</a:t>
            </a:r>
            <a:endParaRPr lang="en-US" sz="1800" b="1" dirty="0">
              <a:solidFill>
                <a:schemeClr val="accent1"/>
              </a:solidFill>
            </a:endParaRPr>
          </a:p>
        </p:txBody>
      </p:sp>
      <p:sp>
        <p:nvSpPr>
          <p:cNvPr id="91" name="TextBox 90">
            <a:extLst>
              <a:ext uri="{FF2B5EF4-FFF2-40B4-BE49-F238E27FC236}">
                <a16:creationId xmlns:a16="http://schemas.microsoft.com/office/drawing/2014/main" id="{A437C258-AB2F-4985-8AC4-889937CAF09F}"/>
              </a:ext>
            </a:extLst>
          </p:cNvPr>
          <p:cNvSpPr txBox="1"/>
          <p:nvPr/>
        </p:nvSpPr>
        <p:spPr>
          <a:xfrm>
            <a:off x="6170345" y="1931122"/>
            <a:ext cx="2202816" cy="1200329"/>
          </a:xfrm>
          <a:prstGeom prst="rect">
            <a:avLst/>
          </a:prstGeom>
          <a:noFill/>
        </p:spPr>
        <p:txBody>
          <a:bodyPr wrap="square" lIns="0" rIns="0" rtlCol="0" anchor="ctr">
            <a:spAutoFit/>
          </a:bodyPr>
          <a:lstStyle/>
          <a:p>
            <a:r>
              <a:rPr lang="tr-TR" sz="1800" b="1" dirty="0">
                <a:solidFill>
                  <a:srgbClr val="FFC000"/>
                </a:solidFill>
              </a:rPr>
              <a:t>Kurul’un İlke kararlarına uyma ve taleplerini yerine getirme</a:t>
            </a:r>
            <a:endParaRPr lang="en-US" sz="1800" b="1" dirty="0">
              <a:solidFill>
                <a:srgbClr val="FFC000"/>
              </a:solidFill>
            </a:endParaRPr>
          </a:p>
        </p:txBody>
      </p:sp>
      <p:sp>
        <p:nvSpPr>
          <p:cNvPr id="94" name="TextBox 93">
            <a:extLst>
              <a:ext uri="{FF2B5EF4-FFF2-40B4-BE49-F238E27FC236}">
                <a16:creationId xmlns:a16="http://schemas.microsoft.com/office/drawing/2014/main" id="{C4FB9286-3242-4103-8732-445B74C38913}"/>
              </a:ext>
            </a:extLst>
          </p:cNvPr>
          <p:cNvSpPr txBox="1"/>
          <p:nvPr/>
        </p:nvSpPr>
        <p:spPr>
          <a:xfrm>
            <a:off x="6684394" y="3527843"/>
            <a:ext cx="2202816" cy="646331"/>
          </a:xfrm>
          <a:prstGeom prst="rect">
            <a:avLst/>
          </a:prstGeom>
          <a:noFill/>
        </p:spPr>
        <p:txBody>
          <a:bodyPr wrap="square" lIns="0" rIns="0" rtlCol="0" anchor="ctr">
            <a:spAutoFit/>
          </a:bodyPr>
          <a:lstStyle/>
          <a:p>
            <a:r>
              <a:rPr lang="tr-TR" sz="1800" b="1" dirty="0">
                <a:solidFill>
                  <a:schemeClr val="accent3"/>
                </a:solidFill>
              </a:rPr>
              <a:t>Silme, Yok Etme ve Anonimleştirme</a:t>
            </a:r>
            <a:endParaRPr lang="en-US" sz="1800" b="1" dirty="0">
              <a:solidFill>
                <a:schemeClr val="accent3"/>
              </a:solidFill>
            </a:endParaRPr>
          </a:p>
        </p:txBody>
      </p:sp>
      <p:sp>
        <p:nvSpPr>
          <p:cNvPr id="97" name="TextBox 96">
            <a:extLst>
              <a:ext uri="{FF2B5EF4-FFF2-40B4-BE49-F238E27FC236}">
                <a16:creationId xmlns:a16="http://schemas.microsoft.com/office/drawing/2014/main" id="{2073EFAB-9C11-4C07-A963-3A5F26ECFEBB}"/>
              </a:ext>
            </a:extLst>
          </p:cNvPr>
          <p:cNvSpPr txBox="1"/>
          <p:nvPr/>
        </p:nvSpPr>
        <p:spPr>
          <a:xfrm>
            <a:off x="6184955" y="4705447"/>
            <a:ext cx="2202816" cy="646331"/>
          </a:xfrm>
          <a:prstGeom prst="rect">
            <a:avLst/>
          </a:prstGeom>
          <a:noFill/>
        </p:spPr>
        <p:txBody>
          <a:bodyPr wrap="square" lIns="0" rIns="0" rtlCol="0" anchor="ctr">
            <a:spAutoFit/>
          </a:bodyPr>
          <a:lstStyle/>
          <a:p>
            <a:r>
              <a:rPr lang="tr-TR" sz="1800" b="1" dirty="0">
                <a:solidFill>
                  <a:srgbClr val="00B0F0"/>
                </a:solidFill>
              </a:rPr>
              <a:t>Periyodik Denetim Yaptırma</a:t>
            </a:r>
            <a:endParaRPr lang="en-US" sz="1800" b="1" dirty="0">
              <a:solidFill>
                <a:srgbClr val="00B0F0"/>
              </a:solidFill>
            </a:endParaRPr>
          </a:p>
        </p:txBody>
      </p:sp>
      <p:sp>
        <p:nvSpPr>
          <p:cNvPr id="110" name="TextBox 109">
            <a:extLst>
              <a:ext uri="{FF2B5EF4-FFF2-40B4-BE49-F238E27FC236}">
                <a16:creationId xmlns:a16="http://schemas.microsoft.com/office/drawing/2014/main" id="{E4C4B227-7A18-4840-A99A-772643C489AC}"/>
              </a:ext>
            </a:extLst>
          </p:cNvPr>
          <p:cNvSpPr txBox="1"/>
          <p:nvPr/>
        </p:nvSpPr>
        <p:spPr>
          <a:xfrm>
            <a:off x="971600" y="1999824"/>
            <a:ext cx="2202816" cy="369332"/>
          </a:xfrm>
          <a:prstGeom prst="rect">
            <a:avLst/>
          </a:prstGeom>
          <a:noFill/>
        </p:spPr>
        <p:txBody>
          <a:bodyPr wrap="square" lIns="0" rIns="0" rtlCol="0" anchor="ctr">
            <a:spAutoFit/>
          </a:bodyPr>
          <a:lstStyle/>
          <a:p>
            <a:pPr algn="r"/>
            <a:r>
              <a:rPr lang="tr-TR" sz="1800" b="1" dirty="0">
                <a:solidFill>
                  <a:srgbClr val="EB1E42"/>
                </a:solidFill>
              </a:rPr>
              <a:t>Aydınlatma</a:t>
            </a:r>
            <a:endParaRPr lang="en-US" sz="1800" b="1" dirty="0">
              <a:solidFill>
                <a:srgbClr val="EB1E42"/>
              </a:solidFill>
            </a:endParaRPr>
          </a:p>
        </p:txBody>
      </p:sp>
      <p:sp>
        <p:nvSpPr>
          <p:cNvPr id="108" name="TextBox 107">
            <a:extLst>
              <a:ext uri="{FF2B5EF4-FFF2-40B4-BE49-F238E27FC236}">
                <a16:creationId xmlns:a16="http://schemas.microsoft.com/office/drawing/2014/main" id="{30398649-D752-44AD-8E15-C8D3236F3F4D}"/>
              </a:ext>
            </a:extLst>
          </p:cNvPr>
          <p:cNvSpPr txBox="1"/>
          <p:nvPr/>
        </p:nvSpPr>
        <p:spPr>
          <a:xfrm>
            <a:off x="320864" y="3335686"/>
            <a:ext cx="2202816" cy="923330"/>
          </a:xfrm>
          <a:prstGeom prst="rect">
            <a:avLst/>
          </a:prstGeom>
          <a:noFill/>
        </p:spPr>
        <p:txBody>
          <a:bodyPr wrap="square" lIns="0" rIns="0" rtlCol="0" anchor="ctr">
            <a:spAutoFit/>
          </a:bodyPr>
          <a:lstStyle/>
          <a:p>
            <a:pPr algn="r"/>
            <a:r>
              <a:rPr lang="tr-TR" sz="1800" b="1" dirty="0">
                <a:solidFill>
                  <a:schemeClr val="accent4">
                    <a:lumMod val="75000"/>
                  </a:schemeClr>
                </a:solidFill>
              </a:rPr>
              <a:t>Veri Sorumluları Siciline Kayıt ve Bildirim</a:t>
            </a:r>
            <a:endParaRPr lang="en-US" sz="1800" b="1" dirty="0">
              <a:solidFill>
                <a:schemeClr val="accent4">
                  <a:lumMod val="75000"/>
                </a:schemeClr>
              </a:solidFill>
            </a:endParaRPr>
          </a:p>
        </p:txBody>
      </p:sp>
      <p:sp>
        <p:nvSpPr>
          <p:cNvPr id="106" name="TextBox 105">
            <a:extLst>
              <a:ext uri="{FF2B5EF4-FFF2-40B4-BE49-F238E27FC236}">
                <a16:creationId xmlns:a16="http://schemas.microsoft.com/office/drawing/2014/main" id="{54DE041D-F550-4A50-B58D-D864DA2E6A7A}"/>
              </a:ext>
            </a:extLst>
          </p:cNvPr>
          <p:cNvSpPr txBox="1"/>
          <p:nvPr/>
        </p:nvSpPr>
        <p:spPr>
          <a:xfrm>
            <a:off x="783090" y="4755951"/>
            <a:ext cx="2202816" cy="646331"/>
          </a:xfrm>
          <a:prstGeom prst="rect">
            <a:avLst/>
          </a:prstGeom>
          <a:noFill/>
        </p:spPr>
        <p:txBody>
          <a:bodyPr wrap="square" lIns="0" rIns="0" rtlCol="0" anchor="ctr">
            <a:spAutoFit/>
          </a:bodyPr>
          <a:lstStyle/>
          <a:p>
            <a:pPr algn="r"/>
            <a:r>
              <a:rPr lang="tr-TR" sz="1800" b="1" dirty="0">
                <a:solidFill>
                  <a:schemeClr val="accent6"/>
                </a:solidFill>
              </a:rPr>
              <a:t>İdari ve Teknik Tedbirler Alma</a:t>
            </a:r>
            <a:endParaRPr lang="en-US" sz="1800" b="1" dirty="0">
              <a:solidFill>
                <a:schemeClr val="accent6"/>
              </a:solidFill>
            </a:endParaRPr>
          </a:p>
        </p:txBody>
      </p:sp>
      <p:sp>
        <p:nvSpPr>
          <p:cNvPr id="104" name="TextBox 103">
            <a:extLst>
              <a:ext uri="{FF2B5EF4-FFF2-40B4-BE49-F238E27FC236}">
                <a16:creationId xmlns:a16="http://schemas.microsoft.com/office/drawing/2014/main" id="{DE627337-947D-4816-AD3B-63E5B930F6C1}"/>
              </a:ext>
            </a:extLst>
          </p:cNvPr>
          <p:cNvSpPr txBox="1"/>
          <p:nvPr/>
        </p:nvSpPr>
        <p:spPr>
          <a:xfrm>
            <a:off x="3466991" y="5835629"/>
            <a:ext cx="2202816" cy="646331"/>
          </a:xfrm>
          <a:prstGeom prst="rect">
            <a:avLst/>
          </a:prstGeom>
          <a:noFill/>
        </p:spPr>
        <p:txBody>
          <a:bodyPr wrap="square" lIns="0" rIns="0" rtlCol="0" anchor="ctr">
            <a:spAutoFit/>
          </a:bodyPr>
          <a:lstStyle/>
          <a:p>
            <a:pPr algn="ctr"/>
            <a:r>
              <a:rPr lang="tr-TR" sz="1800" b="1" dirty="0">
                <a:solidFill>
                  <a:schemeClr val="accent5"/>
                </a:solidFill>
              </a:rPr>
              <a:t>Veri Güvenliğini Sağlama</a:t>
            </a:r>
            <a:r>
              <a:rPr lang="en-US" sz="1800" b="1" dirty="0">
                <a:solidFill>
                  <a:schemeClr val="accent5"/>
                </a:solidFill>
              </a:rPr>
              <a:t> </a:t>
            </a:r>
          </a:p>
        </p:txBody>
      </p:sp>
      <p:sp>
        <p:nvSpPr>
          <p:cNvPr id="47" name="Shape 107">
            <a:extLst>
              <a:ext uri="{FF2B5EF4-FFF2-40B4-BE49-F238E27FC236}">
                <a16:creationId xmlns:a16="http://schemas.microsoft.com/office/drawing/2014/main" id="{B41E59BD-30A1-4CBA-93DA-54178B7D52A5}"/>
              </a:ext>
            </a:extLst>
          </p:cNvPr>
          <p:cNvSpPr txBox="1">
            <a:spLocks/>
          </p:cNvSpPr>
          <p:nvPr/>
        </p:nvSpPr>
        <p:spPr>
          <a:xfrm>
            <a:off x="255548" y="285227"/>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200" b="1" i="1" dirty="0">
                <a:solidFill>
                  <a:srgbClr val="EC0A40"/>
                </a:solidFill>
                <a:latin typeface="Raleway"/>
                <a:ea typeface="Lato"/>
                <a:cs typeface="Lato"/>
                <a:sym typeface="Lato"/>
              </a:rPr>
              <a:t>Veri Sorumlusunun Yükümlülükleri</a:t>
            </a:r>
            <a:endParaRPr lang="en" sz="3200" b="1" i="1" dirty="0">
              <a:solidFill>
                <a:srgbClr val="EC0A40"/>
              </a:solidFill>
              <a:latin typeface="Raleway"/>
              <a:ea typeface="Lato"/>
              <a:cs typeface="Lato"/>
            </a:endParaRPr>
          </a:p>
        </p:txBody>
      </p:sp>
    </p:spTree>
    <p:extLst>
      <p:ext uri="{BB962C8B-B14F-4D97-AF65-F5344CB8AC3E}">
        <p14:creationId xmlns:p14="http://schemas.microsoft.com/office/powerpoint/2010/main" val="338450003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041374" y="341784"/>
            <a:ext cx="7516950" cy="1143000"/>
          </a:xfrm>
          <a:prstGeom prst="rect">
            <a:avLst/>
          </a:prstGeom>
        </p:spPr>
        <p:txBody>
          <a:bodyPr lIns="91425" tIns="91425" rIns="91425" bIns="91425" anchor="b" anchorCtr="0">
            <a:noAutofit/>
          </a:bodyPr>
          <a:lstStyle/>
          <a:p>
            <a:pPr>
              <a:spcBef>
                <a:spcPts val="0"/>
              </a:spcBef>
              <a:buNone/>
            </a:pPr>
            <a:r>
              <a:rPr lang="tr-TR" dirty="0">
                <a:solidFill>
                  <a:srgbClr val="EC0A40"/>
                </a:solidFill>
              </a:rPr>
              <a:t>Kişisel Verilerin Korunması Projesi</a:t>
            </a:r>
            <a:endParaRPr lang="en" dirty="0">
              <a:solidFill>
                <a:srgbClr val="EC0A40"/>
              </a:solidFill>
            </a:endParaRPr>
          </a:p>
        </p:txBody>
      </p:sp>
      <p:sp>
        <p:nvSpPr>
          <p:cNvPr id="160" name="Shape 160"/>
          <p:cNvSpPr/>
          <p:nvPr/>
        </p:nvSpPr>
        <p:spPr>
          <a:xfrm>
            <a:off x="3190800" y="2060848"/>
            <a:ext cx="2724300" cy="2724300"/>
          </a:xfrm>
          <a:prstGeom prst="ellipse">
            <a:avLst/>
          </a:prstGeom>
          <a:solidFill>
            <a:srgbClr val="7ECEFD">
              <a:alpha val="85100"/>
            </a:srgbClr>
          </a:solidFill>
          <a:ln>
            <a:noFill/>
          </a:ln>
        </p:spPr>
        <p:txBody>
          <a:bodyPr lIns="91425" tIns="91425" rIns="91425" bIns="91425" anchor="ctr" anchorCtr="0">
            <a:noAutofit/>
          </a:bodyPr>
          <a:lstStyle/>
          <a:p>
            <a:pPr algn="ctr">
              <a:spcBef>
                <a:spcPts val="0"/>
              </a:spcBef>
              <a:buNone/>
            </a:pPr>
            <a:r>
              <a:rPr lang="tr-TR" sz="2400" b="1" dirty="0">
                <a:solidFill>
                  <a:srgbClr val="FFFFFF"/>
                </a:solidFill>
                <a:latin typeface="Lato"/>
                <a:ea typeface="Lato"/>
                <a:cs typeface="Lato"/>
                <a:sym typeface="Lato"/>
              </a:rPr>
              <a:t>Hukuk</a:t>
            </a:r>
            <a:endParaRPr lang="en" sz="2400" b="1" dirty="0">
              <a:solidFill>
                <a:srgbClr val="FFFFFF"/>
              </a:solidFill>
              <a:latin typeface="Lato"/>
              <a:ea typeface="Lato"/>
              <a:cs typeface="Lato"/>
              <a:sym typeface="Lato"/>
            </a:endParaRPr>
          </a:p>
        </p:txBody>
      </p:sp>
      <p:sp>
        <p:nvSpPr>
          <p:cNvPr id="161" name="Shape 161"/>
          <p:cNvSpPr/>
          <p:nvPr/>
        </p:nvSpPr>
        <p:spPr>
          <a:xfrm>
            <a:off x="1043608" y="2060848"/>
            <a:ext cx="2724300" cy="2724300"/>
          </a:xfrm>
          <a:prstGeom prst="ellipse">
            <a:avLst/>
          </a:prstGeom>
          <a:solidFill>
            <a:srgbClr val="FF9715">
              <a:alpha val="85380"/>
            </a:srgbClr>
          </a:solidFill>
          <a:ln>
            <a:noFill/>
          </a:ln>
        </p:spPr>
        <p:txBody>
          <a:bodyPr lIns="91425" tIns="91425" rIns="91425" bIns="91425" anchor="ctr" anchorCtr="0">
            <a:noAutofit/>
          </a:bodyPr>
          <a:lstStyle/>
          <a:p>
            <a:pPr algn="ctr">
              <a:spcBef>
                <a:spcPts val="0"/>
              </a:spcBef>
              <a:buNone/>
            </a:pPr>
            <a:r>
              <a:rPr lang="tr-TR" sz="2400" b="1" dirty="0">
                <a:solidFill>
                  <a:srgbClr val="FFFFFF"/>
                </a:solidFill>
                <a:latin typeface="Lato"/>
                <a:ea typeface="Lato"/>
                <a:cs typeface="Lato"/>
                <a:sym typeface="Lato"/>
              </a:rPr>
              <a:t>Süreç Yönetimi</a:t>
            </a:r>
            <a:endParaRPr lang="en" sz="2400" b="1" dirty="0">
              <a:solidFill>
                <a:srgbClr val="FFFFFF"/>
              </a:solidFill>
              <a:latin typeface="Lato"/>
              <a:ea typeface="Lato"/>
              <a:cs typeface="Lato"/>
              <a:sym typeface="Lato"/>
            </a:endParaRPr>
          </a:p>
        </p:txBody>
      </p:sp>
      <p:sp>
        <p:nvSpPr>
          <p:cNvPr id="162" name="Shape 162"/>
          <p:cNvSpPr/>
          <p:nvPr/>
        </p:nvSpPr>
        <p:spPr>
          <a:xfrm>
            <a:off x="5336730" y="2060848"/>
            <a:ext cx="2724300" cy="2724300"/>
          </a:xfrm>
          <a:prstGeom prst="ellipse">
            <a:avLst/>
          </a:prstGeom>
          <a:solidFill>
            <a:srgbClr val="F20253">
              <a:alpha val="85100"/>
            </a:srgbClr>
          </a:solidFill>
          <a:ln>
            <a:noFill/>
          </a:ln>
        </p:spPr>
        <p:txBody>
          <a:bodyPr lIns="91425" tIns="91425" rIns="91425" bIns="91425" anchor="ctr" anchorCtr="0">
            <a:noAutofit/>
          </a:bodyPr>
          <a:lstStyle/>
          <a:p>
            <a:pPr algn="ctr">
              <a:spcBef>
                <a:spcPts val="0"/>
              </a:spcBef>
              <a:buNone/>
            </a:pPr>
            <a:r>
              <a:rPr lang="tr-TR" sz="2400" b="1" dirty="0">
                <a:solidFill>
                  <a:srgbClr val="FFFFFF"/>
                </a:solidFill>
                <a:latin typeface="Lato"/>
                <a:ea typeface="Lato"/>
                <a:cs typeface="Lato"/>
                <a:sym typeface="Lato"/>
              </a:rPr>
              <a:t>Bilişim</a:t>
            </a:r>
            <a:endParaRPr lang="en" sz="2400" b="1" dirty="0">
              <a:solidFill>
                <a:srgbClr val="FFFFFF"/>
              </a:solidFill>
              <a:latin typeface="Lato"/>
              <a:ea typeface="Lato"/>
              <a:cs typeface="Lato"/>
              <a:sym typeface="Lato"/>
            </a:endParaRPr>
          </a:p>
        </p:txBody>
      </p:sp>
      <p:sp>
        <p:nvSpPr>
          <p:cNvPr id="6" name="Shape 108">
            <a:extLst>
              <a:ext uri="{FF2B5EF4-FFF2-40B4-BE49-F238E27FC236}">
                <a16:creationId xmlns:a16="http://schemas.microsoft.com/office/drawing/2014/main" id="{C12AB9C1-556F-4BC5-A7AD-B5A693467494}"/>
              </a:ext>
            </a:extLst>
          </p:cNvPr>
          <p:cNvSpPr txBox="1">
            <a:spLocks/>
          </p:cNvSpPr>
          <p:nvPr/>
        </p:nvSpPr>
        <p:spPr>
          <a:xfrm>
            <a:off x="611560" y="5373216"/>
            <a:ext cx="8424936" cy="11430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r>
              <a:rPr lang="tr-TR" sz="2000" dirty="0">
                <a:solidFill>
                  <a:schemeClr val="tx1"/>
                </a:solidFill>
                <a:latin typeface="Raleway"/>
              </a:rPr>
              <a:t>Birbirinden ayrılmaz bu üç dinamik ile yürütülmesi gerekmektedir.</a:t>
            </a:r>
            <a:endParaRPr lang="en" sz="2000" dirty="0">
              <a:solidFill>
                <a:schemeClr val="tx1"/>
              </a:solidFill>
              <a:latin typeface="Raleway"/>
            </a:endParaRPr>
          </a:p>
        </p:txBody>
      </p:sp>
    </p:spTree>
    <p:extLst>
      <p:ext uri="{BB962C8B-B14F-4D97-AF65-F5344CB8AC3E}">
        <p14:creationId xmlns:p14="http://schemas.microsoft.com/office/powerpoint/2010/main" val="204742310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7">
            <a:extLst>
              <a:ext uri="{FF2B5EF4-FFF2-40B4-BE49-F238E27FC236}">
                <a16:creationId xmlns:a16="http://schemas.microsoft.com/office/drawing/2014/main" id="{0577FE56-6D58-469C-B4B1-843054B1EE67}"/>
              </a:ext>
            </a:extLst>
          </p:cNvPr>
          <p:cNvSpPr txBox="1">
            <a:spLocks/>
          </p:cNvSpPr>
          <p:nvPr/>
        </p:nvSpPr>
        <p:spPr>
          <a:xfrm>
            <a:off x="255548" y="285227"/>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200" b="1" i="1" dirty="0">
                <a:solidFill>
                  <a:srgbClr val="EC0A40"/>
                </a:solidFill>
                <a:latin typeface="Raleway"/>
                <a:ea typeface="Lato"/>
                <a:cs typeface="Lato"/>
                <a:sym typeface="Lato"/>
              </a:rPr>
              <a:t>Aydınlatma Yükümlülüğü</a:t>
            </a:r>
            <a:endParaRPr lang="en" sz="3200" b="1" i="1" dirty="0">
              <a:solidFill>
                <a:srgbClr val="EC0A40"/>
              </a:solidFill>
              <a:latin typeface="Raleway"/>
              <a:ea typeface="Lato"/>
              <a:cs typeface="Lato"/>
            </a:endParaRPr>
          </a:p>
        </p:txBody>
      </p:sp>
      <p:pic>
        <p:nvPicPr>
          <p:cNvPr id="8" name="Resim 7">
            <a:extLst>
              <a:ext uri="{FF2B5EF4-FFF2-40B4-BE49-F238E27FC236}">
                <a16:creationId xmlns:a16="http://schemas.microsoft.com/office/drawing/2014/main" id="{85DE6797-E762-44FD-A4D1-75F64C355108}"/>
              </a:ext>
            </a:extLst>
          </p:cNvPr>
          <p:cNvPicPr>
            <a:picLocks noChangeAspect="1"/>
          </p:cNvPicPr>
          <p:nvPr/>
        </p:nvPicPr>
        <p:blipFill>
          <a:blip r:embed="rId2"/>
          <a:stretch>
            <a:fillRect/>
          </a:stretch>
        </p:blipFill>
        <p:spPr>
          <a:xfrm>
            <a:off x="395536" y="2420888"/>
            <a:ext cx="1796989" cy="2771091"/>
          </a:xfrm>
          <a:prstGeom prst="rect">
            <a:avLst/>
          </a:prstGeom>
        </p:spPr>
      </p:pic>
      <p:sp>
        <p:nvSpPr>
          <p:cNvPr id="9" name="Shape 108">
            <a:extLst>
              <a:ext uri="{FF2B5EF4-FFF2-40B4-BE49-F238E27FC236}">
                <a16:creationId xmlns:a16="http://schemas.microsoft.com/office/drawing/2014/main" id="{DCF3253C-C87E-4E06-9174-5482C12D76C8}"/>
              </a:ext>
            </a:extLst>
          </p:cNvPr>
          <p:cNvSpPr txBox="1">
            <a:spLocks/>
          </p:cNvSpPr>
          <p:nvPr/>
        </p:nvSpPr>
        <p:spPr>
          <a:xfrm>
            <a:off x="2329404" y="1218178"/>
            <a:ext cx="6545391" cy="488847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342900" indent="-342900" fontAlgn="base">
              <a:buClr>
                <a:srgbClr val="EC0A40"/>
              </a:buClr>
              <a:buSzPct val="150000"/>
              <a:buFont typeface="Arial" panose="020B0604020202020204" pitchFamily="34" charset="0"/>
              <a:buChar char="•"/>
            </a:pPr>
            <a:r>
              <a:rPr lang="tr-TR" sz="2400" dirty="0"/>
              <a:t>Veri sorumlusu veya yetkilendirdiği kişi, kişisel verilerin elde edildiği sırada ilgili kişileri bilgilendirmekle yükümlüdür.</a:t>
            </a:r>
          </a:p>
          <a:p>
            <a:pPr marL="342900" indent="-342900" fontAlgn="base">
              <a:buClr>
                <a:srgbClr val="EC0A40"/>
              </a:buClr>
              <a:buSzPct val="150000"/>
              <a:buFont typeface="Arial" panose="020B0604020202020204" pitchFamily="34" charset="0"/>
              <a:buChar char="•"/>
            </a:pPr>
            <a:endParaRPr lang="tr-TR" sz="2400" dirty="0"/>
          </a:p>
          <a:p>
            <a:pPr marL="342900" indent="-342900" fontAlgn="base">
              <a:buClr>
                <a:srgbClr val="EC0A40"/>
              </a:buClr>
              <a:buSzPct val="150000"/>
              <a:buFont typeface="Arial" panose="020B0604020202020204" pitchFamily="34" charset="0"/>
              <a:buChar char="•"/>
            </a:pPr>
            <a:r>
              <a:rPr lang="tr-TR" sz="2400" dirty="0"/>
              <a:t>Aydınlatma, fiziksel veya elektronik ortamda, sözlü olarak, çağrı merkezi ses kaydı ile gerçekleştirilebilir. </a:t>
            </a:r>
          </a:p>
          <a:p>
            <a:pPr marL="342900" indent="-342900" fontAlgn="base">
              <a:buClr>
                <a:srgbClr val="EC0A40"/>
              </a:buClr>
              <a:buSzPct val="150000"/>
              <a:buFont typeface="Arial" panose="020B0604020202020204" pitchFamily="34" charset="0"/>
              <a:buChar char="•"/>
            </a:pPr>
            <a:endParaRPr lang="tr-TR" sz="2400" dirty="0"/>
          </a:p>
          <a:p>
            <a:pPr marL="342900" indent="-342900" fontAlgn="base">
              <a:buClr>
                <a:srgbClr val="EC0A40"/>
              </a:buClr>
              <a:buSzPct val="150000"/>
              <a:buFont typeface="Arial" panose="020B0604020202020204" pitchFamily="34" charset="0"/>
              <a:buChar char="•"/>
            </a:pPr>
            <a:r>
              <a:rPr lang="tr-TR" sz="2400" dirty="0"/>
              <a:t>Kişisel verinin işlendiği her durumda aydınlatma yükümlülüğü yerine getirilir.</a:t>
            </a:r>
          </a:p>
          <a:p>
            <a:pPr marL="342900" indent="-342900" fontAlgn="base">
              <a:buClr>
                <a:srgbClr val="EC0A40"/>
              </a:buClr>
              <a:buSzPct val="150000"/>
              <a:buFont typeface="Arial" panose="020B0604020202020204" pitchFamily="34" charset="0"/>
              <a:buChar char="•"/>
            </a:pPr>
            <a:endParaRPr lang="tr-TR" sz="2400" dirty="0"/>
          </a:p>
          <a:p>
            <a:pPr marL="342900" indent="-342900" fontAlgn="base">
              <a:buClr>
                <a:srgbClr val="EC0A40"/>
              </a:buClr>
              <a:buSzPct val="150000"/>
              <a:buFont typeface="Arial" panose="020B0604020202020204" pitchFamily="34" charset="0"/>
              <a:buChar char="•"/>
            </a:pPr>
            <a:r>
              <a:rPr lang="tr-TR" sz="2400" dirty="0"/>
              <a:t>Aydınlatma, ilgili kişinin açık rızasının alındığı işlemden ayrı bir şekilde gerçekleştirilmelidir.</a:t>
            </a:r>
          </a:p>
        </p:txBody>
      </p:sp>
    </p:spTree>
    <p:extLst>
      <p:ext uri="{BB962C8B-B14F-4D97-AF65-F5344CB8AC3E}">
        <p14:creationId xmlns:p14="http://schemas.microsoft.com/office/powerpoint/2010/main" val="3909075312"/>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a:extLst>
              <a:ext uri="{FF2B5EF4-FFF2-40B4-BE49-F238E27FC236}">
                <a16:creationId xmlns:a16="http://schemas.microsoft.com/office/drawing/2014/main" id="{6460A863-F1BE-4C14-94F8-8A915D070D36}"/>
              </a:ext>
            </a:extLst>
          </p:cNvPr>
          <p:cNvGrpSpPr/>
          <p:nvPr/>
        </p:nvGrpSpPr>
        <p:grpSpPr>
          <a:xfrm>
            <a:off x="2125972" y="2320885"/>
            <a:ext cx="4892055" cy="3261671"/>
            <a:chOff x="1351929" y="2241051"/>
            <a:chExt cx="6624736" cy="3860398"/>
          </a:xfrm>
        </p:grpSpPr>
        <p:grpSp>
          <p:nvGrpSpPr>
            <p:cNvPr id="2" name="Grup 1">
              <a:extLst>
                <a:ext uri="{FF2B5EF4-FFF2-40B4-BE49-F238E27FC236}">
                  <a16:creationId xmlns:a16="http://schemas.microsoft.com/office/drawing/2014/main" id="{64D5D16F-D029-439A-BDD2-A54BB07AD431}"/>
                </a:ext>
              </a:extLst>
            </p:cNvPr>
            <p:cNvGrpSpPr/>
            <p:nvPr/>
          </p:nvGrpSpPr>
          <p:grpSpPr>
            <a:xfrm>
              <a:off x="1351929" y="2241051"/>
              <a:ext cx="6624736" cy="3856504"/>
              <a:chOff x="1351929" y="2241051"/>
              <a:chExt cx="6624736" cy="3856504"/>
            </a:xfrm>
          </p:grpSpPr>
          <p:sp>
            <p:nvSpPr>
              <p:cNvPr id="44" name="Circle">
                <a:extLst>
                  <a:ext uri="{FF2B5EF4-FFF2-40B4-BE49-F238E27FC236}">
                    <a16:creationId xmlns:a16="http://schemas.microsoft.com/office/drawing/2014/main" id="{BD0D490F-4F47-4E63-BEA8-B4461B8B0649}"/>
                  </a:ext>
                </a:extLst>
              </p:cNvPr>
              <p:cNvSpPr/>
              <p:nvPr/>
            </p:nvSpPr>
            <p:spPr>
              <a:xfrm>
                <a:off x="3966052" y="2241051"/>
                <a:ext cx="1448087" cy="1638334"/>
              </a:xfrm>
              <a:prstGeom prst="ellipse">
                <a:avLst/>
              </a:prstGeom>
              <a:solidFill>
                <a:schemeClr val="accent6"/>
              </a:solidFill>
              <a:ln w="12700">
                <a:miter lim="400000"/>
              </a:ln>
            </p:spPr>
            <p:txBody>
              <a:bodyPr lIns="28575" tIns="28575" rIns="28575" bIns="28575" anchor="ctr"/>
              <a:lstStyle/>
              <a:p>
                <a:pPr>
                  <a:defRPr sz="3000">
                    <a:solidFill>
                      <a:srgbClr val="FFFFFF"/>
                    </a:solidFill>
                  </a:defRPr>
                </a:pPr>
                <a:endParaRPr sz="2250" dirty="0"/>
              </a:p>
            </p:txBody>
          </p:sp>
          <p:sp>
            <p:nvSpPr>
              <p:cNvPr id="45" name="Circle">
                <a:extLst>
                  <a:ext uri="{FF2B5EF4-FFF2-40B4-BE49-F238E27FC236}">
                    <a16:creationId xmlns:a16="http://schemas.microsoft.com/office/drawing/2014/main" id="{EBC67BF5-09C5-4A26-B872-F19DF5E84B06}"/>
                  </a:ext>
                </a:extLst>
              </p:cNvPr>
              <p:cNvSpPr/>
              <p:nvPr/>
            </p:nvSpPr>
            <p:spPr>
              <a:xfrm>
                <a:off x="5548284" y="2805322"/>
                <a:ext cx="1448087" cy="1638334"/>
              </a:xfrm>
              <a:prstGeom prst="ellipse">
                <a:avLst/>
              </a:prstGeom>
              <a:solidFill>
                <a:schemeClr val="accent2"/>
              </a:solidFill>
              <a:ln w="12700">
                <a:miter lim="400000"/>
              </a:ln>
            </p:spPr>
            <p:txBody>
              <a:bodyPr lIns="28575" tIns="28575" rIns="28575" bIns="28575" anchor="ctr"/>
              <a:lstStyle/>
              <a:p>
                <a:pPr>
                  <a:defRPr sz="3000">
                    <a:solidFill>
                      <a:srgbClr val="FFFFFF"/>
                    </a:solidFill>
                  </a:defRPr>
                </a:pPr>
                <a:endParaRPr sz="2250" dirty="0"/>
              </a:p>
            </p:txBody>
          </p:sp>
          <p:sp>
            <p:nvSpPr>
              <p:cNvPr id="46" name="Circle">
                <a:extLst>
                  <a:ext uri="{FF2B5EF4-FFF2-40B4-BE49-F238E27FC236}">
                    <a16:creationId xmlns:a16="http://schemas.microsoft.com/office/drawing/2014/main" id="{09A5AA1F-FD12-4AAA-B4EB-8D679C9A5FF9}"/>
                  </a:ext>
                </a:extLst>
              </p:cNvPr>
              <p:cNvSpPr/>
              <p:nvPr/>
            </p:nvSpPr>
            <p:spPr>
              <a:xfrm>
                <a:off x="2332226" y="2805322"/>
                <a:ext cx="1448087" cy="1638334"/>
              </a:xfrm>
              <a:prstGeom prst="ellipse">
                <a:avLst/>
              </a:prstGeom>
              <a:solidFill>
                <a:schemeClr val="accent3"/>
              </a:solidFill>
              <a:ln w="12700">
                <a:miter lim="400000"/>
              </a:ln>
            </p:spPr>
            <p:txBody>
              <a:bodyPr lIns="28575" tIns="28575" rIns="28575" bIns="28575" anchor="ctr"/>
              <a:lstStyle/>
              <a:p>
                <a:pPr>
                  <a:defRPr sz="3000">
                    <a:solidFill>
                      <a:srgbClr val="FFFFFF"/>
                    </a:solidFill>
                  </a:defRPr>
                </a:pPr>
                <a:endParaRPr sz="2250" dirty="0"/>
              </a:p>
            </p:txBody>
          </p:sp>
          <p:sp>
            <p:nvSpPr>
              <p:cNvPr id="47" name="Circle">
                <a:extLst>
                  <a:ext uri="{FF2B5EF4-FFF2-40B4-BE49-F238E27FC236}">
                    <a16:creationId xmlns:a16="http://schemas.microsoft.com/office/drawing/2014/main" id="{475DB796-C581-491B-B91B-95C47E1B05AF}"/>
                  </a:ext>
                </a:extLst>
              </p:cNvPr>
              <p:cNvSpPr/>
              <p:nvPr/>
            </p:nvSpPr>
            <p:spPr>
              <a:xfrm>
                <a:off x="6528578" y="4459221"/>
                <a:ext cx="1448087" cy="1638334"/>
              </a:xfrm>
              <a:prstGeom prst="ellipse">
                <a:avLst/>
              </a:prstGeom>
              <a:solidFill>
                <a:schemeClr val="accent5"/>
              </a:solidFill>
              <a:ln w="12700">
                <a:miter lim="400000"/>
              </a:ln>
            </p:spPr>
            <p:txBody>
              <a:bodyPr lIns="28575" tIns="28575" rIns="28575" bIns="28575" anchor="ctr"/>
              <a:lstStyle/>
              <a:p>
                <a:pPr>
                  <a:defRPr sz="3000">
                    <a:solidFill>
                      <a:srgbClr val="FFFFFF"/>
                    </a:solidFill>
                  </a:defRPr>
                </a:pPr>
                <a:endParaRPr sz="2250" dirty="0"/>
              </a:p>
            </p:txBody>
          </p:sp>
          <p:sp>
            <p:nvSpPr>
              <p:cNvPr id="48" name="Circle">
                <a:extLst>
                  <a:ext uri="{FF2B5EF4-FFF2-40B4-BE49-F238E27FC236}">
                    <a16:creationId xmlns:a16="http://schemas.microsoft.com/office/drawing/2014/main" id="{556DF246-5BE6-482C-B6F0-1D183D507727}"/>
                  </a:ext>
                </a:extLst>
              </p:cNvPr>
              <p:cNvSpPr/>
              <p:nvPr/>
            </p:nvSpPr>
            <p:spPr>
              <a:xfrm>
                <a:off x="1351929" y="4459221"/>
                <a:ext cx="1448087" cy="1638334"/>
              </a:xfrm>
              <a:prstGeom prst="ellipse">
                <a:avLst/>
              </a:prstGeom>
              <a:solidFill>
                <a:schemeClr val="accent4"/>
              </a:solidFill>
              <a:ln w="12700">
                <a:miter lim="400000"/>
              </a:ln>
            </p:spPr>
            <p:txBody>
              <a:bodyPr lIns="28575" tIns="28575" rIns="28575" bIns="28575" anchor="ctr"/>
              <a:lstStyle/>
              <a:p>
                <a:pPr>
                  <a:defRPr sz="3000">
                    <a:solidFill>
                      <a:srgbClr val="FFFFFF"/>
                    </a:solidFill>
                  </a:defRPr>
                </a:pPr>
                <a:endParaRPr sz="2250" dirty="0"/>
              </a:p>
            </p:txBody>
          </p:sp>
          <p:pic>
            <p:nvPicPr>
              <p:cNvPr id="55" name="Graphic 54" descr="Gears">
                <a:extLst>
                  <a:ext uri="{FF2B5EF4-FFF2-40B4-BE49-F238E27FC236}">
                    <a16:creationId xmlns:a16="http://schemas.microsoft.com/office/drawing/2014/main" id="{4B04D685-DAB1-4DC4-A9C6-1463EE30DA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0982" y="2963878"/>
                <a:ext cx="709152" cy="802320"/>
              </a:xfrm>
              <a:prstGeom prst="rect">
                <a:avLst/>
              </a:prstGeom>
            </p:spPr>
          </p:pic>
          <p:pic>
            <p:nvPicPr>
              <p:cNvPr id="56" name="Graphic 55" descr="Lightbulb">
                <a:extLst>
                  <a:ext uri="{FF2B5EF4-FFF2-40B4-BE49-F238E27FC236}">
                    <a16:creationId xmlns:a16="http://schemas.microsoft.com/office/drawing/2014/main" id="{FF10F1FC-310E-44FB-83D7-24E07AA727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82919" y="4761148"/>
                <a:ext cx="709152" cy="802320"/>
              </a:xfrm>
              <a:prstGeom prst="rect">
                <a:avLst/>
              </a:prstGeom>
            </p:spPr>
          </p:pic>
          <p:pic>
            <p:nvPicPr>
              <p:cNvPr id="57" name="Graphic 56" descr="Research">
                <a:extLst>
                  <a:ext uri="{FF2B5EF4-FFF2-40B4-BE49-F238E27FC236}">
                    <a16:creationId xmlns:a16="http://schemas.microsoft.com/office/drawing/2014/main" id="{AA5F7AF7-F062-43CF-81DE-294800AD5F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33804" y="2304762"/>
                <a:ext cx="709152" cy="802320"/>
              </a:xfrm>
              <a:prstGeom prst="rect">
                <a:avLst/>
              </a:prstGeom>
            </p:spPr>
          </p:pic>
          <p:pic>
            <p:nvPicPr>
              <p:cNvPr id="58" name="Graphic 57" descr="Bullseye">
                <a:extLst>
                  <a:ext uri="{FF2B5EF4-FFF2-40B4-BE49-F238E27FC236}">
                    <a16:creationId xmlns:a16="http://schemas.microsoft.com/office/drawing/2014/main" id="{83D53371-23E6-4132-8E4C-CF8C83CE5E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82108" y="4716950"/>
                <a:ext cx="709152" cy="802320"/>
              </a:xfrm>
              <a:prstGeom prst="rect">
                <a:avLst/>
              </a:prstGeom>
            </p:spPr>
          </p:pic>
          <p:pic>
            <p:nvPicPr>
              <p:cNvPr id="59" name="Graphic 58" descr="Stopwatch">
                <a:extLst>
                  <a:ext uri="{FF2B5EF4-FFF2-40B4-BE49-F238E27FC236}">
                    <a16:creationId xmlns:a16="http://schemas.microsoft.com/office/drawing/2014/main" id="{43CDE45B-5950-4846-8275-3A283CBC235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17626" y="2989944"/>
                <a:ext cx="709152" cy="802320"/>
              </a:xfrm>
              <a:prstGeom prst="rect">
                <a:avLst/>
              </a:prstGeom>
            </p:spPr>
          </p:pic>
        </p:grpSp>
        <p:sp>
          <p:nvSpPr>
            <p:cNvPr id="61" name="Freeform: Shape 60">
              <a:extLst>
                <a:ext uri="{FF2B5EF4-FFF2-40B4-BE49-F238E27FC236}">
                  <a16:creationId xmlns:a16="http://schemas.microsoft.com/office/drawing/2014/main" id="{4DE7E036-FA21-4E3D-A752-42A7F1C17F2D}"/>
                </a:ext>
              </a:extLst>
            </p:cNvPr>
            <p:cNvSpPr/>
            <p:nvPr/>
          </p:nvSpPr>
          <p:spPr>
            <a:xfrm>
              <a:off x="3994582" y="3157856"/>
              <a:ext cx="1386402" cy="721530"/>
            </a:xfrm>
            <a:custGeom>
              <a:avLst/>
              <a:gdLst>
                <a:gd name="connsiteX0" fmla="*/ 662471 w 1375881"/>
                <a:gd name="connsiteY0" fmla="*/ 0 h 632905"/>
                <a:gd name="connsiteX1" fmla="*/ 1370262 w 1375881"/>
                <a:gd name="connsiteY1" fmla="*/ 115913 h 632905"/>
                <a:gd name="connsiteX2" fmla="*/ 1375881 w 1375881"/>
                <a:gd name="connsiteY2" fmla="*/ 118140 h 632905"/>
                <a:gd name="connsiteX3" fmla="*/ 1352317 w 1375881"/>
                <a:gd name="connsiteY3" fmla="*/ 194048 h 632905"/>
                <a:gd name="connsiteX4" fmla="*/ 690235 w 1375881"/>
                <a:gd name="connsiteY4" fmla="*/ 632905 h 632905"/>
                <a:gd name="connsiteX5" fmla="*/ 28153 w 1375881"/>
                <a:gd name="connsiteY5" fmla="*/ 194048 h 632905"/>
                <a:gd name="connsiteX6" fmla="*/ 0 w 1375881"/>
                <a:gd name="connsiteY6" fmla="*/ 103354 h 632905"/>
                <a:gd name="connsiteX7" fmla="*/ 182945 w 1375881"/>
                <a:gd name="connsiteY7" fmla="*/ 52380 h 632905"/>
                <a:gd name="connsiteX8" fmla="*/ 662471 w 1375881"/>
                <a:gd name="connsiteY8" fmla="*/ 0 h 63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5881" h="632905">
                  <a:moveTo>
                    <a:pt x="662471" y="0"/>
                  </a:moveTo>
                  <a:cubicBezTo>
                    <a:pt x="908909" y="0"/>
                    <a:pt x="1146639" y="40581"/>
                    <a:pt x="1370262" y="115913"/>
                  </a:cubicBezTo>
                  <a:lnTo>
                    <a:pt x="1375881" y="118140"/>
                  </a:lnTo>
                  <a:lnTo>
                    <a:pt x="1352317" y="194048"/>
                  </a:lnTo>
                  <a:cubicBezTo>
                    <a:pt x="1243236" y="451946"/>
                    <a:pt x="987868" y="632905"/>
                    <a:pt x="690235" y="632905"/>
                  </a:cubicBezTo>
                  <a:cubicBezTo>
                    <a:pt x="392602" y="632905"/>
                    <a:pt x="137235" y="451946"/>
                    <a:pt x="28153" y="194048"/>
                  </a:cubicBezTo>
                  <a:lnTo>
                    <a:pt x="0" y="103354"/>
                  </a:lnTo>
                  <a:lnTo>
                    <a:pt x="182945" y="52380"/>
                  </a:lnTo>
                  <a:cubicBezTo>
                    <a:pt x="337833" y="18036"/>
                    <a:pt x="498207" y="0"/>
                    <a:pt x="662471" y="0"/>
                  </a:cubicBezTo>
                  <a:close/>
                </a:path>
              </a:pathLst>
            </a:custGeom>
            <a:solidFill>
              <a:schemeClr val="tx1">
                <a:alpha val="40000"/>
              </a:schemeClr>
            </a:solidFill>
            <a:ln w="12700">
              <a:miter lim="400000"/>
            </a:ln>
          </p:spPr>
          <p:txBody>
            <a:bodyPr wrap="square" lIns="28575" tIns="28575" rIns="28575" bIns="28575" anchor="ctr">
              <a:noAutofit/>
            </a:bodyPr>
            <a:lstStyle/>
            <a:p>
              <a:endParaRPr sz="2250" dirty="0">
                <a:solidFill>
                  <a:srgbClr val="FFFFFF"/>
                </a:solidFill>
              </a:endParaRPr>
            </a:p>
          </p:txBody>
        </p:sp>
        <p:sp>
          <p:nvSpPr>
            <p:cNvPr id="62" name="Freeform: Shape 61">
              <a:extLst>
                <a:ext uri="{FF2B5EF4-FFF2-40B4-BE49-F238E27FC236}">
                  <a16:creationId xmlns:a16="http://schemas.microsoft.com/office/drawing/2014/main" id="{FED5E777-7C82-4175-83A0-6272EC13AF3C}"/>
                </a:ext>
              </a:extLst>
            </p:cNvPr>
            <p:cNvSpPr/>
            <p:nvPr/>
          </p:nvSpPr>
          <p:spPr>
            <a:xfrm>
              <a:off x="2734539" y="3381908"/>
              <a:ext cx="1045774" cy="1061748"/>
            </a:xfrm>
            <a:custGeom>
              <a:avLst/>
              <a:gdLst>
                <a:gd name="connsiteX0" fmla="*/ 1002140 w 1037838"/>
                <a:gd name="connsiteY0" fmla="*/ 0 h 931334"/>
                <a:gd name="connsiteX1" fmla="*/ 1023240 w 1037838"/>
                <a:gd name="connsiteY1" fmla="*/ 67972 h 931334"/>
                <a:gd name="connsiteX2" fmla="*/ 1037838 w 1037838"/>
                <a:gd name="connsiteY2" fmla="*/ 212785 h 931334"/>
                <a:gd name="connsiteX3" fmla="*/ 319289 w 1037838"/>
                <a:gd name="connsiteY3" fmla="*/ 931334 h 931334"/>
                <a:gd name="connsiteX4" fmla="*/ 39597 w 1037838"/>
                <a:gd name="connsiteY4" fmla="*/ 874867 h 931334"/>
                <a:gd name="connsiteX5" fmla="*/ 0 w 1037838"/>
                <a:gd name="connsiteY5" fmla="*/ 853375 h 931334"/>
                <a:gd name="connsiteX6" fmla="*/ 77005 w 1037838"/>
                <a:gd name="connsiteY6" fmla="*/ 741763 h 931334"/>
                <a:gd name="connsiteX7" fmla="*/ 986810 w 1037838"/>
                <a:gd name="connsiteY7" fmla="*/ 6080 h 931334"/>
                <a:gd name="connsiteX8" fmla="*/ 1002140 w 1037838"/>
                <a:gd name="connsiteY8" fmla="*/ 0 h 93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838" h="931334">
                  <a:moveTo>
                    <a:pt x="1002140" y="0"/>
                  </a:moveTo>
                  <a:lnTo>
                    <a:pt x="1023240" y="67972"/>
                  </a:lnTo>
                  <a:cubicBezTo>
                    <a:pt x="1032811" y="114748"/>
                    <a:pt x="1037838" y="163180"/>
                    <a:pt x="1037838" y="212785"/>
                  </a:cubicBezTo>
                  <a:cubicBezTo>
                    <a:pt x="1037838" y="609629"/>
                    <a:pt x="716133" y="931334"/>
                    <a:pt x="319289" y="931334"/>
                  </a:cubicBezTo>
                  <a:cubicBezTo>
                    <a:pt x="220078" y="931334"/>
                    <a:pt x="125563" y="911228"/>
                    <a:pt x="39597" y="874867"/>
                  </a:cubicBezTo>
                  <a:lnTo>
                    <a:pt x="0" y="853375"/>
                  </a:lnTo>
                  <a:lnTo>
                    <a:pt x="77005" y="741763"/>
                  </a:lnTo>
                  <a:cubicBezTo>
                    <a:pt x="319428" y="423390"/>
                    <a:pt x="630998" y="169167"/>
                    <a:pt x="986810" y="6080"/>
                  </a:cubicBezTo>
                  <a:lnTo>
                    <a:pt x="1002140" y="0"/>
                  </a:lnTo>
                  <a:close/>
                </a:path>
              </a:pathLst>
            </a:custGeom>
            <a:solidFill>
              <a:schemeClr val="tx1">
                <a:alpha val="40000"/>
              </a:schemeClr>
            </a:solidFill>
            <a:ln w="12700">
              <a:miter lim="400000"/>
            </a:ln>
          </p:spPr>
          <p:txBody>
            <a:bodyPr wrap="square" lIns="28575" tIns="28575" rIns="28575" bIns="28575" anchor="ctr">
              <a:noAutofit/>
            </a:bodyPr>
            <a:lstStyle/>
            <a:p>
              <a:endParaRPr sz="2250" dirty="0">
                <a:solidFill>
                  <a:srgbClr val="FFFFFF"/>
                </a:solidFill>
              </a:endParaRPr>
            </a:p>
          </p:txBody>
        </p:sp>
        <p:sp>
          <p:nvSpPr>
            <p:cNvPr id="63" name="Freeform: Shape 62">
              <a:extLst>
                <a:ext uri="{FF2B5EF4-FFF2-40B4-BE49-F238E27FC236}">
                  <a16:creationId xmlns:a16="http://schemas.microsoft.com/office/drawing/2014/main" id="{C8012EAB-859F-4374-AD1F-7F9E7A195B61}"/>
                </a:ext>
              </a:extLst>
            </p:cNvPr>
            <p:cNvSpPr/>
            <p:nvPr/>
          </p:nvSpPr>
          <p:spPr>
            <a:xfrm>
              <a:off x="5548284" y="3383504"/>
              <a:ext cx="1043483" cy="1060153"/>
            </a:xfrm>
            <a:custGeom>
              <a:avLst/>
              <a:gdLst>
                <a:gd name="connsiteX0" fmla="*/ 35264 w 1035565"/>
                <a:gd name="connsiteY0" fmla="*/ 0 h 929935"/>
                <a:gd name="connsiteX1" fmla="*/ 47072 w 1035565"/>
                <a:gd name="connsiteY1" fmla="*/ 4681 h 929935"/>
                <a:gd name="connsiteX2" fmla="*/ 957625 w 1035565"/>
                <a:gd name="connsiteY2" fmla="*/ 740364 h 929935"/>
                <a:gd name="connsiteX3" fmla="*/ 1035565 w 1035565"/>
                <a:gd name="connsiteY3" fmla="*/ 853209 h 929935"/>
                <a:gd name="connsiteX4" fmla="*/ 998241 w 1035565"/>
                <a:gd name="connsiteY4" fmla="*/ 873468 h 929935"/>
                <a:gd name="connsiteX5" fmla="*/ 718549 w 1035565"/>
                <a:gd name="connsiteY5" fmla="*/ 929935 h 929935"/>
                <a:gd name="connsiteX6" fmla="*/ 0 w 1035565"/>
                <a:gd name="connsiteY6" fmla="*/ 211386 h 929935"/>
                <a:gd name="connsiteX7" fmla="*/ 14598 w 1035565"/>
                <a:gd name="connsiteY7" fmla="*/ 66573 h 929935"/>
                <a:gd name="connsiteX8" fmla="*/ 35264 w 1035565"/>
                <a:gd name="connsiteY8" fmla="*/ 0 h 92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565" h="929935">
                  <a:moveTo>
                    <a:pt x="35264" y="0"/>
                  </a:moveTo>
                  <a:lnTo>
                    <a:pt x="47072" y="4681"/>
                  </a:lnTo>
                  <a:cubicBezTo>
                    <a:pt x="403104" y="167768"/>
                    <a:pt x="714952" y="421991"/>
                    <a:pt x="957625" y="740364"/>
                  </a:cubicBezTo>
                  <a:lnTo>
                    <a:pt x="1035565" y="853209"/>
                  </a:lnTo>
                  <a:lnTo>
                    <a:pt x="998241" y="873468"/>
                  </a:lnTo>
                  <a:cubicBezTo>
                    <a:pt x="912275" y="909829"/>
                    <a:pt x="817760" y="929935"/>
                    <a:pt x="718549" y="929935"/>
                  </a:cubicBezTo>
                  <a:cubicBezTo>
                    <a:pt x="321705" y="929935"/>
                    <a:pt x="0" y="608230"/>
                    <a:pt x="0" y="211386"/>
                  </a:cubicBezTo>
                  <a:cubicBezTo>
                    <a:pt x="0" y="161781"/>
                    <a:pt x="5027" y="113349"/>
                    <a:pt x="14598" y="66573"/>
                  </a:cubicBezTo>
                  <a:lnTo>
                    <a:pt x="35264" y="0"/>
                  </a:lnTo>
                  <a:close/>
                </a:path>
              </a:pathLst>
            </a:custGeom>
            <a:solidFill>
              <a:schemeClr val="tx1">
                <a:alpha val="40000"/>
              </a:schemeClr>
            </a:solidFill>
            <a:ln w="12700">
              <a:miter lim="400000"/>
            </a:ln>
          </p:spPr>
          <p:txBody>
            <a:bodyPr wrap="square" lIns="28575" tIns="28575" rIns="28575" bIns="28575" anchor="ctr">
              <a:noAutofit/>
            </a:bodyPr>
            <a:lstStyle/>
            <a:p>
              <a:endParaRPr sz="2250" dirty="0">
                <a:solidFill>
                  <a:srgbClr val="FFFFFF"/>
                </a:solidFill>
              </a:endParaRPr>
            </a:p>
          </p:txBody>
        </p:sp>
        <p:sp>
          <p:nvSpPr>
            <p:cNvPr id="64" name="Freeform: Shape 63">
              <a:extLst>
                <a:ext uri="{FF2B5EF4-FFF2-40B4-BE49-F238E27FC236}">
                  <a16:creationId xmlns:a16="http://schemas.microsoft.com/office/drawing/2014/main" id="{7F174868-4AD6-48AF-80CD-82B0E413C300}"/>
                </a:ext>
              </a:extLst>
            </p:cNvPr>
            <p:cNvSpPr/>
            <p:nvPr/>
          </p:nvSpPr>
          <p:spPr>
            <a:xfrm>
              <a:off x="2266046" y="4676589"/>
              <a:ext cx="533970" cy="1388819"/>
            </a:xfrm>
            <a:custGeom>
              <a:avLst/>
              <a:gdLst>
                <a:gd name="connsiteX0" fmla="*/ 295473 w 529918"/>
                <a:gd name="connsiteY0" fmla="*/ 0 h 1218231"/>
                <a:gd name="connsiteX1" fmla="*/ 319460 w 529918"/>
                <a:gd name="connsiteY1" fmla="*/ 19791 h 1218231"/>
                <a:gd name="connsiteX2" fmla="*/ 529918 w 529918"/>
                <a:gd name="connsiteY2" fmla="*/ 527882 h 1218231"/>
                <a:gd name="connsiteX3" fmla="*/ 91061 w 529918"/>
                <a:gd name="connsiteY3" fmla="*/ 1189964 h 1218231"/>
                <a:gd name="connsiteX4" fmla="*/ 0 w 529918"/>
                <a:gd name="connsiteY4" fmla="*/ 1218231 h 1218231"/>
                <a:gd name="connsiteX5" fmla="*/ 10968 w 529918"/>
                <a:gd name="connsiteY5" fmla="*/ 982750 h 1218231"/>
                <a:gd name="connsiteX6" fmla="*/ 285820 w 529918"/>
                <a:gd name="connsiteY6" fmla="*/ 17221 h 1218231"/>
                <a:gd name="connsiteX7" fmla="*/ 295473 w 529918"/>
                <a:gd name="connsiteY7" fmla="*/ 0 h 121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18" h="1218231">
                  <a:moveTo>
                    <a:pt x="295473" y="0"/>
                  </a:moveTo>
                  <a:lnTo>
                    <a:pt x="319460" y="19791"/>
                  </a:lnTo>
                  <a:cubicBezTo>
                    <a:pt x="449492" y="149823"/>
                    <a:pt x="529918" y="329460"/>
                    <a:pt x="529918" y="527882"/>
                  </a:cubicBezTo>
                  <a:cubicBezTo>
                    <a:pt x="529918" y="825515"/>
                    <a:pt x="348959" y="1080883"/>
                    <a:pt x="91061" y="1189964"/>
                  </a:cubicBezTo>
                  <a:lnTo>
                    <a:pt x="0" y="1218231"/>
                  </a:lnTo>
                  <a:lnTo>
                    <a:pt x="10968" y="982750"/>
                  </a:lnTo>
                  <a:cubicBezTo>
                    <a:pt x="43455" y="635970"/>
                    <a:pt x="139323" y="309522"/>
                    <a:pt x="285820" y="17221"/>
                  </a:cubicBezTo>
                  <a:lnTo>
                    <a:pt x="295473" y="0"/>
                  </a:lnTo>
                  <a:close/>
                </a:path>
              </a:pathLst>
            </a:custGeom>
            <a:solidFill>
              <a:schemeClr val="tx1">
                <a:alpha val="40000"/>
              </a:schemeClr>
            </a:solidFill>
            <a:ln w="12700">
              <a:miter lim="400000"/>
            </a:ln>
          </p:spPr>
          <p:txBody>
            <a:bodyPr wrap="square" lIns="28575" tIns="28575" rIns="28575" bIns="28575" anchor="ctr">
              <a:noAutofit/>
            </a:bodyPr>
            <a:lstStyle/>
            <a:p>
              <a:endParaRPr sz="2250" dirty="0">
                <a:solidFill>
                  <a:srgbClr val="FFFFFF"/>
                </a:solidFill>
              </a:endParaRPr>
            </a:p>
          </p:txBody>
        </p:sp>
        <p:sp>
          <p:nvSpPr>
            <p:cNvPr id="65" name="Freeform: Shape 64">
              <a:extLst>
                <a:ext uri="{FF2B5EF4-FFF2-40B4-BE49-F238E27FC236}">
                  <a16:creationId xmlns:a16="http://schemas.microsoft.com/office/drawing/2014/main" id="{F6E908E0-553F-468D-A9D7-796A006117C6}"/>
                </a:ext>
              </a:extLst>
            </p:cNvPr>
            <p:cNvSpPr/>
            <p:nvPr/>
          </p:nvSpPr>
          <p:spPr>
            <a:xfrm>
              <a:off x="6528578" y="4678474"/>
              <a:ext cx="531351" cy="1386014"/>
            </a:xfrm>
            <a:custGeom>
              <a:avLst/>
              <a:gdLst>
                <a:gd name="connsiteX0" fmla="*/ 232439 w 527319"/>
                <a:gd name="connsiteY0" fmla="*/ 0 h 1215770"/>
                <a:gd name="connsiteX1" fmla="*/ 241174 w 527319"/>
                <a:gd name="connsiteY1" fmla="*/ 15566 h 1215770"/>
                <a:gd name="connsiteX2" fmla="*/ 516372 w 527319"/>
                <a:gd name="connsiteY2" fmla="*/ 981095 h 1215770"/>
                <a:gd name="connsiteX3" fmla="*/ 527319 w 527319"/>
                <a:gd name="connsiteY3" fmla="*/ 1215770 h 1215770"/>
                <a:gd name="connsiteX4" fmla="*/ 438857 w 527319"/>
                <a:gd name="connsiteY4" fmla="*/ 1188309 h 1215770"/>
                <a:gd name="connsiteX5" fmla="*/ 0 w 527319"/>
                <a:gd name="connsiteY5" fmla="*/ 526227 h 1215770"/>
                <a:gd name="connsiteX6" fmla="*/ 210458 w 527319"/>
                <a:gd name="connsiteY6" fmla="*/ 18136 h 1215770"/>
                <a:gd name="connsiteX7" fmla="*/ 232439 w 527319"/>
                <a:gd name="connsiteY7" fmla="*/ 0 h 121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319" h="1215770">
                  <a:moveTo>
                    <a:pt x="232439" y="0"/>
                  </a:moveTo>
                  <a:lnTo>
                    <a:pt x="241174" y="15566"/>
                  </a:lnTo>
                  <a:cubicBezTo>
                    <a:pt x="387842" y="307867"/>
                    <a:pt x="483840" y="634315"/>
                    <a:pt x="516372" y="981095"/>
                  </a:cubicBezTo>
                  <a:lnTo>
                    <a:pt x="527319" y="1215770"/>
                  </a:lnTo>
                  <a:lnTo>
                    <a:pt x="438857" y="1188309"/>
                  </a:lnTo>
                  <a:cubicBezTo>
                    <a:pt x="180959" y="1079228"/>
                    <a:pt x="0" y="823860"/>
                    <a:pt x="0" y="526227"/>
                  </a:cubicBezTo>
                  <a:cubicBezTo>
                    <a:pt x="0" y="327805"/>
                    <a:pt x="80426" y="148168"/>
                    <a:pt x="210458" y="18136"/>
                  </a:cubicBezTo>
                  <a:lnTo>
                    <a:pt x="232439" y="0"/>
                  </a:lnTo>
                  <a:close/>
                </a:path>
              </a:pathLst>
            </a:custGeom>
            <a:solidFill>
              <a:schemeClr val="tx1">
                <a:alpha val="40000"/>
              </a:schemeClr>
            </a:solidFill>
            <a:ln w="12700">
              <a:miter lim="400000"/>
            </a:ln>
          </p:spPr>
          <p:txBody>
            <a:bodyPr wrap="square" lIns="28575" tIns="28575" rIns="28575" bIns="28575" anchor="ctr">
              <a:noAutofit/>
            </a:bodyPr>
            <a:lstStyle/>
            <a:p>
              <a:endParaRPr sz="2250" dirty="0">
                <a:solidFill>
                  <a:srgbClr val="FFFFFF"/>
                </a:solidFill>
              </a:endParaRPr>
            </a:p>
          </p:txBody>
        </p:sp>
        <p:sp>
          <p:nvSpPr>
            <p:cNvPr id="54" name="Shape">
              <a:extLst>
                <a:ext uri="{FF2B5EF4-FFF2-40B4-BE49-F238E27FC236}">
                  <a16:creationId xmlns:a16="http://schemas.microsoft.com/office/drawing/2014/main" id="{6BB4E8A6-BE10-478D-88B5-91AB5E21551E}"/>
                </a:ext>
              </a:extLst>
            </p:cNvPr>
            <p:cNvSpPr/>
            <p:nvPr/>
          </p:nvSpPr>
          <p:spPr>
            <a:xfrm>
              <a:off x="2263430" y="3389051"/>
              <a:ext cx="4796571" cy="2712398"/>
            </a:xfrm>
            <a:custGeom>
              <a:avLst/>
              <a:gdLst/>
              <a:ahLst/>
              <a:cxnLst>
                <a:cxn ang="0">
                  <a:pos x="wd2" y="hd2"/>
                </a:cxn>
                <a:cxn ang="5400000">
                  <a:pos x="wd2" y="hd2"/>
                </a:cxn>
                <a:cxn ang="10800000">
                  <a:pos x="wd2" y="hd2"/>
                </a:cxn>
                <a:cxn ang="16200000">
                  <a:pos x="wd2" y="hd2"/>
                </a:cxn>
              </a:cxnLst>
              <a:rect l="0" t="0" r="r" b="b"/>
              <a:pathLst>
                <a:path w="21600" h="21600" extrusionOk="0">
                  <a:moveTo>
                    <a:pt x="10796" y="0"/>
                  </a:moveTo>
                  <a:cubicBezTo>
                    <a:pt x="4833" y="0"/>
                    <a:pt x="0" y="9669"/>
                    <a:pt x="0" y="21600"/>
                  </a:cubicBezTo>
                  <a:lnTo>
                    <a:pt x="21600" y="21600"/>
                  </a:lnTo>
                  <a:cubicBezTo>
                    <a:pt x="21600" y="9669"/>
                    <a:pt x="16760" y="0"/>
                    <a:pt x="10796" y="0"/>
                  </a:cubicBezTo>
                  <a:close/>
                </a:path>
              </a:pathLst>
            </a:custGeom>
            <a:solidFill>
              <a:srgbClr val="FFFFFF"/>
            </a:solidFill>
            <a:ln w="12700">
              <a:miter lim="400000"/>
            </a:ln>
            <a:effectLst/>
          </p:spPr>
          <p:txBody>
            <a:bodyPr lIns="28575" tIns="28575" rIns="28575" bIns="28575" anchor="ctr"/>
            <a:lstStyle/>
            <a:p>
              <a:pPr>
                <a:defRPr sz="3000">
                  <a:solidFill>
                    <a:srgbClr val="FFFFFF"/>
                  </a:solidFill>
                </a:defRPr>
              </a:pPr>
              <a:endParaRPr sz="2250" dirty="0"/>
            </a:p>
          </p:txBody>
        </p:sp>
      </p:grpSp>
      <p:sp>
        <p:nvSpPr>
          <p:cNvPr id="37" name="Shape 107">
            <a:extLst>
              <a:ext uri="{FF2B5EF4-FFF2-40B4-BE49-F238E27FC236}">
                <a16:creationId xmlns:a16="http://schemas.microsoft.com/office/drawing/2014/main" id="{3808D8F0-0FBD-498E-A6CB-14BA80477C1A}"/>
              </a:ext>
            </a:extLst>
          </p:cNvPr>
          <p:cNvSpPr txBox="1">
            <a:spLocks/>
          </p:cNvSpPr>
          <p:nvPr/>
        </p:nvSpPr>
        <p:spPr>
          <a:xfrm>
            <a:off x="255548" y="285227"/>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200" b="1" i="1" dirty="0">
                <a:solidFill>
                  <a:srgbClr val="EC0A40"/>
                </a:solidFill>
                <a:latin typeface="Raleway"/>
                <a:ea typeface="Lato"/>
                <a:cs typeface="Lato"/>
                <a:sym typeface="Lato"/>
              </a:rPr>
              <a:t>Aydınlatma Metni</a:t>
            </a:r>
            <a:endParaRPr lang="en" sz="3200" b="1" i="1" dirty="0">
              <a:solidFill>
                <a:srgbClr val="EC0A40"/>
              </a:solidFill>
              <a:latin typeface="Raleway"/>
              <a:ea typeface="Lato"/>
              <a:cs typeface="Lato"/>
            </a:endParaRPr>
          </a:p>
        </p:txBody>
      </p:sp>
      <p:pic>
        <p:nvPicPr>
          <p:cNvPr id="38" name="Resim 37" descr="ışık içeren bir resim&#10;&#10;Açıklama otomatik olarak oluşturuldu">
            <a:extLst>
              <a:ext uri="{FF2B5EF4-FFF2-40B4-BE49-F238E27FC236}">
                <a16:creationId xmlns:a16="http://schemas.microsoft.com/office/drawing/2014/main" id="{6A4512E0-B98B-422A-82D8-6C5EAA2670BB}"/>
              </a:ext>
            </a:extLst>
          </p:cNvPr>
          <p:cNvPicPr>
            <a:picLocks noChangeAspect="1"/>
          </p:cNvPicPr>
          <p:nvPr/>
        </p:nvPicPr>
        <p:blipFill>
          <a:blip r:embed="rId13"/>
          <a:stretch>
            <a:fillRect/>
          </a:stretch>
        </p:blipFill>
        <p:spPr>
          <a:xfrm>
            <a:off x="3902382" y="4069711"/>
            <a:ext cx="1375881" cy="2325988"/>
          </a:xfrm>
          <a:prstGeom prst="rect">
            <a:avLst/>
          </a:prstGeom>
        </p:spPr>
      </p:pic>
      <p:sp>
        <p:nvSpPr>
          <p:cNvPr id="39" name="TextBox 109">
            <a:extLst>
              <a:ext uri="{FF2B5EF4-FFF2-40B4-BE49-F238E27FC236}">
                <a16:creationId xmlns:a16="http://schemas.microsoft.com/office/drawing/2014/main" id="{CA7DB356-489F-48C0-BDD9-57D8DAB5CA64}"/>
              </a:ext>
            </a:extLst>
          </p:cNvPr>
          <p:cNvSpPr txBox="1"/>
          <p:nvPr/>
        </p:nvSpPr>
        <p:spPr>
          <a:xfrm>
            <a:off x="6957192" y="4319063"/>
            <a:ext cx="1846942" cy="646331"/>
          </a:xfrm>
          <a:prstGeom prst="rect">
            <a:avLst/>
          </a:prstGeom>
          <a:noFill/>
        </p:spPr>
        <p:txBody>
          <a:bodyPr wrap="square" lIns="0" rIns="0" rtlCol="0" anchor="ctr">
            <a:spAutoFit/>
          </a:bodyPr>
          <a:lstStyle/>
          <a:p>
            <a:pPr algn="ctr"/>
            <a:r>
              <a:rPr lang="tr-TR" sz="1800" b="1" dirty="0">
                <a:solidFill>
                  <a:schemeClr val="tx1"/>
                </a:solidFill>
              </a:rPr>
              <a:t>İlgili kişinin hakları</a:t>
            </a:r>
            <a:endParaRPr lang="en-US" sz="1800" b="1" dirty="0">
              <a:solidFill>
                <a:schemeClr val="tx1"/>
              </a:solidFill>
            </a:endParaRPr>
          </a:p>
        </p:txBody>
      </p:sp>
      <p:sp>
        <p:nvSpPr>
          <p:cNvPr id="40" name="TextBox 109">
            <a:extLst>
              <a:ext uri="{FF2B5EF4-FFF2-40B4-BE49-F238E27FC236}">
                <a16:creationId xmlns:a16="http://schemas.microsoft.com/office/drawing/2014/main" id="{9CBC64CE-D797-415A-A4D4-B2BA81841C82}"/>
              </a:ext>
            </a:extLst>
          </p:cNvPr>
          <p:cNvSpPr txBox="1"/>
          <p:nvPr/>
        </p:nvSpPr>
        <p:spPr>
          <a:xfrm>
            <a:off x="1154181" y="2139170"/>
            <a:ext cx="1846942" cy="923330"/>
          </a:xfrm>
          <a:prstGeom prst="rect">
            <a:avLst/>
          </a:prstGeom>
          <a:noFill/>
        </p:spPr>
        <p:txBody>
          <a:bodyPr wrap="square" lIns="0" rIns="0" rtlCol="0" anchor="ctr">
            <a:spAutoFit/>
          </a:bodyPr>
          <a:lstStyle/>
          <a:p>
            <a:pPr algn="ctr"/>
            <a:r>
              <a:rPr lang="tr-TR" sz="1800" b="1" dirty="0">
                <a:solidFill>
                  <a:schemeClr val="tx1"/>
                </a:solidFill>
              </a:rPr>
              <a:t>Veri toplamanın yöntemi ve hukuki sebebi</a:t>
            </a:r>
            <a:endParaRPr lang="en-US" sz="1800" b="1" dirty="0">
              <a:solidFill>
                <a:schemeClr val="tx1"/>
              </a:solidFill>
            </a:endParaRPr>
          </a:p>
        </p:txBody>
      </p:sp>
      <p:sp>
        <p:nvSpPr>
          <p:cNvPr id="42" name="TextBox 109">
            <a:extLst>
              <a:ext uri="{FF2B5EF4-FFF2-40B4-BE49-F238E27FC236}">
                <a16:creationId xmlns:a16="http://schemas.microsoft.com/office/drawing/2014/main" id="{A6D88476-788E-4BE7-8EE8-D0399D3A2D1E}"/>
              </a:ext>
            </a:extLst>
          </p:cNvPr>
          <p:cNvSpPr txBox="1"/>
          <p:nvPr/>
        </p:nvSpPr>
        <p:spPr>
          <a:xfrm>
            <a:off x="3032380" y="1452337"/>
            <a:ext cx="3126211" cy="646331"/>
          </a:xfrm>
          <a:prstGeom prst="rect">
            <a:avLst/>
          </a:prstGeom>
          <a:noFill/>
        </p:spPr>
        <p:txBody>
          <a:bodyPr wrap="square" lIns="0" rIns="0" rtlCol="0" anchor="ctr">
            <a:spAutoFit/>
          </a:bodyPr>
          <a:lstStyle/>
          <a:p>
            <a:pPr algn="ctr"/>
            <a:r>
              <a:rPr lang="tr-TR" sz="1800" b="1" dirty="0">
                <a:solidFill>
                  <a:schemeClr val="tx1"/>
                </a:solidFill>
              </a:rPr>
              <a:t>Veri sorumlusunun ve varsa temsilcisinin kimliği</a:t>
            </a:r>
            <a:endParaRPr lang="en-US" sz="1800" b="1" dirty="0">
              <a:solidFill>
                <a:schemeClr val="tx1"/>
              </a:solidFill>
            </a:endParaRPr>
          </a:p>
        </p:txBody>
      </p:sp>
      <p:sp>
        <p:nvSpPr>
          <p:cNvPr id="43" name="TextBox 109">
            <a:extLst>
              <a:ext uri="{FF2B5EF4-FFF2-40B4-BE49-F238E27FC236}">
                <a16:creationId xmlns:a16="http://schemas.microsoft.com/office/drawing/2014/main" id="{B1010982-D380-4AEB-897F-39214C5DFAFA}"/>
              </a:ext>
            </a:extLst>
          </p:cNvPr>
          <p:cNvSpPr txBox="1"/>
          <p:nvPr/>
        </p:nvSpPr>
        <p:spPr>
          <a:xfrm>
            <a:off x="590762" y="4105396"/>
            <a:ext cx="1846942" cy="646331"/>
          </a:xfrm>
          <a:prstGeom prst="rect">
            <a:avLst/>
          </a:prstGeom>
          <a:noFill/>
        </p:spPr>
        <p:txBody>
          <a:bodyPr wrap="square" lIns="0" rIns="0" rtlCol="0" anchor="ctr">
            <a:spAutoFit/>
          </a:bodyPr>
          <a:lstStyle/>
          <a:p>
            <a:pPr algn="ctr"/>
            <a:r>
              <a:rPr lang="tr-TR" sz="1800" b="1" dirty="0">
                <a:solidFill>
                  <a:schemeClr val="tx1"/>
                </a:solidFill>
              </a:rPr>
              <a:t>Veri işleme amacı</a:t>
            </a:r>
            <a:endParaRPr lang="en-US" sz="1800" b="1" dirty="0">
              <a:solidFill>
                <a:schemeClr val="tx1"/>
              </a:solidFill>
            </a:endParaRPr>
          </a:p>
        </p:txBody>
      </p:sp>
      <p:sp>
        <p:nvSpPr>
          <p:cNvPr id="49" name="TextBox 109">
            <a:extLst>
              <a:ext uri="{FF2B5EF4-FFF2-40B4-BE49-F238E27FC236}">
                <a16:creationId xmlns:a16="http://schemas.microsoft.com/office/drawing/2014/main" id="{F27A85AB-E0AC-4C93-8B0E-B6A3CBE1FAA4}"/>
              </a:ext>
            </a:extLst>
          </p:cNvPr>
          <p:cNvSpPr txBox="1"/>
          <p:nvPr/>
        </p:nvSpPr>
        <p:spPr>
          <a:xfrm>
            <a:off x="6391916" y="2360230"/>
            <a:ext cx="1776910" cy="1200329"/>
          </a:xfrm>
          <a:prstGeom prst="rect">
            <a:avLst/>
          </a:prstGeom>
          <a:noFill/>
        </p:spPr>
        <p:txBody>
          <a:bodyPr wrap="square" lIns="0" rIns="0" rtlCol="0" anchor="ctr">
            <a:spAutoFit/>
          </a:bodyPr>
          <a:lstStyle/>
          <a:p>
            <a:pPr algn="ctr"/>
            <a:r>
              <a:rPr lang="tr-TR" sz="1800" b="1" dirty="0">
                <a:solidFill>
                  <a:schemeClr val="tx1"/>
                </a:solidFill>
              </a:rPr>
              <a:t>Verilerin kimlere ve hangi amaçla aktarılabileceği</a:t>
            </a:r>
            <a:endParaRPr lang="en-US" sz="1800" b="1" dirty="0">
              <a:solidFill>
                <a:schemeClr val="tx1"/>
              </a:solidFill>
            </a:endParaRPr>
          </a:p>
        </p:txBody>
      </p:sp>
    </p:spTree>
    <p:extLst>
      <p:ext uri="{BB962C8B-B14F-4D97-AF65-F5344CB8AC3E}">
        <p14:creationId xmlns:p14="http://schemas.microsoft.com/office/powerpoint/2010/main" val="2053229304"/>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6BE1505-1BD5-4C48-97C4-673D7E4260E1}"/>
              </a:ext>
            </a:extLst>
          </p:cNvPr>
          <p:cNvSpPr/>
          <p:nvPr/>
        </p:nvSpPr>
        <p:spPr>
          <a:xfrm>
            <a:off x="4274655" y="2083045"/>
            <a:ext cx="627265" cy="587850"/>
          </a:xfrm>
          <a:prstGeom prst="rect">
            <a:avLst/>
          </a:prstGeom>
        </p:spPr>
        <p:txBody>
          <a:bodyPr wrap="none" anchor="ctr">
            <a:spAutoFit/>
          </a:bodyPr>
          <a:lstStyle/>
          <a:p>
            <a:pPr algn="ctr"/>
            <a:r>
              <a:rPr lang="en-US" sz="3600" b="1" dirty="0">
                <a:solidFill>
                  <a:prstClr val="white"/>
                </a:solidFill>
              </a:rPr>
              <a:t>01</a:t>
            </a:r>
            <a:endParaRPr lang="en-US" sz="1350" dirty="0"/>
          </a:p>
        </p:txBody>
      </p:sp>
      <p:sp>
        <p:nvSpPr>
          <p:cNvPr id="76" name="Rectangle 75">
            <a:extLst>
              <a:ext uri="{FF2B5EF4-FFF2-40B4-BE49-F238E27FC236}">
                <a16:creationId xmlns:a16="http://schemas.microsoft.com/office/drawing/2014/main" id="{CBC6328C-543F-4C92-AE88-D2A8505B4A45}"/>
              </a:ext>
            </a:extLst>
          </p:cNvPr>
          <p:cNvSpPr/>
          <p:nvPr/>
        </p:nvSpPr>
        <p:spPr>
          <a:xfrm>
            <a:off x="5270605" y="2515631"/>
            <a:ext cx="627265" cy="587850"/>
          </a:xfrm>
          <a:prstGeom prst="rect">
            <a:avLst/>
          </a:prstGeom>
        </p:spPr>
        <p:txBody>
          <a:bodyPr wrap="none" anchor="ctr">
            <a:spAutoFit/>
          </a:bodyPr>
          <a:lstStyle/>
          <a:p>
            <a:pPr algn="ctr"/>
            <a:r>
              <a:rPr lang="en-US" sz="3600" b="1" dirty="0">
                <a:solidFill>
                  <a:prstClr val="white"/>
                </a:solidFill>
              </a:rPr>
              <a:t>02</a:t>
            </a:r>
            <a:endParaRPr lang="en-US" sz="1350" dirty="0"/>
          </a:p>
        </p:txBody>
      </p:sp>
      <p:sp>
        <p:nvSpPr>
          <p:cNvPr id="87" name="Rectangle 86">
            <a:extLst>
              <a:ext uri="{FF2B5EF4-FFF2-40B4-BE49-F238E27FC236}">
                <a16:creationId xmlns:a16="http://schemas.microsoft.com/office/drawing/2014/main" id="{262CFF2D-B6F9-4EB7-A710-2CF232B94DE4}"/>
              </a:ext>
            </a:extLst>
          </p:cNvPr>
          <p:cNvSpPr/>
          <p:nvPr/>
        </p:nvSpPr>
        <p:spPr>
          <a:xfrm>
            <a:off x="5674137" y="3480388"/>
            <a:ext cx="627265" cy="587850"/>
          </a:xfrm>
          <a:prstGeom prst="rect">
            <a:avLst/>
          </a:prstGeom>
        </p:spPr>
        <p:txBody>
          <a:bodyPr wrap="none" anchor="ctr">
            <a:spAutoFit/>
          </a:bodyPr>
          <a:lstStyle/>
          <a:p>
            <a:pPr algn="ctr"/>
            <a:r>
              <a:rPr lang="en-US" sz="3600" b="1" dirty="0">
                <a:solidFill>
                  <a:prstClr val="white"/>
                </a:solidFill>
              </a:rPr>
              <a:t>03</a:t>
            </a:r>
            <a:endParaRPr lang="en-US" sz="1350" dirty="0"/>
          </a:p>
        </p:txBody>
      </p:sp>
      <p:sp>
        <p:nvSpPr>
          <p:cNvPr id="88" name="Rectangle 87">
            <a:extLst>
              <a:ext uri="{FF2B5EF4-FFF2-40B4-BE49-F238E27FC236}">
                <a16:creationId xmlns:a16="http://schemas.microsoft.com/office/drawing/2014/main" id="{CA02381F-C142-4BDC-9ED5-44D994243CAE}"/>
              </a:ext>
            </a:extLst>
          </p:cNvPr>
          <p:cNvSpPr/>
          <p:nvPr/>
        </p:nvSpPr>
        <p:spPr>
          <a:xfrm>
            <a:off x="5234917" y="4424864"/>
            <a:ext cx="627265" cy="587850"/>
          </a:xfrm>
          <a:prstGeom prst="rect">
            <a:avLst/>
          </a:prstGeom>
        </p:spPr>
        <p:txBody>
          <a:bodyPr wrap="none" anchor="ctr">
            <a:spAutoFit/>
          </a:bodyPr>
          <a:lstStyle/>
          <a:p>
            <a:pPr algn="ctr"/>
            <a:r>
              <a:rPr lang="en-US" sz="3600" b="1" dirty="0">
                <a:solidFill>
                  <a:prstClr val="white"/>
                </a:solidFill>
              </a:rPr>
              <a:t>04</a:t>
            </a:r>
            <a:endParaRPr lang="en-US" sz="1350" dirty="0"/>
          </a:p>
        </p:txBody>
      </p:sp>
      <p:sp>
        <p:nvSpPr>
          <p:cNvPr id="90" name="Rectangle 89">
            <a:extLst>
              <a:ext uri="{FF2B5EF4-FFF2-40B4-BE49-F238E27FC236}">
                <a16:creationId xmlns:a16="http://schemas.microsoft.com/office/drawing/2014/main" id="{0A9599E8-B1C5-4901-BC88-AD89709B247D}"/>
              </a:ext>
            </a:extLst>
          </p:cNvPr>
          <p:cNvSpPr/>
          <p:nvPr/>
        </p:nvSpPr>
        <p:spPr>
          <a:xfrm>
            <a:off x="3233590" y="4424864"/>
            <a:ext cx="627265" cy="587850"/>
          </a:xfrm>
          <a:prstGeom prst="rect">
            <a:avLst/>
          </a:prstGeom>
        </p:spPr>
        <p:txBody>
          <a:bodyPr wrap="none" anchor="ctr">
            <a:spAutoFit/>
          </a:bodyPr>
          <a:lstStyle/>
          <a:p>
            <a:pPr algn="ctr"/>
            <a:r>
              <a:rPr lang="en-US" sz="3600" b="1" dirty="0">
                <a:solidFill>
                  <a:prstClr val="white"/>
                </a:solidFill>
              </a:rPr>
              <a:t>06</a:t>
            </a:r>
            <a:endParaRPr lang="en-US" sz="1350" dirty="0"/>
          </a:p>
        </p:txBody>
      </p:sp>
      <p:pic>
        <p:nvPicPr>
          <p:cNvPr id="94" name="Graphic 93" descr="Hierarchy">
            <a:extLst>
              <a:ext uri="{FF2B5EF4-FFF2-40B4-BE49-F238E27FC236}">
                <a16:creationId xmlns:a16="http://schemas.microsoft.com/office/drawing/2014/main" id="{DA89A20A-7A21-4D4D-A803-85B7C50977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008" y="4728054"/>
            <a:ext cx="457326" cy="432843"/>
          </a:xfrm>
          <a:prstGeom prst="rect">
            <a:avLst/>
          </a:prstGeom>
        </p:spPr>
      </p:pic>
      <p:grpSp>
        <p:nvGrpSpPr>
          <p:cNvPr id="101" name="Group 100">
            <a:extLst>
              <a:ext uri="{FF2B5EF4-FFF2-40B4-BE49-F238E27FC236}">
                <a16:creationId xmlns:a16="http://schemas.microsoft.com/office/drawing/2014/main" id="{54D32CEE-7BF6-49D5-88C5-1D5D900779D1}"/>
              </a:ext>
            </a:extLst>
          </p:cNvPr>
          <p:cNvGrpSpPr/>
          <p:nvPr/>
        </p:nvGrpSpPr>
        <p:grpSpPr>
          <a:xfrm>
            <a:off x="790856" y="2677534"/>
            <a:ext cx="7203954" cy="461665"/>
            <a:chOff x="8921977" y="1312837"/>
            <a:chExt cx="2582462" cy="615553"/>
          </a:xfrm>
        </p:grpSpPr>
        <p:sp>
          <p:nvSpPr>
            <p:cNvPr id="102" name="TextBox 101">
              <a:extLst>
                <a:ext uri="{FF2B5EF4-FFF2-40B4-BE49-F238E27FC236}">
                  <a16:creationId xmlns:a16="http://schemas.microsoft.com/office/drawing/2014/main" id="{C736388D-3F1A-4261-B555-1F6A3301A691}"/>
                </a:ext>
              </a:extLst>
            </p:cNvPr>
            <p:cNvSpPr txBox="1"/>
            <p:nvPr/>
          </p:nvSpPr>
          <p:spPr>
            <a:xfrm>
              <a:off x="8921977" y="1312837"/>
              <a:ext cx="157169" cy="615553"/>
            </a:xfrm>
            <a:prstGeom prst="rect">
              <a:avLst/>
            </a:prstGeom>
            <a:noFill/>
          </p:spPr>
          <p:txBody>
            <a:bodyPr wrap="square" lIns="0" rIns="0" rtlCol="0" anchor="b">
              <a:spAutoFit/>
            </a:bodyPr>
            <a:lstStyle/>
            <a:p>
              <a:r>
                <a:rPr lang="tr-TR" sz="2400" b="1" cap="all" dirty="0">
                  <a:solidFill>
                    <a:schemeClr val="accent5"/>
                  </a:solidFill>
                </a:rPr>
                <a:t>03</a:t>
              </a:r>
              <a:endParaRPr lang="en-US" sz="2400" b="1" cap="all" dirty="0">
                <a:solidFill>
                  <a:schemeClr val="accent5"/>
                </a:solidFill>
              </a:endParaRPr>
            </a:p>
          </p:txBody>
        </p:sp>
        <p:sp>
          <p:nvSpPr>
            <p:cNvPr id="103" name="TextBox 102">
              <a:extLst>
                <a:ext uri="{FF2B5EF4-FFF2-40B4-BE49-F238E27FC236}">
                  <a16:creationId xmlns:a16="http://schemas.microsoft.com/office/drawing/2014/main" id="{6D4A9F39-33F2-41CB-8313-EE4AE28EDE35}"/>
                </a:ext>
              </a:extLst>
            </p:cNvPr>
            <p:cNvSpPr txBox="1"/>
            <p:nvPr/>
          </p:nvSpPr>
          <p:spPr>
            <a:xfrm>
              <a:off x="9067110" y="1382928"/>
              <a:ext cx="2437329" cy="451405"/>
            </a:xfrm>
            <a:prstGeom prst="rect">
              <a:avLst/>
            </a:prstGeom>
            <a:noFill/>
          </p:spPr>
          <p:txBody>
            <a:bodyPr wrap="square" lIns="0" rIns="0" rtlCol="0" anchor="t">
              <a:spAutoFit/>
            </a:bodyPr>
            <a:lstStyle/>
            <a:p>
              <a:pPr algn="just"/>
              <a:r>
                <a:rPr lang="tr-TR" sz="1600" dirty="0">
                  <a:solidFill>
                    <a:schemeClr val="tx1"/>
                  </a:solidFill>
                </a:rPr>
                <a:t>Kişisel verilerin aktarıldığı üçüncü kişileri bilme</a:t>
              </a:r>
              <a:endParaRPr lang="en-US" sz="1600" dirty="0">
                <a:solidFill>
                  <a:schemeClr val="tx1"/>
                </a:solidFill>
              </a:endParaRPr>
            </a:p>
          </p:txBody>
        </p:sp>
      </p:grpSp>
      <p:grpSp>
        <p:nvGrpSpPr>
          <p:cNvPr id="107" name="Group 106">
            <a:extLst>
              <a:ext uri="{FF2B5EF4-FFF2-40B4-BE49-F238E27FC236}">
                <a16:creationId xmlns:a16="http://schemas.microsoft.com/office/drawing/2014/main" id="{7802559F-A879-4388-B292-051D35CF2FBA}"/>
              </a:ext>
            </a:extLst>
          </p:cNvPr>
          <p:cNvGrpSpPr/>
          <p:nvPr/>
        </p:nvGrpSpPr>
        <p:grpSpPr>
          <a:xfrm>
            <a:off x="798479" y="1321618"/>
            <a:ext cx="7977990" cy="496199"/>
            <a:chOff x="8938064" y="1284552"/>
            <a:chExt cx="2991503" cy="615553"/>
          </a:xfrm>
        </p:grpSpPr>
        <p:sp>
          <p:nvSpPr>
            <p:cNvPr id="108" name="TextBox 107">
              <a:extLst>
                <a:ext uri="{FF2B5EF4-FFF2-40B4-BE49-F238E27FC236}">
                  <a16:creationId xmlns:a16="http://schemas.microsoft.com/office/drawing/2014/main" id="{55618204-7B56-4D35-A0AF-7E7FF258647E}"/>
                </a:ext>
              </a:extLst>
            </p:cNvPr>
            <p:cNvSpPr txBox="1"/>
            <p:nvPr/>
          </p:nvSpPr>
          <p:spPr>
            <a:xfrm>
              <a:off x="8938064" y="1284552"/>
              <a:ext cx="152781" cy="615553"/>
            </a:xfrm>
            <a:prstGeom prst="rect">
              <a:avLst/>
            </a:prstGeom>
            <a:noFill/>
          </p:spPr>
          <p:txBody>
            <a:bodyPr wrap="square" lIns="0" rIns="0" rtlCol="0" anchor="b">
              <a:spAutoFit/>
            </a:bodyPr>
            <a:lstStyle/>
            <a:p>
              <a:r>
                <a:rPr lang="tr-TR" sz="2400" b="1" cap="all" dirty="0">
                  <a:solidFill>
                    <a:srgbClr val="EC0A40"/>
                  </a:solidFill>
                </a:rPr>
                <a:t>01</a:t>
              </a:r>
              <a:endParaRPr lang="en-US" sz="2400" b="1" cap="all" dirty="0">
                <a:solidFill>
                  <a:srgbClr val="EC0A40"/>
                </a:solidFill>
              </a:endParaRPr>
            </a:p>
          </p:txBody>
        </p:sp>
        <p:sp>
          <p:nvSpPr>
            <p:cNvPr id="109" name="TextBox 108">
              <a:extLst>
                <a:ext uri="{FF2B5EF4-FFF2-40B4-BE49-F238E27FC236}">
                  <a16:creationId xmlns:a16="http://schemas.microsoft.com/office/drawing/2014/main" id="{93C8BB85-009B-4D99-9AC4-800D4D0DB72E}"/>
                </a:ext>
              </a:extLst>
            </p:cNvPr>
            <p:cNvSpPr txBox="1"/>
            <p:nvPr/>
          </p:nvSpPr>
          <p:spPr>
            <a:xfrm>
              <a:off x="9087015" y="1365561"/>
              <a:ext cx="2842552" cy="419989"/>
            </a:xfrm>
            <a:prstGeom prst="rect">
              <a:avLst/>
            </a:prstGeom>
            <a:noFill/>
          </p:spPr>
          <p:txBody>
            <a:bodyPr wrap="square" lIns="0" rIns="0" rtlCol="0" anchor="t">
              <a:spAutoFit/>
            </a:bodyPr>
            <a:lstStyle/>
            <a:p>
              <a:pPr algn="just"/>
              <a:r>
                <a:rPr lang="tr-TR" sz="1600" dirty="0">
                  <a:solidFill>
                    <a:schemeClr val="tx1"/>
                  </a:solidFill>
                </a:rPr>
                <a:t>Kişisel verisinin işlenip işlenmediğini öğrenme, aktarılmışsa bilgi talep etme</a:t>
              </a:r>
              <a:endParaRPr lang="en-US" sz="1600" dirty="0">
                <a:solidFill>
                  <a:schemeClr val="tx1"/>
                </a:solidFill>
              </a:endParaRPr>
            </a:p>
          </p:txBody>
        </p:sp>
      </p:grpSp>
      <p:grpSp>
        <p:nvGrpSpPr>
          <p:cNvPr id="113" name="Group 112">
            <a:extLst>
              <a:ext uri="{FF2B5EF4-FFF2-40B4-BE49-F238E27FC236}">
                <a16:creationId xmlns:a16="http://schemas.microsoft.com/office/drawing/2014/main" id="{A8B2DF68-DA99-40D3-BF4B-E211F08CF284}"/>
              </a:ext>
            </a:extLst>
          </p:cNvPr>
          <p:cNvGrpSpPr/>
          <p:nvPr/>
        </p:nvGrpSpPr>
        <p:grpSpPr>
          <a:xfrm>
            <a:off x="790417" y="3335707"/>
            <a:ext cx="6784551" cy="461665"/>
            <a:chOff x="8921977" y="1312837"/>
            <a:chExt cx="2521076" cy="615553"/>
          </a:xfrm>
        </p:grpSpPr>
        <p:sp>
          <p:nvSpPr>
            <p:cNvPr id="114" name="TextBox 113">
              <a:extLst>
                <a:ext uri="{FF2B5EF4-FFF2-40B4-BE49-F238E27FC236}">
                  <a16:creationId xmlns:a16="http://schemas.microsoft.com/office/drawing/2014/main" id="{EC6612E5-2891-4FA5-BEA8-27F04EF78632}"/>
                </a:ext>
              </a:extLst>
            </p:cNvPr>
            <p:cNvSpPr txBox="1"/>
            <p:nvPr/>
          </p:nvSpPr>
          <p:spPr>
            <a:xfrm>
              <a:off x="8921977" y="1312837"/>
              <a:ext cx="157396" cy="615553"/>
            </a:xfrm>
            <a:prstGeom prst="rect">
              <a:avLst/>
            </a:prstGeom>
            <a:noFill/>
          </p:spPr>
          <p:txBody>
            <a:bodyPr wrap="square" lIns="0" rIns="0" rtlCol="0" anchor="b">
              <a:spAutoFit/>
            </a:bodyPr>
            <a:lstStyle/>
            <a:p>
              <a:r>
                <a:rPr lang="tr-TR" sz="2400" b="1" cap="all" dirty="0">
                  <a:solidFill>
                    <a:srgbClr val="FFC000"/>
                  </a:solidFill>
                </a:rPr>
                <a:t>04</a:t>
              </a:r>
              <a:endParaRPr lang="en-US" sz="2400" b="1" cap="all" dirty="0">
                <a:solidFill>
                  <a:srgbClr val="FFC000"/>
                </a:solidFill>
              </a:endParaRPr>
            </a:p>
          </p:txBody>
        </p:sp>
        <p:sp>
          <p:nvSpPr>
            <p:cNvPr id="115" name="TextBox 114">
              <a:extLst>
                <a:ext uri="{FF2B5EF4-FFF2-40B4-BE49-F238E27FC236}">
                  <a16:creationId xmlns:a16="http://schemas.microsoft.com/office/drawing/2014/main" id="{8A44500B-D851-4860-A515-2C976B044E0A}"/>
                </a:ext>
              </a:extLst>
            </p:cNvPr>
            <p:cNvSpPr txBox="1"/>
            <p:nvPr/>
          </p:nvSpPr>
          <p:spPr>
            <a:xfrm>
              <a:off x="9076377" y="1379345"/>
              <a:ext cx="2366676" cy="451405"/>
            </a:xfrm>
            <a:prstGeom prst="rect">
              <a:avLst/>
            </a:prstGeom>
            <a:noFill/>
          </p:spPr>
          <p:txBody>
            <a:bodyPr wrap="square" lIns="0" rIns="0" rtlCol="0" anchor="t">
              <a:spAutoFit/>
            </a:bodyPr>
            <a:lstStyle/>
            <a:p>
              <a:pPr algn="just"/>
              <a:r>
                <a:rPr lang="tr-TR" sz="1600" dirty="0">
                  <a:solidFill>
                    <a:schemeClr val="tx1"/>
                  </a:solidFill>
                </a:rPr>
                <a:t>Eksik veya yanlış işlenen verilerin düzeltilmesini isteme</a:t>
              </a:r>
              <a:endParaRPr lang="en-US" sz="1600" dirty="0">
                <a:solidFill>
                  <a:schemeClr val="tx1"/>
                </a:solidFill>
              </a:endParaRPr>
            </a:p>
          </p:txBody>
        </p:sp>
      </p:grpSp>
      <p:grpSp>
        <p:nvGrpSpPr>
          <p:cNvPr id="122" name="Group 121">
            <a:extLst>
              <a:ext uri="{FF2B5EF4-FFF2-40B4-BE49-F238E27FC236}">
                <a16:creationId xmlns:a16="http://schemas.microsoft.com/office/drawing/2014/main" id="{3F861DD9-E61F-447A-9471-475A0E7BDE4A}"/>
              </a:ext>
            </a:extLst>
          </p:cNvPr>
          <p:cNvGrpSpPr/>
          <p:nvPr/>
        </p:nvGrpSpPr>
        <p:grpSpPr>
          <a:xfrm>
            <a:off x="780173" y="2007897"/>
            <a:ext cx="8254073" cy="461665"/>
            <a:chOff x="8933080" y="1312837"/>
            <a:chExt cx="3020310" cy="615554"/>
          </a:xfrm>
        </p:grpSpPr>
        <p:sp>
          <p:nvSpPr>
            <p:cNvPr id="123" name="TextBox 122">
              <a:extLst>
                <a:ext uri="{FF2B5EF4-FFF2-40B4-BE49-F238E27FC236}">
                  <a16:creationId xmlns:a16="http://schemas.microsoft.com/office/drawing/2014/main" id="{FB10915C-4E79-4846-AB82-1D02F5B27650}"/>
                </a:ext>
              </a:extLst>
            </p:cNvPr>
            <p:cNvSpPr txBox="1"/>
            <p:nvPr/>
          </p:nvSpPr>
          <p:spPr>
            <a:xfrm>
              <a:off x="8933080" y="1312837"/>
              <a:ext cx="149093" cy="615554"/>
            </a:xfrm>
            <a:prstGeom prst="rect">
              <a:avLst/>
            </a:prstGeom>
            <a:noFill/>
          </p:spPr>
          <p:txBody>
            <a:bodyPr wrap="square" lIns="0" rIns="0" rtlCol="0" anchor="b">
              <a:spAutoFit/>
            </a:bodyPr>
            <a:lstStyle/>
            <a:p>
              <a:r>
                <a:rPr lang="tr-TR" sz="2400" b="1" cap="all" dirty="0">
                  <a:solidFill>
                    <a:schemeClr val="accent1"/>
                  </a:solidFill>
                </a:rPr>
                <a:t>02</a:t>
              </a:r>
              <a:endParaRPr lang="en-US" sz="2400" b="1" cap="all" dirty="0">
                <a:solidFill>
                  <a:schemeClr val="accent1"/>
                </a:solidFill>
              </a:endParaRPr>
            </a:p>
          </p:txBody>
        </p:sp>
        <p:sp>
          <p:nvSpPr>
            <p:cNvPr id="124" name="TextBox 123">
              <a:extLst>
                <a:ext uri="{FF2B5EF4-FFF2-40B4-BE49-F238E27FC236}">
                  <a16:creationId xmlns:a16="http://schemas.microsoft.com/office/drawing/2014/main" id="{47B7563C-DB6D-47FF-8ED5-9DE6F4B9E15A}"/>
                </a:ext>
              </a:extLst>
            </p:cNvPr>
            <p:cNvSpPr txBox="1"/>
            <p:nvPr/>
          </p:nvSpPr>
          <p:spPr>
            <a:xfrm>
              <a:off x="9088871" y="1425762"/>
              <a:ext cx="2864519" cy="451406"/>
            </a:xfrm>
            <a:prstGeom prst="rect">
              <a:avLst/>
            </a:prstGeom>
            <a:noFill/>
          </p:spPr>
          <p:txBody>
            <a:bodyPr wrap="square" lIns="0" rIns="0" rtlCol="0" anchor="t">
              <a:spAutoFit/>
            </a:bodyPr>
            <a:lstStyle/>
            <a:p>
              <a:pPr algn="just"/>
              <a:r>
                <a:rPr lang="tr-TR" sz="1600" dirty="0">
                  <a:solidFill>
                    <a:schemeClr val="tx1"/>
                  </a:solidFill>
                </a:rPr>
                <a:t>Kişisel verinin işlenme amacını ve amacına uygun kullanılıp kullanılmadığını öğrenme</a:t>
              </a:r>
              <a:r>
                <a:rPr lang="en-US" sz="1600" dirty="0">
                  <a:solidFill>
                    <a:schemeClr val="tx1"/>
                  </a:solidFill>
                </a:rPr>
                <a:t> </a:t>
              </a:r>
            </a:p>
          </p:txBody>
        </p:sp>
      </p:grpSp>
      <p:sp>
        <p:nvSpPr>
          <p:cNvPr id="55" name="Shape 107">
            <a:extLst>
              <a:ext uri="{FF2B5EF4-FFF2-40B4-BE49-F238E27FC236}">
                <a16:creationId xmlns:a16="http://schemas.microsoft.com/office/drawing/2014/main" id="{82596EFC-6664-41CE-8294-C4614977B48E}"/>
              </a:ext>
            </a:extLst>
          </p:cNvPr>
          <p:cNvSpPr txBox="1">
            <a:spLocks/>
          </p:cNvSpPr>
          <p:nvPr/>
        </p:nvSpPr>
        <p:spPr>
          <a:xfrm>
            <a:off x="255548" y="285227"/>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200" b="1" i="1" dirty="0">
                <a:solidFill>
                  <a:srgbClr val="EC0A40"/>
                </a:solidFill>
                <a:latin typeface="Raleway"/>
                <a:ea typeface="Lato"/>
                <a:cs typeface="Lato"/>
                <a:sym typeface="Lato"/>
              </a:rPr>
              <a:t>İlgili Kişinin Hakları</a:t>
            </a:r>
            <a:endParaRPr lang="en" sz="3200" b="1" i="1" dirty="0">
              <a:solidFill>
                <a:srgbClr val="EC0A40"/>
              </a:solidFill>
              <a:latin typeface="Raleway"/>
              <a:ea typeface="Lato"/>
              <a:cs typeface="Lato"/>
            </a:endParaRPr>
          </a:p>
        </p:txBody>
      </p:sp>
      <p:pic>
        <p:nvPicPr>
          <p:cNvPr id="7" name="Grafik 6" descr="Bilgi">
            <a:extLst>
              <a:ext uri="{FF2B5EF4-FFF2-40B4-BE49-F238E27FC236}">
                <a16:creationId xmlns:a16="http://schemas.microsoft.com/office/drawing/2014/main" id="{74609EE3-E3AE-4F7D-B0A3-CDF2A7A6C5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8731" y="1404581"/>
            <a:ext cx="407447" cy="375874"/>
          </a:xfrm>
          <a:prstGeom prst="rect">
            <a:avLst/>
          </a:prstGeom>
        </p:spPr>
      </p:pic>
      <p:pic>
        <p:nvPicPr>
          <p:cNvPr id="9" name="Grafik 8" descr="Bir grup erkek">
            <a:extLst>
              <a:ext uri="{FF2B5EF4-FFF2-40B4-BE49-F238E27FC236}">
                <a16:creationId xmlns:a16="http://schemas.microsoft.com/office/drawing/2014/main" id="{7401EAF7-F4F7-4CF8-BFF0-DA0B9FF731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1946" y="2748385"/>
            <a:ext cx="416274" cy="416274"/>
          </a:xfrm>
          <a:prstGeom prst="rect">
            <a:avLst/>
          </a:prstGeom>
        </p:spPr>
      </p:pic>
      <p:pic>
        <p:nvPicPr>
          <p:cNvPr id="11" name="Grafik 10" descr="Araçlar">
            <a:extLst>
              <a:ext uri="{FF2B5EF4-FFF2-40B4-BE49-F238E27FC236}">
                <a16:creationId xmlns:a16="http://schemas.microsoft.com/office/drawing/2014/main" id="{A31A66C9-63A0-460C-9D46-5CFC1C5E8B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0326" y="3362233"/>
            <a:ext cx="419513" cy="419513"/>
          </a:xfrm>
          <a:prstGeom prst="rect">
            <a:avLst/>
          </a:prstGeom>
        </p:spPr>
      </p:pic>
      <p:pic>
        <p:nvPicPr>
          <p:cNvPr id="13" name="Grafik 12" descr="Hedef">
            <a:extLst>
              <a:ext uri="{FF2B5EF4-FFF2-40B4-BE49-F238E27FC236}">
                <a16:creationId xmlns:a16="http://schemas.microsoft.com/office/drawing/2014/main" id="{2CB0A62F-1FD0-4BA3-ACC5-5B105B9BDF9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8901" y="2112291"/>
            <a:ext cx="469441" cy="469441"/>
          </a:xfrm>
          <a:prstGeom prst="rect">
            <a:avLst/>
          </a:prstGeom>
        </p:spPr>
      </p:pic>
      <p:pic>
        <p:nvPicPr>
          <p:cNvPr id="15" name="Grafik 14" descr="Silgi">
            <a:extLst>
              <a:ext uri="{FF2B5EF4-FFF2-40B4-BE49-F238E27FC236}">
                <a16:creationId xmlns:a16="http://schemas.microsoft.com/office/drawing/2014/main" id="{4E75386F-1F8B-4B08-A8DA-8DDF3DAEDEB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8901" y="3989559"/>
            <a:ext cx="527103" cy="527103"/>
          </a:xfrm>
          <a:prstGeom prst="rect">
            <a:avLst/>
          </a:prstGeom>
        </p:spPr>
      </p:pic>
      <p:pic>
        <p:nvPicPr>
          <p:cNvPr id="17" name="Grafik 16" descr="Tahriş edici">
            <a:extLst>
              <a:ext uri="{FF2B5EF4-FFF2-40B4-BE49-F238E27FC236}">
                <a16:creationId xmlns:a16="http://schemas.microsoft.com/office/drawing/2014/main" id="{A621D6E2-5778-4FA7-A093-A9AB9D34936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0145" y="5427381"/>
            <a:ext cx="541051" cy="541051"/>
          </a:xfrm>
          <a:prstGeom prst="rect">
            <a:avLst/>
          </a:prstGeom>
        </p:spPr>
      </p:pic>
      <p:pic>
        <p:nvPicPr>
          <p:cNvPr id="19" name="Grafik 18" descr="Madeni paralar">
            <a:extLst>
              <a:ext uri="{FF2B5EF4-FFF2-40B4-BE49-F238E27FC236}">
                <a16:creationId xmlns:a16="http://schemas.microsoft.com/office/drawing/2014/main" id="{1ECE15ED-1D22-483F-9309-6F8678DBB97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59375" y="5977014"/>
            <a:ext cx="546154" cy="546154"/>
          </a:xfrm>
          <a:prstGeom prst="rect">
            <a:avLst/>
          </a:prstGeom>
        </p:spPr>
      </p:pic>
      <p:grpSp>
        <p:nvGrpSpPr>
          <p:cNvPr id="70" name="Group 112">
            <a:extLst>
              <a:ext uri="{FF2B5EF4-FFF2-40B4-BE49-F238E27FC236}">
                <a16:creationId xmlns:a16="http://schemas.microsoft.com/office/drawing/2014/main" id="{B4F48621-772B-4DC9-91A7-6382D61B928C}"/>
              </a:ext>
            </a:extLst>
          </p:cNvPr>
          <p:cNvGrpSpPr/>
          <p:nvPr/>
        </p:nvGrpSpPr>
        <p:grpSpPr>
          <a:xfrm>
            <a:off x="780173" y="4040464"/>
            <a:ext cx="6784551" cy="461665"/>
            <a:chOff x="8921977" y="1312837"/>
            <a:chExt cx="2521076" cy="615553"/>
          </a:xfrm>
        </p:grpSpPr>
        <p:sp>
          <p:nvSpPr>
            <p:cNvPr id="71" name="TextBox 113">
              <a:extLst>
                <a:ext uri="{FF2B5EF4-FFF2-40B4-BE49-F238E27FC236}">
                  <a16:creationId xmlns:a16="http://schemas.microsoft.com/office/drawing/2014/main" id="{D459720D-1877-45F9-A7EC-3335355FC604}"/>
                </a:ext>
              </a:extLst>
            </p:cNvPr>
            <p:cNvSpPr txBox="1"/>
            <p:nvPr/>
          </p:nvSpPr>
          <p:spPr>
            <a:xfrm>
              <a:off x="8921977" y="1312837"/>
              <a:ext cx="157396" cy="615553"/>
            </a:xfrm>
            <a:prstGeom prst="rect">
              <a:avLst/>
            </a:prstGeom>
            <a:noFill/>
          </p:spPr>
          <p:txBody>
            <a:bodyPr wrap="square" lIns="0" rIns="0" rtlCol="0" anchor="b">
              <a:spAutoFit/>
            </a:bodyPr>
            <a:lstStyle/>
            <a:p>
              <a:r>
                <a:rPr lang="tr-TR" sz="2400" b="1" cap="all" dirty="0">
                  <a:solidFill>
                    <a:schemeClr val="accent3"/>
                  </a:solidFill>
                </a:rPr>
                <a:t>05</a:t>
              </a:r>
              <a:endParaRPr lang="en-US" sz="2400" b="1" cap="all" dirty="0">
                <a:solidFill>
                  <a:schemeClr val="accent3"/>
                </a:solidFill>
              </a:endParaRPr>
            </a:p>
          </p:txBody>
        </p:sp>
        <p:sp>
          <p:nvSpPr>
            <p:cNvPr id="72" name="TextBox 114">
              <a:extLst>
                <a:ext uri="{FF2B5EF4-FFF2-40B4-BE49-F238E27FC236}">
                  <a16:creationId xmlns:a16="http://schemas.microsoft.com/office/drawing/2014/main" id="{1CE18631-8D3B-458F-B8DD-06DB21B1A492}"/>
                </a:ext>
              </a:extLst>
            </p:cNvPr>
            <p:cNvSpPr txBox="1"/>
            <p:nvPr/>
          </p:nvSpPr>
          <p:spPr>
            <a:xfrm>
              <a:off x="9076377" y="1379345"/>
              <a:ext cx="2366676" cy="451405"/>
            </a:xfrm>
            <a:prstGeom prst="rect">
              <a:avLst/>
            </a:prstGeom>
            <a:noFill/>
          </p:spPr>
          <p:txBody>
            <a:bodyPr wrap="square" lIns="0" rIns="0" rtlCol="0" anchor="t">
              <a:spAutoFit/>
            </a:bodyPr>
            <a:lstStyle/>
            <a:p>
              <a:pPr algn="just"/>
              <a:r>
                <a:rPr lang="tr-TR" sz="1600" dirty="0">
                  <a:solidFill>
                    <a:schemeClr val="tx1"/>
                  </a:solidFill>
                </a:rPr>
                <a:t>Kişisel verilerin silinmesini veya yok edilmesini talep etme</a:t>
              </a:r>
              <a:endParaRPr lang="en-US" sz="1600" dirty="0">
                <a:solidFill>
                  <a:schemeClr val="tx1"/>
                </a:solidFill>
              </a:endParaRPr>
            </a:p>
          </p:txBody>
        </p:sp>
      </p:grpSp>
      <p:grpSp>
        <p:nvGrpSpPr>
          <p:cNvPr id="78" name="Group 112">
            <a:extLst>
              <a:ext uri="{FF2B5EF4-FFF2-40B4-BE49-F238E27FC236}">
                <a16:creationId xmlns:a16="http://schemas.microsoft.com/office/drawing/2014/main" id="{D0920299-997B-48AA-BFDE-F2440C9193BF}"/>
              </a:ext>
            </a:extLst>
          </p:cNvPr>
          <p:cNvGrpSpPr/>
          <p:nvPr/>
        </p:nvGrpSpPr>
        <p:grpSpPr>
          <a:xfrm>
            <a:off x="780173" y="4759251"/>
            <a:ext cx="8150805" cy="634656"/>
            <a:chOff x="8921977" y="1312837"/>
            <a:chExt cx="2514593" cy="846208"/>
          </a:xfrm>
        </p:grpSpPr>
        <p:sp>
          <p:nvSpPr>
            <p:cNvPr id="79" name="TextBox 113">
              <a:extLst>
                <a:ext uri="{FF2B5EF4-FFF2-40B4-BE49-F238E27FC236}">
                  <a16:creationId xmlns:a16="http://schemas.microsoft.com/office/drawing/2014/main" id="{365D4D06-D1C6-4FB1-A3D9-4A1A4FAB688D}"/>
                </a:ext>
              </a:extLst>
            </p:cNvPr>
            <p:cNvSpPr txBox="1"/>
            <p:nvPr/>
          </p:nvSpPr>
          <p:spPr>
            <a:xfrm>
              <a:off x="8921977" y="1312837"/>
              <a:ext cx="157396" cy="615553"/>
            </a:xfrm>
            <a:prstGeom prst="rect">
              <a:avLst/>
            </a:prstGeom>
            <a:noFill/>
          </p:spPr>
          <p:txBody>
            <a:bodyPr wrap="square" lIns="0" rIns="0" rtlCol="0" anchor="b">
              <a:spAutoFit/>
            </a:bodyPr>
            <a:lstStyle/>
            <a:p>
              <a:r>
                <a:rPr lang="tr-TR" sz="2400" b="1" cap="all" dirty="0">
                  <a:solidFill>
                    <a:schemeClr val="accent2"/>
                  </a:solidFill>
                </a:rPr>
                <a:t>06</a:t>
              </a:r>
              <a:endParaRPr lang="en-US" sz="2400" b="1" cap="all" dirty="0">
                <a:solidFill>
                  <a:schemeClr val="accent2"/>
                </a:solidFill>
              </a:endParaRPr>
            </a:p>
          </p:txBody>
        </p:sp>
        <p:sp>
          <p:nvSpPr>
            <p:cNvPr id="80" name="TextBox 114">
              <a:extLst>
                <a:ext uri="{FF2B5EF4-FFF2-40B4-BE49-F238E27FC236}">
                  <a16:creationId xmlns:a16="http://schemas.microsoft.com/office/drawing/2014/main" id="{0E1A97AD-2468-46EA-A0F7-3A320F6EE564}"/>
                </a:ext>
              </a:extLst>
            </p:cNvPr>
            <p:cNvSpPr txBox="1"/>
            <p:nvPr/>
          </p:nvSpPr>
          <p:spPr>
            <a:xfrm>
              <a:off x="9069894" y="1379345"/>
              <a:ext cx="2366676" cy="779700"/>
            </a:xfrm>
            <a:prstGeom prst="rect">
              <a:avLst/>
            </a:prstGeom>
            <a:noFill/>
          </p:spPr>
          <p:txBody>
            <a:bodyPr wrap="square" lIns="0" rIns="0" rtlCol="0" anchor="t">
              <a:spAutoFit/>
            </a:bodyPr>
            <a:lstStyle/>
            <a:p>
              <a:pPr algn="just"/>
              <a:r>
                <a:rPr lang="tr-TR" sz="1600" dirty="0">
                  <a:solidFill>
                    <a:schemeClr val="tx1"/>
                  </a:solidFill>
                </a:rPr>
                <a:t>Kişisel verilerin silinmesi, düzeltilmesi veya anonim hale getirilmesi işleminin, verilerin aktarıldığı üçüncü kişilere bildirilmesini isteme</a:t>
              </a:r>
              <a:endParaRPr lang="en-US" sz="1600" dirty="0">
                <a:solidFill>
                  <a:schemeClr val="tx1"/>
                </a:solidFill>
              </a:endParaRPr>
            </a:p>
          </p:txBody>
        </p:sp>
      </p:grpSp>
      <p:grpSp>
        <p:nvGrpSpPr>
          <p:cNvPr id="81" name="Group 112">
            <a:extLst>
              <a:ext uri="{FF2B5EF4-FFF2-40B4-BE49-F238E27FC236}">
                <a16:creationId xmlns:a16="http://schemas.microsoft.com/office/drawing/2014/main" id="{077E69F7-A5F7-4D1E-8D2E-9706F830373B}"/>
              </a:ext>
            </a:extLst>
          </p:cNvPr>
          <p:cNvGrpSpPr/>
          <p:nvPr/>
        </p:nvGrpSpPr>
        <p:grpSpPr>
          <a:xfrm>
            <a:off x="790418" y="5471080"/>
            <a:ext cx="6805919" cy="461665"/>
            <a:chOff x="8921977" y="1312837"/>
            <a:chExt cx="2529016" cy="615553"/>
          </a:xfrm>
        </p:grpSpPr>
        <p:sp>
          <p:nvSpPr>
            <p:cNvPr id="82" name="TextBox 113">
              <a:extLst>
                <a:ext uri="{FF2B5EF4-FFF2-40B4-BE49-F238E27FC236}">
                  <a16:creationId xmlns:a16="http://schemas.microsoft.com/office/drawing/2014/main" id="{8CA9706D-D0A8-4C94-B871-8C9B230DF395}"/>
                </a:ext>
              </a:extLst>
            </p:cNvPr>
            <p:cNvSpPr txBox="1"/>
            <p:nvPr/>
          </p:nvSpPr>
          <p:spPr>
            <a:xfrm>
              <a:off x="8921977" y="1312837"/>
              <a:ext cx="157396" cy="615553"/>
            </a:xfrm>
            <a:prstGeom prst="rect">
              <a:avLst/>
            </a:prstGeom>
            <a:noFill/>
          </p:spPr>
          <p:txBody>
            <a:bodyPr wrap="square" lIns="0" rIns="0" rtlCol="0" anchor="b">
              <a:spAutoFit/>
            </a:bodyPr>
            <a:lstStyle/>
            <a:p>
              <a:r>
                <a:rPr lang="tr-TR" sz="2400" b="1" cap="all" dirty="0">
                  <a:solidFill>
                    <a:schemeClr val="accent6">
                      <a:lumMod val="75000"/>
                    </a:schemeClr>
                  </a:solidFill>
                </a:rPr>
                <a:t>07</a:t>
              </a:r>
              <a:endParaRPr lang="en-US" sz="2400" b="1" cap="all" dirty="0">
                <a:solidFill>
                  <a:schemeClr val="accent6">
                    <a:lumMod val="75000"/>
                  </a:schemeClr>
                </a:solidFill>
              </a:endParaRPr>
            </a:p>
          </p:txBody>
        </p:sp>
        <p:sp>
          <p:nvSpPr>
            <p:cNvPr id="83" name="TextBox 114">
              <a:extLst>
                <a:ext uri="{FF2B5EF4-FFF2-40B4-BE49-F238E27FC236}">
                  <a16:creationId xmlns:a16="http://schemas.microsoft.com/office/drawing/2014/main" id="{99A1C1B1-A288-4061-A5EF-93B27390762E}"/>
                </a:ext>
              </a:extLst>
            </p:cNvPr>
            <p:cNvSpPr txBox="1"/>
            <p:nvPr/>
          </p:nvSpPr>
          <p:spPr>
            <a:xfrm>
              <a:off x="9084317" y="1379345"/>
              <a:ext cx="2366676" cy="451405"/>
            </a:xfrm>
            <a:prstGeom prst="rect">
              <a:avLst/>
            </a:prstGeom>
            <a:noFill/>
          </p:spPr>
          <p:txBody>
            <a:bodyPr wrap="square" lIns="0" rIns="0" rtlCol="0" anchor="t">
              <a:spAutoFit/>
            </a:bodyPr>
            <a:lstStyle/>
            <a:p>
              <a:pPr algn="just"/>
              <a:r>
                <a:rPr lang="tr-TR" sz="1600" dirty="0">
                  <a:solidFill>
                    <a:schemeClr val="tx1"/>
                  </a:solidFill>
                </a:rPr>
                <a:t>İtiraz hakkı</a:t>
              </a:r>
              <a:endParaRPr lang="en-US" sz="1600" dirty="0">
                <a:solidFill>
                  <a:schemeClr val="tx1"/>
                </a:solidFill>
              </a:endParaRPr>
            </a:p>
          </p:txBody>
        </p:sp>
      </p:grpSp>
      <p:grpSp>
        <p:nvGrpSpPr>
          <p:cNvPr id="84" name="Group 112">
            <a:extLst>
              <a:ext uri="{FF2B5EF4-FFF2-40B4-BE49-F238E27FC236}">
                <a16:creationId xmlns:a16="http://schemas.microsoft.com/office/drawing/2014/main" id="{9283156A-20E4-4AB4-B98D-DE795E4939F2}"/>
              </a:ext>
            </a:extLst>
          </p:cNvPr>
          <p:cNvGrpSpPr/>
          <p:nvPr/>
        </p:nvGrpSpPr>
        <p:grpSpPr>
          <a:xfrm>
            <a:off x="798479" y="6061503"/>
            <a:ext cx="6784551" cy="461665"/>
            <a:chOff x="8921977" y="1312837"/>
            <a:chExt cx="2521076" cy="615553"/>
          </a:xfrm>
        </p:grpSpPr>
        <p:sp>
          <p:nvSpPr>
            <p:cNvPr id="85" name="TextBox 113">
              <a:extLst>
                <a:ext uri="{FF2B5EF4-FFF2-40B4-BE49-F238E27FC236}">
                  <a16:creationId xmlns:a16="http://schemas.microsoft.com/office/drawing/2014/main" id="{8215B038-34A9-46F4-B7E9-82ACCACD78AD}"/>
                </a:ext>
              </a:extLst>
            </p:cNvPr>
            <p:cNvSpPr txBox="1"/>
            <p:nvPr/>
          </p:nvSpPr>
          <p:spPr>
            <a:xfrm>
              <a:off x="8921977" y="1312837"/>
              <a:ext cx="157396" cy="615553"/>
            </a:xfrm>
            <a:prstGeom prst="rect">
              <a:avLst/>
            </a:prstGeom>
            <a:noFill/>
          </p:spPr>
          <p:txBody>
            <a:bodyPr wrap="square" lIns="0" rIns="0" rtlCol="0" anchor="b">
              <a:spAutoFit/>
            </a:bodyPr>
            <a:lstStyle/>
            <a:p>
              <a:r>
                <a:rPr lang="tr-TR" sz="2400" b="1" cap="all" dirty="0">
                  <a:solidFill>
                    <a:schemeClr val="accent4">
                      <a:lumMod val="75000"/>
                    </a:schemeClr>
                  </a:solidFill>
                </a:rPr>
                <a:t>08</a:t>
              </a:r>
              <a:endParaRPr lang="en-US" sz="2400" b="1" cap="all" dirty="0">
                <a:solidFill>
                  <a:schemeClr val="accent4">
                    <a:lumMod val="75000"/>
                  </a:schemeClr>
                </a:solidFill>
              </a:endParaRPr>
            </a:p>
          </p:txBody>
        </p:sp>
        <p:sp>
          <p:nvSpPr>
            <p:cNvPr id="86" name="TextBox 114">
              <a:extLst>
                <a:ext uri="{FF2B5EF4-FFF2-40B4-BE49-F238E27FC236}">
                  <a16:creationId xmlns:a16="http://schemas.microsoft.com/office/drawing/2014/main" id="{11D4ADE3-76E7-4F9E-80AC-FF4F427132CC}"/>
                </a:ext>
              </a:extLst>
            </p:cNvPr>
            <p:cNvSpPr txBox="1"/>
            <p:nvPr/>
          </p:nvSpPr>
          <p:spPr>
            <a:xfrm>
              <a:off x="9076377" y="1379345"/>
              <a:ext cx="2366676" cy="451405"/>
            </a:xfrm>
            <a:prstGeom prst="rect">
              <a:avLst/>
            </a:prstGeom>
            <a:noFill/>
          </p:spPr>
          <p:txBody>
            <a:bodyPr wrap="square" lIns="0" rIns="0" rtlCol="0" anchor="t">
              <a:spAutoFit/>
            </a:bodyPr>
            <a:lstStyle/>
            <a:p>
              <a:pPr algn="just"/>
              <a:r>
                <a:rPr lang="tr-TR" sz="1600" dirty="0">
                  <a:solidFill>
                    <a:schemeClr val="tx1"/>
                  </a:solidFill>
                </a:rPr>
                <a:t>Zararın giderilmesini talep etme</a:t>
              </a:r>
              <a:endParaRPr lang="en-US" sz="1600" dirty="0">
                <a:solidFill>
                  <a:schemeClr val="tx1"/>
                </a:solidFill>
              </a:endParaRPr>
            </a:p>
          </p:txBody>
        </p:sp>
      </p:grpSp>
    </p:spTree>
    <p:extLst>
      <p:ext uri="{BB962C8B-B14F-4D97-AF65-F5344CB8AC3E}">
        <p14:creationId xmlns:p14="http://schemas.microsoft.com/office/powerpoint/2010/main" val="1612781477"/>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or: Elbow 7">
            <a:extLst>
              <a:ext uri="{FF2B5EF4-FFF2-40B4-BE49-F238E27FC236}">
                <a16:creationId xmlns:a16="http://schemas.microsoft.com/office/drawing/2014/main" id="{0A3742A4-F3A5-404D-8EB3-2EC4F2AC16FE}"/>
              </a:ext>
            </a:extLst>
          </p:cNvPr>
          <p:cNvCxnSpPr>
            <a:stCxn id="36" idx="6"/>
            <a:endCxn id="37" idx="0"/>
          </p:cNvCxnSpPr>
          <p:nvPr/>
        </p:nvCxnSpPr>
        <p:spPr>
          <a:xfrm>
            <a:off x="5935702" y="3719054"/>
            <a:ext cx="1666705" cy="1213654"/>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E8DDA2-DAC8-4A9F-8FA6-E94281EC1A6C}"/>
              </a:ext>
            </a:extLst>
          </p:cNvPr>
          <p:cNvCxnSpPr>
            <a:stCxn id="3" idx="6"/>
            <a:endCxn id="36" idx="2"/>
          </p:cNvCxnSpPr>
          <p:nvPr/>
        </p:nvCxnSpPr>
        <p:spPr>
          <a:xfrm>
            <a:off x="1863758" y="3719053"/>
            <a:ext cx="333341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D5F378CD-59A7-49E4-ADAC-F57BA9DED14F}"/>
              </a:ext>
            </a:extLst>
          </p:cNvPr>
          <p:cNvSpPr/>
          <p:nvPr/>
        </p:nvSpPr>
        <p:spPr>
          <a:xfrm>
            <a:off x="1125225" y="3349787"/>
            <a:ext cx="738533" cy="738533"/>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6" name="Oval 35">
            <a:extLst>
              <a:ext uri="{FF2B5EF4-FFF2-40B4-BE49-F238E27FC236}">
                <a16:creationId xmlns:a16="http://schemas.microsoft.com/office/drawing/2014/main" id="{28194950-2514-4DAA-9302-1FF1D9D99C37}"/>
              </a:ext>
            </a:extLst>
          </p:cNvPr>
          <p:cNvSpPr/>
          <p:nvPr/>
        </p:nvSpPr>
        <p:spPr>
          <a:xfrm>
            <a:off x="5197169" y="3349787"/>
            <a:ext cx="738533" cy="738533"/>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Oval 14">
            <a:extLst>
              <a:ext uri="{FF2B5EF4-FFF2-40B4-BE49-F238E27FC236}">
                <a16:creationId xmlns:a16="http://schemas.microsoft.com/office/drawing/2014/main" id="{3C680ABD-5E71-4894-B988-52F5738C08CF}"/>
              </a:ext>
            </a:extLst>
          </p:cNvPr>
          <p:cNvSpPr/>
          <p:nvPr/>
        </p:nvSpPr>
        <p:spPr>
          <a:xfrm>
            <a:off x="1786705" y="3588210"/>
            <a:ext cx="261685" cy="261685"/>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t>1</a:t>
            </a:r>
          </a:p>
        </p:txBody>
      </p:sp>
      <p:sp>
        <p:nvSpPr>
          <p:cNvPr id="73" name="Oval 72">
            <a:extLst>
              <a:ext uri="{FF2B5EF4-FFF2-40B4-BE49-F238E27FC236}">
                <a16:creationId xmlns:a16="http://schemas.microsoft.com/office/drawing/2014/main" id="{D3DD535D-450A-43E4-81DF-D37BD57D21D5}"/>
              </a:ext>
            </a:extLst>
          </p:cNvPr>
          <p:cNvSpPr/>
          <p:nvPr/>
        </p:nvSpPr>
        <p:spPr>
          <a:xfrm>
            <a:off x="5858650" y="3588210"/>
            <a:ext cx="261685" cy="261685"/>
          </a:xfrm>
          <a:prstGeom prst="ellipse">
            <a:avLst/>
          </a:prstGeom>
          <a:solidFill>
            <a:schemeClr val="accent2"/>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solidFill>
                  <a:schemeClr val="bg2">
                    <a:lumMod val="10000"/>
                  </a:schemeClr>
                </a:solidFill>
              </a:rPr>
              <a:t>2</a:t>
            </a:r>
          </a:p>
        </p:txBody>
      </p:sp>
      <p:sp>
        <p:nvSpPr>
          <p:cNvPr id="19" name="Freeform: Shape 18">
            <a:extLst>
              <a:ext uri="{FF2B5EF4-FFF2-40B4-BE49-F238E27FC236}">
                <a16:creationId xmlns:a16="http://schemas.microsoft.com/office/drawing/2014/main" id="{251CB78E-EDD4-4D62-A38E-D1EDE8EE962E}"/>
              </a:ext>
            </a:extLst>
          </p:cNvPr>
          <p:cNvSpPr/>
          <p:nvPr/>
        </p:nvSpPr>
        <p:spPr>
          <a:xfrm>
            <a:off x="2283262" y="3579123"/>
            <a:ext cx="737805" cy="279858"/>
          </a:xfrm>
          <a:custGeom>
            <a:avLst/>
            <a:gdLst>
              <a:gd name="connsiteX0" fmla="*/ 28575 w 828675"/>
              <a:gd name="connsiteY0" fmla="*/ 132638 h 314325"/>
              <a:gd name="connsiteX1" fmla="*/ 740664 w 828675"/>
              <a:gd name="connsiteY1" fmla="*/ 132638 h 314325"/>
              <a:gd name="connsiteX2" fmla="*/ 656082 w 828675"/>
              <a:gd name="connsiteY2" fmla="*/ 48056 h 314325"/>
              <a:gd name="connsiteX3" fmla="*/ 657508 w 828675"/>
              <a:gd name="connsiteY3" fmla="*/ 7670 h 314325"/>
              <a:gd name="connsiteX4" fmla="*/ 696468 w 828675"/>
              <a:gd name="connsiteY4" fmla="*/ 7670 h 314325"/>
              <a:gd name="connsiteX5" fmla="*/ 829818 w 828675"/>
              <a:gd name="connsiteY5" fmla="*/ 141020 h 314325"/>
              <a:gd name="connsiteX6" fmla="*/ 829818 w 828675"/>
              <a:gd name="connsiteY6" fmla="*/ 181406 h 314325"/>
              <a:gd name="connsiteX7" fmla="*/ 696468 w 828675"/>
              <a:gd name="connsiteY7" fmla="*/ 314756 h 314325"/>
              <a:gd name="connsiteX8" fmla="*/ 656082 w 828675"/>
              <a:gd name="connsiteY8" fmla="*/ 314756 h 314325"/>
              <a:gd name="connsiteX9" fmla="*/ 656082 w 828675"/>
              <a:gd name="connsiteY9" fmla="*/ 274370 h 314325"/>
              <a:gd name="connsiteX10" fmla="*/ 740664 w 828675"/>
              <a:gd name="connsiteY10" fmla="*/ 189788 h 314325"/>
              <a:gd name="connsiteX11" fmla="*/ 28575 w 828675"/>
              <a:gd name="connsiteY11" fmla="*/ 189788 h 314325"/>
              <a:gd name="connsiteX12" fmla="*/ 0 w 828675"/>
              <a:gd name="connsiteY12" fmla="*/ 161213 h 314325"/>
              <a:gd name="connsiteX13" fmla="*/ 28575 w 828675"/>
              <a:gd name="connsiteY13" fmla="*/ 132638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675" h="314325">
                <a:moveTo>
                  <a:pt x="28575" y="132638"/>
                </a:moveTo>
                <a:lnTo>
                  <a:pt x="740664" y="132638"/>
                </a:lnTo>
                <a:lnTo>
                  <a:pt x="656082" y="48056"/>
                </a:lnTo>
                <a:cubicBezTo>
                  <a:pt x="645324" y="36509"/>
                  <a:pt x="645962" y="18428"/>
                  <a:pt x="657508" y="7670"/>
                </a:cubicBezTo>
                <a:cubicBezTo>
                  <a:pt x="668482" y="-2557"/>
                  <a:pt x="685494" y="-2557"/>
                  <a:pt x="696468" y="7670"/>
                </a:cubicBezTo>
                <a:lnTo>
                  <a:pt x="829818" y="141020"/>
                </a:lnTo>
                <a:cubicBezTo>
                  <a:pt x="840960" y="152176"/>
                  <a:pt x="840960" y="170249"/>
                  <a:pt x="829818" y="181406"/>
                </a:cubicBezTo>
                <a:lnTo>
                  <a:pt x="696468" y="314756"/>
                </a:lnTo>
                <a:cubicBezTo>
                  <a:pt x="685311" y="325898"/>
                  <a:pt x="667239" y="325898"/>
                  <a:pt x="656082" y="314756"/>
                </a:cubicBezTo>
                <a:cubicBezTo>
                  <a:pt x="644940" y="303599"/>
                  <a:pt x="644940" y="285526"/>
                  <a:pt x="656082" y="274370"/>
                </a:cubicBezTo>
                <a:lnTo>
                  <a:pt x="740664" y="189788"/>
                </a:lnTo>
                <a:lnTo>
                  <a:pt x="28575" y="189788"/>
                </a:lnTo>
                <a:cubicBezTo>
                  <a:pt x="12794" y="189788"/>
                  <a:pt x="0" y="176994"/>
                  <a:pt x="0" y="161213"/>
                </a:cubicBezTo>
                <a:cubicBezTo>
                  <a:pt x="0" y="145431"/>
                  <a:pt x="12794" y="132638"/>
                  <a:pt x="28575" y="132638"/>
                </a:cubicBezTo>
                <a:close/>
              </a:path>
            </a:pathLst>
          </a:custGeom>
          <a:solidFill>
            <a:schemeClr val="tx1">
              <a:lumMod val="85000"/>
              <a:lumOff val="1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90" name="Freeform: Shape 89">
            <a:extLst>
              <a:ext uri="{FF2B5EF4-FFF2-40B4-BE49-F238E27FC236}">
                <a16:creationId xmlns:a16="http://schemas.microsoft.com/office/drawing/2014/main" id="{826EFE62-6179-43A2-B07A-2B143AF0DBDF}"/>
              </a:ext>
            </a:extLst>
          </p:cNvPr>
          <p:cNvSpPr/>
          <p:nvPr/>
        </p:nvSpPr>
        <p:spPr>
          <a:xfrm>
            <a:off x="6354479" y="3579123"/>
            <a:ext cx="737805" cy="279858"/>
          </a:xfrm>
          <a:custGeom>
            <a:avLst/>
            <a:gdLst>
              <a:gd name="connsiteX0" fmla="*/ 28575 w 828675"/>
              <a:gd name="connsiteY0" fmla="*/ 132638 h 314325"/>
              <a:gd name="connsiteX1" fmla="*/ 740664 w 828675"/>
              <a:gd name="connsiteY1" fmla="*/ 132638 h 314325"/>
              <a:gd name="connsiteX2" fmla="*/ 656082 w 828675"/>
              <a:gd name="connsiteY2" fmla="*/ 48056 h 314325"/>
              <a:gd name="connsiteX3" fmla="*/ 657508 w 828675"/>
              <a:gd name="connsiteY3" fmla="*/ 7670 h 314325"/>
              <a:gd name="connsiteX4" fmla="*/ 696468 w 828675"/>
              <a:gd name="connsiteY4" fmla="*/ 7670 h 314325"/>
              <a:gd name="connsiteX5" fmla="*/ 829818 w 828675"/>
              <a:gd name="connsiteY5" fmla="*/ 141020 h 314325"/>
              <a:gd name="connsiteX6" fmla="*/ 829818 w 828675"/>
              <a:gd name="connsiteY6" fmla="*/ 181406 h 314325"/>
              <a:gd name="connsiteX7" fmla="*/ 696468 w 828675"/>
              <a:gd name="connsiteY7" fmla="*/ 314756 h 314325"/>
              <a:gd name="connsiteX8" fmla="*/ 656082 w 828675"/>
              <a:gd name="connsiteY8" fmla="*/ 314756 h 314325"/>
              <a:gd name="connsiteX9" fmla="*/ 656082 w 828675"/>
              <a:gd name="connsiteY9" fmla="*/ 274370 h 314325"/>
              <a:gd name="connsiteX10" fmla="*/ 740664 w 828675"/>
              <a:gd name="connsiteY10" fmla="*/ 189788 h 314325"/>
              <a:gd name="connsiteX11" fmla="*/ 28575 w 828675"/>
              <a:gd name="connsiteY11" fmla="*/ 189788 h 314325"/>
              <a:gd name="connsiteX12" fmla="*/ 0 w 828675"/>
              <a:gd name="connsiteY12" fmla="*/ 161213 h 314325"/>
              <a:gd name="connsiteX13" fmla="*/ 28575 w 828675"/>
              <a:gd name="connsiteY13" fmla="*/ 132638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675" h="314325">
                <a:moveTo>
                  <a:pt x="28575" y="132638"/>
                </a:moveTo>
                <a:lnTo>
                  <a:pt x="740664" y="132638"/>
                </a:lnTo>
                <a:lnTo>
                  <a:pt x="656082" y="48056"/>
                </a:lnTo>
                <a:cubicBezTo>
                  <a:pt x="645324" y="36509"/>
                  <a:pt x="645962" y="18428"/>
                  <a:pt x="657508" y="7670"/>
                </a:cubicBezTo>
                <a:cubicBezTo>
                  <a:pt x="668482" y="-2557"/>
                  <a:pt x="685494" y="-2557"/>
                  <a:pt x="696468" y="7670"/>
                </a:cubicBezTo>
                <a:lnTo>
                  <a:pt x="829818" y="141020"/>
                </a:lnTo>
                <a:cubicBezTo>
                  <a:pt x="840960" y="152176"/>
                  <a:pt x="840960" y="170249"/>
                  <a:pt x="829818" y="181406"/>
                </a:cubicBezTo>
                <a:lnTo>
                  <a:pt x="696468" y="314756"/>
                </a:lnTo>
                <a:cubicBezTo>
                  <a:pt x="685311" y="325898"/>
                  <a:pt x="667239" y="325898"/>
                  <a:pt x="656082" y="314756"/>
                </a:cubicBezTo>
                <a:cubicBezTo>
                  <a:pt x="644940" y="303599"/>
                  <a:pt x="644940" y="285526"/>
                  <a:pt x="656082" y="274370"/>
                </a:cubicBezTo>
                <a:lnTo>
                  <a:pt x="740664" y="189788"/>
                </a:lnTo>
                <a:lnTo>
                  <a:pt x="28575" y="189788"/>
                </a:lnTo>
                <a:cubicBezTo>
                  <a:pt x="12794" y="189788"/>
                  <a:pt x="0" y="176994"/>
                  <a:pt x="0" y="161213"/>
                </a:cubicBezTo>
                <a:cubicBezTo>
                  <a:pt x="0" y="145431"/>
                  <a:pt x="12794" y="132638"/>
                  <a:pt x="28575" y="132638"/>
                </a:cubicBezTo>
                <a:close/>
              </a:path>
            </a:pathLst>
          </a:custGeom>
          <a:solidFill>
            <a:schemeClr val="tx1">
              <a:lumMod val="85000"/>
              <a:lumOff val="1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grpSp>
        <p:nvGrpSpPr>
          <p:cNvPr id="41" name="Graphic 24" descr="Bullseye">
            <a:extLst>
              <a:ext uri="{FF2B5EF4-FFF2-40B4-BE49-F238E27FC236}">
                <a16:creationId xmlns:a16="http://schemas.microsoft.com/office/drawing/2014/main" id="{CF54D779-EC22-4064-BFFA-0B1A2F323E7C}"/>
              </a:ext>
            </a:extLst>
          </p:cNvPr>
          <p:cNvGrpSpPr/>
          <p:nvPr/>
        </p:nvGrpSpPr>
        <p:grpSpPr>
          <a:xfrm>
            <a:off x="1226025" y="3451017"/>
            <a:ext cx="530015" cy="530015"/>
            <a:chOff x="2364381" y="1922904"/>
            <a:chExt cx="595292" cy="595292"/>
          </a:xfrm>
          <a:solidFill>
            <a:schemeClr val="bg2">
              <a:lumMod val="50000"/>
            </a:schemeClr>
          </a:solidFill>
        </p:grpSpPr>
        <p:sp>
          <p:nvSpPr>
            <p:cNvPr id="42" name="Freeform: Shape 41">
              <a:extLst>
                <a:ext uri="{FF2B5EF4-FFF2-40B4-BE49-F238E27FC236}">
                  <a16:creationId xmlns:a16="http://schemas.microsoft.com/office/drawing/2014/main" id="{2DD83F60-88B2-48AF-9982-BD005018E29F}"/>
                </a:ext>
              </a:extLst>
            </p:cNvPr>
            <p:cNvSpPr/>
            <p:nvPr/>
          </p:nvSpPr>
          <p:spPr>
            <a:xfrm>
              <a:off x="2590096" y="1975612"/>
              <a:ext cx="316249" cy="316249"/>
            </a:xfrm>
            <a:custGeom>
              <a:avLst/>
              <a:gdLst>
                <a:gd name="connsiteX0" fmla="*/ 261060 w 316248"/>
                <a:gd name="connsiteY0" fmla="*/ 55809 h 316248"/>
                <a:gd name="connsiteX1" fmla="*/ 254859 w 316248"/>
                <a:gd name="connsiteY1" fmla="*/ 0 h 316248"/>
                <a:gd name="connsiteX2" fmla="*/ 186649 w 316248"/>
                <a:gd name="connsiteY2" fmla="*/ 68211 h 316248"/>
                <a:gd name="connsiteX3" fmla="*/ 190369 w 316248"/>
                <a:gd name="connsiteY3" fmla="*/ 100456 h 316248"/>
                <a:gd name="connsiteX4" fmla="*/ 91154 w 316248"/>
                <a:gd name="connsiteY4" fmla="*/ 199671 h 316248"/>
                <a:gd name="connsiteX5" fmla="*/ 62010 w 316248"/>
                <a:gd name="connsiteY5" fmla="*/ 192230 h 316248"/>
                <a:gd name="connsiteX6" fmla="*/ 0 w 316248"/>
                <a:gd name="connsiteY6" fmla="*/ 254239 h 316248"/>
                <a:gd name="connsiteX7" fmla="*/ 62010 w 316248"/>
                <a:gd name="connsiteY7" fmla="*/ 316249 h 316248"/>
                <a:gd name="connsiteX8" fmla="*/ 124019 w 316248"/>
                <a:gd name="connsiteY8" fmla="*/ 254239 h 316248"/>
                <a:gd name="connsiteX9" fmla="*/ 117198 w 316248"/>
                <a:gd name="connsiteY9" fmla="*/ 225715 h 316248"/>
                <a:gd name="connsiteX10" fmla="*/ 216413 w 316248"/>
                <a:gd name="connsiteY10" fmla="*/ 126500 h 316248"/>
                <a:gd name="connsiteX11" fmla="*/ 248658 w 316248"/>
                <a:gd name="connsiteY11" fmla="*/ 130220 h 316248"/>
                <a:gd name="connsiteX12" fmla="*/ 316869 w 316248"/>
                <a:gd name="connsiteY12" fmla="*/ 62010 h 316248"/>
                <a:gd name="connsiteX13" fmla="*/ 261060 w 316248"/>
                <a:gd name="connsiteY13" fmla="*/ 55809 h 31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6248" h="316248">
                  <a:moveTo>
                    <a:pt x="261060" y="55809"/>
                  </a:moveTo>
                  <a:lnTo>
                    <a:pt x="254859" y="0"/>
                  </a:lnTo>
                  <a:lnTo>
                    <a:pt x="186649" y="68211"/>
                  </a:lnTo>
                  <a:lnTo>
                    <a:pt x="190369" y="100456"/>
                  </a:lnTo>
                  <a:lnTo>
                    <a:pt x="91154" y="199671"/>
                  </a:lnTo>
                  <a:cubicBezTo>
                    <a:pt x="82473" y="195330"/>
                    <a:pt x="72551" y="192230"/>
                    <a:pt x="62010" y="192230"/>
                  </a:cubicBezTo>
                  <a:cubicBezTo>
                    <a:pt x="27904" y="192230"/>
                    <a:pt x="0" y="220134"/>
                    <a:pt x="0" y="254239"/>
                  </a:cubicBezTo>
                  <a:cubicBezTo>
                    <a:pt x="0" y="288345"/>
                    <a:pt x="27904" y="316249"/>
                    <a:pt x="62010" y="316249"/>
                  </a:cubicBezTo>
                  <a:cubicBezTo>
                    <a:pt x="96115" y="316249"/>
                    <a:pt x="124019" y="288345"/>
                    <a:pt x="124019" y="254239"/>
                  </a:cubicBezTo>
                  <a:cubicBezTo>
                    <a:pt x="124019" y="243698"/>
                    <a:pt x="121539" y="234396"/>
                    <a:pt x="117198" y="225715"/>
                  </a:cubicBezTo>
                  <a:lnTo>
                    <a:pt x="216413" y="126500"/>
                  </a:lnTo>
                  <a:lnTo>
                    <a:pt x="248658" y="130220"/>
                  </a:lnTo>
                  <a:lnTo>
                    <a:pt x="316869" y="62010"/>
                  </a:lnTo>
                  <a:lnTo>
                    <a:pt x="261060" y="55809"/>
                  </a:ln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93" name="Freeform: Shape 92">
              <a:extLst>
                <a:ext uri="{FF2B5EF4-FFF2-40B4-BE49-F238E27FC236}">
                  <a16:creationId xmlns:a16="http://schemas.microsoft.com/office/drawing/2014/main" id="{C3478F21-1615-4254-9FB2-A7CE442F7062}"/>
                </a:ext>
              </a:extLst>
            </p:cNvPr>
            <p:cNvSpPr/>
            <p:nvPr/>
          </p:nvSpPr>
          <p:spPr>
            <a:xfrm>
              <a:off x="2417089" y="1994215"/>
              <a:ext cx="471273" cy="471273"/>
            </a:xfrm>
            <a:custGeom>
              <a:avLst/>
              <a:gdLst>
                <a:gd name="connsiteX0" fmla="*/ 439028 w 471272"/>
                <a:gd name="connsiteY0" fmla="*/ 128980 h 471272"/>
                <a:gd name="connsiteX1" fmla="*/ 430967 w 471272"/>
                <a:gd name="connsiteY1" fmla="*/ 137661 h 471272"/>
                <a:gd name="connsiteX2" fmla="*/ 419185 w 471272"/>
                <a:gd name="connsiteY2" fmla="*/ 136421 h 471272"/>
                <a:gd name="connsiteX3" fmla="*/ 406163 w 471272"/>
                <a:gd name="connsiteY3" fmla="*/ 134561 h 471272"/>
                <a:gd name="connsiteX4" fmla="*/ 434067 w 471272"/>
                <a:gd name="connsiteY4" fmla="*/ 235636 h 471272"/>
                <a:gd name="connsiteX5" fmla="*/ 235636 w 471272"/>
                <a:gd name="connsiteY5" fmla="*/ 434067 h 471272"/>
                <a:gd name="connsiteX6" fmla="*/ 37206 w 471272"/>
                <a:gd name="connsiteY6" fmla="*/ 235636 h 471272"/>
                <a:gd name="connsiteX7" fmla="*/ 235636 w 471272"/>
                <a:gd name="connsiteY7" fmla="*/ 37206 h 471272"/>
                <a:gd name="connsiteX8" fmla="*/ 336712 w 471272"/>
                <a:gd name="connsiteY8" fmla="*/ 65110 h 471272"/>
                <a:gd name="connsiteX9" fmla="*/ 335472 w 471272"/>
                <a:gd name="connsiteY9" fmla="*/ 52708 h 471272"/>
                <a:gd name="connsiteX10" fmla="*/ 333612 w 471272"/>
                <a:gd name="connsiteY10" fmla="*/ 40306 h 471272"/>
                <a:gd name="connsiteX11" fmla="*/ 342293 w 471272"/>
                <a:gd name="connsiteY11" fmla="*/ 31625 h 471272"/>
                <a:gd name="connsiteX12" fmla="*/ 346634 w 471272"/>
                <a:gd name="connsiteY12" fmla="*/ 27284 h 471272"/>
                <a:gd name="connsiteX13" fmla="*/ 235636 w 471272"/>
                <a:gd name="connsiteY13" fmla="*/ 0 h 471272"/>
                <a:gd name="connsiteX14" fmla="*/ 0 w 471272"/>
                <a:gd name="connsiteY14" fmla="*/ 235636 h 471272"/>
                <a:gd name="connsiteX15" fmla="*/ 235636 w 471272"/>
                <a:gd name="connsiteY15" fmla="*/ 471273 h 471272"/>
                <a:gd name="connsiteX16" fmla="*/ 471273 w 471272"/>
                <a:gd name="connsiteY16" fmla="*/ 235636 h 471272"/>
                <a:gd name="connsiteX17" fmla="*/ 443369 w 471272"/>
                <a:gd name="connsiteY17" fmla="*/ 125259 h 471272"/>
                <a:gd name="connsiteX18" fmla="*/ 439028 w 471272"/>
                <a:gd name="connsiteY18" fmla="*/ 128980 h 47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272" h="471272">
                  <a:moveTo>
                    <a:pt x="439028" y="128980"/>
                  </a:moveTo>
                  <a:lnTo>
                    <a:pt x="430967" y="137661"/>
                  </a:lnTo>
                  <a:lnTo>
                    <a:pt x="419185" y="136421"/>
                  </a:lnTo>
                  <a:lnTo>
                    <a:pt x="406163" y="134561"/>
                  </a:lnTo>
                  <a:cubicBezTo>
                    <a:pt x="423525" y="164325"/>
                    <a:pt x="434067" y="198431"/>
                    <a:pt x="434067" y="235636"/>
                  </a:cubicBezTo>
                  <a:cubicBezTo>
                    <a:pt x="434067" y="344773"/>
                    <a:pt x="344773" y="434067"/>
                    <a:pt x="235636" y="434067"/>
                  </a:cubicBezTo>
                  <a:cubicBezTo>
                    <a:pt x="126500" y="434067"/>
                    <a:pt x="37206" y="344773"/>
                    <a:pt x="37206" y="235636"/>
                  </a:cubicBezTo>
                  <a:cubicBezTo>
                    <a:pt x="37206" y="126500"/>
                    <a:pt x="126500" y="37206"/>
                    <a:pt x="235636" y="37206"/>
                  </a:cubicBezTo>
                  <a:cubicBezTo>
                    <a:pt x="272222" y="37206"/>
                    <a:pt x="306947" y="47127"/>
                    <a:pt x="336712" y="65110"/>
                  </a:cubicBezTo>
                  <a:lnTo>
                    <a:pt x="335472" y="52708"/>
                  </a:lnTo>
                  <a:lnTo>
                    <a:pt x="333612" y="40306"/>
                  </a:lnTo>
                  <a:lnTo>
                    <a:pt x="342293" y="31625"/>
                  </a:lnTo>
                  <a:lnTo>
                    <a:pt x="346634" y="27284"/>
                  </a:lnTo>
                  <a:cubicBezTo>
                    <a:pt x="313148" y="9922"/>
                    <a:pt x="275943" y="0"/>
                    <a:pt x="235636" y="0"/>
                  </a:cubicBezTo>
                  <a:cubicBezTo>
                    <a:pt x="105416" y="0"/>
                    <a:pt x="0" y="105416"/>
                    <a:pt x="0" y="235636"/>
                  </a:cubicBezTo>
                  <a:cubicBezTo>
                    <a:pt x="0" y="365857"/>
                    <a:pt x="105416" y="471273"/>
                    <a:pt x="235636" y="471273"/>
                  </a:cubicBezTo>
                  <a:cubicBezTo>
                    <a:pt x="365857" y="471273"/>
                    <a:pt x="471273" y="365857"/>
                    <a:pt x="471273" y="235636"/>
                  </a:cubicBezTo>
                  <a:cubicBezTo>
                    <a:pt x="471273" y="195330"/>
                    <a:pt x="461351" y="158124"/>
                    <a:pt x="443369" y="125259"/>
                  </a:cubicBezTo>
                  <a:lnTo>
                    <a:pt x="439028" y="128980"/>
                  </a:ln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94" name="Freeform: Shape 93">
              <a:extLst>
                <a:ext uri="{FF2B5EF4-FFF2-40B4-BE49-F238E27FC236}">
                  <a16:creationId xmlns:a16="http://schemas.microsoft.com/office/drawing/2014/main" id="{AE075A6E-1317-444D-ABCE-EE7C92C0DD95}"/>
                </a:ext>
              </a:extLst>
            </p:cNvPr>
            <p:cNvSpPr/>
            <p:nvPr/>
          </p:nvSpPr>
          <p:spPr>
            <a:xfrm>
              <a:off x="2503903" y="2081028"/>
              <a:ext cx="297646" cy="297646"/>
            </a:xfrm>
            <a:custGeom>
              <a:avLst/>
              <a:gdLst>
                <a:gd name="connsiteX0" fmla="*/ 252379 w 297646"/>
                <a:gd name="connsiteY0" fmla="*/ 106656 h 297646"/>
                <a:gd name="connsiteX1" fmla="*/ 260440 w 297646"/>
                <a:gd name="connsiteY1" fmla="*/ 148823 h 297646"/>
                <a:gd name="connsiteX2" fmla="*/ 148823 w 297646"/>
                <a:gd name="connsiteY2" fmla="*/ 260440 h 297646"/>
                <a:gd name="connsiteX3" fmla="*/ 37206 w 297646"/>
                <a:gd name="connsiteY3" fmla="*/ 148823 h 297646"/>
                <a:gd name="connsiteX4" fmla="*/ 148823 w 297646"/>
                <a:gd name="connsiteY4" fmla="*/ 37206 h 297646"/>
                <a:gd name="connsiteX5" fmla="*/ 190990 w 297646"/>
                <a:gd name="connsiteY5" fmla="*/ 45267 h 297646"/>
                <a:gd name="connsiteX6" fmla="*/ 218894 w 297646"/>
                <a:gd name="connsiteY6" fmla="*/ 17363 h 297646"/>
                <a:gd name="connsiteX7" fmla="*/ 148823 w 297646"/>
                <a:gd name="connsiteY7" fmla="*/ 0 h 297646"/>
                <a:gd name="connsiteX8" fmla="*/ 0 w 297646"/>
                <a:gd name="connsiteY8" fmla="*/ 148823 h 297646"/>
                <a:gd name="connsiteX9" fmla="*/ 148823 w 297646"/>
                <a:gd name="connsiteY9" fmla="*/ 297646 h 297646"/>
                <a:gd name="connsiteX10" fmla="*/ 297646 w 297646"/>
                <a:gd name="connsiteY10" fmla="*/ 148823 h 297646"/>
                <a:gd name="connsiteX11" fmla="*/ 280283 w 297646"/>
                <a:gd name="connsiteY11" fmla="*/ 78752 h 297646"/>
                <a:gd name="connsiteX12" fmla="*/ 252379 w 297646"/>
                <a:gd name="connsiteY12" fmla="*/ 106656 h 29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646" h="297646">
                  <a:moveTo>
                    <a:pt x="252379" y="106656"/>
                  </a:moveTo>
                  <a:cubicBezTo>
                    <a:pt x="257960" y="119678"/>
                    <a:pt x="260440" y="133941"/>
                    <a:pt x="260440" y="148823"/>
                  </a:cubicBezTo>
                  <a:cubicBezTo>
                    <a:pt x="260440" y="210213"/>
                    <a:pt x="210213" y="260440"/>
                    <a:pt x="148823" y="260440"/>
                  </a:cubicBezTo>
                  <a:cubicBezTo>
                    <a:pt x="87434" y="260440"/>
                    <a:pt x="37206" y="210213"/>
                    <a:pt x="37206" y="148823"/>
                  </a:cubicBezTo>
                  <a:cubicBezTo>
                    <a:pt x="37206" y="87434"/>
                    <a:pt x="87434" y="37206"/>
                    <a:pt x="148823" y="37206"/>
                  </a:cubicBezTo>
                  <a:cubicBezTo>
                    <a:pt x="163705" y="37206"/>
                    <a:pt x="177968" y="40306"/>
                    <a:pt x="190990" y="45267"/>
                  </a:cubicBezTo>
                  <a:lnTo>
                    <a:pt x="218894" y="17363"/>
                  </a:lnTo>
                  <a:cubicBezTo>
                    <a:pt x="197811" y="6201"/>
                    <a:pt x="174247" y="0"/>
                    <a:pt x="148823" y="0"/>
                  </a:cubicBezTo>
                  <a:cubicBezTo>
                    <a:pt x="66970" y="0"/>
                    <a:pt x="0" y="66970"/>
                    <a:pt x="0" y="148823"/>
                  </a:cubicBezTo>
                  <a:cubicBezTo>
                    <a:pt x="0" y="230676"/>
                    <a:pt x="66970" y="297646"/>
                    <a:pt x="148823" y="297646"/>
                  </a:cubicBezTo>
                  <a:cubicBezTo>
                    <a:pt x="230676" y="297646"/>
                    <a:pt x="297646" y="230676"/>
                    <a:pt x="297646" y="148823"/>
                  </a:cubicBezTo>
                  <a:cubicBezTo>
                    <a:pt x="297646" y="123399"/>
                    <a:pt x="291445" y="99835"/>
                    <a:pt x="280283" y="78752"/>
                  </a:cubicBezTo>
                  <a:lnTo>
                    <a:pt x="252379" y="106656"/>
                  </a:ln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grpSp>
      <p:grpSp>
        <p:nvGrpSpPr>
          <p:cNvPr id="95" name="Graphic 28" descr="Stopwatch">
            <a:extLst>
              <a:ext uri="{FF2B5EF4-FFF2-40B4-BE49-F238E27FC236}">
                <a16:creationId xmlns:a16="http://schemas.microsoft.com/office/drawing/2014/main" id="{4845D417-4159-44C9-966A-B93619B129C9}"/>
              </a:ext>
            </a:extLst>
          </p:cNvPr>
          <p:cNvGrpSpPr/>
          <p:nvPr/>
        </p:nvGrpSpPr>
        <p:grpSpPr>
          <a:xfrm>
            <a:off x="5307334" y="3454044"/>
            <a:ext cx="530015" cy="530015"/>
            <a:chOff x="6948351" y="1926304"/>
            <a:chExt cx="595292" cy="595292"/>
          </a:xfrm>
          <a:solidFill>
            <a:schemeClr val="bg2">
              <a:lumMod val="50000"/>
            </a:schemeClr>
          </a:solidFill>
        </p:grpSpPr>
        <p:sp>
          <p:nvSpPr>
            <p:cNvPr id="96" name="Freeform: Shape 95">
              <a:extLst>
                <a:ext uri="{FF2B5EF4-FFF2-40B4-BE49-F238E27FC236}">
                  <a16:creationId xmlns:a16="http://schemas.microsoft.com/office/drawing/2014/main" id="{37D88DA0-BD66-44E1-AABE-53408D7A452E}"/>
                </a:ext>
              </a:extLst>
            </p:cNvPr>
            <p:cNvSpPr/>
            <p:nvPr/>
          </p:nvSpPr>
          <p:spPr>
            <a:xfrm>
              <a:off x="7233595" y="2118534"/>
              <a:ext cx="24804" cy="24804"/>
            </a:xfrm>
            <a:custGeom>
              <a:avLst/>
              <a:gdLst>
                <a:gd name="connsiteX0" fmla="*/ 24804 w 24803"/>
                <a:gd name="connsiteY0" fmla="*/ 12402 h 24803"/>
                <a:gd name="connsiteX1" fmla="*/ 12402 w 24803"/>
                <a:gd name="connsiteY1" fmla="*/ 24804 h 24803"/>
                <a:gd name="connsiteX2" fmla="*/ 0 w 24803"/>
                <a:gd name="connsiteY2" fmla="*/ 12402 h 24803"/>
                <a:gd name="connsiteX3" fmla="*/ 12402 w 24803"/>
                <a:gd name="connsiteY3" fmla="*/ 0 h 24803"/>
                <a:gd name="connsiteX4" fmla="*/ 24804 w 24803"/>
                <a:gd name="connsiteY4" fmla="*/ 12402 h 2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3" h="24803">
                  <a:moveTo>
                    <a:pt x="24804" y="12402"/>
                  </a:moveTo>
                  <a:cubicBezTo>
                    <a:pt x="24804" y="19251"/>
                    <a:pt x="19251" y="24804"/>
                    <a:pt x="12402" y="24804"/>
                  </a:cubicBezTo>
                  <a:cubicBezTo>
                    <a:pt x="5553" y="24804"/>
                    <a:pt x="0" y="19251"/>
                    <a:pt x="0" y="12402"/>
                  </a:cubicBezTo>
                  <a:cubicBezTo>
                    <a:pt x="0" y="5553"/>
                    <a:pt x="5553" y="0"/>
                    <a:pt x="12402" y="0"/>
                  </a:cubicBezTo>
                  <a:cubicBezTo>
                    <a:pt x="19251" y="0"/>
                    <a:pt x="24804" y="5553"/>
                    <a:pt x="24804" y="12402"/>
                  </a:cubicBez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97" name="Freeform: Shape 96">
              <a:extLst>
                <a:ext uri="{FF2B5EF4-FFF2-40B4-BE49-F238E27FC236}">
                  <a16:creationId xmlns:a16="http://schemas.microsoft.com/office/drawing/2014/main" id="{8680E8FE-E34D-430B-85A2-675B003596EA}"/>
                </a:ext>
              </a:extLst>
            </p:cNvPr>
            <p:cNvSpPr/>
            <p:nvPr/>
          </p:nvSpPr>
          <p:spPr>
            <a:xfrm>
              <a:off x="7233595" y="2366572"/>
              <a:ext cx="24804" cy="24804"/>
            </a:xfrm>
            <a:custGeom>
              <a:avLst/>
              <a:gdLst>
                <a:gd name="connsiteX0" fmla="*/ 24804 w 24803"/>
                <a:gd name="connsiteY0" fmla="*/ 12402 h 24803"/>
                <a:gd name="connsiteX1" fmla="*/ 12402 w 24803"/>
                <a:gd name="connsiteY1" fmla="*/ 24804 h 24803"/>
                <a:gd name="connsiteX2" fmla="*/ 0 w 24803"/>
                <a:gd name="connsiteY2" fmla="*/ 12402 h 24803"/>
                <a:gd name="connsiteX3" fmla="*/ 12402 w 24803"/>
                <a:gd name="connsiteY3" fmla="*/ 0 h 24803"/>
                <a:gd name="connsiteX4" fmla="*/ 24804 w 24803"/>
                <a:gd name="connsiteY4" fmla="*/ 12402 h 2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3" h="24803">
                  <a:moveTo>
                    <a:pt x="24804" y="12402"/>
                  </a:moveTo>
                  <a:cubicBezTo>
                    <a:pt x="24804" y="19251"/>
                    <a:pt x="19251" y="24804"/>
                    <a:pt x="12402" y="24804"/>
                  </a:cubicBezTo>
                  <a:cubicBezTo>
                    <a:pt x="5553" y="24804"/>
                    <a:pt x="0" y="19251"/>
                    <a:pt x="0" y="12402"/>
                  </a:cubicBezTo>
                  <a:cubicBezTo>
                    <a:pt x="0" y="5553"/>
                    <a:pt x="5553" y="0"/>
                    <a:pt x="12402" y="0"/>
                  </a:cubicBezTo>
                  <a:cubicBezTo>
                    <a:pt x="19251" y="0"/>
                    <a:pt x="24804" y="5553"/>
                    <a:pt x="24804" y="12402"/>
                  </a:cubicBez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98" name="Freeform: Shape 97">
              <a:extLst>
                <a:ext uri="{FF2B5EF4-FFF2-40B4-BE49-F238E27FC236}">
                  <a16:creationId xmlns:a16="http://schemas.microsoft.com/office/drawing/2014/main" id="{0A041314-54A1-4F44-B0C8-A863960AD576}"/>
                </a:ext>
              </a:extLst>
            </p:cNvPr>
            <p:cNvSpPr/>
            <p:nvPr/>
          </p:nvSpPr>
          <p:spPr>
            <a:xfrm>
              <a:off x="7357614" y="2236352"/>
              <a:ext cx="24804" cy="24804"/>
            </a:xfrm>
            <a:custGeom>
              <a:avLst/>
              <a:gdLst>
                <a:gd name="connsiteX0" fmla="*/ 24804 w 24803"/>
                <a:gd name="connsiteY0" fmla="*/ 12402 h 24803"/>
                <a:gd name="connsiteX1" fmla="*/ 12402 w 24803"/>
                <a:gd name="connsiteY1" fmla="*/ 24804 h 24803"/>
                <a:gd name="connsiteX2" fmla="*/ 0 w 24803"/>
                <a:gd name="connsiteY2" fmla="*/ 12402 h 24803"/>
                <a:gd name="connsiteX3" fmla="*/ 12402 w 24803"/>
                <a:gd name="connsiteY3" fmla="*/ 0 h 24803"/>
                <a:gd name="connsiteX4" fmla="*/ 24804 w 24803"/>
                <a:gd name="connsiteY4" fmla="*/ 12402 h 2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3" h="24803">
                  <a:moveTo>
                    <a:pt x="24804" y="12402"/>
                  </a:moveTo>
                  <a:cubicBezTo>
                    <a:pt x="24804" y="19251"/>
                    <a:pt x="19251" y="24804"/>
                    <a:pt x="12402" y="24804"/>
                  </a:cubicBezTo>
                  <a:cubicBezTo>
                    <a:pt x="5553" y="24804"/>
                    <a:pt x="0" y="19251"/>
                    <a:pt x="0" y="12402"/>
                  </a:cubicBezTo>
                  <a:cubicBezTo>
                    <a:pt x="0" y="5553"/>
                    <a:pt x="5553" y="0"/>
                    <a:pt x="12402" y="0"/>
                  </a:cubicBezTo>
                  <a:cubicBezTo>
                    <a:pt x="19251" y="0"/>
                    <a:pt x="24804" y="5553"/>
                    <a:pt x="24804" y="12402"/>
                  </a:cubicBez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99" name="Freeform: Shape 98">
              <a:extLst>
                <a:ext uri="{FF2B5EF4-FFF2-40B4-BE49-F238E27FC236}">
                  <a16:creationId xmlns:a16="http://schemas.microsoft.com/office/drawing/2014/main" id="{D1A95335-CBE7-498D-A1AC-B83F50E8F370}"/>
                </a:ext>
              </a:extLst>
            </p:cNvPr>
            <p:cNvSpPr/>
            <p:nvPr/>
          </p:nvSpPr>
          <p:spPr>
            <a:xfrm>
              <a:off x="7109576" y="2236352"/>
              <a:ext cx="24804" cy="24804"/>
            </a:xfrm>
            <a:custGeom>
              <a:avLst/>
              <a:gdLst>
                <a:gd name="connsiteX0" fmla="*/ 24804 w 24803"/>
                <a:gd name="connsiteY0" fmla="*/ 12402 h 24803"/>
                <a:gd name="connsiteX1" fmla="*/ 12402 w 24803"/>
                <a:gd name="connsiteY1" fmla="*/ 24804 h 24803"/>
                <a:gd name="connsiteX2" fmla="*/ 0 w 24803"/>
                <a:gd name="connsiteY2" fmla="*/ 12402 h 24803"/>
                <a:gd name="connsiteX3" fmla="*/ 12402 w 24803"/>
                <a:gd name="connsiteY3" fmla="*/ 0 h 24803"/>
                <a:gd name="connsiteX4" fmla="*/ 24804 w 24803"/>
                <a:gd name="connsiteY4" fmla="*/ 12402 h 2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3" h="24803">
                  <a:moveTo>
                    <a:pt x="24804" y="12402"/>
                  </a:moveTo>
                  <a:cubicBezTo>
                    <a:pt x="24804" y="19251"/>
                    <a:pt x="19251" y="24804"/>
                    <a:pt x="12402" y="24804"/>
                  </a:cubicBezTo>
                  <a:cubicBezTo>
                    <a:pt x="5553" y="24804"/>
                    <a:pt x="0" y="19251"/>
                    <a:pt x="0" y="12402"/>
                  </a:cubicBezTo>
                  <a:cubicBezTo>
                    <a:pt x="0" y="5553"/>
                    <a:pt x="5553" y="0"/>
                    <a:pt x="12402" y="0"/>
                  </a:cubicBezTo>
                  <a:cubicBezTo>
                    <a:pt x="19251" y="0"/>
                    <a:pt x="24804" y="5553"/>
                    <a:pt x="24804" y="12402"/>
                  </a:cubicBez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100" name="Freeform: Shape 99">
              <a:extLst>
                <a:ext uri="{FF2B5EF4-FFF2-40B4-BE49-F238E27FC236}">
                  <a16:creationId xmlns:a16="http://schemas.microsoft.com/office/drawing/2014/main" id="{3CE1D094-ABF7-408C-9CF3-609EC6E9F23E}"/>
                </a:ext>
              </a:extLst>
            </p:cNvPr>
            <p:cNvSpPr/>
            <p:nvPr/>
          </p:nvSpPr>
          <p:spPr>
            <a:xfrm>
              <a:off x="7233595" y="2161940"/>
              <a:ext cx="80612" cy="155024"/>
            </a:xfrm>
            <a:custGeom>
              <a:avLst/>
              <a:gdLst>
                <a:gd name="connsiteX0" fmla="*/ 24804 w 80612"/>
                <a:gd name="connsiteY0" fmla="*/ 0 h 155023"/>
                <a:gd name="connsiteX1" fmla="*/ 0 w 80612"/>
                <a:gd name="connsiteY1" fmla="*/ 0 h 155023"/>
                <a:gd name="connsiteX2" fmla="*/ 0 w 80612"/>
                <a:gd name="connsiteY2" fmla="*/ 86813 h 155023"/>
                <a:gd name="connsiteX3" fmla="*/ 3721 w 80612"/>
                <a:gd name="connsiteY3" fmla="*/ 95495 h 155023"/>
                <a:gd name="connsiteX4" fmla="*/ 65110 w 80612"/>
                <a:gd name="connsiteY4" fmla="*/ 156884 h 155023"/>
                <a:gd name="connsiteX5" fmla="*/ 82473 w 80612"/>
                <a:gd name="connsiteY5" fmla="*/ 139522 h 155023"/>
                <a:gd name="connsiteX6" fmla="*/ 24804 w 80612"/>
                <a:gd name="connsiteY6" fmla="*/ 81853 h 155023"/>
                <a:gd name="connsiteX7" fmla="*/ 24804 w 80612"/>
                <a:gd name="connsiteY7" fmla="*/ 0 h 15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12" h="155023">
                  <a:moveTo>
                    <a:pt x="24804" y="0"/>
                  </a:moveTo>
                  <a:lnTo>
                    <a:pt x="0" y="0"/>
                  </a:lnTo>
                  <a:lnTo>
                    <a:pt x="0" y="86813"/>
                  </a:lnTo>
                  <a:cubicBezTo>
                    <a:pt x="0" y="89914"/>
                    <a:pt x="1240" y="93014"/>
                    <a:pt x="3721" y="95495"/>
                  </a:cubicBezTo>
                  <a:lnTo>
                    <a:pt x="65110" y="156884"/>
                  </a:lnTo>
                  <a:lnTo>
                    <a:pt x="82473" y="139522"/>
                  </a:lnTo>
                  <a:lnTo>
                    <a:pt x="24804" y="81853"/>
                  </a:lnTo>
                  <a:lnTo>
                    <a:pt x="24804" y="0"/>
                  </a:ln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101" name="Freeform: Shape 100">
              <a:extLst>
                <a:ext uri="{FF2B5EF4-FFF2-40B4-BE49-F238E27FC236}">
                  <a16:creationId xmlns:a16="http://schemas.microsoft.com/office/drawing/2014/main" id="{0FB6A0DA-EA94-4DFF-8E4F-EEA1CDB3154F}"/>
                </a:ext>
              </a:extLst>
            </p:cNvPr>
            <p:cNvSpPr/>
            <p:nvPr/>
          </p:nvSpPr>
          <p:spPr>
            <a:xfrm>
              <a:off x="7035354" y="1982113"/>
              <a:ext cx="421665" cy="477474"/>
            </a:xfrm>
            <a:custGeom>
              <a:avLst/>
              <a:gdLst>
                <a:gd name="connsiteX0" fmla="*/ 210643 w 421665"/>
                <a:gd name="connsiteY0" fmla="*/ 446469 h 477473"/>
                <a:gd name="connsiteX1" fmla="*/ 37016 w 421665"/>
                <a:gd name="connsiteY1" fmla="*/ 272842 h 477473"/>
                <a:gd name="connsiteX2" fmla="*/ 210643 w 421665"/>
                <a:gd name="connsiteY2" fmla="*/ 99215 h 477473"/>
                <a:gd name="connsiteX3" fmla="*/ 384270 w 421665"/>
                <a:gd name="connsiteY3" fmla="*/ 272842 h 477473"/>
                <a:gd name="connsiteX4" fmla="*/ 210643 w 421665"/>
                <a:gd name="connsiteY4" fmla="*/ 446469 h 477473"/>
                <a:gd name="connsiteX5" fmla="*/ 210643 w 421665"/>
                <a:gd name="connsiteY5" fmla="*/ 446469 h 477473"/>
                <a:gd name="connsiteX6" fmla="*/ 357606 w 421665"/>
                <a:gd name="connsiteY6" fmla="*/ 121539 h 477473"/>
                <a:gd name="connsiteX7" fmla="*/ 376209 w 421665"/>
                <a:gd name="connsiteY7" fmla="*/ 102936 h 477473"/>
                <a:gd name="connsiteX8" fmla="*/ 375588 w 421665"/>
                <a:gd name="connsiteY8" fmla="*/ 76892 h 477473"/>
                <a:gd name="connsiteX9" fmla="*/ 349544 w 421665"/>
                <a:gd name="connsiteY9" fmla="*/ 76272 h 477473"/>
                <a:gd name="connsiteX10" fmla="*/ 328461 w 421665"/>
                <a:gd name="connsiteY10" fmla="*/ 97975 h 477473"/>
                <a:gd name="connsiteX11" fmla="*/ 229246 w 421665"/>
                <a:gd name="connsiteY11" fmla="*/ 63250 h 477473"/>
                <a:gd name="connsiteX12" fmla="*/ 229246 w 421665"/>
                <a:gd name="connsiteY12" fmla="*/ 37206 h 477473"/>
                <a:gd name="connsiteX13" fmla="*/ 285055 w 421665"/>
                <a:gd name="connsiteY13" fmla="*/ 37206 h 477473"/>
                <a:gd name="connsiteX14" fmla="*/ 285055 w 421665"/>
                <a:gd name="connsiteY14" fmla="*/ 0 h 477473"/>
                <a:gd name="connsiteX15" fmla="*/ 136232 w 421665"/>
                <a:gd name="connsiteY15" fmla="*/ 0 h 477473"/>
                <a:gd name="connsiteX16" fmla="*/ 136232 w 421665"/>
                <a:gd name="connsiteY16" fmla="*/ 37206 h 477473"/>
                <a:gd name="connsiteX17" fmla="*/ 192040 w 421665"/>
                <a:gd name="connsiteY17" fmla="*/ 37206 h 477473"/>
                <a:gd name="connsiteX18" fmla="*/ 192040 w 421665"/>
                <a:gd name="connsiteY18" fmla="*/ 62630 h 477473"/>
                <a:gd name="connsiteX19" fmla="*/ 1671 w 421665"/>
                <a:gd name="connsiteY19" fmla="*/ 246178 h 477473"/>
                <a:gd name="connsiteX20" fmla="*/ 140572 w 421665"/>
                <a:gd name="connsiteY20" fmla="*/ 471273 h 477473"/>
                <a:gd name="connsiteX21" fmla="*/ 390471 w 421665"/>
                <a:gd name="connsiteY21" fmla="*/ 383839 h 477473"/>
                <a:gd name="connsiteX22" fmla="*/ 357606 w 421665"/>
                <a:gd name="connsiteY22" fmla="*/ 121539 h 477473"/>
                <a:gd name="connsiteX23" fmla="*/ 357606 w 421665"/>
                <a:gd name="connsiteY23" fmla="*/ 121539 h 47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1665" h="477473">
                  <a:moveTo>
                    <a:pt x="210643" y="446469"/>
                  </a:moveTo>
                  <a:cubicBezTo>
                    <a:pt x="114528" y="446469"/>
                    <a:pt x="37016" y="368957"/>
                    <a:pt x="37016" y="272842"/>
                  </a:cubicBezTo>
                  <a:cubicBezTo>
                    <a:pt x="37016" y="176727"/>
                    <a:pt x="114528" y="99215"/>
                    <a:pt x="210643" y="99215"/>
                  </a:cubicBezTo>
                  <a:cubicBezTo>
                    <a:pt x="306758" y="99215"/>
                    <a:pt x="384270" y="176727"/>
                    <a:pt x="384270" y="272842"/>
                  </a:cubicBezTo>
                  <a:cubicBezTo>
                    <a:pt x="384270" y="368957"/>
                    <a:pt x="306758" y="446469"/>
                    <a:pt x="210643" y="446469"/>
                  </a:cubicBezTo>
                  <a:lnTo>
                    <a:pt x="210643" y="446469"/>
                  </a:lnTo>
                  <a:close/>
                  <a:moveTo>
                    <a:pt x="357606" y="121539"/>
                  </a:moveTo>
                  <a:lnTo>
                    <a:pt x="376209" y="102936"/>
                  </a:lnTo>
                  <a:cubicBezTo>
                    <a:pt x="383030" y="95495"/>
                    <a:pt x="383030" y="84333"/>
                    <a:pt x="375588" y="76892"/>
                  </a:cubicBezTo>
                  <a:cubicBezTo>
                    <a:pt x="368767" y="70071"/>
                    <a:pt x="356986" y="69451"/>
                    <a:pt x="349544" y="76272"/>
                  </a:cubicBezTo>
                  <a:lnTo>
                    <a:pt x="328461" y="97975"/>
                  </a:lnTo>
                  <a:cubicBezTo>
                    <a:pt x="298697" y="78132"/>
                    <a:pt x="264591" y="65730"/>
                    <a:pt x="229246" y="63250"/>
                  </a:cubicBezTo>
                  <a:lnTo>
                    <a:pt x="229246" y="37206"/>
                  </a:lnTo>
                  <a:lnTo>
                    <a:pt x="285055" y="37206"/>
                  </a:lnTo>
                  <a:lnTo>
                    <a:pt x="285055" y="0"/>
                  </a:lnTo>
                  <a:lnTo>
                    <a:pt x="136232" y="0"/>
                  </a:lnTo>
                  <a:lnTo>
                    <a:pt x="136232" y="37206"/>
                  </a:lnTo>
                  <a:lnTo>
                    <a:pt x="192040" y="37206"/>
                  </a:lnTo>
                  <a:lnTo>
                    <a:pt x="192040" y="62630"/>
                  </a:lnTo>
                  <a:cubicBezTo>
                    <a:pt x="93445" y="71311"/>
                    <a:pt x="14073" y="147583"/>
                    <a:pt x="1671" y="246178"/>
                  </a:cubicBezTo>
                  <a:cubicBezTo>
                    <a:pt x="-10731" y="344773"/>
                    <a:pt x="46938" y="438408"/>
                    <a:pt x="140572" y="471273"/>
                  </a:cubicBezTo>
                  <a:cubicBezTo>
                    <a:pt x="234207" y="504138"/>
                    <a:pt x="337763" y="468172"/>
                    <a:pt x="390471" y="383839"/>
                  </a:cubicBezTo>
                  <a:cubicBezTo>
                    <a:pt x="443179" y="299506"/>
                    <a:pt x="428297" y="190369"/>
                    <a:pt x="357606" y="121539"/>
                  </a:cubicBezTo>
                  <a:lnTo>
                    <a:pt x="357606" y="121539"/>
                  </a:ln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grpSp>
      <p:cxnSp>
        <p:nvCxnSpPr>
          <p:cNvPr id="10" name="Straight Connector 9">
            <a:extLst>
              <a:ext uri="{FF2B5EF4-FFF2-40B4-BE49-F238E27FC236}">
                <a16:creationId xmlns:a16="http://schemas.microsoft.com/office/drawing/2014/main" id="{BFDE127A-551F-4BF1-AEA7-CA9791C632A4}"/>
              </a:ext>
            </a:extLst>
          </p:cNvPr>
          <p:cNvCxnSpPr>
            <a:stCxn id="37" idx="2"/>
            <a:endCxn id="34" idx="6"/>
          </p:cNvCxnSpPr>
          <p:nvPr/>
        </p:nvCxnSpPr>
        <p:spPr>
          <a:xfrm flipH="1">
            <a:off x="3899731" y="5301975"/>
            <a:ext cx="333341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5790407-519A-4A9C-B2DC-647D7A19DA1F}"/>
              </a:ext>
            </a:extLst>
          </p:cNvPr>
          <p:cNvSpPr/>
          <p:nvPr/>
        </p:nvSpPr>
        <p:spPr>
          <a:xfrm>
            <a:off x="3161197" y="4932708"/>
            <a:ext cx="738533" cy="738533"/>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7" name="Oval 36">
            <a:extLst>
              <a:ext uri="{FF2B5EF4-FFF2-40B4-BE49-F238E27FC236}">
                <a16:creationId xmlns:a16="http://schemas.microsoft.com/office/drawing/2014/main" id="{478F1D22-856C-443B-B8D5-22BE2A6018BF}"/>
              </a:ext>
            </a:extLst>
          </p:cNvPr>
          <p:cNvSpPr/>
          <p:nvPr/>
        </p:nvSpPr>
        <p:spPr>
          <a:xfrm>
            <a:off x="7233140" y="4932708"/>
            <a:ext cx="738533" cy="738533"/>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74" name="Oval 73">
            <a:extLst>
              <a:ext uri="{FF2B5EF4-FFF2-40B4-BE49-F238E27FC236}">
                <a16:creationId xmlns:a16="http://schemas.microsoft.com/office/drawing/2014/main" id="{32CE252B-4C8B-402C-A484-EE1860EB78CF}"/>
              </a:ext>
            </a:extLst>
          </p:cNvPr>
          <p:cNvSpPr/>
          <p:nvPr/>
        </p:nvSpPr>
        <p:spPr>
          <a:xfrm>
            <a:off x="7045276" y="5171132"/>
            <a:ext cx="261685" cy="261685"/>
          </a:xfrm>
          <a:prstGeom prst="ellipse">
            <a:avLst/>
          </a:prstGeom>
          <a:solidFill>
            <a:schemeClr val="accent3"/>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solidFill>
                  <a:schemeClr val="bg2">
                    <a:lumMod val="10000"/>
                  </a:schemeClr>
                </a:solidFill>
              </a:rPr>
              <a:t>3</a:t>
            </a:r>
          </a:p>
        </p:txBody>
      </p:sp>
      <p:sp>
        <p:nvSpPr>
          <p:cNvPr id="75" name="Oval 74">
            <a:extLst>
              <a:ext uri="{FF2B5EF4-FFF2-40B4-BE49-F238E27FC236}">
                <a16:creationId xmlns:a16="http://schemas.microsoft.com/office/drawing/2014/main" id="{90824DB2-C37E-4A06-B890-B3534AC3D129}"/>
              </a:ext>
            </a:extLst>
          </p:cNvPr>
          <p:cNvSpPr/>
          <p:nvPr/>
        </p:nvSpPr>
        <p:spPr>
          <a:xfrm>
            <a:off x="2973333" y="5171130"/>
            <a:ext cx="261685" cy="261685"/>
          </a:xfrm>
          <a:prstGeom prst="ellipse">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solidFill>
                  <a:schemeClr val="bg2">
                    <a:lumMod val="10000"/>
                  </a:schemeClr>
                </a:solidFill>
              </a:rPr>
              <a:t>4</a:t>
            </a:r>
          </a:p>
        </p:txBody>
      </p:sp>
      <p:sp>
        <p:nvSpPr>
          <p:cNvPr id="20" name="Freeform: Shape 19">
            <a:extLst>
              <a:ext uri="{FF2B5EF4-FFF2-40B4-BE49-F238E27FC236}">
                <a16:creationId xmlns:a16="http://schemas.microsoft.com/office/drawing/2014/main" id="{18F77A7A-0584-4BC5-9E59-8FE77349D54D}"/>
              </a:ext>
            </a:extLst>
          </p:cNvPr>
          <p:cNvSpPr/>
          <p:nvPr/>
        </p:nvSpPr>
        <p:spPr>
          <a:xfrm>
            <a:off x="6027655" y="5153494"/>
            <a:ext cx="737805" cy="288338"/>
          </a:xfrm>
          <a:custGeom>
            <a:avLst/>
            <a:gdLst>
              <a:gd name="connsiteX0" fmla="*/ 809600 w 828675"/>
              <a:gd name="connsiteY0" fmla="*/ 134063 h 323850"/>
              <a:gd name="connsiteX1" fmla="*/ 97511 w 828675"/>
              <a:gd name="connsiteY1" fmla="*/ 134063 h 323850"/>
              <a:gd name="connsiteX2" fmla="*/ 182093 w 828675"/>
              <a:gd name="connsiteY2" fmla="*/ 49481 h 323850"/>
              <a:gd name="connsiteX3" fmla="*/ 183519 w 828675"/>
              <a:gd name="connsiteY3" fmla="*/ 9095 h 323850"/>
              <a:gd name="connsiteX4" fmla="*/ 143133 w 828675"/>
              <a:gd name="connsiteY4" fmla="*/ 7669 h 323850"/>
              <a:gd name="connsiteX5" fmla="*/ 141707 w 828675"/>
              <a:gd name="connsiteY5" fmla="*/ 9095 h 323850"/>
              <a:gd name="connsiteX6" fmla="*/ 8357 w 828675"/>
              <a:gd name="connsiteY6" fmla="*/ 142445 h 323850"/>
              <a:gd name="connsiteX7" fmla="*/ 8357 w 828675"/>
              <a:gd name="connsiteY7" fmla="*/ 182831 h 323850"/>
              <a:gd name="connsiteX8" fmla="*/ 141707 w 828675"/>
              <a:gd name="connsiteY8" fmla="*/ 316181 h 323850"/>
              <a:gd name="connsiteX9" fmla="*/ 182093 w 828675"/>
              <a:gd name="connsiteY9" fmla="*/ 316181 h 323850"/>
              <a:gd name="connsiteX10" fmla="*/ 182093 w 828675"/>
              <a:gd name="connsiteY10" fmla="*/ 275795 h 323850"/>
              <a:gd name="connsiteX11" fmla="*/ 97511 w 828675"/>
              <a:gd name="connsiteY11" fmla="*/ 191213 h 323850"/>
              <a:gd name="connsiteX12" fmla="*/ 809600 w 828675"/>
              <a:gd name="connsiteY12" fmla="*/ 191213 h 323850"/>
              <a:gd name="connsiteX13" fmla="*/ 838175 w 828675"/>
              <a:gd name="connsiteY13" fmla="*/ 162638 h 323850"/>
              <a:gd name="connsiteX14" fmla="*/ 809600 w 828675"/>
              <a:gd name="connsiteY14" fmla="*/ 13406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8675" h="323850">
                <a:moveTo>
                  <a:pt x="809600" y="134063"/>
                </a:moveTo>
                <a:lnTo>
                  <a:pt x="97511" y="134063"/>
                </a:lnTo>
                <a:lnTo>
                  <a:pt x="182093" y="49481"/>
                </a:lnTo>
                <a:cubicBezTo>
                  <a:pt x="193639" y="38723"/>
                  <a:pt x="194277" y="20641"/>
                  <a:pt x="183519" y="9095"/>
                </a:cubicBezTo>
                <a:cubicBezTo>
                  <a:pt x="172760" y="-2451"/>
                  <a:pt x="154678" y="-3089"/>
                  <a:pt x="143133" y="7669"/>
                </a:cubicBezTo>
                <a:cubicBezTo>
                  <a:pt x="142640" y="8127"/>
                  <a:pt x="142165" y="8604"/>
                  <a:pt x="141707" y="9095"/>
                </a:cubicBezTo>
                <a:lnTo>
                  <a:pt x="8357" y="142445"/>
                </a:lnTo>
                <a:cubicBezTo>
                  <a:pt x="-2786" y="153602"/>
                  <a:pt x="-2786" y="171674"/>
                  <a:pt x="8357" y="182831"/>
                </a:cubicBezTo>
                <a:lnTo>
                  <a:pt x="141707" y="316181"/>
                </a:lnTo>
                <a:cubicBezTo>
                  <a:pt x="152863" y="327323"/>
                  <a:pt x="170936" y="327323"/>
                  <a:pt x="182093" y="316181"/>
                </a:cubicBezTo>
                <a:cubicBezTo>
                  <a:pt x="193235" y="305024"/>
                  <a:pt x="193235" y="286952"/>
                  <a:pt x="182093" y="275795"/>
                </a:cubicBezTo>
                <a:lnTo>
                  <a:pt x="97511" y="191213"/>
                </a:lnTo>
                <a:lnTo>
                  <a:pt x="809600" y="191213"/>
                </a:lnTo>
                <a:cubicBezTo>
                  <a:pt x="825382" y="191213"/>
                  <a:pt x="838175" y="178420"/>
                  <a:pt x="838175" y="162638"/>
                </a:cubicBezTo>
                <a:cubicBezTo>
                  <a:pt x="838175" y="146856"/>
                  <a:pt x="825382" y="134063"/>
                  <a:pt x="809600" y="134063"/>
                </a:cubicBezTo>
                <a:close/>
              </a:path>
            </a:pathLst>
          </a:custGeom>
          <a:solidFill>
            <a:schemeClr val="tx1">
              <a:lumMod val="85000"/>
              <a:lumOff val="1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102" name="Graphic 32" descr="Key">
            <a:extLst>
              <a:ext uri="{FF2B5EF4-FFF2-40B4-BE49-F238E27FC236}">
                <a16:creationId xmlns:a16="http://schemas.microsoft.com/office/drawing/2014/main" id="{74943919-FAEC-4817-82FB-7AEBF723A977}"/>
              </a:ext>
            </a:extLst>
          </p:cNvPr>
          <p:cNvSpPr/>
          <p:nvPr/>
        </p:nvSpPr>
        <p:spPr>
          <a:xfrm>
            <a:off x="3287540" y="5180072"/>
            <a:ext cx="485846" cy="231881"/>
          </a:xfrm>
          <a:custGeom>
            <a:avLst/>
            <a:gdLst>
              <a:gd name="connsiteX0" fmla="*/ 375158 w 545684"/>
              <a:gd name="connsiteY0" fmla="*/ 151923 h 260440"/>
              <a:gd name="connsiteX1" fmla="*/ 415464 w 545684"/>
              <a:gd name="connsiteY1" fmla="*/ 192230 h 260440"/>
              <a:gd name="connsiteX2" fmla="*/ 455770 w 545684"/>
              <a:gd name="connsiteY2" fmla="*/ 151923 h 260440"/>
              <a:gd name="connsiteX3" fmla="*/ 496077 w 545684"/>
              <a:gd name="connsiteY3" fmla="*/ 192230 h 260440"/>
              <a:gd name="connsiteX4" fmla="*/ 545684 w 545684"/>
              <a:gd name="connsiteY4" fmla="*/ 130220 h 260440"/>
              <a:gd name="connsiteX5" fmla="*/ 496077 w 545684"/>
              <a:gd name="connsiteY5" fmla="*/ 68211 h 260440"/>
              <a:gd name="connsiteX6" fmla="*/ 244938 w 545684"/>
              <a:gd name="connsiteY6" fmla="*/ 68211 h 260440"/>
              <a:gd name="connsiteX7" fmla="*/ 130220 w 545684"/>
              <a:gd name="connsiteY7" fmla="*/ 0 h 260440"/>
              <a:gd name="connsiteX8" fmla="*/ 0 w 545684"/>
              <a:gd name="connsiteY8" fmla="*/ 130220 h 260440"/>
              <a:gd name="connsiteX9" fmla="*/ 130220 w 545684"/>
              <a:gd name="connsiteY9" fmla="*/ 260440 h 260440"/>
              <a:gd name="connsiteX10" fmla="*/ 244938 w 545684"/>
              <a:gd name="connsiteY10" fmla="*/ 192230 h 260440"/>
              <a:gd name="connsiteX11" fmla="*/ 285244 w 545684"/>
              <a:gd name="connsiteY11" fmla="*/ 192230 h 260440"/>
              <a:gd name="connsiteX12" fmla="*/ 310048 w 545684"/>
              <a:gd name="connsiteY12" fmla="*/ 167426 h 260440"/>
              <a:gd name="connsiteX13" fmla="*/ 334852 w 545684"/>
              <a:gd name="connsiteY13" fmla="*/ 192230 h 260440"/>
              <a:gd name="connsiteX14" fmla="*/ 375158 w 545684"/>
              <a:gd name="connsiteY14" fmla="*/ 151923 h 260440"/>
              <a:gd name="connsiteX15" fmla="*/ 74412 w 545684"/>
              <a:gd name="connsiteY15" fmla="*/ 167426 h 260440"/>
              <a:gd name="connsiteX16" fmla="*/ 37206 w 545684"/>
              <a:gd name="connsiteY16" fmla="*/ 130220 h 260440"/>
              <a:gd name="connsiteX17" fmla="*/ 74412 w 545684"/>
              <a:gd name="connsiteY17" fmla="*/ 93014 h 260440"/>
              <a:gd name="connsiteX18" fmla="*/ 111617 w 545684"/>
              <a:gd name="connsiteY18" fmla="*/ 130220 h 260440"/>
              <a:gd name="connsiteX19" fmla="*/ 74412 w 545684"/>
              <a:gd name="connsiteY19" fmla="*/ 167426 h 2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5684" h="260440">
                <a:moveTo>
                  <a:pt x="375158" y="151923"/>
                </a:moveTo>
                <a:lnTo>
                  <a:pt x="415464" y="192230"/>
                </a:lnTo>
                <a:lnTo>
                  <a:pt x="455770" y="151923"/>
                </a:lnTo>
                <a:lnTo>
                  <a:pt x="496077" y="192230"/>
                </a:lnTo>
                <a:lnTo>
                  <a:pt x="545684" y="130220"/>
                </a:lnTo>
                <a:lnTo>
                  <a:pt x="496077" y="68211"/>
                </a:lnTo>
                <a:lnTo>
                  <a:pt x="244938" y="68211"/>
                </a:lnTo>
                <a:cubicBezTo>
                  <a:pt x="222614" y="27284"/>
                  <a:pt x="179828" y="0"/>
                  <a:pt x="130220" y="0"/>
                </a:cubicBezTo>
                <a:cubicBezTo>
                  <a:pt x="58289" y="0"/>
                  <a:pt x="0" y="58289"/>
                  <a:pt x="0" y="130220"/>
                </a:cubicBezTo>
                <a:cubicBezTo>
                  <a:pt x="0" y="202151"/>
                  <a:pt x="58289" y="260440"/>
                  <a:pt x="130220" y="260440"/>
                </a:cubicBezTo>
                <a:cubicBezTo>
                  <a:pt x="179828" y="260440"/>
                  <a:pt x="222614" y="233156"/>
                  <a:pt x="244938" y="192230"/>
                </a:cubicBezTo>
                <a:lnTo>
                  <a:pt x="285244" y="192230"/>
                </a:lnTo>
                <a:lnTo>
                  <a:pt x="310048" y="167426"/>
                </a:lnTo>
                <a:lnTo>
                  <a:pt x="334852" y="192230"/>
                </a:lnTo>
                <a:lnTo>
                  <a:pt x="375158" y="151923"/>
                </a:lnTo>
                <a:close/>
                <a:moveTo>
                  <a:pt x="74412" y="167426"/>
                </a:moveTo>
                <a:cubicBezTo>
                  <a:pt x="53948" y="167426"/>
                  <a:pt x="37206" y="150683"/>
                  <a:pt x="37206" y="130220"/>
                </a:cubicBezTo>
                <a:cubicBezTo>
                  <a:pt x="37206" y="109757"/>
                  <a:pt x="53948" y="93014"/>
                  <a:pt x="74412" y="93014"/>
                </a:cubicBezTo>
                <a:cubicBezTo>
                  <a:pt x="94875" y="93014"/>
                  <a:pt x="111617" y="109757"/>
                  <a:pt x="111617" y="130220"/>
                </a:cubicBezTo>
                <a:cubicBezTo>
                  <a:pt x="111617" y="150683"/>
                  <a:pt x="94875" y="167426"/>
                  <a:pt x="74412" y="167426"/>
                </a:cubicBezTo>
                <a:close/>
              </a:path>
            </a:pathLst>
          </a:custGeom>
          <a:solidFill>
            <a:schemeClr val="bg2">
              <a:lumMod val="50000"/>
            </a:schemeClr>
          </a:solid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grpSp>
        <p:nvGrpSpPr>
          <p:cNvPr id="105" name="Graphic 26" descr="Head with gears">
            <a:extLst>
              <a:ext uri="{FF2B5EF4-FFF2-40B4-BE49-F238E27FC236}">
                <a16:creationId xmlns:a16="http://schemas.microsoft.com/office/drawing/2014/main" id="{D654E4C0-85C5-4DB7-80DB-934242EFF29C}"/>
              </a:ext>
            </a:extLst>
          </p:cNvPr>
          <p:cNvGrpSpPr/>
          <p:nvPr/>
        </p:nvGrpSpPr>
        <p:grpSpPr>
          <a:xfrm>
            <a:off x="7374309" y="5026668"/>
            <a:ext cx="530015" cy="530015"/>
            <a:chOff x="9269899" y="3495343"/>
            <a:chExt cx="595292" cy="595292"/>
          </a:xfrm>
          <a:solidFill>
            <a:schemeClr val="bg2">
              <a:lumMod val="50000"/>
            </a:schemeClr>
          </a:solidFill>
        </p:grpSpPr>
        <p:sp>
          <p:nvSpPr>
            <p:cNvPr id="106" name="Freeform: Shape 105">
              <a:extLst>
                <a:ext uri="{FF2B5EF4-FFF2-40B4-BE49-F238E27FC236}">
                  <a16:creationId xmlns:a16="http://schemas.microsoft.com/office/drawing/2014/main" id="{1BC505A2-859C-41DE-83EA-20DEBC9F41A3}"/>
                </a:ext>
              </a:extLst>
            </p:cNvPr>
            <p:cNvSpPr/>
            <p:nvPr/>
          </p:nvSpPr>
          <p:spPr>
            <a:xfrm>
              <a:off x="9535920" y="3617502"/>
              <a:ext cx="49608" cy="49608"/>
            </a:xfrm>
            <a:custGeom>
              <a:avLst/>
              <a:gdLst>
                <a:gd name="connsiteX0" fmla="*/ 26044 w 49607"/>
                <a:gd name="connsiteY0" fmla="*/ 0 h 49607"/>
                <a:gd name="connsiteX1" fmla="*/ 0 w 49607"/>
                <a:gd name="connsiteY1" fmla="*/ 26044 h 49607"/>
                <a:gd name="connsiteX2" fmla="*/ 26044 w 49607"/>
                <a:gd name="connsiteY2" fmla="*/ 52088 h 49607"/>
                <a:gd name="connsiteX3" fmla="*/ 52088 w 49607"/>
                <a:gd name="connsiteY3" fmla="*/ 26044 h 49607"/>
                <a:gd name="connsiteX4" fmla="*/ 26044 w 49607"/>
                <a:gd name="connsiteY4" fmla="*/ 0 h 49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07" h="49607">
                  <a:moveTo>
                    <a:pt x="26044" y="0"/>
                  </a:moveTo>
                  <a:cubicBezTo>
                    <a:pt x="11782" y="0"/>
                    <a:pt x="0" y="11782"/>
                    <a:pt x="0" y="26044"/>
                  </a:cubicBezTo>
                  <a:cubicBezTo>
                    <a:pt x="0" y="40306"/>
                    <a:pt x="11782" y="52088"/>
                    <a:pt x="26044" y="52088"/>
                  </a:cubicBezTo>
                  <a:cubicBezTo>
                    <a:pt x="40306" y="52088"/>
                    <a:pt x="52088" y="40306"/>
                    <a:pt x="52088" y="26044"/>
                  </a:cubicBezTo>
                  <a:cubicBezTo>
                    <a:pt x="52088" y="11782"/>
                    <a:pt x="40306" y="0"/>
                    <a:pt x="26044" y="0"/>
                  </a:cubicBez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107" name="Freeform: Shape 106">
              <a:extLst>
                <a:ext uri="{FF2B5EF4-FFF2-40B4-BE49-F238E27FC236}">
                  <a16:creationId xmlns:a16="http://schemas.microsoft.com/office/drawing/2014/main" id="{C03331AE-C7B8-44BD-B777-935B04188CC8}"/>
                </a:ext>
              </a:extLst>
            </p:cNvPr>
            <p:cNvSpPr/>
            <p:nvPr/>
          </p:nvSpPr>
          <p:spPr>
            <a:xfrm>
              <a:off x="9457788" y="3743381"/>
              <a:ext cx="49608" cy="49608"/>
            </a:xfrm>
            <a:custGeom>
              <a:avLst/>
              <a:gdLst>
                <a:gd name="connsiteX0" fmla="*/ 52088 w 49607"/>
                <a:gd name="connsiteY0" fmla="*/ 26044 h 49607"/>
                <a:gd name="connsiteX1" fmla="*/ 26044 w 49607"/>
                <a:gd name="connsiteY1" fmla="*/ 52088 h 49607"/>
                <a:gd name="connsiteX2" fmla="*/ 0 w 49607"/>
                <a:gd name="connsiteY2" fmla="*/ 26044 h 49607"/>
                <a:gd name="connsiteX3" fmla="*/ 26044 w 49607"/>
                <a:gd name="connsiteY3" fmla="*/ 0 h 49607"/>
                <a:gd name="connsiteX4" fmla="*/ 52088 w 49607"/>
                <a:gd name="connsiteY4" fmla="*/ 26044 h 49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07" h="49607">
                  <a:moveTo>
                    <a:pt x="52088" y="26044"/>
                  </a:moveTo>
                  <a:cubicBezTo>
                    <a:pt x="52088" y="40428"/>
                    <a:pt x="40428" y="52088"/>
                    <a:pt x="26044" y="52088"/>
                  </a:cubicBezTo>
                  <a:cubicBezTo>
                    <a:pt x="11660" y="52088"/>
                    <a:pt x="0" y="40428"/>
                    <a:pt x="0" y="26044"/>
                  </a:cubicBezTo>
                  <a:cubicBezTo>
                    <a:pt x="0" y="11660"/>
                    <a:pt x="11660" y="0"/>
                    <a:pt x="26044" y="0"/>
                  </a:cubicBezTo>
                  <a:cubicBezTo>
                    <a:pt x="40428" y="0"/>
                    <a:pt x="52088" y="11660"/>
                    <a:pt x="52088" y="26044"/>
                  </a:cubicBez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108" name="Freeform: Shape 107">
              <a:extLst>
                <a:ext uri="{FF2B5EF4-FFF2-40B4-BE49-F238E27FC236}">
                  <a16:creationId xmlns:a16="http://schemas.microsoft.com/office/drawing/2014/main" id="{898BF119-1D64-47A8-9618-C40D8A20157B}"/>
                </a:ext>
              </a:extLst>
            </p:cNvPr>
            <p:cNvSpPr/>
            <p:nvPr/>
          </p:nvSpPr>
          <p:spPr>
            <a:xfrm>
              <a:off x="9356588" y="3530068"/>
              <a:ext cx="421665" cy="496077"/>
            </a:xfrm>
            <a:custGeom>
              <a:avLst/>
              <a:gdLst>
                <a:gd name="connsiteX0" fmla="*/ 279168 w 421665"/>
                <a:gd name="connsiteY0" fmla="*/ 122159 h 496076"/>
                <a:gd name="connsiteX1" fmla="*/ 263665 w 421665"/>
                <a:gd name="connsiteY1" fmla="*/ 129600 h 496076"/>
                <a:gd name="connsiteX2" fmla="*/ 257464 w 421665"/>
                <a:gd name="connsiteY2" fmla="*/ 143242 h 496076"/>
                <a:gd name="connsiteX3" fmla="*/ 263045 w 421665"/>
                <a:gd name="connsiteY3" fmla="*/ 159365 h 496076"/>
                <a:gd name="connsiteX4" fmla="*/ 250643 w 421665"/>
                <a:gd name="connsiteY4" fmla="*/ 171767 h 496076"/>
                <a:gd name="connsiteX5" fmla="*/ 234521 w 421665"/>
                <a:gd name="connsiteY5" fmla="*/ 166186 h 496076"/>
                <a:gd name="connsiteX6" fmla="*/ 220879 w 421665"/>
                <a:gd name="connsiteY6" fmla="*/ 171767 h 496076"/>
                <a:gd name="connsiteX7" fmla="*/ 213437 w 421665"/>
                <a:gd name="connsiteY7" fmla="*/ 186649 h 496076"/>
                <a:gd name="connsiteX8" fmla="*/ 196075 w 421665"/>
                <a:gd name="connsiteY8" fmla="*/ 186649 h 496076"/>
                <a:gd name="connsiteX9" fmla="*/ 188634 w 421665"/>
                <a:gd name="connsiteY9" fmla="*/ 171146 h 496076"/>
                <a:gd name="connsiteX10" fmla="*/ 174992 w 421665"/>
                <a:gd name="connsiteY10" fmla="*/ 165566 h 496076"/>
                <a:gd name="connsiteX11" fmla="*/ 158869 w 421665"/>
                <a:gd name="connsiteY11" fmla="*/ 171146 h 496076"/>
                <a:gd name="connsiteX12" fmla="*/ 146467 w 421665"/>
                <a:gd name="connsiteY12" fmla="*/ 158745 h 496076"/>
                <a:gd name="connsiteX13" fmla="*/ 152048 w 421665"/>
                <a:gd name="connsiteY13" fmla="*/ 142622 h 496076"/>
                <a:gd name="connsiteX14" fmla="*/ 146467 w 421665"/>
                <a:gd name="connsiteY14" fmla="*/ 128980 h 496076"/>
                <a:gd name="connsiteX15" fmla="*/ 130965 w 421665"/>
                <a:gd name="connsiteY15" fmla="*/ 121539 h 496076"/>
                <a:gd name="connsiteX16" fmla="*/ 130965 w 421665"/>
                <a:gd name="connsiteY16" fmla="*/ 104176 h 496076"/>
                <a:gd name="connsiteX17" fmla="*/ 146467 w 421665"/>
                <a:gd name="connsiteY17" fmla="*/ 96735 h 496076"/>
                <a:gd name="connsiteX18" fmla="*/ 152048 w 421665"/>
                <a:gd name="connsiteY18" fmla="*/ 83093 h 496076"/>
                <a:gd name="connsiteX19" fmla="*/ 147087 w 421665"/>
                <a:gd name="connsiteY19" fmla="*/ 66970 h 496076"/>
                <a:gd name="connsiteX20" fmla="*/ 159489 w 421665"/>
                <a:gd name="connsiteY20" fmla="*/ 54568 h 496076"/>
                <a:gd name="connsiteX21" fmla="*/ 175612 w 421665"/>
                <a:gd name="connsiteY21" fmla="*/ 60149 h 496076"/>
                <a:gd name="connsiteX22" fmla="*/ 189254 w 421665"/>
                <a:gd name="connsiteY22" fmla="*/ 54568 h 496076"/>
                <a:gd name="connsiteX23" fmla="*/ 196695 w 421665"/>
                <a:gd name="connsiteY23" fmla="*/ 39066 h 496076"/>
                <a:gd name="connsiteX24" fmla="*/ 214058 w 421665"/>
                <a:gd name="connsiteY24" fmla="*/ 39066 h 496076"/>
                <a:gd name="connsiteX25" fmla="*/ 221499 w 421665"/>
                <a:gd name="connsiteY25" fmla="*/ 53948 h 496076"/>
                <a:gd name="connsiteX26" fmla="*/ 235141 w 421665"/>
                <a:gd name="connsiteY26" fmla="*/ 59529 h 496076"/>
                <a:gd name="connsiteX27" fmla="*/ 251263 w 421665"/>
                <a:gd name="connsiteY27" fmla="*/ 53948 h 496076"/>
                <a:gd name="connsiteX28" fmla="*/ 263665 w 421665"/>
                <a:gd name="connsiteY28" fmla="*/ 66350 h 496076"/>
                <a:gd name="connsiteX29" fmla="*/ 258084 w 421665"/>
                <a:gd name="connsiteY29" fmla="*/ 82473 h 496076"/>
                <a:gd name="connsiteX30" fmla="*/ 263665 w 421665"/>
                <a:gd name="connsiteY30" fmla="*/ 96115 h 496076"/>
                <a:gd name="connsiteX31" fmla="*/ 279168 w 421665"/>
                <a:gd name="connsiteY31" fmla="*/ 103556 h 496076"/>
                <a:gd name="connsiteX32" fmla="*/ 279168 w 421665"/>
                <a:gd name="connsiteY32" fmla="*/ 122159 h 496076"/>
                <a:gd name="connsiteX33" fmla="*/ 201036 w 421665"/>
                <a:gd name="connsiteY33" fmla="*/ 248038 h 496076"/>
                <a:gd name="connsiteX34" fmla="*/ 185533 w 421665"/>
                <a:gd name="connsiteY34" fmla="*/ 255479 h 496076"/>
                <a:gd name="connsiteX35" fmla="*/ 179952 w 421665"/>
                <a:gd name="connsiteY35" fmla="*/ 269122 h 496076"/>
                <a:gd name="connsiteX36" fmla="*/ 184913 w 421665"/>
                <a:gd name="connsiteY36" fmla="*/ 285244 h 496076"/>
                <a:gd name="connsiteX37" fmla="*/ 172511 w 421665"/>
                <a:gd name="connsiteY37" fmla="*/ 297646 h 496076"/>
                <a:gd name="connsiteX38" fmla="*/ 156389 w 421665"/>
                <a:gd name="connsiteY38" fmla="*/ 292065 h 496076"/>
                <a:gd name="connsiteX39" fmla="*/ 142747 w 421665"/>
                <a:gd name="connsiteY39" fmla="*/ 297646 h 496076"/>
                <a:gd name="connsiteX40" fmla="*/ 135926 w 421665"/>
                <a:gd name="connsiteY40" fmla="*/ 312528 h 496076"/>
                <a:gd name="connsiteX41" fmla="*/ 118563 w 421665"/>
                <a:gd name="connsiteY41" fmla="*/ 312528 h 496076"/>
                <a:gd name="connsiteX42" fmla="*/ 111122 w 421665"/>
                <a:gd name="connsiteY42" fmla="*/ 297026 h 496076"/>
                <a:gd name="connsiteX43" fmla="*/ 97480 w 421665"/>
                <a:gd name="connsiteY43" fmla="*/ 291445 h 496076"/>
                <a:gd name="connsiteX44" fmla="*/ 81357 w 421665"/>
                <a:gd name="connsiteY44" fmla="*/ 296406 h 496076"/>
                <a:gd name="connsiteX45" fmla="*/ 68955 w 421665"/>
                <a:gd name="connsiteY45" fmla="*/ 284004 h 496076"/>
                <a:gd name="connsiteX46" fmla="*/ 74536 w 421665"/>
                <a:gd name="connsiteY46" fmla="*/ 267881 h 496076"/>
                <a:gd name="connsiteX47" fmla="*/ 68955 w 421665"/>
                <a:gd name="connsiteY47" fmla="*/ 254239 h 496076"/>
                <a:gd name="connsiteX48" fmla="*/ 53453 w 421665"/>
                <a:gd name="connsiteY48" fmla="*/ 246798 h 496076"/>
                <a:gd name="connsiteX49" fmla="*/ 53453 w 421665"/>
                <a:gd name="connsiteY49" fmla="*/ 229435 h 496076"/>
                <a:gd name="connsiteX50" fmla="*/ 68955 w 421665"/>
                <a:gd name="connsiteY50" fmla="*/ 221994 h 496076"/>
                <a:gd name="connsiteX51" fmla="*/ 74536 w 421665"/>
                <a:gd name="connsiteY51" fmla="*/ 208352 h 496076"/>
                <a:gd name="connsiteX52" fmla="*/ 68955 w 421665"/>
                <a:gd name="connsiteY52" fmla="*/ 192230 h 496076"/>
                <a:gd name="connsiteX53" fmla="*/ 81357 w 421665"/>
                <a:gd name="connsiteY53" fmla="*/ 179828 h 496076"/>
                <a:gd name="connsiteX54" fmla="*/ 97480 w 421665"/>
                <a:gd name="connsiteY54" fmla="*/ 185409 h 496076"/>
                <a:gd name="connsiteX55" fmla="*/ 111122 w 421665"/>
                <a:gd name="connsiteY55" fmla="*/ 179828 h 496076"/>
                <a:gd name="connsiteX56" fmla="*/ 118563 w 421665"/>
                <a:gd name="connsiteY56" fmla="*/ 164325 h 496076"/>
                <a:gd name="connsiteX57" fmla="*/ 136546 w 421665"/>
                <a:gd name="connsiteY57" fmla="*/ 164325 h 496076"/>
                <a:gd name="connsiteX58" fmla="*/ 143987 w 421665"/>
                <a:gd name="connsiteY58" fmla="*/ 179828 h 496076"/>
                <a:gd name="connsiteX59" fmla="*/ 157629 w 421665"/>
                <a:gd name="connsiteY59" fmla="*/ 185409 h 496076"/>
                <a:gd name="connsiteX60" fmla="*/ 173751 w 421665"/>
                <a:gd name="connsiteY60" fmla="*/ 179828 h 496076"/>
                <a:gd name="connsiteX61" fmla="*/ 186153 w 421665"/>
                <a:gd name="connsiteY61" fmla="*/ 192230 h 496076"/>
                <a:gd name="connsiteX62" fmla="*/ 180572 w 421665"/>
                <a:gd name="connsiteY62" fmla="*/ 208352 h 496076"/>
                <a:gd name="connsiteX63" fmla="*/ 186153 w 421665"/>
                <a:gd name="connsiteY63" fmla="*/ 221994 h 496076"/>
                <a:gd name="connsiteX64" fmla="*/ 201656 w 421665"/>
                <a:gd name="connsiteY64" fmla="*/ 229435 h 496076"/>
                <a:gd name="connsiteX65" fmla="*/ 201036 w 421665"/>
                <a:gd name="connsiteY65" fmla="*/ 248038 h 496076"/>
                <a:gd name="connsiteX66" fmla="*/ 201036 w 421665"/>
                <a:gd name="connsiteY66" fmla="*/ 248038 h 496076"/>
                <a:gd name="connsiteX67" fmla="*/ 415589 w 421665"/>
                <a:gd name="connsiteY67" fmla="*/ 270982 h 496076"/>
                <a:gd name="connsiteX68" fmla="*/ 372802 w 421665"/>
                <a:gd name="connsiteY68" fmla="*/ 196570 h 496076"/>
                <a:gd name="connsiteX69" fmla="*/ 372802 w 421665"/>
                <a:gd name="connsiteY69" fmla="*/ 193470 h 496076"/>
                <a:gd name="connsiteX70" fmla="*/ 281648 w 421665"/>
                <a:gd name="connsiteY70" fmla="*/ 26044 h 496076"/>
                <a:gd name="connsiteX71" fmla="*/ 91279 w 421665"/>
                <a:gd name="connsiteY71" fmla="*/ 26044 h 496076"/>
                <a:gd name="connsiteX72" fmla="*/ 125 w 421665"/>
                <a:gd name="connsiteY72" fmla="*/ 193470 h 496076"/>
                <a:gd name="connsiteX73" fmla="*/ 73296 w 421665"/>
                <a:gd name="connsiteY73" fmla="*/ 343533 h 496076"/>
                <a:gd name="connsiteX74" fmla="*/ 73296 w 421665"/>
                <a:gd name="connsiteY74" fmla="*/ 500417 h 496076"/>
                <a:gd name="connsiteX75" fmla="*/ 269246 w 421665"/>
                <a:gd name="connsiteY75" fmla="*/ 500417 h 496076"/>
                <a:gd name="connsiteX76" fmla="*/ 269246 w 421665"/>
                <a:gd name="connsiteY76" fmla="*/ 426006 h 496076"/>
                <a:gd name="connsiteX77" fmla="*/ 299631 w 421665"/>
                <a:gd name="connsiteY77" fmla="*/ 426006 h 496076"/>
                <a:gd name="connsiteX78" fmla="*/ 351719 w 421665"/>
                <a:gd name="connsiteY78" fmla="*/ 404303 h 496076"/>
                <a:gd name="connsiteX79" fmla="*/ 372802 w 421665"/>
                <a:gd name="connsiteY79" fmla="*/ 351594 h 496076"/>
                <a:gd name="connsiteX80" fmla="*/ 372802 w 421665"/>
                <a:gd name="connsiteY80" fmla="*/ 314389 h 496076"/>
                <a:gd name="connsiteX81" fmla="*/ 400086 w 421665"/>
                <a:gd name="connsiteY81" fmla="*/ 314389 h 496076"/>
                <a:gd name="connsiteX82" fmla="*/ 415589 w 421665"/>
                <a:gd name="connsiteY82" fmla="*/ 270982 h 49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21665" h="496076">
                  <a:moveTo>
                    <a:pt x="279168" y="122159"/>
                  </a:moveTo>
                  <a:lnTo>
                    <a:pt x="263665" y="129600"/>
                  </a:lnTo>
                  <a:cubicBezTo>
                    <a:pt x="262425" y="134561"/>
                    <a:pt x="259945" y="138901"/>
                    <a:pt x="257464" y="143242"/>
                  </a:cubicBezTo>
                  <a:lnTo>
                    <a:pt x="263045" y="159365"/>
                  </a:lnTo>
                  <a:lnTo>
                    <a:pt x="250643" y="171767"/>
                  </a:lnTo>
                  <a:lnTo>
                    <a:pt x="234521" y="166186"/>
                  </a:lnTo>
                  <a:cubicBezTo>
                    <a:pt x="230180" y="168666"/>
                    <a:pt x="225839" y="170526"/>
                    <a:pt x="220879" y="171767"/>
                  </a:cubicBezTo>
                  <a:lnTo>
                    <a:pt x="213437" y="186649"/>
                  </a:lnTo>
                  <a:lnTo>
                    <a:pt x="196075" y="186649"/>
                  </a:lnTo>
                  <a:lnTo>
                    <a:pt x="188634" y="171146"/>
                  </a:lnTo>
                  <a:cubicBezTo>
                    <a:pt x="183673" y="169906"/>
                    <a:pt x="179332" y="168046"/>
                    <a:pt x="174992" y="165566"/>
                  </a:cubicBezTo>
                  <a:lnTo>
                    <a:pt x="158869" y="171146"/>
                  </a:lnTo>
                  <a:lnTo>
                    <a:pt x="146467" y="158745"/>
                  </a:lnTo>
                  <a:lnTo>
                    <a:pt x="152048" y="142622"/>
                  </a:lnTo>
                  <a:cubicBezTo>
                    <a:pt x="149568" y="138281"/>
                    <a:pt x="147707" y="133941"/>
                    <a:pt x="146467" y="128980"/>
                  </a:cubicBezTo>
                  <a:lnTo>
                    <a:pt x="130965" y="121539"/>
                  </a:lnTo>
                  <a:lnTo>
                    <a:pt x="130965" y="104176"/>
                  </a:lnTo>
                  <a:lnTo>
                    <a:pt x="146467" y="96735"/>
                  </a:lnTo>
                  <a:cubicBezTo>
                    <a:pt x="147707" y="91774"/>
                    <a:pt x="149568" y="87434"/>
                    <a:pt x="152048" y="83093"/>
                  </a:cubicBezTo>
                  <a:lnTo>
                    <a:pt x="147087" y="66970"/>
                  </a:lnTo>
                  <a:lnTo>
                    <a:pt x="159489" y="54568"/>
                  </a:lnTo>
                  <a:lnTo>
                    <a:pt x="175612" y="60149"/>
                  </a:lnTo>
                  <a:cubicBezTo>
                    <a:pt x="179952" y="57669"/>
                    <a:pt x="184293" y="55809"/>
                    <a:pt x="189254" y="54568"/>
                  </a:cubicBezTo>
                  <a:lnTo>
                    <a:pt x="196695" y="39066"/>
                  </a:lnTo>
                  <a:lnTo>
                    <a:pt x="214058" y="39066"/>
                  </a:lnTo>
                  <a:lnTo>
                    <a:pt x="221499" y="53948"/>
                  </a:lnTo>
                  <a:cubicBezTo>
                    <a:pt x="226459" y="55189"/>
                    <a:pt x="230800" y="57049"/>
                    <a:pt x="235141" y="59529"/>
                  </a:cubicBezTo>
                  <a:lnTo>
                    <a:pt x="251263" y="53948"/>
                  </a:lnTo>
                  <a:lnTo>
                    <a:pt x="263665" y="66350"/>
                  </a:lnTo>
                  <a:lnTo>
                    <a:pt x="258084" y="82473"/>
                  </a:lnTo>
                  <a:cubicBezTo>
                    <a:pt x="260565" y="86813"/>
                    <a:pt x="262425" y="91154"/>
                    <a:pt x="263665" y="96115"/>
                  </a:cubicBezTo>
                  <a:lnTo>
                    <a:pt x="279168" y="103556"/>
                  </a:lnTo>
                  <a:lnTo>
                    <a:pt x="279168" y="122159"/>
                  </a:lnTo>
                  <a:close/>
                  <a:moveTo>
                    <a:pt x="201036" y="248038"/>
                  </a:moveTo>
                  <a:lnTo>
                    <a:pt x="185533" y="255479"/>
                  </a:lnTo>
                  <a:cubicBezTo>
                    <a:pt x="184293" y="260440"/>
                    <a:pt x="182433" y="264781"/>
                    <a:pt x="179952" y="269122"/>
                  </a:cubicBezTo>
                  <a:lnTo>
                    <a:pt x="184913" y="285244"/>
                  </a:lnTo>
                  <a:lnTo>
                    <a:pt x="172511" y="297646"/>
                  </a:lnTo>
                  <a:lnTo>
                    <a:pt x="156389" y="292065"/>
                  </a:lnTo>
                  <a:cubicBezTo>
                    <a:pt x="152048" y="294546"/>
                    <a:pt x="147707" y="296406"/>
                    <a:pt x="142747" y="297646"/>
                  </a:cubicBezTo>
                  <a:lnTo>
                    <a:pt x="135926" y="312528"/>
                  </a:lnTo>
                  <a:lnTo>
                    <a:pt x="118563" y="312528"/>
                  </a:lnTo>
                  <a:lnTo>
                    <a:pt x="111122" y="297026"/>
                  </a:lnTo>
                  <a:cubicBezTo>
                    <a:pt x="106161" y="295786"/>
                    <a:pt x="101820" y="293925"/>
                    <a:pt x="97480" y="291445"/>
                  </a:cubicBezTo>
                  <a:lnTo>
                    <a:pt x="81357" y="296406"/>
                  </a:lnTo>
                  <a:lnTo>
                    <a:pt x="68955" y="284004"/>
                  </a:lnTo>
                  <a:lnTo>
                    <a:pt x="74536" y="267881"/>
                  </a:lnTo>
                  <a:cubicBezTo>
                    <a:pt x="72056" y="263541"/>
                    <a:pt x="70195" y="259200"/>
                    <a:pt x="68955" y="254239"/>
                  </a:cubicBezTo>
                  <a:lnTo>
                    <a:pt x="53453" y="246798"/>
                  </a:lnTo>
                  <a:lnTo>
                    <a:pt x="53453" y="229435"/>
                  </a:lnTo>
                  <a:lnTo>
                    <a:pt x="68955" y="221994"/>
                  </a:lnTo>
                  <a:cubicBezTo>
                    <a:pt x="70195" y="217034"/>
                    <a:pt x="72056" y="212693"/>
                    <a:pt x="74536" y="208352"/>
                  </a:cubicBezTo>
                  <a:lnTo>
                    <a:pt x="68955" y="192230"/>
                  </a:lnTo>
                  <a:lnTo>
                    <a:pt x="81357" y="179828"/>
                  </a:lnTo>
                  <a:lnTo>
                    <a:pt x="97480" y="185409"/>
                  </a:lnTo>
                  <a:cubicBezTo>
                    <a:pt x="101820" y="182928"/>
                    <a:pt x="106161" y="181068"/>
                    <a:pt x="111122" y="179828"/>
                  </a:cubicBezTo>
                  <a:lnTo>
                    <a:pt x="118563" y="164325"/>
                  </a:lnTo>
                  <a:lnTo>
                    <a:pt x="136546" y="164325"/>
                  </a:lnTo>
                  <a:lnTo>
                    <a:pt x="143987" y="179828"/>
                  </a:lnTo>
                  <a:cubicBezTo>
                    <a:pt x="148948" y="181068"/>
                    <a:pt x="153288" y="182928"/>
                    <a:pt x="157629" y="185409"/>
                  </a:cubicBezTo>
                  <a:lnTo>
                    <a:pt x="173751" y="179828"/>
                  </a:lnTo>
                  <a:lnTo>
                    <a:pt x="186153" y="192230"/>
                  </a:lnTo>
                  <a:lnTo>
                    <a:pt x="180572" y="208352"/>
                  </a:lnTo>
                  <a:cubicBezTo>
                    <a:pt x="183053" y="212693"/>
                    <a:pt x="184913" y="217034"/>
                    <a:pt x="186153" y="221994"/>
                  </a:cubicBezTo>
                  <a:lnTo>
                    <a:pt x="201656" y="229435"/>
                  </a:lnTo>
                  <a:lnTo>
                    <a:pt x="201036" y="248038"/>
                  </a:lnTo>
                  <a:lnTo>
                    <a:pt x="201036" y="248038"/>
                  </a:lnTo>
                  <a:close/>
                  <a:moveTo>
                    <a:pt x="415589" y="270982"/>
                  </a:moveTo>
                  <a:lnTo>
                    <a:pt x="372802" y="196570"/>
                  </a:lnTo>
                  <a:lnTo>
                    <a:pt x="372802" y="193470"/>
                  </a:lnTo>
                  <a:cubicBezTo>
                    <a:pt x="375283" y="125259"/>
                    <a:pt x="340557" y="61389"/>
                    <a:pt x="281648" y="26044"/>
                  </a:cubicBezTo>
                  <a:cubicBezTo>
                    <a:pt x="222739" y="-8681"/>
                    <a:pt x="150188" y="-8681"/>
                    <a:pt x="91279" y="26044"/>
                  </a:cubicBezTo>
                  <a:cubicBezTo>
                    <a:pt x="32369" y="60769"/>
                    <a:pt x="-2356" y="125259"/>
                    <a:pt x="125" y="193470"/>
                  </a:cubicBezTo>
                  <a:cubicBezTo>
                    <a:pt x="125" y="252379"/>
                    <a:pt x="26789" y="307568"/>
                    <a:pt x="73296" y="343533"/>
                  </a:cubicBezTo>
                  <a:lnTo>
                    <a:pt x="73296" y="500417"/>
                  </a:lnTo>
                  <a:lnTo>
                    <a:pt x="269246" y="500417"/>
                  </a:lnTo>
                  <a:lnTo>
                    <a:pt x="269246" y="426006"/>
                  </a:lnTo>
                  <a:lnTo>
                    <a:pt x="299631" y="426006"/>
                  </a:lnTo>
                  <a:cubicBezTo>
                    <a:pt x="319474" y="426006"/>
                    <a:pt x="338077" y="417945"/>
                    <a:pt x="351719" y="404303"/>
                  </a:cubicBezTo>
                  <a:cubicBezTo>
                    <a:pt x="365361" y="390040"/>
                    <a:pt x="372802" y="371437"/>
                    <a:pt x="372802" y="351594"/>
                  </a:cubicBezTo>
                  <a:lnTo>
                    <a:pt x="372802" y="314389"/>
                  </a:lnTo>
                  <a:lnTo>
                    <a:pt x="400086" y="314389"/>
                  </a:lnTo>
                  <a:cubicBezTo>
                    <a:pt x="416209" y="312528"/>
                    <a:pt x="430471" y="293925"/>
                    <a:pt x="415589" y="270982"/>
                  </a:cubicBez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grpSp>
      <p:sp>
        <p:nvSpPr>
          <p:cNvPr id="63" name="TextBox 62">
            <a:extLst>
              <a:ext uri="{FF2B5EF4-FFF2-40B4-BE49-F238E27FC236}">
                <a16:creationId xmlns:a16="http://schemas.microsoft.com/office/drawing/2014/main" id="{CDE6BC16-5825-4402-8FFB-98B2187C0452}"/>
              </a:ext>
            </a:extLst>
          </p:cNvPr>
          <p:cNvSpPr txBox="1"/>
          <p:nvPr/>
        </p:nvSpPr>
        <p:spPr>
          <a:xfrm>
            <a:off x="308532" y="4143029"/>
            <a:ext cx="2371309" cy="738664"/>
          </a:xfrm>
          <a:prstGeom prst="rect">
            <a:avLst/>
          </a:prstGeom>
          <a:noFill/>
        </p:spPr>
        <p:txBody>
          <a:bodyPr wrap="square" lIns="0" rIns="0" rtlCol="0" anchor="t">
            <a:spAutoFit/>
          </a:bodyPr>
          <a:lstStyle/>
          <a:p>
            <a:pPr algn="just"/>
            <a:r>
              <a:rPr lang="tr-TR" noProof="1">
                <a:solidFill>
                  <a:schemeClr val="tx1"/>
                </a:solidFill>
              </a:rPr>
              <a:t>Kurula başvurmadan önce veri sorumlusuna başvuru yapmak zorunludur. </a:t>
            </a:r>
            <a:endParaRPr lang="en-US" noProof="1">
              <a:solidFill>
                <a:schemeClr val="tx1"/>
              </a:solidFill>
            </a:endParaRPr>
          </a:p>
        </p:txBody>
      </p:sp>
      <p:sp>
        <p:nvSpPr>
          <p:cNvPr id="64" name="TextBox 63">
            <a:extLst>
              <a:ext uri="{FF2B5EF4-FFF2-40B4-BE49-F238E27FC236}">
                <a16:creationId xmlns:a16="http://schemas.microsoft.com/office/drawing/2014/main" id="{8E987E3E-767B-4340-83A8-35AE67347D22}"/>
              </a:ext>
            </a:extLst>
          </p:cNvPr>
          <p:cNvSpPr txBox="1"/>
          <p:nvPr/>
        </p:nvSpPr>
        <p:spPr>
          <a:xfrm>
            <a:off x="382119" y="2980521"/>
            <a:ext cx="2371309" cy="307777"/>
          </a:xfrm>
          <a:prstGeom prst="rect">
            <a:avLst/>
          </a:prstGeom>
          <a:noFill/>
        </p:spPr>
        <p:txBody>
          <a:bodyPr wrap="square" lIns="0" rIns="0" rtlCol="0" anchor="b">
            <a:spAutoFit/>
          </a:bodyPr>
          <a:lstStyle/>
          <a:p>
            <a:pPr algn="r"/>
            <a:r>
              <a:rPr lang="tr-TR" b="1" noProof="1">
                <a:solidFill>
                  <a:srgbClr val="EC0A40"/>
                </a:solidFill>
              </a:rPr>
              <a:t>Veri Sorumlusuna Başvuru</a:t>
            </a:r>
            <a:endParaRPr lang="en-US" b="1" noProof="1">
              <a:solidFill>
                <a:srgbClr val="EC0A40"/>
              </a:solidFill>
            </a:endParaRPr>
          </a:p>
        </p:txBody>
      </p:sp>
      <p:sp>
        <p:nvSpPr>
          <p:cNvPr id="65" name="TextBox 64">
            <a:extLst>
              <a:ext uri="{FF2B5EF4-FFF2-40B4-BE49-F238E27FC236}">
                <a16:creationId xmlns:a16="http://schemas.microsoft.com/office/drawing/2014/main" id="{1AE4FB73-1E4A-423E-9509-CBA7E42E8D50}"/>
              </a:ext>
            </a:extLst>
          </p:cNvPr>
          <p:cNvSpPr txBox="1"/>
          <p:nvPr/>
        </p:nvSpPr>
        <p:spPr>
          <a:xfrm>
            <a:off x="4922650" y="2968172"/>
            <a:ext cx="1277297" cy="307777"/>
          </a:xfrm>
          <a:prstGeom prst="rect">
            <a:avLst/>
          </a:prstGeom>
          <a:noFill/>
        </p:spPr>
        <p:txBody>
          <a:bodyPr wrap="square" lIns="0" rIns="0" rtlCol="0" anchor="b">
            <a:spAutoFit/>
          </a:bodyPr>
          <a:lstStyle/>
          <a:p>
            <a:pPr algn="r"/>
            <a:r>
              <a:rPr lang="tr-TR" b="1" noProof="1">
                <a:solidFill>
                  <a:srgbClr val="EC0A40"/>
                </a:solidFill>
              </a:rPr>
              <a:t>Cevap Süreci</a:t>
            </a:r>
            <a:endParaRPr lang="en-US" b="1" noProof="1">
              <a:solidFill>
                <a:srgbClr val="EC0A40"/>
              </a:solidFill>
            </a:endParaRPr>
          </a:p>
        </p:txBody>
      </p:sp>
      <p:sp>
        <p:nvSpPr>
          <p:cNvPr id="66" name="TextBox 65">
            <a:extLst>
              <a:ext uri="{FF2B5EF4-FFF2-40B4-BE49-F238E27FC236}">
                <a16:creationId xmlns:a16="http://schemas.microsoft.com/office/drawing/2014/main" id="{2EDE7BE6-9148-458E-8FD6-17C2B470ECAC}"/>
              </a:ext>
            </a:extLst>
          </p:cNvPr>
          <p:cNvSpPr txBox="1"/>
          <p:nvPr/>
        </p:nvSpPr>
        <p:spPr>
          <a:xfrm>
            <a:off x="7840227" y="5030065"/>
            <a:ext cx="960951" cy="523220"/>
          </a:xfrm>
          <a:prstGeom prst="rect">
            <a:avLst/>
          </a:prstGeom>
          <a:noFill/>
        </p:spPr>
        <p:txBody>
          <a:bodyPr wrap="square" lIns="0" rIns="0" rtlCol="0" anchor="b">
            <a:spAutoFit/>
          </a:bodyPr>
          <a:lstStyle/>
          <a:p>
            <a:pPr algn="r"/>
            <a:r>
              <a:rPr lang="tr-TR" b="1" noProof="1">
                <a:solidFill>
                  <a:srgbClr val="EC0A40"/>
                </a:solidFill>
              </a:rPr>
              <a:t>Şikayet Süreci</a:t>
            </a:r>
            <a:endParaRPr lang="en-US" b="1" noProof="1">
              <a:solidFill>
                <a:srgbClr val="EC0A40"/>
              </a:solidFill>
            </a:endParaRPr>
          </a:p>
        </p:txBody>
      </p:sp>
      <p:sp>
        <p:nvSpPr>
          <p:cNvPr id="67" name="TextBox 66">
            <a:extLst>
              <a:ext uri="{FF2B5EF4-FFF2-40B4-BE49-F238E27FC236}">
                <a16:creationId xmlns:a16="http://schemas.microsoft.com/office/drawing/2014/main" id="{8C9BEEF7-BC98-46A2-B45C-0458FD4E905D}"/>
              </a:ext>
            </a:extLst>
          </p:cNvPr>
          <p:cNvSpPr txBox="1"/>
          <p:nvPr/>
        </p:nvSpPr>
        <p:spPr>
          <a:xfrm>
            <a:off x="2729080" y="4634959"/>
            <a:ext cx="1277297" cy="307777"/>
          </a:xfrm>
          <a:prstGeom prst="rect">
            <a:avLst/>
          </a:prstGeom>
          <a:noFill/>
        </p:spPr>
        <p:txBody>
          <a:bodyPr wrap="square" lIns="0" rIns="0" rtlCol="0" anchor="b">
            <a:spAutoFit/>
          </a:bodyPr>
          <a:lstStyle/>
          <a:p>
            <a:pPr algn="r"/>
            <a:r>
              <a:rPr lang="tr-TR" b="1" noProof="1">
                <a:solidFill>
                  <a:srgbClr val="EC0A40"/>
                </a:solidFill>
              </a:rPr>
              <a:t>Kurul Cevabı</a:t>
            </a:r>
            <a:endParaRPr lang="en-US" b="1" noProof="1">
              <a:solidFill>
                <a:srgbClr val="EC0A40"/>
              </a:solidFill>
            </a:endParaRPr>
          </a:p>
        </p:txBody>
      </p:sp>
      <p:sp>
        <p:nvSpPr>
          <p:cNvPr id="70" name="TextBox 69">
            <a:extLst>
              <a:ext uri="{FF2B5EF4-FFF2-40B4-BE49-F238E27FC236}">
                <a16:creationId xmlns:a16="http://schemas.microsoft.com/office/drawing/2014/main" id="{26C4A91E-65B6-4893-A514-9720302D2EB3}"/>
              </a:ext>
            </a:extLst>
          </p:cNvPr>
          <p:cNvSpPr txBox="1"/>
          <p:nvPr/>
        </p:nvSpPr>
        <p:spPr>
          <a:xfrm>
            <a:off x="4375643" y="4143029"/>
            <a:ext cx="2371309" cy="738664"/>
          </a:xfrm>
          <a:prstGeom prst="rect">
            <a:avLst/>
          </a:prstGeom>
          <a:noFill/>
        </p:spPr>
        <p:txBody>
          <a:bodyPr wrap="square" lIns="0" rIns="0" rtlCol="0" anchor="t">
            <a:spAutoFit/>
          </a:bodyPr>
          <a:lstStyle/>
          <a:p>
            <a:pPr algn="just"/>
            <a:r>
              <a:rPr lang="tr-TR" noProof="1">
                <a:solidFill>
                  <a:schemeClr val="tx1"/>
                </a:solidFill>
              </a:rPr>
              <a:t>Veri sorumlusu yapılmış olan başvuruyu en kısa sürede sonuçlandırmak zorundadır. </a:t>
            </a:r>
            <a:endParaRPr lang="en-US" noProof="1">
              <a:solidFill>
                <a:schemeClr val="tx1"/>
              </a:solidFill>
            </a:endParaRPr>
          </a:p>
        </p:txBody>
      </p:sp>
      <p:sp>
        <p:nvSpPr>
          <p:cNvPr id="71" name="TextBox 70">
            <a:extLst>
              <a:ext uri="{FF2B5EF4-FFF2-40B4-BE49-F238E27FC236}">
                <a16:creationId xmlns:a16="http://schemas.microsoft.com/office/drawing/2014/main" id="{B13D1F6D-9274-4574-A529-2392F9BA589A}"/>
              </a:ext>
            </a:extLst>
          </p:cNvPr>
          <p:cNvSpPr txBox="1"/>
          <p:nvPr/>
        </p:nvSpPr>
        <p:spPr>
          <a:xfrm>
            <a:off x="2236341" y="5720844"/>
            <a:ext cx="2388414" cy="738664"/>
          </a:xfrm>
          <a:prstGeom prst="rect">
            <a:avLst/>
          </a:prstGeom>
          <a:noFill/>
        </p:spPr>
        <p:txBody>
          <a:bodyPr wrap="square" lIns="0" rIns="0" rtlCol="0" anchor="t">
            <a:spAutoFit/>
          </a:bodyPr>
          <a:lstStyle/>
          <a:p>
            <a:pPr algn="just"/>
            <a:r>
              <a:rPr lang="tr-TR" noProof="1">
                <a:solidFill>
                  <a:schemeClr val="tx1"/>
                </a:solidFill>
              </a:rPr>
              <a:t>Kurul, başvuruyu reddedebilir ya da şikayet üzerine inceleme yapabilir.</a:t>
            </a:r>
            <a:endParaRPr lang="en-US" noProof="1">
              <a:solidFill>
                <a:schemeClr val="tx1"/>
              </a:solidFill>
            </a:endParaRPr>
          </a:p>
        </p:txBody>
      </p:sp>
      <p:sp>
        <p:nvSpPr>
          <p:cNvPr id="89" name="TextBox 88">
            <a:extLst>
              <a:ext uri="{FF2B5EF4-FFF2-40B4-BE49-F238E27FC236}">
                <a16:creationId xmlns:a16="http://schemas.microsoft.com/office/drawing/2014/main" id="{4C1FF756-D75E-4AF6-880A-A8AE823D4A33}"/>
              </a:ext>
            </a:extLst>
          </p:cNvPr>
          <p:cNvSpPr txBox="1"/>
          <p:nvPr/>
        </p:nvSpPr>
        <p:spPr>
          <a:xfrm>
            <a:off x="4922650" y="5720050"/>
            <a:ext cx="3865411" cy="954107"/>
          </a:xfrm>
          <a:prstGeom prst="rect">
            <a:avLst/>
          </a:prstGeom>
          <a:noFill/>
        </p:spPr>
        <p:txBody>
          <a:bodyPr wrap="square" lIns="0" rIns="0" rtlCol="0" anchor="t">
            <a:spAutoFit/>
          </a:bodyPr>
          <a:lstStyle/>
          <a:p>
            <a:pPr algn="just"/>
            <a:r>
              <a:rPr lang="tr-TR" noProof="1">
                <a:solidFill>
                  <a:schemeClr val="tx1"/>
                </a:solidFill>
              </a:rPr>
              <a:t>Veri sorumlusunun verdiği cevap olumsuz ya da yetersiz ise cevap verdikten sonra ya da cevap verme süresi dolduktan sonra 30 gün içinde Kurul’a başvurulmalıdır.</a:t>
            </a:r>
            <a:endParaRPr lang="en-US" noProof="1">
              <a:solidFill>
                <a:schemeClr val="tx1"/>
              </a:solidFill>
            </a:endParaRPr>
          </a:p>
        </p:txBody>
      </p:sp>
      <p:sp>
        <p:nvSpPr>
          <p:cNvPr id="61" name="Shape 107">
            <a:extLst>
              <a:ext uri="{FF2B5EF4-FFF2-40B4-BE49-F238E27FC236}">
                <a16:creationId xmlns:a16="http://schemas.microsoft.com/office/drawing/2014/main" id="{24301394-EEEC-4AD9-A5D9-FDD50F730E19}"/>
              </a:ext>
            </a:extLst>
          </p:cNvPr>
          <p:cNvSpPr txBox="1">
            <a:spLocks/>
          </p:cNvSpPr>
          <p:nvPr/>
        </p:nvSpPr>
        <p:spPr>
          <a:xfrm>
            <a:off x="255548" y="285227"/>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200" b="1" i="1" dirty="0">
                <a:solidFill>
                  <a:srgbClr val="EC0A40"/>
                </a:solidFill>
                <a:latin typeface="Raleway"/>
                <a:ea typeface="Lato"/>
                <a:cs typeface="Lato"/>
                <a:sym typeface="Lato"/>
              </a:rPr>
              <a:t>Başvuruların Yönetimi</a:t>
            </a:r>
            <a:endParaRPr lang="en" sz="3200" b="1" i="1" dirty="0">
              <a:solidFill>
                <a:srgbClr val="EC0A40"/>
              </a:solidFill>
              <a:latin typeface="Raleway"/>
              <a:ea typeface="Lato"/>
              <a:cs typeface="Lato"/>
            </a:endParaRPr>
          </a:p>
        </p:txBody>
      </p:sp>
      <p:sp>
        <p:nvSpPr>
          <p:cNvPr id="68" name="Shape 108">
            <a:extLst>
              <a:ext uri="{FF2B5EF4-FFF2-40B4-BE49-F238E27FC236}">
                <a16:creationId xmlns:a16="http://schemas.microsoft.com/office/drawing/2014/main" id="{D5F4514B-FA91-4E74-9FFF-EC660EB9C39E}"/>
              </a:ext>
            </a:extLst>
          </p:cNvPr>
          <p:cNvSpPr txBox="1">
            <a:spLocks/>
          </p:cNvSpPr>
          <p:nvPr/>
        </p:nvSpPr>
        <p:spPr>
          <a:xfrm>
            <a:off x="253518" y="1218178"/>
            <a:ext cx="8621278" cy="1772204"/>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342900" indent="-342900" fontAlgn="base">
              <a:buClr>
                <a:srgbClr val="EC0A40"/>
              </a:buClr>
              <a:buSzPct val="150000"/>
              <a:buFont typeface="Arial" panose="020B0604020202020204" pitchFamily="34" charset="0"/>
              <a:buChar char="•"/>
            </a:pPr>
            <a:r>
              <a:rPr lang="tr-TR" sz="1800" dirty="0"/>
              <a:t>Veri sorumlusu, kendisine yapılan </a:t>
            </a:r>
            <a:r>
              <a:rPr lang="tr-TR" sz="1800" b="1" dirty="0"/>
              <a:t>başvuruların etkin ve hukuka uygun bir şekilde cevaplanması </a:t>
            </a:r>
            <a:r>
              <a:rPr lang="tr-TR" sz="1800" dirty="0"/>
              <a:t>için </a:t>
            </a:r>
            <a:r>
              <a:rPr lang="tr-TR" sz="1800" b="1" dirty="0"/>
              <a:t>gerekli idari ve teknik tedbirleri </a:t>
            </a:r>
            <a:r>
              <a:rPr lang="tr-TR" sz="1800" dirty="0"/>
              <a:t>almakla yükümlüdür.</a:t>
            </a:r>
          </a:p>
          <a:p>
            <a:pPr marL="342900" indent="-342900" fontAlgn="base">
              <a:buClr>
                <a:srgbClr val="EC0A40"/>
              </a:buClr>
              <a:buSzPct val="150000"/>
              <a:buFont typeface="Arial" panose="020B0604020202020204" pitchFamily="34" charset="0"/>
              <a:buChar char="•"/>
            </a:pPr>
            <a:r>
              <a:rPr lang="tr-TR" sz="1800" dirty="0"/>
              <a:t>Veri sorumlusu yapılan başvuruları en kısa sürede ve en geç </a:t>
            </a:r>
            <a:r>
              <a:rPr lang="tr-TR" sz="1800" b="1" dirty="0"/>
              <a:t>30 gün içinde</a:t>
            </a:r>
            <a:r>
              <a:rPr lang="tr-TR" sz="1800" dirty="0"/>
              <a:t> sonuçlandırmak zorundadır.</a:t>
            </a:r>
          </a:p>
        </p:txBody>
      </p:sp>
    </p:spTree>
    <p:extLst>
      <p:ext uri="{BB962C8B-B14F-4D97-AF65-F5344CB8AC3E}">
        <p14:creationId xmlns:p14="http://schemas.microsoft.com/office/powerpoint/2010/main" val="3169752744"/>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7">
            <a:extLst>
              <a:ext uri="{FF2B5EF4-FFF2-40B4-BE49-F238E27FC236}">
                <a16:creationId xmlns:a16="http://schemas.microsoft.com/office/drawing/2014/main" id="{17E03D54-2B6F-44D2-84A9-0A9FF0938BCE}"/>
              </a:ext>
            </a:extLst>
          </p:cNvPr>
          <p:cNvSpPr txBox="1">
            <a:spLocks/>
          </p:cNvSpPr>
          <p:nvPr/>
        </p:nvSpPr>
        <p:spPr>
          <a:xfrm>
            <a:off x="255548" y="285227"/>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200" b="1" i="1" dirty="0">
                <a:solidFill>
                  <a:srgbClr val="EC0A40"/>
                </a:solidFill>
                <a:latin typeface="Raleway"/>
                <a:ea typeface="Lato"/>
                <a:cs typeface="Lato"/>
                <a:sym typeface="Lato"/>
              </a:rPr>
              <a:t>Veri Güvenliğine İlişkin Yükümlülükler</a:t>
            </a:r>
            <a:endParaRPr lang="en" sz="3200" b="1" i="1" dirty="0">
              <a:solidFill>
                <a:srgbClr val="EC0A40"/>
              </a:solidFill>
              <a:latin typeface="Raleway"/>
              <a:ea typeface="Lato"/>
              <a:cs typeface="Lato"/>
            </a:endParaRPr>
          </a:p>
        </p:txBody>
      </p:sp>
      <p:sp>
        <p:nvSpPr>
          <p:cNvPr id="5" name="Shape 108">
            <a:extLst>
              <a:ext uri="{FF2B5EF4-FFF2-40B4-BE49-F238E27FC236}">
                <a16:creationId xmlns:a16="http://schemas.microsoft.com/office/drawing/2014/main" id="{71235576-1B51-4597-80EA-140C9EFFB93E}"/>
              </a:ext>
            </a:extLst>
          </p:cNvPr>
          <p:cNvSpPr txBox="1">
            <a:spLocks/>
          </p:cNvSpPr>
          <p:nvPr/>
        </p:nvSpPr>
        <p:spPr>
          <a:xfrm>
            <a:off x="253518" y="1218178"/>
            <a:ext cx="8621278" cy="516315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342900" indent="-342900" fontAlgn="base">
              <a:lnSpc>
                <a:spcPct val="150000"/>
              </a:lnSpc>
              <a:buClr>
                <a:srgbClr val="EC0A40"/>
              </a:buClr>
              <a:buSzPct val="150000"/>
              <a:buFont typeface="Arial" panose="020B0604020202020204" pitchFamily="34" charset="0"/>
              <a:buChar char="•"/>
            </a:pPr>
            <a:r>
              <a:rPr lang="tr-TR" sz="2000" dirty="0"/>
              <a:t>Veri sorumlusu;</a:t>
            </a:r>
          </a:p>
          <a:p>
            <a:pPr lvl="1" fontAlgn="base">
              <a:lnSpc>
                <a:spcPct val="150000"/>
              </a:lnSpc>
              <a:buClr>
                <a:srgbClr val="EC0A40"/>
              </a:buClr>
              <a:buSzPct val="150000"/>
            </a:pPr>
            <a:r>
              <a:rPr lang="tr-TR" sz="2000" dirty="0"/>
              <a:t>	</a:t>
            </a:r>
            <a:r>
              <a:rPr lang="tr-TR" sz="2000" b="1" dirty="0"/>
              <a:t>Kişisel verilerin hukuka aykırı olarak işlenmesini önlemek,</a:t>
            </a:r>
          </a:p>
          <a:p>
            <a:pPr lvl="1" fontAlgn="base">
              <a:lnSpc>
                <a:spcPct val="150000"/>
              </a:lnSpc>
              <a:buClr>
                <a:srgbClr val="EC0A40"/>
              </a:buClr>
              <a:buSzPct val="150000"/>
            </a:pPr>
            <a:r>
              <a:rPr lang="tr-TR" sz="2000" b="1" dirty="0"/>
              <a:t>	Kişisel verilere hukuka aykırı olarak erişilmesini önlemek,</a:t>
            </a:r>
          </a:p>
          <a:p>
            <a:pPr lvl="1" fontAlgn="base">
              <a:lnSpc>
                <a:spcPct val="150000"/>
              </a:lnSpc>
              <a:buClr>
                <a:srgbClr val="EC0A40"/>
              </a:buClr>
              <a:buSzPct val="150000"/>
            </a:pPr>
            <a:r>
              <a:rPr lang="tr-TR" sz="2000" b="1" dirty="0"/>
              <a:t>	Kişisel verilerin muhafazasını sağlamak</a:t>
            </a:r>
          </a:p>
          <a:p>
            <a:pPr lvl="1" fontAlgn="base">
              <a:lnSpc>
                <a:spcPct val="150000"/>
              </a:lnSpc>
              <a:buClr>
                <a:srgbClr val="EC0A40"/>
              </a:buClr>
              <a:buSzPct val="150000"/>
            </a:pPr>
            <a:r>
              <a:rPr lang="tr-TR" sz="2000" dirty="0"/>
              <a:t>amacıyla uygun güvenlik düzeyini temin etmeye yönelik </a:t>
            </a:r>
            <a:r>
              <a:rPr lang="tr-TR" sz="2000" b="1" dirty="0"/>
              <a:t>gerekli </a:t>
            </a:r>
            <a:r>
              <a:rPr lang="tr-TR" sz="2000" dirty="0"/>
              <a:t>her türlü </a:t>
            </a:r>
            <a:r>
              <a:rPr lang="tr-TR" sz="2000" b="1" dirty="0"/>
              <a:t>teknik ve idari tedbiri </a:t>
            </a:r>
            <a:r>
              <a:rPr lang="tr-TR" sz="2000" dirty="0"/>
              <a:t>alır.</a:t>
            </a:r>
          </a:p>
          <a:p>
            <a:pPr marL="342900" lvl="1" indent="-342900" fontAlgn="base">
              <a:lnSpc>
                <a:spcPct val="150000"/>
              </a:lnSpc>
              <a:buClr>
                <a:srgbClr val="EC0A40"/>
              </a:buClr>
              <a:buSzPct val="150000"/>
              <a:buFont typeface="Arial" panose="020B0604020202020204" pitchFamily="34" charset="0"/>
              <a:buChar char="•"/>
            </a:pPr>
            <a:endParaRPr lang="tr-TR" sz="2000" b="1" dirty="0"/>
          </a:p>
          <a:p>
            <a:pPr marL="342900" lvl="1" indent="-342900" fontAlgn="base">
              <a:lnSpc>
                <a:spcPct val="150000"/>
              </a:lnSpc>
              <a:buClr>
                <a:srgbClr val="EC0A40"/>
              </a:buClr>
              <a:buSzPct val="150000"/>
              <a:buFont typeface="Arial" panose="020B0604020202020204" pitchFamily="34" charset="0"/>
              <a:buChar char="•"/>
            </a:pPr>
            <a:r>
              <a:rPr lang="tr-TR" sz="2000" dirty="0"/>
              <a:t>Veri sorumlusu ile veri işleyenin </a:t>
            </a:r>
            <a:r>
              <a:rPr lang="tr-TR" sz="2000" b="1" dirty="0"/>
              <a:t>müteselsil sorumlu</a:t>
            </a:r>
            <a:r>
              <a:rPr lang="tr-TR" sz="2000" dirty="0"/>
              <a:t>dur.</a:t>
            </a:r>
          </a:p>
          <a:p>
            <a:pPr marL="342900" lvl="1" indent="-342900" fontAlgn="base">
              <a:lnSpc>
                <a:spcPct val="150000"/>
              </a:lnSpc>
              <a:buClr>
                <a:srgbClr val="EC0A40"/>
              </a:buClr>
              <a:buSzPct val="150000"/>
              <a:buFont typeface="Arial" panose="020B0604020202020204" pitchFamily="34" charset="0"/>
              <a:buChar char="•"/>
            </a:pPr>
            <a:endParaRPr lang="tr-TR" sz="2000" dirty="0"/>
          </a:p>
          <a:p>
            <a:pPr marL="342900" lvl="1" indent="-342900" fontAlgn="base">
              <a:lnSpc>
                <a:spcPct val="150000"/>
              </a:lnSpc>
              <a:buClr>
                <a:srgbClr val="EC0A40"/>
              </a:buClr>
              <a:buSzPct val="150000"/>
              <a:buFont typeface="Arial" panose="020B0604020202020204" pitchFamily="34" charset="0"/>
              <a:buChar char="•"/>
            </a:pPr>
            <a:r>
              <a:rPr lang="tr-TR" sz="2000" dirty="0"/>
              <a:t>Veri ihlalinde en kısa sürede Kurul’a </a:t>
            </a:r>
            <a:r>
              <a:rPr lang="tr-TR" sz="2000" b="1" dirty="0"/>
              <a:t>bildirim</a:t>
            </a:r>
            <a:r>
              <a:rPr lang="tr-TR" sz="2000" dirty="0"/>
              <a:t>de bulunulmalıdır.</a:t>
            </a:r>
          </a:p>
        </p:txBody>
      </p:sp>
    </p:spTree>
    <p:extLst>
      <p:ext uri="{BB962C8B-B14F-4D97-AF65-F5344CB8AC3E}">
        <p14:creationId xmlns:p14="http://schemas.microsoft.com/office/powerpoint/2010/main" val="1660454257"/>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E3A51478-8A25-4085-8A80-33D227E38C4E}"/>
              </a:ext>
            </a:extLst>
          </p:cNvPr>
          <p:cNvGrpSpPr>
            <a:grpSpLocks noChangeAspect="1"/>
          </p:cNvGrpSpPr>
          <p:nvPr/>
        </p:nvGrpSpPr>
        <p:grpSpPr>
          <a:xfrm rot="1814626">
            <a:off x="193361" y="1441594"/>
            <a:ext cx="1911668" cy="2199457"/>
            <a:chOff x="5230751" y="2540405"/>
            <a:chExt cx="1730501" cy="1991015"/>
          </a:xfrm>
          <a:solidFill>
            <a:srgbClr val="EC0A40"/>
          </a:solidFill>
        </p:grpSpPr>
        <p:sp>
          <p:nvSpPr>
            <p:cNvPr id="93" name="Freeform: Shape 92">
              <a:extLst>
                <a:ext uri="{FF2B5EF4-FFF2-40B4-BE49-F238E27FC236}">
                  <a16:creationId xmlns:a16="http://schemas.microsoft.com/office/drawing/2014/main" id="{3130FB10-975A-40EF-A155-B6D7B7A10E38}"/>
                </a:ext>
              </a:extLst>
            </p:cNvPr>
            <p:cNvSpPr/>
            <p:nvPr/>
          </p:nvSpPr>
          <p:spPr>
            <a:xfrm>
              <a:off x="5230751" y="2540405"/>
              <a:ext cx="1730501" cy="1991015"/>
            </a:xfrm>
            <a:custGeom>
              <a:avLst/>
              <a:gdLst>
                <a:gd name="connsiteX0" fmla="*/ 820846 w 1653602"/>
                <a:gd name="connsiteY0" fmla="*/ 0 h 1902539"/>
                <a:gd name="connsiteX1" fmla="*/ 1653602 w 1653602"/>
                <a:gd name="connsiteY1" fmla="*/ 480792 h 1902539"/>
                <a:gd name="connsiteX2" fmla="*/ 1648636 w 1653602"/>
                <a:gd name="connsiteY2" fmla="*/ 1426634 h 1902539"/>
                <a:gd name="connsiteX3" fmla="*/ 832756 w 1653602"/>
                <a:gd name="connsiteY3" fmla="*/ 1902539 h 1902539"/>
                <a:gd name="connsiteX4" fmla="*/ 0 w 1653602"/>
                <a:gd name="connsiteY4" fmla="*/ 1421747 h 1902539"/>
                <a:gd name="connsiteX5" fmla="*/ 2889 w 1653602"/>
                <a:gd name="connsiteY5" fmla="*/ 476462 h 190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602" h="1902539">
                  <a:moveTo>
                    <a:pt x="820846" y="0"/>
                  </a:moveTo>
                  <a:lnTo>
                    <a:pt x="1653602" y="480792"/>
                  </a:lnTo>
                  <a:lnTo>
                    <a:pt x="1648636" y="1426634"/>
                  </a:lnTo>
                  <a:lnTo>
                    <a:pt x="832756" y="1902539"/>
                  </a:lnTo>
                  <a:lnTo>
                    <a:pt x="0" y="1421747"/>
                  </a:lnTo>
                  <a:lnTo>
                    <a:pt x="2889" y="4764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625"/>
                </a:lnSpc>
              </a:pPr>
              <a:endParaRPr lang="en-US" sz="2400" cap="all" dirty="0"/>
            </a:p>
          </p:txBody>
        </p:sp>
        <p:sp>
          <p:nvSpPr>
            <p:cNvPr id="92" name="Freeform 22">
              <a:extLst>
                <a:ext uri="{FF2B5EF4-FFF2-40B4-BE49-F238E27FC236}">
                  <a16:creationId xmlns:a16="http://schemas.microsoft.com/office/drawing/2014/main" id="{DE964428-FD33-4E68-9699-4CE42A4EBA3C}"/>
                </a:ext>
                <a:ext uri="{C183D7F6-B498-43B3-948B-1728B52AA6E4}">
                  <adec:decorative xmlns:adec="http://schemas.microsoft.com/office/drawing/2017/decorative" val="0"/>
                </a:ext>
              </a:extLst>
            </p:cNvPr>
            <p:cNvSpPr>
              <a:spLocks/>
            </p:cNvSpPr>
            <p:nvPr/>
          </p:nvSpPr>
          <p:spPr bwMode="auto">
            <a:xfrm rot="19785374">
              <a:off x="5414654" y="2914738"/>
              <a:ext cx="1349810" cy="1152233"/>
            </a:xfrm>
            <a:custGeom>
              <a:avLst/>
              <a:gdLst>
                <a:gd name="T0" fmla="*/ 0 w 1249"/>
                <a:gd name="T1" fmla="*/ 540 h 1079"/>
                <a:gd name="T2" fmla="*/ 309 w 1249"/>
                <a:gd name="T3" fmla="*/ 0 h 1079"/>
                <a:gd name="T4" fmla="*/ 941 w 1249"/>
                <a:gd name="T5" fmla="*/ 0 h 1079"/>
                <a:gd name="T6" fmla="*/ 1249 w 1249"/>
                <a:gd name="T7" fmla="*/ 540 h 1079"/>
                <a:gd name="T8" fmla="*/ 941 w 1249"/>
                <a:gd name="T9" fmla="*/ 1079 h 1079"/>
                <a:gd name="T10" fmla="*/ 309 w 1249"/>
                <a:gd name="T11" fmla="*/ 1079 h 1079"/>
                <a:gd name="T12" fmla="*/ 0 w 1249"/>
                <a:gd name="T13" fmla="*/ 540 h 1079"/>
              </a:gdLst>
              <a:ahLst/>
              <a:cxnLst>
                <a:cxn ang="0">
                  <a:pos x="T0" y="T1"/>
                </a:cxn>
                <a:cxn ang="0">
                  <a:pos x="T2" y="T3"/>
                </a:cxn>
                <a:cxn ang="0">
                  <a:pos x="T4" y="T5"/>
                </a:cxn>
                <a:cxn ang="0">
                  <a:pos x="T6" y="T7"/>
                </a:cxn>
                <a:cxn ang="0">
                  <a:pos x="T8" y="T9"/>
                </a:cxn>
                <a:cxn ang="0">
                  <a:pos x="T10" y="T11"/>
                </a:cxn>
                <a:cxn ang="0">
                  <a:pos x="T12" y="T13"/>
                </a:cxn>
              </a:cxnLst>
              <a:rect l="0" t="0" r="r" b="b"/>
              <a:pathLst>
                <a:path w="1249" h="1079">
                  <a:moveTo>
                    <a:pt x="0" y="540"/>
                  </a:moveTo>
                  <a:lnTo>
                    <a:pt x="309" y="0"/>
                  </a:lnTo>
                  <a:lnTo>
                    <a:pt x="941" y="0"/>
                  </a:lnTo>
                  <a:lnTo>
                    <a:pt x="1249" y="540"/>
                  </a:lnTo>
                  <a:lnTo>
                    <a:pt x="941" y="1079"/>
                  </a:lnTo>
                  <a:lnTo>
                    <a:pt x="309" y="1079"/>
                  </a:lnTo>
                  <a:lnTo>
                    <a:pt x="0" y="540"/>
                  </a:lnTo>
                  <a:close/>
                </a:path>
              </a:pathLst>
            </a:custGeom>
            <a:grpFill/>
            <a:ln w="88900">
              <a:solidFill>
                <a:srgbClr val="EC0A40"/>
              </a:solidFill>
              <a:round/>
              <a:headEnd/>
              <a:tailEnd/>
            </a:ln>
          </p:spPr>
          <p:txBody>
            <a:bodyPr vert="horz" wrap="square" lIns="0" tIns="0" rIns="0" bIns="0" numCol="1" anchor="ctr" anchorCtr="0" compatLnSpc="1">
              <a:prstTxWarp prst="textNoShape">
                <a:avLst/>
              </a:prstTxWarp>
            </a:bodyPr>
            <a:lstStyle/>
            <a:p>
              <a:pPr algn="ctr"/>
              <a:r>
                <a:rPr lang="tr-TR" sz="1200" cap="all" dirty="0"/>
                <a:t>Kişisel veri işleme envanteri hazırlanması</a:t>
              </a:r>
              <a:endParaRPr lang="en-US" sz="1200" cap="all" dirty="0"/>
            </a:p>
          </p:txBody>
        </p:sp>
      </p:grpSp>
      <p:sp>
        <p:nvSpPr>
          <p:cNvPr id="148" name="Shape 107">
            <a:extLst>
              <a:ext uri="{FF2B5EF4-FFF2-40B4-BE49-F238E27FC236}">
                <a16:creationId xmlns:a16="http://schemas.microsoft.com/office/drawing/2014/main" id="{FBDCB451-B1AE-47DA-8517-9F2FE241DFE4}"/>
              </a:ext>
            </a:extLst>
          </p:cNvPr>
          <p:cNvSpPr txBox="1">
            <a:spLocks/>
          </p:cNvSpPr>
          <p:nvPr/>
        </p:nvSpPr>
        <p:spPr>
          <a:xfrm>
            <a:off x="179512" y="243541"/>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200" b="1" i="1" dirty="0">
                <a:solidFill>
                  <a:srgbClr val="EC0A40"/>
                </a:solidFill>
                <a:latin typeface="Raleway"/>
                <a:ea typeface="Lato"/>
                <a:cs typeface="Lato"/>
                <a:sym typeface="Lato"/>
              </a:rPr>
              <a:t>İdari Tedbirler</a:t>
            </a:r>
            <a:endParaRPr lang="en" sz="3200" b="1" i="1" dirty="0">
              <a:solidFill>
                <a:srgbClr val="EC0A40"/>
              </a:solidFill>
              <a:latin typeface="Raleway"/>
              <a:ea typeface="Lato"/>
              <a:cs typeface="Lato"/>
            </a:endParaRPr>
          </a:p>
        </p:txBody>
      </p:sp>
      <p:grpSp>
        <p:nvGrpSpPr>
          <p:cNvPr id="151" name="Group 90">
            <a:extLst>
              <a:ext uri="{FF2B5EF4-FFF2-40B4-BE49-F238E27FC236}">
                <a16:creationId xmlns:a16="http://schemas.microsoft.com/office/drawing/2014/main" id="{956E03A5-0AB2-41BF-9DD4-59160C0B0F68}"/>
              </a:ext>
            </a:extLst>
          </p:cNvPr>
          <p:cNvGrpSpPr>
            <a:grpSpLocks noChangeAspect="1"/>
          </p:cNvGrpSpPr>
          <p:nvPr/>
        </p:nvGrpSpPr>
        <p:grpSpPr>
          <a:xfrm rot="1814626">
            <a:off x="171277" y="3413674"/>
            <a:ext cx="1911668" cy="2199457"/>
            <a:chOff x="5230750" y="2540403"/>
            <a:chExt cx="1730501" cy="1991015"/>
          </a:xfrm>
          <a:solidFill>
            <a:srgbClr val="EC0A40"/>
          </a:solidFill>
        </p:grpSpPr>
        <p:sp>
          <p:nvSpPr>
            <p:cNvPr id="153" name="Freeform: Shape 92">
              <a:extLst>
                <a:ext uri="{FF2B5EF4-FFF2-40B4-BE49-F238E27FC236}">
                  <a16:creationId xmlns:a16="http://schemas.microsoft.com/office/drawing/2014/main" id="{3C710DD2-0A1F-4159-9896-D41C5FADB153}"/>
                </a:ext>
              </a:extLst>
            </p:cNvPr>
            <p:cNvSpPr/>
            <p:nvPr/>
          </p:nvSpPr>
          <p:spPr>
            <a:xfrm>
              <a:off x="5230750" y="2540403"/>
              <a:ext cx="1730501" cy="1991015"/>
            </a:xfrm>
            <a:custGeom>
              <a:avLst/>
              <a:gdLst>
                <a:gd name="connsiteX0" fmla="*/ 820846 w 1653602"/>
                <a:gd name="connsiteY0" fmla="*/ 0 h 1902539"/>
                <a:gd name="connsiteX1" fmla="*/ 1653602 w 1653602"/>
                <a:gd name="connsiteY1" fmla="*/ 480792 h 1902539"/>
                <a:gd name="connsiteX2" fmla="*/ 1648636 w 1653602"/>
                <a:gd name="connsiteY2" fmla="*/ 1426634 h 1902539"/>
                <a:gd name="connsiteX3" fmla="*/ 832756 w 1653602"/>
                <a:gd name="connsiteY3" fmla="*/ 1902539 h 1902539"/>
                <a:gd name="connsiteX4" fmla="*/ 0 w 1653602"/>
                <a:gd name="connsiteY4" fmla="*/ 1421747 h 1902539"/>
                <a:gd name="connsiteX5" fmla="*/ 2889 w 1653602"/>
                <a:gd name="connsiteY5" fmla="*/ 476462 h 190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602" h="1902539">
                  <a:moveTo>
                    <a:pt x="820846" y="0"/>
                  </a:moveTo>
                  <a:lnTo>
                    <a:pt x="1653602" y="480792"/>
                  </a:lnTo>
                  <a:lnTo>
                    <a:pt x="1648636" y="1426634"/>
                  </a:lnTo>
                  <a:lnTo>
                    <a:pt x="832756" y="1902539"/>
                  </a:lnTo>
                  <a:lnTo>
                    <a:pt x="0" y="1421747"/>
                  </a:lnTo>
                  <a:lnTo>
                    <a:pt x="2889" y="4764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625"/>
                </a:lnSpc>
              </a:pPr>
              <a:endParaRPr lang="en-US" sz="2400" cap="all" dirty="0"/>
            </a:p>
          </p:txBody>
        </p:sp>
        <p:sp>
          <p:nvSpPr>
            <p:cNvPr id="154" name="Freeform 22">
              <a:extLst>
                <a:ext uri="{FF2B5EF4-FFF2-40B4-BE49-F238E27FC236}">
                  <a16:creationId xmlns:a16="http://schemas.microsoft.com/office/drawing/2014/main" id="{E14E3794-A729-4EFD-B973-EB592B467656}"/>
                </a:ext>
                <a:ext uri="{C183D7F6-B498-43B3-948B-1728B52AA6E4}">
                  <adec:decorative xmlns:adec="http://schemas.microsoft.com/office/drawing/2017/decorative" val="0"/>
                </a:ext>
              </a:extLst>
            </p:cNvPr>
            <p:cNvSpPr>
              <a:spLocks/>
            </p:cNvSpPr>
            <p:nvPr/>
          </p:nvSpPr>
          <p:spPr bwMode="auto">
            <a:xfrm rot="19785374">
              <a:off x="5331985" y="2899167"/>
              <a:ext cx="1503618" cy="1152233"/>
            </a:xfrm>
            <a:custGeom>
              <a:avLst/>
              <a:gdLst>
                <a:gd name="T0" fmla="*/ 0 w 1249"/>
                <a:gd name="T1" fmla="*/ 540 h 1079"/>
                <a:gd name="T2" fmla="*/ 309 w 1249"/>
                <a:gd name="T3" fmla="*/ 0 h 1079"/>
                <a:gd name="T4" fmla="*/ 941 w 1249"/>
                <a:gd name="T5" fmla="*/ 0 h 1079"/>
                <a:gd name="T6" fmla="*/ 1249 w 1249"/>
                <a:gd name="T7" fmla="*/ 540 h 1079"/>
                <a:gd name="T8" fmla="*/ 941 w 1249"/>
                <a:gd name="T9" fmla="*/ 1079 h 1079"/>
                <a:gd name="T10" fmla="*/ 309 w 1249"/>
                <a:gd name="T11" fmla="*/ 1079 h 1079"/>
                <a:gd name="T12" fmla="*/ 0 w 1249"/>
                <a:gd name="T13" fmla="*/ 540 h 1079"/>
              </a:gdLst>
              <a:ahLst/>
              <a:cxnLst>
                <a:cxn ang="0">
                  <a:pos x="T0" y="T1"/>
                </a:cxn>
                <a:cxn ang="0">
                  <a:pos x="T2" y="T3"/>
                </a:cxn>
                <a:cxn ang="0">
                  <a:pos x="T4" y="T5"/>
                </a:cxn>
                <a:cxn ang="0">
                  <a:pos x="T6" y="T7"/>
                </a:cxn>
                <a:cxn ang="0">
                  <a:pos x="T8" y="T9"/>
                </a:cxn>
                <a:cxn ang="0">
                  <a:pos x="T10" y="T11"/>
                </a:cxn>
                <a:cxn ang="0">
                  <a:pos x="T12" y="T13"/>
                </a:cxn>
              </a:cxnLst>
              <a:rect l="0" t="0" r="r" b="b"/>
              <a:pathLst>
                <a:path w="1249" h="1079">
                  <a:moveTo>
                    <a:pt x="0" y="540"/>
                  </a:moveTo>
                  <a:lnTo>
                    <a:pt x="309" y="0"/>
                  </a:lnTo>
                  <a:lnTo>
                    <a:pt x="941" y="0"/>
                  </a:lnTo>
                  <a:lnTo>
                    <a:pt x="1249" y="540"/>
                  </a:lnTo>
                  <a:lnTo>
                    <a:pt x="941" y="1079"/>
                  </a:lnTo>
                  <a:lnTo>
                    <a:pt x="309" y="1079"/>
                  </a:lnTo>
                  <a:lnTo>
                    <a:pt x="0" y="540"/>
                  </a:lnTo>
                  <a:close/>
                </a:path>
              </a:pathLst>
            </a:custGeom>
            <a:grpFill/>
            <a:ln w="88900">
              <a:solidFill>
                <a:srgbClr val="EC0A40"/>
              </a:solidFill>
              <a:round/>
              <a:headEnd/>
              <a:tailEnd/>
            </a:ln>
          </p:spPr>
          <p:txBody>
            <a:bodyPr vert="horz" wrap="square" lIns="0" tIns="0" rIns="0" bIns="0" numCol="1" anchor="ctr" anchorCtr="0" compatLnSpc="1">
              <a:prstTxWarp prst="textNoShape">
                <a:avLst/>
              </a:prstTxWarp>
            </a:bodyPr>
            <a:lstStyle/>
            <a:p>
              <a:pPr algn="ctr"/>
              <a:r>
                <a:rPr lang="tr-TR" sz="1200" cap="all" dirty="0"/>
                <a:t>Kurumsal politikalar (erişim, bilgi güvenliği, kullanım, silme vb.)</a:t>
              </a:r>
              <a:endParaRPr lang="en-US" sz="1200" cap="all" dirty="0"/>
            </a:p>
          </p:txBody>
        </p:sp>
      </p:grpSp>
      <p:grpSp>
        <p:nvGrpSpPr>
          <p:cNvPr id="155" name="Group 90">
            <a:extLst>
              <a:ext uri="{FF2B5EF4-FFF2-40B4-BE49-F238E27FC236}">
                <a16:creationId xmlns:a16="http://schemas.microsoft.com/office/drawing/2014/main" id="{DF1691CC-283E-4FFC-BF30-72789DFAC8FF}"/>
              </a:ext>
            </a:extLst>
          </p:cNvPr>
          <p:cNvGrpSpPr>
            <a:grpSpLocks noChangeAspect="1"/>
          </p:cNvGrpSpPr>
          <p:nvPr/>
        </p:nvGrpSpPr>
        <p:grpSpPr>
          <a:xfrm rot="1814626">
            <a:off x="1891508" y="2448223"/>
            <a:ext cx="1911668" cy="2199457"/>
            <a:chOff x="5230750" y="2540403"/>
            <a:chExt cx="1730501" cy="1991015"/>
          </a:xfrm>
          <a:solidFill>
            <a:srgbClr val="EC0A40"/>
          </a:solidFill>
        </p:grpSpPr>
        <p:sp>
          <p:nvSpPr>
            <p:cNvPr id="156" name="Freeform: Shape 92">
              <a:extLst>
                <a:ext uri="{FF2B5EF4-FFF2-40B4-BE49-F238E27FC236}">
                  <a16:creationId xmlns:a16="http://schemas.microsoft.com/office/drawing/2014/main" id="{E6F0BB3F-25B8-4A0E-B6E0-B0DCEE607C87}"/>
                </a:ext>
              </a:extLst>
            </p:cNvPr>
            <p:cNvSpPr/>
            <p:nvPr/>
          </p:nvSpPr>
          <p:spPr>
            <a:xfrm>
              <a:off x="5230750" y="2540403"/>
              <a:ext cx="1730501" cy="1991015"/>
            </a:xfrm>
            <a:custGeom>
              <a:avLst/>
              <a:gdLst>
                <a:gd name="connsiteX0" fmla="*/ 820846 w 1653602"/>
                <a:gd name="connsiteY0" fmla="*/ 0 h 1902539"/>
                <a:gd name="connsiteX1" fmla="*/ 1653602 w 1653602"/>
                <a:gd name="connsiteY1" fmla="*/ 480792 h 1902539"/>
                <a:gd name="connsiteX2" fmla="*/ 1648636 w 1653602"/>
                <a:gd name="connsiteY2" fmla="*/ 1426634 h 1902539"/>
                <a:gd name="connsiteX3" fmla="*/ 832756 w 1653602"/>
                <a:gd name="connsiteY3" fmla="*/ 1902539 h 1902539"/>
                <a:gd name="connsiteX4" fmla="*/ 0 w 1653602"/>
                <a:gd name="connsiteY4" fmla="*/ 1421747 h 1902539"/>
                <a:gd name="connsiteX5" fmla="*/ 2889 w 1653602"/>
                <a:gd name="connsiteY5" fmla="*/ 476462 h 190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602" h="1902539">
                  <a:moveTo>
                    <a:pt x="820846" y="0"/>
                  </a:moveTo>
                  <a:lnTo>
                    <a:pt x="1653602" y="480792"/>
                  </a:lnTo>
                  <a:lnTo>
                    <a:pt x="1648636" y="1426634"/>
                  </a:lnTo>
                  <a:lnTo>
                    <a:pt x="832756" y="1902539"/>
                  </a:lnTo>
                  <a:lnTo>
                    <a:pt x="0" y="1421747"/>
                  </a:lnTo>
                  <a:lnTo>
                    <a:pt x="2889" y="4764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625"/>
                </a:lnSpc>
              </a:pPr>
              <a:endParaRPr lang="en-US" sz="2400" cap="all" dirty="0"/>
            </a:p>
          </p:txBody>
        </p:sp>
        <p:sp>
          <p:nvSpPr>
            <p:cNvPr id="157" name="Freeform 22">
              <a:extLst>
                <a:ext uri="{FF2B5EF4-FFF2-40B4-BE49-F238E27FC236}">
                  <a16:creationId xmlns:a16="http://schemas.microsoft.com/office/drawing/2014/main" id="{BB207A04-4F9E-4461-8210-12DD5D0B69DC}"/>
                </a:ext>
                <a:ext uri="{C183D7F6-B498-43B3-948B-1728B52AA6E4}">
                  <adec:decorative xmlns:adec="http://schemas.microsoft.com/office/drawing/2017/decorative" val="0"/>
                </a:ext>
              </a:extLst>
            </p:cNvPr>
            <p:cNvSpPr>
              <a:spLocks/>
            </p:cNvSpPr>
            <p:nvPr/>
          </p:nvSpPr>
          <p:spPr bwMode="auto">
            <a:xfrm rot="19785374">
              <a:off x="5414654" y="2914738"/>
              <a:ext cx="1349810" cy="1152233"/>
            </a:xfrm>
            <a:custGeom>
              <a:avLst/>
              <a:gdLst>
                <a:gd name="T0" fmla="*/ 0 w 1249"/>
                <a:gd name="T1" fmla="*/ 540 h 1079"/>
                <a:gd name="T2" fmla="*/ 309 w 1249"/>
                <a:gd name="T3" fmla="*/ 0 h 1079"/>
                <a:gd name="T4" fmla="*/ 941 w 1249"/>
                <a:gd name="T5" fmla="*/ 0 h 1079"/>
                <a:gd name="T6" fmla="*/ 1249 w 1249"/>
                <a:gd name="T7" fmla="*/ 540 h 1079"/>
                <a:gd name="T8" fmla="*/ 941 w 1249"/>
                <a:gd name="T9" fmla="*/ 1079 h 1079"/>
                <a:gd name="T10" fmla="*/ 309 w 1249"/>
                <a:gd name="T11" fmla="*/ 1079 h 1079"/>
                <a:gd name="T12" fmla="*/ 0 w 1249"/>
                <a:gd name="T13" fmla="*/ 540 h 1079"/>
              </a:gdLst>
              <a:ahLst/>
              <a:cxnLst>
                <a:cxn ang="0">
                  <a:pos x="T0" y="T1"/>
                </a:cxn>
                <a:cxn ang="0">
                  <a:pos x="T2" y="T3"/>
                </a:cxn>
                <a:cxn ang="0">
                  <a:pos x="T4" y="T5"/>
                </a:cxn>
                <a:cxn ang="0">
                  <a:pos x="T6" y="T7"/>
                </a:cxn>
                <a:cxn ang="0">
                  <a:pos x="T8" y="T9"/>
                </a:cxn>
                <a:cxn ang="0">
                  <a:pos x="T10" y="T11"/>
                </a:cxn>
                <a:cxn ang="0">
                  <a:pos x="T12" y="T13"/>
                </a:cxn>
              </a:cxnLst>
              <a:rect l="0" t="0" r="r" b="b"/>
              <a:pathLst>
                <a:path w="1249" h="1079">
                  <a:moveTo>
                    <a:pt x="0" y="540"/>
                  </a:moveTo>
                  <a:lnTo>
                    <a:pt x="309" y="0"/>
                  </a:lnTo>
                  <a:lnTo>
                    <a:pt x="941" y="0"/>
                  </a:lnTo>
                  <a:lnTo>
                    <a:pt x="1249" y="540"/>
                  </a:lnTo>
                  <a:lnTo>
                    <a:pt x="941" y="1079"/>
                  </a:lnTo>
                  <a:lnTo>
                    <a:pt x="309" y="1079"/>
                  </a:lnTo>
                  <a:lnTo>
                    <a:pt x="0" y="540"/>
                  </a:lnTo>
                  <a:close/>
                </a:path>
              </a:pathLst>
            </a:custGeom>
            <a:grpFill/>
            <a:ln w="88900">
              <a:solidFill>
                <a:srgbClr val="EC0A40"/>
              </a:solidFill>
              <a:round/>
              <a:headEnd/>
              <a:tailEnd/>
            </a:ln>
          </p:spPr>
          <p:txBody>
            <a:bodyPr vert="horz" wrap="square" lIns="0" tIns="0" rIns="0" bIns="0" numCol="1" anchor="ctr" anchorCtr="0" compatLnSpc="1">
              <a:prstTxWarp prst="textNoShape">
                <a:avLst/>
              </a:prstTxWarp>
            </a:bodyPr>
            <a:lstStyle/>
            <a:p>
              <a:pPr algn="ctr"/>
              <a:r>
                <a:rPr lang="tr-TR" sz="1200" cap="all" dirty="0"/>
                <a:t>Sözleşmeler</a:t>
              </a:r>
            </a:p>
            <a:p>
              <a:pPr algn="ctr"/>
              <a:r>
                <a:rPr lang="tr-TR" sz="1200" cap="all" dirty="0"/>
                <a:t>(veri sorumlusu ve veri işleyen arasında)</a:t>
              </a:r>
              <a:endParaRPr lang="en-US" sz="1200" cap="all" dirty="0"/>
            </a:p>
          </p:txBody>
        </p:sp>
      </p:grpSp>
      <p:grpSp>
        <p:nvGrpSpPr>
          <p:cNvPr id="158" name="Group 90">
            <a:extLst>
              <a:ext uri="{FF2B5EF4-FFF2-40B4-BE49-F238E27FC236}">
                <a16:creationId xmlns:a16="http://schemas.microsoft.com/office/drawing/2014/main" id="{6A3F665C-2B20-45AC-9A91-991C3B526EE4}"/>
              </a:ext>
            </a:extLst>
          </p:cNvPr>
          <p:cNvGrpSpPr>
            <a:grpSpLocks noChangeAspect="1"/>
          </p:cNvGrpSpPr>
          <p:nvPr/>
        </p:nvGrpSpPr>
        <p:grpSpPr>
          <a:xfrm rot="1814626">
            <a:off x="1874183" y="4399545"/>
            <a:ext cx="1911668" cy="2199457"/>
            <a:chOff x="5230750" y="2540403"/>
            <a:chExt cx="1730501" cy="1991015"/>
          </a:xfrm>
          <a:solidFill>
            <a:srgbClr val="EC0A40"/>
          </a:solidFill>
        </p:grpSpPr>
        <p:sp>
          <p:nvSpPr>
            <p:cNvPr id="163" name="Freeform: Shape 92">
              <a:extLst>
                <a:ext uri="{FF2B5EF4-FFF2-40B4-BE49-F238E27FC236}">
                  <a16:creationId xmlns:a16="http://schemas.microsoft.com/office/drawing/2014/main" id="{A577F27F-7541-4874-B42F-97DCA883E3F3}"/>
                </a:ext>
              </a:extLst>
            </p:cNvPr>
            <p:cNvSpPr/>
            <p:nvPr/>
          </p:nvSpPr>
          <p:spPr>
            <a:xfrm>
              <a:off x="5230750" y="2540403"/>
              <a:ext cx="1730501" cy="1991015"/>
            </a:xfrm>
            <a:custGeom>
              <a:avLst/>
              <a:gdLst>
                <a:gd name="connsiteX0" fmla="*/ 820846 w 1653602"/>
                <a:gd name="connsiteY0" fmla="*/ 0 h 1902539"/>
                <a:gd name="connsiteX1" fmla="*/ 1653602 w 1653602"/>
                <a:gd name="connsiteY1" fmla="*/ 480792 h 1902539"/>
                <a:gd name="connsiteX2" fmla="*/ 1648636 w 1653602"/>
                <a:gd name="connsiteY2" fmla="*/ 1426634 h 1902539"/>
                <a:gd name="connsiteX3" fmla="*/ 832756 w 1653602"/>
                <a:gd name="connsiteY3" fmla="*/ 1902539 h 1902539"/>
                <a:gd name="connsiteX4" fmla="*/ 0 w 1653602"/>
                <a:gd name="connsiteY4" fmla="*/ 1421747 h 1902539"/>
                <a:gd name="connsiteX5" fmla="*/ 2889 w 1653602"/>
                <a:gd name="connsiteY5" fmla="*/ 476462 h 190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602" h="1902539">
                  <a:moveTo>
                    <a:pt x="820846" y="0"/>
                  </a:moveTo>
                  <a:lnTo>
                    <a:pt x="1653602" y="480792"/>
                  </a:lnTo>
                  <a:lnTo>
                    <a:pt x="1648636" y="1426634"/>
                  </a:lnTo>
                  <a:lnTo>
                    <a:pt x="832756" y="1902539"/>
                  </a:lnTo>
                  <a:lnTo>
                    <a:pt x="0" y="1421747"/>
                  </a:lnTo>
                  <a:lnTo>
                    <a:pt x="2889" y="4764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625"/>
                </a:lnSpc>
              </a:pPr>
              <a:endParaRPr lang="en-US" sz="2400" cap="all" dirty="0"/>
            </a:p>
          </p:txBody>
        </p:sp>
        <p:sp>
          <p:nvSpPr>
            <p:cNvPr id="164" name="Freeform 22">
              <a:extLst>
                <a:ext uri="{FF2B5EF4-FFF2-40B4-BE49-F238E27FC236}">
                  <a16:creationId xmlns:a16="http://schemas.microsoft.com/office/drawing/2014/main" id="{82A64CD1-61A4-49A0-B441-A444D838CB68}"/>
                </a:ext>
                <a:ext uri="{C183D7F6-B498-43B3-948B-1728B52AA6E4}">
                  <adec:decorative xmlns:adec="http://schemas.microsoft.com/office/drawing/2017/decorative" val="0"/>
                </a:ext>
              </a:extLst>
            </p:cNvPr>
            <p:cNvSpPr>
              <a:spLocks/>
            </p:cNvSpPr>
            <p:nvPr/>
          </p:nvSpPr>
          <p:spPr bwMode="auto">
            <a:xfrm rot="19785374">
              <a:off x="5275996" y="2877292"/>
              <a:ext cx="1511751" cy="1152233"/>
            </a:xfrm>
            <a:custGeom>
              <a:avLst/>
              <a:gdLst>
                <a:gd name="T0" fmla="*/ 0 w 1249"/>
                <a:gd name="T1" fmla="*/ 540 h 1079"/>
                <a:gd name="T2" fmla="*/ 309 w 1249"/>
                <a:gd name="T3" fmla="*/ 0 h 1079"/>
                <a:gd name="T4" fmla="*/ 941 w 1249"/>
                <a:gd name="T5" fmla="*/ 0 h 1079"/>
                <a:gd name="T6" fmla="*/ 1249 w 1249"/>
                <a:gd name="T7" fmla="*/ 540 h 1079"/>
                <a:gd name="T8" fmla="*/ 941 w 1249"/>
                <a:gd name="T9" fmla="*/ 1079 h 1079"/>
                <a:gd name="T10" fmla="*/ 309 w 1249"/>
                <a:gd name="T11" fmla="*/ 1079 h 1079"/>
                <a:gd name="T12" fmla="*/ 0 w 1249"/>
                <a:gd name="T13" fmla="*/ 540 h 1079"/>
              </a:gdLst>
              <a:ahLst/>
              <a:cxnLst>
                <a:cxn ang="0">
                  <a:pos x="T0" y="T1"/>
                </a:cxn>
                <a:cxn ang="0">
                  <a:pos x="T2" y="T3"/>
                </a:cxn>
                <a:cxn ang="0">
                  <a:pos x="T4" y="T5"/>
                </a:cxn>
                <a:cxn ang="0">
                  <a:pos x="T6" y="T7"/>
                </a:cxn>
                <a:cxn ang="0">
                  <a:pos x="T8" y="T9"/>
                </a:cxn>
                <a:cxn ang="0">
                  <a:pos x="T10" y="T11"/>
                </a:cxn>
                <a:cxn ang="0">
                  <a:pos x="T12" y="T13"/>
                </a:cxn>
              </a:cxnLst>
              <a:rect l="0" t="0" r="r" b="b"/>
              <a:pathLst>
                <a:path w="1249" h="1079">
                  <a:moveTo>
                    <a:pt x="0" y="540"/>
                  </a:moveTo>
                  <a:lnTo>
                    <a:pt x="309" y="0"/>
                  </a:lnTo>
                  <a:lnTo>
                    <a:pt x="941" y="0"/>
                  </a:lnTo>
                  <a:lnTo>
                    <a:pt x="1249" y="540"/>
                  </a:lnTo>
                  <a:lnTo>
                    <a:pt x="941" y="1079"/>
                  </a:lnTo>
                  <a:lnTo>
                    <a:pt x="309" y="1079"/>
                  </a:lnTo>
                  <a:lnTo>
                    <a:pt x="0" y="540"/>
                  </a:lnTo>
                  <a:close/>
                </a:path>
              </a:pathLst>
            </a:custGeom>
            <a:grpFill/>
            <a:ln w="88900">
              <a:solidFill>
                <a:srgbClr val="EC0A40"/>
              </a:solidFill>
              <a:round/>
              <a:headEnd/>
              <a:tailEnd/>
            </a:ln>
          </p:spPr>
          <p:txBody>
            <a:bodyPr vert="horz" wrap="square" lIns="0" tIns="0" rIns="0" bIns="0" numCol="1" anchor="ctr" anchorCtr="0" compatLnSpc="1">
              <a:prstTxWarp prst="textNoShape">
                <a:avLst/>
              </a:prstTxWarp>
            </a:bodyPr>
            <a:lstStyle/>
            <a:p>
              <a:pPr algn="ctr"/>
              <a:r>
                <a:rPr lang="tr-TR" sz="1200" cap="all" dirty="0"/>
                <a:t>Gizlilik taahhütnameleri</a:t>
              </a:r>
              <a:endParaRPr lang="en-US" sz="1200" cap="all" dirty="0"/>
            </a:p>
          </p:txBody>
        </p:sp>
      </p:grpSp>
      <p:grpSp>
        <p:nvGrpSpPr>
          <p:cNvPr id="168" name="Group 90">
            <a:extLst>
              <a:ext uri="{FF2B5EF4-FFF2-40B4-BE49-F238E27FC236}">
                <a16:creationId xmlns:a16="http://schemas.microsoft.com/office/drawing/2014/main" id="{C28E1C16-1FCD-4C28-A979-23A62028C172}"/>
              </a:ext>
            </a:extLst>
          </p:cNvPr>
          <p:cNvGrpSpPr>
            <a:grpSpLocks noChangeAspect="1"/>
          </p:cNvGrpSpPr>
          <p:nvPr/>
        </p:nvGrpSpPr>
        <p:grpSpPr>
          <a:xfrm rot="1814626">
            <a:off x="3608336" y="1501218"/>
            <a:ext cx="1911668" cy="2199457"/>
            <a:chOff x="5230750" y="2540403"/>
            <a:chExt cx="1730501" cy="1991015"/>
          </a:xfrm>
          <a:solidFill>
            <a:srgbClr val="EC0A40"/>
          </a:solidFill>
        </p:grpSpPr>
        <p:sp>
          <p:nvSpPr>
            <p:cNvPr id="169" name="Freeform: Shape 92">
              <a:extLst>
                <a:ext uri="{FF2B5EF4-FFF2-40B4-BE49-F238E27FC236}">
                  <a16:creationId xmlns:a16="http://schemas.microsoft.com/office/drawing/2014/main" id="{BC2EF1F4-0D1E-410A-AF78-AAFAD327FF91}"/>
                </a:ext>
              </a:extLst>
            </p:cNvPr>
            <p:cNvSpPr/>
            <p:nvPr/>
          </p:nvSpPr>
          <p:spPr>
            <a:xfrm>
              <a:off x="5230750" y="2540403"/>
              <a:ext cx="1730501" cy="1991015"/>
            </a:xfrm>
            <a:custGeom>
              <a:avLst/>
              <a:gdLst>
                <a:gd name="connsiteX0" fmla="*/ 820846 w 1653602"/>
                <a:gd name="connsiteY0" fmla="*/ 0 h 1902539"/>
                <a:gd name="connsiteX1" fmla="*/ 1653602 w 1653602"/>
                <a:gd name="connsiteY1" fmla="*/ 480792 h 1902539"/>
                <a:gd name="connsiteX2" fmla="*/ 1648636 w 1653602"/>
                <a:gd name="connsiteY2" fmla="*/ 1426634 h 1902539"/>
                <a:gd name="connsiteX3" fmla="*/ 832756 w 1653602"/>
                <a:gd name="connsiteY3" fmla="*/ 1902539 h 1902539"/>
                <a:gd name="connsiteX4" fmla="*/ 0 w 1653602"/>
                <a:gd name="connsiteY4" fmla="*/ 1421747 h 1902539"/>
                <a:gd name="connsiteX5" fmla="*/ 2889 w 1653602"/>
                <a:gd name="connsiteY5" fmla="*/ 476462 h 190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602" h="1902539">
                  <a:moveTo>
                    <a:pt x="820846" y="0"/>
                  </a:moveTo>
                  <a:lnTo>
                    <a:pt x="1653602" y="480792"/>
                  </a:lnTo>
                  <a:lnTo>
                    <a:pt x="1648636" y="1426634"/>
                  </a:lnTo>
                  <a:lnTo>
                    <a:pt x="832756" y="1902539"/>
                  </a:lnTo>
                  <a:lnTo>
                    <a:pt x="0" y="1421747"/>
                  </a:lnTo>
                  <a:lnTo>
                    <a:pt x="2889" y="4764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625"/>
                </a:lnSpc>
              </a:pPr>
              <a:endParaRPr lang="en-US" sz="2400" cap="all" dirty="0"/>
            </a:p>
          </p:txBody>
        </p:sp>
        <p:sp>
          <p:nvSpPr>
            <p:cNvPr id="170" name="Freeform 22">
              <a:extLst>
                <a:ext uri="{FF2B5EF4-FFF2-40B4-BE49-F238E27FC236}">
                  <a16:creationId xmlns:a16="http://schemas.microsoft.com/office/drawing/2014/main" id="{A5FC6C28-170B-4977-BEDF-2D2A9AACCC9B}"/>
                </a:ext>
                <a:ext uri="{C183D7F6-B498-43B3-948B-1728B52AA6E4}">
                  <adec:decorative xmlns:adec="http://schemas.microsoft.com/office/drawing/2017/decorative" val="0"/>
                </a:ext>
              </a:extLst>
            </p:cNvPr>
            <p:cNvSpPr>
              <a:spLocks/>
            </p:cNvSpPr>
            <p:nvPr/>
          </p:nvSpPr>
          <p:spPr bwMode="auto">
            <a:xfrm rot="19785374">
              <a:off x="5414654" y="2914738"/>
              <a:ext cx="1349810" cy="1152233"/>
            </a:xfrm>
            <a:custGeom>
              <a:avLst/>
              <a:gdLst>
                <a:gd name="T0" fmla="*/ 0 w 1249"/>
                <a:gd name="T1" fmla="*/ 540 h 1079"/>
                <a:gd name="T2" fmla="*/ 309 w 1249"/>
                <a:gd name="T3" fmla="*/ 0 h 1079"/>
                <a:gd name="T4" fmla="*/ 941 w 1249"/>
                <a:gd name="T5" fmla="*/ 0 h 1079"/>
                <a:gd name="T6" fmla="*/ 1249 w 1249"/>
                <a:gd name="T7" fmla="*/ 540 h 1079"/>
                <a:gd name="T8" fmla="*/ 941 w 1249"/>
                <a:gd name="T9" fmla="*/ 1079 h 1079"/>
                <a:gd name="T10" fmla="*/ 309 w 1249"/>
                <a:gd name="T11" fmla="*/ 1079 h 1079"/>
                <a:gd name="T12" fmla="*/ 0 w 1249"/>
                <a:gd name="T13" fmla="*/ 540 h 1079"/>
              </a:gdLst>
              <a:ahLst/>
              <a:cxnLst>
                <a:cxn ang="0">
                  <a:pos x="T0" y="T1"/>
                </a:cxn>
                <a:cxn ang="0">
                  <a:pos x="T2" y="T3"/>
                </a:cxn>
                <a:cxn ang="0">
                  <a:pos x="T4" y="T5"/>
                </a:cxn>
                <a:cxn ang="0">
                  <a:pos x="T6" y="T7"/>
                </a:cxn>
                <a:cxn ang="0">
                  <a:pos x="T8" y="T9"/>
                </a:cxn>
                <a:cxn ang="0">
                  <a:pos x="T10" y="T11"/>
                </a:cxn>
                <a:cxn ang="0">
                  <a:pos x="T12" y="T13"/>
                </a:cxn>
              </a:cxnLst>
              <a:rect l="0" t="0" r="r" b="b"/>
              <a:pathLst>
                <a:path w="1249" h="1079">
                  <a:moveTo>
                    <a:pt x="0" y="540"/>
                  </a:moveTo>
                  <a:lnTo>
                    <a:pt x="309" y="0"/>
                  </a:lnTo>
                  <a:lnTo>
                    <a:pt x="941" y="0"/>
                  </a:lnTo>
                  <a:lnTo>
                    <a:pt x="1249" y="540"/>
                  </a:lnTo>
                  <a:lnTo>
                    <a:pt x="941" y="1079"/>
                  </a:lnTo>
                  <a:lnTo>
                    <a:pt x="309" y="1079"/>
                  </a:lnTo>
                  <a:lnTo>
                    <a:pt x="0" y="540"/>
                  </a:lnTo>
                  <a:close/>
                </a:path>
              </a:pathLst>
            </a:custGeom>
            <a:grpFill/>
            <a:ln w="88900">
              <a:solidFill>
                <a:srgbClr val="EC0A40"/>
              </a:solidFill>
              <a:round/>
              <a:headEnd/>
              <a:tailEnd/>
            </a:ln>
          </p:spPr>
          <p:txBody>
            <a:bodyPr vert="horz" wrap="square" lIns="0" tIns="0" rIns="0" bIns="0" numCol="1" anchor="ctr" anchorCtr="0" compatLnSpc="1">
              <a:prstTxWarp prst="textNoShape">
                <a:avLst/>
              </a:prstTxWarp>
            </a:bodyPr>
            <a:lstStyle/>
            <a:p>
              <a:pPr algn="ctr"/>
              <a:r>
                <a:rPr lang="tr-TR" sz="1200" cap="all" dirty="0"/>
                <a:t>Kurum içi periyodik ve/veya Rastgele denetimler</a:t>
              </a:r>
              <a:endParaRPr lang="en-US" sz="1200" cap="all" dirty="0"/>
            </a:p>
          </p:txBody>
        </p:sp>
      </p:grpSp>
      <p:grpSp>
        <p:nvGrpSpPr>
          <p:cNvPr id="171" name="Group 90">
            <a:extLst>
              <a:ext uri="{FF2B5EF4-FFF2-40B4-BE49-F238E27FC236}">
                <a16:creationId xmlns:a16="http://schemas.microsoft.com/office/drawing/2014/main" id="{A6050EB9-740D-47BB-8166-A5DC7AA73CBB}"/>
              </a:ext>
            </a:extLst>
          </p:cNvPr>
          <p:cNvGrpSpPr>
            <a:grpSpLocks noChangeAspect="1"/>
          </p:cNvGrpSpPr>
          <p:nvPr/>
        </p:nvGrpSpPr>
        <p:grpSpPr>
          <a:xfrm rot="1814626">
            <a:off x="3586981" y="3454852"/>
            <a:ext cx="1911668" cy="2199457"/>
            <a:chOff x="5230750" y="2540403"/>
            <a:chExt cx="1730501" cy="1991015"/>
          </a:xfrm>
          <a:solidFill>
            <a:srgbClr val="EC0A40"/>
          </a:solidFill>
        </p:grpSpPr>
        <p:sp>
          <p:nvSpPr>
            <p:cNvPr id="172" name="Freeform: Shape 92">
              <a:extLst>
                <a:ext uri="{FF2B5EF4-FFF2-40B4-BE49-F238E27FC236}">
                  <a16:creationId xmlns:a16="http://schemas.microsoft.com/office/drawing/2014/main" id="{2188ED99-DEBD-4F7B-B3D7-131F23D926CF}"/>
                </a:ext>
              </a:extLst>
            </p:cNvPr>
            <p:cNvSpPr/>
            <p:nvPr/>
          </p:nvSpPr>
          <p:spPr>
            <a:xfrm>
              <a:off x="5230750" y="2540403"/>
              <a:ext cx="1730501" cy="1991015"/>
            </a:xfrm>
            <a:custGeom>
              <a:avLst/>
              <a:gdLst>
                <a:gd name="connsiteX0" fmla="*/ 820846 w 1653602"/>
                <a:gd name="connsiteY0" fmla="*/ 0 h 1902539"/>
                <a:gd name="connsiteX1" fmla="*/ 1653602 w 1653602"/>
                <a:gd name="connsiteY1" fmla="*/ 480792 h 1902539"/>
                <a:gd name="connsiteX2" fmla="*/ 1648636 w 1653602"/>
                <a:gd name="connsiteY2" fmla="*/ 1426634 h 1902539"/>
                <a:gd name="connsiteX3" fmla="*/ 832756 w 1653602"/>
                <a:gd name="connsiteY3" fmla="*/ 1902539 h 1902539"/>
                <a:gd name="connsiteX4" fmla="*/ 0 w 1653602"/>
                <a:gd name="connsiteY4" fmla="*/ 1421747 h 1902539"/>
                <a:gd name="connsiteX5" fmla="*/ 2889 w 1653602"/>
                <a:gd name="connsiteY5" fmla="*/ 476462 h 190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602" h="1902539">
                  <a:moveTo>
                    <a:pt x="820846" y="0"/>
                  </a:moveTo>
                  <a:lnTo>
                    <a:pt x="1653602" y="480792"/>
                  </a:lnTo>
                  <a:lnTo>
                    <a:pt x="1648636" y="1426634"/>
                  </a:lnTo>
                  <a:lnTo>
                    <a:pt x="832756" y="1902539"/>
                  </a:lnTo>
                  <a:lnTo>
                    <a:pt x="0" y="1421747"/>
                  </a:lnTo>
                  <a:lnTo>
                    <a:pt x="2889" y="4764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625"/>
                </a:lnSpc>
              </a:pPr>
              <a:endParaRPr lang="en-US" sz="2400" cap="all" dirty="0"/>
            </a:p>
          </p:txBody>
        </p:sp>
        <p:sp>
          <p:nvSpPr>
            <p:cNvPr id="173" name="Freeform 22">
              <a:extLst>
                <a:ext uri="{FF2B5EF4-FFF2-40B4-BE49-F238E27FC236}">
                  <a16:creationId xmlns:a16="http://schemas.microsoft.com/office/drawing/2014/main" id="{8CE71450-F6F7-4E6D-BB56-4ACAB87EC92D}"/>
                </a:ext>
                <a:ext uri="{C183D7F6-B498-43B3-948B-1728B52AA6E4}">
                  <adec:decorative xmlns:adec="http://schemas.microsoft.com/office/drawing/2017/decorative" val="0"/>
                </a:ext>
              </a:extLst>
            </p:cNvPr>
            <p:cNvSpPr>
              <a:spLocks/>
            </p:cNvSpPr>
            <p:nvPr/>
          </p:nvSpPr>
          <p:spPr bwMode="auto">
            <a:xfrm rot="19785374">
              <a:off x="5414654" y="2914738"/>
              <a:ext cx="1349810" cy="1152233"/>
            </a:xfrm>
            <a:custGeom>
              <a:avLst/>
              <a:gdLst>
                <a:gd name="T0" fmla="*/ 0 w 1249"/>
                <a:gd name="T1" fmla="*/ 540 h 1079"/>
                <a:gd name="T2" fmla="*/ 309 w 1249"/>
                <a:gd name="T3" fmla="*/ 0 h 1079"/>
                <a:gd name="T4" fmla="*/ 941 w 1249"/>
                <a:gd name="T5" fmla="*/ 0 h 1079"/>
                <a:gd name="T6" fmla="*/ 1249 w 1249"/>
                <a:gd name="T7" fmla="*/ 540 h 1079"/>
                <a:gd name="T8" fmla="*/ 941 w 1249"/>
                <a:gd name="T9" fmla="*/ 1079 h 1079"/>
                <a:gd name="T10" fmla="*/ 309 w 1249"/>
                <a:gd name="T11" fmla="*/ 1079 h 1079"/>
                <a:gd name="T12" fmla="*/ 0 w 1249"/>
                <a:gd name="T13" fmla="*/ 540 h 1079"/>
              </a:gdLst>
              <a:ahLst/>
              <a:cxnLst>
                <a:cxn ang="0">
                  <a:pos x="T0" y="T1"/>
                </a:cxn>
                <a:cxn ang="0">
                  <a:pos x="T2" y="T3"/>
                </a:cxn>
                <a:cxn ang="0">
                  <a:pos x="T4" y="T5"/>
                </a:cxn>
                <a:cxn ang="0">
                  <a:pos x="T6" y="T7"/>
                </a:cxn>
                <a:cxn ang="0">
                  <a:pos x="T8" y="T9"/>
                </a:cxn>
                <a:cxn ang="0">
                  <a:pos x="T10" y="T11"/>
                </a:cxn>
                <a:cxn ang="0">
                  <a:pos x="T12" y="T13"/>
                </a:cxn>
              </a:cxnLst>
              <a:rect l="0" t="0" r="r" b="b"/>
              <a:pathLst>
                <a:path w="1249" h="1079">
                  <a:moveTo>
                    <a:pt x="0" y="540"/>
                  </a:moveTo>
                  <a:lnTo>
                    <a:pt x="309" y="0"/>
                  </a:lnTo>
                  <a:lnTo>
                    <a:pt x="941" y="0"/>
                  </a:lnTo>
                  <a:lnTo>
                    <a:pt x="1249" y="540"/>
                  </a:lnTo>
                  <a:lnTo>
                    <a:pt x="941" y="1079"/>
                  </a:lnTo>
                  <a:lnTo>
                    <a:pt x="309" y="1079"/>
                  </a:lnTo>
                  <a:lnTo>
                    <a:pt x="0" y="540"/>
                  </a:lnTo>
                  <a:close/>
                </a:path>
              </a:pathLst>
            </a:custGeom>
            <a:grpFill/>
            <a:ln w="88900">
              <a:solidFill>
                <a:srgbClr val="EC0A40"/>
              </a:solidFill>
              <a:round/>
              <a:headEnd/>
              <a:tailEnd/>
            </a:ln>
          </p:spPr>
          <p:txBody>
            <a:bodyPr vert="horz" wrap="square" lIns="0" tIns="0" rIns="0" bIns="0" numCol="1" anchor="ctr" anchorCtr="0" compatLnSpc="1">
              <a:prstTxWarp prst="textNoShape">
                <a:avLst/>
              </a:prstTxWarp>
            </a:bodyPr>
            <a:lstStyle/>
            <a:p>
              <a:pPr algn="ctr"/>
              <a:r>
                <a:rPr lang="tr-TR" sz="1200" cap="all" dirty="0"/>
                <a:t>Risk analizleri</a:t>
              </a:r>
              <a:endParaRPr lang="en-US" sz="1200" cap="all" dirty="0"/>
            </a:p>
          </p:txBody>
        </p:sp>
      </p:grpSp>
      <p:grpSp>
        <p:nvGrpSpPr>
          <p:cNvPr id="174" name="Group 90">
            <a:extLst>
              <a:ext uri="{FF2B5EF4-FFF2-40B4-BE49-F238E27FC236}">
                <a16:creationId xmlns:a16="http://schemas.microsoft.com/office/drawing/2014/main" id="{CD59FC7A-B2A8-47ED-8A03-B64F7008C32E}"/>
              </a:ext>
            </a:extLst>
          </p:cNvPr>
          <p:cNvGrpSpPr>
            <a:grpSpLocks noChangeAspect="1"/>
          </p:cNvGrpSpPr>
          <p:nvPr/>
        </p:nvGrpSpPr>
        <p:grpSpPr>
          <a:xfrm rot="1814626">
            <a:off x="5289888" y="2489888"/>
            <a:ext cx="1911668" cy="2199457"/>
            <a:chOff x="5230750" y="2540403"/>
            <a:chExt cx="1730501" cy="1991015"/>
          </a:xfrm>
          <a:solidFill>
            <a:srgbClr val="EC0A40"/>
          </a:solidFill>
        </p:grpSpPr>
        <p:sp>
          <p:nvSpPr>
            <p:cNvPr id="175" name="Freeform: Shape 92">
              <a:extLst>
                <a:ext uri="{FF2B5EF4-FFF2-40B4-BE49-F238E27FC236}">
                  <a16:creationId xmlns:a16="http://schemas.microsoft.com/office/drawing/2014/main" id="{E66DC78A-F3F3-4A66-BEE5-9060B93930F3}"/>
                </a:ext>
              </a:extLst>
            </p:cNvPr>
            <p:cNvSpPr/>
            <p:nvPr/>
          </p:nvSpPr>
          <p:spPr>
            <a:xfrm>
              <a:off x="5230750" y="2540403"/>
              <a:ext cx="1730501" cy="1991015"/>
            </a:xfrm>
            <a:custGeom>
              <a:avLst/>
              <a:gdLst>
                <a:gd name="connsiteX0" fmla="*/ 820846 w 1653602"/>
                <a:gd name="connsiteY0" fmla="*/ 0 h 1902539"/>
                <a:gd name="connsiteX1" fmla="*/ 1653602 w 1653602"/>
                <a:gd name="connsiteY1" fmla="*/ 480792 h 1902539"/>
                <a:gd name="connsiteX2" fmla="*/ 1648636 w 1653602"/>
                <a:gd name="connsiteY2" fmla="*/ 1426634 h 1902539"/>
                <a:gd name="connsiteX3" fmla="*/ 832756 w 1653602"/>
                <a:gd name="connsiteY3" fmla="*/ 1902539 h 1902539"/>
                <a:gd name="connsiteX4" fmla="*/ 0 w 1653602"/>
                <a:gd name="connsiteY4" fmla="*/ 1421747 h 1902539"/>
                <a:gd name="connsiteX5" fmla="*/ 2889 w 1653602"/>
                <a:gd name="connsiteY5" fmla="*/ 476462 h 190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602" h="1902539">
                  <a:moveTo>
                    <a:pt x="820846" y="0"/>
                  </a:moveTo>
                  <a:lnTo>
                    <a:pt x="1653602" y="480792"/>
                  </a:lnTo>
                  <a:lnTo>
                    <a:pt x="1648636" y="1426634"/>
                  </a:lnTo>
                  <a:lnTo>
                    <a:pt x="832756" y="1902539"/>
                  </a:lnTo>
                  <a:lnTo>
                    <a:pt x="0" y="1421747"/>
                  </a:lnTo>
                  <a:lnTo>
                    <a:pt x="2889" y="4764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625"/>
                </a:lnSpc>
              </a:pPr>
              <a:endParaRPr lang="en-US" sz="2400" cap="all" dirty="0"/>
            </a:p>
          </p:txBody>
        </p:sp>
        <p:sp>
          <p:nvSpPr>
            <p:cNvPr id="176" name="Freeform 22">
              <a:extLst>
                <a:ext uri="{FF2B5EF4-FFF2-40B4-BE49-F238E27FC236}">
                  <a16:creationId xmlns:a16="http://schemas.microsoft.com/office/drawing/2014/main" id="{3C16F5BA-5D5E-40E8-B12D-5DA7F8C9099B}"/>
                </a:ext>
                <a:ext uri="{C183D7F6-B498-43B3-948B-1728B52AA6E4}">
                  <adec:decorative xmlns:adec="http://schemas.microsoft.com/office/drawing/2017/decorative" val="0"/>
                </a:ext>
              </a:extLst>
            </p:cNvPr>
            <p:cNvSpPr>
              <a:spLocks/>
            </p:cNvSpPr>
            <p:nvPr/>
          </p:nvSpPr>
          <p:spPr bwMode="auto">
            <a:xfrm rot="19785374">
              <a:off x="5414654" y="2914738"/>
              <a:ext cx="1349810" cy="1152233"/>
            </a:xfrm>
            <a:custGeom>
              <a:avLst/>
              <a:gdLst>
                <a:gd name="T0" fmla="*/ 0 w 1249"/>
                <a:gd name="T1" fmla="*/ 540 h 1079"/>
                <a:gd name="T2" fmla="*/ 309 w 1249"/>
                <a:gd name="T3" fmla="*/ 0 h 1079"/>
                <a:gd name="T4" fmla="*/ 941 w 1249"/>
                <a:gd name="T5" fmla="*/ 0 h 1079"/>
                <a:gd name="T6" fmla="*/ 1249 w 1249"/>
                <a:gd name="T7" fmla="*/ 540 h 1079"/>
                <a:gd name="T8" fmla="*/ 941 w 1249"/>
                <a:gd name="T9" fmla="*/ 1079 h 1079"/>
                <a:gd name="T10" fmla="*/ 309 w 1249"/>
                <a:gd name="T11" fmla="*/ 1079 h 1079"/>
                <a:gd name="T12" fmla="*/ 0 w 1249"/>
                <a:gd name="T13" fmla="*/ 540 h 1079"/>
              </a:gdLst>
              <a:ahLst/>
              <a:cxnLst>
                <a:cxn ang="0">
                  <a:pos x="T0" y="T1"/>
                </a:cxn>
                <a:cxn ang="0">
                  <a:pos x="T2" y="T3"/>
                </a:cxn>
                <a:cxn ang="0">
                  <a:pos x="T4" y="T5"/>
                </a:cxn>
                <a:cxn ang="0">
                  <a:pos x="T6" y="T7"/>
                </a:cxn>
                <a:cxn ang="0">
                  <a:pos x="T8" y="T9"/>
                </a:cxn>
                <a:cxn ang="0">
                  <a:pos x="T10" y="T11"/>
                </a:cxn>
                <a:cxn ang="0">
                  <a:pos x="T12" y="T13"/>
                </a:cxn>
              </a:cxnLst>
              <a:rect l="0" t="0" r="r" b="b"/>
              <a:pathLst>
                <a:path w="1249" h="1079">
                  <a:moveTo>
                    <a:pt x="0" y="540"/>
                  </a:moveTo>
                  <a:lnTo>
                    <a:pt x="309" y="0"/>
                  </a:lnTo>
                  <a:lnTo>
                    <a:pt x="941" y="0"/>
                  </a:lnTo>
                  <a:lnTo>
                    <a:pt x="1249" y="540"/>
                  </a:lnTo>
                  <a:lnTo>
                    <a:pt x="941" y="1079"/>
                  </a:lnTo>
                  <a:lnTo>
                    <a:pt x="309" y="1079"/>
                  </a:lnTo>
                  <a:lnTo>
                    <a:pt x="0" y="540"/>
                  </a:lnTo>
                  <a:close/>
                </a:path>
              </a:pathLst>
            </a:custGeom>
            <a:grpFill/>
            <a:ln w="88900">
              <a:solidFill>
                <a:srgbClr val="EC0A40"/>
              </a:solidFill>
              <a:round/>
              <a:headEnd/>
              <a:tailEnd/>
            </a:ln>
          </p:spPr>
          <p:txBody>
            <a:bodyPr vert="horz" wrap="square" lIns="0" tIns="0" rIns="0" bIns="0" numCol="1" anchor="ctr" anchorCtr="0" compatLnSpc="1">
              <a:prstTxWarp prst="textNoShape">
                <a:avLst/>
              </a:prstTxWarp>
            </a:bodyPr>
            <a:lstStyle/>
            <a:p>
              <a:pPr algn="ctr"/>
              <a:r>
                <a:rPr lang="tr-TR" sz="1200" cap="all" dirty="0"/>
                <a:t>İş sözleşmesi, disiplin yönetmeliği (kanuna uygun hükümler ilave edilmesi)</a:t>
              </a:r>
              <a:endParaRPr lang="en-US" sz="1200" cap="all" dirty="0"/>
            </a:p>
          </p:txBody>
        </p:sp>
      </p:grpSp>
      <p:grpSp>
        <p:nvGrpSpPr>
          <p:cNvPr id="177" name="Group 90">
            <a:extLst>
              <a:ext uri="{FF2B5EF4-FFF2-40B4-BE49-F238E27FC236}">
                <a16:creationId xmlns:a16="http://schemas.microsoft.com/office/drawing/2014/main" id="{EB33B91F-B023-4A38-822A-B81C138978B3}"/>
              </a:ext>
            </a:extLst>
          </p:cNvPr>
          <p:cNvGrpSpPr>
            <a:grpSpLocks noChangeAspect="1"/>
          </p:cNvGrpSpPr>
          <p:nvPr/>
        </p:nvGrpSpPr>
        <p:grpSpPr>
          <a:xfrm rot="1814626">
            <a:off x="5273542" y="4456588"/>
            <a:ext cx="1911668" cy="2199457"/>
            <a:chOff x="5230750" y="2540403"/>
            <a:chExt cx="1730501" cy="1991015"/>
          </a:xfrm>
          <a:solidFill>
            <a:srgbClr val="EC0A40"/>
          </a:solidFill>
        </p:grpSpPr>
        <p:sp>
          <p:nvSpPr>
            <p:cNvPr id="178" name="Freeform: Shape 92">
              <a:extLst>
                <a:ext uri="{FF2B5EF4-FFF2-40B4-BE49-F238E27FC236}">
                  <a16:creationId xmlns:a16="http://schemas.microsoft.com/office/drawing/2014/main" id="{134A0124-33DD-4574-B4BF-C3AA51E0DDF2}"/>
                </a:ext>
              </a:extLst>
            </p:cNvPr>
            <p:cNvSpPr/>
            <p:nvPr/>
          </p:nvSpPr>
          <p:spPr>
            <a:xfrm>
              <a:off x="5230750" y="2540403"/>
              <a:ext cx="1730501" cy="1991015"/>
            </a:xfrm>
            <a:custGeom>
              <a:avLst/>
              <a:gdLst>
                <a:gd name="connsiteX0" fmla="*/ 820846 w 1653602"/>
                <a:gd name="connsiteY0" fmla="*/ 0 h 1902539"/>
                <a:gd name="connsiteX1" fmla="*/ 1653602 w 1653602"/>
                <a:gd name="connsiteY1" fmla="*/ 480792 h 1902539"/>
                <a:gd name="connsiteX2" fmla="*/ 1648636 w 1653602"/>
                <a:gd name="connsiteY2" fmla="*/ 1426634 h 1902539"/>
                <a:gd name="connsiteX3" fmla="*/ 832756 w 1653602"/>
                <a:gd name="connsiteY3" fmla="*/ 1902539 h 1902539"/>
                <a:gd name="connsiteX4" fmla="*/ 0 w 1653602"/>
                <a:gd name="connsiteY4" fmla="*/ 1421747 h 1902539"/>
                <a:gd name="connsiteX5" fmla="*/ 2889 w 1653602"/>
                <a:gd name="connsiteY5" fmla="*/ 476462 h 190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602" h="1902539">
                  <a:moveTo>
                    <a:pt x="820846" y="0"/>
                  </a:moveTo>
                  <a:lnTo>
                    <a:pt x="1653602" y="480792"/>
                  </a:lnTo>
                  <a:lnTo>
                    <a:pt x="1648636" y="1426634"/>
                  </a:lnTo>
                  <a:lnTo>
                    <a:pt x="832756" y="1902539"/>
                  </a:lnTo>
                  <a:lnTo>
                    <a:pt x="0" y="1421747"/>
                  </a:lnTo>
                  <a:lnTo>
                    <a:pt x="2889" y="4764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625"/>
                </a:lnSpc>
              </a:pPr>
              <a:endParaRPr lang="en-US" sz="2400" cap="all" dirty="0"/>
            </a:p>
          </p:txBody>
        </p:sp>
        <p:sp>
          <p:nvSpPr>
            <p:cNvPr id="179" name="Freeform 22">
              <a:extLst>
                <a:ext uri="{FF2B5EF4-FFF2-40B4-BE49-F238E27FC236}">
                  <a16:creationId xmlns:a16="http://schemas.microsoft.com/office/drawing/2014/main" id="{77A6BFE6-4ACF-43B6-B70F-851BA8C350F0}"/>
                </a:ext>
                <a:ext uri="{C183D7F6-B498-43B3-948B-1728B52AA6E4}">
                  <adec:decorative xmlns:adec="http://schemas.microsoft.com/office/drawing/2017/decorative" val="0"/>
                </a:ext>
              </a:extLst>
            </p:cNvPr>
            <p:cNvSpPr>
              <a:spLocks/>
            </p:cNvSpPr>
            <p:nvPr/>
          </p:nvSpPr>
          <p:spPr bwMode="auto">
            <a:xfrm rot="19785374">
              <a:off x="5414654" y="2914738"/>
              <a:ext cx="1349810" cy="1152233"/>
            </a:xfrm>
            <a:custGeom>
              <a:avLst/>
              <a:gdLst>
                <a:gd name="T0" fmla="*/ 0 w 1249"/>
                <a:gd name="T1" fmla="*/ 540 h 1079"/>
                <a:gd name="T2" fmla="*/ 309 w 1249"/>
                <a:gd name="T3" fmla="*/ 0 h 1079"/>
                <a:gd name="T4" fmla="*/ 941 w 1249"/>
                <a:gd name="T5" fmla="*/ 0 h 1079"/>
                <a:gd name="T6" fmla="*/ 1249 w 1249"/>
                <a:gd name="T7" fmla="*/ 540 h 1079"/>
                <a:gd name="T8" fmla="*/ 941 w 1249"/>
                <a:gd name="T9" fmla="*/ 1079 h 1079"/>
                <a:gd name="T10" fmla="*/ 309 w 1249"/>
                <a:gd name="T11" fmla="*/ 1079 h 1079"/>
                <a:gd name="T12" fmla="*/ 0 w 1249"/>
                <a:gd name="T13" fmla="*/ 540 h 1079"/>
              </a:gdLst>
              <a:ahLst/>
              <a:cxnLst>
                <a:cxn ang="0">
                  <a:pos x="T0" y="T1"/>
                </a:cxn>
                <a:cxn ang="0">
                  <a:pos x="T2" y="T3"/>
                </a:cxn>
                <a:cxn ang="0">
                  <a:pos x="T4" y="T5"/>
                </a:cxn>
                <a:cxn ang="0">
                  <a:pos x="T6" y="T7"/>
                </a:cxn>
                <a:cxn ang="0">
                  <a:pos x="T8" y="T9"/>
                </a:cxn>
                <a:cxn ang="0">
                  <a:pos x="T10" y="T11"/>
                </a:cxn>
                <a:cxn ang="0">
                  <a:pos x="T12" y="T13"/>
                </a:cxn>
              </a:cxnLst>
              <a:rect l="0" t="0" r="r" b="b"/>
              <a:pathLst>
                <a:path w="1249" h="1079">
                  <a:moveTo>
                    <a:pt x="0" y="540"/>
                  </a:moveTo>
                  <a:lnTo>
                    <a:pt x="309" y="0"/>
                  </a:lnTo>
                  <a:lnTo>
                    <a:pt x="941" y="0"/>
                  </a:lnTo>
                  <a:lnTo>
                    <a:pt x="1249" y="540"/>
                  </a:lnTo>
                  <a:lnTo>
                    <a:pt x="941" y="1079"/>
                  </a:lnTo>
                  <a:lnTo>
                    <a:pt x="309" y="1079"/>
                  </a:lnTo>
                  <a:lnTo>
                    <a:pt x="0" y="540"/>
                  </a:lnTo>
                  <a:close/>
                </a:path>
              </a:pathLst>
            </a:custGeom>
            <a:grpFill/>
            <a:ln w="88900">
              <a:solidFill>
                <a:srgbClr val="EC0A40"/>
              </a:solidFill>
              <a:round/>
              <a:headEnd/>
              <a:tailEnd/>
            </a:ln>
          </p:spPr>
          <p:txBody>
            <a:bodyPr vert="horz" wrap="square" lIns="0" tIns="0" rIns="0" bIns="0" numCol="1" anchor="ctr" anchorCtr="0" compatLnSpc="1">
              <a:prstTxWarp prst="textNoShape">
                <a:avLst/>
              </a:prstTxWarp>
            </a:bodyPr>
            <a:lstStyle/>
            <a:p>
              <a:pPr algn="ctr"/>
              <a:r>
                <a:rPr lang="tr-TR" sz="1200" cap="all" dirty="0"/>
                <a:t>Kurumsal iletişim (kriz yönetimi, kurul ve ilgili kişiyi bilgilendirme vb.)</a:t>
              </a:r>
              <a:endParaRPr lang="en-US" sz="1200" cap="all" dirty="0"/>
            </a:p>
          </p:txBody>
        </p:sp>
      </p:grpSp>
      <p:grpSp>
        <p:nvGrpSpPr>
          <p:cNvPr id="180" name="Group 90">
            <a:extLst>
              <a:ext uri="{FF2B5EF4-FFF2-40B4-BE49-F238E27FC236}">
                <a16:creationId xmlns:a16="http://schemas.microsoft.com/office/drawing/2014/main" id="{F0B5B2E0-E94F-467B-80F2-68AA7A0F4085}"/>
              </a:ext>
            </a:extLst>
          </p:cNvPr>
          <p:cNvGrpSpPr>
            <a:grpSpLocks noChangeAspect="1"/>
          </p:cNvGrpSpPr>
          <p:nvPr/>
        </p:nvGrpSpPr>
        <p:grpSpPr>
          <a:xfrm rot="1814626">
            <a:off x="6981386" y="3500551"/>
            <a:ext cx="1911668" cy="2199457"/>
            <a:chOff x="5230750" y="2540403"/>
            <a:chExt cx="1730501" cy="1991015"/>
          </a:xfrm>
          <a:solidFill>
            <a:srgbClr val="EC0A40"/>
          </a:solidFill>
        </p:grpSpPr>
        <p:sp>
          <p:nvSpPr>
            <p:cNvPr id="181" name="Freeform: Shape 92">
              <a:extLst>
                <a:ext uri="{FF2B5EF4-FFF2-40B4-BE49-F238E27FC236}">
                  <a16:creationId xmlns:a16="http://schemas.microsoft.com/office/drawing/2014/main" id="{918433AF-A691-493C-8DF4-F80638591738}"/>
                </a:ext>
              </a:extLst>
            </p:cNvPr>
            <p:cNvSpPr/>
            <p:nvPr/>
          </p:nvSpPr>
          <p:spPr>
            <a:xfrm>
              <a:off x="5230750" y="2540403"/>
              <a:ext cx="1730501" cy="1991015"/>
            </a:xfrm>
            <a:custGeom>
              <a:avLst/>
              <a:gdLst>
                <a:gd name="connsiteX0" fmla="*/ 820846 w 1653602"/>
                <a:gd name="connsiteY0" fmla="*/ 0 h 1902539"/>
                <a:gd name="connsiteX1" fmla="*/ 1653602 w 1653602"/>
                <a:gd name="connsiteY1" fmla="*/ 480792 h 1902539"/>
                <a:gd name="connsiteX2" fmla="*/ 1648636 w 1653602"/>
                <a:gd name="connsiteY2" fmla="*/ 1426634 h 1902539"/>
                <a:gd name="connsiteX3" fmla="*/ 832756 w 1653602"/>
                <a:gd name="connsiteY3" fmla="*/ 1902539 h 1902539"/>
                <a:gd name="connsiteX4" fmla="*/ 0 w 1653602"/>
                <a:gd name="connsiteY4" fmla="*/ 1421747 h 1902539"/>
                <a:gd name="connsiteX5" fmla="*/ 2889 w 1653602"/>
                <a:gd name="connsiteY5" fmla="*/ 476462 h 190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602" h="1902539">
                  <a:moveTo>
                    <a:pt x="820846" y="0"/>
                  </a:moveTo>
                  <a:lnTo>
                    <a:pt x="1653602" y="480792"/>
                  </a:lnTo>
                  <a:lnTo>
                    <a:pt x="1648636" y="1426634"/>
                  </a:lnTo>
                  <a:lnTo>
                    <a:pt x="832756" y="1902539"/>
                  </a:lnTo>
                  <a:lnTo>
                    <a:pt x="0" y="1421747"/>
                  </a:lnTo>
                  <a:lnTo>
                    <a:pt x="2889" y="4764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625"/>
                </a:lnSpc>
              </a:pPr>
              <a:endParaRPr lang="en-US" sz="2400" cap="all" dirty="0"/>
            </a:p>
          </p:txBody>
        </p:sp>
        <p:sp>
          <p:nvSpPr>
            <p:cNvPr id="182" name="Freeform 22">
              <a:extLst>
                <a:ext uri="{FF2B5EF4-FFF2-40B4-BE49-F238E27FC236}">
                  <a16:creationId xmlns:a16="http://schemas.microsoft.com/office/drawing/2014/main" id="{41CA8EDB-B4AB-4577-94B8-3344C96A2F6D}"/>
                </a:ext>
                <a:ext uri="{C183D7F6-B498-43B3-948B-1728B52AA6E4}">
                  <adec:decorative xmlns:adec="http://schemas.microsoft.com/office/drawing/2017/decorative" val="0"/>
                </a:ext>
              </a:extLst>
            </p:cNvPr>
            <p:cNvSpPr>
              <a:spLocks/>
            </p:cNvSpPr>
            <p:nvPr/>
          </p:nvSpPr>
          <p:spPr bwMode="auto">
            <a:xfrm rot="19785374">
              <a:off x="5389021" y="2870774"/>
              <a:ext cx="1349810" cy="1152233"/>
            </a:xfrm>
            <a:custGeom>
              <a:avLst/>
              <a:gdLst>
                <a:gd name="T0" fmla="*/ 0 w 1249"/>
                <a:gd name="T1" fmla="*/ 540 h 1079"/>
                <a:gd name="T2" fmla="*/ 309 w 1249"/>
                <a:gd name="T3" fmla="*/ 0 h 1079"/>
                <a:gd name="T4" fmla="*/ 941 w 1249"/>
                <a:gd name="T5" fmla="*/ 0 h 1079"/>
                <a:gd name="T6" fmla="*/ 1249 w 1249"/>
                <a:gd name="T7" fmla="*/ 540 h 1079"/>
                <a:gd name="T8" fmla="*/ 941 w 1249"/>
                <a:gd name="T9" fmla="*/ 1079 h 1079"/>
                <a:gd name="T10" fmla="*/ 309 w 1249"/>
                <a:gd name="T11" fmla="*/ 1079 h 1079"/>
                <a:gd name="T12" fmla="*/ 0 w 1249"/>
                <a:gd name="T13" fmla="*/ 540 h 1079"/>
              </a:gdLst>
              <a:ahLst/>
              <a:cxnLst>
                <a:cxn ang="0">
                  <a:pos x="T0" y="T1"/>
                </a:cxn>
                <a:cxn ang="0">
                  <a:pos x="T2" y="T3"/>
                </a:cxn>
                <a:cxn ang="0">
                  <a:pos x="T4" y="T5"/>
                </a:cxn>
                <a:cxn ang="0">
                  <a:pos x="T6" y="T7"/>
                </a:cxn>
                <a:cxn ang="0">
                  <a:pos x="T8" y="T9"/>
                </a:cxn>
                <a:cxn ang="0">
                  <a:pos x="T10" y="T11"/>
                </a:cxn>
                <a:cxn ang="0">
                  <a:pos x="T12" y="T13"/>
                </a:cxn>
              </a:cxnLst>
              <a:rect l="0" t="0" r="r" b="b"/>
              <a:pathLst>
                <a:path w="1249" h="1079">
                  <a:moveTo>
                    <a:pt x="0" y="540"/>
                  </a:moveTo>
                  <a:lnTo>
                    <a:pt x="309" y="0"/>
                  </a:lnTo>
                  <a:lnTo>
                    <a:pt x="941" y="0"/>
                  </a:lnTo>
                  <a:lnTo>
                    <a:pt x="1249" y="540"/>
                  </a:lnTo>
                  <a:lnTo>
                    <a:pt x="941" y="1079"/>
                  </a:lnTo>
                  <a:lnTo>
                    <a:pt x="309" y="1079"/>
                  </a:lnTo>
                  <a:lnTo>
                    <a:pt x="0" y="540"/>
                  </a:lnTo>
                  <a:close/>
                </a:path>
              </a:pathLst>
            </a:custGeom>
            <a:grpFill/>
            <a:ln w="88900">
              <a:solidFill>
                <a:srgbClr val="EC0A40"/>
              </a:solidFill>
              <a:round/>
              <a:headEnd/>
              <a:tailEnd/>
            </a:ln>
          </p:spPr>
          <p:txBody>
            <a:bodyPr vert="horz" wrap="square" lIns="0" tIns="0" rIns="0" bIns="0" numCol="1" anchor="ctr" anchorCtr="0" compatLnSpc="1">
              <a:prstTxWarp prst="textNoShape">
                <a:avLst/>
              </a:prstTxWarp>
            </a:bodyPr>
            <a:lstStyle/>
            <a:p>
              <a:pPr algn="ctr"/>
              <a:r>
                <a:rPr lang="tr-TR" sz="1200" cap="all" dirty="0"/>
                <a:t>Veri sorumluları sicil bilgi sistemine (</a:t>
              </a:r>
              <a:r>
                <a:rPr lang="tr-TR" sz="1200" cap="all" dirty="0" err="1"/>
                <a:t>verbis</a:t>
              </a:r>
              <a:r>
                <a:rPr lang="tr-TR" sz="1200" cap="all" dirty="0"/>
                <a:t>) bildirim </a:t>
              </a:r>
              <a:endParaRPr lang="en-US" sz="1200" cap="all" dirty="0"/>
            </a:p>
          </p:txBody>
        </p:sp>
      </p:grpSp>
      <p:grpSp>
        <p:nvGrpSpPr>
          <p:cNvPr id="183" name="Group 90">
            <a:extLst>
              <a:ext uri="{FF2B5EF4-FFF2-40B4-BE49-F238E27FC236}">
                <a16:creationId xmlns:a16="http://schemas.microsoft.com/office/drawing/2014/main" id="{4F4A8B3C-423D-4F7D-9766-FF8758B31FE1}"/>
              </a:ext>
            </a:extLst>
          </p:cNvPr>
          <p:cNvGrpSpPr>
            <a:grpSpLocks noChangeAspect="1"/>
          </p:cNvGrpSpPr>
          <p:nvPr/>
        </p:nvGrpSpPr>
        <p:grpSpPr>
          <a:xfrm rot="1814626">
            <a:off x="6985361" y="1519732"/>
            <a:ext cx="1911668" cy="2199457"/>
            <a:chOff x="5230750" y="2540403"/>
            <a:chExt cx="1730501" cy="1991015"/>
          </a:xfrm>
          <a:solidFill>
            <a:srgbClr val="EC0A40"/>
          </a:solidFill>
        </p:grpSpPr>
        <p:sp>
          <p:nvSpPr>
            <p:cNvPr id="184" name="Freeform: Shape 92">
              <a:extLst>
                <a:ext uri="{FF2B5EF4-FFF2-40B4-BE49-F238E27FC236}">
                  <a16:creationId xmlns:a16="http://schemas.microsoft.com/office/drawing/2014/main" id="{E063CC9E-153D-42A3-9659-A4CAFADDD5BB}"/>
                </a:ext>
              </a:extLst>
            </p:cNvPr>
            <p:cNvSpPr/>
            <p:nvPr/>
          </p:nvSpPr>
          <p:spPr>
            <a:xfrm>
              <a:off x="5230750" y="2540403"/>
              <a:ext cx="1730501" cy="1991015"/>
            </a:xfrm>
            <a:custGeom>
              <a:avLst/>
              <a:gdLst>
                <a:gd name="connsiteX0" fmla="*/ 820846 w 1653602"/>
                <a:gd name="connsiteY0" fmla="*/ 0 h 1902539"/>
                <a:gd name="connsiteX1" fmla="*/ 1653602 w 1653602"/>
                <a:gd name="connsiteY1" fmla="*/ 480792 h 1902539"/>
                <a:gd name="connsiteX2" fmla="*/ 1648636 w 1653602"/>
                <a:gd name="connsiteY2" fmla="*/ 1426634 h 1902539"/>
                <a:gd name="connsiteX3" fmla="*/ 832756 w 1653602"/>
                <a:gd name="connsiteY3" fmla="*/ 1902539 h 1902539"/>
                <a:gd name="connsiteX4" fmla="*/ 0 w 1653602"/>
                <a:gd name="connsiteY4" fmla="*/ 1421747 h 1902539"/>
                <a:gd name="connsiteX5" fmla="*/ 2889 w 1653602"/>
                <a:gd name="connsiteY5" fmla="*/ 476462 h 190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3602" h="1902539">
                  <a:moveTo>
                    <a:pt x="820846" y="0"/>
                  </a:moveTo>
                  <a:lnTo>
                    <a:pt x="1653602" y="480792"/>
                  </a:lnTo>
                  <a:lnTo>
                    <a:pt x="1648636" y="1426634"/>
                  </a:lnTo>
                  <a:lnTo>
                    <a:pt x="832756" y="1902539"/>
                  </a:lnTo>
                  <a:lnTo>
                    <a:pt x="0" y="1421747"/>
                  </a:lnTo>
                  <a:lnTo>
                    <a:pt x="2889" y="4764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ts val="2625"/>
                </a:lnSpc>
              </a:pPr>
              <a:endParaRPr lang="en-US" sz="2400" cap="all"/>
            </a:p>
          </p:txBody>
        </p:sp>
        <p:sp>
          <p:nvSpPr>
            <p:cNvPr id="185" name="Freeform 22">
              <a:extLst>
                <a:ext uri="{FF2B5EF4-FFF2-40B4-BE49-F238E27FC236}">
                  <a16:creationId xmlns:a16="http://schemas.microsoft.com/office/drawing/2014/main" id="{4A1547A1-30FC-4A15-ABF5-48CA8C0D2F09}"/>
                </a:ext>
                <a:ext uri="{C183D7F6-B498-43B3-948B-1728B52AA6E4}">
                  <adec:decorative xmlns:adec="http://schemas.microsoft.com/office/drawing/2017/decorative" val="0"/>
                </a:ext>
              </a:extLst>
            </p:cNvPr>
            <p:cNvSpPr>
              <a:spLocks/>
            </p:cNvSpPr>
            <p:nvPr/>
          </p:nvSpPr>
          <p:spPr bwMode="auto">
            <a:xfrm rot="19785374">
              <a:off x="5414654" y="2914738"/>
              <a:ext cx="1349810" cy="1152233"/>
            </a:xfrm>
            <a:custGeom>
              <a:avLst/>
              <a:gdLst>
                <a:gd name="T0" fmla="*/ 0 w 1249"/>
                <a:gd name="T1" fmla="*/ 540 h 1079"/>
                <a:gd name="T2" fmla="*/ 309 w 1249"/>
                <a:gd name="T3" fmla="*/ 0 h 1079"/>
                <a:gd name="T4" fmla="*/ 941 w 1249"/>
                <a:gd name="T5" fmla="*/ 0 h 1079"/>
                <a:gd name="T6" fmla="*/ 1249 w 1249"/>
                <a:gd name="T7" fmla="*/ 540 h 1079"/>
                <a:gd name="T8" fmla="*/ 941 w 1249"/>
                <a:gd name="T9" fmla="*/ 1079 h 1079"/>
                <a:gd name="T10" fmla="*/ 309 w 1249"/>
                <a:gd name="T11" fmla="*/ 1079 h 1079"/>
                <a:gd name="T12" fmla="*/ 0 w 1249"/>
                <a:gd name="T13" fmla="*/ 540 h 1079"/>
              </a:gdLst>
              <a:ahLst/>
              <a:cxnLst>
                <a:cxn ang="0">
                  <a:pos x="T0" y="T1"/>
                </a:cxn>
                <a:cxn ang="0">
                  <a:pos x="T2" y="T3"/>
                </a:cxn>
                <a:cxn ang="0">
                  <a:pos x="T4" y="T5"/>
                </a:cxn>
                <a:cxn ang="0">
                  <a:pos x="T6" y="T7"/>
                </a:cxn>
                <a:cxn ang="0">
                  <a:pos x="T8" y="T9"/>
                </a:cxn>
                <a:cxn ang="0">
                  <a:pos x="T10" y="T11"/>
                </a:cxn>
                <a:cxn ang="0">
                  <a:pos x="T12" y="T13"/>
                </a:cxn>
              </a:cxnLst>
              <a:rect l="0" t="0" r="r" b="b"/>
              <a:pathLst>
                <a:path w="1249" h="1079">
                  <a:moveTo>
                    <a:pt x="0" y="540"/>
                  </a:moveTo>
                  <a:lnTo>
                    <a:pt x="309" y="0"/>
                  </a:lnTo>
                  <a:lnTo>
                    <a:pt x="941" y="0"/>
                  </a:lnTo>
                  <a:lnTo>
                    <a:pt x="1249" y="540"/>
                  </a:lnTo>
                  <a:lnTo>
                    <a:pt x="941" y="1079"/>
                  </a:lnTo>
                  <a:lnTo>
                    <a:pt x="309" y="1079"/>
                  </a:lnTo>
                  <a:lnTo>
                    <a:pt x="0" y="540"/>
                  </a:lnTo>
                  <a:close/>
                </a:path>
              </a:pathLst>
            </a:custGeom>
            <a:grpFill/>
            <a:ln w="88900">
              <a:solidFill>
                <a:srgbClr val="EC0A40"/>
              </a:solidFill>
              <a:round/>
              <a:headEnd/>
              <a:tailEnd/>
            </a:ln>
          </p:spPr>
          <p:txBody>
            <a:bodyPr vert="horz" wrap="square" lIns="0" tIns="0" rIns="0" bIns="0" numCol="1" anchor="ctr" anchorCtr="0" compatLnSpc="1">
              <a:prstTxWarp prst="textNoShape">
                <a:avLst/>
              </a:prstTxWarp>
            </a:bodyPr>
            <a:lstStyle/>
            <a:p>
              <a:pPr algn="ctr"/>
              <a:r>
                <a:rPr lang="tr-TR" sz="1200" cap="all" dirty="0"/>
                <a:t>Eğitim ve farkındalık eğitimleri (bilgi güvenliği ve kanun)</a:t>
              </a:r>
              <a:endParaRPr lang="en-US" sz="1200" cap="all" dirty="0"/>
            </a:p>
          </p:txBody>
        </p:sp>
      </p:grpSp>
    </p:spTree>
    <p:extLst>
      <p:ext uri="{BB962C8B-B14F-4D97-AF65-F5344CB8AC3E}">
        <p14:creationId xmlns:p14="http://schemas.microsoft.com/office/powerpoint/2010/main" val="2167174761"/>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7">
            <a:extLst>
              <a:ext uri="{FF2B5EF4-FFF2-40B4-BE49-F238E27FC236}">
                <a16:creationId xmlns:a16="http://schemas.microsoft.com/office/drawing/2014/main" id="{BDEC5AAA-1378-4013-BAC3-CEB47C4542BC}"/>
              </a:ext>
            </a:extLst>
          </p:cNvPr>
          <p:cNvSpPr txBox="1">
            <a:spLocks/>
          </p:cNvSpPr>
          <p:nvPr/>
        </p:nvSpPr>
        <p:spPr>
          <a:xfrm>
            <a:off x="179512" y="243541"/>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200" b="1" i="1" dirty="0">
                <a:solidFill>
                  <a:srgbClr val="EC0A40"/>
                </a:solidFill>
                <a:latin typeface="Raleway"/>
                <a:ea typeface="Lato"/>
                <a:cs typeface="Lato"/>
                <a:sym typeface="Lato"/>
              </a:rPr>
              <a:t>Teknik Tedbirler</a:t>
            </a:r>
            <a:endParaRPr lang="en" sz="3200" b="1" i="1" dirty="0">
              <a:solidFill>
                <a:srgbClr val="EC0A40"/>
              </a:solidFill>
              <a:latin typeface="Raleway"/>
              <a:ea typeface="Lato"/>
              <a:cs typeface="Lato"/>
            </a:endParaRPr>
          </a:p>
        </p:txBody>
      </p:sp>
      <p:grpSp>
        <p:nvGrpSpPr>
          <p:cNvPr id="2" name="Grup 1">
            <a:extLst>
              <a:ext uri="{FF2B5EF4-FFF2-40B4-BE49-F238E27FC236}">
                <a16:creationId xmlns:a16="http://schemas.microsoft.com/office/drawing/2014/main" id="{F0DB8CA0-3C68-4739-AAB0-ECF0F64721D9}"/>
              </a:ext>
            </a:extLst>
          </p:cNvPr>
          <p:cNvGrpSpPr/>
          <p:nvPr/>
        </p:nvGrpSpPr>
        <p:grpSpPr>
          <a:xfrm>
            <a:off x="378283" y="1556792"/>
            <a:ext cx="8568952" cy="4608512"/>
            <a:chOff x="751907" y="1625882"/>
            <a:chExt cx="7965667" cy="4089906"/>
          </a:xfrm>
        </p:grpSpPr>
        <p:grpSp>
          <p:nvGrpSpPr>
            <p:cNvPr id="5" name="Group 9">
              <a:extLst>
                <a:ext uri="{FF2B5EF4-FFF2-40B4-BE49-F238E27FC236}">
                  <a16:creationId xmlns:a16="http://schemas.microsoft.com/office/drawing/2014/main" id="{7FF54AD6-857D-4E97-BCFF-566859F37343}"/>
                </a:ext>
              </a:extLst>
            </p:cNvPr>
            <p:cNvGrpSpPr/>
            <p:nvPr/>
          </p:nvGrpSpPr>
          <p:grpSpPr>
            <a:xfrm>
              <a:off x="755576" y="1628800"/>
              <a:ext cx="1515772" cy="622273"/>
              <a:chOff x="2679729" y="1857765"/>
              <a:chExt cx="1515772" cy="489185"/>
            </a:xfrm>
          </p:grpSpPr>
          <p:sp>
            <p:nvSpPr>
              <p:cNvPr id="6" name="Rectangle 221">
                <a:extLst>
                  <a:ext uri="{FF2B5EF4-FFF2-40B4-BE49-F238E27FC236}">
                    <a16:creationId xmlns:a16="http://schemas.microsoft.com/office/drawing/2014/main" id="{5403F2AD-6D0F-4CB3-B193-B917A51C57E5}"/>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7" name="Group 222">
                <a:extLst>
                  <a:ext uri="{FF2B5EF4-FFF2-40B4-BE49-F238E27FC236}">
                    <a16:creationId xmlns:a16="http://schemas.microsoft.com/office/drawing/2014/main" id="{D7606222-4562-43CA-A749-95AF6AAAA655}"/>
                  </a:ext>
                </a:extLst>
              </p:cNvPr>
              <p:cNvGrpSpPr/>
              <p:nvPr/>
            </p:nvGrpSpPr>
            <p:grpSpPr>
              <a:xfrm>
                <a:off x="2679729" y="1857765"/>
                <a:ext cx="1515772" cy="489185"/>
                <a:chOff x="5921828" y="3617002"/>
                <a:chExt cx="2569464" cy="551055"/>
              </a:xfrm>
              <a:solidFill>
                <a:schemeClr val="accent2"/>
              </a:solidFill>
              <a:effectLst/>
            </p:grpSpPr>
            <p:sp>
              <p:nvSpPr>
                <p:cNvPr id="8" name="Rectangle 223">
                  <a:extLst>
                    <a:ext uri="{FF2B5EF4-FFF2-40B4-BE49-F238E27FC236}">
                      <a16:creationId xmlns:a16="http://schemas.microsoft.com/office/drawing/2014/main" id="{AC9D4304-FDC8-43C9-9841-1FDBD283281A}"/>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Erişim Logları</a:t>
                  </a:r>
                  <a:endParaRPr lang="en-US" sz="1350" noProof="1">
                    <a:solidFill>
                      <a:schemeClr val="tx1"/>
                    </a:solidFill>
                  </a:endParaRPr>
                </a:p>
              </p:txBody>
            </p:sp>
            <p:sp>
              <p:nvSpPr>
                <p:cNvPr id="9" name="Rectangle 224">
                  <a:extLst>
                    <a:ext uri="{FF2B5EF4-FFF2-40B4-BE49-F238E27FC236}">
                      <a16:creationId xmlns:a16="http://schemas.microsoft.com/office/drawing/2014/main" id="{1B7D9A64-40B3-4BAF-BFB7-5A45A071CF36}"/>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10" name="Group 9">
              <a:extLst>
                <a:ext uri="{FF2B5EF4-FFF2-40B4-BE49-F238E27FC236}">
                  <a16:creationId xmlns:a16="http://schemas.microsoft.com/office/drawing/2014/main" id="{E58A9652-4DC4-4C36-8A54-075B1F0C1FFC}"/>
                </a:ext>
              </a:extLst>
            </p:cNvPr>
            <p:cNvGrpSpPr/>
            <p:nvPr/>
          </p:nvGrpSpPr>
          <p:grpSpPr>
            <a:xfrm>
              <a:off x="2555776" y="1628799"/>
              <a:ext cx="1515772" cy="622275"/>
              <a:chOff x="2679729" y="1857765"/>
              <a:chExt cx="1515772" cy="489185"/>
            </a:xfrm>
          </p:grpSpPr>
          <p:sp>
            <p:nvSpPr>
              <p:cNvPr id="11" name="Rectangle 221">
                <a:extLst>
                  <a:ext uri="{FF2B5EF4-FFF2-40B4-BE49-F238E27FC236}">
                    <a16:creationId xmlns:a16="http://schemas.microsoft.com/office/drawing/2014/main" id="{015EE6C3-771F-4A39-9816-60DC9C407870}"/>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12" name="Group 222">
                <a:extLst>
                  <a:ext uri="{FF2B5EF4-FFF2-40B4-BE49-F238E27FC236}">
                    <a16:creationId xmlns:a16="http://schemas.microsoft.com/office/drawing/2014/main" id="{63781E5A-5B23-46FF-A394-DEE4205A9851}"/>
                  </a:ext>
                </a:extLst>
              </p:cNvPr>
              <p:cNvGrpSpPr/>
              <p:nvPr/>
            </p:nvGrpSpPr>
            <p:grpSpPr>
              <a:xfrm>
                <a:off x="2679729" y="1857765"/>
                <a:ext cx="1515772" cy="489185"/>
                <a:chOff x="5921828" y="3617002"/>
                <a:chExt cx="2569464" cy="551055"/>
              </a:xfrm>
              <a:solidFill>
                <a:schemeClr val="accent2"/>
              </a:solidFill>
              <a:effectLst/>
            </p:grpSpPr>
            <p:sp>
              <p:nvSpPr>
                <p:cNvPr id="13" name="Rectangle 223">
                  <a:extLst>
                    <a:ext uri="{FF2B5EF4-FFF2-40B4-BE49-F238E27FC236}">
                      <a16:creationId xmlns:a16="http://schemas.microsoft.com/office/drawing/2014/main" id="{5C171610-40CC-49FA-A617-B7C741557C52}"/>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Uygulama Güvenliği</a:t>
                  </a:r>
                  <a:endParaRPr lang="en-US" sz="1350" noProof="1">
                    <a:solidFill>
                      <a:schemeClr val="tx1"/>
                    </a:solidFill>
                  </a:endParaRPr>
                </a:p>
              </p:txBody>
            </p:sp>
            <p:sp>
              <p:nvSpPr>
                <p:cNvPr id="14" name="Rectangle 224">
                  <a:extLst>
                    <a:ext uri="{FF2B5EF4-FFF2-40B4-BE49-F238E27FC236}">
                      <a16:creationId xmlns:a16="http://schemas.microsoft.com/office/drawing/2014/main" id="{25BF544E-AB47-49A1-AF68-A98E87EA1E3C}"/>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20" name="Group 9">
              <a:extLst>
                <a:ext uri="{FF2B5EF4-FFF2-40B4-BE49-F238E27FC236}">
                  <a16:creationId xmlns:a16="http://schemas.microsoft.com/office/drawing/2014/main" id="{140CF542-F64C-47EF-B166-06DD075FA307}"/>
                </a:ext>
              </a:extLst>
            </p:cNvPr>
            <p:cNvGrpSpPr/>
            <p:nvPr/>
          </p:nvGrpSpPr>
          <p:grpSpPr>
            <a:xfrm>
              <a:off x="4355976" y="1628797"/>
              <a:ext cx="1515772" cy="622275"/>
              <a:chOff x="2679729" y="1857765"/>
              <a:chExt cx="1515772" cy="489185"/>
            </a:xfrm>
          </p:grpSpPr>
          <p:sp>
            <p:nvSpPr>
              <p:cNvPr id="21" name="Rectangle 221">
                <a:extLst>
                  <a:ext uri="{FF2B5EF4-FFF2-40B4-BE49-F238E27FC236}">
                    <a16:creationId xmlns:a16="http://schemas.microsoft.com/office/drawing/2014/main" id="{2A6866E6-7E5E-49C6-8D39-16CE876CA0DD}"/>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22" name="Group 222">
                <a:extLst>
                  <a:ext uri="{FF2B5EF4-FFF2-40B4-BE49-F238E27FC236}">
                    <a16:creationId xmlns:a16="http://schemas.microsoft.com/office/drawing/2014/main" id="{7B5F88AA-687F-4BB4-8D48-618F8BCF66CF}"/>
                  </a:ext>
                </a:extLst>
              </p:cNvPr>
              <p:cNvGrpSpPr/>
              <p:nvPr/>
            </p:nvGrpSpPr>
            <p:grpSpPr>
              <a:xfrm>
                <a:off x="2679729" y="1857765"/>
                <a:ext cx="1515772" cy="489185"/>
                <a:chOff x="5921828" y="3617002"/>
                <a:chExt cx="2569464" cy="551055"/>
              </a:xfrm>
              <a:solidFill>
                <a:schemeClr val="accent2"/>
              </a:solidFill>
              <a:effectLst/>
            </p:grpSpPr>
            <p:sp>
              <p:nvSpPr>
                <p:cNvPr id="23" name="Rectangle 223">
                  <a:extLst>
                    <a:ext uri="{FF2B5EF4-FFF2-40B4-BE49-F238E27FC236}">
                      <a16:creationId xmlns:a16="http://schemas.microsoft.com/office/drawing/2014/main" id="{C22E051C-0EFB-457D-8026-CE2F44A6D350}"/>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Şifreleme</a:t>
                  </a:r>
                  <a:endParaRPr lang="en-US" sz="1350" noProof="1">
                    <a:solidFill>
                      <a:schemeClr val="tx1"/>
                    </a:solidFill>
                  </a:endParaRPr>
                </a:p>
              </p:txBody>
            </p:sp>
            <p:sp>
              <p:nvSpPr>
                <p:cNvPr id="24" name="Rectangle 224">
                  <a:extLst>
                    <a:ext uri="{FF2B5EF4-FFF2-40B4-BE49-F238E27FC236}">
                      <a16:creationId xmlns:a16="http://schemas.microsoft.com/office/drawing/2014/main" id="{973948A7-55D2-40A1-8960-4743DD2981FA}"/>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25" name="Group 9">
              <a:extLst>
                <a:ext uri="{FF2B5EF4-FFF2-40B4-BE49-F238E27FC236}">
                  <a16:creationId xmlns:a16="http://schemas.microsoft.com/office/drawing/2014/main" id="{C9A91F80-03C3-4E4F-8799-A39FCF4BDEFE}"/>
                </a:ext>
              </a:extLst>
            </p:cNvPr>
            <p:cNvGrpSpPr/>
            <p:nvPr/>
          </p:nvGrpSpPr>
          <p:grpSpPr>
            <a:xfrm>
              <a:off x="3508758" y="2474170"/>
              <a:ext cx="1515772" cy="622275"/>
              <a:chOff x="2679729" y="1857765"/>
              <a:chExt cx="1515772" cy="489185"/>
            </a:xfrm>
          </p:grpSpPr>
          <p:sp>
            <p:nvSpPr>
              <p:cNvPr id="26" name="Rectangle 221">
                <a:extLst>
                  <a:ext uri="{FF2B5EF4-FFF2-40B4-BE49-F238E27FC236}">
                    <a16:creationId xmlns:a16="http://schemas.microsoft.com/office/drawing/2014/main" id="{0C6EF073-B3AD-4184-882E-8ACB3350BAEE}"/>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27" name="Group 222">
                <a:extLst>
                  <a:ext uri="{FF2B5EF4-FFF2-40B4-BE49-F238E27FC236}">
                    <a16:creationId xmlns:a16="http://schemas.microsoft.com/office/drawing/2014/main" id="{E284FF2A-FB3B-4E19-9BE4-F77FE5847605}"/>
                  </a:ext>
                </a:extLst>
              </p:cNvPr>
              <p:cNvGrpSpPr/>
              <p:nvPr/>
            </p:nvGrpSpPr>
            <p:grpSpPr>
              <a:xfrm>
                <a:off x="2679729" y="1857765"/>
                <a:ext cx="1515772" cy="489185"/>
                <a:chOff x="5921828" y="3617002"/>
                <a:chExt cx="2569464" cy="551055"/>
              </a:xfrm>
              <a:solidFill>
                <a:schemeClr val="accent2"/>
              </a:solidFill>
              <a:effectLst/>
            </p:grpSpPr>
            <p:sp>
              <p:nvSpPr>
                <p:cNvPr id="28" name="Rectangle 223">
                  <a:extLst>
                    <a:ext uri="{FF2B5EF4-FFF2-40B4-BE49-F238E27FC236}">
                      <a16:creationId xmlns:a16="http://schemas.microsoft.com/office/drawing/2014/main" id="{68C455FD-9501-4239-8C56-01486EEE0BF0}"/>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Veri Kaybı Önleme Yazılımları</a:t>
                  </a:r>
                  <a:endParaRPr lang="en-US" sz="1350" noProof="1">
                    <a:solidFill>
                      <a:schemeClr val="tx1"/>
                    </a:solidFill>
                  </a:endParaRPr>
                </a:p>
              </p:txBody>
            </p:sp>
            <p:sp>
              <p:nvSpPr>
                <p:cNvPr id="29" name="Rectangle 224">
                  <a:extLst>
                    <a:ext uri="{FF2B5EF4-FFF2-40B4-BE49-F238E27FC236}">
                      <a16:creationId xmlns:a16="http://schemas.microsoft.com/office/drawing/2014/main" id="{7DD55083-8EE0-4A5A-8E98-CB9A9654EE5D}"/>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30" name="Group 9">
              <a:extLst>
                <a:ext uri="{FF2B5EF4-FFF2-40B4-BE49-F238E27FC236}">
                  <a16:creationId xmlns:a16="http://schemas.microsoft.com/office/drawing/2014/main" id="{BB80BAAC-8D4B-4C14-905D-E2C238EF9D25}"/>
                </a:ext>
              </a:extLst>
            </p:cNvPr>
            <p:cNvGrpSpPr/>
            <p:nvPr/>
          </p:nvGrpSpPr>
          <p:grpSpPr>
            <a:xfrm>
              <a:off x="1662236" y="2474171"/>
              <a:ext cx="1515772" cy="622275"/>
              <a:chOff x="2679729" y="1857765"/>
              <a:chExt cx="1515772" cy="489185"/>
            </a:xfrm>
          </p:grpSpPr>
          <p:sp>
            <p:nvSpPr>
              <p:cNvPr id="31" name="Rectangle 221">
                <a:extLst>
                  <a:ext uri="{FF2B5EF4-FFF2-40B4-BE49-F238E27FC236}">
                    <a16:creationId xmlns:a16="http://schemas.microsoft.com/office/drawing/2014/main" id="{9A5E05DA-0BDF-4F29-AA57-AA58DE201746}"/>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32" name="Group 222">
                <a:extLst>
                  <a:ext uri="{FF2B5EF4-FFF2-40B4-BE49-F238E27FC236}">
                    <a16:creationId xmlns:a16="http://schemas.microsoft.com/office/drawing/2014/main" id="{55A74762-0C34-47C4-9361-BCB7CC19748C}"/>
                  </a:ext>
                </a:extLst>
              </p:cNvPr>
              <p:cNvGrpSpPr/>
              <p:nvPr/>
            </p:nvGrpSpPr>
            <p:grpSpPr>
              <a:xfrm>
                <a:off x="2679729" y="1857765"/>
                <a:ext cx="1515772" cy="489185"/>
                <a:chOff x="5921828" y="3617002"/>
                <a:chExt cx="2569464" cy="551055"/>
              </a:xfrm>
              <a:solidFill>
                <a:schemeClr val="accent2"/>
              </a:solidFill>
              <a:effectLst/>
            </p:grpSpPr>
            <p:sp>
              <p:nvSpPr>
                <p:cNvPr id="33" name="Rectangle 223">
                  <a:extLst>
                    <a:ext uri="{FF2B5EF4-FFF2-40B4-BE49-F238E27FC236}">
                      <a16:creationId xmlns:a16="http://schemas.microsoft.com/office/drawing/2014/main" id="{3DF6FE0D-0542-4D96-AEA8-0746A4921ED0}"/>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Veri Maskeleme</a:t>
                  </a:r>
                  <a:endParaRPr lang="en-US" sz="1350" noProof="1">
                    <a:solidFill>
                      <a:schemeClr val="tx1"/>
                    </a:solidFill>
                  </a:endParaRPr>
                </a:p>
              </p:txBody>
            </p:sp>
            <p:sp>
              <p:nvSpPr>
                <p:cNvPr id="34" name="Rectangle 224">
                  <a:extLst>
                    <a:ext uri="{FF2B5EF4-FFF2-40B4-BE49-F238E27FC236}">
                      <a16:creationId xmlns:a16="http://schemas.microsoft.com/office/drawing/2014/main" id="{4B8154B7-15BF-49B4-98CF-56D6FB766A68}"/>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35" name="Group 9">
              <a:extLst>
                <a:ext uri="{FF2B5EF4-FFF2-40B4-BE49-F238E27FC236}">
                  <a16:creationId xmlns:a16="http://schemas.microsoft.com/office/drawing/2014/main" id="{F9A512CB-5F53-47D6-9B13-CBEBBF22C0AA}"/>
                </a:ext>
              </a:extLst>
            </p:cNvPr>
            <p:cNvGrpSpPr/>
            <p:nvPr/>
          </p:nvGrpSpPr>
          <p:grpSpPr>
            <a:xfrm>
              <a:off x="6156176" y="1625882"/>
              <a:ext cx="1515772" cy="622275"/>
              <a:chOff x="2679729" y="1857765"/>
              <a:chExt cx="1515772" cy="489185"/>
            </a:xfrm>
          </p:grpSpPr>
          <p:sp>
            <p:nvSpPr>
              <p:cNvPr id="36" name="Rectangle 221">
                <a:extLst>
                  <a:ext uri="{FF2B5EF4-FFF2-40B4-BE49-F238E27FC236}">
                    <a16:creationId xmlns:a16="http://schemas.microsoft.com/office/drawing/2014/main" id="{4F391065-9FCA-401D-BE8D-91BF698CF33F}"/>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37" name="Group 222">
                <a:extLst>
                  <a:ext uri="{FF2B5EF4-FFF2-40B4-BE49-F238E27FC236}">
                    <a16:creationId xmlns:a16="http://schemas.microsoft.com/office/drawing/2014/main" id="{9D0F3703-BD70-4CBA-AFF2-6EC94AB7AA34}"/>
                  </a:ext>
                </a:extLst>
              </p:cNvPr>
              <p:cNvGrpSpPr/>
              <p:nvPr/>
            </p:nvGrpSpPr>
            <p:grpSpPr>
              <a:xfrm>
                <a:off x="2679729" y="1857765"/>
                <a:ext cx="1515772" cy="489185"/>
                <a:chOff x="5921828" y="3617002"/>
                <a:chExt cx="2569464" cy="551055"/>
              </a:xfrm>
              <a:solidFill>
                <a:schemeClr val="accent2"/>
              </a:solidFill>
              <a:effectLst/>
            </p:grpSpPr>
            <p:sp>
              <p:nvSpPr>
                <p:cNvPr id="38" name="Rectangle 223">
                  <a:extLst>
                    <a:ext uri="{FF2B5EF4-FFF2-40B4-BE49-F238E27FC236}">
                      <a16:creationId xmlns:a16="http://schemas.microsoft.com/office/drawing/2014/main" id="{9EEDCE5C-DA2D-4A6E-B590-ED0A6C9A02A7}"/>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Log Kayıtları</a:t>
                  </a:r>
                  <a:endParaRPr lang="en-US" sz="1350" noProof="1">
                    <a:solidFill>
                      <a:schemeClr val="tx1"/>
                    </a:solidFill>
                  </a:endParaRPr>
                </a:p>
              </p:txBody>
            </p:sp>
            <p:sp>
              <p:nvSpPr>
                <p:cNvPr id="39" name="Rectangle 224">
                  <a:extLst>
                    <a:ext uri="{FF2B5EF4-FFF2-40B4-BE49-F238E27FC236}">
                      <a16:creationId xmlns:a16="http://schemas.microsoft.com/office/drawing/2014/main" id="{DCA32A9D-35AA-4BCC-914A-DFA97D790427}"/>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40" name="Group 9">
              <a:extLst>
                <a:ext uri="{FF2B5EF4-FFF2-40B4-BE49-F238E27FC236}">
                  <a16:creationId xmlns:a16="http://schemas.microsoft.com/office/drawing/2014/main" id="{69CD08C1-F547-4F24-84AA-84B40B8BAFD8}"/>
                </a:ext>
              </a:extLst>
            </p:cNvPr>
            <p:cNvGrpSpPr/>
            <p:nvPr/>
          </p:nvGrpSpPr>
          <p:grpSpPr>
            <a:xfrm>
              <a:off x="5355280" y="2474170"/>
              <a:ext cx="1515772" cy="622275"/>
              <a:chOff x="2679729" y="1857765"/>
              <a:chExt cx="1515772" cy="489185"/>
            </a:xfrm>
          </p:grpSpPr>
          <p:sp>
            <p:nvSpPr>
              <p:cNvPr id="41" name="Rectangle 221">
                <a:extLst>
                  <a:ext uri="{FF2B5EF4-FFF2-40B4-BE49-F238E27FC236}">
                    <a16:creationId xmlns:a16="http://schemas.microsoft.com/office/drawing/2014/main" id="{51453E54-59CA-44BE-9520-3CB796EAB7BC}"/>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42" name="Group 222">
                <a:extLst>
                  <a:ext uri="{FF2B5EF4-FFF2-40B4-BE49-F238E27FC236}">
                    <a16:creationId xmlns:a16="http://schemas.microsoft.com/office/drawing/2014/main" id="{FA165447-8C03-43E0-BB97-0F57116CDDBA}"/>
                  </a:ext>
                </a:extLst>
              </p:cNvPr>
              <p:cNvGrpSpPr/>
              <p:nvPr/>
            </p:nvGrpSpPr>
            <p:grpSpPr>
              <a:xfrm>
                <a:off x="2679729" y="1857765"/>
                <a:ext cx="1515772" cy="489185"/>
                <a:chOff x="5921828" y="3617002"/>
                <a:chExt cx="2569464" cy="551055"/>
              </a:xfrm>
              <a:solidFill>
                <a:schemeClr val="accent2"/>
              </a:solidFill>
              <a:effectLst/>
            </p:grpSpPr>
            <p:sp>
              <p:nvSpPr>
                <p:cNvPr id="43" name="Rectangle 223">
                  <a:extLst>
                    <a:ext uri="{FF2B5EF4-FFF2-40B4-BE49-F238E27FC236}">
                      <a16:creationId xmlns:a16="http://schemas.microsoft.com/office/drawing/2014/main" id="{B4D1A530-7CE6-4147-AF37-2F4A4DDE147A}"/>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Güvenlik Duvarı</a:t>
                  </a:r>
                  <a:endParaRPr lang="en-US" sz="1350" noProof="1">
                    <a:solidFill>
                      <a:schemeClr val="tx1"/>
                    </a:solidFill>
                  </a:endParaRPr>
                </a:p>
              </p:txBody>
            </p:sp>
            <p:sp>
              <p:nvSpPr>
                <p:cNvPr id="44" name="Rectangle 224">
                  <a:extLst>
                    <a:ext uri="{FF2B5EF4-FFF2-40B4-BE49-F238E27FC236}">
                      <a16:creationId xmlns:a16="http://schemas.microsoft.com/office/drawing/2014/main" id="{ADFA925A-FFCE-4D00-B858-AEC008422F57}"/>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45" name="Group 9">
              <a:extLst>
                <a:ext uri="{FF2B5EF4-FFF2-40B4-BE49-F238E27FC236}">
                  <a16:creationId xmlns:a16="http://schemas.microsoft.com/office/drawing/2014/main" id="{926F64F6-324F-4D79-AF15-2BF6BB27F110}"/>
                </a:ext>
              </a:extLst>
            </p:cNvPr>
            <p:cNvGrpSpPr/>
            <p:nvPr/>
          </p:nvGrpSpPr>
          <p:grpSpPr>
            <a:xfrm>
              <a:off x="7201802" y="2472714"/>
              <a:ext cx="1515772" cy="622275"/>
              <a:chOff x="2679729" y="1857765"/>
              <a:chExt cx="1515772" cy="489185"/>
            </a:xfrm>
          </p:grpSpPr>
          <p:sp>
            <p:nvSpPr>
              <p:cNvPr id="46" name="Rectangle 221">
                <a:extLst>
                  <a:ext uri="{FF2B5EF4-FFF2-40B4-BE49-F238E27FC236}">
                    <a16:creationId xmlns:a16="http://schemas.microsoft.com/office/drawing/2014/main" id="{1FD0EC9A-4EC2-4D52-A444-7390CB917A31}"/>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47" name="Group 222">
                <a:extLst>
                  <a:ext uri="{FF2B5EF4-FFF2-40B4-BE49-F238E27FC236}">
                    <a16:creationId xmlns:a16="http://schemas.microsoft.com/office/drawing/2014/main" id="{BC98B12A-0290-43A6-81D9-09BAA65748E4}"/>
                  </a:ext>
                </a:extLst>
              </p:cNvPr>
              <p:cNvGrpSpPr/>
              <p:nvPr/>
            </p:nvGrpSpPr>
            <p:grpSpPr>
              <a:xfrm>
                <a:off x="2679729" y="1857765"/>
                <a:ext cx="1515772" cy="489185"/>
                <a:chOff x="5921828" y="3617002"/>
                <a:chExt cx="2569464" cy="551055"/>
              </a:xfrm>
              <a:solidFill>
                <a:schemeClr val="accent2"/>
              </a:solidFill>
              <a:effectLst/>
            </p:grpSpPr>
            <p:sp>
              <p:nvSpPr>
                <p:cNvPr id="48" name="Rectangle 223">
                  <a:extLst>
                    <a:ext uri="{FF2B5EF4-FFF2-40B4-BE49-F238E27FC236}">
                      <a16:creationId xmlns:a16="http://schemas.microsoft.com/office/drawing/2014/main" id="{E5369730-46B8-4B6F-BD33-250BCB4CBE68}"/>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Güncel Anti-Virüs Sistemleri</a:t>
                  </a:r>
                  <a:endParaRPr lang="en-US" sz="1350" noProof="1">
                    <a:solidFill>
                      <a:schemeClr val="tx1"/>
                    </a:solidFill>
                  </a:endParaRPr>
                </a:p>
              </p:txBody>
            </p:sp>
            <p:sp>
              <p:nvSpPr>
                <p:cNvPr id="49" name="Rectangle 224">
                  <a:extLst>
                    <a:ext uri="{FF2B5EF4-FFF2-40B4-BE49-F238E27FC236}">
                      <a16:creationId xmlns:a16="http://schemas.microsoft.com/office/drawing/2014/main" id="{0BFA7C91-7E24-42E7-BEB0-8513FBD96DB3}"/>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50" name="Group 9">
              <a:extLst>
                <a:ext uri="{FF2B5EF4-FFF2-40B4-BE49-F238E27FC236}">
                  <a16:creationId xmlns:a16="http://schemas.microsoft.com/office/drawing/2014/main" id="{5E26B400-C86D-4B8B-A55C-66931021BBB7}"/>
                </a:ext>
              </a:extLst>
            </p:cNvPr>
            <p:cNvGrpSpPr/>
            <p:nvPr/>
          </p:nvGrpSpPr>
          <p:grpSpPr>
            <a:xfrm>
              <a:off x="751907" y="3319540"/>
              <a:ext cx="1515772" cy="622275"/>
              <a:chOff x="2679729" y="1857765"/>
              <a:chExt cx="1515772" cy="489185"/>
            </a:xfrm>
          </p:grpSpPr>
          <p:sp>
            <p:nvSpPr>
              <p:cNvPr id="51" name="Rectangle 221">
                <a:extLst>
                  <a:ext uri="{FF2B5EF4-FFF2-40B4-BE49-F238E27FC236}">
                    <a16:creationId xmlns:a16="http://schemas.microsoft.com/office/drawing/2014/main" id="{75AFD232-5473-4873-AE46-129D236BF72F}"/>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52" name="Group 222">
                <a:extLst>
                  <a:ext uri="{FF2B5EF4-FFF2-40B4-BE49-F238E27FC236}">
                    <a16:creationId xmlns:a16="http://schemas.microsoft.com/office/drawing/2014/main" id="{6CDA20CB-6CE9-4EFE-978A-3F275A753F2A}"/>
                  </a:ext>
                </a:extLst>
              </p:cNvPr>
              <p:cNvGrpSpPr/>
              <p:nvPr/>
            </p:nvGrpSpPr>
            <p:grpSpPr>
              <a:xfrm>
                <a:off x="2679729" y="1857765"/>
                <a:ext cx="1515772" cy="489185"/>
                <a:chOff x="5921828" y="3617002"/>
                <a:chExt cx="2569464" cy="551055"/>
              </a:xfrm>
              <a:solidFill>
                <a:schemeClr val="accent2"/>
              </a:solidFill>
              <a:effectLst/>
            </p:grpSpPr>
            <p:sp>
              <p:nvSpPr>
                <p:cNvPr id="53" name="Rectangle 223">
                  <a:extLst>
                    <a:ext uri="{FF2B5EF4-FFF2-40B4-BE49-F238E27FC236}">
                      <a16:creationId xmlns:a16="http://schemas.microsoft.com/office/drawing/2014/main" id="{BB6A3495-3FF2-4108-95F3-1B58AF53D45D}"/>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Silme, Yok Etme veya Anonim Hale Getirme</a:t>
                  </a:r>
                  <a:endParaRPr lang="en-US" sz="1350" noProof="1">
                    <a:solidFill>
                      <a:schemeClr val="tx1"/>
                    </a:solidFill>
                  </a:endParaRPr>
                </a:p>
              </p:txBody>
            </p:sp>
            <p:sp>
              <p:nvSpPr>
                <p:cNvPr id="54" name="Rectangle 224">
                  <a:extLst>
                    <a:ext uri="{FF2B5EF4-FFF2-40B4-BE49-F238E27FC236}">
                      <a16:creationId xmlns:a16="http://schemas.microsoft.com/office/drawing/2014/main" id="{025B2C01-F2CB-4DE5-95B8-80636BABB97B}"/>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56" name="Group 9">
              <a:extLst>
                <a:ext uri="{FF2B5EF4-FFF2-40B4-BE49-F238E27FC236}">
                  <a16:creationId xmlns:a16="http://schemas.microsoft.com/office/drawing/2014/main" id="{7EF90583-AC06-4C72-A3C3-CF4DD282DE95}"/>
                </a:ext>
              </a:extLst>
            </p:cNvPr>
            <p:cNvGrpSpPr/>
            <p:nvPr/>
          </p:nvGrpSpPr>
          <p:grpSpPr>
            <a:xfrm>
              <a:off x="2555776" y="3319539"/>
              <a:ext cx="1515772" cy="622275"/>
              <a:chOff x="2679729" y="1857765"/>
              <a:chExt cx="1515772" cy="489185"/>
            </a:xfrm>
          </p:grpSpPr>
          <p:sp>
            <p:nvSpPr>
              <p:cNvPr id="57" name="Rectangle 221">
                <a:extLst>
                  <a:ext uri="{FF2B5EF4-FFF2-40B4-BE49-F238E27FC236}">
                    <a16:creationId xmlns:a16="http://schemas.microsoft.com/office/drawing/2014/main" id="{94FB6B69-756C-403D-9125-79C0E9B8375B}"/>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58" name="Group 222">
                <a:extLst>
                  <a:ext uri="{FF2B5EF4-FFF2-40B4-BE49-F238E27FC236}">
                    <a16:creationId xmlns:a16="http://schemas.microsoft.com/office/drawing/2014/main" id="{5A219DCD-3C07-4FB8-84A3-C3B63E0A477B}"/>
                  </a:ext>
                </a:extLst>
              </p:cNvPr>
              <p:cNvGrpSpPr/>
              <p:nvPr/>
            </p:nvGrpSpPr>
            <p:grpSpPr>
              <a:xfrm>
                <a:off x="2679729" y="1857765"/>
                <a:ext cx="1515772" cy="489185"/>
                <a:chOff x="5921828" y="3617002"/>
                <a:chExt cx="2569464" cy="551055"/>
              </a:xfrm>
              <a:solidFill>
                <a:schemeClr val="accent2"/>
              </a:solidFill>
              <a:effectLst/>
            </p:grpSpPr>
            <p:sp>
              <p:nvSpPr>
                <p:cNvPr id="59" name="Rectangle 223">
                  <a:extLst>
                    <a:ext uri="{FF2B5EF4-FFF2-40B4-BE49-F238E27FC236}">
                      <a16:creationId xmlns:a16="http://schemas.microsoft.com/office/drawing/2014/main" id="{B73743FB-A1B6-4F70-9AF0-2416E54AB3E6}"/>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Anahtar Yönetimi</a:t>
                  </a:r>
                  <a:endParaRPr lang="en-US" sz="1350" noProof="1">
                    <a:solidFill>
                      <a:schemeClr val="tx1"/>
                    </a:solidFill>
                  </a:endParaRPr>
                </a:p>
              </p:txBody>
            </p:sp>
            <p:sp>
              <p:nvSpPr>
                <p:cNvPr id="60" name="Rectangle 224">
                  <a:extLst>
                    <a:ext uri="{FF2B5EF4-FFF2-40B4-BE49-F238E27FC236}">
                      <a16:creationId xmlns:a16="http://schemas.microsoft.com/office/drawing/2014/main" id="{CD80C3CD-EB55-47E6-AF30-73104E2D9814}"/>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61" name="Group 9">
              <a:extLst>
                <a:ext uri="{FF2B5EF4-FFF2-40B4-BE49-F238E27FC236}">
                  <a16:creationId xmlns:a16="http://schemas.microsoft.com/office/drawing/2014/main" id="{D1ADBEBC-11CE-4588-BB0E-2EC417551D80}"/>
                </a:ext>
              </a:extLst>
            </p:cNvPr>
            <p:cNvGrpSpPr/>
            <p:nvPr/>
          </p:nvGrpSpPr>
          <p:grpSpPr>
            <a:xfrm>
              <a:off x="4355976" y="3319539"/>
              <a:ext cx="1515772" cy="622275"/>
              <a:chOff x="2679729" y="1857765"/>
              <a:chExt cx="1515772" cy="489185"/>
            </a:xfrm>
          </p:grpSpPr>
          <p:sp>
            <p:nvSpPr>
              <p:cNvPr id="62" name="Rectangle 221">
                <a:extLst>
                  <a:ext uri="{FF2B5EF4-FFF2-40B4-BE49-F238E27FC236}">
                    <a16:creationId xmlns:a16="http://schemas.microsoft.com/office/drawing/2014/main" id="{944B7021-BBBD-40F7-8075-95DEC4A46A3B}"/>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63" name="Group 222">
                <a:extLst>
                  <a:ext uri="{FF2B5EF4-FFF2-40B4-BE49-F238E27FC236}">
                    <a16:creationId xmlns:a16="http://schemas.microsoft.com/office/drawing/2014/main" id="{ED2716B8-4CD5-4818-AA7A-0BD54A25974C}"/>
                  </a:ext>
                </a:extLst>
              </p:cNvPr>
              <p:cNvGrpSpPr/>
              <p:nvPr/>
            </p:nvGrpSpPr>
            <p:grpSpPr>
              <a:xfrm>
                <a:off x="2679729" y="1857765"/>
                <a:ext cx="1515772" cy="489185"/>
                <a:chOff x="5921828" y="3617002"/>
                <a:chExt cx="2569464" cy="551055"/>
              </a:xfrm>
              <a:solidFill>
                <a:schemeClr val="accent2"/>
              </a:solidFill>
              <a:effectLst/>
            </p:grpSpPr>
            <p:sp>
              <p:nvSpPr>
                <p:cNvPr id="64" name="Rectangle 223">
                  <a:extLst>
                    <a:ext uri="{FF2B5EF4-FFF2-40B4-BE49-F238E27FC236}">
                      <a16:creationId xmlns:a16="http://schemas.microsoft.com/office/drawing/2014/main" id="{5D353B67-DAAB-4D17-861F-17F84908D771}"/>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Ağ Güvenliği</a:t>
                  </a:r>
                  <a:endParaRPr lang="en-US" sz="1350" noProof="1">
                    <a:solidFill>
                      <a:schemeClr val="tx1"/>
                    </a:solidFill>
                  </a:endParaRPr>
                </a:p>
              </p:txBody>
            </p:sp>
            <p:sp>
              <p:nvSpPr>
                <p:cNvPr id="65" name="Rectangle 224">
                  <a:extLst>
                    <a:ext uri="{FF2B5EF4-FFF2-40B4-BE49-F238E27FC236}">
                      <a16:creationId xmlns:a16="http://schemas.microsoft.com/office/drawing/2014/main" id="{7DA9B607-2173-4D9C-9413-C9143EF4AE1F}"/>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66" name="Group 9">
              <a:extLst>
                <a:ext uri="{FF2B5EF4-FFF2-40B4-BE49-F238E27FC236}">
                  <a16:creationId xmlns:a16="http://schemas.microsoft.com/office/drawing/2014/main" id="{8E846BF2-EA7B-4CF3-B9DC-74FACFCC1CCB}"/>
                </a:ext>
              </a:extLst>
            </p:cNvPr>
            <p:cNvGrpSpPr/>
            <p:nvPr/>
          </p:nvGrpSpPr>
          <p:grpSpPr>
            <a:xfrm>
              <a:off x="6154887" y="3319538"/>
              <a:ext cx="1515772" cy="622275"/>
              <a:chOff x="2679729" y="1857765"/>
              <a:chExt cx="1515772" cy="489185"/>
            </a:xfrm>
          </p:grpSpPr>
          <p:sp>
            <p:nvSpPr>
              <p:cNvPr id="67" name="Rectangle 221">
                <a:extLst>
                  <a:ext uri="{FF2B5EF4-FFF2-40B4-BE49-F238E27FC236}">
                    <a16:creationId xmlns:a16="http://schemas.microsoft.com/office/drawing/2014/main" id="{A50A2C15-5A27-4529-A54D-4695E3BD73FA}"/>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68" name="Group 222">
                <a:extLst>
                  <a:ext uri="{FF2B5EF4-FFF2-40B4-BE49-F238E27FC236}">
                    <a16:creationId xmlns:a16="http://schemas.microsoft.com/office/drawing/2014/main" id="{1BB4B8E7-4D64-4A5C-BF01-F03529CDC7BC}"/>
                  </a:ext>
                </a:extLst>
              </p:cNvPr>
              <p:cNvGrpSpPr/>
              <p:nvPr/>
            </p:nvGrpSpPr>
            <p:grpSpPr>
              <a:xfrm>
                <a:off x="2679729" y="1857765"/>
                <a:ext cx="1515772" cy="489185"/>
                <a:chOff x="5921828" y="3617002"/>
                <a:chExt cx="2569464" cy="551055"/>
              </a:xfrm>
              <a:solidFill>
                <a:schemeClr val="accent2"/>
              </a:solidFill>
              <a:effectLst/>
            </p:grpSpPr>
            <p:sp>
              <p:nvSpPr>
                <p:cNvPr id="69" name="Rectangle 223">
                  <a:extLst>
                    <a:ext uri="{FF2B5EF4-FFF2-40B4-BE49-F238E27FC236}">
                      <a16:creationId xmlns:a16="http://schemas.microsoft.com/office/drawing/2014/main" id="{74C84CCA-B0CC-4EE6-BC35-FC7041080A66}"/>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Saldırı Tespit ve Önleme Sistemleri</a:t>
                  </a:r>
                  <a:endParaRPr lang="en-US" sz="1350" noProof="1">
                    <a:solidFill>
                      <a:schemeClr val="tx1"/>
                    </a:solidFill>
                  </a:endParaRPr>
                </a:p>
              </p:txBody>
            </p:sp>
            <p:sp>
              <p:nvSpPr>
                <p:cNvPr id="70" name="Rectangle 224">
                  <a:extLst>
                    <a:ext uri="{FF2B5EF4-FFF2-40B4-BE49-F238E27FC236}">
                      <a16:creationId xmlns:a16="http://schemas.microsoft.com/office/drawing/2014/main" id="{90E2E157-93F2-4CB3-83E4-3C688FF2C937}"/>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71" name="Group 9">
              <a:extLst>
                <a:ext uri="{FF2B5EF4-FFF2-40B4-BE49-F238E27FC236}">
                  <a16:creationId xmlns:a16="http://schemas.microsoft.com/office/drawing/2014/main" id="{B3D1757F-D3FE-4276-9C4B-80A4A41458B2}"/>
                </a:ext>
              </a:extLst>
            </p:cNvPr>
            <p:cNvGrpSpPr/>
            <p:nvPr/>
          </p:nvGrpSpPr>
          <p:grpSpPr>
            <a:xfrm>
              <a:off x="1662236" y="4248149"/>
              <a:ext cx="1515772" cy="622275"/>
              <a:chOff x="2679729" y="1857765"/>
              <a:chExt cx="1515772" cy="489185"/>
            </a:xfrm>
          </p:grpSpPr>
          <p:sp>
            <p:nvSpPr>
              <p:cNvPr id="72" name="Rectangle 221">
                <a:extLst>
                  <a:ext uri="{FF2B5EF4-FFF2-40B4-BE49-F238E27FC236}">
                    <a16:creationId xmlns:a16="http://schemas.microsoft.com/office/drawing/2014/main" id="{1A937F7C-AF6C-40AB-A3B6-E0C86298E100}"/>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73" name="Group 222">
                <a:extLst>
                  <a:ext uri="{FF2B5EF4-FFF2-40B4-BE49-F238E27FC236}">
                    <a16:creationId xmlns:a16="http://schemas.microsoft.com/office/drawing/2014/main" id="{B2534ECC-C0B2-4AED-B2F0-E28C14B2F9DF}"/>
                  </a:ext>
                </a:extLst>
              </p:cNvPr>
              <p:cNvGrpSpPr/>
              <p:nvPr/>
            </p:nvGrpSpPr>
            <p:grpSpPr>
              <a:xfrm>
                <a:off x="2679729" y="1857765"/>
                <a:ext cx="1515772" cy="489185"/>
                <a:chOff x="5921828" y="3617002"/>
                <a:chExt cx="2569464" cy="551055"/>
              </a:xfrm>
              <a:solidFill>
                <a:schemeClr val="accent2"/>
              </a:solidFill>
              <a:effectLst/>
            </p:grpSpPr>
            <p:sp>
              <p:nvSpPr>
                <p:cNvPr id="74" name="Rectangle 223">
                  <a:extLst>
                    <a:ext uri="{FF2B5EF4-FFF2-40B4-BE49-F238E27FC236}">
                      <a16:creationId xmlns:a16="http://schemas.microsoft.com/office/drawing/2014/main" id="{1A77A12D-503E-49DA-BA57-4882105331BD}"/>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Sızma Testleri</a:t>
                  </a:r>
                  <a:endParaRPr lang="en-US" sz="1350" noProof="1">
                    <a:solidFill>
                      <a:schemeClr val="tx1"/>
                    </a:solidFill>
                  </a:endParaRPr>
                </a:p>
              </p:txBody>
            </p:sp>
            <p:sp>
              <p:nvSpPr>
                <p:cNvPr id="75" name="Rectangle 224">
                  <a:extLst>
                    <a:ext uri="{FF2B5EF4-FFF2-40B4-BE49-F238E27FC236}">
                      <a16:creationId xmlns:a16="http://schemas.microsoft.com/office/drawing/2014/main" id="{8E8EBED5-4EFD-4D20-AAED-48130A592EE9}"/>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76" name="Group 9">
              <a:extLst>
                <a:ext uri="{FF2B5EF4-FFF2-40B4-BE49-F238E27FC236}">
                  <a16:creationId xmlns:a16="http://schemas.microsoft.com/office/drawing/2014/main" id="{363645FB-B678-489D-8058-AB906FD7D719}"/>
                </a:ext>
              </a:extLst>
            </p:cNvPr>
            <p:cNvGrpSpPr/>
            <p:nvPr/>
          </p:nvGrpSpPr>
          <p:grpSpPr>
            <a:xfrm>
              <a:off x="3480839" y="4248147"/>
              <a:ext cx="1515772" cy="622275"/>
              <a:chOff x="2679729" y="1857765"/>
              <a:chExt cx="1515772" cy="489185"/>
            </a:xfrm>
          </p:grpSpPr>
          <p:sp>
            <p:nvSpPr>
              <p:cNvPr id="77" name="Rectangle 221">
                <a:extLst>
                  <a:ext uri="{FF2B5EF4-FFF2-40B4-BE49-F238E27FC236}">
                    <a16:creationId xmlns:a16="http://schemas.microsoft.com/office/drawing/2014/main" id="{FAE13DB7-189C-457E-9BB8-C5C0B4764E44}"/>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78" name="Group 222">
                <a:extLst>
                  <a:ext uri="{FF2B5EF4-FFF2-40B4-BE49-F238E27FC236}">
                    <a16:creationId xmlns:a16="http://schemas.microsoft.com/office/drawing/2014/main" id="{7758CF51-491D-4730-9DC4-C15CE587D261}"/>
                  </a:ext>
                </a:extLst>
              </p:cNvPr>
              <p:cNvGrpSpPr/>
              <p:nvPr/>
            </p:nvGrpSpPr>
            <p:grpSpPr>
              <a:xfrm>
                <a:off x="2679729" y="1857765"/>
                <a:ext cx="1515772" cy="489185"/>
                <a:chOff x="5921828" y="3617002"/>
                <a:chExt cx="2569464" cy="551055"/>
              </a:xfrm>
              <a:solidFill>
                <a:schemeClr val="accent2"/>
              </a:solidFill>
              <a:effectLst/>
            </p:grpSpPr>
            <p:sp>
              <p:nvSpPr>
                <p:cNvPr id="79" name="Rectangle 223">
                  <a:extLst>
                    <a:ext uri="{FF2B5EF4-FFF2-40B4-BE49-F238E27FC236}">
                      <a16:creationId xmlns:a16="http://schemas.microsoft.com/office/drawing/2014/main" id="{2722D50C-D4BF-4D63-B8D2-1E325B6652AF}"/>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Yedekleme</a:t>
                  </a:r>
                  <a:endParaRPr lang="en-US" sz="1350" noProof="1">
                    <a:solidFill>
                      <a:schemeClr val="tx1"/>
                    </a:solidFill>
                  </a:endParaRPr>
                </a:p>
              </p:txBody>
            </p:sp>
            <p:sp>
              <p:nvSpPr>
                <p:cNvPr id="80" name="Rectangle 224">
                  <a:extLst>
                    <a:ext uri="{FF2B5EF4-FFF2-40B4-BE49-F238E27FC236}">
                      <a16:creationId xmlns:a16="http://schemas.microsoft.com/office/drawing/2014/main" id="{A801B6EA-B411-41C7-A0AF-3DA50B0F2397}"/>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81" name="Group 9">
              <a:extLst>
                <a:ext uri="{FF2B5EF4-FFF2-40B4-BE49-F238E27FC236}">
                  <a16:creationId xmlns:a16="http://schemas.microsoft.com/office/drawing/2014/main" id="{EED89C6A-2BF9-42F6-9DFA-C224D6C44815}"/>
                </a:ext>
              </a:extLst>
            </p:cNvPr>
            <p:cNvGrpSpPr/>
            <p:nvPr/>
          </p:nvGrpSpPr>
          <p:grpSpPr>
            <a:xfrm>
              <a:off x="5355280" y="4247419"/>
              <a:ext cx="1515772" cy="622275"/>
              <a:chOff x="2679729" y="1857765"/>
              <a:chExt cx="1515772" cy="489185"/>
            </a:xfrm>
          </p:grpSpPr>
          <p:sp>
            <p:nvSpPr>
              <p:cNvPr id="82" name="Rectangle 221">
                <a:extLst>
                  <a:ext uri="{FF2B5EF4-FFF2-40B4-BE49-F238E27FC236}">
                    <a16:creationId xmlns:a16="http://schemas.microsoft.com/office/drawing/2014/main" id="{5A9C8161-5693-4A9E-9CC2-8EDC579A3466}"/>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83" name="Group 222">
                <a:extLst>
                  <a:ext uri="{FF2B5EF4-FFF2-40B4-BE49-F238E27FC236}">
                    <a16:creationId xmlns:a16="http://schemas.microsoft.com/office/drawing/2014/main" id="{F526A359-BCB6-480D-9E20-CF4A1E6F0600}"/>
                  </a:ext>
                </a:extLst>
              </p:cNvPr>
              <p:cNvGrpSpPr/>
              <p:nvPr/>
            </p:nvGrpSpPr>
            <p:grpSpPr>
              <a:xfrm>
                <a:off x="2679729" y="1857765"/>
                <a:ext cx="1515772" cy="489185"/>
                <a:chOff x="5921828" y="3617002"/>
                <a:chExt cx="2569464" cy="551055"/>
              </a:xfrm>
              <a:solidFill>
                <a:schemeClr val="accent2"/>
              </a:solidFill>
              <a:effectLst/>
            </p:grpSpPr>
            <p:sp>
              <p:nvSpPr>
                <p:cNvPr id="84" name="Rectangle 223">
                  <a:extLst>
                    <a:ext uri="{FF2B5EF4-FFF2-40B4-BE49-F238E27FC236}">
                      <a16:creationId xmlns:a16="http://schemas.microsoft.com/office/drawing/2014/main" id="{7C92968C-A772-4CAC-A967-C22CD79ADC2A}"/>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Yetki Kontrol</a:t>
                  </a:r>
                  <a:endParaRPr lang="en-US" sz="1350" noProof="1">
                    <a:solidFill>
                      <a:schemeClr val="tx1"/>
                    </a:solidFill>
                  </a:endParaRPr>
                </a:p>
              </p:txBody>
            </p:sp>
            <p:sp>
              <p:nvSpPr>
                <p:cNvPr id="85" name="Rectangle 224">
                  <a:extLst>
                    <a:ext uri="{FF2B5EF4-FFF2-40B4-BE49-F238E27FC236}">
                      <a16:creationId xmlns:a16="http://schemas.microsoft.com/office/drawing/2014/main" id="{2EF956C3-E326-4BA9-A16D-37B26190B227}"/>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86" name="Group 9">
              <a:extLst>
                <a:ext uri="{FF2B5EF4-FFF2-40B4-BE49-F238E27FC236}">
                  <a16:creationId xmlns:a16="http://schemas.microsoft.com/office/drawing/2014/main" id="{BCE3F73D-76B7-4294-A7CE-A9AF0E8687EE}"/>
                </a:ext>
              </a:extLst>
            </p:cNvPr>
            <p:cNvGrpSpPr/>
            <p:nvPr/>
          </p:nvGrpSpPr>
          <p:grpSpPr>
            <a:xfrm>
              <a:off x="2587299" y="5093513"/>
              <a:ext cx="1515772" cy="622275"/>
              <a:chOff x="2679729" y="1857765"/>
              <a:chExt cx="1515772" cy="489185"/>
            </a:xfrm>
          </p:grpSpPr>
          <p:sp>
            <p:nvSpPr>
              <p:cNvPr id="87" name="Rectangle 221">
                <a:extLst>
                  <a:ext uri="{FF2B5EF4-FFF2-40B4-BE49-F238E27FC236}">
                    <a16:creationId xmlns:a16="http://schemas.microsoft.com/office/drawing/2014/main" id="{A9B8F6F7-4400-457E-81AE-1F61B63640A4}"/>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88" name="Group 222">
                <a:extLst>
                  <a:ext uri="{FF2B5EF4-FFF2-40B4-BE49-F238E27FC236}">
                    <a16:creationId xmlns:a16="http://schemas.microsoft.com/office/drawing/2014/main" id="{2F526C04-C479-4207-97FD-03CF5FB5D0DE}"/>
                  </a:ext>
                </a:extLst>
              </p:cNvPr>
              <p:cNvGrpSpPr/>
              <p:nvPr/>
            </p:nvGrpSpPr>
            <p:grpSpPr>
              <a:xfrm>
                <a:off x="2679729" y="1857765"/>
                <a:ext cx="1515772" cy="489185"/>
                <a:chOff x="5921828" y="3617002"/>
                <a:chExt cx="2569464" cy="551055"/>
              </a:xfrm>
              <a:solidFill>
                <a:schemeClr val="accent2"/>
              </a:solidFill>
              <a:effectLst/>
            </p:grpSpPr>
            <p:sp>
              <p:nvSpPr>
                <p:cNvPr id="89" name="Rectangle 223">
                  <a:extLst>
                    <a:ext uri="{FF2B5EF4-FFF2-40B4-BE49-F238E27FC236}">
                      <a16:creationId xmlns:a16="http://schemas.microsoft.com/office/drawing/2014/main" id="{8798010A-9D81-4362-8488-E20FEFAE94D3}"/>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Yetki Matrisi</a:t>
                  </a:r>
                  <a:endParaRPr lang="en-US" sz="1350" noProof="1">
                    <a:solidFill>
                      <a:schemeClr val="tx1"/>
                    </a:solidFill>
                  </a:endParaRPr>
                </a:p>
              </p:txBody>
            </p:sp>
            <p:sp>
              <p:nvSpPr>
                <p:cNvPr id="90" name="Rectangle 224">
                  <a:extLst>
                    <a:ext uri="{FF2B5EF4-FFF2-40B4-BE49-F238E27FC236}">
                      <a16:creationId xmlns:a16="http://schemas.microsoft.com/office/drawing/2014/main" id="{C23F6DE1-7879-468A-9549-CFADF0EFF4C9}"/>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91" name="Group 9">
              <a:extLst>
                <a:ext uri="{FF2B5EF4-FFF2-40B4-BE49-F238E27FC236}">
                  <a16:creationId xmlns:a16="http://schemas.microsoft.com/office/drawing/2014/main" id="{29B6F9DE-7FDC-4EB9-952D-FD2CEE77F513}"/>
                </a:ext>
              </a:extLst>
            </p:cNvPr>
            <p:cNvGrpSpPr/>
            <p:nvPr/>
          </p:nvGrpSpPr>
          <p:grpSpPr>
            <a:xfrm>
              <a:off x="4355976" y="5093512"/>
              <a:ext cx="1515772" cy="622275"/>
              <a:chOff x="2679729" y="1857765"/>
              <a:chExt cx="1515772" cy="489185"/>
            </a:xfrm>
          </p:grpSpPr>
          <p:sp>
            <p:nvSpPr>
              <p:cNvPr id="92" name="Rectangle 221">
                <a:extLst>
                  <a:ext uri="{FF2B5EF4-FFF2-40B4-BE49-F238E27FC236}">
                    <a16:creationId xmlns:a16="http://schemas.microsoft.com/office/drawing/2014/main" id="{E3E33EAA-0C27-4FA2-A002-B388794A5AF0}"/>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93" name="Group 222">
                <a:extLst>
                  <a:ext uri="{FF2B5EF4-FFF2-40B4-BE49-F238E27FC236}">
                    <a16:creationId xmlns:a16="http://schemas.microsoft.com/office/drawing/2014/main" id="{163B2A8A-A2DA-44E2-A857-FC59374B01E2}"/>
                  </a:ext>
                </a:extLst>
              </p:cNvPr>
              <p:cNvGrpSpPr/>
              <p:nvPr/>
            </p:nvGrpSpPr>
            <p:grpSpPr>
              <a:xfrm>
                <a:off x="2679729" y="1857765"/>
                <a:ext cx="1515772" cy="489185"/>
                <a:chOff x="5921828" y="3617002"/>
                <a:chExt cx="2569464" cy="551055"/>
              </a:xfrm>
              <a:solidFill>
                <a:schemeClr val="accent2"/>
              </a:solidFill>
              <a:effectLst/>
            </p:grpSpPr>
            <p:sp>
              <p:nvSpPr>
                <p:cNvPr id="94" name="Rectangle 223">
                  <a:extLst>
                    <a:ext uri="{FF2B5EF4-FFF2-40B4-BE49-F238E27FC236}">
                      <a16:creationId xmlns:a16="http://schemas.microsoft.com/office/drawing/2014/main" id="{9FADB33C-6CA6-4B4F-BD0E-443B24D40AF4}"/>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Kullanıcı Hesap Yönetimi</a:t>
                  </a:r>
                  <a:endParaRPr lang="en-US" sz="1350" noProof="1">
                    <a:solidFill>
                      <a:schemeClr val="tx1"/>
                    </a:solidFill>
                  </a:endParaRPr>
                </a:p>
              </p:txBody>
            </p:sp>
            <p:sp>
              <p:nvSpPr>
                <p:cNvPr id="95" name="Rectangle 224">
                  <a:extLst>
                    <a:ext uri="{FF2B5EF4-FFF2-40B4-BE49-F238E27FC236}">
                      <a16:creationId xmlns:a16="http://schemas.microsoft.com/office/drawing/2014/main" id="{11E82D3E-2E2E-4352-ADCA-186280FF4366}"/>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spTree>
    <p:extLst>
      <p:ext uri="{BB962C8B-B14F-4D97-AF65-F5344CB8AC3E}">
        <p14:creationId xmlns:p14="http://schemas.microsoft.com/office/powerpoint/2010/main" val="2958587662"/>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A572EBB-0E8A-45A4-BDC9-3F234BEC9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96752"/>
            <a:ext cx="3694856" cy="5283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Shape 107">
            <a:extLst>
              <a:ext uri="{FF2B5EF4-FFF2-40B4-BE49-F238E27FC236}">
                <a16:creationId xmlns:a16="http://schemas.microsoft.com/office/drawing/2014/main" id="{B194189C-7089-484D-AC60-650B00D7763C}"/>
              </a:ext>
            </a:extLst>
          </p:cNvPr>
          <p:cNvSpPr txBox="1">
            <a:spLocks/>
          </p:cNvSpPr>
          <p:nvPr/>
        </p:nvSpPr>
        <p:spPr>
          <a:xfrm>
            <a:off x="179512" y="243541"/>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200" b="1" i="1" dirty="0">
                <a:solidFill>
                  <a:srgbClr val="EC0A40"/>
                </a:solidFill>
                <a:latin typeface="Raleway"/>
              </a:rPr>
              <a:t>Bilgi Güvenliği Yönetim Sistemi Sertifikası</a:t>
            </a:r>
            <a:endParaRPr lang="en" sz="3200" b="1" i="1" dirty="0">
              <a:solidFill>
                <a:srgbClr val="EC0A40"/>
              </a:solidFill>
              <a:latin typeface="Raleway"/>
            </a:endParaRPr>
          </a:p>
        </p:txBody>
      </p:sp>
    </p:spTree>
    <p:extLst>
      <p:ext uri="{BB962C8B-B14F-4D97-AF65-F5344CB8AC3E}">
        <p14:creationId xmlns:p14="http://schemas.microsoft.com/office/powerpoint/2010/main" val="2713451916"/>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7">
            <a:extLst>
              <a:ext uri="{FF2B5EF4-FFF2-40B4-BE49-F238E27FC236}">
                <a16:creationId xmlns:a16="http://schemas.microsoft.com/office/drawing/2014/main" id="{59403A5D-1AA4-4236-93EA-4D89655BF90B}"/>
              </a:ext>
            </a:extLst>
          </p:cNvPr>
          <p:cNvSpPr txBox="1">
            <a:spLocks/>
          </p:cNvSpPr>
          <p:nvPr/>
        </p:nvSpPr>
        <p:spPr>
          <a:xfrm>
            <a:off x="179512" y="243541"/>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2800" b="1" i="1" dirty="0">
                <a:solidFill>
                  <a:srgbClr val="EC0A40"/>
                </a:solidFill>
                <a:latin typeface="Raleway"/>
              </a:rPr>
              <a:t>Kurul’un 31.05.2018 tarih ve 2018/63 sayılı kararı</a:t>
            </a:r>
            <a:endParaRPr lang="en" sz="2800" b="1" i="1" dirty="0">
              <a:solidFill>
                <a:srgbClr val="EC0A40"/>
              </a:solidFill>
              <a:latin typeface="Raleway"/>
            </a:endParaRPr>
          </a:p>
        </p:txBody>
      </p:sp>
      <p:sp>
        <p:nvSpPr>
          <p:cNvPr id="7" name="Shape 108">
            <a:extLst>
              <a:ext uri="{FF2B5EF4-FFF2-40B4-BE49-F238E27FC236}">
                <a16:creationId xmlns:a16="http://schemas.microsoft.com/office/drawing/2014/main" id="{8BF011DC-886C-4A5C-AA92-1A067EE475C2}"/>
              </a:ext>
            </a:extLst>
          </p:cNvPr>
          <p:cNvSpPr txBox="1">
            <a:spLocks/>
          </p:cNvSpPr>
          <p:nvPr/>
        </p:nvSpPr>
        <p:spPr>
          <a:xfrm>
            <a:off x="253518" y="1218178"/>
            <a:ext cx="8621278" cy="516315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342900" indent="-342900" fontAlgn="base">
              <a:buClr>
                <a:srgbClr val="EC0A40"/>
              </a:buClr>
              <a:buSzPct val="150000"/>
              <a:buFont typeface="Arial" panose="020B0604020202020204" pitchFamily="34" charset="0"/>
              <a:buChar char="•"/>
            </a:pPr>
            <a:r>
              <a:rPr lang="tr-TR" sz="2000" dirty="0">
                <a:solidFill>
                  <a:srgbClr val="EC0A40"/>
                </a:solidFill>
              </a:rPr>
              <a:t>Konu: </a:t>
            </a:r>
            <a:r>
              <a:rPr lang="tr-TR" sz="2000" dirty="0"/>
              <a:t>Veri sorumlusu nezdindeki kişisel verilere erişim yetkisi bulunan personelin yetkisi ve amacı dışında söz konusu verileri işlemesi hususunun değerlendirilmesi</a:t>
            </a:r>
          </a:p>
          <a:p>
            <a:pPr marL="342900" indent="-342900" fontAlgn="base">
              <a:buClr>
                <a:srgbClr val="EC0A40"/>
              </a:buClr>
              <a:buSzPct val="150000"/>
              <a:buFont typeface="Arial" panose="020B0604020202020204" pitchFamily="34" charset="0"/>
              <a:buChar char="•"/>
            </a:pPr>
            <a:endParaRPr lang="tr-TR" sz="2000" dirty="0"/>
          </a:p>
          <a:p>
            <a:pPr algn="just"/>
            <a:r>
              <a:rPr lang="tr-TR" sz="1600" dirty="0"/>
              <a:t>Veri sorumlusu nezdinde bulundukları pozisyon veya görev itibariyle kişisel verilere erişime yetkisi olanlar tarafından, yetkilerini aşarak ve işleme amacı dışında söz konusu verilerin işlendiği hususunda Kuruma intikal eden ihbar ve şikayetlere ilişkin yapılan değerlendirme sonucunda, uygulamada yaşanan problemlerin önüne geçilebilmesini </a:t>
            </a:r>
            <a:r>
              <a:rPr lang="tr-TR" sz="1600" dirty="0" err="1"/>
              <a:t>teminen</a:t>
            </a:r>
            <a:r>
              <a:rPr lang="tr-TR" sz="1600" dirty="0"/>
              <a:t>;</a:t>
            </a:r>
          </a:p>
          <a:p>
            <a:pPr algn="just"/>
            <a:r>
              <a:rPr lang="tr-TR" sz="1600" b="1" dirty="0"/>
              <a:t>-</a:t>
            </a:r>
            <a:r>
              <a:rPr lang="tr-TR" sz="1600" dirty="0"/>
              <a:t>      Bir veri sorumlusu nezdinde bulundukları pozisyon veya görev itibariyle kişisel verilere erişme yetkisi olanlar tarafından, yetkileri aşmak ve/veya yetkilerini kötüye kullanmak suretiyle, kişisel amaçlara veya nedenlere bağlı olarak işleme amacı dışında söz konusu kişisel verilerin işlenmesi ve/veya bu verilerin üçüncü kişilerle paylaşılması 6698 sayılı Kişisel Verilerin Korunması Kanununun (Kanun) 12 </a:t>
            </a:r>
            <a:r>
              <a:rPr lang="tr-TR" sz="1600" dirty="0" err="1"/>
              <a:t>nci</a:t>
            </a:r>
            <a:r>
              <a:rPr lang="tr-TR" sz="1600" dirty="0"/>
              <a:t> maddesinin (1) numaralı fıkrasına aykırılık teşkil edeceğinden, bu kapsamdaki eylemlerin önlenmesi amacıyla veri sorumlularınca uygun güvenlik düzeyini temin etmeye yönelik gerekli her türlü teknik ve idari tedbirin alınması gerektiği hususunda veri sorumlularının bilgilendirilmesine,</a:t>
            </a:r>
          </a:p>
          <a:p>
            <a:pPr algn="just"/>
            <a:r>
              <a:rPr lang="tr-TR" sz="1600" b="1" dirty="0"/>
              <a:t>-</a:t>
            </a:r>
            <a:r>
              <a:rPr lang="tr-TR" sz="1600" dirty="0"/>
              <a:t>      Kanunun 15 </a:t>
            </a:r>
            <a:r>
              <a:rPr lang="tr-TR" sz="1600" dirty="0" err="1"/>
              <a:t>nci</a:t>
            </a:r>
            <a:r>
              <a:rPr lang="tr-TR" sz="1600" dirty="0"/>
              <a:t> maddesinin (6) numaralı fıkrası uyarınca alınan bu ilke kararının Resmi Gazete ile Kurumun internet sitesinde yayımlanmasına,</a:t>
            </a:r>
          </a:p>
          <a:p>
            <a:pPr algn="just"/>
            <a:r>
              <a:rPr lang="tr-TR" sz="1600" dirty="0"/>
              <a:t>oy birliği ile karar verilmiştir.</a:t>
            </a:r>
          </a:p>
          <a:p>
            <a:pPr fontAlgn="base">
              <a:buClr>
                <a:srgbClr val="EC0A40"/>
              </a:buClr>
              <a:buSzPct val="150000"/>
            </a:pPr>
            <a:r>
              <a:rPr lang="tr-TR" sz="2000" dirty="0"/>
              <a:t> </a:t>
            </a:r>
          </a:p>
        </p:txBody>
      </p:sp>
    </p:spTree>
    <p:extLst>
      <p:ext uri="{BB962C8B-B14F-4D97-AF65-F5344CB8AC3E}">
        <p14:creationId xmlns:p14="http://schemas.microsoft.com/office/powerpoint/2010/main" val="3846005814"/>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7">
            <a:extLst>
              <a:ext uri="{FF2B5EF4-FFF2-40B4-BE49-F238E27FC236}">
                <a16:creationId xmlns:a16="http://schemas.microsoft.com/office/drawing/2014/main" id="{B3E01F32-16B7-4AC4-8259-853810BB8493}"/>
              </a:ext>
            </a:extLst>
          </p:cNvPr>
          <p:cNvSpPr txBox="1">
            <a:spLocks/>
          </p:cNvSpPr>
          <p:nvPr/>
        </p:nvSpPr>
        <p:spPr>
          <a:xfrm>
            <a:off x="179512" y="243541"/>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2000" b="1" i="1" dirty="0">
                <a:solidFill>
                  <a:srgbClr val="EC0A40"/>
                </a:solidFill>
                <a:latin typeface="Raleway"/>
              </a:rPr>
              <a:t>Özel Nitelikli Kişisel Verilerin İşlenmesinde Veri Sorumlularınca Alınması Gereken Yeterli Önlemler (Kurul Kararı)</a:t>
            </a:r>
            <a:endParaRPr lang="en" sz="2000" b="1" i="1" dirty="0">
              <a:solidFill>
                <a:srgbClr val="EC0A40"/>
              </a:solidFill>
              <a:latin typeface="Raleway"/>
            </a:endParaRPr>
          </a:p>
        </p:txBody>
      </p:sp>
      <p:sp>
        <p:nvSpPr>
          <p:cNvPr id="5" name="Shape 108">
            <a:extLst>
              <a:ext uri="{FF2B5EF4-FFF2-40B4-BE49-F238E27FC236}">
                <a16:creationId xmlns:a16="http://schemas.microsoft.com/office/drawing/2014/main" id="{F1F94AFA-E497-4BD5-BA63-BC0B72834522}"/>
              </a:ext>
            </a:extLst>
          </p:cNvPr>
          <p:cNvSpPr txBox="1">
            <a:spLocks/>
          </p:cNvSpPr>
          <p:nvPr/>
        </p:nvSpPr>
        <p:spPr>
          <a:xfrm>
            <a:off x="190217" y="1453785"/>
            <a:ext cx="8621278" cy="4495495"/>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342900" indent="-342900" fontAlgn="base">
              <a:buClr>
                <a:srgbClr val="EC0A40"/>
              </a:buClr>
              <a:buSzPct val="150000"/>
              <a:buFont typeface="Arial" panose="020B0604020202020204" pitchFamily="34" charset="0"/>
              <a:buChar char="•"/>
            </a:pPr>
            <a:r>
              <a:rPr lang="tr-TR" sz="1800" dirty="0"/>
              <a:t>Özel nitelikli kişisel verilerin güvenliğine yönelik sistemli, kuralları net bir şekilde belli, yönetilebilir ve sürdürülebilir </a:t>
            </a:r>
            <a:r>
              <a:rPr lang="tr-TR" sz="1800" b="1" dirty="0"/>
              <a:t>ayrı bir politika ve prosedürün </a:t>
            </a:r>
            <a:r>
              <a:rPr lang="tr-TR" sz="1800" dirty="0"/>
              <a:t>belirlenmesi,</a:t>
            </a:r>
          </a:p>
          <a:p>
            <a:pPr marL="342900" indent="-342900" fontAlgn="base">
              <a:buClr>
                <a:srgbClr val="EC0A40"/>
              </a:buClr>
              <a:buSzPct val="150000"/>
              <a:buFont typeface="Arial" panose="020B0604020202020204" pitchFamily="34" charset="0"/>
              <a:buChar char="•"/>
            </a:pPr>
            <a:endParaRPr lang="tr-TR" sz="1800" dirty="0"/>
          </a:p>
          <a:p>
            <a:pPr marL="342900" indent="-342900" fontAlgn="base">
              <a:buClr>
                <a:srgbClr val="EC0A40"/>
              </a:buClr>
              <a:buSzPct val="150000"/>
              <a:buFont typeface="Arial" panose="020B0604020202020204" pitchFamily="34" charset="0"/>
              <a:buChar char="•"/>
            </a:pPr>
            <a:r>
              <a:rPr lang="tr-TR" sz="1800" dirty="0"/>
              <a:t>Özel nitelikli kişisel verilerin işlenmesi süreçlerinde yer alan </a:t>
            </a:r>
            <a:r>
              <a:rPr lang="tr-TR" sz="1800" b="1" dirty="0"/>
              <a:t>çalışanlara yönelik,</a:t>
            </a:r>
          </a:p>
          <a:p>
            <a:pPr marL="342900" indent="-342900" fontAlgn="base">
              <a:buClr>
                <a:srgbClr val="EC0A40"/>
              </a:buClr>
              <a:buSzPct val="150000"/>
              <a:buFont typeface="Arial" panose="020B0604020202020204" pitchFamily="34" charset="0"/>
              <a:buChar char="•"/>
            </a:pPr>
            <a:endParaRPr lang="tr-TR" sz="1800" b="1" dirty="0"/>
          </a:p>
          <a:p>
            <a:pPr marL="735013" lvl="6" indent="-285750" fontAlgn="base">
              <a:buClr>
                <a:srgbClr val="EC0A40"/>
              </a:buClr>
              <a:buSzPct val="150000"/>
              <a:buFont typeface="Courier New" panose="02070309020205020404" pitchFamily="49" charset="0"/>
              <a:buChar char="o"/>
            </a:pPr>
            <a:r>
              <a:rPr lang="tr-TR" sz="1800" dirty="0"/>
              <a:t>Kanun ve buna bağlı yönetmelikler ile özel nitelikli kişisel veri güvenliği konularında </a:t>
            </a:r>
            <a:r>
              <a:rPr lang="tr-TR" sz="1800" b="1" dirty="0"/>
              <a:t>düzenli olarak eğitimler verilmesi,</a:t>
            </a:r>
          </a:p>
          <a:p>
            <a:pPr marL="735013" lvl="6" indent="-285750" fontAlgn="base">
              <a:buClr>
                <a:srgbClr val="EC0A40"/>
              </a:buClr>
              <a:buSzPct val="150000"/>
              <a:buFont typeface="Courier New" panose="02070309020205020404" pitchFamily="49" charset="0"/>
              <a:buChar char="o"/>
            </a:pPr>
            <a:r>
              <a:rPr lang="tr-TR" sz="1800" b="1" dirty="0"/>
              <a:t>Gizlilik sözleşmelerinin </a:t>
            </a:r>
            <a:r>
              <a:rPr lang="tr-TR" sz="1800" dirty="0"/>
              <a:t>yapılması,</a:t>
            </a:r>
          </a:p>
          <a:p>
            <a:pPr marL="735013" lvl="6" indent="-285750" fontAlgn="base">
              <a:buClr>
                <a:srgbClr val="EC0A40"/>
              </a:buClr>
              <a:buSzPct val="150000"/>
              <a:buFont typeface="Courier New" panose="02070309020205020404" pitchFamily="49" charset="0"/>
              <a:buChar char="o"/>
            </a:pPr>
            <a:r>
              <a:rPr lang="tr-TR" sz="1800" dirty="0"/>
              <a:t>Verilere </a:t>
            </a:r>
            <a:r>
              <a:rPr lang="tr-TR" sz="1800" b="1" dirty="0"/>
              <a:t>erişim yetkisine </a:t>
            </a:r>
            <a:r>
              <a:rPr lang="tr-TR" sz="1800" dirty="0"/>
              <a:t>sahip kullanıcıların, yetki kapsamlarının ve sürelerinin net olarak tanımlanması, </a:t>
            </a:r>
          </a:p>
          <a:p>
            <a:pPr marL="735013" lvl="6" indent="-285750" fontAlgn="base">
              <a:buClr>
                <a:srgbClr val="EC0A40"/>
              </a:buClr>
              <a:buSzPct val="150000"/>
              <a:buFont typeface="Courier New" panose="02070309020205020404" pitchFamily="49" charset="0"/>
              <a:buChar char="o"/>
            </a:pPr>
            <a:r>
              <a:rPr lang="tr-TR" sz="1800" dirty="0"/>
              <a:t>Periyodik olarak </a:t>
            </a:r>
            <a:r>
              <a:rPr lang="tr-TR" sz="1800" b="1" dirty="0"/>
              <a:t>yetki kontrollerinin </a:t>
            </a:r>
            <a:r>
              <a:rPr lang="tr-TR" sz="1800" dirty="0"/>
              <a:t>gerçekleştirilmesi,</a:t>
            </a:r>
          </a:p>
          <a:p>
            <a:pPr marL="735013" lvl="6" indent="-285750" fontAlgn="base">
              <a:buClr>
                <a:srgbClr val="EC0A40"/>
              </a:buClr>
              <a:buSzPct val="150000"/>
              <a:buFont typeface="Courier New" panose="02070309020205020404" pitchFamily="49" charset="0"/>
              <a:buChar char="o"/>
            </a:pPr>
            <a:r>
              <a:rPr lang="tr-TR" sz="1800" dirty="0"/>
              <a:t>Görev değişikliği olan ya da işten ayrılan çalışanların bu alandaki yetkilerinin derhal kaldırılması. Bu kapsamda, veri sorumlusu tarafından kendisine tahsis edilen envanterin iade alınması gerekir.</a:t>
            </a:r>
          </a:p>
        </p:txBody>
      </p:sp>
    </p:spTree>
    <p:extLst>
      <p:ext uri="{BB962C8B-B14F-4D97-AF65-F5344CB8AC3E}">
        <p14:creationId xmlns:p14="http://schemas.microsoft.com/office/powerpoint/2010/main" val="29250001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4" name="Resim 3"/>
          <p:cNvPicPr>
            <a:picLocks noChangeAspect="1"/>
          </p:cNvPicPr>
          <p:nvPr/>
        </p:nvPicPr>
        <p:blipFill rotWithShape="1">
          <a:blip r:embed="rId3"/>
          <a:srcRect l="20862" t="20497" r="22044" b="4931"/>
          <a:stretch/>
        </p:blipFill>
        <p:spPr>
          <a:xfrm>
            <a:off x="476185" y="949400"/>
            <a:ext cx="8191630" cy="5688632"/>
          </a:xfrm>
          <a:prstGeom prst="rect">
            <a:avLst/>
          </a:prstGeom>
        </p:spPr>
      </p:pic>
      <p:sp>
        <p:nvSpPr>
          <p:cNvPr id="3" name="Shape 107">
            <a:extLst>
              <a:ext uri="{FF2B5EF4-FFF2-40B4-BE49-F238E27FC236}">
                <a16:creationId xmlns:a16="http://schemas.microsoft.com/office/drawing/2014/main" id="{B4D76D7F-4A7D-4A17-9C29-5B9BE02DB476}"/>
              </a:ext>
            </a:extLst>
          </p:cNvPr>
          <p:cNvSpPr txBox="1">
            <a:spLocks/>
          </p:cNvSpPr>
          <p:nvPr/>
        </p:nvSpPr>
        <p:spPr>
          <a:xfrm>
            <a:off x="323528" y="265765"/>
            <a:ext cx="8640960" cy="729432"/>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Uluslararası Düzenlemeler</a:t>
            </a:r>
            <a:endParaRPr lang="en" sz="3600" b="1" i="1" dirty="0">
              <a:solidFill>
                <a:srgbClr val="EC0A40"/>
              </a:solidFill>
              <a:latin typeface="Raleway"/>
              <a:ea typeface="Lato"/>
              <a:cs typeface="Lato"/>
            </a:endParaRPr>
          </a:p>
        </p:txBody>
      </p:sp>
    </p:spTree>
    <p:extLst>
      <p:ext uri="{BB962C8B-B14F-4D97-AF65-F5344CB8AC3E}">
        <p14:creationId xmlns:p14="http://schemas.microsoft.com/office/powerpoint/2010/main" val="3311726872"/>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7">
            <a:extLst>
              <a:ext uri="{FF2B5EF4-FFF2-40B4-BE49-F238E27FC236}">
                <a16:creationId xmlns:a16="http://schemas.microsoft.com/office/drawing/2014/main" id="{59403A5D-1AA4-4236-93EA-4D89655BF90B}"/>
              </a:ext>
            </a:extLst>
          </p:cNvPr>
          <p:cNvSpPr txBox="1">
            <a:spLocks/>
          </p:cNvSpPr>
          <p:nvPr/>
        </p:nvSpPr>
        <p:spPr>
          <a:xfrm>
            <a:off x="179512" y="243541"/>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2800" b="1" i="1" dirty="0">
                <a:solidFill>
                  <a:srgbClr val="EC0A40"/>
                </a:solidFill>
                <a:latin typeface="Raleway"/>
              </a:rPr>
              <a:t>Kurul’un 23/06/2020 tarihli 2020/481 sayılı kararı</a:t>
            </a:r>
          </a:p>
        </p:txBody>
      </p:sp>
      <p:sp>
        <p:nvSpPr>
          <p:cNvPr id="7" name="Shape 108">
            <a:extLst>
              <a:ext uri="{FF2B5EF4-FFF2-40B4-BE49-F238E27FC236}">
                <a16:creationId xmlns:a16="http://schemas.microsoft.com/office/drawing/2014/main" id="{8BF011DC-886C-4A5C-AA92-1A067EE475C2}"/>
              </a:ext>
            </a:extLst>
          </p:cNvPr>
          <p:cNvSpPr txBox="1">
            <a:spLocks/>
          </p:cNvSpPr>
          <p:nvPr/>
        </p:nvSpPr>
        <p:spPr>
          <a:xfrm>
            <a:off x="253518" y="1218178"/>
            <a:ext cx="8621278" cy="516315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342900" indent="-342900" fontAlgn="base">
              <a:buClr>
                <a:srgbClr val="EC0A40"/>
              </a:buClr>
              <a:buSzPct val="150000"/>
              <a:buFont typeface="Arial" panose="020B0604020202020204" pitchFamily="34" charset="0"/>
              <a:buChar char="•"/>
            </a:pPr>
            <a:r>
              <a:rPr lang="tr-TR" sz="2000" dirty="0">
                <a:solidFill>
                  <a:srgbClr val="EC0A40"/>
                </a:solidFill>
              </a:rPr>
              <a:t>Konu: </a:t>
            </a:r>
            <a:r>
              <a:rPr lang="tr-TR" sz="2000" dirty="0"/>
              <a:t>Kişilerin Ad ve Soyadı ile Arama Motorları Üzerinden Yapılan Aramalarda Çıkan Sonuçların İndeksten Çıkarılmasına Yönelik Talepler</a:t>
            </a:r>
          </a:p>
          <a:p>
            <a:pPr marL="342900" indent="-342900" fontAlgn="base">
              <a:buClr>
                <a:srgbClr val="EC0A40"/>
              </a:buClr>
              <a:buSzPct val="150000"/>
              <a:buFont typeface="Arial" panose="020B0604020202020204" pitchFamily="34" charset="0"/>
              <a:buChar char="•"/>
            </a:pPr>
            <a:endParaRPr lang="tr-TR" sz="2000" dirty="0"/>
          </a:p>
          <a:p>
            <a:pPr algn="just"/>
            <a:endParaRPr lang="tr-TR" sz="2000" dirty="0"/>
          </a:p>
          <a:p>
            <a:pPr algn="just"/>
            <a:r>
              <a:rPr lang="tr-TR" sz="2000" dirty="0"/>
              <a:t>Bu kararda yer alan usul ve esasların arama motoru işleticisi şirketlere bildirilmesi ve ilgili kişilerce internet siteleri üzerinden </a:t>
            </a:r>
            <a:r>
              <a:rPr lang="tr-TR" sz="2000" b="1" dirty="0"/>
              <a:t>unutulma hakkının uygulanabilmesini</a:t>
            </a:r>
            <a:r>
              <a:rPr lang="tr-TR" sz="2000" dirty="0"/>
              <a:t> </a:t>
            </a:r>
            <a:r>
              <a:rPr lang="tr-TR" sz="2000" dirty="0" err="1"/>
              <a:t>teminen</a:t>
            </a:r>
            <a:r>
              <a:rPr lang="tr-TR" sz="2000" dirty="0"/>
              <a:t> iletişim kanallarının ülkemiz vatandaşları tarafından da kullanılabilmesine yönelik gerekli aksiyonların alınmasının sağlanmasına karar verilmiştir.</a:t>
            </a:r>
          </a:p>
          <a:p>
            <a:pPr fontAlgn="base">
              <a:buClr>
                <a:srgbClr val="EC0A40"/>
              </a:buClr>
              <a:buSzPct val="150000"/>
            </a:pPr>
            <a:r>
              <a:rPr lang="tr-TR" sz="2000" dirty="0"/>
              <a:t> </a:t>
            </a:r>
          </a:p>
        </p:txBody>
      </p:sp>
    </p:spTree>
    <p:extLst>
      <p:ext uri="{BB962C8B-B14F-4D97-AF65-F5344CB8AC3E}">
        <p14:creationId xmlns:p14="http://schemas.microsoft.com/office/powerpoint/2010/main" val="4161870222"/>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7">
            <a:extLst>
              <a:ext uri="{FF2B5EF4-FFF2-40B4-BE49-F238E27FC236}">
                <a16:creationId xmlns:a16="http://schemas.microsoft.com/office/drawing/2014/main" id="{59403A5D-1AA4-4236-93EA-4D89655BF90B}"/>
              </a:ext>
            </a:extLst>
          </p:cNvPr>
          <p:cNvSpPr txBox="1">
            <a:spLocks/>
          </p:cNvSpPr>
          <p:nvPr/>
        </p:nvSpPr>
        <p:spPr>
          <a:xfrm>
            <a:off x="179512" y="243541"/>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2800" b="1" i="1" dirty="0">
                <a:solidFill>
                  <a:srgbClr val="EC0A40"/>
                </a:solidFill>
                <a:latin typeface="Raleway"/>
              </a:rPr>
              <a:t>Kurul’un 26/12/2019 tarihli 2019/389 sayılı kararı</a:t>
            </a:r>
          </a:p>
        </p:txBody>
      </p:sp>
      <p:sp>
        <p:nvSpPr>
          <p:cNvPr id="7" name="Shape 108">
            <a:extLst>
              <a:ext uri="{FF2B5EF4-FFF2-40B4-BE49-F238E27FC236}">
                <a16:creationId xmlns:a16="http://schemas.microsoft.com/office/drawing/2014/main" id="{8BF011DC-886C-4A5C-AA92-1A067EE475C2}"/>
              </a:ext>
            </a:extLst>
          </p:cNvPr>
          <p:cNvSpPr txBox="1">
            <a:spLocks/>
          </p:cNvSpPr>
          <p:nvPr/>
        </p:nvSpPr>
        <p:spPr>
          <a:xfrm>
            <a:off x="253518" y="1218178"/>
            <a:ext cx="8621278" cy="516315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342900" indent="-342900" fontAlgn="base">
              <a:buClr>
                <a:srgbClr val="EC0A40"/>
              </a:buClr>
              <a:buSzPct val="150000"/>
              <a:buFont typeface="Arial" panose="020B0604020202020204" pitchFamily="34" charset="0"/>
              <a:buChar char="•"/>
            </a:pPr>
            <a:r>
              <a:rPr lang="tr-TR" sz="2000" dirty="0">
                <a:solidFill>
                  <a:srgbClr val="EC0A40"/>
                </a:solidFill>
              </a:rPr>
              <a:t>Konu: </a:t>
            </a:r>
            <a:r>
              <a:rPr lang="tr-TR" sz="2000" dirty="0"/>
              <a:t>Öğretim görevlisi ve araştırma görevlisi kadrolarına yapılacak atamalarda adaylardan talep edilen kişisel veri niteliğindeki bilgilerin internet ortamında yayımlanması uygulaması hakkında</a:t>
            </a:r>
          </a:p>
          <a:p>
            <a:pPr algn="just"/>
            <a:endParaRPr lang="tr-TR" sz="2000" dirty="0"/>
          </a:p>
          <a:p>
            <a:pPr marL="457200" indent="-457200" fontAlgn="base">
              <a:buClr>
                <a:srgbClr val="EC0A40"/>
              </a:buClr>
              <a:buSzPct val="150000"/>
              <a:buAutoNum type="arabicPeriod"/>
            </a:pPr>
            <a:r>
              <a:rPr lang="tr-TR" sz="2000" dirty="0"/>
              <a:t>Değerlendirme puanlarının yalnızca akademik kadrolara müracaat eden ilgili kişilerce görüntülenebildiği bir yöntemle ve kimlik doğrulaması yapılmak suretiyle sorgulamasına imkân verecek şekilde ilan edilmesi gerektiğine,</a:t>
            </a:r>
          </a:p>
          <a:p>
            <a:pPr marL="457200" indent="-457200" fontAlgn="base">
              <a:buClr>
                <a:srgbClr val="EC0A40"/>
              </a:buClr>
              <a:buSzPct val="150000"/>
              <a:buAutoNum type="arabicPeriod"/>
            </a:pPr>
            <a:r>
              <a:rPr lang="tr-TR" sz="2000" dirty="0"/>
              <a:t>İlgili kişiler ile sınav puanları arasındaki bağlantının, kişisel verileri (ad, </a:t>
            </a:r>
            <a:r>
              <a:rPr lang="tr-TR" sz="2000" dirty="0" err="1"/>
              <a:t>soyad</a:t>
            </a:r>
            <a:r>
              <a:rPr lang="tr-TR" sz="2000" dirty="0"/>
              <a:t>, TC kimlik numarası gibi) maskeleme yöntemiyle yayınlanmasına, </a:t>
            </a:r>
          </a:p>
          <a:p>
            <a:pPr marL="457200" indent="-457200" fontAlgn="base">
              <a:buClr>
                <a:srgbClr val="EC0A40"/>
              </a:buClr>
              <a:buSzPct val="150000"/>
              <a:buAutoNum type="arabicPeriod"/>
            </a:pPr>
            <a:r>
              <a:rPr lang="tr-TR" sz="2000" dirty="0"/>
              <a:t>İlgili kişinin verisinin işlenmeden önce aydınlatılması gerektiğine karar verilmiştir.</a:t>
            </a:r>
          </a:p>
        </p:txBody>
      </p:sp>
    </p:spTree>
    <p:extLst>
      <p:ext uri="{BB962C8B-B14F-4D97-AF65-F5344CB8AC3E}">
        <p14:creationId xmlns:p14="http://schemas.microsoft.com/office/powerpoint/2010/main" val="434963303"/>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08">
            <a:extLst>
              <a:ext uri="{FF2B5EF4-FFF2-40B4-BE49-F238E27FC236}">
                <a16:creationId xmlns:a16="http://schemas.microsoft.com/office/drawing/2014/main" id="{00EA8141-E01D-4A98-89B4-B7812024F2FB}"/>
              </a:ext>
            </a:extLst>
          </p:cNvPr>
          <p:cNvSpPr txBox="1">
            <a:spLocks/>
          </p:cNvSpPr>
          <p:nvPr/>
        </p:nvSpPr>
        <p:spPr>
          <a:xfrm>
            <a:off x="193359" y="1097051"/>
            <a:ext cx="8621278" cy="5517407"/>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342900" indent="-342900" fontAlgn="base">
              <a:buClr>
                <a:srgbClr val="EC0A40"/>
              </a:buClr>
              <a:buSzPct val="150000"/>
              <a:buFont typeface="Arial" panose="020B0604020202020204" pitchFamily="34" charset="0"/>
              <a:buChar char="•"/>
            </a:pPr>
            <a:r>
              <a:rPr lang="tr-TR" sz="1800" dirty="0"/>
              <a:t>Veri sorumlusu;</a:t>
            </a:r>
          </a:p>
          <a:p>
            <a:pPr marL="342900" indent="-342900" fontAlgn="base">
              <a:buClr>
                <a:srgbClr val="EC0A40"/>
              </a:buClr>
              <a:buSzPct val="150000"/>
              <a:buFont typeface="Arial" panose="020B0604020202020204" pitchFamily="34" charset="0"/>
              <a:buChar char="•"/>
            </a:pPr>
            <a:endParaRPr lang="tr-TR" sz="1800" dirty="0"/>
          </a:p>
          <a:p>
            <a:pPr marL="822325" indent="-285750" fontAlgn="base">
              <a:buClr>
                <a:srgbClr val="EC0A40"/>
              </a:buClr>
              <a:buSzPct val="150000"/>
              <a:buFont typeface="Courier New" panose="02070309020205020404" pitchFamily="49" charset="0"/>
              <a:buChar char="o"/>
            </a:pPr>
            <a:r>
              <a:rPr lang="tr-TR" sz="1800" dirty="0"/>
              <a:t>İdari ve teknik tedbirleri kapsayan,</a:t>
            </a:r>
          </a:p>
          <a:p>
            <a:pPr marL="822325" indent="-285750" fontAlgn="base">
              <a:buClr>
                <a:srgbClr val="EC0A40"/>
              </a:buClr>
              <a:buSzPct val="150000"/>
              <a:buFont typeface="Courier New" panose="02070309020205020404" pitchFamily="49" charset="0"/>
              <a:buChar char="o"/>
            </a:pPr>
            <a:r>
              <a:rPr lang="tr-TR" sz="1800" dirty="0"/>
              <a:t>Dinamik, teknolojik ve hukuki gelişmelere cevap verebilen,</a:t>
            </a:r>
          </a:p>
          <a:p>
            <a:pPr marL="822325" indent="-285750" fontAlgn="base">
              <a:buClr>
                <a:srgbClr val="EC0A40"/>
              </a:buClr>
              <a:buSzPct val="150000"/>
              <a:buFont typeface="Courier New" panose="02070309020205020404" pitchFamily="49" charset="0"/>
              <a:buChar char="o"/>
            </a:pPr>
            <a:r>
              <a:rPr lang="tr-TR" sz="1800" dirty="0"/>
              <a:t>Görev tanımlarındaki politika dokümanlarına kadar yerleşik düzeyde bir </a:t>
            </a:r>
            <a:r>
              <a:rPr lang="tr-TR" sz="1800" b="1" dirty="0"/>
              <a:t>veri yönetim yapısı </a:t>
            </a:r>
            <a:r>
              <a:rPr lang="tr-TR" sz="1800" dirty="0"/>
              <a:t>oluşturmalıdır.</a:t>
            </a:r>
          </a:p>
          <a:p>
            <a:pPr marL="342900" indent="-342900" fontAlgn="base">
              <a:buClr>
                <a:srgbClr val="EC0A40"/>
              </a:buClr>
              <a:buSzPct val="150000"/>
              <a:buFont typeface="Arial" panose="020B0604020202020204" pitchFamily="34" charset="0"/>
              <a:buChar char="•"/>
            </a:pPr>
            <a:endParaRPr lang="tr-TR" sz="1800" dirty="0"/>
          </a:p>
          <a:p>
            <a:pPr marL="342900" indent="-342900" fontAlgn="base">
              <a:buClr>
                <a:srgbClr val="EC0A40"/>
              </a:buClr>
              <a:buSzPct val="150000"/>
              <a:buFont typeface="Arial" panose="020B0604020202020204" pitchFamily="34" charset="0"/>
              <a:buChar char="•"/>
            </a:pPr>
            <a:endParaRPr lang="tr-TR" sz="1800" dirty="0"/>
          </a:p>
          <a:p>
            <a:pPr marL="342900" indent="-342900" fontAlgn="base">
              <a:buClr>
                <a:srgbClr val="EC0A40"/>
              </a:buClr>
              <a:buSzPct val="150000"/>
              <a:buFont typeface="Arial" panose="020B0604020202020204" pitchFamily="34" charset="0"/>
              <a:buChar char="•"/>
            </a:pPr>
            <a:endParaRPr lang="tr-TR" sz="1800" dirty="0"/>
          </a:p>
          <a:p>
            <a:pPr marL="342900" indent="-342900" fontAlgn="base">
              <a:buClr>
                <a:srgbClr val="EC0A40"/>
              </a:buClr>
              <a:buSzPct val="150000"/>
              <a:buFont typeface="Arial" panose="020B0604020202020204" pitchFamily="34" charset="0"/>
              <a:buChar char="•"/>
            </a:pPr>
            <a:endParaRPr lang="tr-TR" sz="1800" dirty="0"/>
          </a:p>
          <a:p>
            <a:pPr marL="342900" indent="-342900" fontAlgn="base">
              <a:buClr>
                <a:srgbClr val="EC0A40"/>
              </a:buClr>
              <a:buSzPct val="150000"/>
              <a:buFont typeface="Arial" panose="020B0604020202020204" pitchFamily="34" charset="0"/>
              <a:buChar char="•"/>
            </a:pPr>
            <a:endParaRPr lang="tr-TR" sz="1800" dirty="0"/>
          </a:p>
          <a:p>
            <a:pPr marL="342900" indent="-342900" fontAlgn="base">
              <a:buClr>
                <a:srgbClr val="EC0A40"/>
              </a:buClr>
              <a:buSzPct val="150000"/>
              <a:buFont typeface="Arial" panose="020B0604020202020204" pitchFamily="34" charset="0"/>
              <a:buChar char="•"/>
            </a:pPr>
            <a:endParaRPr lang="tr-TR" sz="1800" dirty="0"/>
          </a:p>
          <a:p>
            <a:pPr marL="342900" indent="-342900" fontAlgn="base">
              <a:buClr>
                <a:srgbClr val="EC0A40"/>
              </a:buClr>
              <a:buSzPct val="150000"/>
              <a:buFont typeface="Arial" panose="020B0604020202020204" pitchFamily="34" charset="0"/>
              <a:buChar char="•"/>
            </a:pPr>
            <a:endParaRPr lang="tr-TR" sz="1800" dirty="0"/>
          </a:p>
          <a:p>
            <a:pPr marL="342900" indent="-342900" fontAlgn="base">
              <a:buClr>
                <a:srgbClr val="EC0A40"/>
              </a:buClr>
              <a:buSzPct val="150000"/>
              <a:buFont typeface="Arial" panose="020B0604020202020204" pitchFamily="34" charset="0"/>
              <a:buChar char="•"/>
            </a:pPr>
            <a:endParaRPr lang="tr-TR" sz="1800" dirty="0"/>
          </a:p>
          <a:p>
            <a:pPr marL="342900" indent="-342900" fontAlgn="base">
              <a:buClr>
                <a:srgbClr val="EC0A40"/>
              </a:buClr>
              <a:buSzPct val="150000"/>
              <a:buFont typeface="Arial" panose="020B0604020202020204" pitchFamily="34" charset="0"/>
              <a:buChar char="•"/>
            </a:pPr>
            <a:endParaRPr lang="tr-TR" sz="1800" dirty="0"/>
          </a:p>
          <a:p>
            <a:pPr marL="342900" indent="-342900" fontAlgn="base">
              <a:buClr>
                <a:srgbClr val="EC0A40"/>
              </a:buClr>
              <a:buSzPct val="150000"/>
              <a:buFont typeface="Arial" panose="020B0604020202020204" pitchFamily="34" charset="0"/>
              <a:buChar char="•"/>
            </a:pPr>
            <a:endParaRPr lang="tr-TR" sz="1800" dirty="0"/>
          </a:p>
          <a:p>
            <a:pPr marL="342900" indent="-342900" fontAlgn="base">
              <a:buClr>
                <a:srgbClr val="EC0A40"/>
              </a:buClr>
              <a:buSzPct val="150000"/>
              <a:buFont typeface="Arial" panose="020B0604020202020204" pitchFamily="34" charset="0"/>
              <a:buChar char="•"/>
            </a:pPr>
            <a:r>
              <a:rPr lang="tr-TR" sz="1800" dirty="0"/>
              <a:t>Kanun’un 12. maddesinin 3. fıkrası uyarınca veri sorumlusu, Kanun hükümlerinin uygulanmasını sağlamak amacıyla </a:t>
            </a:r>
            <a:r>
              <a:rPr lang="tr-TR" sz="1800" b="1" dirty="0"/>
              <a:t>gerekli denetimleri yapmak veya yaptırmak </a:t>
            </a:r>
            <a:r>
              <a:rPr lang="tr-TR" sz="1800" dirty="0"/>
              <a:t>zorundadır.</a:t>
            </a:r>
          </a:p>
        </p:txBody>
      </p:sp>
      <p:sp>
        <p:nvSpPr>
          <p:cNvPr id="5" name="Shape 107">
            <a:extLst>
              <a:ext uri="{FF2B5EF4-FFF2-40B4-BE49-F238E27FC236}">
                <a16:creationId xmlns:a16="http://schemas.microsoft.com/office/drawing/2014/main" id="{AC4385B6-CC14-4BDE-8481-4A01CA85EC61}"/>
              </a:ext>
            </a:extLst>
          </p:cNvPr>
          <p:cNvSpPr txBox="1">
            <a:spLocks/>
          </p:cNvSpPr>
          <p:nvPr/>
        </p:nvSpPr>
        <p:spPr>
          <a:xfrm>
            <a:off x="179512" y="243541"/>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200" b="1" i="1" dirty="0">
                <a:solidFill>
                  <a:srgbClr val="EC0A40"/>
                </a:solidFill>
                <a:latin typeface="Raleway"/>
              </a:rPr>
              <a:t>Veri Yönetim Yapısı ve Periyodik Denetim</a:t>
            </a:r>
            <a:endParaRPr lang="en" sz="3200" b="1" i="1" dirty="0">
              <a:solidFill>
                <a:srgbClr val="EC0A40"/>
              </a:solidFill>
              <a:latin typeface="Raleway"/>
            </a:endParaRPr>
          </a:p>
        </p:txBody>
      </p:sp>
      <p:grpSp>
        <p:nvGrpSpPr>
          <p:cNvPr id="63" name="Grup 62">
            <a:extLst>
              <a:ext uri="{FF2B5EF4-FFF2-40B4-BE49-F238E27FC236}">
                <a16:creationId xmlns:a16="http://schemas.microsoft.com/office/drawing/2014/main" id="{C7CC2DF1-58CA-4813-B2CA-A227C4F64184}"/>
              </a:ext>
            </a:extLst>
          </p:cNvPr>
          <p:cNvGrpSpPr/>
          <p:nvPr/>
        </p:nvGrpSpPr>
        <p:grpSpPr>
          <a:xfrm>
            <a:off x="520433" y="3068960"/>
            <a:ext cx="7967129" cy="2253986"/>
            <a:chOff x="539552" y="3140968"/>
            <a:chExt cx="7967129" cy="2253986"/>
          </a:xfrm>
        </p:grpSpPr>
        <p:grpSp>
          <p:nvGrpSpPr>
            <p:cNvPr id="6" name="Group 9">
              <a:extLst>
                <a:ext uri="{FF2B5EF4-FFF2-40B4-BE49-F238E27FC236}">
                  <a16:creationId xmlns:a16="http://schemas.microsoft.com/office/drawing/2014/main" id="{F37D4B9A-AB21-4F65-BD28-1034BE3D8F25}"/>
                </a:ext>
              </a:extLst>
            </p:cNvPr>
            <p:cNvGrpSpPr/>
            <p:nvPr/>
          </p:nvGrpSpPr>
          <p:grpSpPr>
            <a:xfrm>
              <a:off x="683568" y="3333886"/>
              <a:ext cx="1515772" cy="622275"/>
              <a:chOff x="2679729" y="1857765"/>
              <a:chExt cx="1515772" cy="489185"/>
            </a:xfrm>
          </p:grpSpPr>
          <p:sp>
            <p:nvSpPr>
              <p:cNvPr id="7" name="Rectangle 221">
                <a:extLst>
                  <a:ext uri="{FF2B5EF4-FFF2-40B4-BE49-F238E27FC236}">
                    <a16:creationId xmlns:a16="http://schemas.microsoft.com/office/drawing/2014/main" id="{B1498EFC-9C70-4AAF-82EE-FD753A3B3B74}"/>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8" name="Group 222">
                <a:extLst>
                  <a:ext uri="{FF2B5EF4-FFF2-40B4-BE49-F238E27FC236}">
                    <a16:creationId xmlns:a16="http://schemas.microsoft.com/office/drawing/2014/main" id="{E6AECABC-EB6E-468A-8503-4A88AD123607}"/>
                  </a:ext>
                </a:extLst>
              </p:cNvPr>
              <p:cNvGrpSpPr/>
              <p:nvPr/>
            </p:nvGrpSpPr>
            <p:grpSpPr>
              <a:xfrm>
                <a:off x="2679729" y="1857765"/>
                <a:ext cx="1515772" cy="489185"/>
                <a:chOff x="5921828" y="3617002"/>
                <a:chExt cx="2569464" cy="551055"/>
              </a:xfrm>
              <a:solidFill>
                <a:schemeClr val="accent2"/>
              </a:solidFill>
              <a:effectLst/>
            </p:grpSpPr>
            <p:sp>
              <p:nvSpPr>
                <p:cNvPr id="9" name="Rectangle 223">
                  <a:extLst>
                    <a:ext uri="{FF2B5EF4-FFF2-40B4-BE49-F238E27FC236}">
                      <a16:creationId xmlns:a16="http://schemas.microsoft.com/office/drawing/2014/main" id="{6F73807F-D7EF-4DF5-AB7A-5B398CFCD3F3}"/>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Teknik Konsept</a:t>
                  </a:r>
                  <a:endParaRPr lang="en-US" sz="1350" noProof="1">
                    <a:solidFill>
                      <a:schemeClr val="tx1"/>
                    </a:solidFill>
                  </a:endParaRPr>
                </a:p>
              </p:txBody>
            </p:sp>
            <p:sp>
              <p:nvSpPr>
                <p:cNvPr id="10" name="Rectangle 224">
                  <a:extLst>
                    <a:ext uri="{FF2B5EF4-FFF2-40B4-BE49-F238E27FC236}">
                      <a16:creationId xmlns:a16="http://schemas.microsoft.com/office/drawing/2014/main" id="{B39F7240-5426-4C20-AC99-D584852CE889}"/>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12" name="Group 9">
              <a:extLst>
                <a:ext uri="{FF2B5EF4-FFF2-40B4-BE49-F238E27FC236}">
                  <a16:creationId xmlns:a16="http://schemas.microsoft.com/office/drawing/2014/main" id="{7C057909-12F4-4FDB-96D0-D09274778DE1}"/>
                </a:ext>
              </a:extLst>
            </p:cNvPr>
            <p:cNvGrpSpPr/>
            <p:nvPr/>
          </p:nvGrpSpPr>
          <p:grpSpPr>
            <a:xfrm>
              <a:off x="683568" y="4287317"/>
              <a:ext cx="1515772" cy="622275"/>
              <a:chOff x="2679729" y="1857765"/>
              <a:chExt cx="1515772" cy="489185"/>
            </a:xfrm>
          </p:grpSpPr>
          <p:sp>
            <p:nvSpPr>
              <p:cNvPr id="13" name="Rectangle 221">
                <a:extLst>
                  <a:ext uri="{FF2B5EF4-FFF2-40B4-BE49-F238E27FC236}">
                    <a16:creationId xmlns:a16="http://schemas.microsoft.com/office/drawing/2014/main" id="{9EBFE3A8-13EE-4D21-A2DE-F74B69AD46A5}"/>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14" name="Group 222">
                <a:extLst>
                  <a:ext uri="{FF2B5EF4-FFF2-40B4-BE49-F238E27FC236}">
                    <a16:creationId xmlns:a16="http://schemas.microsoft.com/office/drawing/2014/main" id="{860A2190-FAA4-462C-87E0-5C626D9983BE}"/>
                  </a:ext>
                </a:extLst>
              </p:cNvPr>
              <p:cNvGrpSpPr/>
              <p:nvPr/>
            </p:nvGrpSpPr>
            <p:grpSpPr>
              <a:xfrm>
                <a:off x="2679729" y="1857765"/>
                <a:ext cx="1515772" cy="489185"/>
                <a:chOff x="5921828" y="3617002"/>
                <a:chExt cx="2569464" cy="551055"/>
              </a:xfrm>
              <a:solidFill>
                <a:schemeClr val="accent2"/>
              </a:solidFill>
              <a:effectLst/>
            </p:grpSpPr>
            <p:sp>
              <p:nvSpPr>
                <p:cNvPr id="15" name="Rectangle 223">
                  <a:extLst>
                    <a:ext uri="{FF2B5EF4-FFF2-40B4-BE49-F238E27FC236}">
                      <a16:creationId xmlns:a16="http://schemas.microsoft.com/office/drawing/2014/main" id="{786088E3-0BCC-42D2-BEBD-E888AFD81C9D}"/>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İdari Konsept</a:t>
                  </a:r>
                  <a:endParaRPr lang="en-US" sz="1350" noProof="1">
                    <a:solidFill>
                      <a:schemeClr val="tx1"/>
                    </a:solidFill>
                  </a:endParaRPr>
                </a:p>
              </p:txBody>
            </p:sp>
            <p:sp>
              <p:nvSpPr>
                <p:cNvPr id="16" name="Rectangle 224">
                  <a:extLst>
                    <a:ext uri="{FF2B5EF4-FFF2-40B4-BE49-F238E27FC236}">
                      <a16:creationId xmlns:a16="http://schemas.microsoft.com/office/drawing/2014/main" id="{9DAE339E-3442-4F03-9A12-71C1611C6438}"/>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23" name="Group 9">
              <a:extLst>
                <a:ext uri="{FF2B5EF4-FFF2-40B4-BE49-F238E27FC236}">
                  <a16:creationId xmlns:a16="http://schemas.microsoft.com/office/drawing/2014/main" id="{FE4A0ADC-25B7-49D6-A132-4C558D3559EE}"/>
                </a:ext>
              </a:extLst>
            </p:cNvPr>
            <p:cNvGrpSpPr/>
            <p:nvPr/>
          </p:nvGrpSpPr>
          <p:grpSpPr>
            <a:xfrm>
              <a:off x="2823941" y="3788483"/>
              <a:ext cx="1515772" cy="622275"/>
              <a:chOff x="2679729" y="1857765"/>
              <a:chExt cx="1515772" cy="489185"/>
            </a:xfrm>
          </p:grpSpPr>
          <p:sp>
            <p:nvSpPr>
              <p:cNvPr id="24" name="Rectangle 221">
                <a:extLst>
                  <a:ext uri="{FF2B5EF4-FFF2-40B4-BE49-F238E27FC236}">
                    <a16:creationId xmlns:a16="http://schemas.microsoft.com/office/drawing/2014/main" id="{526879EB-2220-4CBF-8D31-9ABECE5441FC}"/>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25" name="Group 222">
                <a:extLst>
                  <a:ext uri="{FF2B5EF4-FFF2-40B4-BE49-F238E27FC236}">
                    <a16:creationId xmlns:a16="http://schemas.microsoft.com/office/drawing/2014/main" id="{8D090659-1866-4BBD-B305-00E2DFDF344B}"/>
                  </a:ext>
                </a:extLst>
              </p:cNvPr>
              <p:cNvGrpSpPr/>
              <p:nvPr/>
            </p:nvGrpSpPr>
            <p:grpSpPr>
              <a:xfrm>
                <a:off x="2679729" y="1857765"/>
                <a:ext cx="1515772" cy="489185"/>
                <a:chOff x="5921828" y="3617002"/>
                <a:chExt cx="2569464" cy="551055"/>
              </a:xfrm>
              <a:solidFill>
                <a:schemeClr val="accent2"/>
              </a:solidFill>
              <a:effectLst/>
            </p:grpSpPr>
            <p:sp>
              <p:nvSpPr>
                <p:cNvPr id="26" name="Rectangle 223">
                  <a:extLst>
                    <a:ext uri="{FF2B5EF4-FFF2-40B4-BE49-F238E27FC236}">
                      <a16:creationId xmlns:a16="http://schemas.microsoft.com/office/drawing/2014/main" id="{57F30F68-A32D-475A-9071-CB028C90EA1B}"/>
                    </a:ext>
                  </a:extLst>
                </p:cNvPr>
                <p:cNvSpPr/>
                <p:nvPr/>
              </p:nvSpPr>
              <p:spPr>
                <a:xfrm>
                  <a:off x="5921828"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Risk Analizi</a:t>
                  </a:r>
                  <a:endParaRPr lang="en-US" sz="1350" noProof="1">
                    <a:solidFill>
                      <a:schemeClr val="tx1"/>
                    </a:solidFill>
                  </a:endParaRPr>
                </a:p>
              </p:txBody>
            </p:sp>
            <p:sp>
              <p:nvSpPr>
                <p:cNvPr id="27" name="Rectangle 224">
                  <a:extLst>
                    <a:ext uri="{FF2B5EF4-FFF2-40B4-BE49-F238E27FC236}">
                      <a16:creationId xmlns:a16="http://schemas.microsoft.com/office/drawing/2014/main" id="{A54E5F39-50D4-4BDA-B89C-7B85455B6242}"/>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nvGrpSpPr>
            <p:cNvPr id="30" name="Group 9">
              <a:extLst>
                <a:ext uri="{FF2B5EF4-FFF2-40B4-BE49-F238E27FC236}">
                  <a16:creationId xmlns:a16="http://schemas.microsoft.com/office/drawing/2014/main" id="{5AEED71E-51B2-48F3-A42F-70BD6879E4E5}"/>
                </a:ext>
              </a:extLst>
            </p:cNvPr>
            <p:cNvGrpSpPr/>
            <p:nvPr/>
          </p:nvGrpSpPr>
          <p:grpSpPr>
            <a:xfrm>
              <a:off x="4601074" y="3787378"/>
              <a:ext cx="1515772" cy="622275"/>
              <a:chOff x="2679729" y="1857765"/>
              <a:chExt cx="1515772" cy="489185"/>
            </a:xfrm>
          </p:grpSpPr>
          <p:sp>
            <p:nvSpPr>
              <p:cNvPr id="31" name="Rectangle 221">
                <a:extLst>
                  <a:ext uri="{FF2B5EF4-FFF2-40B4-BE49-F238E27FC236}">
                    <a16:creationId xmlns:a16="http://schemas.microsoft.com/office/drawing/2014/main" id="{B8B6007C-A80E-4DB5-955A-75BC8AE9B972}"/>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32" name="Group 222">
                <a:extLst>
                  <a:ext uri="{FF2B5EF4-FFF2-40B4-BE49-F238E27FC236}">
                    <a16:creationId xmlns:a16="http://schemas.microsoft.com/office/drawing/2014/main" id="{D336B949-C277-4D16-8A01-2FA2AE3F7BC2}"/>
                  </a:ext>
                </a:extLst>
              </p:cNvPr>
              <p:cNvGrpSpPr/>
              <p:nvPr/>
            </p:nvGrpSpPr>
            <p:grpSpPr>
              <a:xfrm>
                <a:off x="2679729" y="1857765"/>
                <a:ext cx="1515772" cy="489185"/>
                <a:chOff x="5921827" y="3617002"/>
                <a:chExt cx="2569464" cy="551055"/>
              </a:xfrm>
              <a:solidFill>
                <a:schemeClr val="accent2"/>
              </a:solidFill>
              <a:effectLst/>
            </p:grpSpPr>
            <p:sp>
              <p:nvSpPr>
                <p:cNvPr id="33" name="Rectangle 223">
                  <a:extLst>
                    <a:ext uri="{FF2B5EF4-FFF2-40B4-BE49-F238E27FC236}">
                      <a16:creationId xmlns:a16="http://schemas.microsoft.com/office/drawing/2014/main" id="{86AB258E-C3D7-478A-A672-356E28FB3CCE}"/>
                    </a:ext>
                  </a:extLst>
                </p:cNvPr>
                <p:cNvSpPr/>
                <p:nvPr/>
              </p:nvSpPr>
              <p:spPr>
                <a:xfrm>
                  <a:off x="5921827"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Risk Önleme Aksiyonları</a:t>
                  </a:r>
                  <a:endParaRPr lang="en-US" sz="1350" noProof="1">
                    <a:solidFill>
                      <a:schemeClr val="tx1"/>
                    </a:solidFill>
                  </a:endParaRPr>
                </a:p>
              </p:txBody>
            </p:sp>
            <p:sp>
              <p:nvSpPr>
                <p:cNvPr id="34" name="Rectangle 224">
                  <a:extLst>
                    <a:ext uri="{FF2B5EF4-FFF2-40B4-BE49-F238E27FC236}">
                      <a16:creationId xmlns:a16="http://schemas.microsoft.com/office/drawing/2014/main" id="{B4AD0D54-079A-4895-B877-9CA70715A94A}"/>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sp>
          <p:nvSpPr>
            <p:cNvPr id="37" name="Rectangle 223">
              <a:extLst>
                <a:ext uri="{FF2B5EF4-FFF2-40B4-BE49-F238E27FC236}">
                  <a16:creationId xmlns:a16="http://schemas.microsoft.com/office/drawing/2014/main" id="{B47DC938-90E6-4EE8-849E-7E90162CF336}"/>
                </a:ext>
              </a:extLst>
            </p:cNvPr>
            <p:cNvSpPr/>
            <p:nvPr/>
          </p:nvSpPr>
          <p:spPr>
            <a:xfrm>
              <a:off x="2823941" y="4772680"/>
              <a:ext cx="1515772" cy="622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200"/>
                </a:lnSpc>
              </a:pPr>
              <a:r>
                <a:rPr lang="tr-TR" sz="1350" noProof="1">
                  <a:solidFill>
                    <a:schemeClr val="tx1"/>
                  </a:solidFill>
                </a:rPr>
                <a:t>Veri Envanteri</a:t>
              </a:r>
            </a:p>
            <a:p>
              <a:pPr algn="ctr">
                <a:lnSpc>
                  <a:spcPts val="1200"/>
                </a:lnSpc>
              </a:pPr>
              <a:r>
                <a:rPr lang="tr-TR" sz="1350" noProof="1">
                  <a:solidFill>
                    <a:schemeClr val="tx1"/>
                  </a:solidFill>
                </a:rPr>
                <a:t>(Risk Kaynakları)</a:t>
              </a:r>
              <a:endParaRPr lang="en-US" sz="1350" noProof="1">
                <a:solidFill>
                  <a:schemeClr val="tx1"/>
                </a:solidFill>
              </a:endParaRPr>
            </a:p>
          </p:txBody>
        </p:sp>
        <p:cxnSp>
          <p:nvCxnSpPr>
            <p:cNvPr id="45" name="Düz Ok Bağlayıcısı 44">
              <a:extLst>
                <a:ext uri="{FF2B5EF4-FFF2-40B4-BE49-F238E27FC236}">
                  <a16:creationId xmlns:a16="http://schemas.microsoft.com/office/drawing/2014/main" id="{476DD10E-4D36-4ECC-A716-FEB3E46181F6}"/>
                </a:ext>
              </a:extLst>
            </p:cNvPr>
            <p:cNvCxnSpPr>
              <a:cxnSpLocks/>
              <a:stCxn id="37" idx="0"/>
            </p:cNvCxnSpPr>
            <p:nvPr/>
          </p:nvCxnSpPr>
          <p:spPr>
            <a:xfrm flipV="1">
              <a:off x="3581827" y="4409652"/>
              <a:ext cx="0" cy="363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Düz Ok Bağlayıcısı 46">
              <a:extLst>
                <a:ext uri="{FF2B5EF4-FFF2-40B4-BE49-F238E27FC236}">
                  <a16:creationId xmlns:a16="http://schemas.microsoft.com/office/drawing/2014/main" id="{8438E20D-628B-429C-8A1C-D339FEF2B11C}"/>
                </a:ext>
              </a:extLst>
            </p:cNvPr>
            <p:cNvCxnSpPr>
              <a:cxnSpLocks/>
              <a:stCxn id="26" idx="3"/>
              <a:endCxn id="34" idx="1"/>
            </p:cNvCxnSpPr>
            <p:nvPr/>
          </p:nvCxnSpPr>
          <p:spPr>
            <a:xfrm flipV="1">
              <a:off x="4339713" y="4098514"/>
              <a:ext cx="261361" cy="1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Düz Ok Bağlayıcısı 50">
              <a:extLst>
                <a:ext uri="{FF2B5EF4-FFF2-40B4-BE49-F238E27FC236}">
                  <a16:creationId xmlns:a16="http://schemas.microsoft.com/office/drawing/2014/main" id="{23FE609A-E2CD-4E54-8355-D045151ED471}"/>
                </a:ext>
              </a:extLst>
            </p:cNvPr>
            <p:cNvCxnSpPr>
              <a:cxnSpLocks/>
              <a:endCxn id="27" idx="1"/>
            </p:cNvCxnSpPr>
            <p:nvPr/>
          </p:nvCxnSpPr>
          <p:spPr>
            <a:xfrm flipV="1">
              <a:off x="2206241" y="4099620"/>
              <a:ext cx="617700" cy="538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Düz Ok Bağlayıcısı 52">
              <a:extLst>
                <a:ext uri="{FF2B5EF4-FFF2-40B4-BE49-F238E27FC236}">
                  <a16:creationId xmlns:a16="http://schemas.microsoft.com/office/drawing/2014/main" id="{B7FFCA71-7354-44A2-92E2-64F5E0B447E5}"/>
                </a:ext>
              </a:extLst>
            </p:cNvPr>
            <p:cNvCxnSpPr>
              <a:cxnSpLocks/>
              <a:endCxn id="27" idx="1"/>
            </p:cNvCxnSpPr>
            <p:nvPr/>
          </p:nvCxnSpPr>
          <p:spPr>
            <a:xfrm>
              <a:off x="2206241" y="3660600"/>
              <a:ext cx="617700" cy="439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Dikdörtgen 55">
              <a:extLst>
                <a:ext uri="{FF2B5EF4-FFF2-40B4-BE49-F238E27FC236}">
                  <a16:creationId xmlns:a16="http://schemas.microsoft.com/office/drawing/2014/main" id="{1A17CBD1-6D3D-41E5-84ED-96BE9D0CDDB7}"/>
                </a:ext>
              </a:extLst>
            </p:cNvPr>
            <p:cNvSpPr/>
            <p:nvPr/>
          </p:nvSpPr>
          <p:spPr>
            <a:xfrm>
              <a:off x="539552" y="3140968"/>
              <a:ext cx="5760640" cy="225398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Ok: Sağ 56">
              <a:extLst>
                <a:ext uri="{FF2B5EF4-FFF2-40B4-BE49-F238E27FC236}">
                  <a16:creationId xmlns:a16="http://schemas.microsoft.com/office/drawing/2014/main" id="{5442D61D-DF1A-40FF-B41C-A1D5CFBD0741}"/>
                </a:ext>
              </a:extLst>
            </p:cNvPr>
            <p:cNvSpPr/>
            <p:nvPr/>
          </p:nvSpPr>
          <p:spPr>
            <a:xfrm>
              <a:off x="6356949" y="3973764"/>
              <a:ext cx="644371" cy="395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8" name="Group 9">
              <a:extLst>
                <a:ext uri="{FF2B5EF4-FFF2-40B4-BE49-F238E27FC236}">
                  <a16:creationId xmlns:a16="http://schemas.microsoft.com/office/drawing/2014/main" id="{90289E44-DB31-4BB1-96F8-CD2722195EE4}"/>
                </a:ext>
              </a:extLst>
            </p:cNvPr>
            <p:cNvGrpSpPr/>
            <p:nvPr/>
          </p:nvGrpSpPr>
          <p:grpSpPr>
            <a:xfrm>
              <a:off x="7096614" y="3447624"/>
              <a:ext cx="1410067" cy="1406266"/>
              <a:chOff x="2679729" y="1857765"/>
              <a:chExt cx="1515772" cy="489185"/>
            </a:xfrm>
          </p:grpSpPr>
          <p:sp>
            <p:nvSpPr>
              <p:cNvPr id="59" name="Rectangle 221">
                <a:extLst>
                  <a:ext uri="{FF2B5EF4-FFF2-40B4-BE49-F238E27FC236}">
                    <a16:creationId xmlns:a16="http://schemas.microsoft.com/office/drawing/2014/main" id="{A86D0896-A5B0-45B0-BA97-200706710310}"/>
                  </a:ext>
                </a:extLst>
              </p:cNvPr>
              <p:cNvSpPr/>
              <p:nvPr/>
            </p:nvSpPr>
            <p:spPr>
              <a:xfrm rot="360000">
                <a:off x="3133569" y="2074536"/>
                <a:ext cx="942446" cy="128625"/>
              </a:xfrm>
              <a:prstGeom prst="rect">
                <a:avLst/>
              </a:prstGeom>
              <a:solidFill>
                <a:schemeClr val="accent2"/>
              </a:solidFill>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nvGrpSpPr>
              <p:cNvPr id="60" name="Group 222">
                <a:extLst>
                  <a:ext uri="{FF2B5EF4-FFF2-40B4-BE49-F238E27FC236}">
                    <a16:creationId xmlns:a16="http://schemas.microsoft.com/office/drawing/2014/main" id="{FC5369EB-7BB8-4903-931E-22EA56F63C1F}"/>
                  </a:ext>
                </a:extLst>
              </p:cNvPr>
              <p:cNvGrpSpPr/>
              <p:nvPr/>
            </p:nvGrpSpPr>
            <p:grpSpPr>
              <a:xfrm>
                <a:off x="2679729" y="1857765"/>
                <a:ext cx="1515772" cy="489185"/>
                <a:chOff x="5921827" y="3617002"/>
                <a:chExt cx="2569464" cy="551055"/>
              </a:xfrm>
              <a:solidFill>
                <a:schemeClr val="accent2"/>
              </a:solidFill>
              <a:effectLst/>
            </p:grpSpPr>
            <p:sp>
              <p:nvSpPr>
                <p:cNvPr id="61" name="Rectangle 223">
                  <a:extLst>
                    <a:ext uri="{FF2B5EF4-FFF2-40B4-BE49-F238E27FC236}">
                      <a16:creationId xmlns:a16="http://schemas.microsoft.com/office/drawing/2014/main" id="{297701EA-E863-4583-8A2F-A12EB9113F48}"/>
                    </a:ext>
                  </a:extLst>
                </p:cNvPr>
                <p:cNvSpPr/>
                <p:nvPr/>
              </p:nvSpPr>
              <p:spPr>
                <a:xfrm>
                  <a:off x="5921827" y="3617003"/>
                  <a:ext cx="2569464" cy="5510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tr-TR" sz="2400" noProof="1">
                      <a:solidFill>
                        <a:schemeClr val="tx1"/>
                      </a:solidFill>
                    </a:rPr>
                    <a:t>Veri Yönetim Politikası</a:t>
                  </a:r>
                  <a:endParaRPr lang="en-US" sz="2400" noProof="1">
                    <a:solidFill>
                      <a:schemeClr val="tx1"/>
                    </a:solidFill>
                  </a:endParaRPr>
                </a:p>
              </p:txBody>
            </p:sp>
            <p:sp>
              <p:nvSpPr>
                <p:cNvPr id="62" name="Rectangle 224">
                  <a:extLst>
                    <a:ext uri="{FF2B5EF4-FFF2-40B4-BE49-F238E27FC236}">
                      <a16:creationId xmlns:a16="http://schemas.microsoft.com/office/drawing/2014/main" id="{8FF47C3A-CFC1-4BAE-9A18-0E4A66811A1B}"/>
                    </a:ext>
                  </a:extLst>
                </p:cNvPr>
                <p:cNvSpPr/>
                <p:nvPr/>
              </p:nvSpPr>
              <p:spPr>
                <a:xfrm>
                  <a:off x="5921828" y="3617002"/>
                  <a:ext cx="740664" cy="551054"/>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1"/>
                </a:p>
              </p:txBody>
            </p:sp>
          </p:grpSp>
        </p:grpSp>
      </p:grpSp>
    </p:spTree>
    <p:extLst>
      <p:ext uri="{BB962C8B-B14F-4D97-AF65-F5344CB8AC3E}">
        <p14:creationId xmlns:p14="http://schemas.microsoft.com/office/powerpoint/2010/main" val="3897018643"/>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7">
            <a:extLst>
              <a:ext uri="{FF2B5EF4-FFF2-40B4-BE49-F238E27FC236}">
                <a16:creationId xmlns:a16="http://schemas.microsoft.com/office/drawing/2014/main" id="{60B70500-E09A-4064-8A89-6745545FDDF7}"/>
              </a:ext>
            </a:extLst>
          </p:cNvPr>
          <p:cNvSpPr txBox="1">
            <a:spLocks/>
          </p:cNvSpPr>
          <p:nvPr/>
        </p:nvSpPr>
        <p:spPr>
          <a:xfrm>
            <a:off x="179512" y="243541"/>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4400" b="1" i="1" dirty="0">
                <a:solidFill>
                  <a:srgbClr val="EC0A40"/>
                </a:solidFill>
                <a:latin typeface="Raleway"/>
              </a:rPr>
              <a:t>Yaptırımlar</a:t>
            </a:r>
            <a:endParaRPr lang="en" sz="4400" b="1" i="1" dirty="0">
              <a:solidFill>
                <a:srgbClr val="EC0A40"/>
              </a:solidFill>
              <a:latin typeface="Raleway"/>
            </a:endParaRPr>
          </a:p>
        </p:txBody>
      </p:sp>
      <p:grpSp>
        <p:nvGrpSpPr>
          <p:cNvPr id="13" name="Group 39">
            <a:extLst>
              <a:ext uri="{FF2B5EF4-FFF2-40B4-BE49-F238E27FC236}">
                <a16:creationId xmlns:a16="http://schemas.microsoft.com/office/drawing/2014/main" id="{59DE97D2-1E8C-4CC8-9CB9-412C91F8D2CE}"/>
              </a:ext>
            </a:extLst>
          </p:cNvPr>
          <p:cNvGrpSpPr/>
          <p:nvPr/>
        </p:nvGrpSpPr>
        <p:grpSpPr>
          <a:xfrm>
            <a:off x="2705890" y="1122671"/>
            <a:ext cx="3233070" cy="2559572"/>
            <a:chOff x="2705890" y="1122671"/>
            <a:chExt cx="3233070" cy="2559572"/>
          </a:xfrm>
          <a:solidFill>
            <a:srgbClr val="FFC000"/>
          </a:solidFill>
        </p:grpSpPr>
        <p:sp>
          <p:nvSpPr>
            <p:cNvPr id="14" name="Shape">
              <a:extLst>
                <a:ext uri="{FF2B5EF4-FFF2-40B4-BE49-F238E27FC236}">
                  <a16:creationId xmlns:a16="http://schemas.microsoft.com/office/drawing/2014/main" id="{E63F1358-B49D-4FD8-BD44-C1DEB4C7BB95}"/>
                </a:ext>
              </a:extLst>
            </p:cNvPr>
            <p:cNvSpPr/>
            <p:nvPr/>
          </p:nvSpPr>
          <p:spPr>
            <a:xfrm>
              <a:off x="3146536" y="1122671"/>
              <a:ext cx="2620025" cy="2533946"/>
            </a:xfrm>
            <a:custGeom>
              <a:avLst/>
              <a:gdLst/>
              <a:ahLst/>
              <a:cxnLst>
                <a:cxn ang="0">
                  <a:pos x="wd2" y="hd2"/>
                </a:cxn>
                <a:cxn ang="5400000">
                  <a:pos x="wd2" y="hd2"/>
                </a:cxn>
                <a:cxn ang="10800000">
                  <a:pos x="wd2" y="hd2"/>
                </a:cxn>
                <a:cxn ang="16200000">
                  <a:pos x="wd2" y="hd2"/>
                </a:cxn>
              </a:cxnLst>
              <a:rect l="0" t="0" r="r" b="b"/>
              <a:pathLst>
                <a:path w="20599" h="20734" extrusionOk="0">
                  <a:moveTo>
                    <a:pt x="19728" y="14171"/>
                  </a:moveTo>
                  <a:cubicBezTo>
                    <a:pt x="20467" y="12119"/>
                    <a:pt x="20643" y="9976"/>
                    <a:pt x="20590" y="7814"/>
                  </a:cubicBezTo>
                  <a:cubicBezTo>
                    <a:pt x="20555" y="5780"/>
                    <a:pt x="20643" y="3289"/>
                    <a:pt x="19182" y="1695"/>
                  </a:cubicBezTo>
                  <a:cubicBezTo>
                    <a:pt x="17210" y="-467"/>
                    <a:pt x="13461" y="-156"/>
                    <a:pt x="10873" y="431"/>
                  </a:cubicBezTo>
                  <a:cubicBezTo>
                    <a:pt x="8602" y="944"/>
                    <a:pt x="6419" y="1786"/>
                    <a:pt x="4342" y="2794"/>
                  </a:cubicBezTo>
                  <a:cubicBezTo>
                    <a:pt x="2969" y="3454"/>
                    <a:pt x="1296" y="4131"/>
                    <a:pt x="522" y="5506"/>
                  </a:cubicBezTo>
                  <a:cubicBezTo>
                    <a:pt x="-957" y="8089"/>
                    <a:pt x="1032" y="10360"/>
                    <a:pt x="2441" y="12412"/>
                  </a:cubicBezTo>
                  <a:cubicBezTo>
                    <a:pt x="3409" y="13841"/>
                    <a:pt x="4166" y="15399"/>
                    <a:pt x="5134" y="16809"/>
                  </a:cubicBezTo>
                  <a:cubicBezTo>
                    <a:pt x="6102" y="18238"/>
                    <a:pt x="7334" y="19557"/>
                    <a:pt x="8936" y="20235"/>
                  </a:cubicBezTo>
                  <a:cubicBezTo>
                    <a:pt x="11049" y="21133"/>
                    <a:pt x="13619" y="20767"/>
                    <a:pt x="15591" y="19539"/>
                  </a:cubicBezTo>
                  <a:cubicBezTo>
                    <a:pt x="17562" y="18312"/>
                    <a:pt x="18953" y="16333"/>
                    <a:pt x="19728" y="14171"/>
                  </a:cubicBezTo>
                  <a:close/>
                </a:path>
              </a:pathLst>
            </a:custGeom>
            <a:grpFill/>
            <a:ln w="12700">
              <a:miter lim="400000"/>
            </a:ln>
          </p:spPr>
          <p:txBody>
            <a:bodyPr lIns="28575" tIns="28575" rIns="28575" bIns="28575" anchor="ctr"/>
            <a:lstStyle/>
            <a:p>
              <a:pPr>
                <a:defRPr sz="3000">
                  <a:solidFill>
                    <a:srgbClr val="FFFFFF"/>
                  </a:solidFill>
                </a:defRPr>
              </a:pPr>
              <a:endParaRPr sz="2250"/>
            </a:p>
          </p:txBody>
        </p:sp>
        <p:sp>
          <p:nvSpPr>
            <p:cNvPr id="15" name="Shape">
              <a:extLst>
                <a:ext uri="{FF2B5EF4-FFF2-40B4-BE49-F238E27FC236}">
                  <a16:creationId xmlns:a16="http://schemas.microsoft.com/office/drawing/2014/main" id="{1E8CB760-D1EF-46D5-99B6-1556C783F3A4}"/>
                </a:ext>
              </a:extLst>
            </p:cNvPr>
            <p:cNvSpPr/>
            <p:nvPr/>
          </p:nvSpPr>
          <p:spPr>
            <a:xfrm>
              <a:off x="3303269" y="1189840"/>
              <a:ext cx="2635691" cy="2492403"/>
            </a:xfrm>
            <a:custGeom>
              <a:avLst/>
              <a:gdLst/>
              <a:ahLst/>
              <a:cxnLst>
                <a:cxn ang="0">
                  <a:pos x="wd2" y="hd2"/>
                </a:cxn>
                <a:cxn ang="5400000">
                  <a:pos x="wd2" y="hd2"/>
                </a:cxn>
                <a:cxn ang="10800000">
                  <a:pos x="wd2" y="hd2"/>
                </a:cxn>
                <a:cxn ang="16200000">
                  <a:pos x="wd2" y="hd2"/>
                </a:cxn>
              </a:cxnLst>
              <a:rect l="0" t="0" r="r" b="b"/>
              <a:pathLst>
                <a:path w="21153" h="21184" extrusionOk="0">
                  <a:moveTo>
                    <a:pt x="18922" y="15774"/>
                  </a:moveTo>
                  <a:cubicBezTo>
                    <a:pt x="19515" y="14670"/>
                    <a:pt x="19964" y="13471"/>
                    <a:pt x="20270" y="12234"/>
                  </a:cubicBezTo>
                  <a:cubicBezTo>
                    <a:pt x="20575" y="11054"/>
                    <a:pt x="20755" y="9836"/>
                    <a:pt x="20917" y="8618"/>
                  </a:cubicBezTo>
                  <a:cubicBezTo>
                    <a:pt x="21222" y="6506"/>
                    <a:pt x="21474" y="4108"/>
                    <a:pt x="20036" y="2376"/>
                  </a:cubicBezTo>
                  <a:cubicBezTo>
                    <a:pt x="18868" y="949"/>
                    <a:pt x="17035" y="378"/>
                    <a:pt x="15328" y="149"/>
                  </a:cubicBezTo>
                  <a:cubicBezTo>
                    <a:pt x="13280" y="-136"/>
                    <a:pt x="11159" y="16"/>
                    <a:pt x="9129" y="359"/>
                  </a:cubicBezTo>
                  <a:cubicBezTo>
                    <a:pt x="7853" y="568"/>
                    <a:pt x="6577" y="892"/>
                    <a:pt x="5337" y="1253"/>
                  </a:cubicBezTo>
                  <a:cubicBezTo>
                    <a:pt x="4367" y="1539"/>
                    <a:pt x="3360" y="1786"/>
                    <a:pt x="2444" y="2224"/>
                  </a:cubicBezTo>
                  <a:cubicBezTo>
                    <a:pt x="1509" y="2681"/>
                    <a:pt x="701" y="3385"/>
                    <a:pt x="287" y="4393"/>
                  </a:cubicBezTo>
                  <a:cubicBezTo>
                    <a:pt x="-126" y="5402"/>
                    <a:pt x="-54" y="6487"/>
                    <a:pt x="251" y="7514"/>
                  </a:cubicBezTo>
                  <a:cubicBezTo>
                    <a:pt x="575" y="8599"/>
                    <a:pt x="1096" y="9608"/>
                    <a:pt x="1581" y="10635"/>
                  </a:cubicBezTo>
                  <a:cubicBezTo>
                    <a:pt x="2156" y="11834"/>
                    <a:pt x="2587" y="13090"/>
                    <a:pt x="3073" y="14346"/>
                  </a:cubicBezTo>
                  <a:cubicBezTo>
                    <a:pt x="3917" y="16497"/>
                    <a:pt x="4978" y="18685"/>
                    <a:pt x="6864" y="19999"/>
                  </a:cubicBezTo>
                  <a:cubicBezTo>
                    <a:pt x="8679" y="21255"/>
                    <a:pt x="11015" y="21464"/>
                    <a:pt x="13064" y="20855"/>
                  </a:cubicBezTo>
                  <a:cubicBezTo>
                    <a:pt x="15095" y="20265"/>
                    <a:pt x="16820" y="18857"/>
                    <a:pt x="18096" y="17106"/>
                  </a:cubicBezTo>
                  <a:cubicBezTo>
                    <a:pt x="18401" y="16687"/>
                    <a:pt x="18671" y="16231"/>
                    <a:pt x="18922" y="15774"/>
                  </a:cubicBezTo>
                  <a:cubicBezTo>
                    <a:pt x="18958" y="15698"/>
                    <a:pt x="18850" y="15641"/>
                    <a:pt x="18814" y="15698"/>
                  </a:cubicBezTo>
                  <a:cubicBezTo>
                    <a:pt x="17790" y="17582"/>
                    <a:pt x="16299" y="19199"/>
                    <a:pt x="14448" y="20170"/>
                  </a:cubicBezTo>
                  <a:cubicBezTo>
                    <a:pt x="12543" y="21160"/>
                    <a:pt x="10243" y="21369"/>
                    <a:pt x="8248" y="20589"/>
                  </a:cubicBezTo>
                  <a:cubicBezTo>
                    <a:pt x="6199" y="19789"/>
                    <a:pt x="4816" y="17962"/>
                    <a:pt x="3881" y="15945"/>
                  </a:cubicBezTo>
                  <a:cubicBezTo>
                    <a:pt x="3324" y="14765"/>
                    <a:pt x="2893" y="13509"/>
                    <a:pt x="2426" y="12291"/>
                  </a:cubicBezTo>
                  <a:cubicBezTo>
                    <a:pt x="2192" y="11701"/>
                    <a:pt x="1958" y="11130"/>
                    <a:pt x="1689" y="10578"/>
                  </a:cubicBezTo>
                  <a:cubicBezTo>
                    <a:pt x="1455" y="10084"/>
                    <a:pt x="1204" y="9570"/>
                    <a:pt x="970" y="9075"/>
                  </a:cubicBezTo>
                  <a:cubicBezTo>
                    <a:pt x="521" y="8085"/>
                    <a:pt x="126" y="7039"/>
                    <a:pt x="126" y="5935"/>
                  </a:cubicBezTo>
                  <a:cubicBezTo>
                    <a:pt x="126" y="4812"/>
                    <a:pt x="629" y="3746"/>
                    <a:pt x="1437" y="3042"/>
                  </a:cubicBezTo>
                  <a:cubicBezTo>
                    <a:pt x="2210" y="2376"/>
                    <a:pt x="3180" y="2034"/>
                    <a:pt x="4115" y="1748"/>
                  </a:cubicBezTo>
                  <a:cubicBezTo>
                    <a:pt x="5211" y="1425"/>
                    <a:pt x="6307" y="1101"/>
                    <a:pt x="7421" y="835"/>
                  </a:cubicBezTo>
                  <a:cubicBezTo>
                    <a:pt x="9578" y="340"/>
                    <a:pt x="11788" y="35"/>
                    <a:pt x="13998" y="149"/>
                  </a:cubicBezTo>
                  <a:cubicBezTo>
                    <a:pt x="15724" y="226"/>
                    <a:pt x="17592" y="549"/>
                    <a:pt x="19048" y="1615"/>
                  </a:cubicBezTo>
                  <a:cubicBezTo>
                    <a:pt x="19803" y="2167"/>
                    <a:pt x="20414" y="2928"/>
                    <a:pt x="20719" y="3841"/>
                  </a:cubicBezTo>
                  <a:cubicBezTo>
                    <a:pt x="21079" y="4869"/>
                    <a:pt x="21079" y="6011"/>
                    <a:pt x="20971" y="7096"/>
                  </a:cubicBezTo>
                  <a:cubicBezTo>
                    <a:pt x="20917" y="7648"/>
                    <a:pt x="20845" y="8200"/>
                    <a:pt x="20773" y="8751"/>
                  </a:cubicBezTo>
                  <a:cubicBezTo>
                    <a:pt x="20701" y="9322"/>
                    <a:pt x="20611" y="9893"/>
                    <a:pt x="20521" y="10464"/>
                  </a:cubicBezTo>
                  <a:cubicBezTo>
                    <a:pt x="20306" y="11682"/>
                    <a:pt x="20018" y="12900"/>
                    <a:pt x="19569" y="14042"/>
                  </a:cubicBezTo>
                  <a:cubicBezTo>
                    <a:pt x="19353" y="14613"/>
                    <a:pt x="19102" y="15184"/>
                    <a:pt x="18796" y="15717"/>
                  </a:cubicBezTo>
                  <a:cubicBezTo>
                    <a:pt x="18778" y="15774"/>
                    <a:pt x="18886" y="15850"/>
                    <a:pt x="18922" y="15774"/>
                  </a:cubicBezTo>
                  <a:close/>
                </a:path>
              </a:pathLst>
            </a:custGeom>
            <a:grpFill/>
            <a:ln w="12700">
              <a:miter lim="400000"/>
            </a:ln>
          </p:spPr>
          <p:txBody>
            <a:bodyPr lIns="28575" tIns="28575" rIns="28575" bIns="28575" anchor="ctr"/>
            <a:lstStyle/>
            <a:p>
              <a:pPr>
                <a:defRPr sz="3000">
                  <a:solidFill>
                    <a:srgbClr val="FFFFFF"/>
                  </a:solidFill>
                </a:defRPr>
              </a:pPr>
              <a:endParaRPr sz="2250"/>
            </a:p>
          </p:txBody>
        </p:sp>
        <p:sp>
          <p:nvSpPr>
            <p:cNvPr id="16" name="Shape">
              <a:extLst>
                <a:ext uri="{FF2B5EF4-FFF2-40B4-BE49-F238E27FC236}">
                  <a16:creationId xmlns:a16="http://schemas.microsoft.com/office/drawing/2014/main" id="{9419AA90-C4FE-44B3-9E95-7A1EBF29F8A1}"/>
                </a:ext>
              </a:extLst>
            </p:cNvPr>
            <p:cNvSpPr/>
            <p:nvPr/>
          </p:nvSpPr>
          <p:spPr>
            <a:xfrm>
              <a:off x="3594347" y="3048251"/>
              <a:ext cx="383431" cy="370349"/>
            </a:xfrm>
            <a:custGeom>
              <a:avLst/>
              <a:gdLst/>
              <a:ahLst/>
              <a:cxnLst>
                <a:cxn ang="0">
                  <a:pos x="wd2" y="hd2"/>
                </a:cxn>
                <a:cxn ang="5400000">
                  <a:pos x="wd2" y="hd2"/>
                </a:cxn>
                <a:cxn ang="10800000">
                  <a:pos x="wd2" y="hd2"/>
                </a:cxn>
                <a:cxn ang="16200000">
                  <a:pos x="wd2" y="hd2"/>
                </a:cxn>
              </a:cxnLst>
              <a:rect l="0" t="0" r="r" b="b"/>
              <a:pathLst>
                <a:path w="20665" h="20772" extrusionOk="0">
                  <a:moveTo>
                    <a:pt x="19820" y="14132"/>
                  </a:moveTo>
                  <a:cubicBezTo>
                    <a:pt x="20545" y="12123"/>
                    <a:pt x="20665" y="9988"/>
                    <a:pt x="20665" y="7853"/>
                  </a:cubicBezTo>
                  <a:cubicBezTo>
                    <a:pt x="20665" y="5844"/>
                    <a:pt x="20665" y="3332"/>
                    <a:pt x="19217" y="1700"/>
                  </a:cubicBezTo>
                  <a:cubicBezTo>
                    <a:pt x="17286" y="-435"/>
                    <a:pt x="13545" y="-184"/>
                    <a:pt x="10891" y="444"/>
                  </a:cubicBezTo>
                  <a:cubicBezTo>
                    <a:pt x="8598" y="946"/>
                    <a:pt x="6426" y="1825"/>
                    <a:pt x="4374" y="2830"/>
                  </a:cubicBezTo>
                  <a:cubicBezTo>
                    <a:pt x="3047" y="3458"/>
                    <a:pt x="1358" y="4212"/>
                    <a:pt x="513" y="5593"/>
                  </a:cubicBezTo>
                  <a:cubicBezTo>
                    <a:pt x="-935" y="8105"/>
                    <a:pt x="996" y="10365"/>
                    <a:pt x="2444" y="12500"/>
                  </a:cubicBezTo>
                  <a:cubicBezTo>
                    <a:pt x="3409" y="13881"/>
                    <a:pt x="4133" y="15514"/>
                    <a:pt x="5099" y="16895"/>
                  </a:cubicBezTo>
                  <a:cubicBezTo>
                    <a:pt x="6064" y="18277"/>
                    <a:pt x="7271" y="19658"/>
                    <a:pt x="8840" y="20286"/>
                  </a:cubicBezTo>
                  <a:cubicBezTo>
                    <a:pt x="10891" y="21165"/>
                    <a:pt x="13546" y="20788"/>
                    <a:pt x="15477" y="19658"/>
                  </a:cubicBezTo>
                  <a:cubicBezTo>
                    <a:pt x="17407" y="18528"/>
                    <a:pt x="18975" y="16267"/>
                    <a:pt x="19820" y="14132"/>
                  </a:cubicBezTo>
                  <a:close/>
                </a:path>
              </a:pathLst>
            </a:custGeom>
            <a:grpFill/>
            <a:ln w="12700">
              <a:miter lim="400000"/>
            </a:ln>
          </p:spPr>
          <p:txBody>
            <a:bodyPr lIns="28575" tIns="28575" rIns="28575" bIns="28575" anchor="ctr"/>
            <a:lstStyle/>
            <a:p>
              <a:pPr>
                <a:defRPr sz="3000">
                  <a:solidFill>
                    <a:srgbClr val="FFFFFF"/>
                  </a:solidFill>
                </a:defRPr>
              </a:pPr>
              <a:endParaRPr sz="2250"/>
            </a:p>
          </p:txBody>
        </p:sp>
        <p:sp>
          <p:nvSpPr>
            <p:cNvPr id="17" name="Circle">
              <a:extLst>
                <a:ext uri="{FF2B5EF4-FFF2-40B4-BE49-F238E27FC236}">
                  <a16:creationId xmlns:a16="http://schemas.microsoft.com/office/drawing/2014/main" id="{D317D640-1228-4C7A-AC35-154414E6EA68}"/>
                </a:ext>
              </a:extLst>
            </p:cNvPr>
            <p:cNvSpPr/>
            <p:nvPr/>
          </p:nvSpPr>
          <p:spPr>
            <a:xfrm>
              <a:off x="2705890" y="1279404"/>
              <a:ext cx="1303131" cy="1303129"/>
            </a:xfrm>
            <a:prstGeom prst="ellipse">
              <a:avLst/>
            </a:prstGeom>
            <a:solidFill>
              <a:schemeClr val="bg1"/>
            </a:solidFill>
            <a:ln w="12700">
              <a:solidFill>
                <a:schemeClr val="tx1"/>
              </a:solidFill>
              <a:miter lim="400000"/>
            </a:ln>
            <a:effectLst>
              <a:outerShdw blurRad="139700" dist="38100" dir="2700000" sx="102000" sy="102000" algn="tl" rotWithShape="0">
                <a:prstClr val="black">
                  <a:alpha val="27000"/>
                </a:prstClr>
              </a:outerShdw>
            </a:effectLst>
          </p:spPr>
          <p:txBody>
            <a:bodyPr lIns="28575" tIns="28575" rIns="28575" bIns="28575" anchor="ctr"/>
            <a:lstStyle/>
            <a:p>
              <a:pPr>
                <a:defRPr sz="3000">
                  <a:solidFill>
                    <a:srgbClr val="FFFFFF"/>
                  </a:solidFill>
                </a:defRPr>
              </a:pPr>
              <a:endParaRPr sz="2250"/>
            </a:p>
          </p:txBody>
        </p:sp>
        <p:grpSp>
          <p:nvGrpSpPr>
            <p:cNvPr id="18" name="Group 20">
              <a:extLst>
                <a:ext uri="{FF2B5EF4-FFF2-40B4-BE49-F238E27FC236}">
                  <a16:creationId xmlns:a16="http://schemas.microsoft.com/office/drawing/2014/main" id="{C9CE65B1-A5AB-4455-9132-2E8B48E6290B}"/>
                </a:ext>
              </a:extLst>
            </p:cNvPr>
            <p:cNvGrpSpPr/>
            <p:nvPr/>
          </p:nvGrpSpPr>
          <p:grpSpPr>
            <a:xfrm>
              <a:off x="4134279" y="1381788"/>
              <a:ext cx="1413320" cy="1387619"/>
              <a:chOff x="8921977" y="1108546"/>
              <a:chExt cx="3159933" cy="1607081"/>
            </a:xfrm>
            <a:grpFill/>
          </p:grpSpPr>
          <p:sp>
            <p:nvSpPr>
              <p:cNvPr id="19" name="TextBox 21">
                <a:extLst>
                  <a:ext uri="{FF2B5EF4-FFF2-40B4-BE49-F238E27FC236}">
                    <a16:creationId xmlns:a16="http://schemas.microsoft.com/office/drawing/2014/main" id="{A9B639BE-47E0-4DD6-95CC-571A3BBD68BF}"/>
                  </a:ext>
                </a:extLst>
              </p:cNvPr>
              <p:cNvSpPr txBox="1"/>
              <p:nvPr/>
            </p:nvSpPr>
            <p:spPr>
              <a:xfrm>
                <a:off x="8921977" y="1108546"/>
                <a:ext cx="3159933" cy="819843"/>
              </a:xfrm>
              <a:prstGeom prst="rect">
                <a:avLst/>
              </a:prstGeom>
              <a:grpFill/>
            </p:spPr>
            <p:txBody>
              <a:bodyPr wrap="square" lIns="0" rIns="0" rtlCol="0" anchor="b">
                <a:spAutoFit/>
              </a:bodyPr>
              <a:lstStyle/>
              <a:p>
                <a:r>
                  <a:rPr lang="tr-TR" sz="2000" b="1" noProof="1"/>
                  <a:t>Cezai Yaptırım</a:t>
                </a:r>
                <a:endParaRPr lang="en-US" sz="2000" b="1" noProof="1"/>
              </a:p>
            </p:txBody>
          </p:sp>
          <p:sp>
            <p:nvSpPr>
              <p:cNvPr id="20" name="TextBox 22">
                <a:extLst>
                  <a:ext uri="{FF2B5EF4-FFF2-40B4-BE49-F238E27FC236}">
                    <a16:creationId xmlns:a16="http://schemas.microsoft.com/office/drawing/2014/main" id="{1A5D8FB4-DEC4-47E9-A98E-A64C1D33AD25}"/>
                  </a:ext>
                </a:extLst>
              </p:cNvPr>
              <p:cNvSpPr txBox="1"/>
              <p:nvPr/>
            </p:nvSpPr>
            <p:spPr>
              <a:xfrm>
                <a:off x="8921977" y="2038366"/>
                <a:ext cx="2926079" cy="677261"/>
              </a:xfrm>
              <a:prstGeom prst="rect">
                <a:avLst/>
              </a:prstGeom>
              <a:grpFill/>
            </p:spPr>
            <p:txBody>
              <a:bodyPr wrap="square" lIns="0" rIns="0" rtlCol="0" anchor="t">
                <a:spAutoFit/>
              </a:bodyPr>
              <a:lstStyle/>
              <a:p>
                <a:r>
                  <a:rPr lang="tr-TR" sz="1600" noProof="1">
                    <a:solidFill>
                      <a:schemeClr val="tx1"/>
                    </a:solidFill>
                  </a:rPr>
                  <a:t>4.5 yıla kadar hapis cezası</a:t>
                </a:r>
                <a:endParaRPr lang="en-US" sz="1600" noProof="1">
                  <a:solidFill>
                    <a:schemeClr val="tx1"/>
                  </a:solidFill>
                </a:endParaRPr>
              </a:p>
            </p:txBody>
          </p:sp>
        </p:grpSp>
      </p:grpSp>
      <p:pic>
        <p:nvPicPr>
          <p:cNvPr id="23" name="Grafik 22" descr="Hapisten Kaçış">
            <a:extLst>
              <a:ext uri="{FF2B5EF4-FFF2-40B4-BE49-F238E27FC236}">
                <a16:creationId xmlns:a16="http://schemas.microsoft.com/office/drawing/2014/main" id="{69F5B113-5ECB-4306-95BD-4E15A7FFFF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71662" y="1473768"/>
            <a:ext cx="914400" cy="914400"/>
          </a:xfrm>
          <a:prstGeom prst="rect">
            <a:avLst/>
          </a:prstGeom>
        </p:spPr>
      </p:pic>
      <p:grpSp>
        <p:nvGrpSpPr>
          <p:cNvPr id="26" name="Group 38">
            <a:extLst>
              <a:ext uri="{FF2B5EF4-FFF2-40B4-BE49-F238E27FC236}">
                <a16:creationId xmlns:a16="http://schemas.microsoft.com/office/drawing/2014/main" id="{A07981B2-F009-4683-AAC1-B5E8072F2718}"/>
              </a:ext>
            </a:extLst>
          </p:cNvPr>
          <p:cNvGrpSpPr/>
          <p:nvPr/>
        </p:nvGrpSpPr>
        <p:grpSpPr>
          <a:xfrm>
            <a:off x="394634" y="3287482"/>
            <a:ext cx="3273689" cy="2746007"/>
            <a:chOff x="394634" y="3287482"/>
            <a:chExt cx="3273689" cy="2746007"/>
          </a:xfrm>
          <a:solidFill>
            <a:srgbClr val="FFC000"/>
          </a:solidFill>
        </p:grpSpPr>
        <p:sp>
          <p:nvSpPr>
            <p:cNvPr id="27" name="Shape">
              <a:extLst>
                <a:ext uri="{FF2B5EF4-FFF2-40B4-BE49-F238E27FC236}">
                  <a16:creationId xmlns:a16="http://schemas.microsoft.com/office/drawing/2014/main" id="{527823A8-0BD4-448C-B52A-20076960563C}"/>
                </a:ext>
              </a:extLst>
            </p:cNvPr>
            <p:cNvSpPr/>
            <p:nvPr/>
          </p:nvSpPr>
          <p:spPr>
            <a:xfrm>
              <a:off x="528976" y="3332263"/>
              <a:ext cx="3139347" cy="2638603"/>
            </a:xfrm>
            <a:custGeom>
              <a:avLst/>
              <a:gdLst/>
              <a:ahLst/>
              <a:cxnLst>
                <a:cxn ang="0">
                  <a:pos x="wd2" y="hd2"/>
                </a:cxn>
                <a:cxn ang="5400000">
                  <a:pos x="wd2" y="hd2"/>
                </a:cxn>
                <a:cxn ang="10800000">
                  <a:pos x="wd2" y="hd2"/>
                </a:cxn>
                <a:cxn ang="16200000">
                  <a:pos x="wd2" y="hd2"/>
                </a:cxn>
              </a:cxnLst>
              <a:rect l="0" t="0" r="r" b="b"/>
              <a:pathLst>
                <a:path w="19551" h="20594" extrusionOk="0">
                  <a:moveTo>
                    <a:pt x="17291" y="5825"/>
                  </a:moveTo>
                  <a:cubicBezTo>
                    <a:pt x="16775" y="4427"/>
                    <a:pt x="16203" y="3011"/>
                    <a:pt x="15255" y="2050"/>
                  </a:cubicBezTo>
                  <a:cubicBezTo>
                    <a:pt x="12731" y="-554"/>
                    <a:pt x="8227" y="-257"/>
                    <a:pt x="5229" y="652"/>
                  </a:cubicBezTo>
                  <a:cubicBezTo>
                    <a:pt x="2078" y="1613"/>
                    <a:pt x="0" y="4392"/>
                    <a:pt x="0" y="8586"/>
                  </a:cubicBezTo>
                  <a:cubicBezTo>
                    <a:pt x="0" y="10805"/>
                    <a:pt x="502" y="13129"/>
                    <a:pt x="1924" y="14580"/>
                  </a:cubicBezTo>
                  <a:cubicBezTo>
                    <a:pt x="3179" y="15838"/>
                    <a:pt x="4797" y="16293"/>
                    <a:pt x="6136" y="17394"/>
                  </a:cubicBezTo>
                  <a:cubicBezTo>
                    <a:pt x="7446" y="18477"/>
                    <a:pt x="8576" y="20120"/>
                    <a:pt x="10193" y="20487"/>
                  </a:cubicBezTo>
                  <a:cubicBezTo>
                    <a:pt x="12592" y="21046"/>
                    <a:pt x="14990" y="19298"/>
                    <a:pt x="17110" y="18128"/>
                  </a:cubicBezTo>
                  <a:cubicBezTo>
                    <a:pt x="21600" y="15611"/>
                    <a:pt x="18811" y="9966"/>
                    <a:pt x="17291" y="5825"/>
                  </a:cubicBezTo>
                  <a:close/>
                </a:path>
              </a:pathLst>
            </a:custGeom>
            <a:grpFill/>
            <a:ln w="12700">
              <a:miter lim="400000"/>
            </a:ln>
          </p:spPr>
          <p:txBody>
            <a:bodyPr lIns="28575" tIns="28575" rIns="28575" bIns="28575" anchor="ctr"/>
            <a:lstStyle/>
            <a:p>
              <a:pPr>
                <a:defRPr sz="3000">
                  <a:solidFill>
                    <a:srgbClr val="FFFFFF"/>
                  </a:solidFill>
                </a:defRPr>
              </a:pPr>
              <a:endParaRPr sz="2250"/>
            </a:p>
          </p:txBody>
        </p:sp>
        <p:sp>
          <p:nvSpPr>
            <p:cNvPr id="28" name="Shape">
              <a:extLst>
                <a:ext uri="{FF2B5EF4-FFF2-40B4-BE49-F238E27FC236}">
                  <a16:creationId xmlns:a16="http://schemas.microsoft.com/office/drawing/2014/main" id="{45DE270C-AC71-4859-9B95-A972A7CFAF58}"/>
                </a:ext>
              </a:extLst>
            </p:cNvPr>
            <p:cNvSpPr/>
            <p:nvPr/>
          </p:nvSpPr>
          <p:spPr>
            <a:xfrm>
              <a:off x="663318" y="3287482"/>
              <a:ext cx="2982753" cy="2746007"/>
            </a:xfrm>
            <a:custGeom>
              <a:avLst/>
              <a:gdLst/>
              <a:ahLst/>
              <a:cxnLst>
                <a:cxn ang="0">
                  <a:pos x="wd2" y="hd2"/>
                </a:cxn>
                <a:cxn ang="5400000">
                  <a:pos x="wd2" y="hd2"/>
                </a:cxn>
                <a:cxn ang="10800000">
                  <a:pos x="wd2" y="hd2"/>
                </a:cxn>
                <a:cxn ang="16200000">
                  <a:pos x="wd2" y="hd2"/>
                </a:cxn>
              </a:cxnLst>
              <a:rect l="0" t="0" r="r" b="b"/>
              <a:pathLst>
                <a:path w="21570" h="21520" extrusionOk="0">
                  <a:moveTo>
                    <a:pt x="20516" y="8520"/>
                  </a:moveTo>
                  <a:cubicBezTo>
                    <a:pt x="20241" y="7134"/>
                    <a:pt x="19933" y="5713"/>
                    <a:pt x="19189" y="4520"/>
                  </a:cubicBezTo>
                  <a:cubicBezTo>
                    <a:pt x="18606" y="3590"/>
                    <a:pt x="17796" y="2853"/>
                    <a:pt x="16922" y="2256"/>
                  </a:cubicBezTo>
                  <a:cubicBezTo>
                    <a:pt x="15999" y="1642"/>
                    <a:pt x="14995" y="1203"/>
                    <a:pt x="13959" y="870"/>
                  </a:cubicBezTo>
                  <a:cubicBezTo>
                    <a:pt x="12906" y="536"/>
                    <a:pt x="11821" y="308"/>
                    <a:pt x="10736" y="168"/>
                  </a:cubicBezTo>
                  <a:cubicBezTo>
                    <a:pt x="9716" y="28"/>
                    <a:pt x="8696" y="-25"/>
                    <a:pt x="7660" y="10"/>
                  </a:cubicBezTo>
                  <a:cubicBezTo>
                    <a:pt x="6624" y="45"/>
                    <a:pt x="5587" y="238"/>
                    <a:pt x="4632" y="659"/>
                  </a:cubicBezTo>
                  <a:cubicBezTo>
                    <a:pt x="3742" y="1045"/>
                    <a:pt x="2916" y="1607"/>
                    <a:pt x="2236" y="2344"/>
                  </a:cubicBezTo>
                  <a:cubicBezTo>
                    <a:pt x="1523" y="3098"/>
                    <a:pt x="989" y="4028"/>
                    <a:pt x="633" y="5028"/>
                  </a:cubicBezTo>
                  <a:cubicBezTo>
                    <a:pt x="196" y="6222"/>
                    <a:pt x="-15" y="7538"/>
                    <a:pt x="1" y="8801"/>
                  </a:cubicBezTo>
                  <a:cubicBezTo>
                    <a:pt x="17" y="10117"/>
                    <a:pt x="325" y="11451"/>
                    <a:pt x="1037" y="12556"/>
                  </a:cubicBezTo>
                  <a:cubicBezTo>
                    <a:pt x="1766" y="13679"/>
                    <a:pt x="2819" y="14469"/>
                    <a:pt x="3806" y="15276"/>
                  </a:cubicBezTo>
                  <a:cubicBezTo>
                    <a:pt x="4324" y="15697"/>
                    <a:pt x="4826" y="16136"/>
                    <a:pt x="5280" y="16627"/>
                  </a:cubicBezTo>
                  <a:cubicBezTo>
                    <a:pt x="5685" y="17083"/>
                    <a:pt x="6057" y="17574"/>
                    <a:pt x="6413" y="18066"/>
                  </a:cubicBezTo>
                  <a:cubicBezTo>
                    <a:pt x="7142" y="19048"/>
                    <a:pt x="7870" y="20066"/>
                    <a:pt x="8891" y="20698"/>
                  </a:cubicBezTo>
                  <a:cubicBezTo>
                    <a:pt x="10024" y="21400"/>
                    <a:pt x="11384" y="21575"/>
                    <a:pt x="12663" y="21505"/>
                  </a:cubicBezTo>
                  <a:cubicBezTo>
                    <a:pt x="14023" y="21435"/>
                    <a:pt x="15351" y="21119"/>
                    <a:pt x="16679" y="20803"/>
                  </a:cubicBezTo>
                  <a:cubicBezTo>
                    <a:pt x="17699" y="20575"/>
                    <a:pt x="18751" y="20399"/>
                    <a:pt x="19658" y="19785"/>
                  </a:cubicBezTo>
                  <a:cubicBezTo>
                    <a:pt x="20306" y="19347"/>
                    <a:pt x="20824" y="18697"/>
                    <a:pt x="21132" y="17943"/>
                  </a:cubicBezTo>
                  <a:cubicBezTo>
                    <a:pt x="21439" y="17171"/>
                    <a:pt x="21553" y="16329"/>
                    <a:pt x="21569" y="15486"/>
                  </a:cubicBezTo>
                  <a:cubicBezTo>
                    <a:pt x="21585" y="14556"/>
                    <a:pt x="21472" y="13609"/>
                    <a:pt x="21326" y="12679"/>
                  </a:cubicBezTo>
                  <a:cubicBezTo>
                    <a:pt x="21180" y="11714"/>
                    <a:pt x="20970" y="10766"/>
                    <a:pt x="20775" y="9819"/>
                  </a:cubicBezTo>
                  <a:cubicBezTo>
                    <a:pt x="20678" y="9380"/>
                    <a:pt x="20597" y="8941"/>
                    <a:pt x="20516" y="8520"/>
                  </a:cubicBezTo>
                  <a:cubicBezTo>
                    <a:pt x="20500" y="8450"/>
                    <a:pt x="20387" y="8468"/>
                    <a:pt x="20403" y="8555"/>
                  </a:cubicBezTo>
                  <a:cubicBezTo>
                    <a:pt x="20581" y="9450"/>
                    <a:pt x="20775" y="10363"/>
                    <a:pt x="20953" y="11258"/>
                  </a:cubicBezTo>
                  <a:cubicBezTo>
                    <a:pt x="21132" y="12188"/>
                    <a:pt x="21293" y="13117"/>
                    <a:pt x="21391" y="14065"/>
                  </a:cubicBezTo>
                  <a:cubicBezTo>
                    <a:pt x="21472" y="14942"/>
                    <a:pt x="21488" y="15837"/>
                    <a:pt x="21342" y="16715"/>
                  </a:cubicBezTo>
                  <a:cubicBezTo>
                    <a:pt x="21212" y="17504"/>
                    <a:pt x="20937" y="18259"/>
                    <a:pt x="20451" y="18873"/>
                  </a:cubicBezTo>
                  <a:cubicBezTo>
                    <a:pt x="19901" y="19575"/>
                    <a:pt x="19140" y="20013"/>
                    <a:pt x="18330" y="20277"/>
                  </a:cubicBezTo>
                  <a:cubicBezTo>
                    <a:pt x="17780" y="20452"/>
                    <a:pt x="17197" y="20557"/>
                    <a:pt x="16614" y="20680"/>
                  </a:cubicBezTo>
                  <a:cubicBezTo>
                    <a:pt x="15966" y="20838"/>
                    <a:pt x="15302" y="20978"/>
                    <a:pt x="14639" y="21119"/>
                  </a:cubicBezTo>
                  <a:cubicBezTo>
                    <a:pt x="13327" y="21364"/>
                    <a:pt x="11967" y="21522"/>
                    <a:pt x="10655" y="21242"/>
                  </a:cubicBezTo>
                  <a:cubicBezTo>
                    <a:pt x="10040" y="21119"/>
                    <a:pt x="9425" y="20891"/>
                    <a:pt x="8874" y="20540"/>
                  </a:cubicBezTo>
                  <a:cubicBezTo>
                    <a:pt x="8372" y="20224"/>
                    <a:pt x="7935" y="19803"/>
                    <a:pt x="7547" y="19347"/>
                  </a:cubicBezTo>
                  <a:cubicBezTo>
                    <a:pt x="6769" y="18452"/>
                    <a:pt x="6138" y="17399"/>
                    <a:pt x="5328" y="16522"/>
                  </a:cubicBezTo>
                  <a:cubicBezTo>
                    <a:pt x="4454" y="15556"/>
                    <a:pt x="3385" y="14837"/>
                    <a:pt x="2430" y="13977"/>
                  </a:cubicBezTo>
                  <a:cubicBezTo>
                    <a:pt x="1960" y="13539"/>
                    <a:pt x="1507" y="13065"/>
                    <a:pt x="1135" y="12521"/>
                  </a:cubicBezTo>
                  <a:cubicBezTo>
                    <a:pt x="778" y="11977"/>
                    <a:pt x="519" y="11380"/>
                    <a:pt x="341" y="10731"/>
                  </a:cubicBezTo>
                  <a:cubicBezTo>
                    <a:pt x="1" y="9450"/>
                    <a:pt x="34" y="8064"/>
                    <a:pt x="260" y="6766"/>
                  </a:cubicBezTo>
                  <a:cubicBezTo>
                    <a:pt x="471" y="5643"/>
                    <a:pt x="827" y="4537"/>
                    <a:pt x="1410" y="3572"/>
                  </a:cubicBezTo>
                  <a:cubicBezTo>
                    <a:pt x="1928" y="2712"/>
                    <a:pt x="2624" y="1975"/>
                    <a:pt x="3434" y="1414"/>
                  </a:cubicBezTo>
                  <a:cubicBezTo>
                    <a:pt x="4260" y="852"/>
                    <a:pt x="5199" y="484"/>
                    <a:pt x="6154" y="291"/>
                  </a:cubicBezTo>
                  <a:cubicBezTo>
                    <a:pt x="7142" y="98"/>
                    <a:pt x="8162" y="98"/>
                    <a:pt x="9182" y="150"/>
                  </a:cubicBezTo>
                  <a:cubicBezTo>
                    <a:pt x="10234" y="203"/>
                    <a:pt x="11303" y="343"/>
                    <a:pt x="12339" y="572"/>
                  </a:cubicBezTo>
                  <a:cubicBezTo>
                    <a:pt x="13408" y="800"/>
                    <a:pt x="14461" y="1133"/>
                    <a:pt x="15448" y="1589"/>
                  </a:cubicBezTo>
                  <a:cubicBezTo>
                    <a:pt x="16387" y="2028"/>
                    <a:pt x="17294" y="2589"/>
                    <a:pt x="18055" y="3344"/>
                  </a:cubicBezTo>
                  <a:cubicBezTo>
                    <a:pt x="18444" y="3730"/>
                    <a:pt x="18800" y="4151"/>
                    <a:pt x="19091" y="4625"/>
                  </a:cubicBezTo>
                  <a:cubicBezTo>
                    <a:pt x="19448" y="5221"/>
                    <a:pt x="19707" y="5888"/>
                    <a:pt x="19917" y="6555"/>
                  </a:cubicBezTo>
                  <a:cubicBezTo>
                    <a:pt x="20111" y="7204"/>
                    <a:pt x="20257" y="7871"/>
                    <a:pt x="20371" y="8538"/>
                  </a:cubicBezTo>
                  <a:cubicBezTo>
                    <a:pt x="20419" y="8626"/>
                    <a:pt x="20532" y="8590"/>
                    <a:pt x="20516" y="8520"/>
                  </a:cubicBezTo>
                  <a:close/>
                </a:path>
              </a:pathLst>
            </a:custGeom>
            <a:grpFill/>
            <a:ln w="12700">
              <a:miter lim="400000"/>
            </a:ln>
          </p:spPr>
          <p:txBody>
            <a:bodyPr lIns="28575" tIns="28575" rIns="28575" bIns="28575" anchor="ctr"/>
            <a:lstStyle/>
            <a:p>
              <a:pPr>
                <a:defRPr sz="3000">
                  <a:solidFill>
                    <a:srgbClr val="FFFFFF"/>
                  </a:solidFill>
                </a:defRPr>
              </a:pPr>
              <a:endParaRPr sz="2250" dirty="0"/>
            </a:p>
          </p:txBody>
        </p:sp>
        <p:sp>
          <p:nvSpPr>
            <p:cNvPr id="29" name="Shape">
              <a:extLst>
                <a:ext uri="{FF2B5EF4-FFF2-40B4-BE49-F238E27FC236}">
                  <a16:creationId xmlns:a16="http://schemas.microsoft.com/office/drawing/2014/main" id="{310A3CAA-1CDC-40ED-8DB7-6F3006CE8704}"/>
                </a:ext>
              </a:extLst>
            </p:cNvPr>
            <p:cNvSpPr/>
            <p:nvPr/>
          </p:nvSpPr>
          <p:spPr>
            <a:xfrm>
              <a:off x="1245471" y="5369797"/>
              <a:ext cx="454151" cy="383194"/>
            </a:xfrm>
            <a:custGeom>
              <a:avLst/>
              <a:gdLst/>
              <a:ahLst/>
              <a:cxnLst>
                <a:cxn ang="0">
                  <a:pos x="wd2" y="hd2"/>
                </a:cxn>
                <a:cxn ang="5400000">
                  <a:pos x="wd2" y="hd2"/>
                </a:cxn>
                <a:cxn ang="10800000">
                  <a:pos x="wd2" y="hd2"/>
                </a:cxn>
                <a:cxn ang="16200000">
                  <a:pos x="wd2" y="hd2"/>
                </a:cxn>
              </a:cxnLst>
              <a:rect l="0" t="0" r="r" b="b"/>
              <a:pathLst>
                <a:path w="19559" h="20537" extrusionOk="0">
                  <a:moveTo>
                    <a:pt x="17261" y="5778"/>
                  </a:moveTo>
                  <a:cubicBezTo>
                    <a:pt x="16779" y="4338"/>
                    <a:pt x="16200" y="3018"/>
                    <a:pt x="15236" y="2058"/>
                  </a:cubicBezTo>
                  <a:cubicBezTo>
                    <a:pt x="12728" y="-582"/>
                    <a:pt x="8196" y="-222"/>
                    <a:pt x="5207" y="618"/>
                  </a:cubicBezTo>
                  <a:cubicBezTo>
                    <a:pt x="2025" y="1578"/>
                    <a:pt x="0" y="4338"/>
                    <a:pt x="0" y="8538"/>
                  </a:cubicBezTo>
                  <a:cubicBezTo>
                    <a:pt x="0" y="10698"/>
                    <a:pt x="482" y="13098"/>
                    <a:pt x="1929" y="14538"/>
                  </a:cubicBezTo>
                  <a:cubicBezTo>
                    <a:pt x="3182" y="15738"/>
                    <a:pt x="4821" y="16218"/>
                    <a:pt x="6171" y="17298"/>
                  </a:cubicBezTo>
                  <a:cubicBezTo>
                    <a:pt x="7521" y="18378"/>
                    <a:pt x="8582" y="20058"/>
                    <a:pt x="10221" y="20418"/>
                  </a:cubicBezTo>
                  <a:cubicBezTo>
                    <a:pt x="12632" y="21018"/>
                    <a:pt x="15043" y="19218"/>
                    <a:pt x="17164" y="18018"/>
                  </a:cubicBezTo>
                  <a:cubicBezTo>
                    <a:pt x="21600" y="15618"/>
                    <a:pt x="18804" y="9978"/>
                    <a:pt x="17261" y="5778"/>
                  </a:cubicBezTo>
                  <a:close/>
                </a:path>
              </a:pathLst>
            </a:custGeom>
            <a:grpFill/>
            <a:ln w="12700">
              <a:miter lim="400000"/>
            </a:ln>
          </p:spPr>
          <p:txBody>
            <a:bodyPr lIns="28575" tIns="28575" rIns="28575" bIns="28575" anchor="ctr"/>
            <a:lstStyle/>
            <a:p>
              <a:pPr>
                <a:defRPr sz="3000">
                  <a:solidFill>
                    <a:srgbClr val="FFFFFF"/>
                  </a:solidFill>
                </a:defRPr>
              </a:pPr>
              <a:endParaRPr sz="2250"/>
            </a:p>
          </p:txBody>
        </p:sp>
        <p:sp>
          <p:nvSpPr>
            <p:cNvPr id="30" name="Circle">
              <a:extLst>
                <a:ext uri="{FF2B5EF4-FFF2-40B4-BE49-F238E27FC236}">
                  <a16:creationId xmlns:a16="http://schemas.microsoft.com/office/drawing/2014/main" id="{6D3D0C56-2B9C-48F4-8C00-9D023FF85E7E}"/>
                </a:ext>
              </a:extLst>
            </p:cNvPr>
            <p:cNvSpPr/>
            <p:nvPr/>
          </p:nvSpPr>
          <p:spPr>
            <a:xfrm>
              <a:off x="394634" y="3578557"/>
              <a:ext cx="1303131" cy="1303129"/>
            </a:xfrm>
            <a:prstGeom prst="ellipse">
              <a:avLst/>
            </a:prstGeom>
            <a:solidFill>
              <a:schemeClr val="bg1"/>
            </a:solidFill>
            <a:ln w="12700">
              <a:solidFill>
                <a:schemeClr val="tx1"/>
              </a:solidFill>
              <a:miter lim="400000"/>
            </a:ln>
            <a:effectLst>
              <a:outerShdw blurRad="139700" dist="38100" dir="2700000" sx="102000" sy="102000" algn="tl" rotWithShape="0">
                <a:prstClr val="black">
                  <a:alpha val="27000"/>
                </a:prstClr>
              </a:outerShdw>
            </a:effectLst>
          </p:spPr>
          <p:txBody>
            <a:bodyPr lIns="28575" tIns="28575" rIns="28575" bIns="28575" anchor="ctr"/>
            <a:lstStyle/>
            <a:p>
              <a:pPr>
                <a:defRPr sz="3000">
                  <a:solidFill>
                    <a:srgbClr val="FFFFFF"/>
                  </a:solidFill>
                </a:defRPr>
              </a:pPr>
              <a:endParaRPr sz="2250"/>
            </a:p>
          </p:txBody>
        </p:sp>
        <p:grpSp>
          <p:nvGrpSpPr>
            <p:cNvPr id="31" name="Group 17">
              <a:extLst>
                <a:ext uri="{FF2B5EF4-FFF2-40B4-BE49-F238E27FC236}">
                  <a16:creationId xmlns:a16="http://schemas.microsoft.com/office/drawing/2014/main" id="{0511E51F-935C-4C14-B117-E1966B51E396}"/>
                </a:ext>
              </a:extLst>
            </p:cNvPr>
            <p:cNvGrpSpPr/>
            <p:nvPr/>
          </p:nvGrpSpPr>
          <p:grpSpPr>
            <a:xfrm>
              <a:off x="1809893" y="3804322"/>
              <a:ext cx="1416137" cy="1606862"/>
              <a:chOff x="8952074" y="1430782"/>
              <a:chExt cx="2926080" cy="1860998"/>
            </a:xfrm>
            <a:grpFill/>
          </p:grpSpPr>
          <p:sp>
            <p:nvSpPr>
              <p:cNvPr id="32" name="TextBox 18">
                <a:extLst>
                  <a:ext uri="{FF2B5EF4-FFF2-40B4-BE49-F238E27FC236}">
                    <a16:creationId xmlns:a16="http://schemas.microsoft.com/office/drawing/2014/main" id="{937CC32C-CE90-4B03-8942-C3D2BF261240}"/>
                  </a:ext>
                </a:extLst>
              </p:cNvPr>
              <p:cNvSpPr txBox="1"/>
              <p:nvPr/>
            </p:nvSpPr>
            <p:spPr>
              <a:xfrm>
                <a:off x="9041646" y="1430782"/>
                <a:ext cx="2692584" cy="819843"/>
              </a:xfrm>
              <a:prstGeom prst="rect">
                <a:avLst/>
              </a:prstGeom>
              <a:grpFill/>
            </p:spPr>
            <p:txBody>
              <a:bodyPr wrap="square" lIns="0" rIns="0" rtlCol="0" anchor="b">
                <a:spAutoFit/>
              </a:bodyPr>
              <a:lstStyle/>
              <a:p>
                <a:r>
                  <a:rPr lang="tr-TR" sz="2000" b="1" noProof="1"/>
                  <a:t>İdari Yaptırım</a:t>
                </a:r>
                <a:endParaRPr lang="en-US" sz="2000" b="1" noProof="1"/>
              </a:p>
            </p:txBody>
          </p:sp>
          <p:sp>
            <p:nvSpPr>
              <p:cNvPr id="33" name="TextBox 19">
                <a:extLst>
                  <a:ext uri="{FF2B5EF4-FFF2-40B4-BE49-F238E27FC236}">
                    <a16:creationId xmlns:a16="http://schemas.microsoft.com/office/drawing/2014/main" id="{D56F0D0F-835B-484E-8A23-61BA964A3C0C}"/>
                  </a:ext>
                </a:extLst>
              </p:cNvPr>
              <p:cNvSpPr txBox="1"/>
              <p:nvPr/>
            </p:nvSpPr>
            <p:spPr>
              <a:xfrm>
                <a:off x="8952074" y="2329355"/>
                <a:ext cx="2926080" cy="962425"/>
              </a:xfrm>
              <a:prstGeom prst="rect">
                <a:avLst/>
              </a:prstGeom>
              <a:grpFill/>
            </p:spPr>
            <p:txBody>
              <a:bodyPr wrap="square" lIns="0" rIns="0" rtlCol="0" anchor="t">
                <a:spAutoFit/>
              </a:bodyPr>
              <a:lstStyle/>
              <a:p>
                <a:r>
                  <a:rPr lang="tr-TR" sz="1600" noProof="1">
                    <a:solidFill>
                      <a:schemeClr val="tx1"/>
                    </a:solidFill>
                  </a:rPr>
                  <a:t>1 milyon TL’ye kadar para cezası</a:t>
                </a:r>
                <a:endParaRPr lang="en-US" sz="1600" noProof="1">
                  <a:solidFill>
                    <a:schemeClr val="tx1"/>
                  </a:solidFill>
                </a:endParaRPr>
              </a:p>
            </p:txBody>
          </p:sp>
        </p:grpSp>
      </p:grpSp>
      <p:pic>
        <p:nvPicPr>
          <p:cNvPr id="42" name="Grafik 41" descr="Belge">
            <a:extLst>
              <a:ext uri="{FF2B5EF4-FFF2-40B4-BE49-F238E27FC236}">
                <a16:creationId xmlns:a16="http://schemas.microsoft.com/office/drawing/2014/main" id="{FC99693E-4568-4630-A0E3-27577CF926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1013" y="3754142"/>
            <a:ext cx="914400" cy="914400"/>
          </a:xfrm>
          <a:prstGeom prst="rect">
            <a:avLst/>
          </a:prstGeom>
        </p:spPr>
      </p:pic>
      <p:grpSp>
        <p:nvGrpSpPr>
          <p:cNvPr id="43" name="Group 30">
            <a:extLst>
              <a:ext uri="{FF2B5EF4-FFF2-40B4-BE49-F238E27FC236}">
                <a16:creationId xmlns:a16="http://schemas.microsoft.com/office/drawing/2014/main" id="{C74606AF-BBF1-49B2-8D71-D405C91E8A9E}"/>
              </a:ext>
            </a:extLst>
          </p:cNvPr>
          <p:cNvGrpSpPr/>
          <p:nvPr/>
        </p:nvGrpSpPr>
        <p:grpSpPr>
          <a:xfrm>
            <a:off x="5105644" y="3671048"/>
            <a:ext cx="3564293" cy="2433268"/>
            <a:chOff x="5105644" y="3671048"/>
            <a:chExt cx="3564293" cy="2433268"/>
          </a:xfrm>
          <a:solidFill>
            <a:srgbClr val="FFC000"/>
          </a:solidFill>
        </p:grpSpPr>
        <p:sp>
          <p:nvSpPr>
            <p:cNvPr id="44" name="Shape">
              <a:extLst>
                <a:ext uri="{FF2B5EF4-FFF2-40B4-BE49-F238E27FC236}">
                  <a16:creationId xmlns:a16="http://schemas.microsoft.com/office/drawing/2014/main" id="{88E6084F-2AFC-444E-B793-D9F962032DBC}"/>
                </a:ext>
              </a:extLst>
            </p:cNvPr>
            <p:cNvSpPr/>
            <p:nvPr/>
          </p:nvSpPr>
          <p:spPr>
            <a:xfrm>
              <a:off x="5419109" y="3917342"/>
              <a:ext cx="3138261" cy="2186974"/>
            </a:xfrm>
            <a:custGeom>
              <a:avLst/>
              <a:gdLst/>
              <a:ahLst/>
              <a:cxnLst>
                <a:cxn ang="0">
                  <a:pos x="wd2" y="hd2"/>
                </a:cxn>
                <a:cxn ang="5400000">
                  <a:pos x="wd2" y="hd2"/>
                </a:cxn>
                <a:cxn ang="10800000">
                  <a:pos x="wd2" y="hd2"/>
                </a:cxn>
                <a:cxn ang="16200000">
                  <a:pos x="wd2" y="hd2"/>
                </a:cxn>
              </a:cxnLst>
              <a:rect l="0" t="0" r="r" b="b"/>
              <a:pathLst>
                <a:path w="21039" h="20345" extrusionOk="0">
                  <a:moveTo>
                    <a:pt x="14967" y="1408"/>
                  </a:moveTo>
                  <a:cubicBezTo>
                    <a:pt x="12925" y="533"/>
                    <a:pt x="10749" y="221"/>
                    <a:pt x="8542" y="96"/>
                  </a:cubicBezTo>
                  <a:cubicBezTo>
                    <a:pt x="6471" y="-8"/>
                    <a:pt x="3934" y="-279"/>
                    <a:pt x="2163" y="1033"/>
                  </a:cubicBezTo>
                  <a:cubicBezTo>
                    <a:pt x="-209" y="2804"/>
                    <a:pt x="-194" y="6532"/>
                    <a:pt x="196" y="9136"/>
                  </a:cubicBezTo>
                  <a:cubicBezTo>
                    <a:pt x="526" y="11406"/>
                    <a:pt x="1217" y="13614"/>
                    <a:pt x="2088" y="15739"/>
                  </a:cubicBezTo>
                  <a:cubicBezTo>
                    <a:pt x="2658" y="17134"/>
                    <a:pt x="3213" y="18821"/>
                    <a:pt x="4549" y="19696"/>
                  </a:cubicBezTo>
                  <a:cubicBezTo>
                    <a:pt x="7071" y="21321"/>
                    <a:pt x="9548" y="19530"/>
                    <a:pt x="11754" y="18301"/>
                  </a:cubicBezTo>
                  <a:cubicBezTo>
                    <a:pt x="13285" y="17447"/>
                    <a:pt x="14937" y="16822"/>
                    <a:pt x="16483" y="15968"/>
                  </a:cubicBezTo>
                  <a:cubicBezTo>
                    <a:pt x="18014" y="15114"/>
                    <a:pt x="19470" y="13989"/>
                    <a:pt x="20295" y="12469"/>
                  </a:cubicBezTo>
                  <a:cubicBezTo>
                    <a:pt x="21391" y="10448"/>
                    <a:pt x="21226" y="7886"/>
                    <a:pt x="20130" y="5866"/>
                  </a:cubicBezTo>
                  <a:cubicBezTo>
                    <a:pt x="19034" y="3824"/>
                    <a:pt x="17113" y="2325"/>
                    <a:pt x="14967" y="1408"/>
                  </a:cubicBezTo>
                  <a:close/>
                </a:path>
              </a:pathLst>
            </a:custGeom>
            <a:grpFill/>
            <a:ln w="12700">
              <a:miter lim="400000"/>
            </a:ln>
          </p:spPr>
          <p:txBody>
            <a:bodyPr lIns="28575" tIns="28575" rIns="28575" bIns="28575" anchor="ctr"/>
            <a:lstStyle/>
            <a:p>
              <a:pPr>
                <a:defRPr sz="3000">
                  <a:solidFill>
                    <a:srgbClr val="FFFFFF"/>
                  </a:solidFill>
                </a:defRPr>
              </a:pPr>
              <a:endParaRPr sz="2250"/>
            </a:p>
          </p:txBody>
        </p:sp>
        <p:sp>
          <p:nvSpPr>
            <p:cNvPr id="45" name="Shape">
              <a:extLst>
                <a:ext uri="{FF2B5EF4-FFF2-40B4-BE49-F238E27FC236}">
                  <a16:creationId xmlns:a16="http://schemas.microsoft.com/office/drawing/2014/main" id="{1E695317-B6AE-46AA-993F-B2F4A0381590}"/>
                </a:ext>
              </a:extLst>
            </p:cNvPr>
            <p:cNvSpPr/>
            <p:nvPr/>
          </p:nvSpPr>
          <p:spPr>
            <a:xfrm>
              <a:off x="5575843" y="3805390"/>
              <a:ext cx="3094094" cy="2228099"/>
            </a:xfrm>
            <a:custGeom>
              <a:avLst/>
              <a:gdLst/>
              <a:ahLst/>
              <a:cxnLst>
                <a:cxn ang="0">
                  <a:pos x="wd2" y="hd2"/>
                </a:cxn>
                <a:cxn ang="5400000">
                  <a:pos x="wd2" y="hd2"/>
                </a:cxn>
                <a:cxn ang="10800000">
                  <a:pos x="wd2" y="hd2"/>
                </a:cxn>
                <a:cxn ang="16200000">
                  <a:pos x="wd2" y="hd2"/>
                </a:cxn>
              </a:cxnLst>
              <a:rect l="0" t="0" r="r" b="b"/>
              <a:pathLst>
                <a:path w="21351" h="21451" extrusionOk="0">
                  <a:moveTo>
                    <a:pt x="15976" y="3565"/>
                  </a:moveTo>
                  <a:cubicBezTo>
                    <a:pt x="13968" y="2229"/>
                    <a:pt x="11789" y="1453"/>
                    <a:pt x="9611" y="871"/>
                  </a:cubicBezTo>
                  <a:cubicBezTo>
                    <a:pt x="8607" y="612"/>
                    <a:pt x="7587" y="310"/>
                    <a:pt x="6567" y="138"/>
                  </a:cubicBezTo>
                  <a:cubicBezTo>
                    <a:pt x="5578" y="-35"/>
                    <a:pt x="4574" y="-78"/>
                    <a:pt x="3601" y="202"/>
                  </a:cubicBezTo>
                  <a:cubicBezTo>
                    <a:pt x="2782" y="439"/>
                    <a:pt x="2025" y="957"/>
                    <a:pt x="1422" y="1797"/>
                  </a:cubicBezTo>
                  <a:cubicBezTo>
                    <a:pt x="912" y="2509"/>
                    <a:pt x="557" y="3414"/>
                    <a:pt x="340" y="4363"/>
                  </a:cubicBezTo>
                  <a:cubicBezTo>
                    <a:pt x="-154" y="6518"/>
                    <a:pt x="-46" y="8890"/>
                    <a:pt x="263" y="11067"/>
                  </a:cubicBezTo>
                  <a:cubicBezTo>
                    <a:pt x="479" y="12662"/>
                    <a:pt x="850" y="14193"/>
                    <a:pt x="1252" y="15702"/>
                  </a:cubicBezTo>
                  <a:cubicBezTo>
                    <a:pt x="1546" y="16779"/>
                    <a:pt x="1824" y="17900"/>
                    <a:pt x="2303" y="18849"/>
                  </a:cubicBezTo>
                  <a:cubicBezTo>
                    <a:pt x="2874" y="19948"/>
                    <a:pt x="3709" y="20681"/>
                    <a:pt x="4620" y="21091"/>
                  </a:cubicBezTo>
                  <a:cubicBezTo>
                    <a:pt x="5547" y="21500"/>
                    <a:pt x="6552" y="21522"/>
                    <a:pt x="7510" y="21350"/>
                  </a:cubicBezTo>
                  <a:cubicBezTo>
                    <a:pt x="8483" y="21177"/>
                    <a:pt x="9425" y="20832"/>
                    <a:pt x="10383" y="20487"/>
                  </a:cubicBezTo>
                  <a:cubicBezTo>
                    <a:pt x="11480" y="20099"/>
                    <a:pt x="12577" y="19841"/>
                    <a:pt x="13690" y="19560"/>
                  </a:cubicBezTo>
                  <a:cubicBezTo>
                    <a:pt x="14787" y="19280"/>
                    <a:pt x="15884" y="19000"/>
                    <a:pt x="16965" y="18547"/>
                  </a:cubicBezTo>
                  <a:cubicBezTo>
                    <a:pt x="17908" y="18159"/>
                    <a:pt x="18835" y="17620"/>
                    <a:pt x="19623" y="16823"/>
                  </a:cubicBezTo>
                  <a:cubicBezTo>
                    <a:pt x="20349" y="16090"/>
                    <a:pt x="20936" y="15076"/>
                    <a:pt x="21199" y="13869"/>
                  </a:cubicBezTo>
                  <a:cubicBezTo>
                    <a:pt x="21446" y="12662"/>
                    <a:pt x="21384" y="11369"/>
                    <a:pt x="21075" y="10205"/>
                  </a:cubicBezTo>
                  <a:cubicBezTo>
                    <a:pt x="20426" y="7769"/>
                    <a:pt x="18881" y="5915"/>
                    <a:pt x="17336" y="4600"/>
                  </a:cubicBezTo>
                  <a:cubicBezTo>
                    <a:pt x="16873" y="4212"/>
                    <a:pt x="16425" y="3867"/>
                    <a:pt x="15976" y="3565"/>
                  </a:cubicBezTo>
                  <a:cubicBezTo>
                    <a:pt x="15915" y="3522"/>
                    <a:pt x="15853" y="3651"/>
                    <a:pt x="15915" y="3694"/>
                  </a:cubicBezTo>
                  <a:cubicBezTo>
                    <a:pt x="17614" y="4837"/>
                    <a:pt x="19298" y="6389"/>
                    <a:pt x="20349" y="8609"/>
                  </a:cubicBezTo>
                  <a:cubicBezTo>
                    <a:pt x="20859" y="9666"/>
                    <a:pt x="21199" y="10873"/>
                    <a:pt x="21214" y="12123"/>
                  </a:cubicBezTo>
                  <a:cubicBezTo>
                    <a:pt x="21245" y="13373"/>
                    <a:pt x="20952" y="14602"/>
                    <a:pt x="20380" y="15572"/>
                  </a:cubicBezTo>
                  <a:cubicBezTo>
                    <a:pt x="19793" y="16564"/>
                    <a:pt x="18974" y="17254"/>
                    <a:pt x="18124" y="17750"/>
                  </a:cubicBezTo>
                  <a:cubicBezTo>
                    <a:pt x="17151" y="18332"/>
                    <a:pt x="16131" y="18698"/>
                    <a:pt x="15096" y="19000"/>
                  </a:cubicBezTo>
                  <a:cubicBezTo>
                    <a:pt x="13999" y="19323"/>
                    <a:pt x="12902" y="19560"/>
                    <a:pt x="11805" y="19862"/>
                  </a:cubicBezTo>
                  <a:cubicBezTo>
                    <a:pt x="10831" y="20142"/>
                    <a:pt x="9873" y="20509"/>
                    <a:pt x="8900" y="20811"/>
                  </a:cubicBezTo>
                  <a:cubicBezTo>
                    <a:pt x="7958" y="21112"/>
                    <a:pt x="7000" y="21328"/>
                    <a:pt x="6026" y="21263"/>
                  </a:cubicBezTo>
                  <a:cubicBezTo>
                    <a:pt x="5037" y="21199"/>
                    <a:pt x="4049" y="20768"/>
                    <a:pt x="3245" y="19948"/>
                  </a:cubicBezTo>
                  <a:cubicBezTo>
                    <a:pt x="2519" y="19215"/>
                    <a:pt x="2055" y="18138"/>
                    <a:pt x="1716" y="16995"/>
                  </a:cubicBezTo>
                  <a:cubicBezTo>
                    <a:pt x="1561" y="16478"/>
                    <a:pt x="1437" y="15960"/>
                    <a:pt x="1283" y="15443"/>
                  </a:cubicBezTo>
                  <a:cubicBezTo>
                    <a:pt x="1082" y="14710"/>
                    <a:pt x="897" y="13956"/>
                    <a:pt x="727" y="13201"/>
                  </a:cubicBezTo>
                  <a:cubicBezTo>
                    <a:pt x="217" y="10808"/>
                    <a:pt x="-92" y="8243"/>
                    <a:pt x="186" y="5742"/>
                  </a:cubicBezTo>
                  <a:cubicBezTo>
                    <a:pt x="294" y="4772"/>
                    <a:pt x="510" y="3845"/>
                    <a:pt x="866" y="3005"/>
                  </a:cubicBezTo>
                  <a:cubicBezTo>
                    <a:pt x="1252" y="2099"/>
                    <a:pt x="1808" y="1366"/>
                    <a:pt x="2488" y="892"/>
                  </a:cubicBezTo>
                  <a:cubicBezTo>
                    <a:pt x="3322" y="310"/>
                    <a:pt x="4280" y="138"/>
                    <a:pt x="5207" y="159"/>
                  </a:cubicBezTo>
                  <a:cubicBezTo>
                    <a:pt x="6243" y="181"/>
                    <a:pt x="7262" y="418"/>
                    <a:pt x="8267" y="676"/>
                  </a:cubicBezTo>
                  <a:cubicBezTo>
                    <a:pt x="10352" y="1215"/>
                    <a:pt x="12438" y="1776"/>
                    <a:pt x="14447" y="2832"/>
                  </a:cubicBezTo>
                  <a:cubicBezTo>
                    <a:pt x="14941" y="3091"/>
                    <a:pt x="15420" y="3371"/>
                    <a:pt x="15899" y="3694"/>
                  </a:cubicBezTo>
                  <a:cubicBezTo>
                    <a:pt x="15976" y="3738"/>
                    <a:pt x="16038" y="3608"/>
                    <a:pt x="15976" y="3565"/>
                  </a:cubicBezTo>
                  <a:close/>
                </a:path>
              </a:pathLst>
            </a:custGeom>
            <a:grpFill/>
            <a:ln w="12700">
              <a:miter lim="400000"/>
            </a:ln>
          </p:spPr>
          <p:txBody>
            <a:bodyPr lIns="28575" tIns="28575" rIns="28575" bIns="28575" anchor="ctr"/>
            <a:lstStyle/>
            <a:p>
              <a:pPr>
                <a:defRPr sz="3000">
                  <a:solidFill>
                    <a:srgbClr val="FFFFFF"/>
                  </a:solidFill>
                </a:defRPr>
              </a:pPr>
              <a:endParaRPr sz="2250"/>
            </a:p>
          </p:txBody>
        </p:sp>
        <p:sp>
          <p:nvSpPr>
            <p:cNvPr id="46" name="Shape">
              <a:extLst>
                <a:ext uri="{FF2B5EF4-FFF2-40B4-BE49-F238E27FC236}">
                  <a16:creationId xmlns:a16="http://schemas.microsoft.com/office/drawing/2014/main" id="{2ED078AA-8D79-4C2C-B712-500AA5F14340}"/>
                </a:ext>
              </a:extLst>
            </p:cNvPr>
            <p:cNvSpPr/>
            <p:nvPr/>
          </p:nvSpPr>
          <p:spPr>
            <a:xfrm>
              <a:off x="7120786" y="5753365"/>
              <a:ext cx="457502" cy="318539"/>
            </a:xfrm>
            <a:custGeom>
              <a:avLst/>
              <a:gdLst/>
              <a:ahLst/>
              <a:cxnLst>
                <a:cxn ang="0">
                  <a:pos x="wd2" y="hd2"/>
                </a:cxn>
                <a:cxn ang="5400000">
                  <a:pos x="wd2" y="hd2"/>
                </a:cxn>
                <a:cxn ang="10800000">
                  <a:pos x="wd2" y="hd2"/>
                </a:cxn>
                <a:cxn ang="16200000">
                  <a:pos x="wd2" y="hd2"/>
                </a:cxn>
              </a:cxnLst>
              <a:rect l="0" t="0" r="r" b="b"/>
              <a:pathLst>
                <a:path w="21016" h="20350" extrusionOk="0">
                  <a:moveTo>
                    <a:pt x="14915" y="1411"/>
                  </a:moveTo>
                  <a:cubicBezTo>
                    <a:pt x="12858" y="552"/>
                    <a:pt x="10698" y="266"/>
                    <a:pt x="8538" y="123"/>
                  </a:cubicBezTo>
                  <a:cubicBezTo>
                    <a:pt x="6481" y="-20"/>
                    <a:pt x="3909" y="-306"/>
                    <a:pt x="2161" y="1124"/>
                  </a:cubicBezTo>
                  <a:cubicBezTo>
                    <a:pt x="-205" y="2841"/>
                    <a:pt x="-205" y="6560"/>
                    <a:pt x="207" y="9135"/>
                  </a:cubicBezTo>
                  <a:cubicBezTo>
                    <a:pt x="515" y="11424"/>
                    <a:pt x="1235" y="13570"/>
                    <a:pt x="2058" y="15715"/>
                  </a:cubicBezTo>
                  <a:cubicBezTo>
                    <a:pt x="2675" y="17146"/>
                    <a:pt x="3190" y="18862"/>
                    <a:pt x="4526" y="19721"/>
                  </a:cubicBezTo>
                  <a:cubicBezTo>
                    <a:pt x="6995" y="21294"/>
                    <a:pt x="9464" y="19578"/>
                    <a:pt x="11726" y="18290"/>
                  </a:cubicBezTo>
                  <a:cubicBezTo>
                    <a:pt x="13269" y="17432"/>
                    <a:pt x="14915" y="16860"/>
                    <a:pt x="16458" y="16001"/>
                  </a:cubicBezTo>
                  <a:cubicBezTo>
                    <a:pt x="18001" y="15143"/>
                    <a:pt x="19441" y="13999"/>
                    <a:pt x="20263" y="12568"/>
                  </a:cubicBezTo>
                  <a:cubicBezTo>
                    <a:pt x="21395" y="10565"/>
                    <a:pt x="21189" y="7991"/>
                    <a:pt x="20058" y="5988"/>
                  </a:cubicBezTo>
                  <a:cubicBezTo>
                    <a:pt x="18926" y="3842"/>
                    <a:pt x="17075" y="2412"/>
                    <a:pt x="14915" y="1411"/>
                  </a:cubicBezTo>
                  <a:close/>
                </a:path>
              </a:pathLst>
            </a:custGeom>
            <a:grpFill/>
            <a:ln w="12700">
              <a:miter lim="400000"/>
            </a:ln>
          </p:spPr>
          <p:txBody>
            <a:bodyPr lIns="28575" tIns="28575" rIns="28575" bIns="28575" anchor="ctr"/>
            <a:lstStyle/>
            <a:p>
              <a:pPr>
                <a:defRPr sz="3000">
                  <a:solidFill>
                    <a:srgbClr val="FFFFFF"/>
                  </a:solidFill>
                </a:defRPr>
              </a:pPr>
              <a:endParaRPr sz="2250"/>
            </a:p>
          </p:txBody>
        </p:sp>
        <p:sp>
          <p:nvSpPr>
            <p:cNvPr id="47" name="Circle">
              <a:extLst>
                <a:ext uri="{FF2B5EF4-FFF2-40B4-BE49-F238E27FC236}">
                  <a16:creationId xmlns:a16="http://schemas.microsoft.com/office/drawing/2014/main" id="{742EBE54-76E6-4DB5-8BAD-BDF62DEEA7BC}"/>
                </a:ext>
              </a:extLst>
            </p:cNvPr>
            <p:cNvSpPr/>
            <p:nvPr/>
          </p:nvSpPr>
          <p:spPr>
            <a:xfrm>
              <a:off x="5105644" y="3671048"/>
              <a:ext cx="1303131" cy="1303129"/>
            </a:xfrm>
            <a:prstGeom prst="ellipse">
              <a:avLst/>
            </a:prstGeom>
            <a:solidFill>
              <a:schemeClr val="bg1"/>
            </a:solidFill>
            <a:ln w="12700">
              <a:solidFill>
                <a:schemeClr val="tx1"/>
              </a:solidFill>
              <a:miter lim="400000"/>
            </a:ln>
            <a:effectLst>
              <a:outerShdw blurRad="139700" dist="38100" dir="2700000" sx="102000" sy="102000" algn="tl" rotWithShape="0">
                <a:prstClr val="black">
                  <a:alpha val="27000"/>
                </a:prstClr>
              </a:outerShdw>
            </a:effectLst>
          </p:spPr>
          <p:txBody>
            <a:bodyPr lIns="28575" tIns="28575" rIns="28575" bIns="28575" anchor="ctr"/>
            <a:lstStyle/>
            <a:p>
              <a:pPr>
                <a:defRPr sz="3000">
                  <a:solidFill>
                    <a:srgbClr val="FFFFFF"/>
                  </a:solidFill>
                </a:defRPr>
              </a:pPr>
              <a:endParaRPr sz="2250"/>
            </a:p>
          </p:txBody>
        </p:sp>
        <p:grpSp>
          <p:nvGrpSpPr>
            <p:cNvPr id="48" name="Group 23">
              <a:extLst>
                <a:ext uri="{FF2B5EF4-FFF2-40B4-BE49-F238E27FC236}">
                  <a16:creationId xmlns:a16="http://schemas.microsoft.com/office/drawing/2014/main" id="{948F731A-D201-4BEA-B5A9-A63FA90740BC}"/>
                </a:ext>
              </a:extLst>
            </p:cNvPr>
            <p:cNvGrpSpPr/>
            <p:nvPr/>
          </p:nvGrpSpPr>
          <p:grpSpPr>
            <a:xfrm>
              <a:off x="6517373" y="4226244"/>
              <a:ext cx="1642187" cy="1256271"/>
              <a:chOff x="8975036" y="1395108"/>
              <a:chExt cx="2669606" cy="1454959"/>
            </a:xfrm>
            <a:grpFill/>
          </p:grpSpPr>
          <p:sp>
            <p:nvSpPr>
              <p:cNvPr id="49" name="TextBox 24">
                <a:extLst>
                  <a:ext uri="{FF2B5EF4-FFF2-40B4-BE49-F238E27FC236}">
                    <a16:creationId xmlns:a16="http://schemas.microsoft.com/office/drawing/2014/main" id="{A4A5699E-339C-4193-B64A-A5FAA68F6750}"/>
                  </a:ext>
                </a:extLst>
              </p:cNvPr>
              <p:cNvSpPr txBox="1"/>
              <p:nvPr/>
            </p:nvSpPr>
            <p:spPr>
              <a:xfrm>
                <a:off x="9074091" y="1395108"/>
                <a:ext cx="2218393" cy="819843"/>
              </a:xfrm>
              <a:prstGeom prst="rect">
                <a:avLst/>
              </a:prstGeom>
              <a:grpFill/>
            </p:spPr>
            <p:txBody>
              <a:bodyPr wrap="square" lIns="0" rIns="0" rtlCol="0" anchor="b">
                <a:spAutoFit/>
              </a:bodyPr>
              <a:lstStyle/>
              <a:p>
                <a:r>
                  <a:rPr lang="tr-TR" sz="2000" b="1" noProof="1"/>
                  <a:t>Hukuki Yaptırım</a:t>
                </a:r>
                <a:endParaRPr lang="en-US" sz="2000" b="1" noProof="1"/>
              </a:p>
            </p:txBody>
          </p:sp>
          <p:sp>
            <p:nvSpPr>
              <p:cNvPr id="50" name="TextBox 25">
                <a:extLst>
                  <a:ext uri="{FF2B5EF4-FFF2-40B4-BE49-F238E27FC236}">
                    <a16:creationId xmlns:a16="http://schemas.microsoft.com/office/drawing/2014/main" id="{5CBDD692-6B2C-4C92-8B52-053BA87F6F32}"/>
                  </a:ext>
                </a:extLst>
              </p:cNvPr>
              <p:cNvSpPr txBox="1"/>
              <p:nvPr/>
            </p:nvSpPr>
            <p:spPr>
              <a:xfrm>
                <a:off x="8975036" y="2172806"/>
                <a:ext cx="2669606" cy="677261"/>
              </a:xfrm>
              <a:prstGeom prst="rect">
                <a:avLst/>
              </a:prstGeom>
              <a:grpFill/>
            </p:spPr>
            <p:txBody>
              <a:bodyPr wrap="square" lIns="0" rIns="0" rtlCol="0" anchor="t">
                <a:spAutoFit/>
              </a:bodyPr>
              <a:lstStyle/>
              <a:p>
                <a:r>
                  <a:rPr lang="tr-TR" sz="1600" noProof="1">
                    <a:solidFill>
                      <a:schemeClr val="tx1"/>
                    </a:solidFill>
                  </a:rPr>
                  <a:t>Maddi ve manevi tazminat talebi</a:t>
                </a:r>
                <a:endParaRPr lang="en-US" sz="1600" noProof="1">
                  <a:solidFill>
                    <a:schemeClr val="tx1"/>
                  </a:solidFill>
                </a:endParaRPr>
              </a:p>
            </p:txBody>
          </p:sp>
        </p:grpSp>
      </p:grpSp>
      <p:pic>
        <p:nvPicPr>
          <p:cNvPr id="53" name="Grafik 52" descr="Tokmak">
            <a:extLst>
              <a:ext uri="{FF2B5EF4-FFF2-40B4-BE49-F238E27FC236}">
                <a16:creationId xmlns:a16="http://schemas.microsoft.com/office/drawing/2014/main" id="{DCCE2CFC-F8EC-415A-825E-5BAEF494B7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09361" y="3845384"/>
            <a:ext cx="914400" cy="914400"/>
          </a:xfrm>
          <a:prstGeom prst="rect">
            <a:avLst/>
          </a:prstGeom>
        </p:spPr>
      </p:pic>
    </p:spTree>
    <p:extLst>
      <p:ext uri="{BB962C8B-B14F-4D97-AF65-F5344CB8AC3E}">
        <p14:creationId xmlns:p14="http://schemas.microsoft.com/office/powerpoint/2010/main" val="2170887664"/>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78D63724-7010-4116-BA9B-AC2FCBF18BCA}"/>
              </a:ext>
            </a:extLst>
          </p:cNvPr>
          <p:cNvGrpSpPr/>
          <p:nvPr/>
        </p:nvGrpSpPr>
        <p:grpSpPr>
          <a:xfrm>
            <a:off x="609837" y="1716130"/>
            <a:ext cx="2683348" cy="885280"/>
            <a:chOff x="192336" y="1419179"/>
            <a:chExt cx="3069894" cy="514505"/>
          </a:xfrm>
        </p:grpSpPr>
        <p:sp>
          <p:nvSpPr>
            <p:cNvPr id="102" name="TextBox 101">
              <a:extLst>
                <a:ext uri="{FF2B5EF4-FFF2-40B4-BE49-F238E27FC236}">
                  <a16:creationId xmlns:a16="http://schemas.microsoft.com/office/drawing/2014/main" id="{0D2D51CD-A1DC-4A09-B914-CF505A9F1C4F}"/>
                </a:ext>
              </a:extLst>
            </p:cNvPr>
            <p:cNvSpPr txBox="1"/>
            <p:nvPr/>
          </p:nvSpPr>
          <p:spPr>
            <a:xfrm>
              <a:off x="192336" y="1419179"/>
              <a:ext cx="3069894" cy="196760"/>
            </a:xfrm>
            <a:prstGeom prst="rect">
              <a:avLst/>
            </a:prstGeom>
            <a:noFill/>
          </p:spPr>
          <p:txBody>
            <a:bodyPr wrap="square" lIns="0" rIns="0" rtlCol="0" anchor="b">
              <a:spAutoFit/>
            </a:bodyPr>
            <a:lstStyle/>
            <a:p>
              <a:pPr algn="r"/>
              <a:r>
                <a:rPr lang="tr-TR" sz="1600" b="1" cap="all" noProof="1">
                  <a:solidFill>
                    <a:srgbClr val="EC0A40"/>
                  </a:solidFill>
                </a:rPr>
                <a:t>5.000 TL- 100.000 TL arası</a:t>
              </a:r>
              <a:endParaRPr lang="en-US" sz="1600" b="1" cap="all" noProof="1">
                <a:solidFill>
                  <a:srgbClr val="EC0A40"/>
                </a:solidFill>
              </a:endParaRPr>
            </a:p>
          </p:txBody>
        </p:sp>
        <p:sp>
          <p:nvSpPr>
            <p:cNvPr id="103" name="TextBox 102">
              <a:extLst>
                <a:ext uri="{FF2B5EF4-FFF2-40B4-BE49-F238E27FC236}">
                  <a16:creationId xmlns:a16="http://schemas.microsoft.com/office/drawing/2014/main" id="{32B7553E-FD7F-40EF-95D1-87F78837EC38}"/>
                </a:ext>
              </a:extLst>
            </p:cNvPr>
            <p:cNvSpPr txBox="1"/>
            <p:nvPr/>
          </p:nvSpPr>
          <p:spPr>
            <a:xfrm>
              <a:off x="235233" y="1593826"/>
              <a:ext cx="2929294" cy="339858"/>
            </a:xfrm>
            <a:prstGeom prst="rect">
              <a:avLst/>
            </a:prstGeom>
            <a:noFill/>
          </p:spPr>
          <p:txBody>
            <a:bodyPr wrap="square" lIns="0" rIns="0" rtlCol="0" anchor="t">
              <a:spAutoFit/>
            </a:bodyPr>
            <a:lstStyle/>
            <a:p>
              <a:r>
                <a:rPr lang="tr-TR" sz="1600" noProof="1">
                  <a:solidFill>
                    <a:schemeClr val="tx1"/>
                  </a:solidFill>
                </a:rPr>
                <a:t>Aydınlatma Yükümlülüğünü yerine getirmeme</a:t>
              </a:r>
              <a:endParaRPr lang="en-US" sz="1600" noProof="1">
                <a:solidFill>
                  <a:schemeClr val="tx1"/>
                </a:solidFill>
              </a:endParaRPr>
            </a:p>
          </p:txBody>
        </p:sp>
      </p:grpSp>
      <p:grpSp>
        <p:nvGrpSpPr>
          <p:cNvPr id="5" name="Grup 4">
            <a:extLst>
              <a:ext uri="{FF2B5EF4-FFF2-40B4-BE49-F238E27FC236}">
                <a16:creationId xmlns:a16="http://schemas.microsoft.com/office/drawing/2014/main" id="{2DB516C9-9E2B-4A29-A15B-E4781E77AA73}"/>
              </a:ext>
            </a:extLst>
          </p:cNvPr>
          <p:cNvGrpSpPr/>
          <p:nvPr/>
        </p:nvGrpSpPr>
        <p:grpSpPr>
          <a:xfrm>
            <a:off x="3021488" y="2339091"/>
            <a:ext cx="2683348" cy="2681079"/>
            <a:chOff x="3246366" y="2237489"/>
            <a:chExt cx="2651270" cy="2708091"/>
          </a:xfrm>
        </p:grpSpPr>
        <p:sp>
          <p:nvSpPr>
            <p:cNvPr id="34" name="Shape">
              <a:extLst>
                <a:ext uri="{FF2B5EF4-FFF2-40B4-BE49-F238E27FC236}">
                  <a16:creationId xmlns:a16="http://schemas.microsoft.com/office/drawing/2014/main" id="{740F1982-A160-4793-9DB0-9008F192872E}"/>
                </a:ext>
              </a:extLst>
            </p:cNvPr>
            <p:cNvSpPr/>
            <p:nvPr/>
          </p:nvSpPr>
          <p:spPr>
            <a:xfrm>
              <a:off x="4008300" y="3025251"/>
              <a:ext cx="1151941" cy="3370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5793"/>
                  </a:lnTo>
                  <a:cubicBezTo>
                    <a:pt x="0" y="2565"/>
                    <a:pt x="751" y="0"/>
                    <a:pt x="1695" y="0"/>
                  </a:cubicBezTo>
                  <a:lnTo>
                    <a:pt x="6490" y="0"/>
                  </a:lnTo>
                  <a:cubicBezTo>
                    <a:pt x="6950" y="0"/>
                    <a:pt x="7386" y="579"/>
                    <a:pt x="7700" y="1738"/>
                  </a:cubicBezTo>
                  <a:lnTo>
                    <a:pt x="8427" y="4221"/>
                  </a:lnTo>
                  <a:cubicBezTo>
                    <a:pt x="8742" y="5297"/>
                    <a:pt x="9178" y="5959"/>
                    <a:pt x="9638" y="5959"/>
                  </a:cubicBezTo>
                  <a:lnTo>
                    <a:pt x="19905" y="5959"/>
                  </a:lnTo>
                  <a:cubicBezTo>
                    <a:pt x="20849" y="5959"/>
                    <a:pt x="21600" y="8524"/>
                    <a:pt x="21600" y="11752"/>
                  </a:cubicBezTo>
                  <a:lnTo>
                    <a:pt x="21600" y="21600"/>
                  </a:lnTo>
                  <a:lnTo>
                    <a:pt x="0" y="21600"/>
                  </a:lnTo>
                  <a:close/>
                </a:path>
              </a:pathLst>
            </a:custGeom>
            <a:solidFill>
              <a:schemeClr val="bg2">
                <a:lumMod val="75000"/>
              </a:schemeClr>
            </a:solidFill>
            <a:ln w="12700">
              <a:miter lim="400000"/>
            </a:ln>
          </p:spPr>
          <p:txBody>
            <a:bodyPr lIns="28575" tIns="28575" rIns="28575" bIns="28575" anchor="ctr"/>
            <a:lstStyle/>
            <a:p>
              <a:pPr>
                <a:defRPr sz="3000">
                  <a:solidFill>
                    <a:srgbClr val="FFFFFF"/>
                  </a:solidFill>
                </a:defRPr>
              </a:pPr>
              <a:endParaRPr sz="2250"/>
            </a:p>
          </p:txBody>
        </p:sp>
        <p:sp>
          <p:nvSpPr>
            <p:cNvPr id="38" name="Shape">
              <a:extLst>
                <a:ext uri="{FF2B5EF4-FFF2-40B4-BE49-F238E27FC236}">
                  <a16:creationId xmlns:a16="http://schemas.microsoft.com/office/drawing/2014/main" id="{EFA3A309-5F10-48B5-9514-1ADF16BAC53E}"/>
                </a:ext>
              </a:extLst>
            </p:cNvPr>
            <p:cNvSpPr/>
            <p:nvPr/>
          </p:nvSpPr>
          <p:spPr>
            <a:xfrm>
              <a:off x="5377196" y="4290835"/>
              <a:ext cx="520440" cy="654745"/>
            </a:xfrm>
            <a:custGeom>
              <a:avLst/>
              <a:gdLst/>
              <a:ahLst/>
              <a:cxnLst>
                <a:cxn ang="0">
                  <a:pos x="wd2" y="hd2"/>
                </a:cxn>
                <a:cxn ang="5400000">
                  <a:pos x="wd2" y="hd2"/>
                </a:cxn>
                <a:cxn ang="10800000">
                  <a:pos x="wd2" y="hd2"/>
                </a:cxn>
                <a:cxn ang="16200000">
                  <a:pos x="wd2" y="hd2"/>
                </a:cxn>
              </a:cxnLst>
              <a:rect l="0" t="0" r="r" b="b"/>
              <a:pathLst>
                <a:path w="21600" h="21600" extrusionOk="0">
                  <a:moveTo>
                    <a:pt x="14686" y="0"/>
                  </a:moveTo>
                  <a:lnTo>
                    <a:pt x="2841" y="0"/>
                  </a:lnTo>
                  <a:cubicBezTo>
                    <a:pt x="1286" y="0"/>
                    <a:pt x="0" y="1022"/>
                    <a:pt x="0" y="2258"/>
                  </a:cubicBezTo>
                  <a:lnTo>
                    <a:pt x="0" y="19342"/>
                  </a:lnTo>
                  <a:cubicBezTo>
                    <a:pt x="0" y="20578"/>
                    <a:pt x="1286" y="21600"/>
                    <a:pt x="2841" y="21600"/>
                  </a:cubicBezTo>
                  <a:lnTo>
                    <a:pt x="18759" y="21600"/>
                  </a:lnTo>
                  <a:cubicBezTo>
                    <a:pt x="20314" y="21600"/>
                    <a:pt x="21600" y="20578"/>
                    <a:pt x="21600" y="19342"/>
                  </a:cubicBezTo>
                  <a:lnTo>
                    <a:pt x="21600" y="5453"/>
                  </a:lnTo>
                  <a:lnTo>
                    <a:pt x="14686" y="0"/>
                  </a:lnTo>
                  <a:close/>
                </a:path>
              </a:pathLst>
            </a:custGeom>
            <a:solidFill>
              <a:srgbClr val="EC0A40"/>
            </a:solidFill>
            <a:ln w="12700">
              <a:miter lim="400000"/>
            </a:ln>
          </p:spPr>
          <p:txBody>
            <a:bodyPr lIns="28575" tIns="28575" rIns="28575" bIns="28575" anchor="ctr"/>
            <a:lstStyle/>
            <a:p>
              <a:pPr>
                <a:defRPr sz="3000">
                  <a:solidFill>
                    <a:srgbClr val="FFFFFF"/>
                  </a:solidFill>
                </a:defRPr>
              </a:pPr>
              <a:endParaRPr sz="2250"/>
            </a:p>
          </p:txBody>
        </p:sp>
        <p:sp>
          <p:nvSpPr>
            <p:cNvPr id="39" name="Shape">
              <a:extLst>
                <a:ext uri="{FF2B5EF4-FFF2-40B4-BE49-F238E27FC236}">
                  <a16:creationId xmlns:a16="http://schemas.microsoft.com/office/drawing/2014/main" id="{4EFB73A3-2D9B-4751-BD39-FAB31834EEB3}"/>
                </a:ext>
              </a:extLst>
            </p:cNvPr>
            <p:cNvSpPr/>
            <p:nvPr/>
          </p:nvSpPr>
          <p:spPr>
            <a:xfrm>
              <a:off x="5732333" y="4290833"/>
              <a:ext cx="165303" cy="165303"/>
            </a:xfrm>
            <a:custGeom>
              <a:avLst/>
              <a:gdLst/>
              <a:ahLst/>
              <a:cxnLst>
                <a:cxn ang="0">
                  <a:pos x="wd2" y="hd2"/>
                </a:cxn>
                <a:cxn ang="5400000">
                  <a:pos x="wd2" y="hd2"/>
                </a:cxn>
                <a:cxn ang="10800000">
                  <a:pos x="wd2" y="hd2"/>
                </a:cxn>
                <a:cxn ang="16200000">
                  <a:pos x="wd2" y="hd2"/>
                </a:cxn>
              </a:cxnLst>
              <a:rect l="0" t="0" r="r" b="b"/>
              <a:pathLst>
                <a:path w="21600" h="21600" extrusionOk="0">
                  <a:moveTo>
                    <a:pt x="0" y="12656"/>
                  </a:moveTo>
                  <a:lnTo>
                    <a:pt x="0" y="0"/>
                  </a:lnTo>
                  <a:lnTo>
                    <a:pt x="21600" y="21600"/>
                  </a:lnTo>
                  <a:lnTo>
                    <a:pt x="8944" y="21600"/>
                  </a:lnTo>
                  <a:cubicBezTo>
                    <a:pt x="4050" y="21431"/>
                    <a:pt x="0" y="17550"/>
                    <a:pt x="0" y="12656"/>
                  </a:cubicBez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250"/>
            </a:p>
          </p:txBody>
        </p:sp>
        <p:sp>
          <p:nvSpPr>
            <p:cNvPr id="42" name="Shape">
              <a:extLst>
                <a:ext uri="{FF2B5EF4-FFF2-40B4-BE49-F238E27FC236}">
                  <a16:creationId xmlns:a16="http://schemas.microsoft.com/office/drawing/2014/main" id="{B2262B0F-343E-4E1E-B783-6CEB44DD872A}"/>
                </a:ext>
              </a:extLst>
            </p:cNvPr>
            <p:cNvSpPr/>
            <p:nvPr/>
          </p:nvSpPr>
          <p:spPr>
            <a:xfrm>
              <a:off x="5377196" y="2237490"/>
              <a:ext cx="520440" cy="654745"/>
            </a:xfrm>
            <a:custGeom>
              <a:avLst/>
              <a:gdLst/>
              <a:ahLst/>
              <a:cxnLst>
                <a:cxn ang="0">
                  <a:pos x="wd2" y="hd2"/>
                </a:cxn>
                <a:cxn ang="5400000">
                  <a:pos x="wd2" y="hd2"/>
                </a:cxn>
                <a:cxn ang="10800000">
                  <a:pos x="wd2" y="hd2"/>
                </a:cxn>
                <a:cxn ang="16200000">
                  <a:pos x="wd2" y="hd2"/>
                </a:cxn>
              </a:cxnLst>
              <a:rect l="0" t="0" r="r" b="b"/>
              <a:pathLst>
                <a:path w="21600" h="21600" extrusionOk="0">
                  <a:moveTo>
                    <a:pt x="14686" y="0"/>
                  </a:moveTo>
                  <a:lnTo>
                    <a:pt x="2841" y="0"/>
                  </a:lnTo>
                  <a:cubicBezTo>
                    <a:pt x="1286" y="0"/>
                    <a:pt x="0" y="1022"/>
                    <a:pt x="0" y="2258"/>
                  </a:cubicBezTo>
                  <a:lnTo>
                    <a:pt x="0" y="19342"/>
                  </a:lnTo>
                  <a:cubicBezTo>
                    <a:pt x="0" y="20578"/>
                    <a:pt x="1286" y="21600"/>
                    <a:pt x="2841" y="21600"/>
                  </a:cubicBezTo>
                  <a:lnTo>
                    <a:pt x="18759" y="21600"/>
                  </a:lnTo>
                  <a:cubicBezTo>
                    <a:pt x="20314" y="21600"/>
                    <a:pt x="21600" y="20578"/>
                    <a:pt x="21600" y="19342"/>
                  </a:cubicBezTo>
                  <a:lnTo>
                    <a:pt x="21600" y="5453"/>
                  </a:lnTo>
                  <a:lnTo>
                    <a:pt x="14686" y="0"/>
                  </a:lnTo>
                  <a:close/>
                </a:path>
              </a:pathLst>
            </a:custGeom>
            <a:solidFill>
              <a:srgbClr val="EC0A40"/>
            </a:solidFill>
            <a:ln w="12700">
              <a:miter lim="400000"/>
            </a:ln>
          </p:spPr>
          <p:txBody>
            <a:bodyPr lIns="28575" tIns="28575" rIns="28575" bIns="28575" anchor="ctr"/>
            <a:lstStyle/>
            <a:p>
              <a:endParaRPr sz="2250">
                <a:solidFill>
                  <a:srgbClr val="FFFFFF"/>
                </a:solidFill>
              </a:endParaRPr>
            </a:p>
          </p:txBody>
        </p:sp>
        <p:sp>
          <p:nvSpPr>
            <p:cNvPr id="73" name="Shape">
              <a:extLst>
                <a:ext uri="{FF2B5EF4-FFF2-40B4-BE49-F238E27FC236}">
                  <a16:creationId xmlns:a16="http://schemas.microsoft.com/office/drawing/2014/main" id="{C572333B-E558-4B42-B27D-A7548752BB79}"/>
                </a:ext>
              </a:extLst>
            </p:cNvPr>
            <p:cNvSpPr/>
            <p:nvPr/>
          </p:nvSpPr>
          <p:spPr>
            <a:xfrm>
              <a:off x="5732333" y="2237489"/>
              <a:ext cx="165303" cy="165303"/>
            </a:xfrm>
            <a:custGeom>
              <a:avLst/>
              <a:gdLst/>
              <a:ahLst/>
              <a:cxnLst>
                <a:cxn ang="0">
                  <a:pos x="wd2" y="hd2"/>
                </a:cxn>
                <a:cxn ang="5400000">
                  <a:pos x="wd2" y="hd2"/>
                </a:cxn>
                <a:cxn ang="10800000">
                  <a:pos x="wd2" y="hd2"/>
                </a:cxn>
                <a:cxn ang="16200000">
                  <a:pos x="wd2" y="hd2"/>
                </a:cxn>
              </a:cxnLst>
              <a:rect l="0" t="0" r="r" b="b"/>
              <a:pathLst>
                <a:path w="21600" h="21600" extrusionOk="0">
                  <a:moveTo>
                    <a:pt x="0" y="12656"/>
                  </a:moveTo>
                  <a:lnTo>
                    <a:pt x="0" y="0"/>
                  </a:lnTo>
                  <a:lnTo>
                    <a:pt x="21600" y="21600"/>
                  </a:lnTo>
                  <a:lnTo>
                    <a:pt x="8944" y="21600"/>
                  </a:lnTo>
                  <a:cubicBezTo>
                    <a:pt x="4050" y="21600"/>
                    <a:pt x="0" y="17550"/>
                    <a:pt x="0" y="12656"/>
                  </a:cubicBezTo>
                  <a:close/>
                </a:path>
              </a:pathLst>
            </a:custGeom>
            <a:solidFill>
              <a:srgbClr val="DF361F"/>
            </a:solidFill>
            <a:ln w="12700">
              <a:miter lim="400000"/>
            </a:ln>
          </p:spPr>
          <p:txBody>
            <a:bodyPr lIns="28575" tIns="28575" rIns="28575" bIns="28575" anchor="ctr"/>
            <a:lstStyle/>
            <a:p>
              <a:endParaRPr sz="2250">
                <a:solidFill>
                  <a:srgbClr val="FFFFFF"/>
                </a:solidFill>
              </a:endParaRPr>
            </a:p>
          </p:txBody>
        </p:sp>
        <p:sp>
          <p:nvSpPr>
            <p:cNvPr id="74" name="Shape">
              <a:extLst>
                <a:ext uri="{FF2B5EF4-FFF2-40B4-BE49-F238E27FC236}">
                  <a16:creationId xmlns:a16="http://schemas.microsoft.com/office/drawing/2014/main" id="{98FABA69-A315-49B7-9CD9-3FB653E1AC04}"/>
                </a:ext>
              </a:extLst>
            </p:cNvPr>
            <p:cNvSpPr/>
            <p:nvPr/>
          </p:nvSpPr>
          <p:spPr>
            <a:xfrm>
              <a:off x="3246366" y="4290835"/>
              <a:ext cx="520440" cy="654745"/>
            </a:xfrm>
            <a:custGeom>
              <a:avLst/>
              <a:gdLst/>
              <a:ahLst/>
              <a:cxnLst>
                <a:cxn ang="0">
                  <a:pos x="wd2" y="hd2"/>
                </a:cxn>
                <a:cxn ang="5400000">
                  <a:pos x="wd2" y="hd2"/>
                </a:cxn>
                <a:cxn ang="10800000">
                  <a:pos x="wd2" y="hd2"/>
                </a:cxn>
                <a:cxn ang="16200000">
                  <a:pos x="wd2" y="hd2"/>
                </a:cxn>
              </a:cxnLst>
              <a:rect l="0" t="0" r="r" b="b"/>
              <a:pathLst>
                <a:path w="21600" h="21600" extrusionOk="0">
                  <a:moveTo>
                    <a:pt x="14739" y="0"/>
                  </a:moveTo>
                  <a:lnTo>
                    <a:pt x="2841" y="0"/>
                  </a:lnTo>
                  <a:cubicBezTo>
                    <a:pt x="1286" y="0"/>
                    <a:pt x="0" y="1022"/>
                    <a:pt x="0" y="2258"/>
                  </a:cubicBezTo>
                  <a:lnTo>
                    <a:pt x="0" y="19342"/>
                  </a:lnTo>
                  <a:cubicBezTo>
                    <a:pt x="0" y="20578"/>
                    <a:pt x="1286" y="21600"/>
                    <a:pt x="2841" y="21600"/>
                  </a:cubicBezTo>
                  <a:lnTo>
                    <a:pt x="18759" y="21600"/>
                  </a:lnTo>
                  <a:cubicBezTo>
                    <a:pt x="20314" y="21600"/>
                    <a:pt x="21600" y="20578"/>
                    <a:pt x="21600" y="19342"/>
                  </a:cubicBezTo>
                  <a:lnTo>
                    <a:pt x="21600" y="5453"/>
                  </a:lnTo>
                  <a:lnTo>
                    <a:pt x="14739" y="0"/>
                  </a:lnTo>
                  <a:close/>
                </a:path>
              </a:pathLst>
            </a:custGeom>
            <a:solidFill>
              <a:srgbClr val="EC0A40"/>
            </a:solidFill>
            <a:ln w="12700">
              <a:miter lim="400000"/>
            </a:ln>
          </p:spPr>
          <p:txBody>
            <a:bodyPr lIns="28575" tIns="28575" rIns="28575" bIns="28575" anchor="ctr"/>
            <a:lstStyle/>
            <a:p>
              <a:pPr>
                <a:defRPr sz="3000">
                  <a:solidFill>
                    <a:srgbClr val="FFFFFF"/>
                  </a:solidFill>
                </a:defRPr>
              </a:pPr>
              <a:endParaRPr sz="2250"/>
            </a:p>
          </p:txBody>
        </p:sp>
        <p:sp>
          <p:nvSpPr>
            <p:cNvPr id="75" name="Shape">
              <a:extLst>
                <a:ext uri="{FF2B5EF4-FFF2-40B4-BE49-F238E27FC236}">
                  <a16:creationId xmlns:a16="http://schemas.microsoft.com/office/drawing/2014/main" id="{6D7EC65D-D84C-4342-89A2-A6D6C33A10E9}"/>
                </a:ext>
              </a:extLst>
            </p:cNvPr>
            <p:cNvSpPr/>
            <p:nvPr/>
          </p:nvSpPr>
          <p:spPr>
            <a:xfrm>
              <a:off x="3601503" y="4290833"/>
              <a:ext cx="165303" cy="165303"/>
            </a:xfrm>
            <a:custGeom>
              <a:avLst/>
              <a:gdLst/>
              <a:ahLst/>
              <a:cxnLst>
                <a:cxn ang="0">
                  <a:pos x="wd2" y="hd2"/>
                </a:cxn>
                <a:cxn ang="5400000">
                  <a:pos x="wd2" y="hd2"/>
                </a:cxn>
                <a:cxn ang="10800000">
                  <a:pos x="wd2" y="hd2"/>
                </a:cxn>
                <a:cxn ang="16200000">
                  <a:pos x="wd2" y="hd2"/>
                </a:cxn>
              </a:cxnLst>
              <a:rect l="0" t="0" r="r" b="b"/>
              <a:pathLst>
                <a:path w="21600" h="21600" extrusionOk="0">
                  <a:moveTo>
                    <a:pt x="0" y="12656"/>
                  </a:moveTo>
                  <a:lnTo>
                    <a:pt x="0" y="0"/>
                  </a:lnTo>
                  <a:lnTo>
                    <a:pt x="21600" y="21600"/>
                  </a:lnTo>
                  <a:lnTo>
                    <a:pt x="8944" y="21600"/>
                  </a:lnTo>
                  <a:cubicBezTo>
                    <a:pt x="4050" y="21431"/>
                    <a:pt x="0" y="17550"/>
                    <a:pt x="0" y="12656"/>
                  </a:cubicBezTo>
                  <a:close/>
                </a:path>
              </a:pathLst>
            </a:custGeom>
            <a:solidFill>
              <a:schemeClr val="accent1">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78" name="Shape">
              <a:extLst>
                <a:ext uri="{FF2B5EF4-FFF2-40B4-BE49-F238E27FC236}">
                  <a16:creationId xmlns:a16="http://schemas.microsoft.com/office/drawing/2014/main" id="{0AF2C8BE-EE68-4870-9B7E-28E9A13D1173}"/>
                </a:ext>
              </a:extLst>
            </p:cNvPr>
            <p:cNvSpPr/>
            <p:nvPr/>
          </p:nvSpPr>
          <p:spPr>
            <a:xfrm>
              <a:off x="3246366" y="2237490"/>
              <a:ext cx="520440" cy="654745"/>
            </a:xfrm>
            <a:custGeom>
              <a:avLst/>
              <a:gdLst/>
              <a:ahLst/>
              <a:cxnLst>
                <a:cxn ang="0">
                  <a:pos x="wd2" y="hd2"/>
                </a:cxn>
                <a:cxn ang="5400000">
                  <a:pos x="wd2" y="hd2"/>
                </a:cxn>
                <a:cxn ang="10800000">
                  <a:pos x="wd2" y="hd2"/>
                </a:cxn>
                <a:cxn ang="16200000">
                  <a:pos x="wd2" y="hd2"/>
                </a:cxn>
              </a:cxnLst>
              <a:rect l="0" t="0" r="r" b="b"/>
              <a:pathLst>
                <a:path w="21600" h="21600" extrusionOk="0">
                  <a:moveTo>
                    <a:pt x="14739" y="0"/>
                  </a:moveTo>
                  <a:lnTo>
                    <a:pt x="2841" y="0"/>
                  </a:lnTo>
                  <a:cubicBezTo>
                    <a:pt x="1286" y="0"/>
                    <a:pt x="0" y="1022"/>
                    <a:pt x="0" y="2258"/>
                  </a:cubicBezTo>
                  <a:lnTo>
                    <a:pt x="0" y="19342"/>
                  </a:lnTo>
                  <a:cubicBezTo>
                    <a:pt x="0" y="20578"/>
                    <a:pt x="1286" y="21600"/>
                    <a:pt x="2841" y="21600"/>
                  </a:cubicBezTo>
                  <a:lnTo>
                    <a:pt x="18759" y="21600"/>
                  </a:lnTo>
                  <a:cubicBezTo>
                    <a:pt x="20314" y="21600"/>
                    <a:pt x="21600" y="20578"/>
                    <a:pt x="21600" y="19342"/>
                  </a:cubicBezTo>
                  <a:lnTo>
                    <a:pt x="21600" y="5453"/>
                  </a:lnTo>
                  <a:lnTo>
                    <a:pt x="14739" y="0"/>
                  </a:lnTo>
                  <a:close/>
                </a:path>
              </a:pathLst>
            </a:custGeom>
            <a:solidFill>
              <a:srgbClr val="EC0A40"/>
            </a:solidFill>
            <a:ln w="12700">
              <a:miter lim="400000"/>
            </a:ln>
          </p:spPr>
          <p:txBody>
            <a:bodyPr lIns="28575" tIns="28575" rIns="28575" bIns="28575" anchor="ctr"/>
            <a:lstStyle/>
            <a:p>
              <a:pPr>
                <a:defRPr sz="3000">
                  <a:solidFill>
                    <a:srgbClr val="FFFFFF"/>
                  </a:solidFill>
                </a:defRPr>
              </a:pPr>
              <a:endParaRPr sz="2250"/>
            </a:p>
          </p:txBody>
        </p:sp>
        <p:sp>
          <p:nvSpPr>
            <p:cNvPr id="79" name="Shape">
              <a:extLst>
                <a:ext uri="{FF2B5EF4-FFF2-40B4-BE49-F238E27FC236}">
                  <a16:creationId xmlns:a16="http://schemas.microsoft.com/office/drawing/2014/main" id="{7D8377FC-54BC-42B5-ADAC-34E7C5F7ACF5}"/>
                </a:ext>
              </a:extLst>
            </p:cNvPr>
            <p:cNvSpPr/>
            <p:nvPr/>
          </p:nvSpPr>
          <p:spPr>
            <a:xfrm>
              <a:off x="3601503" y="2237489"/>
              <a:ext cx="165303" cy="165303"/>
            </a:xfrm>
            <a:custGeom>
              <a:avLst/>
              <a:gdLst/>
              <a:ahLst/>
              <a:cxnLst>
                <a:cxn ang="0">
                  <a:pos x="wd2" y="hd2"/>
                </a:cxn>
                <a:cxn ang="5400000">
                  <a:pos x="wd2" y="hd2"/>
                </a:cxn>
                <a:cxn ang="10800000">
                  <a:pos x="wd2" y="hd2"/>
                </a:cxn>
                <a:cxn ang="16200000">
                  <a:pos x="wd2" y="hd2"/>
                </a:cxn>
              </a:cxnLst>
              <a:rect l="0" t="0" r="r" b="b"/>
              <a:pathLst>
                <a:path w="21600" h="21600" extrusionOk="0">
                  <a:moveTo>
                    <a:pt x="0" y="12656"/>
                  </a:moveTo>
                  <a:lnTo>
                    <a:pt x="0" y="0"/>
                  </a:lnTo>
                  <a:lnTo>
                    <a:pt x="21600" y="21600"/>
                  </a:lnTo>
                  <a:lnTo>
                    <a:pt x="8944" y="21600"/>
                  </a:lnTo>
                  <a:cubicBezTo>
                    <a:pt x="4050" y="21600"/>
                    <a:pt x="0" y="17550"/>
                    <a:pt x="0" y="12656"/>
                  </a:cubicBezTo>
                  <a:close/>
                </a:path>
              </a:pathLst>
            </a:custGeom>
            <a:solidFill>
              <a:schemeClr val="tx2">
                <a:lumMod val="90000"/>
                <a:lumOff val="10000"/>
              </a:schemeClr>
            </a:solidFill>
            <a:ln w="12700">
              <a:miter lim="400000"/>
            </a:ln>
          </p:spPr>
          <p:txBody>
            <a:bodyPr lIns="28575" tIns="28575" rIns="28575" bIns="28575" anchor="ctr"/>
            <a:lstStyle/>
            <a:p>
              <a:pPr>
                <a:defRPr sz="3000">
                  <a:solidFill>
                    <a:srgbClr val="FFFFFF"/>
                  </a:solidFill>
                </a:defRPr>
              </a:pPr>
              <a:endParaRPr sz="2250"/>
            </a:p>
          </p:txBody>
        </p:sp>
        <p:sp>
          <p:nvSpPr>
            <p:cNvPr id="80" name="Shape">
              <a:extLst>
                <a:ext uri="{FF2B5EF4-FFF2-40B4-BE49-F238E27FC236}">
                  <a16:creationId xmlns:a16="http://schemas.microsoft.com/office/drawing/2014/main" id="{2ABA0112-F71F-4738-9C32-B83445E1AC4E}"/>
                </a:ext>
              </a:extLst>
            </p:cNvPr>
            <p:cNvSpPr/>
            <p:nvPr/>
          </p:nvSpPr>
          <p:spPr>
            <a:xfrm>
              <a:off x="3904985" y="3206048"/>
              <a:ext cx="1337910" cy="875580"/>
            </a:xfrm>
            <a:custGeom>
              <a:avLst/>
              <a:gdLst/>
              <a:ahLst/>
              <a:cxnLst>
                <a:cxn ang="0">
                  <a:pos x="wd2" y="hd2"/>
                </a:cxn>
                <a:cxn ang="5400000">
                  <a:pos x="wd2" y="hd2"/>
                </a:cxn>
                <a:cxn ang="10800000">
                  <a:pos x="wd2" y="hd2"/>
                </a:cxn>
                <a:cxn ang="16200000">
                  <a:pos x="wd2" y="hd2"/>
                </a:cxn>
              </a:cxnLst>
              <a:rect l="0" t="0" r="r" b="b"/>
              <a:pathLst>
                <a:path w="21414" h="21600" extrusionOk="0">
                  <a:moveTo>
                    <a:pt x="19936" y="21600"/>
                  </a:moveTo>
                  <a:lnTo>
                    <a:pt x="1478" y="21600"/>
                  </a:lnTo>
                  <a:lnTo>
                    <a:pt x="10" y="2517"/>
                  </a:lnTo>
                  <a:cubicBezTo>
                    <a:pt x="-93" y="1179"/>
                    <a:pt x="589" y="0"/>
                    <a:pt x="1457" y="0"/>
                  </a:cubicBezTo>
                  <a:lnTo>
                    <a:pt x="19957" y="0"/>
                  </a:lnTo>
                  <a:cubicBezTo>
                    <a:pt x="20825" y="0"/>
                    <a:pt x="21507" y="1179"/>
                    <a:pt x="21404" y="2517"/>
                  </a:cubicBezTo>
                  <a:lnTo>
                    <a:pt x="19936" y="21600"/>
                  </a:lnTo>
                  <a:close/>
                </a:path>
              </a:pathLst>
            </a:custGeom>
            <a:solidFill>
              <a:srgbClr val="FFCC66"/>
            </a:solidFill>
            <a:ln w="12700">
              <a:miter lim="400000"/>
            </a:ln>
          </p:spPr>
          <p:txBody>
            <a:bodyPr rot="0" spcFirstLastPara="0" vertOverflow="overflow" horzOverflow="overflow" vert="horz" wrap="square" lIns="28575" tIns="28575" rIns="28575" bIns="28575" numCol="1" spcCol="0" rtlCol="0" fromWordArt="0" anchor="ctr" anchorCtr="0" forceAA="0" compatLnSpc="1">
              <a:prstTxWarp prst="textNoShape">
                <a:avLst/>
              </a:prstTxWarp>
              <a:noAutofit/>
            </a:bodyPr>
            <a:lstStyle/>
            <a:p>
              <a:pPr algn="ctr"/>
              <a:r>
                <a:rPr lang="tr-TR" sz="1350" b="1" dirty="0"/>
                <a:t>İdari Para Cezası</a:t>
              </a:r>
              <a:endParaRPr sz="1350" b="1" dirty="0"/>
            </a:p>
          </p:txBody>
        </p:sp>
        <p:sp>
          <p:nvSpPr>
            <p:cNvPr id="85" name="Shape">
              <a:extLst>
                <a:ext uri="{FF2B5EF4-FFF2-40B4-BE49-F238E27FC236}">
                  <a16:creationId xmlns:a16="http://schemas.microsoft.com/office/drawing/2014/main" id="{DBF38768-A61E-42D5-805F-48C1DD34F74A}"/>
                </a:ext>
              </a:extLst>
            </p:cNvPr>
            <p:cNvSpPr/>
            <p:nvPr/>
          </p:nvSpPr>
          <p:spPr>
            <a:xfrm>
              <a:off x="3801674" y="2650741"/>
              <a:ext cx="320470" cy="320271"/>
            </a:xfrm>
            <a:custGeom>
              <a:avLst/>
              <a:gdLst/>
              <a:ahLst/>
              <a:cxnLst>
                <a:cxn ang="0">
                  <a:pos x="wd2" y="hd2"/>
                </a:cxn>
                <a:cxn ang="5400000">
                  <a:pos x="wd2" y="hd2"/>
                </a:cxn>
                <a:cxn ang="10800000">
                  <a:pos x="wd2" y="hd2"/>
                </a:cxn>
                <a:cxn ang="16200000">
                  <a:pos x="wd2" y="hd2"/>
                </a:cxn>
              </a:cxnLst>
              <a:rect l="0" t="0" r="r" b="b"/>
              <a:pathLst>
                <a:path w="21527" h="21600" extrusionOk="0">
                  <a:moveTo>
                    <a:pt x="20646" y="21600"/>
                  </a:moveTo>
                  <a:cubicBezTo>
                    <a:pt x="20212" y="21600"/>
                    <a:pt x="19865" y="21339"/>
                    <a:pt x="19778" y="20903"/>
                  </a:cubicBezTo>
                  <a:cubicBezTo>
                    <a:pt x="16308" y="2003"/>
                    <a:pt x="1475" y="1742"/>
                    <a:pt x="867" y="1742"/>
                  </a:cubicBezTo>
                  <a:cubicBezTo>
                    <a:pt x="347" y="1742"/>
                    <a:pt x="0" y="1306"/>
                    <a:pt x="0" y="871"/>
                  </a:cubicBezTo>
                  <a:cubicBezTo>
                    <a:pt x="0" y="348"/>
                    <a:pt x="434" y="0"/>
                    <a:pt x="867" y="0"/>
                  </a:cubicBezTo>
                  <a:cubicBezTo>
                    <a:pt x="1041" y="0"/>
                    <a:pt x="17783" y="261"/>
                    <a:pt x="21513" y="20555"/>
                  </a:cubicBezTo>
                  <a:cubicBezTo>
                    <a:pt x="21600" y="20990"/>
                    <a:pt x="21253" y="21513"/>
                    <a:pt x="20819" y="21600"/>
                  </a:cubicBezTo>
                  <a:cubicBezTo>
                    <a:pt x="20819" y="21600"/>
                    <a:pt x="20733" y="21600"/>
                    <a:pt x="20646" y="21600"/>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86" name="Shape">
              <a:extLst>
                <a:ext uri="{FF2B5EF4-FFF2-40B4-BE49-F238E27FC236}">
                  <a16:creationId xmlns:a16="http://schemas.microsoft.com/office/drawing/2014/main" id="{79F03B79-D368-4365-9D17-DA895084B5BC}"/>
                </a:ext>
              </a:extLst>
            </p:cNvPr>
            <p:cNvSpPr/>
            <p:nvPr/>
          </p:nvSpPr>
          <p:spPr>
            <a:xfrm>
              <a:off x="4899374" y="2650742"/>
              <a:ext cx="457359" cy="457161"/>
            </a:xfrm>
            <a:custGeom>
              <a:avLst/>
              <a:gdLst/>
              <a:ahLst/>
              <a:cxnLst>
                <a:cxn ang="0">
                  <a:pos x="wd2" y="hd2"/>
                </a:cxn>
                <a:cxn ang="5400000">
                  <a:pos x="wd2" y="hd2"/>
                </a:cxn>
                <a:cxn ang="10800000">
                  <a:pos x="wd2" y="hd2"/>
                </a:cxn>
                <a:cxn ang="16200000">
                  <a:pos x="wd2" y="hd2"/>
                </a:cxn>
              </a:cxnLst>
              <a:rect l="0" t="0" r="r" b="b"/>
              <a:pathLst>
                <a:path w="21549" h="21600" extrusionOk="0">
                  <a:moveTo>
                    <a:pt x="618" y="21600"/>
                  </a:moveTo>
                  <a:cubicBezTo>
                    <a:pt x="557" y="21600"/>
                    <a:pt x="557" y="21600"/>
                    <a:pt x="497" y="21600"/>
                  </a:cubicBezTo>
                  <a:cubicBezTo>
                    <a:pt x="192" y="21539"/>
                    <a:pt x="-51" y="21234"/>
                    <a:pt x="10" y="20868"/>
                  </a:cubicBezTo>
                  <a:cubicBezTo>
                    <a:pt x="1957" y="10129"/>
                    <a:pt x="7555" y="5003"/>
                    <a:pt x="11875" y="2624"/>
                  </a:cubicBezTo>
                  <a:cubicBezTo>
                    <a:pt x="16560" y="61"/>
                    <a:pt x="20758" y="0"/>
                    <a:pt x="20941" y="0"/>
                  </a:cubicBezTo>
                  <a:cubicBezTo>
                    <a:pt x="21306" y="0"/>
                    <a:pt x="21549" y="244"/>
                    <a:pt x="21549" y="610"/>
                  </a:cubicBezTo>
                  <a:cubicBezTo>
                    <a:pt x="21549" y="976"/>
                    <a:pt x="21306" y="1220"/>
                    <a:pt x="20941" y="1220"/>
                  </a:cubicBezTo>
                  <a:cubicBezTo>
                    <a:pt x="20271" y="1220"/>
                    <a:pt x="4817" y="1464"/>
                    <a:pt x="1227" y="21051"/>
                  </a:cubicBezTo>
                  <a:cubicBezTo>
                    <a:pt x="1166" y="21417"/>
                    <a:pt x="923" y="21600"/>
                    <a:pt x="618" y="21600"/>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87" name="Shape">
              <a:extLst>
                <a:ext uri="{FF2B5EF4-FFF2-40B4-BE49-F238E27FC236}">
                  <a16:creationId xmlns:a16="http://schemas.microsoft.com/office/drawing/2014/main" id="{01B98EF5-D51D-4D64-970E-3DEEACBF263C}"/>
                </a:ext>
              </a:extLst>
            </p:cNvPr>
            <p:cNvSpPr/>
            <p:nvPr/>
          </p:nvSpPr>
          <p:spPr>
            <a:xfrm>
              <a:off x="4899374" y="4110036"/>
              <a:ext cx="457359" cy="457360"/>
            </a:xfrm>
            <a:custGeom>
              <a:avLst/>
              <a:gdLst/>
              <a:ahLst/>
              <a:cxnLst>
                <a:cxn ang="0">
                  <a:pos x="wd2" y="hd2"/>
                </a:cxn>
                <a:cxn ang="5400000">
                  <a:pos x="wd2" y="hd2"/>
                </a:cxn>
                <a:cxn ang="10800000">
                  <a:pos x="wd2" y="hd2"/>
                </a:cxn>
                <a:cxn ang="16200000">
                  <a:pos x="wd2" y="hd2"/>
                </a:cxn>
              </a:cxnLst>
              <a:rect l="0" t="0" r="r" b="b"/>
              <a:pathLst>
                <a:path w="21549" h="21549" extrusionOk="0">
                  <a:moveTo>
                    <a:pt x="20880" y="21549"/>
                  </a:moveTo>
                  <a:cubicBezTo>
                    <a:pt x="20697" y="21549"/>
                    <a:pt x="3721" y="21306"/>
                    <a:pt x="10" y="740"/>
                  </a:cubicBezTo>
                  <a:cubicBezTo>
                    <a:pt x="-51" y="436"/>
                    <a:pt x="192" y="71"/>
                    <a:pt x="497" y="10"/>
                  </a:cubicBezTo>
                  <a:cubicBezTo>
                    <a:pt x="801" y="-51"/>
                    <a:pt x="1166" y="192"/>
                    <a:pt x="1227" y="497"/>
                  </a:cubicBezTo>
                  <a:cubicBezTo>
                    <a:pt x="4817" y="20028"/>
                    <a:pt x="20271" y="20271"/>
                    <a:pt x="20941" y="20271"/>
                  </a:cubicBezTo>
                  <a:cubicBezTo>
                    <a:pt x="21306" y="20271"/>
                    <a:pt x="21549" y="20575"/>
                    <a:pt x="21549" y="20880"/>
                  </a:cubicBezTo>
                  <a:cubicBezTo>
                    <a:pt x="21488" y="21306"/>
                    <a:pt x="21245" y="21549"/>
                    <a:pt x="20880" y="21549"/>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88" name="Shape">
              <a:extLst>
                <a:ext uri="{FF2B5EF4-FFF2-40B4-BE49-F238E27FC236}">
                  <a16:creationId xmlns:a16="http://schemas.microsoft.com/office/drawing/2014/main" id="{AA7D9E33-568C-4FD7-9285-67AB5E00AEA1}"/>
                </a:ext>
              </a:extLst>
            </p:cNvPr>
            <p:cNvSpPr/>
            <p:nvPr/>
          </p:nvSpPr>
          <p:spPr>
            <a:xfrm>
              <a:off x="3801674" y="4122952"/>
              <a:ext cx="457359" cy="456068"/>
            </a:xfrm>
            <a:custGeom>
              <a:avLst/>
              <a:gdLst/>
              <a:ahLst/>
              <a:cxnLst>
                <a:cxn ang="0">
                  <a:pos x="wd2" y="hd2"/>
                </a:cxn>
                <a:cxn ang="5400000">
                  <a:pos x="wd2" y="hd2"/>
                </a:cxn>
                <a:cxn ang="10800000">
                  <a:pos x="wd2" y="hd2"/>
                </a:cxn>
                <a:cxn ang="16200000">
                  <a:pos x="wd2" y="hd2"/>
                </a:cxn>
              </a:cxnLst>
              <a:rect l="0" t="0" r="r" b="b"/>
              <a:pathLst>
                <a:path w="21549" h="21548" extrusionOk="0">
                  <a:moveTo>
                    <a:pt x="608" y="21548"/>
                  </a:moveTo>
                  <a:cubicBezTo>
                    <a:pt x="243" y="21548"/>
                    <a:pt x="0" y="21304"/>
                    <a:pt x="0" y="20938"/>
                  </a:cubicBezTo>
                  <a:cubicBezTo>
                    <a:pt x="0" y="20572"/>
                    <a:pt x="243" y="20328"/>
                    <a:pt x="608" y="20328"/>
                  </a:cubicBezTo>
                  <a:cubicBezTo>
                    <a:pt x="1278" y="20328"/>
                    <a:pt x="16732" y="20084"/>
                    <a:pt x="20322" y="497"/>
                  </a:cubicBezTo>
                  <a:cubicBezTo>
                    <a:pt x="20383" y="192"/>
                    <a:pt x="20687" y="-52"/>
                    <a:pt x="21052" y="9"/>
                  </a:cubicBezTo>
                  <a:cubicBezTo>
                    <a:pt x="21357" y="70"/>
                    <a:pt x="21600" y="375"/>
                    <a:pt x="21539" y="741"/>
                  </a:cubicBezTo>
                  <a:cubicBezTo>
                    <a:pt x="19592" y="11480"/>
                    <a:pt x="13994" y="16606"/>
                    <a:pt x="9674" y="18985"/>
                  </a:cubicBezTo>
                  <a:cubicBezTo>
                    <a:pt x="4989" y="21548"/>
                    <a:pt x="791" y="21548"/>
                    <a:pt x="608" y="21548"/>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28" name="Graphic 18" descr="Trophy">
              <a:extLst>
                <a:ext uri="{FF2B5EF4-FFF2-40B4-BE49-F238E27FC236}">
                  <a16:creationId xmlns:a16="http://schemas.microsoft.com/office/drawing/2014/main" id="{614A8F20-DAEE-4EF8-B2C7-99B955F6AD3F}"/>
                </a:ext>
              </a:extLst>
            </p:cNvPr>
            <p:cNvSpPr/>
            <p:nvPr/>
          </p:nvSpPr>
          <p:spPr>
            <a:xfrm>
              <a:off x="3383713" y="2470901"/>
              <a:ext cx="253384" cy="285600"/>
            </a:xfrm>
            <a:custGeom>
              <a:avLst/>
              <a:gdLst>
                <a:gd name="connsiteX0" fmla="*/ 289099 w 337845"/>
                <a:gd name="connsiteY0" fmla="*/ 183402 h 380800"/>
                <a:gd name="connsiteX1" fmla="*/ 221530 w 337845"/>
                <a:gd name="connsiteY1" fmla="*/ 215739 h 380800"/>
                <a:gd name="connsiteX2" fmla="*/ 250488 w 337845"/>
                <a:gd name="connsiteY2" fmla="*/ 186298 h 380800"/>
                <a:gd name="connsiteX3" fmla="*/ 261589 w 337845"/>
                <a:gd name="connsiteY3" fmla="*/ 171819 h 380800"/>
                <a:gd name="connsiteX4" fmla="*/ 274620 w 337845"/>
                <a:gd name="connsiteY4" fmla="*/ 125968 h 380800"/>
                <a:gd name="connsiteX5" fmla="*/ 274620 w 337845"/>
                <a:gd name="connsiteY5" fmla="*/ 63225 h 380800"/>
                <a:gd name="connsiteX6" fmla="*/ 308405 w 337845"/>
                <a:gd name="connsiteY6" fmla="*/ 63225 h 380800"/>
                <a:gd name="connsiteX7" fmla="*/ 308405 w 337845"/>
                <a:gd name="connsiteY7" fmla="*/ 136586 h 380800"/>
                <a:gd name="connsiteX8" fmla="*/ 289099 w 337845"/>
                <a:gd name="connsiteY8" fmla="*/ 183402 h 380800"/>
                <a:gd name="connsiteX9" fmla="*/ 49229 w 337845"/>
                <a:gd name="connsiteY9" fmla="*/ 183402 h 380800"/>
                <a:gd name="connsiteX10" fmla="*/ 28958 w 337845"/>
                <a:gd name="connsiteY10" fmla="*/ 136586 h 380800"/>
                <a:gd name="connsiteX11" fmla="*/ 28958 w 337845"/>
                <a:gd name="connsiteY11" fmla="*/ 62743 h 380800"/>
                <a:gd name="connsiteX12" fmla="*/ 62743 w 337845"/>
                <a:gd name="connsiteY12" fmla="*/ 62743 h 380800"/>
                <a:gd name="connsiteX13" fmla="*/ 62743 w 337845"/>
                <a:gd name="connsiteY13" fmla="*/ 125485 h 380800"/>
                <a:gd name="connsiteX14" fmla="*/ 75774 w 337845"/>
                <a:gd name="connsiteY14" fmla="*/ 171336 h 380800"/>
                <a:gd name="connsiteX15" fmla="*/ 86875 w 337845"/>
                <a:gd name="connsiteY15" fmla="*/ 185815 h 380800"/>
                <a:gd name="connsiteX16" fmla="*/ 115833 w 337845"/>
                <a:gd name="connsiteY16" fmla="*/ 215256 h 380800"/>
                <a:gd name="connsiteX17" fmla="*/ 49229 w 337845"/>
                <a:gd name="connsiteY17" fmla="*/ 183402 h 380800"/>
                <a:gd name="connsiteX18" fmla="*/ 337846 w 337845"/>
                <a:gd name="connsiteY18" fmla="*/ 135138 h 380800"/>
                <a:gd name="connsiteX19" fmla="*/ 337846 w 337845"/>
                <a:gd name="connsiteY19" fmla="*/ 33785 h 380800"/>
                <a:gd name="connsiteX20" fmla="*/ 275103 w 337845"/>
                <a:gd name="connsiteY20" fmla="*/ 33785 h 380800"/>
                <a:gd name="connsiteX21" fmla="*/ 275103 w 337845"/>
                <a:gd name="connsiteY21" fmla="*/ 0 h 380800"/>
                <a:gd name="connsiteX22" fmla="*/ 168923 w 337845"/>
                <a:gd name="connsiteY22" fmla="*/ 0 h 380800"/>
                <a:gd name="connsiteX23" fmla="*/ 62743 w 337845"/>
                <a:gd name="connsiteY23" fmla="*/ 0 h 380800"/>
                <a:gd name="connsiteX24" fmla="*/ 62743 w 337845"/>
                <a:gd name="connsiteY24" fmla="*/ 33785 h 380800"/>
                <a:gd name="connsiteX25" fmla="*/ 0 w 337845"/>
                <a:gd name="connsiteY25" fmla="*/ 33785 h 380800"/>
                <a:gd name="connsiteX26" fmla="*/ 0 w 337845"/>
                <a:gd name="connsiteY26" fmla="*/ 134656 h 380800"/>
                <a:gd name="connsiteX27" fmla="*/ 27510 w 337845"/>
                <a:gd name="connsiteY27" fmla="*/ 202225 h 380800"/>
                <a:gd name="connsiteX28" fmla="*/ 142860 w 337845"/>
                <a:gd name="connsiteY28" fmla="*/ 245662 h 380800"/>
                <a:gd name="connsiteX29" fmla="*/ 149617 w 337845"/>
                <a:gd name="connsiteY29" fmla="*/ 269794 h 380800"/>
                <a:gd name="connsiteX30" fmla="*/ 149617 w 337845"/>
                <a:gd name="connsiteY30" fmla="*/ 332537 h 380800"/>
                <a:gd name="connsiteX31" fmla="*/ 125485 w 337845"/>
                <a:gd name="connsiteY31" fmla="*/ 332537 h 380800"/>
                <a:gd name="connsiteX32" fmla="*/ 106180 w 337845"/>
                <a:gd name="connsiteY32" fmla="*/ 351842 h 380800"/>
                <a:gd name="connsiteX33" fmla="*/ 82048 w 337845"/>
                <a:gd name="connsiteY33" fmla="*/ 351842 h 380800"/>
                <a:gd name="connsiteX34" fmla="*/ 62743 w 337845"/>
                <a:gd name="connsiteY34" fmla="*/ 371147 h 380800"/>
                <a:gd name="connsiteX35" fmla="*/ 62743 w 337845"/>
                <a:gd name="connsiteY35" fmla="*/ 380800 h 380800"/>
                <a:gd name="connsiteX36" fmla="*/ 275103 w 337845"/>
                <a:gd name="connsiteY36" fmla="*/ 380800 h 380800"/>
                <a:gd name="connsiteX37" fmla="*/ 275103 w 337845"/>
                <a:gd name="connsiteY37" fmla="*/ 371147 h 380800"/>
                <a:gd name="connsiteX38" fmla="*/ 255797 w 337845"/>
                <a:gd name="connsiteY38" fmla="*/ 351842 h 380800"/>
                <a:gd name="connsiteX39" fmla="*/ 231666 w 337845"/>
                <a:gd name="connsiteY39" fmla="*/ 351842 h 380800"/>
                <a:gd name="connsiteX40" fmla="*/ 212360 w 337845"/>
                <a:gd name="connsiteY40" fmla="*/ 332537 h 380800"/>
                <a:gd name="connsiteX41" fmla="*/ 188228 w 337845"/>
                <a:gd name="connsiteY41" fmla="*/ 332537 h 380800"/>
                <a:gd name="connsiteX42" fmla="*/ 188228 w 337845"/>
                <a:gd name="connsiteY42" fmla="*/ 270276 h 380800"/>
                <a:gd name="connsiteX43" fmla="*/ 194985 w 337845"/>
                <a:gd name="connsiteY43" fmla="*/ 246145 h 380800"/>
                <a:gd name="connsiteX44" fmla="*/ 310335 w 337845"/>
                <a:gd name="connsiteY44" fmla="*/ 202707 h 380800"/>
                <a:gd name="connsiteX45" fmla="*/ 337846 w 337845"/>
                <a:gd name="connsiteY45" fmla="*/ 135138 h 3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7845" h="380800">
                  <a:moveTo>
                    <a:pt x="289099" y="183402"/>
                  </a:moveTo>
                  <a:cubicBezTo>
                    <a:pt x="272207" y="200777"/>
                    <a:pt x="256280" y="211877"/>
                    <a:pt x="221530" y="215739"/>
                  </a:cubicBezTo>
                  <a:cubicBezTo>
                    <a:pt x="230700" y="206568"/>
                    <a:pt x="241318" y="197398"/>
                    <a:pt x="250488" y="186298"/>
                  </a:cubicBezTo>
                  <a:cubicBezTo>
                    <a:pt x="254349" y="181954"/>
                    <a:pt x="261589" y="172301"/>
                    <a:pt x="261589" y="171819"/>
                  </a:cubicBezTo>
                  <a:cubicBezTo>
                    <a:pt x="269794" y="158305"/>
                    <a:pt x="274620" y="142860"/>
                    <a:pt x="274620" y="125968"/>
                  </a:cubicBezTo>
                  <a:lnTo>
                    <a:pt x="274620" y="63225"/>
                  </a:lnTo>
                  <a:lnTo>
                    <a:pt x="308405" y="63225"/>
                  </a:lnTo>
                  <a:lnTo>
                    <a:pt x="308405" y="136586"/>
                  </a:lnTo>
                  <a:cubicBezTo>
                    <a:pt x="308887" y="137551"/>
                    <a:pt x="309853" y="161683"/>
                    <a:pt x="289099" y="183402"/>
                  </a:cubicBezTo>
                  <a:close/>
                  <a:moveTo>
                    <a:pt x="49229" y="183402"/>
                  </a:moveTo>
                  <a:cubicBezTo>
                    <a:pt x="27993" y="161683"/>
                    <a:pt x="28958" y="137551"/>
                    <a:pt x="28958" y="136586"/>
                  </a:cubicBezTo>
                  <a:lnTo>
                    <a:pt x="28958" y="62743"/>
                  </a:lnTo>
                  <a:lnTo>
                    <a:pt x="62743" y="62743"/>
                  </a:lnTo>
                  <a:lnTo>
                    <a:pt x="62743" y="125485"/>
                  </a:lnTo>
                  <a:cubicBezTo>
                    <a:pt x="62743" y="142378"/>
                    <a:pt x="67569" y="157822"/>
                    <a:pt x="75774" y="171336"/>
                  </a:cubicBezTo>
                  <a:cubicBezTo>
                    <a:pt x="75774" y="171819"/>
                    <a:pt x="83013" y="181954"/>
                    <a:pt x="86875" y="185815"/>
                  </a:cubicBezTo>
                  <a:cubicBezTo>
                    <a:pt x="96527" y="196916"/>
                    <a:pt x="106663" y="206086"/>
                    <a:pt x="115833" y="215256"/>
                  </a:cubicBezTo>
                  <a:cubicBezTo>
                    <a:pt x="82048" y="211395"/>
                    <a:pt x="65639" y="200294"/>
                    <a:pt x="49229" y="183402"/>
                  </a:cubicBezTo>
                  <a:close/>
                  <a:moveTo>
                    <a:pt x="337846" y="135138"/>
                  </a:moveTo>
                  <a:lnTo>
                    <a:pt x="337846" y="33785"/>
                  </a:lnTo>
                  <a:lnTo>
                    <a:pt x="275103" y="33785"/>
                  </a:lnTo>
                  <a:lnTo>
                    <a:pt x="275103" y="0"/>
                  </a:lnTo>
                  <a:lnTo>
                    <a:pt x="168923" y="0"/>
                  </a:lnTo>
                  <a:lnTo>
                    <a:pt x="62743" y="0"/>
                  </a:lnTo>
                  <a:lnTo>
                    <a:pt x="62743" y="33785"/>
                  </a:lnTo>
                  <a:lnTo>
                    <a:pt x="0" y="33785"/>
                  </a:lnTo>
                  <a:lnTo>
                    <a:pt x="0" y="134656"/>
                  </a:lnTo>
                  <a:cubicBezTo>
                    <a:pt x="0" y="139482"/>
                    <a:pt x="0" y="172784"/>
                    <a:pt x="27510" y="202225"/>
                  </a:cubicBezTo>
                  <a:cubicBezTo>
                    <a:pt x="54055" y="230218"/>
                    <a:pt x="86392" y="244697"/>
                    <a:pt x="142860" y="245662"/>
                  </a:cubicBezTo>
                  <a:cubicBezTo>
                    <a:pt x="147204" y="252902"/>
                    <a:pt x="149617" y="261106"/>
                    <a:pt x="149617" y="269794"/>
                  </a:cubicBezTo>
                  <a:lnTo>
                    <a:pt x="149617" y="332537"/>
                  </a:lnTo>
                  <a:lnTo>
                    <a:pt x="125485" y="332537"/>
                  </a:lnTo>
                  <a:cubicBezTo>
                    <a:pt x="114867" y="332537"/>
                    <a:pt x="106180" y="341224"/>
                    <a:pt x="106180" y="351842"/>
                  </a:cubicBezTo>
                  <a:lnTo>
                    <a:pt x="82048" y="351842"/>
                  </a:lnTo>
                  <a:cubicBezTo>
                    <a:pt x="71430" y="351842"/>
                    <a:pt x="62743" y="360529"/>
                    <a:pt x="62743" y="371147"/>
                  </a:cubicBezTo>
                  <a:lnTo>
                    <a:pt x="62743" y="380800"/>
                  </a:lnTo>
                  <a:lnTo>
                    <a:pt x="275103" y="380800"/>
                  </a:lnTo>
                  <a:lnTo>
                    <a:pt x="275103" y="371147"/>
                  </a:lnTo>
                  <a:cubicBezTo>
                    <a:pt x="275103" y="360529"/>
                    <a:pt x="266415" y="351842"/>
                    <a:pt x="255797" y="351842"/>
                  </a:cubicBezTo>
                  <a:lnTo>
                    <a:pt x="231666" y="351842"/>
                  </a:lnTo>
                  <a:cubicBezTo>
                    <a:pt x="231666" y="341224"/>
                    <a:pt x="222978" y="332537"/>
                    <a:pt x="212360" y="332537"/>
                  </a:cubicBezTo>
                  <a:lnTo>
                    <a:pt x="188228" y="332537"/>
                  </a:lnTo>
                  <a:lnTo>
                    <a:pt x="188228" y="270276"/>
                  </a:lnTo>
                  <a:cubicBezTo>
                    <a:pt x="188228" y="261589"/>
                    <a:pt x="190641" y="253384"/>
                    <a:pt x="194985" y="246145"/>
                  </a:cubicBezTo>
                  <a:cubicBezTo>
                    <a:pt x="251454" y="245179"/>
                    <a:pt x="283790" y="230218"/>
                    <a:pt x="310335" y="202707"/>
                  </a:cubicBezTo>
                  <a:cubicBezTo>
                    <a:pt x="337846" y="173749"/>
                    <a:pt x="337846" y="139965"/>
                    <a:pt x="337846" y="135138"/>
                  </a:cubicBezTo>
                  <a:close/>
                </a:path>
              </a:pathLst>
            </a:custGeom>
            <a:solidFill>
              <a:schemeClr val="bg1"/>
            </a:solidFill>
            <a:ln w="4763"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14" name="Graphic 8" descr="Single gear">
              <a:extLst>
                <a:ext uri="{FF2B5EF4-FFF2-40B4-BE49-F238E27FC236}">
                  <a16:creationId xmlns:a16="http://schemas.microsoft.com/office/drawing/2014/main" id="{06F8B8AC-DAD8-4604-8DEF-A605E59C8D03}"/>
                </a:ext>
              </a:extLst>
            </p:cNvPr>
            <p:cNvSpPr/>
            <p:nvPr/>
          </p:nvSpPr>
          <p:spPr>
            <a:xfrm>
              <a:off x="5514343" y="2500983"/>
              <a:ext cx="246506" cy="246144"/>
            </a:xfrm>
            <a:custGeom>
              <a:avLst/>
              <a:gdLst>
                <a:gd name="connsiteX0" fmla="*/ 164096 w 328675"/>
                <a:gd name="connsiteY0" fmla="*/ 222013 h 328192"/>
                <a:gd name="connsiteX1" fmla="*/ 106180 w 328675"/>
                <a:gd name="connsiteY1" fmla="*/ 164096 h 328192"/>
                <a:gd name="connsiteX2" fmla="*/ 164096 w 328675"/>
                <a:gd name="connsiteY2" fmla="*/ 106180 h 328192"/>
                <a:gd name="connsiteX3" fmla="*/ 222013 w 328675"/>
                <a:gd name="connsiteY3" fmla="*/ 164096 h 328192"/>
                <a:gd name="connsiteX4" fmla="*/ 164096 w 328675"/>
                <a:gd name="connsiteY4" fmla="*/ 222013 h 328192"/>
                <a:gd name="connsiteX5" fmla="*/ 294408 w 328675"/>
                <a:gd name="connsiteY5" fmla="*/ 127899 h 328192"/>
                <a:gd name="connsiteX6" fmla="*/ 281860 w 328675"/>
                <a:gd name="connsiteY6" fmla="*/ 97975 h 328192"/>
                <a:gd name="connsiteX7" fmla="*/ 293926 w 328675"/>
                <a:gd name="connsiteY7" fmla="*/ 61777 h 328192"/>
                <a:gd name="connsiteX8" fmla="*/ 266415 w 328675"/>
                <a:gd name="connsiteY8" fmla="*/ 34267 h 328192"/>
                <a:gd name="connsiteX9" fmla="*/ 230218 w 328675"/>
                <a:gd name="connsiteY9" fmla="*/ 46333 h 328192"/>
                <a:gd name="connsiteX10" fmla="*/ 199812 w 328675"/>
                <a:gd name="connsiteY10" fmla="*/ 33785 h 328192"/>
                <a:gd name="connsiteX11" fmla="*/ 183402 w 328675"/>
                <a:gd name="connsiteY11" fmla="*/ 0 h 328192"/>
                <a:gd name="connsiteX12" fmla="*/ 144791 w 328675"/>
                <a:gd name="connsiteY12" fmla="*/ 0 h 328192"/>
                <a:gd name="connsiteX13" fmla="*/ 127899 w 328675"/>
                <a:gd name="connsiteY13" fmla="*/ 33785 h 328192"/>
                <a:gd name="connsiteX14" fmla="*/ 97975 w 328675"/>
                <a:gd name="connsiteY14" fmla="*/ 46333 h 328192"/>
                <a:gd name="connsiteX15" fmla="*/ 61777 w 328675"/>
                <a:gd name="connsiteY15" fmla="*/ 34267 h 328192"/>
                <a:gd name="connsiteX16" fmla="*/ 34267 w 328675"/>
                <a:gd name="connsiteY16" fmla="*/ 61777 h 328192"/>
                <a:gd name="connsiteX17" fmla="*/ 46333 w 328675"/>
                <a:gd name="connsiteY17" fmla="*/ 97975 h 328192"/>
                <a:gd name="connsiteX18" fmla="*/ 33785 w 328675"/>
                <a:gd name="connsiteY18" fmla="*/ 128381 h 328192"/>
                <a:gd name="connsiteX19" fmla="*/ 0 w 328675"/>
                <a:gd name="connsiteY19" fmla="*/ 144791 h 328192"/>
                <a:gd name="connsiteX20" fmla="*/ 0 w 328675"/>
                <a:gd name="connsiteY20" fmla="*/ 183402 h 328192"/>
                <a:gd name="connsiteX21" fmla="*/ 33785 w 328675"/>
                <a:gd name="connsiteY21" fmla="*/ 200294 h 328192"/>
                <a:gd name="connsiteX22" fmla="*/ 46333 w 328675"/>
                <a:gd name="connsiteY22" fmla="*/ 230218 h 328192"/>
                <a:gd name="connsiteX23" fmla="*/ 34267 w 328675"/>
                <a:gd name="connsiteY23" fmla="*/ 266415 h 328192"/>
                <a:gd name="connsiteX24" fmla="*/ 61777 w 328675"/>
                <a:gd name="connsiteY24" fmla="*/ 293926 h 328192"/>
                <a:gd name="connsiteX25" fmla="*/ 97975 w 328675"/>
                <a:gd name="connsiteY25" fmla="*/ 281860 h 328192"/>
                <a:gd name="connsiteX26" fmla="*/ 128381 w 328675"/>
                <a:gd name="connsiteY26" fmla="*/ 294408 h 328192"/>
                <a:gd name="connsiteX27" fmla="*/ 145274 w 328675"/>
                <a:gd name="connsiteY27" fmla="*/ 328193 h 328192"/>
                <a:gd name="connsiteX28" fmla="*/ 183884 w 328675"/>
                <a:gd name="connsiteY28" fmla="*/ 328193 h 328192"/>
                <a:gd name="connsiteX29" fmla="*/ 200777 w 328675"/>
                <a:gd name="connsiteY29" fmla="*/ 294408 h 328192"/>
                <a:gd name="connsiteX30" fmla="*/ 230700 w 328675"/>
                <a:gd name="connsiteY30" fmla="*/ 281860 h 328192"/>
                <a:gd name="connsiteX31" fmla="*/ 266898 w 328675"/>
                <a:gd name="connsiteY31" fmla="*/ 293926 h 328192"/>
                <a:gd name="connsiteX32" fmla="*/ 294408 w 328675"/>
                <a:gd name="connsiteY32" fmla="*/ 266415 h 328192"/>
                <a:gd name="connsiteX33" fmla="*/ 282342 w 328675"/>
                <a:gd name="connsiteY33" fmla="*/ 230218 h 328192"/>
                <a:gd name="connsiteX34" fmla="*/ 294891 w 328675"/>
                <a:gd name="connsiteY34" fmla="*/ 199812 h 328192"/>
                <a:gd name="connsiteX35" fmla="*/ 328675 w 328675"/>
                <a:gd name="connsiteY35" fmla="*/ 182919 h 328192"/>
                <a:gd name="connsiteX36" fmla="*/ 328675 w 328675"/>
                <a:gd name="connsiteY36" fmla="*/ 144308 h 328192"/>
                <a:gd name="connsiteX37" fmla="*/ 294408 w 328675"/>
                <a:gd name="connsiteY37" fmla="*/ 127899 h 32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8675" h="328192">
                  <a:moveTo>
                    <a:pt x="164096" y="222013"/>
                  </a:moveTo>
                  <a:cubicBezTo>
                    <a:pt x="132242" y="222013"/>
                    <a:pt x="106180" y="195950"/>
                    <a:pt x="106180" y="164096"/>
                  </a:cubicBezTo>
                  <a:cubicBezTo>
                    <a:pt x="106180" y="132242"/>
                    <a:pt x="132242" y="106180"/>
                    <a:pt x="164096" y="106180"/>
                  </a:cubicBezTo>
                  <a:cubicBezTo>
                    <a:pt x="195950" y="106180"/>
                    <a:pt x="222013" y="132242"/>
                    <a:pt x="222013" y="164096"/>
                  </a:cubicBezTo>
                  <a:cubicBezTo>
                    <a:pt x="222013" y="195950"/>
                    <a:pt x="195950" y="222013"/>
                    <a:pt x="164096" y="222013"/>
                  </a:cubicBezTo>
                  <a:close/>
                  <a:moveTo>
                    <a:pt x="294408" y="127899"/>
                  </a:moveTo>
                  <a:cubicBezTo>
                    <a:pt x="291512" y="117281"/>
                    <a:pt x="287169" y="107145"/>
                    <a:pt x="281860" y="97975"/>
                  </a:cubicBezTo>
                  <a:lnTo>
                    <a:pt x="293926" y="61777"/>
                  </a:lnTo>
                  <a:lnTo>
                    <a:pt x="266415" y="34267"/>
                  </a:lnTo>
                  <a:lnTo>
                    <a:pt x="230218" y="46333"/>
                  </a:lnTo>
                  <a:cubicBezTo>
                    <a:pt x="220565" y="41024"/>
                    <a:pt x="210429" y="36680"/>
                    <a:pt x="199812" y="33785"/>
                  </a:cubicBezTo>
                  <a:lnTo>
                    <a:pt x="183402" y="0"/>
                  </a:lnTo>
                  <a:lnTo>
                    <a:pt x="144791" y="0"/>
                  </a:lnTo>
                  <a:lnTo>
                    <a:pt x="127899" y="33785"/>
                  </a:lnTo>
                  <a:cubicBezTo>
                    <a:pt x="117281" y="36680"/>
                    <a:pt x="107145" y="41024"/>
                    <a:pt x="97975" y="46333"/>
                  </a:cubicBezTo>
                  <a:lnTo>
                    <a:pt x="61777" y="34267"/>
                  </a:lnTo>
                  <a:lnTo>
                    <a:pt x="34267" y="61777"/>
                  </a:lnTo>
                  <a:lnTo>
                    <a:pt x="46333" y="97975"/>
                  </a:lnTo>
                  <a:cubicBezTo>
                    <a:pt x="41024" y="107628"/>
                    <a:pt x="36680" y="117763"/>
                    <a:pt x="33785" y="128381"/>
                  </a:cubicBezTo>
                  <a:lnTo>
                    <a:pt x="0" y="144791"/>
                  </a:lnTo>
                  <a:lnTo>
                    <a:pt x="0" y="183402"/>
                  </a:lnTo>
                  <a:lnTo>
                    <a:pt x="33785" y="200294"/>
                  </a:lnTo>
                  <a:cubicBezTo>
                    <a:pt x="36680" y="210912"/>
                    <a:pt x="41024" y="221048"/>
                    <a:pt x="46333" y="230218"/>
                  </a:cubicBezTo>
                  <a:lnTo>
                    <a:pt x="34267" y="266415"/>
                  </a:lnTo>
                  <a:lnTo>
                    <a:pt x="61777" y="293926"/>
                  </a:lnTo>
                  <a:lnTo>
                    <a:pt x="97975" y="281860"/>
                  </a:lnTo>
                  <a:cubicBezTo>
                    <a:pt x="107628" y="287169"/>
                    <a:pt x="117763" y="291512"/>
                    <a:pt x="128381" y="294408"/>
                  </a:cubicBezTo>
                  <a:lnTo>
                    <a:pt x="145274" y="328193"/>
                  </a:lnTo>
                  <a:lnTo>
                    <a:pt x="183884" y="328193"/>
                  </a:lnTo>
                  <a:lnTo>
                    <a:pt x="200777" y="294408"/>
                  </a:lnTo>
                  <a:cubicBezTo>
                    <a:pt x="211395" y="291512"/>
                    <a:pt x="221530" y="287169"/>
                    <a:pt x="230700" y="281860"/>
                  </a:cubicBezTo>
                  <a:lnTo>
                    <a:pt x="266898" y="293926"/>
                  </a:lnTo>
                  <a:lnTo>
                    <a:pt x="294408" y="266415"/>
                  </a:lnTo>
                  <a:lnTo>
                    <a:pt x="282342" y="230218"/>
                  </a:lnTo>
                  <a:cubicBezTo>
                    <a:pt x="287651" y="220565"/>
                    <a:pt x="291995" y="210429"/>
                    <a:pt x="294891" y="199812"/>
                  </a:cubicBezTo>
                  <a:lnTo>
                    <a:pt x="328675" y="182919"/>
                  </a:lnTo>
                  <a:lnTo>
                    <a:pt x="328675" y="144308"/>
                  </a:lnTo>
                  <a:lnTo>
                    <a:pt x="294408" y="127899"/>
                  </a:ln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nvGrpSpPr>
            <p:cNvPr id="118" name="Graphic 20" descr="Atom">
              <a:extLst>
                <a:ext uri="{FF2B5EF4-FFF2-40B4-BE49-F238E27FC236}">
                  <a16:creationId xmlns:a16="http://schemas.microsoft.com/office/drawing/2014/main" id="{58616BE9-7002-493D-BE8B-EA2C6A73A806}"/>
                </a:ext>
              </a:extLst>
            </p:cNvPr>
            <p:cNvGrpSpPr/>
            <p:nvPr/>
          </p:nvGrpSpPr>
          <p:grpSpPr>
            <a:xfrm>
              <a:off x="5461729" y="4471864"/>
              <a:ext cx="347498" cy="347498"/>
              <a:chOff x="7282305" y="4819485"/>
              <a:chExt cx="463331" cy="463331"/>
            </a:xfrm>
          </p:grpSpPr>
          <p:sp>
            <p:nvSpPr>
              <p:cNvPr id="119" name="Freeform: Shape 118">
                <a:extLst>
                  <a:ext uri="{FF2B5EF4-FFF2-40B4-BE49-F238E27FC236}">
                    <a16:creationId xmlns:a16="http://schemas.microsoft.com/office/drawing/2014/main" id="{FF3108A3-746B-4542-9B73-567B03C79EBA}"/>
                  </a:ext>
                </a:extLst>
              </p:cNvPr>
              <p:cNvSpPr/>
              <p:nvPr/>
            </p:nvSpPr>
            <p:spPr>
              <a:xfrm>
                <a:off x="7483564" y="5022192"/>
                <a:ext cx="57916" cy="57916"/>
              </a:xfrm>
              <a:custGeom>
                <a:avLst/>
                <a:gdLst>
                  <a:gd name="connsiteX0" fmla="*/ 57916 w 57916"/>
                  <a:gd name="connsiteY0" fmla="*/ 28958 h 57916"/>
                  <a:gd name="connsiteX1" fmla="*/ 28958 w 57916"/>
                  <a:gd name="connsiteY1" fmla="*/ 57916 h 57916"/>
                  <a:gd name="connsiteX2" fmla="*/ 0 w 57916"/>
                  <a:gd name="connsiteY2" fmla="*/ 28958 h 57916"/>
                  <a:gd name="connsiteX3" fmla="*/ 28958 w 57916"/>
                  <a:gd name="connsiteY3" fmla="*/ 0 h 57916"/>
                  <a:gd name="connsiteX4" fmla="*/ 57916 w 57916"/>
                  <a:gd name="connsiteY4" fmla="*/ 28958 h 5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6" h="57916">
                    <a:moveTo>
                      <a:pt x="57916" y="28958"/>
                    </a:moveTo>
                    <a:cubicBezTo>
                      <a:pt x="57916" y="44951"/>
                      <a:pt x="44951" y="57916"/>
                      <a:pt x="28958" y="57916"/>
                    </a:cubicBezTo>
                    <a:cubicBezTo>
                      <a:pt x="12965" y="57916"/>
                      <a:pt x="0" y="44951"/>
                      <a:pt x="0" y="28958"/>
                    </a:cubicBezTo>
                    <a:cubicBezTo>
                      <a:pt x="0" y="12965"/>
                      <a:pt x="12965" y="0"/>
                      <a:pt x="28958" y="0"/>
                    </a:cubicBezTo>
                    <a:cubicBezTo>
                      <a:pt x="44951" y="0"/>
                      <a:pt x="57916" y="12965"/>
                      <a:pt x="57916" y="28958"/>
                    </a:cubicBez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20" name="Freeform: Shape 119">
                <a:extLst>
                  <a:ext uri="{FF2B5EF4-FFF2-40B4-BE49-F238E27FC236}">
                    <a16:creationId xmlns:a16="http://schemas.microsoft.com/office/drawing/2014/main" id="{246ECE79-E132-4F80-8266-98C104E4FF4E}"/>
                  </a:ext>
                </a:extLst>
              </p:cNvPr>
              <p:cNvSpPr/>
              <p:nvPr/>
            </p:nvSpPr>
            <p:spPr>
              <a:xfrm>
                <a:off x="7341035" y="4858095"/>
                <a:ext cx="345921" cy="386109"/>
              </a:xfrm>
              <a:custGeom>
                <a:avLst/>
                <a:gdLst>
                  <a:gd name="connsiteX0" fmla="*/ 341375 w 345921"/>
                  <a:gd name="connsiteY0" fmla="*/ 96527 h 386109"/>
                  <a:gd name="connsiteX1" fmla="*/ 289733 w 345921"/>
                  <a:gd name="connsiteY1" fmla="*/ 75774 h 386109"/>
                  <a:gd name="connsiteX2" fmla="*/ 235195 w 345921"/>
                  <a:gd name="connsiteY2" fmla="*/ 83979 h 386109"/>
                  <a:gd name="connsiteX3" fmla="*/ 171487 w 345921"/>
                  <a:gd name="connsiteY3" fmla="*/ 0 h 386109"/>
                  <a:gd name="connsiteX4" fmla="*/ 108262 w 345921"/>
                  <a:gd name="connsiteY4" fmla="*/ 83013 h 386109"/>
                  <a:gd name="connsiteX5" fmla="*/ 56137 w 345921"/>
                  <a:gd name="connsiteY5" fmla="*/ 75291 h 386109"/>
                  <a:gd name="connsiteX6" fmla="*/ 4495 w 345921"/>
                  <a:gd name="connsiteY6" fmla="*/ 96045 h 386109"/>
                  <a:gd name="connsiteX7" fmla="*/ 46001 w 345921"/>
                  <a:gd name="connsiteY7" fmla="*/ 194020 h 386109"/>
                  <a:gd name="connsiteX8" fmla="*/ 6908 w 345921"/>
                  <a:gd name="connsiteY8" fmla="*/ 289099 h 386109"/>
                  <a:gd name="connsiteX9" fmla="*/ 58550 w 345921"/>
                  <a:gd name="connsiteY9" fmla="*/ 309853 h 386109"/>
                  <a:gd name="connsiteX10" fmla="*/ 108262 w 345921"/>
                  <a:gd name="connsiteY10" fmla="*/ 303096 h 386109"/>
                  <a:gd name="connsiteX11" fmla="*/ 171487 w 345921"/>
                  <a:gd name="connsiteY11" fmla="*/ 386109 h 386109"/>
                  <a:gd name="connsiteX12" fmla="*/ 234712 w 345921"/>
                  <a:gd name="connsiteY12" fmla="*/ 303096 h 386109"/>
                  <a:gd name="connsiteX13" fmla="*/ 286837 w 345921"/>
                  <a:gd name="connsiteY13" fmla="*/ 310818 h 386109"/>
                  <a:gd name="connsiteX14" fmla="*/ 338479 w 345921"/>
                  <a:gd name="connsiteY14" fmla="*/ 290065 h 386109"/>
                  <a:gd name="connsiteX15" fmla="*/ 299386 w 345921"/>
                  <a:gd name="connsiteY15" fmla="*/ 194985 h 386109"/>
                  <a:gd name="connsiteX16" fmla="*/ 341375 w 345921"/>
                  <a:gd name="connsiteY16" fmla="*/ 96527 h 386109"/>
                  <a:gd name="connsiteX17" fmla="*/ 289733 w 345921"/>
                  <a:gd name="connsiteY17" fmla="*/ 95079 h 386109"/>
                  <a:gd name="connsiteX18" fmla="*/ 324483 w 345921"/>
                  <a:gd name="connsiteY18" fmla="*/ 106180 h 386109"/>
                  <a:gd name="connsiteX19" fmla="*/ 285872 w 345921"/>
                  <a:gd name="connsiteY19" fmla="*/ 180989 h 386109"/>
                  <a:gd name="connsiteX20" fmla="*/ 246778 w 345921"/>
                  <a:gd name="connsiteY20" fmla="*/ 149617 h 386109"/>
                  <a:gd name="connsiteX21" fmla="*/ 239539 w 345921"/>
                  <a:gd name="connsiteY21" fmla="*/ 102319 h 386109"/>
                  <a:gd name="connsiteX22" fmla="*/ 289733 w 345921"/>
                  <a:gd name="connsiteY22" fmla="*/ 95079 h 386109"/>
                  <a:gd name="connsiteX23" fmla="*/ 203341 w 345921"/>
                  <a:gd name="connsiteY23" fmla="*/ 243249 h 386109"/>
                  <a:gd name="connsiteX24" fmla="*/ 172935 w 345921"/>
                  <a:gd name="connsiteY24" fmla="*/ 259176 h 386109"/>
                  <a:gd name="connsiteX25" fmla="*/ 142529 w 345921"/>
                  <a:gd name="connsiteY25" fmla="*/ 243249 h 386109"/>
                  <a:gd name="connsiteX26" fmla="*/ 114536 w 345921"/>
                  <a:gd name="connsiteY26" fmla="*/ 225874 h 386109"/>
                  <a:gd name="connsiteX27" fmla="*/ 113571 w 345921"/>
                  <a:gd name="connsiteY27" fmla="*/ 193055 h 386109"/>
                  <a:gd name="connsiteX28" fmla="*/ 114536 w 345921"/>
                  <a:gd name="connsiteY28" fmla="*/ 162166 h 386109"/>
                  <a:gd name="connsiteX29" fmla="*/ 145425 w 345921"/>
                  <a:gd name="connsiteY29" fmla="*/ 142860 h 386109"/>
                  <a:gd name="connsiteX30" fmla="*/ 172935 w 345921"/>
                  <a:gd name="connsiteY30" fmla="*/ 128381 h 386109"/>
                  <a:gd name="connsiteX31" fmla="*/ 200445 w 345921"/>
                  <a:gd name="connsiteY31" fmla="*/ 142860 h 386109"/>
                  <a:gd name="connsiteX32" fmla="*/ 228438 w 345921"/>
                  <a:gd name="connsiteY32" fmla="*/ 160235 h 386109"/>
                  <a:gd name="connsiteX33" fmla="*/ 229403 w 345921"/>
                  <a:gd name="connsiteY33" fmla="*/ 193055 h 386109"/>
                  <a:gd name="connsiteX34" fmla="*/ 227955 w 345921"/>
                  <a:gd name="connsiteY34" fmla="*/ 227804 h 386109"/>
                  <a:gd name="connsiteX35" fmla="*/ 203341 w 345921"/>
                  <a:gd name="connsiteY35" fmla="*/ 243249 h 386109"/>
                  <a:gd name="connsiteX36" fmla="*/ 225542 w 345921"/>
                  <a:gd name="connsiteY36" fmla="*/ 252419 h 386109"/>
                  <a:gd name="connsiteX37" fmla="*/ 221199 w 345921"/>
                  <a:gd name="connsiteY37" fmla="*/ 278964 h 386109"/>
                  <a:gd name="connsiteX38" fmla="*/ 195619 w 345921"/>
                  <a:gd name="connsiteY38" fmla="*/ 269311 h 386109"/>
                  <a:gd name="connsiteX39" fmla="*/ 212994 w 345921"/>
                  <a:gd name="connsiteY39" fmla="*/ 259658 h 386109"/>
                  <a:gd name="connsiteX40" fmla="*/ 225542 w 345921"/>
                  <a:gd name="connsiteY40" fmla="*/ 252419 h 386109"/>
                  <a:gd name="connsiteX41" fmla="*/ 150251 w 345921"/>
                  <a:gd name="connsiteY41" fmla="*/ 269311 h 386109"/>
                  <a:gd name="connsiteX42" fmla="*/ 122258 w 345921"/>
                  <a:gd name="connsiteY42" fmla="*/ 279447 h 386109"/>
                  <a:gd name="connsiteX43" fmla="*/ 117432 w 345921"/>
                  <a:gd name="connsiteY43" fmla="*/ 250488 h 386109"/>
                  <a:gd name="connsiteX44" fmla="*/ 133359 w 345921"/>
                  <a:gd name="connsiteY44" fmla="*/ 260141 h 386109"/>
                  <a:gd name="connsiteX45" fmla="*/ 150251 w 345921"/>
                  <a:gd name="connsiteY45" fmla="*/ 269311 h 386109"/>
                  <a:gd name="connsiteX46" fmla="*/ 94748 w 345921"/>
                  <a:gd name="connsiteY46" fmla="*/ 211395 h 386109"/>
                  <a:gd name="connsiteX47" fmla="*/ 73994 w 345921"/>
                  <a:gd name="connsiteY47" fmla="*/ 194020 h 386109"/>
                  <a:gd name="connsiteX48" fmla="*/ 94748 w 345921"/>
                  <a:gd name="connsiteY48" fmla="*/ 176645 h 386109"/>
                  <a:gd name="connsiteX49" fmla="*/ 94265 w 345921"/>
                  <a:gd name="connsiteY49" fmla="*/ 193055 h 386109"/>
                  <a:gd name="connsiteX50" fmla="*/ 94748 w 345921"/>
                  <a:gd name="connsiteY50" fmla="*/ 211395 h 386109"/>
                  <a:gd name="connsiteX51" fmla="*/ 116949 w 345921"/>
                  <a:gd name="connsiteY51" fmla="*/ 137551 h 386109"/>
                  <a:gd name="connsiteX52" fmla="*/ 121775 w 345921"/>
                  <a:gd name="connsiteY52" fmla="*/ 107145 h 386109"/>
                  <a:gd name="connsiteX53" fmla="*/ 150251 w 345921"/>
                  <a:gd name="connsiteY53" fmla="*/ 117763 h 386109"/>
                  <a:gd name="connsiteX54" fmla="*/ 135289 w 345921"/>
                  <a:gd name="connsiteY54" fmla="*/ 125968 h 386109"/>
                  <a:gd name="connsiteX55" fmla="*/ 116949 w 345921"/>
                  <a:gd name="connsiteY55" fmla="*/ 137551 h 386109"/>
                  <a:gd name="connsiteX56" fmla="*/ 195136 w 345921"/>
                  <a:gd name="connsiteY56" fmla="*/ 117763 h 386109"/>
                  <a:gd name="connsiteX57" fmla="*/ 221199 w 345921"/>
                  <a:gd name="connsiteY57" fmla="*/ 108111 h 386109"/>
                  <a:gd name="connsiteX58" fmla="*/ 226025 w 345921"/>
                  <a:gd name="connsiteY58" fmla="*/ 135621 h 386109"/>
                  <a:gd name="connsiteX59" fmla="*/ 210098 w 345921"/>
                  <a:gd name="connsiteY59" fmla="*/ 125968 h 386109"/>
                  <a:gd name="connsiteX60" fmla="*/ 195136 w 345921"/>
                  <a:gd name="connsiteY60" fmla="*/ 117763 h 386109"/>
                  <a:gd name="connsiteX61" fmla="*/ 248226 w 345921"/>
                  <a:gd name="connsiteY61" fmla="*/ 174714 h 386109"/>
                  <a:gd name="connsiteX62" fmla="*/ 271875 w 345921"/>
                  <a:gd name="connsiteY62" fmla="*/ 194502 h 386109"/>
                  <a:gd name="connsiteX63" fmla="*/ 248226 w 345921"/>
                  <a:gd name="connsiteY63" fmla="*/ 213808 h 386109"/>
                  <a:gd name="connsiteX64" fmla="*/ 248709 w 345921"/>
                  <a:gd name="connsiteY64" fmla="*/ 193537 h 386109"/>
                  <a:gd name="connsiteX65" fmla="*/ 248226 w 345921"/>
                  <a:gd name="connsiteY65" fmla="*/ 174714 h 386109"/>
                  <a:gd name="connsiteX66" fmla="*/ 171487 w 345921"/>
                  <a:gd name="connsiteY66" fmla="*/ 19305 h 386109"/>
                  <a:gd name="connsiteX67" fmla="*/ 216855 w 345921"/>
                  <a:gd name="connsiteY67" fmla="*/ 89288 h 386109"/>
                  <a:gd name="connsiteX68" fmla="*/ 172935 w 345921"/>
                  <a:gd name="connsiteY68" fmla="*/ 106663 h 386109"/>
                  <a:gd name="connsiteX69" fmla="*/ 126602 w 345921"/>
                  <a:gd name="connsiteY69" fmla="*/ 88322 h 386109"/>
                  <a:gd name="connsiteX70" fmla="*/ 171487 w 345921"/>
                  <a:gd name="connsiteY70" fmla="*/ 19305 h 386109"/>
                  <a:gd name="connsiteX71" fmla="*/ 20904 w 345921"/>
                  <a:gd name="connsiteY71" fmla="*/ 106180 h 386109"/>
                  <a:gd name="connsiteX72" fmla="*/ 55654 w 345921"/>
                  <a:gd name="connsiteY72" fmla="*/ 95079 h 386109"/>
                  <a:gd name="connsiteX73" fmla="*/ 102953 w 345921"/>
                  <a:gd name="connsiteY73" fmla="*/ 101836 h 386109"/>
                  <a:gd name="connsiteX74" fmla="*/ 95713 w 345921"/>
                  <a:gd name="connsiteY74" fmla="*/ 151548 h 386109"/>
                  <a:gd name="connsiteX75" fmla="*/ 59515 w 345921"/>
                  <a:gd name="connsiteY75" fmla="*/ 180989 h 386109"/>
                  <a:gd name="connsiteX76" fmla="*/ 20904 w 345921"/>
                  <a:gd name="connsiteY76" fmla="*/ 106180 h 386109"/>
                  <a:gd name="connsiteX77" fmla="*/ 58550 w 345921"/>
                  <a:gd name="connsiteY77" fmla="*/ 291030 h 386109"/>
                  <a:gd name="connsiteX78" fmla="*/ 23800 w 345921"/>
                  <a:gd name="connsiteY78" fmla="*/ 279929 h 386109"/>
                  <a:gd name="connsiteX79" fmla="*/ 59998 w 345921"/>
                  <a:gd name="connsiteY79" fmla="*/ 207534 h 386109"/>
                  <a:gd name="connsiteX80" fmla="*/ 96196 w 345921"/>
                  <a:gd name="connsiteY80" fmla="*/ 236492 h 386109"/>
                  <a:gd name="connsiteX81" fmla="*/ 103435 w 345921"/>
                  <a:gd name="connsiteY81" fmla="*/ 284756 h 386109"/>
                  <a:gd name="connsiteX82" fmla="*/ 58550 w 345921"/>
                  <a:gd name="connsiteY82" fmla="*/ 291030 h 386109"/>
                  <a:gd name="connsiteX83" fmla="*/ 171487 w 345921"/>
                  <a:gd name="connsiteY83" fmla="*/ 366804 h 386109"/>
                  <a:gd name="connsiteX84" fmla="*/ 126602 w 345921"/>
                  <a:gd name="connsiteY84" fmla="*/ 298269 h 386109"/>
                  <a:gd name="connsiteX85" fmla="*/ 172935 w 345921"/>
                  <a:gd name="connsiteY85" fmla="*/ 280412 h 386109"/>
                  <a:gd name="connsiteX86" fmla="*/ 216372 w 345921"/>
                  <a:gd name="connsiteY86" fmla="*/ 297304 h 386109"/>
                  <a:gd name="connsiteX87" fmla="*/ 171487 w 345921"/>
                  <a:gd name="connsiteY87" fmla="*/ 366804 h 386109"/>
                  <a:gd name="connsiteX88" fmla="*/ 322070 w 345921"/>
                  <a:gd name="connsiteY88" fmla="*/ 279929 h 386109"/>
                  <a:gd name="connsiteX89" fmla="*/ 287320 w 345921"/>
                  <a:gd name="connsiteY89" fmla="*/ 291030 h 386109"/>
                  <a:gd name="connsiteX90" fmla="*/ 240021 w 345921"/>
                  <a:gd name="connsiteY90" fmla="*/ 284273 h 386109"/>
                  <a:gd name="connsiteX91" fmla="*/ 246778 w 345921"/>
                  <a:gd name="connsiteY91" fmla="*/ 238422 h 386109"/>
                  <a:gd name="connsiteX92" fmla="*/ 285872 w 345921"/>
                  <a:gd name="connsiteY92" fmla="*/ 207534 h 386109"/>
                  <a:gd name="connsiteX93" fmla="*/ 322070 w 345921"/>
                  <a:gd name="connsiteY93" fmla="*/ 279929 h 38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45921" h="386109">
                    <a:moveTo>
                      <a:pt x="341375" y="96527"/>
                    </a:moveTo>
                    <a:cubicBezTo>
                      <a:pt x="333170" y="82531"/>
                      <a:pt x="314830" y="75774"/>
                      <a:pt x="289733" y="75774"/>
                    </a:cubicBezTo>
                    <a:cubicBezTo>
                      <a:pt x="273806" y="75774"/>
                      <a:pt x="255466" y="78670"/>
                      <a:pt x="235195" y="83979"/>
                    </a:cubicBezTo>
                    <a:cubicBezTo>
                      <a:pt x="221199" y="33302"/>
                      <a:pt x="198032" y="0"/>
                      <a:pt x="171487" y="0"/>
                    </a:cubicBezTo>
                    <a:cubicBezTo>
                      <a:pt x="145425" y="0"/>
                      <a:pt x="121775" y="32819"/>
                      <a:pt x="108262" y="83013"/>
                    </a:cubicBezTo>
                    <a:cubicBezTo>
                      <a:pt x="88956" y="78187"/>
                      <a:pt x="71581" y="75291"/>
                      <a:pt x="56137" y="75291"/>
                    </a:cubicBezTo>
                    <a:cubicBezTo>
                      <a:pt x="31040" y="75291"/>
                      <a:pt x="12700" y="82048"/>
                      <a:pt x="4495" y="96045"/>
                    </a:cubicBezTo>
                    <a:cubicBezTo>
                      <a:pt x="-9019" y="119211"/>
                      <a:pt x="8838" y="156374"/>
                      <a:pt x="46001" y="194020"/>
                    </a:cubicBezTo>
                    <a:cubicBezTo>
                      <a:pt x="10286" y="230700"/>
                      <a:pt x="-6123" y="266415"/>
                      <a:pt x="6908" y="289099"/>
                    </a:cubicBezTo>
                    <a:cubicBezTo>
                      <a:pt x="15113" y="303096"/>
                      <a:pt x="33453" y="309853"/>
                      <a:pt x="58550" y="309853"/>
                    </a:cubicBezTo>
                    <a:cubicBezTo>
                      <a:pt x="73029" y="309853"/>
                      <a:pt x="89921" y="307439"/>
                      <a:pt x="108262" y="303096"/>
                    </a:cubicBezTo>
                    <a:cubicBezTo>
                      <a:pt x="122258" y="353290"/>
                      <a:pt x="145425" y="386109"/>
                      <a:pt x="171487" y="386109"/>
                    </a:cubicBezTo>
                    <a:cubicBezTo>
                      <a:pt x="197549" y="386109"/>
                      <a:pt x="221199" y="353290"/>
                      <a:pt x="234712" y="303096"/>
                    </a:cubicBezTo>
                    <a:cubicBezTo>
                      <a:pt x="254018" y="307922"/>
                      <a:pt x="271393" y="310818"/>
                      <a:pt x="286837" y="310818"/>
                    </a:cubicBezTo>
                    <a:cubicBezTo>
                      <a:pt x="311934" y="310818"/>
                      <a:pt x="330274" y="304061"/>
                      <a:pt x="338479" y="290065"/>
                    </a:cubicBezTo>
                    <a:cubicBezTo>
                      <a:pt x="351510" y="267381"/>
                      <a:pt x="335101" y="231666"/>
                      <a:pt x="299386" y="194985"/>
                    </a:cubicBezTo>
                    <a:cubicBezTo>
                      <a:pt x="337514" y="156857"/>
                      <a:pt x="354889" y="119694"/>
                      <a:pt x="341375" y="96527"/>
                    </a:cubicBezTo>
                    <a:close/>
                    <a:moveTo>
                      <a:pt x="289733" y="95079"/>
                    </a:moveTo>
                    <a:cubicBezTo>
                      <a:pt x="307590" y="95079"/>
                      <a:pt x="320622" y="99423"/>
                      <a:pt x="324483" y="106180"/>
                    </a:cubicBezTo>
                    <a:cubicBezTo>
                      <a:pt x="331722" y="118729"/>
                      <a:pt x="318691" y="148169"/>
                      <a:pt x="285872" y="180989"/>
                    </a:cubicBezTo>
                    <a:cubicBezTo>
                      <a:pt x="274289" y="170371"/>
                      <a:pt x="261257" y="159753"/>
                      <a:pt x="246778" y="149617"/>
                    </a:cubicBezTo>
                    <a:cubicBezTo>
                      <a:pt x="245330" y="133208"/>
                      <a:pt x="242917" y="117281"/>
                      <a:pt x="239539" y="102319"/>
                    </a:cubicBezTo>
                    <a:cubicBezTo>
                      <a:pt x="257879" y="97493"/>
                      <a:pt x="275254" y="95079"/>
                      <a:pt x="289733" y="95079"/>
                    </a:cubicBezTo>
                    <a:close/>
                    <a:moveTo>
                      <a:pt x="203341" y="243249"/>
                    </a:moveTo>
                    <a:cubicBezTo>
                      <a:pt x="193206" y="249040"/>
                      <a:pt x="183070" y="254349"/>
                      <a:pt x="172935" y="259176"/>
                    </a:cubicBezTo>
                    <a:cubicBezTo>
                      <a:pt x="162800" y="254349"/>
                      <a:pt x="152664" y="249040"/>
                      <a:pt x="142529" y="243249"/>
                    </a:cubicBezTo>
                    <a:cubicBezTo>
                      <a:pt x="132876" y="237457"/>
                      <a:pt x="123223" y="231666"/>
                      <a:pt x="114536" y="225874"/>
                    </a:cubicBezTo>
                    <a:cubicBezTo>
                      <a:pt x="113571" y="215256"/>
                      <a:pt x="113571" y="204638"/>
                      <a:pt x="113571" y="193055"/>
                    </a:cubicBezTo>
                    <a:cubicBezTo>
                      <a:pt x="113571" y="182437"/>
                      <a:pt x="114053" y="172301"/>
                      <a:pt x="114536" y="162166"/>
                    </a:cubicBezTo>
                    <a:cubicBezTo>
                      <a:pt x="124189" y="155409"/>
                      <a:pt x="134324" y="149135"/>
                      <a:pt x="145425" y="142860"/>
                    </a:cubicBezTo>
                    <a:cubicBezTo>
                      <a:pt x="154595" y="137551"/>
                      <a:pt x="163765" y="132725"/>
                      <a:pt x="172935" y="128381"/>
                    </a:cubicBezTo>
                    <a:cubicBezTo>
                      <a:pt x="182105" y="132725"/>
                      <a:pt x="191275" y="137551"/>
                      <a:pt x="200445" y="142860"/>
                    </a:cubicBezTo>
                    <a:cubicBezTo>
                      <a:pt x="210098" y="148652"/>
                      <a:pt x="219751" y="154444"/>
                      <a:pt x="228438" y="160235"/>
                    </a:cubicBezTo>
                    <a:cubicBezTo>
                      <a:pt x="229403" y="170853"/>
                      <a:pt x="229403" y="181471"/>
                      <a:pt x="229403" y="193055"/>
                    </a:cubicBezTo>
                    <a:cubicBezTo>
                      <a:pt x="229403" y="205121"/>
                      <a:pt x="228921" y="216704"/>
                      <a:pt x="227955" y="227804"/>
                    </a:cubicBezTo>
                    <a:cubicBezTo>
                      <a:pt x="220233" y="233113"/>
                      <a:pt x="212028" y="237940"/>
                      <a:pt x="203341" y="243249"/>
                    </a:cubicBezTo>
                    <a:close/>
                    <a:moveTo>
                      <a:pt x="225542" y="252419"/>
                    </a:moveTo>
                    <a:cubicBezTo>
                      <a:pt x="224094" y="261589"/>
                      <a:pt x="222646" y="270759"/>
                      <a:pt x="221199" y="278964"/>
                    </a:cubicBezTo>
                    <a:cubicBezTo>
                      <a:pt x="212994" y="276068"/>
                      <a:pt x="204306" y="273172"/>
                      <a:pt x="195619" y="269311"/>
                    </a:cubicBezTo>
                    <a:cubicBezTo>
                      <a:pt x="201410" y="266415"/>
                      <a:pt x="207202" y="263037"/>
                      <a:pt x="212994" y="259658"/>
                    </a:cubicBezTo>
                    <a:cubicBezTo>
                      <a:pt x="217337" y="257245"/>
                      <a:pt x="221681" y="254832"/>
                      <a:pt x="225542" y="252419"/>
                    </a:cubicBezTo>
                    <a:close/>
                    <a:moveTo>
                      <a:pt x="150251" y="269311"/>
                    </a:moveTo>
                    <a:cubicBezTo>
                      <a:pt x="140598" y="273172"/>
                      <a:pt x="131428" y="276551"/>
                      <a:pt x="122258" y="279447"/>
                    </a:cubicBezTo>
                    <a:cubicBezTo>
                      <a:pt x="120327" y="270276"/>
                      <a:pt x="118880" y="260624"/>
                      <a:pt x="117432" y="250488"/>
                    </a:cubicBezTo>
                    <a:cubicBezTo>
                      <a:pt x="122741" y="253867"/>
                      <a:pt x="127567" y="256763"/>
                      <a:pt x="133359" y="260141"/>
                    </a:cubicBezTo>
                    <a:cubicBezTo>
                      <a:pt x="138668" y="263037"/>
                      <a:pt x="144459" y="266415"/>
                      <a:pt x="150251" y="269311"/>
                    </a:cubicBezTo>
                    <a:close/>
                    <a:moveTo>
                      <a:pt x="94748" y="211395"/>
                    </a:moveTo>
                    <a:cubicBezTo>
                      <a:pt x="87026" y="205603"/>
                      <a:pt x="80269" y="199812"/>
                      <a:pt x="73994" y="194020"/>
                    </a:cubicBezTo>
                    <a:cubicBezTo>
                      <a:pt x="80269" y="188228"/>
                      <a:pt x="87508" y="182437"/>
                      <a:pt x="94748" y="176645"/>
                    </a:cubicBezTo>
                    <a:cubicBezTo>
                      <a:pt x="94748" y="181954"/>
                      <a:pt x="94265" y="187263"/>
                      <a:pt x="94265" y="193055"/>
                    </a:cubicBezTo>
                    <a:cubicBezTo>
                      <a:pt x="94265" y="199329"/>
                      <a:pt x="94265" y="205603"/>
                      <a:pt x="94748" y="211395"/>
                    </a:cubicBezTo>
                    <a:close/>
                    <a:moveTo>
                      <a:pt x="116949" y="137551"/>
                    </a:moveTo>
                    <a:cubicBezTo>
                      <a:pt x="118397" y="126933"/>
                      <a:pt x="119845" y="116798"/>
                      <a:pt x="121775" y="107145"/>
                    </a:cubicBezTo>
                    <a:cubicBezTo>
                      <a:pt x="130945" y="110041"/>
                      <a:pt x="140598" y="113902"/>
                      <a:pt x="150251" y="117763"/>
                    </a:cubicBezTo>
                    <a:cubicBezTo>
                      <a:pt x="145425" y="120176"/>
                      <a:pt x="140116" y="123072"/>
                      <a:pt x="135289" y="125968"/>
                    </a:cubicBezTo>
                    <a:cubicBezTo>
                      <a:pt x="129498" y="129829"/>
                      <a:pt x="123223" y="133690"/>
                      <a:pt x="116949" y="137551"/>
                    </a:cubicBezTo>
                    <a:close/>
                    <a:moveTo>
                      <a:pt x="195136" y="117763"/>
                    </a:moveTo>
                    <a:cubicBezTo>
                      <a:pt x="203824" y="113902"/>
                      <a:pt x="212511" y="111006"/>
                      <a:pt x="221199" y="108111"/>
                    </a:cubicBezTo>
                    <a:cubicBezTo>
                      <a:pt x="223129" y="116798"/>
                      <a:pt x="224577" y="125968"/>
                      <a:pt x="226025" y="135621"/>
                    </a:cubicBezTo>
                    <a:cubicBezTo>
                      <a:pt x="220716" y="132242"/>
                      <a:pt x="215890" y="129347"/>
                      <a:pt x="210098" y="125968"/>
                    </a:cubicBezTo>
                    <a:cubicBezTo>
                      <a:pt x="205272" y="123555"/>
                      <a:pt x="200445" y="120659"/>
                      <a:pt x="195136" y="117763"/>
                    </a:cubicBezTo>
                    <a:close/>
                    <a:moveTo>
                      <a:pt x="248226" y="174714"/>
                    </a:moveTo>
                    <a:cubicBezTo>
                      <a:pt x="256914" y="181471"/>
                      <a:pt x="264636" y="187746"/>
                      <a:pt x="271875" y="194502"/>
                    </a:cubicBezTo>
                    <a:cubicBezTo>
                      <a:pt x="264636" y="200777"/>
                      <a:pt x="256914" y="207534"/>
                      <a:pt x="248226" y="213808"/>
                    </a:cubicBezTo>
                    <a:cubicBezTo>
                      <a:pt x="248709" y="207051"/>
                      <a:pt x="248709" y="200294"/>
                      <a:pt x="248709" y="193537"/>
                    </a:cubicBezTo>
                    <a:cubicBezTo>
                      <a:pt x="248709" y="186780"/>
                      <a:pt x="248709" y="180506"/>
                      <a:pt x="248226" y="174714"/>
                    </a:cubicBezTo>
                    <a:close/>
                    <a:moveTo>
                      <a:pt x="171487" y="19305"/>
                    </a:moveTo>
                    <a:cubicBezTo>
                      <a:pt x="185966" y="19305"/>
                      <a:pt x="204789" y="44885"/>
                      <a:pt x="216855" y="89288"/>
                    </a:cubicBezTo>
                    <a:cubicBezTo>
                      <a:pt x="202858" y="94114"/>
                      <a:pt x="187897" y="99906"/>
                      <a:pt x="172935" y="106663"/>
                    </a:cubicBezTo>
                    <a:cubicBezTo>
                      <a:pt x="157008" y="99423"/>
                      <a:pt x="141564" y="93149"/>
                      <a:pt x="126602" y="88322"/>
                    </a:cubicBezTo>
                    <a:cubicBezTo>
                      <a:pt x="138668" y="44403"/>
                      <a:pt x="157008" y="19305"/>
                      <a:pt x="171487" y="19305"/>
                    </a:cubicBezTo>
                    <a:close/>
                    <a:moveTo>
                      <a:pt x="20904" y="106180"/>
                    </a:moveTo>
                    <a:cubicBezTo>
                      <a:pt x="25248" y="98940"/>
                      <a:pt x="37797" y="95079"/>
                      <a:pt x="55654" y="95079"/>
                    </a:cubicBezTo>
                    <a:cubicBezTo>
                      <a:pt x="69651" y="95079"/>
                      <a:pt x="85578" y="97493"/>
                      <a:pt x="102953" y="101836"/>
                    </a:cubicBezTo>
                    <a:cubicBezTo>
                      <a:pt x="99574" y="117281"/>
                      <a:pt x="97161" y="134173"/>
                      <a:pt x="95713" y="151548"/>
                    </a:cubicBezTo>
                    <a:cubicBezTo>
                      <a:pt x="82199" y="161201"/>
                      <a:pt x="70133" y="170853"/>
                      <a:pt x="59515" y="180989"/>
                    </a:cubicBezTo>
                    <a:cubicBezTo>
                      <a:pt x="27179" y="148169"/>
                      <a:pt x="13665" y="118729"/>
                      <a:pt x="20904" y="106180"/>
                    </a:cubicBezTo>
                    <a:close/>
                    <a:moveTo>
                      <a:pt x="58550" y="291030"/>
                    </a:moveTo>
                    <a:cubicBezTo>
                      <a:pt x="40692" y="291030"/>
                      <a:pt x="27661" y="286686"/>
                      <a:pt x="23800" y="279929"/>
                    </a:cubicBezTo>
                    <a:cubicBezTo>
                      <a:pt x="16561" y="267381"/>
                      <a:pt x="29109" y="239388"/>
                      <a:pt x="59998" y="207534"/>
                    </a:cubicBezTo>
                    <a:cubicBezTo>
                      <a:pt x="71099" y="217186"/>
                      <a:pt x="83164" y="226839"/>
                      <a:pt x="96196" y="236492"/>
                    </a:cubicBezTo>
                    <a:cubicBezTo>
                      <a:pt x="97644" y="253384"/>
                      <a:pt x="100057" y="269794"/>
                      <a:pt x="103435" y="284756"/>
                    </a:cubicBezTo>
                    <a:cubicBezTo>
                      <a:pt x="87508" y="289099"/>
                      <a:pt x="72064" y="291030"/>
                      <a:pt x="58550" y="291030"/>
                    </a:cubicBezTo>
                    <a:close/>
                    <a:moveTo>
                      <a:pt x="171487" y="366804"/>
                    </a:moveTo>
                    <a:cubicBezTo>
                      <a:pt x="157008" y="366804"/>
                      <a:pt x="138668" y="341707"/>
                      <a:pt x="126602" y="298269"/>
                    </a:cubicBezTo>
                    <a:cubicBezTo>
                      <a:pt x="141564" y="293443"/>
                      <a:pt x="157008" y="287651"/>
                      <a:pt x="172935" y="280412"/>
                    </a:cubicBezTo>
                    <a:cubicBezTo>
                      <a:pt x="187897" y="287169"/>
                      <a:pt x="202376" y="292960"/>
                      <a:pt x="216372" y="297304"/>
                    </a:cubicBezTo>
                    <a:cubicBezTo>
                      <a:pt x="204306" y="341707"/>
                      <a:pt x="185966" y="366804"/>
                      <a:pt x="171487" y="366804"/>
                    </a:cubicBezTo>
                    <a:close/>
                    <a:moveTo>
                      <a:pt x="322070" y="279929"/>
                    </a:moveTo>
                    <a:cubicBezTo>
                      <a:pt x="317726" y="287169"/>
                      <a:pt x="305177" y="291030"/>
                      <a:pt x="287320" y="291030"/>
                    </a:cubicBezTo>
                    <a:cubicBezTo>
                      <a:pt x="273323" y="291030"/>
                      <a:pt x="256914" y="288617"/>
                      <a:pt x="240021" y="284273"/>
                    </a:cubicBezTo>
                    <a:cubicBezTo>
                      <a:pt x="242917" y="269794"/>
                      <a:pt x="245330" y="254832"/>
                      <a:pt x="246778" y="238422"/>
                    </a:cubicBezTo>
                    <a:cubicBezTo>
                      <a:pt x="261257" y="228287"/>
                      <a:pt x="274289" y="218152"/>
                      <a:pt x="285872" y="207534"/>
                    </a:cubicBezTo>
                    <a:cubicBezTo>
                      <a:pt x="316761" y="239388"/>
                      <a:pt x="329309" y="267381"/>
                      <a:pt x="322070" y="279929"/>
                    </a:cubicBez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grpSp>
          <p:nvGrpSpPr>
            <p:cNvPr id="130" name="Graphic 12" descr="Database">
              <a:extLst>
                <a:ext uri="{FF2B5EF4-FFF2-40B4-BE49-F238E27FC236}">
                  <a16:creationId xmlns:a16="http://schemas.microsoft.com/office/drawing/2014/main" id="{F6EB025D-9AFD-455D-90DA-C59CCB263739}"/>
                </a:ext>
              </a:extLst>
            </p:cNvPr>
            <p:cNvGrpSpPr/>
            <p:nvPr/>
          </p:nvGrpSpPr>
          <p:grpSpPr>
            <a:xfrm>
              <a:off x="3405117" y="4530376"/>
              <a:ext cx="202707" cy="275102"/>
              <a:chOff x="4540156" y="4897501"/>
              <a:chExt cx="270276" cy="366803"/>
            </a:xfrm>
            <a:solidFill>
              <a:schemeClr val="bg1"/>
            </a:solidFill>
            <a:effectLst>
              <a:outerShdw blurRad="50800" dist="38100" dir="2700000" algn="tl" rotWithShape="0">
                <a:prstClr val="black">
                  <a:alpha val="40000"/>
                </a:prstClr>
              </a:outerShdw>
            </a:effectLst>
          </p:grpSpPr>
          <p:sp>
            <p:nvSpPr>
              <p:cNvPr id="131" name="Freeform: Shape 130">
                <a:extLst>
                  <a:ext uri="{FF2B5EF4-FFF2-40B4-BE49-F238E27FC236}">
                    <a16:creationId xmlns:a16="http://schemas.microsoft.com/office/drawing/2014/main" id="{1103AE37-4602-43BC-9C1F-03B04030E80E}"/>
                  </a:ext>
                </a:extLst>
              </p:cNvPr>
              <p:cNvSpPr/>
              <p:nvPr/>
            </p:nvSpPr>
            <p:spPr>
              <a:xfrm>
                <a:off x="4540156" y="4897501"/>
                <a:ext cx="270276" cy="77221"/>
              </a:xfrm>
              <a:custGeom>
                <a:avLst/>
                <a:gdLst>
                  <a:gd name="connsiteX0" fmla="*/ 270276 w 270276"/>
                  <a:gd name="connsiteY0" fmla="*/ 38611 h 77221"/>
                  <a:gd name="connsiteX1" fmla="*/ 135138 w 270276"/>
                  <a:gd name="connsiteY1" fmla="*/ 77222 h 77221"/>
                  <a:gd name="connsiteX2" fmla="*/ 0 w 270276"/>
                  <a:gd name="connsiteY2" fmla="*/ 38611 h 77221"/>
                  <a:gd name="connsiteX3" fmla="*/ 135138 w 270276"/>
                  <a:gd name="connsiteY3" fmla="*/ 0 h 77221"/>
                  <a:gd name="connsiteX4" fmla="*/ 270276 w 270276"/>
                  <a:gd name="connsiteY4" fmla="*/ 38611 h 77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76" h="77221">
                    <a:moveTo>
                      <a:pt x="270276" y="38611"/>
                    </a:moveTo>
                    <a:cubicBezTo>
                      <a:pt x="270276" y="59935"/>
                      <a:pt x="209773" y="77222"/>
                      <a:pt x="135138" y="77222"/>
                    </a:cubicBezTo>
                    <a:cubicBezTo>
                      <a:pt x="60503" y="77222"/>
                      <a:pt x="0" y="59935"/>
                      <a:pt x="0" y="38611"/>
                    </a:cubicBezTo>
                    <a:cubicBezTo>
                      <a:pt x="0" y="17287"/>
                      <a:pt x="60503" y="0"/>
                      <a:pt x="135138" y="0"/>
                    </a:cubicBezTo>
                    <a:cubicBezTo>
                      <a:pt x="209773" y="0"/>
                      <a:pt x="270276" y="17287"/>
                      <a:pt x="270276" y="38611"/>
                    </a:cubicBezTo>
                    <a:close/>
                  </a:path>
                </a:pathLst>
              </a:custGeom>
              <a:grp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32" name="Freeform: Shape 131">
                <a:extLst>
                  <a:ext uri="{FF2B5EF4-FFF2-40B4-BE49-F238E27FC236}">
                    <a16:creationId xmlns:a16="http://schemas.microsoft.com/office/drawing/2014/main" id="{C60ADB62-0510-4403-A450-8C74ABDADCC3}"/>
                  </a:ext>
                </a:extLst>
              </p:cNvPr>
              <p:cNvSpPr/>
              <p:nvPr/>
            </p:nvSpPr>
            <p:spPr>
              <a:xfrm>
                <a:off x="4540156" y="4955418"/>
                <a:ext cx="270276" cy="115832"/>
              </a:xfrm>
              <a:custGeom>
                <a:avLst/>
                <a:gdLst>
                  <a:gd name="connsiteX0" fmla="*/ 231666 w 270276"/>
                  <a:gd name="connsiteY0" fmla="*/ 77222 h 115832"/>
                  <a:gd name="connsiteX1" fmla="*/ 222013 w 270276"/>
                  <a:gd name="connsiteY1" fmla="*/ 67569 h 115832"/>
                  <a:gd name="connsiteX2" fmla="*/ 231666 w 270276"/>
                  <a:gd name="connsiteY2" fmla="*/ 57916 h 115832"/>
                  <a:gd name="connsiteX3" fmla="*/ 241318 w 270276"/>
                  <a:gd name="connsiteY3" fmla="*/ 67569 h 115832"/>
                  <a:gd name="connsiteX4" fmla="*/ 231666 w 270276"/>
                  <a:gd name="connsiteY4" fmla="*/ 77222 h 115832"/>
                  <a:gd name="connsiteX5" fmla="*/ 135138 w 270276"/>
                  <a:gd name="connsiteY5" fmla="*/ 38611 h 115832"/>
                  <a:gd name="connsiteX6" fmla="*/ 0 w 270276"/>
                  <a:gd name="connsiteY6" fmla="*/ 0 h 115832"/>
                  <a:gd name="connsiteX7" fmla="*/ 0 w 270276"/>
                  <a:gd name="connsiteY7" fmla="*/ 77222 h 115832"/>
                  <a:gd name="connsiteX8" fmla="*/ 135138 w 270276"/>
                  <a:gd name="connsiteY8" fmla="*/ 115833 h 115832"/>
                  <a:gd name="connsiteX9" fmla="*/ 270276 w 270276"/>
                  <a:gd name="connsiteY9" fmla="*/ 77222 h 115832"/>
                  <a:gd name="connsiteX10" fmla="*/ 270276 w 270276"/>
                  <a:gd name="connsiteY10" fmla="*/ 0 h 115832"/>
                  <a:gd name="connsiteX11" fmla="*/ 135138 w 270276"/>
                  <a:gd name="connsiteY11" fmla="*/ 38611 h 11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276" h="115832">
                    <a:moveTo>
                      <a:pt x="231666" y="77222"/>
                    </a:moveTo>
                    <a:cubicBezTo>
                      <a:pt x="225874" y="77222"/>
                      <a:pt x="222013" y="73361"/>
                      <a:pt x="222013" y="67569"/>
                    </a:cubicBezTo>
                    <a:cubicBezTo>
                      <a:pt x="222013" y="61777"/>
                      <a:pt x="225874" y="57916"/>
                      <a:pt x="231666" y="57916"/>
                    </a:cubicBezTo>
                    <a:cubicBezTo>
                      <a:pt x="237457" y="57916"/>
                      <a:pt x="241318" y="61777"/>
                      <a:pt x="241318" y="67569"/>
                    </a:cubicBezTo>
                    <a:cubicBezTo>
                      <a:pt x="241318" y="73361"/>
                      <a:pt x="237457" y="77222"/>
                      <a:pt x="231666" y="77222"/>
                    </a:cubicBezTo>
                    <a:close/>
                    <a:moveTo>
                      <a:pt x="135138" y="38611"/>
                    </a:moveTo>
                    <a:cubicBezTo>
                      <a:pt x="60812" y="38611"/>
                      <a:pt x="0" y="21236"/>
                      <a:pt x="0" y="0"/>
                    </a:cubicBezTo>
                    <a:lnTo>
                      <a:pt x="0" y="77222"/>
                    </a:lnTo>
                    <a:cubicBezTo>
                      <a:pt x="0" y="98458"/>
                      <a:pt x="60812" y="115833"/>
                      <a:pt x="135138" y="115833"/>
                    </a:cubicBezTo>
                    <a:cubicBezTo>
                      <a:pt x="209464" y="115833"/>
                      <a:pt x="270276" y="98458"/>
                      <a:pt x="270276" y="77222"/>
                    </a:cubicBezTo>
                    <a:lnTo>
                      <a:pt x="270276" y="0"/>
                    </a:lnTo>
                    <a:cubicBezTo>
                      <a:pt x="270276" y="21236"/>
                      <a:pt x="209464" y="38611"/>
                      <a:pt x="135138" y="38611"/>
                    </a:cubicBezTo>
                    <a:close/>
                  </a:path>
                </a:pathLst>
              </a:custGeom>
              <a:grp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33" name="Freeform: Shape 132">
                <a:extLst>
                  <a:ext uri="{FF2B5EF4-FFF2-40B4-BE49-F238E27FC236}">
                    <a16:creationId xmlns:a16="http://schemas.microsoft.com/office/drawing/2014/main" id="{7D428949-76D1-4112-85E6-68A5CD821494}"/>
                  </a:ext>
                </a:extLst>
              </p:cNvPr>
              <p:cNvSpPr/>
              <p:nvPr/>
            </p:nvSpPr>
            <p:spPr>
              <a:xfrm>
                <a:off x="4540156" y="5051945"/>
                <a:ext cx="270276" cy="115832"/>
              </a:xfrm>
              <a:custGeom>
                <a:avLst/>
                <a:gdLst>
                  <a:gd name="connsiteX0" fmla="*/ 231666 w 270276"/>
                  <a:gd name="connsiteY0" fmla="*/ 77222 h 115832"/>
                  <a:gd name="connsiteX1" fmla="*/ 222013 w 270276"/>
                  <a:gd name="connsiteY1" fmla="*/ 67569 h 115832"/>
                  <a:gd name="connsiteX2" fmla="*/ 231666 w 270276"/>
                  <a:gd name="connsiteY2" fmla="*/ 57916 h 115832"/>
                  <a:gd name="connsiteX3" fmla="*/ 241318 w 270276"/>
                  <a:gd name="connsiteY3" fmla="*/ 67569 h 115832"/>
                  <a:gd name="connsiteX4" fmla="*/ 231666 w 270276"/>
                  <a:gd name="connsiteY4" fmla="*/ 77222 h 115832"/>
                  <a:gd name="connsiteX5" fmla="*/ 135138 w 270276"/>
                  <a:gd name="connsiteY5" fmla="*/ 38611 h 115832"/>
                  <a:gd name="connsiteX6" fmla="*/ 0 w 270276"/>
                  <a:gd name="connsiteY6" fmla="*/ 0 h 115832"/>
                  <a:gd name="connsiteX7" fmla="*/ 0 w 270276"/>
                  <a:gd name="connsiteY7" fmla="*/ 77222 h 115832"/>
                  <a:gd name="connsiteX8" fmla="*/ 135138 w 270276"/>
                  <a:gd name="connsiteY8" fmla="*/ 115833 h 115832"/>
                  <a:gd name="connsiteX9" fmla="*/ 270276 w 270276"/>
                  <a:gd name="connsiteY9" fmla="*/ 77222 h 115832"/>
                  <a:gd name="connsiteX10" fmla="*/ 270276 w 270276"/>
                  <a:gd name="connsiteY10" fmla="*/ 0 h 115832"/>
                  <a:gd name="connsiteX11" fmla="*/ 135138 w 270276"/>
                  <a:gd name="connsiteY11" fmla="*/ 38611 h 11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276" h="115832">
                    <a:moveTo>
                      <a:pt x="231666" y="77222"/>
                    </a:moveTo>
                    <a:cubicBezTo>
                      <a:pt x="225874" y="77222"/>
                      <a:pt x="222013" y="73361"/>
                      <a:pt x="222013" y="67569"/>
                    </a:cubicBezTo>
                    <a:cubicBezTo>
                      <a:pt x="222013" y="61777"/>
                      <a:pt x="225874" y="57916"/>
                      <a:pt x="231666" y="57916"/>
                    </a:cubicBezTo>
                    <a:cubicBezTo>
                      <a:pt x="237457" y="57916"/>
                      <a:pt x="241318" y="61777"/>
                      <a:pt x="241318" y="67569"/>
                    </a:cubicBezTo>
                    <a:cubicBezTo>
                      <a:pt x="241318" y="73361"/>
                      <a:pt x="237457" y="77222"/>
                      <a:pt x="231666" y="77222"/>
                    </a:cubicBezTo>
                    <a:close/>
                    <a:moveTo>
                      <a:pt x="135138" y="38611"/>
                    </a:moveTo>
                    <a:cubicBezTo>
                      <a:pt x="60812" y="38611"/>
                      <a:pt x="0" y="21236"/>
                      <a:pt x="0" y="0"/>
                    </a:cubicBezTo>
                    <a:lnTo>
                      <a:pt x="0" y="77222"/>
                    </a:lnTo>
                    <a:cubicBezTo>
                      <a:pt x="0" y="98458"/>
                      <a:pt x="60812" y="115833"/>
                      <a:pt x="135138" y="115833"/>
                    </a:cubicBezTo>
                    <a:cubicBezTo>
                      <a:pt x="209464" y="115833"/>
                      <a:pt x="270276" y="98458"/>
                      <a:pt x="270276" y="77222"/>
                    </a:cubicBezTo>
                    <a:lnTo>
                      <a:pt x="270276" y="0"/>
                    </a:lnTo>
                    <a:cubicBezTo>
                      <a:pt x="270276" y="21236"/>
                      <a:pt x="209464" y="38611"/>
                      <a:pt x="135138" y="38611"/>
                    </a:cubicBezTo>
                    <a:close/>
                  </a:path>
                </a:pathLst>
              </a:custGeom>
              <a:grp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34" name="Freeform: Shape 133">
                <a:extLst>
                  <a:ext uri="{FF2B5EF4-FFF2-40B4-BE49-F238E27FC236}">
                    <a16:creationId xmlns:a16="http://schemas.microsoft.com/office/drawing/2014/main" id="{83B2BCCA-2B31-419E-B6AC-D429D70F9B8E}"/>
                  </a:ext>
                </a:extLst>
              </p:cNvPr>
              <p:cNvSpPr/>
              <p:nvPr/>
            </p:nvSpPr>
            <p:spPr>
              <a:xfrm>
                <a:off x="4540156" y="5148472"/>
                <a:ext cx="270276" cy="115832"/>
              </a:xfrm>
              <a:custGeom>
                <a:avLst/>
                <a:gdLst>
                  <a:gd name="connsiteX0" fmla="*/ 231666 w 270276"/>
                  <a:gd name="connsiteY0" fmla="*/ 77222 h 115832"/>
                  <a:gd name="connsiteX1" fmla="*/ 222013 w 270276"/>
                  <a:gd name="connsiteY1" fmla="*/ 67569 h 115832"/>
                  <a:gd name="connsiteX2" fmla="*/ 231666 w 270276"/>
                  <a:gd name="connsiteY2" fmla="*/ 57916 h 115832"/>
                  <a:gd name="connsiteX3" fmla="*/ 241318 w 270276"/>
                  <a:gd name="connsiteY3" fmla="*/ 67569 h 115832"/>
                  <a:gd name="connsiteX4" fmla="*/ 231666 w 270276"/>
                  <a:gd name="connsiteY4" fmla="*/ 77222 h 115832"/>
                  <a:gd name="connsiteX5" fmla="*/ 135138 w 270276"/>
                  <a:gd name="connsiteY5" fmla="*/ 38611 h 115832"/>
                  <a:gd name="connsiteX6" fmla="*/ 0 w 270276"/>
                  <a:gd name="connsiteY6" fmla="*/ 0 h 115832"/>
                  <a:gd name="connsiteX7" fmla="*/ 0 w 270276"/>
                  <a:gd name="connsiteY7" fmla="*/ 77222 h 115832"/>
                  <a:gd name="connsiteX8" fmla="*/ 135138 w 270276"/>
                  <a:gd name="connsiteY8" fmla="*/ 115833 h 115832"/>
                  <a:gd name="connsiteX9" fmla="*/ 270276 w 270276"/>
                  <a:gd name="connsiteY9" fmla="*/ 77222 h 115832"/>
                  <a:gd name="connsiteX10" fmla="*/ 270276 w 270276"/>
                  <a:gd name="connsiteY10" fmla="*/ 0 h 115832"/>
                  <a:gd name="connsiteX11" fmla="*/ 135138 w 270276"/>
                  <a:gd name="connsiteY11" fmla="*/ 38611 h 11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276" h="115832">
                    <a:moveTo>
                      <a:pt x="231666" y="77222"/>
                    </a:moveTo>
                    <a:cubicBezTo>
                      <a:pt x="225874" y="77222"/>
                      <a:pt x="222013" y="73361"/>
                      <a:pt x="222013" y="67569"/>
                    </a:cubicBezTo>
                    <a:cubicBezTo>
                      <a:pt x="222013" y="61777"/>
                      <a:pt x="225874" y="57916"/>
                      <a:pt x="231666" y="57916"/>
                    </a:cubicBezTo>
                    <a:cubicBezTo>
                      <a:pt x="237457" y="57916"/>
                      <a:pt x="241318" y="61777"/>
                      <a:pt x="241318" y="67569"/>
                    </a:cubicBezTo>
                    <a:cubicBezTo>
                      <a:pt x="241318" y="73361"/>
                      <a:pt x="237457" y="77222"/>
                      <a:pt x="231666" y="77222"/>
                    </a:cubicBezTo>
                    <a:close/>
                    <a:moveTo>
                      <a:pt x="135138" y="38611"/>
                    </a:moveTo>
                    <a:cubicBezTo>
                      <a:pt x="60812" y="38611"/>
                      <a:pt x="0" y="21236"/>
                      <a:pt x="0" y="0"/>
                    </a:cubicBezTo>
                    <a:lnTo>
                      <a:pt x="0" y="77222"/>
                    </a:lnTo>
                    <a:cubicBezTo>
                      <a:pt x="0" y="98458"/>
                      <a:pt x="60812" y="115833"/>
                      <a:pt x="135138" y="115833"/>
                    </a:cubicBezTo>
                    <a:cubicBezTo>
                      <a:pt x="209464" y="115833"/>
                      <a:pt x="270276" y="98458"/>
                      <a:pt x="270276" y="77222"/>
                    </a:cubicBezTo>
                    <a:lnTo>
                      <a:pt x="270276" y="0"/>
                    </a:lnTo>
                    <a:cubicBezTo>
                      <a:pt x="270276" y="21236"/>
                      <a:pt x="209464" y="38611"/>
                      <a:pt x="135138" y="38611"/>
                    </a:cubicBezTo>
                    <a:close/>
                  </a:path>
                </a:pathLst>
              </a:custGeom>
              <a:grp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grpSp>
      <p:sp>
        <p:nvSpPr>
          <p:cNvPr id="135" name="Shape 107">
            <a:extLst>
              <a:ext uri="{FF2B5EF4-FFF2-40B4-BE49-F238E27FC236}">
                <a16:creationId xmlns:a16="http://schemas.microsoft.com/office/drawing/2014/main" id="{0CFFAC27-1B67-4F77-903A-BAE7A42D4711}"/>
              </a:ext>
            </a:extLst>
          </p:cNvPr>
          <p:cNvSpPr txBox="1">
            <a:spLocks/>
          </p:cNvSpPr>
          <p:nvPr/>
        </p:nvSpPr>
        <p:spPr>
          <a:xfrm>
            <a:off x="179512" y="243541"/>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4000" b="1" i="1" dirty="0">
                <a:solidFill>
                  <a:srgbClr val="EC0A40"/>
                </a:solidFill>
                <a:latin typeface="Raleway"/>
              </a:rPr>
              <a:t>İdari Para Cezası</a:t>
            </a:r>
            <a:endParaRPr lang="en" sz="4000" b="1" i="1" dirty="0">
              <a:solidFill>
                <a:srgbClr val="EC0A40"/>
              </a:solidFill>
              <a:latin typeface="Raleway"/>
            </a:endParaRPr>
          </a:p>
        </p:txBody>
      </p:sp>
      <p:grpSp>
        <p:nvGrpSpPr>
          <p:cNvPr id="137" name="Group 100">
            <a:extLst>
              <a:ext uri="{FF2B5EF4-FFF2-40B4-BE49-F238E27FC236}">
                <a16:creationId xmlns:a16="http://schemas.microsoft.com/office/drawing/2014/main" id="{6252BC1C-391C-4A58-B14E-0C386A2354E9}"/>
              </a:ext>
            </a:extLst>
          </p:cNvPr>
          <p:cNvGrpSpPr/>
          <p:nvPr/>
        </p:nvGrpSpPr>
        <p:grpSpPr>
          <a:xfrm>
            <a:off x="5889927" y="1716130"/>
            <a:ext cx="3105209" cy="885280"/>
            <a:chOff x="192336" y="1419179"/>
            <a:chExt cx="3069894" cy="514505"/>
          </a:xfrm>
        </p:grpSpPr>
        <p:sp>
          <p:nvSpPr>
            <p:cNvPr id="138" name="TextBox 101">
              <a:extLst>
                <a:ext uri="{FF2B5EF4-FFF2-40B4-BE49-F238E27FC236}">
                  <a16:creationId xmlns:a16="http://schemas.microsoft.com/office/drawing/2014/main" id="{CA8941C0-E7A8-4B87-A1A2-070AC0C7AB25}"/>
                </a:ext>
              </a:extLst>
            </p:cNvPr>
            <p:cNvSpPr txBox="1"/>
            <p:nvPr/>
          </p:nvSpPr>
          <p:spPr>
            <a:xfrm>
              <a:off x="192336" y="1419179"/>
              <a:ext cx="3069894" cy="196760"/>
            </a:xfrm>
            <a:prstGeom prst="rect">
              <a:avLst/>
            </a:prstGeom>
            <a:noFill/>
          </p:spPr>
          <p:txBody>
            <a:bodyPr wrap="square" lIns="0" rIns="0" rtlCol="0" anchor="b">
              <a:spAutoFit/>
            </a:bodyPr>
            <a:lstStyle/>
            <a:p>
              <a:r>
                <a:rPr lang="tr-TR" sz="1600" b="1" cap="all" noProof="1">
                  <a:solidFill>
                    <a:srgbClr val="EC0A40"/>
                  </a:solidFill>
                </a:rPr>
                <a:t>15.000 TL- 1.000.000 TL arası</a:t>
              </a:r>
              <a:endParaRPr lang="en-US" sz="1600" b="1" cap="all" noProof="1">
                <a:solidFill>
                  <a:srgbClr val="EC0A40"/>
                </a:solidFill>
              </a:endParaRPr>
            </a:p>
          </p:txBody>
        </p:sp>
        <p:sp>
          <p:nvSpPr>
            <p:cNvPr id="139" name="TextBox 102">
              <a:extLst>
                <a:ext uri="{FF2B5EF4-FFF2-40B4-BE49-F238E27FC236}">
                  <a16:creationId xmlns:a16="http://schemas.microsoft.com/office/drawing/2014/main" id="{C9DF1625-F6FA-4C00-92BC-3364CAEB0F5A}"/>
                </a:ext>
              </a:extLst>
            </p:cNvPr>
            <p:cNvSpPr txBox="1"/>
            <p:nvPr/>
          </p:nvSpPr>
          <p:spPr>
            <a:xfrm>
              <a:off x="235233" y="1593826"/>
              <a:ext cx="2929294" cy="339858"/>
            </a:xfrm>
            <a:prstGeom prst="rect">
              <a:avLst/>
            </a:prstGeom>
            <a:noFill/>
          </p:spPr>
          <p:txBody>
            <a:bodyPr wrap="square" lIns="0" rIns="0" rtlCol="0" anchor="t">
              <a:spAutoFit/>
            </a:bodyPr>
            <a:lstStyle/>
            <a:p>
              <a:r>
                <a:rPr lang="tr-TR" sz="1600" noProof="1">
                  <a:solidFill>
                    <a:schemeClr val="tx1"/>
                  </a:solidFill>
                </a:rPr>
                <a:t>Veri güvenliğine ilişkin yükümlülükleri yerine getirmeme</a:t>
              </a:r>
              <a:endParaRPr lang="en-US" sz="1600" noProof="1">
                <a:solidFill>
                  <a:schemeClr val="tx1"/>
                </a:solidFill>
              </a:endParaRPr>
            </a:p>
          </p:txBody>
        </p:sp>
      </p:grpSp>
      <p:grpSp>
        <p:nvGrpSpPr>
          <p:cNvPr id="140" name="Group 100">
            <a:extLst>
              <a:ext uri="{FF2B5EF4-FFF2-40B4-BE49-F238E27FC236}">
                <a16:creationId xmlns:a16="http://schemas.microsoft.com/office/drawing/2014/main" id="{81A0F1B7-AD2F-4584-B8DB-B1D07C3FDDE2}"/>
              </a:ext>
            </a:extLst>
          </p:cNvPr>
          <p:cNvGrpSpPr/>
          <p:nvPr/>
        </p:nvGrpSpPr>
        <p:grpSpPr>
          <a:xfrm>
            <a:off x="609837" y="5106843"/>
            <a:ext cx="3105209" cy="885280"/>
            <a:chOff x="192336" y="1419179"/>
            <a:chExt cx="3069894" cy="514505"/>
          </a:xfrm>
        </p:grpSpPr>
        <p:sp>
          <p:nvSpPr>
            <p:cNvPr id="141" name="TextBox 101">
              <a:extLst>
                <a:ext uri="{FF2B5EF4-FFF2-40B4-BE49-F238E27FC236}">
                  <a16:creationId xmlns:a16="http://schemas.microsoft.com/office/drawing/2014/main" id="{18AD2746-F3B1-4254-9BD5-ECE550DB75C2}"/>
                </a:ext>
              </a:extLst>
            </p:cNvPr>
            <p:cNvSpPr txBox="1"/>
            <p:nvPr/>
          </p:nvSpPr>
          <p:spPr>
            <a:xfrm>
              <a:off x="192336" y="1419179"/>
              <a:ext cx="3069894" cy="196760"/>
            </a:xfrm>
            <a:prstGeom prst="rect">
              <a:avLst/>
            </a:prstGeom>
            <a:noFill/>
          </p:spPr>
          <p:txBody>
            <a:bodyPr wrap="square" lIns="0" rIns="0" rtlCol="0" anchor="b">
              <a:spAutoFit/>
            </a:bodyPr>
            <a:lstStyle/>
            <a:p>
              <a:r>
                <a:rPr lang="tr-TR" sz="1600" b="1" cap="all" noProof="1">
                  <a:solidFill>
                    <a:srgbClr val="EC0A40"/>
                  </a:solidFill>
                </a:rPr>
                <a:t>25.000 TL- 1.000.000 TL arası</a:t>
              </a:r>
              <a:endParaRPr lang="en-US" sz="1600" b="1" cap="all" noProof="1">
                <a:solidFill>
                  <a:srgbClr val="EC0A40"/>
                </a:solidFill>
              </a:endParaRPr>
            </a:p>
          </p:txBody>
        </p:sp>
        <p:sp>
          <p:nvSpPr>
            <p:cNvPr id="142" name="TextBox 102">
              <a:extLst>
                <a:ext uri="{FF2B5EF4-FFF2-40B4-BE49-F238E27FC236}">
                  <a16:creationId xmlns:a16="http://schemas.microsoft.com/office/drawing/2014/main" id="{9E3529A6-8389-4F42-B9DA-EE1FC0659DB7}"/>
                </a:ext>
              </a:extLst>
            </p:cNvPr>
            <p:cNvSpPr txBox="1"/>
            <p:nvPr/>
          </p:nvSpPr>
          <p:spPr>
            <a:xfrm>
              <a:off x="235233" y="1593826"/>
              <a:ext cx="2929294" cy="339858"/>
            </a:xfrm>
            <a:prstGeom prst="rect">
              <a:avLst/>
            </a:prstGeom>
            <a:noFill/>
          </p:spPr>
          <p:txBody>
            <a:bodyPr wrap="square" lIns="0" rIns="0" rtlCol="0" anchor="t">
              <a:spAutoFit/>
            </a:bodyPr>
            <a:lstStyle/>
            <a:p>
              <a:r>
                <a:rPr lang="tr-TR" sz="1600" noProof="1">
                  <a:solidFill>
                    <a:schemeClr val="tx1"/>
                  </a:solidFill>
                </a:rPr>
                <a:t>Kurul tarafından verilen kararları yerine getirmeme</a:t>
              </a:r>
              <a:endParaRPr lang="en-US" sz="1600" noProof="1">
                <a:solidFill>
                  <a:schemeClr val="tx1"/>
                </a:solidFill>
              </a:endParaRPr>
            </a:p>
          </p:txBody>
        </p:sp>
      </p:grpSp>
      <p:grpSp>
        <p:nvGrpSpPr>
          <p:cNvPr id="143" name="Group 100">
            <a:extLst>
              <a:ext uri="{FF2B5EF4-FFF2-40B4-BE49-F238E27FC236}">
                <a16:creationId xmlns:a16="http://schemas.microsoft.com/office/drawing/2014/main" id="{2A0E9E4E-D893-4DFB-B72F-95FA2D716823}"/>
              </a:ext>
            </a:extLst>
          </p:cNvPr>
          <p:cNvGrpSpPr/>
          <p:nvPr/>
        </p:nvGrpSpPr>
        <p:grpSpPr>
          <a:xfrm>
            <a:off x="5889927" y="5106843"/>
            <a:ext cx="3105209" cy="1131502"/>
            <a:chOff x="192336" y="1419179"/>
            <a:chExt cx="3069894" cy="657604"/>
          </a:xfrm>
        </p:grpSpPr>
        <p:sp>
          <p:nvSpPr>
            <p:cNvPr id="144" name="TextBox 101">
              <a:extLst>
                <a:ext uri="{FF2B5EF4-FFF2-40B4-BE49-F238E27FC236}">
                  <a16:creationId xmlns:a16="http://schemas.microsoft.com/office/drawing/2014/main" id="{A61F53D7-10CC-4D40-B5C4-0EDB15C4030C}"/>
                </a:ext>
              </a:extLst>
            </p:cNvPr>
            <p:cNvSpPr txBox="1"/>
            <p:nvPr/>
          </p:nvSpPr>
          <p:spPr>
            <a:xfrm>
              <a:off x="192336" y="1419179"/>
              <a:ext cx="3069894" cy="196760"/>
            </a:xfrm>
            <a:prstGeom prst="rect">
              <a:avLst/>
            </a:prstGeom>
            <a:noFill/>
          </p:spPr>
          <p:txBody>
            <a:bodyPr wrap="square" lIns="0" rIns="0" rtlCol="0" anchor="b">
              <a:spAutoFit/>
            </a:bodyPr>
            <a:lstStyle/>
            <a:p>
              <a:r>
                <a:rPr lang="tr-TR" sz="1600" b="1" cap="all" noProof="1">
                  <a:solidFill>
                    <a:srgbClr val="EC0A40"/>
                  </a:solidFill>
                </a:rPr>
                <a:t>20.000 TL- 1.000.000 TL arası</a:t>
              </a:r>
              <a:endParaRPr lang="en-US" sz="1600" b="1" cap="all" noProof="1">
                <a:solidFill>
                  <a:srgbClr val="EC0A40"/>
                </a:solidFill>
              </a:endParaRPr>
            </a:p>
          </p:txBody>
        </p:sp>
        <p:sp>
          <p:nvSpPr>
            <p:cNvPr id="145" name="TextBox 102">
              <a:extLst>
                <a:ext uri="{FF2B5EF4-FFF2-40B4-BE49-F238E27FC236}">
                  <a16:creationId xmlns:a16="http://schemas.microsoft.com/office/drawing/2014/main" id="{A0E89A48-CA67-41CF-B4EE-C748ACA6A1C1}"/>
                </a:ext>
              </a:extLst>
            </p:cNvPr>
            <p:cNvSpPr txBox="1"/>
            <p:nvPr/>
          </p:nvSpPr>
          <p:spPr>
            <a:xfrm>
              <a:off x="235233" y="1593826"/>
              <a:ext cx="2929294" cy="482957"/>
            </a:xfrm>
            <a:prstGeom prst="rect">
              <a:avLst/>
            </a:prstGeom>
            <a:noFill/>
          </p:spPr>
          <p:txBody>
            <a:bodyPr wrap="square" lIns="0" rIns="0" rtlCol="0" anchor="t">
              <a:spAutoFit/>
            </a:bodyPr>
            <a:lstStyle/>
            <a:p>
              <a:r>
                <a:rPr lang="tr-TR" sz="1600" noProof="1">
                  <a:solidFill>
                    <a:schemeClr val="tx1"/>
                  </a:solidFill>
                </a:rPr>
                <a:t>VERBİS’e kayıt ve bildirim yükümlülüğüne aykırı hareket etme</a:t>
              </a:r>
              <a:endParaRPr lang="en-US" sz="1600" noProof="1">
                <a:solidFill>
                  <a:schemeClr val="tx1"/>
                </a:solidFill>
              </a:endParaRPr>
            </a:p>
          </p:txBody>
        </p:sp>
      </p:grpSp>
    </p:spTree>
    <p:extLst>
      <p:ext uri="{BB962C8B-B14F-4D97-AF65-F5344CB8AC3E}">
        <p14:creationId xmlns:p14="http://schemas.microsoft.com/office/powerpoint/2010/main" val="3811354359"/>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78D63724-7010-4116-BA9B-AC2FCBF18BCA}"/>
              </a:ext>
            </a:extLst>
          </p:cNvPr>
          <p:cNvGrpSpPr/>
          <p:nvPr/>
        </p:nvGrpSpPr>
        <p:grpSpPr>
          <a:xfrm>
            <a:off x="609837" y="1716130"/>
            <a:ext cx="2683348" cy="885280"/>
            <a:chOff x="192336" y="1419179"/>
            <a:chExt cx="3069894" cy="514505"/>
          </a:xfrm>
        </p:grpSpPr>
        <p:sp>
          <p:nvSpPr>
            <p:cNvPr id="102" name="TextBox 101">
              <a:extLst>
                <a:ext uri="{FF2B5EF4-FFF2-40B4-BE49-F238E27FC236}">
                  <a16:creationId xmlns:a16="http://schemas.microsoft.com/office/drawing/2014/main" id="{0D2D51CD-A1DC-4A09-B914-CF505A9F1C4F}"/>
                </a:ext>
              </a:extLst>
            </p:cNvPr>
            <p:cNvSpPr txBox="1"/>
            <p:nvPr/>
          </p:nvSpPr>
          <p:spPr>
            <a:xfrm>
              <a:off x="192336" y="1419179"/>
              <a:ext cx="3069894" cy="196760"/>
            </a:xfrm>
            <a:prstGeom prst="rect">
              <a:avLst/>
            </a:prstGeom>
            <a:noFill/>
          </p:spPr>
          <p:txBody>
            <a:bodyPr wrap="square" lIns="0" rIns="0" rtlCol="0" anchor="b">
              <a:spAutoFit/>
            </a:bodyPr>
            <a:lstStyle/>
            <a:p>
              <a:r>
                <a:rPr lang="tr-TR" sz="1600" b="1" cap="all" noProof="1">
                  <a:solidFill>
                    <a:srgbClr val="EC0A40"/>
                  </a:solidFill>
                </a:rPr>
                <a:t>1-3 yıl hapis cezası</a:t>
              </a:r>
              <a:endParaRPr lang="en-US" sz="1600" b="1" cap="all" noProof="1">
                <a:solidFill>
                  <a:srgbClr val="EC0A40"/>
                </a:solidFill>
              </a:endParaRPr>
            </a:p>
          </p:txBody>
        </p:sp>
        <p:sp>
          <p:nvSpPr>
            <p:cNvPr id="103" name="TextBox 102">
              <a:extLst>
                <a:ext uri="{FF2B5EF4-FFF2-40B4-BE49-F238E27FC236}">
                  <a16:creationId xmlns:a16="http://schemas.microsoft.com/office/drawing/2014/main" id="{32B7553E-FD7F-40EF-95D1-87F78837EC38}"/>
                </a:ext>
              </a:extLst>
            </p:cNvPr>
            <p:cNvSpPr txBox="1"/>
            <p:nvPr/>
          </p:nvSpPr>
          <p:spPr>
            <a:xfrm>
              <a:off x="235233" y="1593826"/>
              <a:ext cx="2929294" cy="339858"/>
            </a:xfrm>
            <a:prstGeom prst="rect">
              <a:avLst/>
            </a:prstGeom>
            <a:noFill/>
          </p:spPr>
          <p:txBody>
            <a:bodyPr wrap="square" lIns="0" rIns="0" rtlCol="0" anchor="t">
              <a:spAutoFit/>
            </a:bodyPr>
            <a:lstStyle/>
            <a:p>
              <a:r>
                <a:rPr lang="tr-TR" sz="1600" noProof="1">
                  <a:solidFill>
                    <a:schemeClr val="tx1"/>
                  </a:solidFill>
                </a:rPr>
                <a:t>Kişisel verilerin hukuka aykırı olarak kaydedilmesi</a:t>
              </a:r>
              <a:endParaRPr lang="en-US" sz="1600" noProof="1">
                <a:solidFill>
                  <a:schemeClr val="tx1"/>
                </a:solidFill>
              </a:endParaRPr>
            </a:p>
          </p:txBody>
        </p:sp>
      </p:grpSp>
      <p:sp>
        <p:nvSpPr>
          <p:cNvPr id="135" name="Shape 107">
            <a:extLst>
              <a:ext uri="{FF2B5EF4-FFF2-40B4-BE49-F238E27FC236}">
                <a16:creationId xmlns:a16="http://schemas.microsoft.com/office/drawing/2014/main" id="{0CFFAC27-1B67-4F77-903A-BAE7A42D4711}"/>
              </a:ext>
            </a:extLst>
          </p:cNvPr>
          <p:cNvSpPr txBox="1">
            <a:spLocks/>
          </p:cNvSpPr>
          <p:nvPr/>
        </p:nvSpPr>
        <p:spPr>
          <a:xfrm>
            <a:off x="179512" y="243541"/>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4000" b="1" i="1" dirty="0">
                <a:solidFill>
                  <a:srgbClr val="EC0A40"/>
                </a:solidFill>
                <a:latin typeface="Raleway"/>
              </a:rPr>
              <a:t>Hapis Cezası</a:t>
            </a:r>
            <a:endParaRPr lang="en" sz="4000" b="1" i="1" dirty="0">
              <a:solidFill>
                <a:srgbClr val="EC0A40"/>
              </a:solidFill>
              <a:latin typeface="Raleway"/>
            </a:endParaRPr>
          </a:p>
        </p:txBody>
      </p:sp>
      <p:grpSp>
        <p:nvGrpSpPr>
          <p:cNvPr id="137" name="Group 100">
            <a:extLst>
              <a:ext uri="{FF2B5EF4-FFF2-40B4-BE49-F238E27FC236}">
                <a16:creationId xmlns:a16="http://schemas.microsoft.com/office/drawing/2014/main" id="{6252BC1C-391C-4A58-B14E-0C386A2354E9}"/>
              </a:ext>
            </a:extLst>
          </p:cNvPr>
          <p:cNvGrpSpPr/>
          <p:nvPr/>
        </p:nvGrpSpPr>
        <p:grpSpPr>
          <a:xfrm>
            <a:off x="5889927" y="1716130"/>
            <a:ext cx="3105209" cy="885280"/>
            <a:chOff x="192336" y="1419179"/>
            <a:chExt cx="3069894" cy="514505"/>
          </a:xfrm>
        </p:grpSpPr>
        <p:sp>
          <p:nvSpPr>
            <p:cNvPr id="138" name="TextBox 101">
              <a:extLst>
                <a:ext uri="{FF2B5EF4-FFF2-40B4-BE49-F238E27FC236}">
                  <a16:creationId xmlns:a16="http://schemas.microsoft.com/office/drawing/2014/main" id="{CA8941C0-E7A8-4B87-A1A2-070AC0C7AB25}"/>
                </a:ext>
              </a:extLst>
            </p:cNvPr>
            <p:cNvSpPr txBox="1"/>
            <p:nvPr/>
          </p:nvSpPr>
          <p:spPr>
            <a:xfrm>
              <a:off x="192336" y="1419179"/>
              <a:ext cx="3069894" cy="196760"/>
            </a:xfrm>
            <a:prstGeom prst="rect">
              <a:avLst/>
            </a:prstGeom>
            <a:noFill/>
          </p:spPr>
          <p:txBody>
            <a:bodyPr wrap="square" lIns="0" rIns="0" rtlCol="0" anchor="b">
              <a:spAutoFit/>
            </a:bodyPr>
            <a:lstStyle/>
            <a:p>
              <a:r>
                <a:rPr lang="tr-TR" sz="1600" b="1" cap="all" noProof="1">
                  <a:solidFill>
                    <a:srgbClr val="EC0A40"/>
                  </a:solidFill>
                </a:rPr>
                <a:t>1-2 yıl hapis cezası</a:t>
              </a:r>
              <a:endParaRPr lang="en-US" sz="1600" b="1" cap="all" noProof="1">
                <a:solidFill>
                  <a:srgbClr val="EC0A40"/>
                </a:solidFill>
              </a:endParaRPr>
            </a:p>
          </p:txBody>
        </p:sp>
        <p:sp>
          <p:nvSpPr>
            <p:cNvPr id="139" name="TextBox 102">
              <a:extLst>
                <a:ext uri="{FF2B5EF4-FFF2-40B4-BE49-F238E27FC236}">
                  <a16:creationId xmlns:a16="http://schemas.microsoft.com/office/drawing/2014/main" id="{C9DF1625-F6FA-4C00-92BC-3364CAEB0F5A}"/>
                </a:ext>
              </a:extLst>
            </p:cNvPr>
            <p:cNvSpPr txBox="1"/>
            <p:nvPr/>
          </p:nvSpPr>
          <p:spPr>
            <a:xfrm>
              <a:off x="235233" y="1593826"/>
              <a:ext cx="2929294" cy="339858"/>
            </a:xfrm>
            <a:prstGeom prst="rect">
              <a:avLst/>
            </a:prstGeom>
            <a:noFill/>
          </p:spPr>
          <p:txBody>
            <a:bodyPr wrap="square" lIns="0" rIns="0" rtlCol="0" anchor="t">
              <a:spAutoFit/>
            </a:bodyPr>
            <a:lstStyle/>
            <a:p>
              <a:r>
                <a:rPr lang="tr-TR" sz="1600" noProof="1">
                  <a:solidFill>
                    <a:schemeClr val="tx1"/>
                  </a:solidFill>
                </a:rPr>
                <a:t>Süreleri geçmiş olmasına karşın verilerin yok edilmemesi</a:t>
              </a:r>
              <a:endParaRPr lang="en-US" sz="1600" noProof="1">
                <a:solidFill>
                  <a:schemeClr val="tx1"/>
                </a:solidFill>
              </a:endParaRPr>
            </a:p>
          </p:txBody>
        </p:sp>
      </p:grpSp>
      <p:grpSp>
        <p:nvGrpSpPr>
          <p:cNvPr id="140" name="Group 100">
            <a:extLst>
              <a:ext uri="{FF2B5EF4-FFF2-40B4-BE49-F238E27FC236}">
                <a16:creationId xmlns:a16="http://schemas.microsoft.com/office/drawing/2014/main" id="{81A0F1B7-AD2F-4584-B8DB-B1D07C3FDDE2}"/>
              </a:ext>
            </a:extLst>
          </p:cNvPr>
          <p:cNvGrpSpPr/>
          <p:nvPr/>
        </p:nvGrpSpPr>
        <p:grpSpPr>
          <a:xfrm>
            <a:off x="609837" y="4738571"/>
            <a:ext cx="3105209" cy="1131502"/>
            <a:chOff x="192336" y="1419179"/>
            <a:chExt cx="3069894" cy="657604"/>
          </a:xfrm>
        </p:grpSpPr>
        <p:sp>
          <p:nvSpPr>
            <p:cNvPr id="141" name="TextBox 101">
              <a:extLst>
                <a:ext uri="{FF2B5EF4-FFF2-40B4-BE49-F238E27FC236}">
                  <a16:creationId xmlns:a16="http://schemas.microsoft.com/office/drawing/2014/main" id="{18AD2746-F3B1-4254-9BD5-ECE550DB75C2}"/>
                </a:ext>
              </a:extLst>
            </p:cNvPr>
            <p:cNvSpPr txBox="1"/>
            <p:nvPr/>
          </p:nvSpPr>
          <p:spPr>
            <a:xfrm>
              <a:off x="192336" y="1419179"/>
              <a:ext cx="3069894" cy="196760"/>
            </a:xfrm>
            <a:prstGeom prst="rect">
              <a:avLst/>
            </a:prstGeom>
            <a:noFill/>
          </p:spPr>
          <p:txBody>
            <a:bodyPr wrap="square" lIns="0" rIns="0" rtlCol="0" anchor="b">
              <a:spAutoFit/>
            </a:bodyPr>
            <a:lstStyle/>
            <a:p>
              <a:r>
                <a:rPr lang="tr-TR" sz="1600" b="1" cap="all" noProof="1">
                  <a:solidFill>
                    <a:srgbClr val="EC0A40"/>
                  </a:solidFill>
                </a:rPr>
                <a:t>2-4 yıl hapis cezası</a:t>
              </a:r>
              <a:endParaRPr lang="en-US" sz="1600" b="1" cap="all" noProof="1">
                <a:solidFill>
                  <a:srgbClr val="EC0A40"/>
                </a:solidFill>
              </a:endParaRPr>
            </a:p>
          </p:txBody>
        </p:sp>
        <p:sp>
          <p:nvSpPr>
            <p:cNvPr id="142" name="TextBox 102">
              <a:extLst>
                <a:ext uri="{FF2B5EF4-FFF2-40B4-BE49-F238E27FC236}">
                  <a16:creationId xmlns:a16="http://schemas.microsoft.com/office/drawing/2014/main" id="{9E3529A6-8389-4F42-B9DA-EE1FC0659DB7}"/>
                </a:ext>
              </a:extLst>
            </p:cNvPr>
            <p:cNvSpPr txBox="1"/>
            <p:nvPr/>
          </p:nvSpPr>
          <p:spPr>
            <a:xfrm>
              <a:off x="235233" y="1593826"/>
              <a:ext cx="2929294" cy="482957"/>
            </a:xfrm>
            <a:prstGeom prst="rect">
              <a:avLst/>
            </a:prstGeom>
            <a:noFill/>
          </p:spPr>
          <p:txBody>
            <a:bodyPr wrap="square" lIns="0" rIns="0" rtlCol="0" anchor="t">
              <a:spAutoFit/>
            </a:bodyPr>
            <a:lstStyle/>
            <a:p>
              <a:r>
                <a:rPr lang="tr-TR" sz="1600" noProof="1">
                  <a:solidFill>
                    <a:schemeClr val="tx1"/>
                  </a:solidFill>
                </a:rPr>
                <a:t>Kişisel verileri hukuka aykırı olarak bir başkasına verme, yayma veya ele geçirme</a:t>
              </a:r>
              <a:endParaRPr lang="en-US" sz="1600" noProof="1">
                <a:solidFill>
                  <a:schemeClr val="tx1"/>
                </a:solidFill>
              </a:endParaRPr>
            </a:p>
          </p:txBody>
        </p:sp>
      </p:grpSp>
      <p:grpSp>
        <p:nvGrpSpPr>
          <p:cNvPr id="143" name="Group 100">
            <a:extLst>
              <a:ext uri="{FF2B5EF4-FFF2-40B4-BE49-F238E27FC236}">
                <a16:creationId xmlns:a16="http://schemas.microsoft.com/office/drawing/2014/main" id="{2A0E9E4E-D893-4DFB-B72F-95FA2D716823}"/>
              </a:ext>
            </a:extLst>
          </p:cNvPr>
          <p:cNvGrpSpPr/>
          <p:nvPr/>
        </p:nvGrpSpPr>
        <p:grpSpPr>
          <a:xfrm>
            <a:off x="5889927" y="4714885"/>
            <a:ext cx="3105209" cy="1131502"/>
            <a:chOff x="192336" y="1419179"/>
            <a:chExt cx="3069894" cy="657604"/>
          </a:xfrm>
        </p:grpSpPr>
        <p:sp>
          <p:nvSpPr>
            <p:cNvPr id="144" name="TextBox 101">
              <a:extLst>
                <a:ext uri="{FF2B5EF4-FFF2-40B4-BE49-F238E27FC236}">
                  <a16:creationId xmlns:a16="http://schemas.microsoft.com/office/drawing/2014/main" id="{A61F53D7-10CC-4D40-B5C4-0EDB15C4030C}"/>
                </a:ext>
              </a:extLst>
            </p:cNvPr>
            <p:cNvSpPr txBox="1"/>
            <p:nvPr/>
          </p:nvSpPr>
          <p:spPr>
            <a:xfrm>
              <a:off x="192336" y="1419179"/>
              <a:ext cx="3069894" cy="196760"/>
            </a:xfrm>
            <a:prstGeom prst="rect">
              <a:avLst/>
            </a:prstGeom>
            <a:noFill/>
          </p:spPr>
          <p:txBody>
            <a:bodyPr wrap="square" lIns="0" rIns="0" rtlCol="0" anchor="b">
              <a:spAutoFit/>
            </a:bodyPr>
            <a:lstStyle/>
            <a:p>
              <a:r>
                <a:rPr lang="tr-TR" sz="1600" b="1" cap="all" noProof="1">
                  <a:solidFill>
                    <a:srgbClr val="EC0A40"/>
                  </a:solidFill>
                </a:rPr>
                <a:t>1.5-4.5 yıl hapis cezası</a:t>
              </a:r>
              <a:endParaRPr lang="en-US" sz="1600" b="1" cap="all" noProof="1">
                <a:solidFill>
                  <a:srgbClr val="EC0A40"/>
                </a:solidFill>
              </a:endParaRPr>
            </a:p>
          </p:txBody>
        </p:sp>
        <p:sp>
          <p:nvSpPr>
            <p:cNvPr id="145" name="TextBox 102">
              <a:extLst>
                <a:ext uri="{FF2B5EF4-FFF2-40B4-BE49-F238E27FC236}">
                  <a16:creationId xmlns:a16="http://schemas.microsoft.com/office/drawing/2014/main" id="{A0E89A48-CA67-41CF-B4EE-C748ACA6A1C1}"/>
                </a:ext>
              </a:extLst>
            </p:cNvPr>
            <p:cNvSpPr txBox="1"/>
            <p:nvPr/>
          </p:nvSpPr>
          <p:spPr>
            <a:xfrm>
              <a:off x="235233" y="1593826"/>
              <a:ext cx="2929294" cy="482957"/>
            </a:xfrm>
            <a:prstGeom prst="rect">
              <a:avLst/>
            </a:prstGeom>
            <a:noFill/>
          </p:spPr>
          <p:txBody>
            <a:bodyPr wrap="square" lIns="0" rIns="0" rtlCol="0" anchor="t">
              <a:spAutoFit/>
            </a:bodyPr>
            <a:lstStyle/>
            <a:p>
              <a:r>
                <a:rPr lang="tr-TR" sz="1600" noProof="1">
                  <a:solidFill>
                    <a:schemeClr val="tx1"/>
                  </a:solidFill>
                </a:rPr>
                <a:t>Özel nitelikli kişisel verilerin hukuka aykırı olarak kaydedilmesi</a:t>
              </a:r>
              <a:endParaRPr lang="en-US" sz="1600" noProof="1">
                <a:solidFill>
                  <a:schemeClr val="tx1"/>
                </a:solidFill>
              </a:endParaRPr>
            </a:p>
          </p:txBody>
        </p:sp>
      </p:grpSp>
      <p:grpSp>
        <p:nvGrpSpPr>
          <p:cNvPr id="40" name="Grup 39">
            <a:extLst>
              <a:ext uri="{FF2B5EF4-FFF2-40B4-BE49-F238E27FC236}">
                <a16:creationId xmlns:a16="http://schemas.microsoft.com/office/drawing/2014/main" id="{61D76B24-05A1-4605-8C94-AEC3BDC86616}"/>
              </a:ext>
            </a:extLst>
          </p:cNvPr>
          <p:cNvGrpSpPr/>
          <p:nvPr/>
        </p:nvGrpSpPr>
        <p:grpSpPr>
          <a:xfrm>
            <a:off x="3021488" y="2339091"/>
            <a:ext cx="2683348" cy="2681079"/>
            <a:chOff x="3246366" y="2237489"/>
            <a:chExt cx="2651270" cy="2708091"/>
          </a:xfrm>
        </p:grpSpPr>
        <p:sp>
          <p:nvSpPr>
            <p:cNvPr id="41" name="Shape">
              <a:extLst>
                <a:ext uri="{FF2B5EF4-FFF2-40B4-BE49-F238E27FC236}">
                  <a16:creationId xmlns:a16="http://schemas.microsoft.com/office/drawing/2014/main" id="{0708E4D3-CF21-4E70-A9CD-CB14DA560358}"/>
                </a:ext>
              </a:extLst>
            </p:cNvPr>
            <p:cNvSpPr/>
            <p:nvPr/>
          </p:nvSpPr>
          <p:spPr>
            <a:xfrm>
              <a:off x="4008300" y="3025251"/>
              <a:ext cx="1151941" cy="33706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5793"/>
                  </a:lnTo>
                  <a:cubicBezTo>
                    <a:pt x="0" y="2565"/>
                    <a:pt x="751" y="0"/>
                    <a:pt x="1695" y="0"/>
                  </a:cubicBezTo>
                  <a:lnTo>
                    <a:pt x="6490" y="0"/>
                  </a:lnTo>
                  <a:cubicBezTo>
                    <a:pt x="6950" y="0"/>
                    <a:pt x="7386" y="579"/>
                    <a:pt x="7700" y="1738"/>
                  </a:cubicBezTo>
                  <a:lnTo>
                    <a:pt x="8427" y="4221"/>
                  </a:lnTo>
                  <a:cubicBezTo>
                    <a:pt x="8742" y="5297"/>
                    <a:pt x="9178" y="5959"/>
                    <a:pt x="9638" y="5959"/>
                  </a:cubicBezTo>
                  <a:lnTo>
                    <a:pt x="19905" y="5959"/>
                  </a:lnTo>
                  <a:cubicBezTo>
                    <a:pt x="20849" y="5959"/>
                    <a:pt x="21600" y="8524"/>
                    <a:pt x="21600" y="11752"/>
                  </a:cubicBezTo>
                  <a:lnTo>
                    <a:pt x="21600" y="21600"/>
                  </a:lnTo>
                  <a:lnTo>
                    <a:pt x="0" y="21600"/>
                  </a:lnTo>
                  <a:close/>
                </a:path>
              </a:pathLst>
            </a:custGeom>
            <a:solidFill>
              <a:schemeClr val="bg2">
                <a:lumMod val="75000"/>
              </a:schemeClr>
            </a:solidFill>
            <a:ln w="12700">
              <a:miter lim="400000"/>
            </a:ln>
          </p:spPr>
          <p:txBody>
            <a:bodyPr lIns="28575" tIns="28575" rIns="28575" bIns="28575" anchor="ctr"/>
            <a:lstStyle/>
            <a:p>
              <a:pPr>
                <a:defRPr sz="3000">
                  <a:solidFill>
                    <a:srgbClr val="FFFFFF"/>
                  </a:solidFill>
                </a:defRPr>
              </a:pPr>
              <a:endParaRPr sz="2250"/>
            </a:p>
          </p:txBody>
        </p:sp>
        <p:sp>
          <p:nvSpPr>
            <p:cNvPr id="43" name="Shape">
              <a:extLst>
                <a:ext uri="{FF2B5EF4-FFF2-40B4-BE49-F238E27FC236}">
                  <a16:creationId xmlns:a16="http://schemas.microsoft.com/office/drawing/2014/main" id="{78A5780A-995C-438A-9A2A-99DA0F263EB5}"/>
                </a:ext>
              </a:extLst>
            </p:cNvPr>
            <p:cNvSpPr/>
            <p:nvPr/>
          </p:nvSpPr>
          <p:spPr>
            <a:xfrm>
              <a:off x="5377196" y="4290835"/>
              <a:ext cx="520440" cy="654745"/>
            </a:xfrm>
            <a:custGeom>
              <a:avLst/>
              <a:gdLst/>
              <a:ahLst/>
              <a:cxnLst>
                <a:cxn ang="0">
                  <a:pos x="wd2" y="hd2"/>
                </a:cxn>
                <a:cxn ang="5400000">
                  <a:pos x="wd2" y="hd2"/>
                </a:cxn>
                <a:cxn ang="10800000">
                  <a:pos x="wd2" y="hd2"/>
                </a:cxn>
                <a:cxn ang="16200000">
                  <a:pos x="wd2" y="hd2"/>
                </a:cxn>
              </a:cxnLst>
              <a:rect l="0" t="0" r="r" b="b"/>
              <a:pathLst>
                <a:path w="21600" h="21600" extrusionOk="0">
                  <a:moveTo>
                    <a:pt x="14686" y="0"/>
                  </a:moveTo>
                  <a:lnTo>
                    <a:pt x="2841" y="0"/>
                  </a:lnTo>
                  <a:cubicBezTo>
                    <a:pt x="1286" y="0"/>
                    <a:pt x="0" y="1022"/>
                    <a:pt x="0" y="2258"/>
                  </a:cubicBezTo>
                  <a:lnTo>
                    <a:pt x="0" y="19342"/>
                  </a:lnTo>
                  <a:cubicBezTo>
                    <a:pt x="0" y="20578"/>
                    <a:pt x="1286" y="21600"/>
                    <a:pt x="2841" y="21600"/>
                  </a:cubicBezTo>
                  <a:lnTo>
                    <a:pt x="18759" y="21600"/>
                  </a:lnTo>
                  <a:cubicBezTo>
                    <a:pt x="20314" y="21600"/>
                    <a:pt x="21600" y="20578"/>
                    <a:pt x="21600" y="19342"/>
                  </a:cubicBezTo>
                  <a:lnTo>
                    <a:pt x="21600" y="5453"/>
                  </a:lnTo>
                  <a:lnTo>
                    <a:pt x="14686" y="0"/>
                  </a:lnTo>
                  <a:close/>
                </a:path>
              </a:pathLst>
            </a:custGeom>
            <a:solidFill>
              <a:srgbClr val="EC0A40"/>
            </a:solidFill>
            <a:ln w="12700">
              <a:miter lim="400000"/>
            </a:ln>
          </p:spPr>
          <p:txBody>
            <a:bodyPr lIns="28575" tIns="28575" rIns="28575" bIns="28575" anchor="ctr"/>
            <a:lstStyle/>
            <a:p>
              <a:pPr>
                <a:defRPr sz="3000">
                  <a:solidFill>
                    <a:srgbClr val="FFFFFF"/>
                  </a:solidFill>
                </a:defRPr>
              </a:pPr>
              <a:endParaRPr sz="2250"/>
            </a:p>
          </p:txBody>
        </p:sp>
        <p:sp>
          <p:nvSpPr>
            <p:cNvPr id="44" name="Shape">
              <a:extLst>
                <a:ext uri="{FF2B5EF4-FFF2-40B4-BE49-F238E27FC236}">
                  <a16:creationId xmlns:a16="http://schemas.microsoft.com/office/drawing/2014/main" id="{541A8290-F55E-4203-8D17-04179B83C2DA}"/>
                </a:ext>
              </a:extLst>
            </p:cNvPr>
            <p:cNvSpPr/>
            <p:nvPr/>
          </p:nvSpPr>
          <p:spPr>
            <a:xfrm>
              <a:off x="5732333" y="4290833"/>
              <a:ext cx="165303" cy="165303"/>
            </a:xfrm>
            <a:custGeom>
              <a:avLst/>
              <a:gdLst/>
              <a:ahLst/>
              <a:cxnLst>
                <a:cxn ang="0">
                  <a:pos x="wd2" y="hd2"/>
                </a:cxn>
                <a:cxn ang="5400000">
                  <a:pos x="wd2" y="hd2"/>
                </a:cxn>
                <a:cxn ang="10800000">
                  <a:pos x="wd2" y="hd2"/>
                </a:cxn>
                <a:cxn ang="16200000">
                  <a:pos x="wd2" y="hd2"/>
                </a:cxn>
              </a:cxnLst>
              <a:rect l="0" t="0" r="r" b="b"/>
              <a:pathLst>
                <a:path w="21600" h="21600" extrusionOk="0">
                  <a:moveTo>
                    <a:pt x="0" y="12656"/>
                  </a:moveTo>
                  <a:lnTo>
                    <a:pt x="0" y="0"/>
                  </a:lnTo>
                  <a:lnTo>
                    <a:pt x="21600" y="21600"/>
                  </a:lnTo>
                  <a:lnTo>
                    <a:pt x="8944" y="21600"/>
                  </a:lnTo>
                  <a:cubicBezTo>
                    <a:pt x="4050" y="21431"/>
                    <a:pt x="0" y="17550"/>
                    <a:pt x="0" y="12656"/>
                  </a:cubicBez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defRPr>
              </a:pPr>
              <a:endParaRPr sz="2250"/>
            </a:p>
          </p:txBody>
        </p:sp>
        <p:sp>
          <p:nvSpPr>
            <p:cNvPr id="45" name="Shape">
              <a:extLst>
                <a:ext uri="{FF2B5EF4-FFF2-40B4-BE49-F238E27FC236}">
                  <a16:creationId xmlns:a16="http://schemas.microsoft.com/office/drawing/2014/main" id="{B8297546-5E5C-4FD8-8D05-39B9444111AC}"/>
                </a:ext>
              </a:extLst>
            </p:cNvPr>
            <p:cNvSpPr/>
            <p:nvPr/>
          </p:nvSpPr>
          <p:spPr>
            <a:xfrm>
              <a:off x="5377196" y="2237490"/>
              <a:ext cx="520440" cy="654745"/>
            </a:xfrm>
            <a:custGeom>
              <a:avLst/>
              <a:gdLst/>
              <a:ahLst/>
              <a:cxnLst>
                <a:cxn ang="0">
                  <a:pos x="wd2" y="hd2"/>
                </a:cxn>
                <a:cxn ang="5400000">
                  <a:pos x="wd2" y="hd2"/>
                </a:cxn>
                <a:cxn ang="10800000">
                  <a:pos x="wd2" y="hd2"/>
                </a:cxn>
                <a:cxn ang="16200000">
                  <a:pos x="wd2" y="hd2"/>
                </a:cxn>
              </a:cxnLst>
              <a:rect l="0" t="0" r="r" b="b"/>
              <a:pathLst>
                <a:path w="21600" h="21600" extrusionOk="0">
                  <a:moveTo>
                    <a:pt x="14686" y="0"/>
                  </a:moveTo>
                  <a:lnTo>
                    <a:pt x="2841" y="0"/>
                  </a:lnTo>
                  <a:cubicBezTo>
                    <a:pt x="1286" y="0"/>
                    <a:pt x="0" y="1022"/>
                    <a:pt x="0" y="2258"/>
                  </a:cubicBezTo>
                  <a:lnTo>
                    <a:pt x="0" y="19342"/>
                  </a:lnTo>
                  <a:cubicBezTo>
                    <a:pt x="0" y="20578"/>
                    <a:pt x="1286" y="21600"/>
                    <a:pt x="2841" y="21600"/>
                  </a:cubicBezTo>
                  <a:lnTo>
                    <a:pt x="18759" y="21600"/>
                  </a:lnTo>
                  <a:cubicBezTo>
                    <a:pt x="20314" y="21600"/>
                    <a:pt x="21600" y="20578"/>
                    <a:pt x="21600" y="19342"/>
                  </a:cubicBezTo>
                  <a:lnTo>
                    <a:pt x="21600" y="5453"/>
                  </a:lnTo>
                  <a:lnTo>
                    <a:pt x="14686" y="0"/>
                  </a:lnTo>
                  <a:close/>
                </a:path>
              </a:pathLst>
            </a:custGeom>
            <a:solidFill>
              <a:srgbClr val="EC0A40"/>
            </a:solidFill>
            <a:ln w="12700">
              <a:miter lim="400000"/>
            </a:ln>
          </p:spPr>
          <p:txBody>
            <a:bodyPr lIns="28575" tIns="28575" rIns="28575" bIns="28575" anchor="ctr"/>
            <a:lstStyle/>
            <a:p>
              <a:endParaRPr sz="2250">
                <a:solidFill>
                  <a:srgbClr val="FFFFFF"/>
                </a:solidFill>
              </a:endParaRPr>
            </a:p>
          </p:txBody>
        </p:sp>
        <p:sp>
          <p:nvSpPr>
            <p:cNvPr id="46" name="Shape">
              <a:extLst>
                <a:ext uri="{FF2B5EF4-FFF2-40B4-BE49-F238E27FC236}">
                  <a16:creationId xmlns:a16="http://schemas.microsoft.com/office/drawing/2014/main" id="{65D7E957-5194-48B2-BCA7-15F36C523947}"/>
                </a:ext>
              </a:extLst>
            </p:cNvPr>
            <p:cNvSpPr/>
            <p:nvPr/>
          </p:nvSpPr>
          <p:spPr>
            <a:xfrm>
              <a:off x="5732333" y="2237489"/>
              <a:ext cx="165303" cy="165303"/>
            </a:xfrm>
            <a:custGeom>
              <a:avLst/>
              <a:gdLst/>
              <a:ahLst/>
              <a:cxnLst>
                <a:cxn ang="0">
                  <a:pos x="wd2" y="hd2"/>
                </a:cxn>
                <a:cxn ang="5400000">
                  <a:pos x="wd2" y="hd2"/>
                </a:cxn>
                <a:cxn ang="10800000">
                  <a:pos x="wd2" y="hd2"/>
                </a:cxn>
                <a:cxn ang="16200000">
                  <a:pos x="wd2" y="hd2"/>
                </a:cxn>
              </a:cxnLst>
              <a:rect l="0" t="0" r="r" b="b"/>
              <a:pathLst>
                <a:path w="21600" h="21600" extrusionOk="0">
                  <a:moveTo>
                    <a:pt x="0" y="12656"/>
                  </a:moveTo>
                  <a:lnTo>
                    <a:pt x="0" y="0"/>
                  </a:lnTo>
                  <a:lnTo>
                    <a:pt x="21600" y="21600"/>
                  </a:lnTo>
                  <a:lnTo>
                    <a:pt x="8944" y="21600"/>
                  </a:lnTo>
                  <a:cubicBezTo>
                    <a:pt x="4050" y="21600"/>
                    <a:pt x="0" y="17550"/>
                    <a:pt x="0" y="12656"/>
                  </a:cubicBezTo>
                  <a:close/>
                </a:path>
              </a:pathLst>
            </a:custGeom>
            <a:solidFill>
              <a:srgbClr val="DF361F"/>
            </a:solidFill>
            <a:ln w="12700">
              <a:miter lim="400000"/>
            </a:ln>
          </p:spPr>
          <p:txBody>
            <a:bodyPr lIns="28575" tIns="28575" rIns="28575" bIns="28575" anchor="ctr"/>
            <a:lstStyle/>
            <a:p>
              <a:endParaRPr sz="2250">
                <a:solidFill>
                  <a:srgbClr val="FFFFFF"/>
                </a:solidFill>
              </a:endParaRPr>
            </a:p>
          </p:txBody>
        </p:sp>
        <p:sp>
          <p:nvSpPr>
            <p:cNvPr id="47" name="Shape">
              <a:extLst>
                <a:ext uri="{FF2B5EF4-FFF2-40B4-BE49-F238E27FC236}">
                  <a16:creationId xmlns:a16="http://schemas.microsoft.com/office/drawing/2014/main" id="{04C200B7-5572-4DA2-AF24-9BD30742D5E5}"/>
                </a:ext>
              </a:extLst>
            </p:cNvPr>
            <p:cNvSpPr/>
            <p:nvPr/>
          </p:nvSpPr>
          <p:spPr>
            <a:xfrm>
              <a:off x="3246366" y="4290835"/>
              <a:ext cx="520440" cy="654745"/>
            </a:xfrm>
            <a:custGeom>
              <a:avLst/>
              <a:gdLst/>
              <a:ahLst/>
              <a:cxnLst>
                <a:cxn ang="0">
                  <a:pos x="wd2" y="hd2"/>
                </a:cxn>
                <a:cxn ang="5400000">
                  <a:pos x="wd2" y="hd2"/>
                </a:cxn>
                <a:cxn ang="10800000">
                  <a:pos x="wd2" y="hd2"/>
                </a:cxn>
                <a:cxn ang="16200000">
                  <a:pos x="wd2" y="hd2"/>
                </a:cxn>
              </a:cxnLst>
              <a:rect l="0" t="0" r="r" b="b"/>
              <a:pathLst>
                <a:path w="21600" h="21600" extrusionOk="0">
                  <a:moveTo>
                    <a:pt x="14739" y="0"/>
                  </a:moveTo>
                  <a:lnTo>
                    <a:pt x="2841" y="0"/>
                  </a:lnTo>
                  <a:cubicBezTo>
                    <a:pt x="1286" y="0"/>
                    <a:pt x="0" y="1022"/>
                    <a:pt x="0" y="2258"/>
                  </a:cubicBezTo>
                  <a:lnTo>
                    <a:pt x="0" y="19342"/>
                  </a:lnTo>
                  <a:cubicBezTo>
                    <a:pt x="0" y="20578"/>
                    <a:pt x="1286" y="21600"/>
                    <a:pt x="2841" y="21600"/>
                  </a:cubicBezTo>
                  <a:lnTo>
                    <a:pt x="18759" y="21600"/>
                  </a:lnTo>
                  <a:cubicBezTo>
                    <a:pt x="20314" y="21600"/>
                    <a:pt x="21600" y="20578"/>
                    <a:pt x="21600" y="19342"/>
                  </a:cubicBezTo>
                  <a:lnTo>
                    <a:pt x="21600" y="5453"/>
                  </a:lnTo>
                  <a:lnTo>
                    <a:pt x="14739" y="0"/>
                  </a:lnTo>
                  <a:close/>
                </a:path>
              </a:pathLst>
            </a:custGeom>
            <a:solidFill>
              <a:srgbClr val="EC0A40"/>
            </a:solidFill>
            <a:ln w="12700">
              <a:miter lim="400000"/>
            </a:ln>
          </p:spPr>
          <p:txBody>
            <a:bodyPr lIns="28575" tIns="28575" rIns="28575" bIns="28575" anchor="ctr"/>
            <a:lstStyle/>
            <a:p>
              <a:pPr>
                <a:defRPr sz="3000">
                  <a:solidFill>
                    <a:srgbClr val="FFFFFF"/>
                  </a:solidFill>
                </a:defRPr>
              </a:pPr>
              <a:endParaRPr sz="2250"/>
            </a:p>
          </p:txBody>
        </p:sp>
        <p:sp>
          <p:nvSpPr>
            <p:cNvPr id="48" name="Shape">
              <a:extLst>
                <a:ext uri="{FF2B5EF4-FFF2-40B4-BE49-F238E27FC236}">
                  <a16:creationId xmlns:a16="http://schemas.microsoft.com/office/drawing/2014/main" id="{9AD373A7-9D65-4818-9BF2-2544452CA007}"/>
                </a:ext>
              </a:extLst>
            </p:cNvPr>
            <p:cNvSpPr/>
            <p:nvPr/>
          </p:nvSpPr>
          <p:spPr>
            <a:xfrm>
              <a:off x="3601503" y="4290833"/>
              <a:ext cx="165303" cy="165303"/>
            </a:xfrm>
            <a:custGeom>
              <a:avLst/>
              <a:gdLst/>
              <a:ahLst/>
              <a:cxnLst>
                <a:cxn ang="0">
                  <a:pos x="wd2" y="hd2"/>
                </a:cxn>
                <a:cxn ang="5400000">
                  <a:pos x="wd2" y="hd2"/>
                </a:cxn>
                <a:cxn ang="10800000">
                  <a:pos x="wd2" y="hd2"/>
                </a:cxn>
                <a:cxn ang="16200000">
                  <a:pos x="wd2" y="hd2"/>
                </a:cxn>
              </a:cxnLst>
              <a:rect l="0" t="0" r="r" b="b"/>
              <a:pathLst>
                <a:path w="21600" h="21600" extrusionOk="0">
                  <a:moveTo>
                    <a:pt x="0" y="12656"/>
                  </a:moveTo>
                  <a:lnTo>
                    <a:pt x="0" y="0"/>
                  </a:lnTo>
                  <a:lnTo>
                    <a:pt x="21600" y="21600"/>
                  </a:lnTo>
                  <a:lnTo>
                    <a:pt x="8944" y="21600"/>
                  </a:lnTo>
                  <a:cubicBezTo>
                    <a:pt x="4050" y="21431"/>
                    <a:pt x="0" y="17550"/>
                    <a:pt x="0" y="12656"/>
                  </a:cubicBezTo>
                  <a:close/>
                </a:path>
              </a:pathLst>
            </a:custGeom>
            <a:solidFill>
              <a:schemeClr val="accent1">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49" name="Shape">
              <a:extLst>
                <a:ext uri="{FF2B5EF4-FFF2-40B4-BE49-F238E27FC236}">
                  <a16:creationId xmlns:a16="http://schemas.microsoft.com/office/drawing/2014/main" id="{7325AD6F-392E-481D-BB85-BEBE8C151416}"/>
                </a:ext>
              </a:extLst>
            </p:cNvPr>
            <p:cNvSpPr/>
            <p:nvPr/>
          </p:nvSpPr>
          <p:spPr>
            <a:xfrm>
              <a:off x="3246366" y="2237490"/>
              <a:ext cx="520440" cy="654745"/>
            </a:xfrm>
            <a:custGeom>
              <a:avLst/>
              <a:gdLst/>
              <a:ahLst/>
              <a:cxnLst>
                <a:cxn ang="0">
                  <a:pos x="wd2" y="hd2"/>
                </a:cxn>
                <a:cxn ang="5400000">
                  <a:pos x="wd2" y="hd2"/>
                </a:cxn>
                <a:cxn ang="10800000">
                  <a:pos x="wd2" y="hd2"/>
                </a:cxn>
                <a:cxn ang="16200000">
                  <a:pos x="wd2" y="hd2"/>
                </a:cxn>
              </a:cxnLst>
              <a:rect l="0" t="0" r="r" b="b"/>
              <a:pathLst>
                <a:path w="21600" h="21600" extrusionOk="0">
                  <a:moveTo>
                    <a:pt x="14739" y="0"/>
                  </a:moveTo>
                  <a:lnTo>
                    <a:pt x="2841" y="0"/>
                  </a:lnTo>
                  <a:cubicBezTo>
                    <a:pt x="1286" y="0"/>
                    <a:pt x="0" y="1022"/>
                    <a:pt x="0" y="2258"/>
                  </a:cubicBezTo>
                  <a:lnTo>
                    <a:pt x="0" y="19342"/>
                  </a:lnTo>
                  <a:cubicBezTo>
                    <a:pt x="0" y="20578"/>
                    <a:pt x="1286" y="21600"/>
                    <a:pt x="2841" y="21600"/>
                  </a:cubicBezTo>
                  <a:lnTo>
                    <a:pt x="18759" y="21600"/>
                  </a:lnTo>
                  <a:cubicBezTo>
                    <a:pt x="20314" y="21600"/>
                    <a:pt x="21600" y="20578"/>
                    <a:pt x="21600" y="19342"/>
                  </a:cubicBezTo>
                  <a:lnTo>
                    <a:pt x="21600" y="5453"/>
                  </a:lnTo>
                  <a:lnTo>
                    <a:pt x="14739" y="0"/>
                  </a:lnTo>
                  <a:close/>
                </a:path>
              </a:pathLst>
            </a:custGeom>
            <a:solidFill>
              <a:srgbClr val="EC0A40"/>
            </a:solidFill>
            <a:ln w="12700">
              <a:miter lim="400000"/>
            </a:ln>
          </p:spPr>
          <p:txBody>
            <a:bodyPr lIns="28575" tIns="28575" rIns="28575" bIns="28575" anchor="ctr"/>
            <a:lstStyle/>
            <a:p>
              <a:pPr>
                <a:defRPr sz="3000">
                  <a:solidFill>
                    <a:srgbClr val="FFFFFF"/>
                  </a:solidFill>
                </a:defRPr>
              </a:pPr>
              <a:endParaRPr sz="2250"/>
            </a:p>
          </p:txBody>
        </p:sp>
        <p:sp>
          <p:nvSpPr>
            <p:cNvPr id="50" name="Shape">
              <a:extLst>
                <a:ext uri="{FF2B5EF4-FFF2-40B4-BE49-F238E27FC236}">
                  <a16:creationId xmlns:a16="http://schemas.microsoft.com/office/drawing/2014/main" id="{4C756014-2C40-4EA8-B96F-1627B303B153}"/>
                </a:ext>
              </a:extLst>
            </p:cNvPr>
            <p:cNvSpPr/>
            <p:nvPr/>
          </p:nvSpPr>
          <p:spPr>
            <a:xfrm>
              <a:off x="3601503" y="2237489"/>
              <a:ext cx="165303" cy="165303"/>
            </a:xfrm>
            <a:custGeom>
              <a:avLst/>
              <a:gdLst/>
              <a:ahLst/>
              <a:cxnLst>
                <a:cxn ang="0">
                  <a:pos x="wd2" y="hd2"/>
                </a:cxn>
                <a:cxn ang="5400000">
                  <a:pos x="wd2" y="hd2"/>
                </a:cxn>
                <a:cxn ang="10800000">
                  <a:pos x="wd2" y="hd2"/>
                </a:cxn>
                <a:cxn ang="16200000">
                  <a:pos x="wd2" y="hd2"/>
                </a:cxn>
              </a:cxnLst>
              <a:rect l="0" t="0" r="r" b="b"/>
              <a:pathLst>
                <a:path w="21600" h="21600" extrusionOk="0">
                  <a:moveTo>
                    <a:pt x="0" y="12656"/>
                  </a:moveTo>
                  <a:lnTo>
                    <a:pt x="0" y="0"/>
                  </a:lnTo>
                  <a:lnTo>
                    <a:pt x="21600" y="21600"/>
                  </a:lnTo>
                  <a:lnTo>
                    <a:pt x="8944" y="21600"/>
                  </a:lnTo>
                  <a:cubicBezTo>
                    <a:pt x="4050" y="21600"/>
                    <a:pt x="0" y="17550"/>
                    <a:pt x="0" y="12656"/>
                  </a:cubicBezTo>
                  <a:close/>
                </a:path>
              </a:pathLst>
            </a:custGeom>
            <a:solidFill>
              <a:schemeClr val="tx2">
                <a:lumMod val="90000"/>
                <a:lumOff val="10000"/>
              </a:schemeClr>
            </a:solidFill>
            <a:ln w="12700">
              <a:miter lim="400000"/>
            </a:ln>
          </p:spPr>
          <p:txBody>
            <a:bodyPr lIns="28575" tIns="28575" rIns="28575" bIns="28575" anchor="ctr"/>
            <a:lstStyle/>
            <a:p>
              <a:pPr>
                <a:defRPr sz="3000">
                  <a:solidFill>
                    <a:srgbClr val="FFFFFF"/>
                  </a:solidFill>
                </a:defRPr>
              </a:pPr>
              <a:endParaRPr sz="2250"/>
            </a:p>
          </p:txBody>
        </p:sp>
        <p:sp>
          <p:nvSpPr>
            <p:cNvPr id="51" name="Shape">
              <a:extLst>
                <a:ext uri="{FF2B5EF4-FFF2-40B4-BE49-F238E27FC236}">
                  <a16:creationId xmlns:a16="http://schemas.microsoft.com/office/drawing/2014/main" id="{E40CB708-AA08-438A-858A-B1618DFD7CE3}"/>
                </a:ext>
              </a:extLst>
            </p:cNvPr>
            <p:cNvSpPr/>
            <p:nvPr/>
          </p:nvSpPr>
          <p:spPr>
            <a:xfrm>
              <a:off x="3904985" y="3206048"/>
              <a:ext cx="1337910" cy="875580"/>
            </a:xfrm>
            <a:custGeom>
              <a:avLst/>
              <a:gdLst/>
              <a:ahLst/>
              <a:cxnLst>
                <a:cxn ang="0">
                  <a:pos x="wd2" y="hd2"/>
                </a:cxn>
                <a:cxn ang="5400000">
                  <a:pos x="wd2" y="hd2"/>
                </a:cxn>
                <a:cxn ang="10800000">
                  <a:pos x="wd2" y="hd2"/>
                </a:cxn>
                <a:cxn ang="16200000">
                  <a:pos x="wd2" y="hd2"/>
                </a:cxn>
              </a:cxnLst>
              <a:rect l="0" t="0" r="r" b="b"/>
              <a:pathLst>
                <a:path w="21414" h="21600" extrusionOk="0">
                  <a:moveTo>
                    <a:pt x="19936" y="21600"/>
                  </a:moveTo>
                  <a:lnTo>
                    <a:pt x="1478" y="21600"/>
                  </a:lnTo>
                  <a:lnTo>
                    <a:pt x="10" y="2517"/>
                  </a:lnTo>
                  <a:cubicBezTo>
                    <a:pt x="-93" y="1179"/>
                    <a:pt x="589" y="0"/>
                    <a:pt x="1457" y="0"/>
                  </a:cubicBezTo>
                  <a:lnTo>
                    <a:pt x="19957" y="0"/>
                  </a:lnTo>
                  <a:cubicBezTo>
                    <a:pt x="20825" y="0"/>
                    <a:pt x="21507" y="1179"/>
                    <a:pt x="21404" y="2517"/>
                  </a:cubicBezTo>
                  <a:lnTo>
                    <a:pt x="19936" y="21600"/>
                  </a:lnTo>
                  <a:close/>
                </a:path>
              </a:pathLst>
            </a:custGeom>
            <a:solidFill>
              <a:srgbClr val="FFCC66"/>
            </a:solidFill>
            <a:ln w="12700">
              <a:miter lim="400000"/>
            </a:ln>
          </p:spPr>
          <p:txBody>
            <a:bodyPr rot="0" spcFirstLastPara="0" vertOverflow="overflow" horzOverflow="overflow" vert="horz" wrap="square" lIns="28575" tIns="28575" rIns="28575" bIns="28575" numCol="1" spcCol="0" rtlCol="0" fromWordArt="0" anchor="ctr" anchorCtr="0" forceAA="0" compatLnSpc="1">
              <a:prstTxWarp prst="textNoShape">
                <a:avLst/>
              </a:prstTxWarp>
              <a:noAutofit/>
            </a:bodyPr>
            <a:lstStyle/>
            <a:p>
              <a:pPr algn="ctr"/>
              <a:r>
                <a:rPr lang="tr-TR" sz="1350" b="1" dirty="0"/>
                <a:t>Hapis Cezası</a:t>
              </a:r>
              <a:endParaRPr sz="1350" b="1" dirty="0"/>
            </a:p>
          </p:txBody>
        </p:sp>
        <p:sp>
          <p:nvSpPr>
            <p:cNvPr id="52" name="Shape">
              <a:extLst>
                <a:ext uri="{FF2B5EF4-FFF2-40B4-BE49-F238E27FC236}">
                  <a16:creationId xmlns:a16="http://schemas.microsoft.com/office/drawing/2014/main" id="{367C40F6-1884-4074-9EDA-B3B962B189B1}"/>
                </a:ext>
              </a:extLst>
            </p:cNvPr>
            <p:cNvSpPr/>
            <p:nvPr/>
          </p:nvSpPr>
          <p:spPr>
            <a:xfrm>
              <a:off x="3801674" y="2650741"/>
              <a:ext cx="320470" cy="320271"/>
            </a:xfrm>
            <a:custGeom>
              <a:avLst/>
              <a:gdLst/>
              <a:ahLst/>
              <a:cxnLst>
                <a:cxn ang="0">
                  <a:pos x="wd2" y="hd2"/>
                </a:cxn>
                <a:cxn ang="5400000">
                  <a:pos x="wd2" y="hd2"/>
                </a:cxn>
                <a:cxn ang="10800000">
                  <a:pos x="wd2" y="hd2"/>
                </a:cxn>
                <a:cxn ang="16200000">
                  <a:pos x="wd2" y="hd2"/>
                </a:cxn>
              </a:cxnLst>
              <a:rect l="0" t="0" r="r" b="b"/>
              <a:pathLst>
                <a:path w="21527" h="21600" extrusionOk="0">
                  <a:moveTo>
                    <a:pt x="20646" y="21600"/>
                  </a:moveTo>
                  <a:cubicBezTo>
                    <a:pt x="20212" y="21600"/>
                    <a:pt x="19865" y="21339"/>
                    <a:pt x="19778" y="20903"/>
                  </a:cubicBezTo>
                  <a:cubicBezTo>
                    <a:pt x="16308" y="2003"/>
                    <a:pt x="1475" y="1742"/>
                    <a:pt x="867" y="1742"/>
                  </a:cubicBezTo>
                  <a:cubicBezTo>
                    <a:pt x="347" y="1742"/>
                    <a:pt x="0" y="1306"/>
                    <a:pt x="0" y="871"/>
                  </a:cubicBezTo>
                  <a:cubicBezTo>
                    <a:pt x="0" y="348"/>
                    <a:pt x="434" y="0"/>
                    <a:pt x="867" y="0"/>
                  </a:cubicBezTo>
                  <a:cubicBezTo>
                    <a:pt x="1041" y="0"/>
                    <a:pt x="17783" y="261"/>
                    <a:pt x="21513" y="20555"/>
                  </a:cubicBezTo>
                  <a:cubicBezTo>
                    <a:pt x="21600" y="20990"/>
                    <a:pt x="21253" y="21513"/>
                    <a:pt x="20819" y="21600"/>
                  </a:cubicBezTo>
                  <a:cubicBezTo>
                    <a:pt x="20819" y="21600"/>
                    <a:pt x="20733" y="21600"/>
                    <a:pt x="20646" y="21600"/>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53" name="Shape">
              <a:extLst>
                <a:ext uri="{FF2B5EF4-FFF2-40B4-BE49-F238E27FC236}">
                  <a16:creationId xmlns:a16="http://schemas.microsoft.com/office/drawing/2014/main" id="{5BADC957-3377-4796-8035-CC7A15F6C313}"/>
                </a:ext>
              </a:extLst>
            </p:cNvPr>
            <p:cNvSpPr/>
            <p:nvPr/>
          </p:nvSpPr>
          <p:spPr>
            <a:xfrm>
              <a:off x="4899374" y="2650742"/>
              <a:ext cx="457359" cy="457161"/>
            </a:xfrm>
            <a:custGeom>
              <a:avLst/>
              <a:gdLst/>
              <a:ahLst/>
              <a:cxnLst>
                <a:cxn ang="0">
                  <a:pos x="wd2" y="hd2"/>
                </a:cxn>
                <a:cxn ang="5400000">
                  <a:pos x="wd2" y="hd2"/>
                </a:cxn>
                <a:cxn ang="10800000">
                  <a:pos x="wd2" y="hd2"/>
                </a:cxn>
                <a:cxn ang="16200000">
                  <a:pos x="wd2" y="hd2"/>
                </a:cxn>
              </a:cxnLst>
              <a:rect l="0" t="0" r="r" b="b"/>
              <a:pathLst>
                <a:path w="21549" h="21600" extrusionOk="0">
                  <a:moveTo>
                    <a:pt x="618" y="21600"/>
                  </a:moveTo>
                  <a:cubicBezTo>
                    <a:pt x="557" y="21600"/>
                    <a:pt x="557" y="21600"/>
                    <a:pt x="497" y="21600"/>
                  </a:cubicBezTo>
                  <a:cubicBezTo>
                    <a:pt x="192" y="21539"/>
                    <a:pt x="-51" y="21234"/>
                    <a:pt x="10" y="20868"/>
                  </a:cubicBezTo>
                  <a:cubicBezTo>
                    <a:pt x="1957" y="10129"/>
                    <a:pt x="7555" y="5003"/>
                    <a:pt x="11875" y="2624"/>
                  </a:cubicBezTo>
                  <a:cubicBezTo>
                    <a:pt x="16560" y="61"/>
                    <a:pt x="20758" y="0"/>
                    <a:pt x="20941" y="0"/>
                  </a:cubicBezTo>
                  <a:cubicBezTo>
                    <a:pt x="21306" y="0"/>
                    <a:pt x="21549" y="244"/>
                    <a:pt x="21549" y="610"/>
                  </a:cubicBezTo>
                  <a:cubicBezTo>
                    <a:pt x="21549" y="976"/>
                    <a:pt x="21306" y="1220"/>
                    <a:pt x="20941" y="1220"/>
                  </a:cubicBezTo>
                  <a:cubicBezTo>
                    <a:pt x="20271" y="1220"/>
                    <a:pt x="4817" y="1464"/>
                    <a:pt x="1227" y="21051"/>
                  </a:cubicBezTo>
                  <a:cubicBezTo>
                    <a:pt x="1166" y="21417"/>
                    <a:pt x="923" y="21600"/>
                    <a:pt x="618" y="21600"/>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54" name="Shape">
              <a:extLst>
                <a:ext uri="{FF2B5EF4-FFF2-40B4-BE49-F238E27FC236}">
                  <a16:creationId xmlns:a16="http://schemas.microsoft.com/office/drawing/2014/main" id="{CDE96481-3F43-4165-896C-360FD17DEFFB}"/>
                </a:ext>
              </a:extLst>
            </p:cNvPr>
            <p:cNvSpPr/>
            <p:nvPr/>
          </p:nvSpPr>
          <p:spPr>
            <a:xfrm>
              <a:off x="4899374" y="4110036"/>
              <a:ext cx="457359" cy="457360"/>
            </a:xfrm>
            <a:custGeom>
              <a:avLst/>
              <a:gdLst/>
              <a:ahLst/>
              <a:cxnLst>
                <a:cxn ang="0">
                  <a:pos x="wd2" y="hd2"/>
                </a:cxn>
                <a:cxn ang="5400000">
                  <a:pos x="wd2" y="hd2"/>
                </a:cxn>
                <a:cxn ang="10800000">
                  <a:pos x="wd2" y="hd2"/>
                </a:cxn>
                <a:cxn ang="16200000">
                  <a:pos x="wd2" y="hd2"/>
                </a:cxn>
              </a:cxnLst>
              <a:rect l="0" t="0" r="r" b="b"/>
              <a:pathLst>
                <a:path w="21549" h="21549" extrusionOk="0">
                  <a:moveTo>
                    <a:pt x="20880" y="21549"/>
                  </a:moveTo>
                  <a:cubicBezTo>
                    <a:pt x="20697" y="21549"/>
                    <a:pt x="3721" y="21306"/>
                    <a:pt x="10" y="740"/>
                  </a:cubicBezTo>
                  <a:cubicBezTo>
                    <a:pt x="-51" y="436"/>
                    <a:pt x="192" y="71"/>
                    <a:pt x="497" y="10"/>
                  </a:cubicBezTo>
                  <a:cubicBezTo>
                    <a:pt x="801" y="-51"/>
                    <a:pt x="1166" y="192"/>
                    <a:pt x="1227" y="497"/>
                  </a:cubicBezTo>
                  <a:cubicBezTo>
                    <a:pt x="4817" y="20028"/>
                    <a:pt x="20271" y="20271"/>
                    <a:pt x="20941" y="20271"/>
                  </a:cubicBezTo>
                  <a:cubicBezTo>
                    <a:pt x="21306" y="20271"/>
                    <a:pt x="21549" y="20575"/>
                    <a:pt x="21549" y="20880"/>
                  </a:cubicBezTo>
                  <a:cubicBezTo>
                    <a:pt x="21488" y="21306"/>
                    <a:pt x="21245" y="21549"/>
                    <a:pt x="20880" y="21549"/>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55" name="Shape">
              <a:extLst>
                <a:ext uri="{FF2B5EF4-FFF2-40B4-BE49-F238E27FC236}">
                  <a16:creationId xmlns:a16="http://schemas.microsoft.com/office/drawing/2014/main" id="{9F2DA7E9-8DF0-4BD1-88BA-7DC25D20AD76}"/>
                </a:ext>
              </a:extLst>
            </p:cNvPr>
            <p:cNvSpPr/>
            <p:nvPr/>
          </p:nvSpPr>
          <p:spPr>
            <a:xfrm>
              <a:off x="3801674" y="4122952"/>
              <a:ext cx="457359" cy="456068"/>
            </a:xfrm>
            <a:custGeom>
              <a:avLst/>
              <a:gdLst/>
              <a:ahLst/>
              <a:cxnLst>
                <a:cxn ang="0">
                  <a:pos x="wd2" y="hd2"/>
                </a:cxn>
                <a:cxn ang="5400000">
                  <a:pos x="wd2" y="hd2"/>
                </a:cxn>
                <a:cxn ang="10800000">
                  <a:pos x="wd2" y="hd2"/>
                </a:cxn>
                <a:cxn ang="16200000">
                  <a:pos x="wd2" y="hd2"/>
                </a:cxn>
              </a:cxnLst>
              <a:rect l="0" t="0" r="r" b="b"/>
              <a:pathLst>
                <a:path w="21549" h="21548" extrusionOk="0">
                  <a:moveTo>
                    <a:pt x="608" y="21548"/>
                  </a:moveTo>
                  <a:cubicBezTo>
                    <a:pt x="243" y="21548"/>
                    <a:pt x="0" y="21304"/>
                    <a:pt x="0" y="20938"/>
                  </a:cubicBezTo>
                  <a:cubicBezTo>
                    <a:pt x="0" y="20572"/>
                    <a:pt x="243" y="20328"/>
                    <a:pt x="608" y="20328"/>
                  </a:cubicBezTo>
                  <a:cubicBezTo>
                    <a:pt x="1278" y="20328"/>
                    <a:pt x="16732" y="20084"/>
                    <a:pt x="20322" y="497"/>
                  </a:cubicBezTo>
                  <a:cubicBezTo>
                    <a:pt x="20383" y="192"/>
                    <a:pt x="20687" y="-52"/>
                    <a:pt x="21052" y="9"/>
                  </a:cubicBezTo>
                  <a:cubicBezTo>
                    <a:pt x="21357" y="70"/>
                    <a:pt x="21600" y="375"/>
                    <a:pt x="21539" y="741"/>
                  </a:cubicBezTo>
                  <a:cubicBezTo>
                    <a:pt x="19592" y="11480"/>
                    <a:pt x="13994" y="16606"/>
                    <a:pt x="9674" y="18985"/>
                  </a:cubicBezTo>
                  <a:cubicBezTo>
                    <a:pt x="4989" y="21548"/>
                    <a:pt x="791" y="21548"/>
                    <a:pt x="608" y="21548"/>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56" name="Graphic 18" descr="Trophy">
              <a:extLst>
                <a:ext uri="{FF2B5EF4-FFF2-40B4-BE49-F238E27FC236}">
                  <a16:creationId xmlns:a16="http://schemas.microsoft.com/office/drawing/2014/main" id="{DA1DD957-BBE3-4F1A-AF29-F2A640C9F0F3}"/>
                </a:ext>
              </a:extLst>
            </p:cNvPr>
            <p:cNvSpPr/>
            <p:nvPr/>
          </p:nvSpPr>
          <p:spPr>
            <a:xfrm>
              <a:off x="3383713" y="2470901"/>
              <a:ext cx="253384" cy="285600"/>
            </a:xfrm>
            <a:custGeom>
              <a:avLst/>
              <a:gdLst>
                <a:gd name="connsiteX0" fmla="*/ 289099 w 337845"/>
                <a:gd name="connsiteY0" fmla="*/ 183402 h 380800"/>
                <a:gd name="connsiteX1" fmla="*/ 221530 w 337845"/>
                <a:gd name="connsiteY1" fmla="*/ 215739 h 380800"/>
                <a:gd name="connsiteX2" fmla="*/ 250488 w 337845"/>
                <a:gd name="connsiteY2" fmla="*/ 186298 h 380800"/>
                <a:gd name="connsiteX3" fmla="*/ 261589 w 337845"/>
                <a:gd name="connsiteY3" fmla="*/ 171819 h 380800"/>
                <a:gd name="connsiteX4" fmla="*/ 274620 w 337845"/>
                <a:gd name="connsiteY4" fmla="*/ 125968 h 380800"/>
                <a:gd name="connsiteX5" fmla="*/ 274620 w 337845"/>
                <a:gd name="connsiteY5" fmla="*/ 63225 h 380800"/>
                <a:gd name="connsiteX6" fmla="*/ 308405 w 337845"/>
                <a:gd name="connsiteY6" fmla="*/ 63225 h 380800"/>
                <a:gd name="connsiteX7" fmla="*/ 308405 w 337845"/>
                <a:gd name="connsiteY7" fmla="*/ 136586 h 380800"/>
                <a:gd name="connsiteX8" fmla="*/ 289099 w 337845"/>
                <a:gd name="connsiteY8" fmla="*/ 183402 h 380800"/>
                <a:gd name="connsiteX9" fmla="*/ 49229 w 337845"/>
                <a:gd name="connsiteY9" fmla="*/ 183402 h 380800"/>
                <a:gd name="connsiteX10" fmla="*/ 28958 w 337845"/>
                <a:gd name="connsiteY10" fmla="*/ 136586 h 380800"/>
                <a:gd name="connsiteX11" fmla="*/ 28958 w 337845"/>
                <a:gd name="connsiteY11" fmla="*/ 62743 h 380800"/>
                <a:gd name="connsiteX12" fmla="*/ 62743 w 337845"/>
                <a:gd name="connsiteY12" fmla="*/ 62743 h 380800"/>
                <a:gd name="connsiteX13" fmla="*/ 62743 w 337845"/>
                <a:gd name="connsiteY13" fmla="*/ 125485 h 380800"/>
                <a:gd name="connsiteX14" fmla="*/ 75774 w 337845"/>
                <a:gd name="connsiteY14" fmla="*/ 171336 h 380800"/>
                <a:gd name="connsiteX15" fmla="*/ 86875 w 337845"/>
                <a:gd name="connsiteY15" fmla="*/ 185815 h 380800"/>
                <a:gd name="connsiteX16" fmla="*/ 115833 w 337845"/>
                <a:gd name="connsiteY16" fmla="*/ 215256 h 380800"/>
                <a:gd name="connsiteX17" fmla="*/ 49229 w 337845"/>
                <a:gd name="connsiteY17" fmla="*/ 183402 h 380800"/>
                <a:gd name="connsiteX18" fmla="*/ 337846 w 337845"/>
                <a:gd name="connsiteY18" fmla="*/ 135138 h 380800"/>
                <a:gd name="connsiteX19" fmla="*/ 337846 w 337845"/>
                <a:gd name="connsiteY19" fmla="*/ 33785 h 380800"/>
                <a:gd name="connsiteX20" fmla="*/ 275103 w 337845"/>
                <a:gd name="connsiteY20" fmla="*/ 33785 h 380800"/>
                <a:gd name="connsiteX21" fmla="*/ 275103 w 337845"/>
                <a:gd name="connsiteY21" fmla="*/ 0 h 380800"/>
                <a:gd name="connsiteX22" fmla="*/ 168923 w 337845"/>
                <a:gd name="connsiteY22" fmla="*/ 0 h 380800"/>
                <a:gd name="connsiteX23" fmla="*/ 62743 w 337845"/>
                <a:gd name="connsiteY23" fmla="*/ 0 h 380800"/>
                <a:gd name="connsiteX24" fmla="*/ 62743 w 337845"/>
                <a:gd name="connsiteY24" fmla="*/ 33785 h 380800"/>
                <a:gd name="connsiteX25" fmla="*/ 0 w 337845"/>
                <a:gd name="connsiteY25" fmla="*/ 33785 h 380800"/>
                <a:gd name="connsiteX26" fmla="*/ 0 w 337845"/>
                <a:gd name="connsiteY26" fmla="*/ 134656 h 380800"/>
                <a:gd name="connsiteX27" fmla="*/ 27510 w 337845"/>
                <a:gd name="connsiteY27" fmla="*/ 202225 h 380800"/>
                <a:gd name="connsiteX28" fmla="*/ 142860 w 337845"/>
                <a:gd name="connsiteY28" fmla="*/ 245662 h 380800"/>
                <a:gd name="connsiteX29" fmla="*/ 149617 w 337845"/>
                <a:gd name="connsiteY29" fmla="*/ 269794 h 380800"/>
                <a:gd name="connsiteX30" fmla="*/ 149617 w 337845"/>
                <a:gd name="connsiteY30" fmla="*/ 332537 h 380800"/>
                <a:gd name="connsiteX31" fmla="*/ 125485 w 337845"/>
                <a:gd name="connsiteY31" fmla="*/ 332537 h 380800"/>
                <a:gd name="connsiteX32" fmla="*/ 106180 w 337845"/>
                <a:gd name="connsiteY32" fmla="*/ 351842 h 380800"/>
                <a:gd name="connsiteX33" fmla="*/ 82048 w 337845"/>
                <a:gd name="connsiteY33" fmla="*/ 351842 h 380800"/>
                <a:gd name="connsiteX34" fmla="*/ 62743 w 337845"/>
                <a:gd name="connsiteY34" fmla="*/ 371147 h 380800"/>
                <a:gd name="connsiteX35" fmla="*/ 62743 w 337845"/>
                <a:gd name="connsiteY35" fmla="*/ 380800 h 380800"/>
                <a:gd name="connsiteX36" fmla="*/ 275103 w 337845"/>
                <a:gd name="connsiteY36" fmla="*/ 380800 h 380800"/>
                <a:gd name="connsiteX37" fmla="*/ 275103 w 337845"/>
                <a:gd name="connsiteY37" fmla="*/ 371147 h 380800"/>
                <a:gd name="connsiteX38" fmla="*/ 255797 w 337845"/>
                <a:gd name="connsiteY38" fmla="*/ 351842 h 380800"/>
                <a:gd name="connsiteX39" fmla="*/ 231666 w 337845"/>
                <a:gd name="connsiteY39" fmla="*/ 351842 h 380800"/>
                <a:gd name="connsiteX40" fmla="*/ 212360 w 337845"/>
                <a:gd name="connsiteY40" fmla="*/ 332537 h 380800"/>
                <a:gd name="connsiteX41" fmla="*/ 188228 w 337845"/>
                <a:gd name="connsiteY41" fmla="*/ 332537 h 380800"/>
                <a:gd name="connsiteX42" fmla="*/ 188228 w 337845"/>
                <a:gd name="connsiteY42" fmla="*/ 270276 h 380800"/>
                <a:gd name="connsiteX43" fmla="*/ 194985 w 337845"/>
                <a:gd name="connsiteY43" fmla="*/ 246145 h 380800"/>
                <a:gd name="connsiteX44" fmla="*/ 310335 w 337845"/>
                <a:gd name="connsiteY44" fmla="*/ 202707 h 380800"/>
                <a:gd name="connsiteX45" fmla="*/ 337846 w 337845"/>
                <a:gd name="connsiteY45" fmla="*/ 135138 h 3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7845" h="380800">
                  <a:moveTo>
                    <a:pt x="289099" y="183402"/>
                  </a:moveTo>
                  <a:cubicBezTo>
                    <a:pt x="272207" y="200777"/>
                    <a:pt x="256280" y="211877"/>
                    <a:pt x="221530" y="215739"/>
                  </a:cubicBezTo>
                  <a:cubicBezTo>
                    <a:pt x="230700" y="206568"/>
                    <a:pt x="241318" y="197398"/>
                    <a:pt x="250488" y="186298"/>
                  </a:cubicBezTo>
                  <a:cubicBezTo>
                    <a:pt x="254349" y="181954"/>
                    <a:pt x="261589" y="172301"/>
                    <a:pt x="261589" y="171819"/>
                  </a:cubicBezTo>
                  <a:cubicBezTo>
                    <a:pt x="269794" y="158305"/>
                    <a:pt x="274620" y="142860"/>
                    <a:pt x="274620" y="125968"/>
                  </a:cubicBezTo>
                  <a:lnTo>
                    <a:pt x="274620" y="63225"/>
                  </a:lnTo>
                  <a:lnTo>
                    <a:pt x="308405" y="63225"/>
                  </a:lnTo>
                  <a:lnTo>
                    <a:pt x="308405" y="136586"/>
                  </a:lnTo>
                  <a:cubicBezTo>
                    <a:pt x="308887" y="137551"/>
                    <a:pt x="309853" y="161683"/>
                    <a:pt x="289099" y="183402"/>
                  </a:cubicBezTo>
                  <a:close/>
                  <a:moveTo>
                    <a:pt x="49229" y="183402"/>
                  </a:moveTo>
                  <a:cubicBezTo>
                    <a:pt x="27993" y="161683"/>
                    <a:pt x="28958" y="137551"/>
                    <a:pt x="28958" y="136586"/>
                  </a:cubicBezTo>
                  <a:lnTo>
                    <a:pt x="28958" y="62743"/>
                  </a:lnTo>
                  <a:lnTo>
                    <a:pt x="62743" y="62743"/>
                  </a:lnTo>
                  <a:lnTo>
                    <a:pt x="62743" y="125485"/>
                  </a:lnTo>
                  <a:cubicBezTo>
                    <a:pt x="62743" y="142378"/>
                    <a:pt x="67569" y="157822"/>
                    <a:pt x="75774" y="171336"/>
                  </a:cubicBezTo>
                  <a:cubicBezTo>
                    <a:pt x="75774" y="171819"/>
                    <a:pt x="83013" y="181954"/>
                    <a:pt x="86875" y="185815"/>
                  </a:cubicBezTo>
                  <a:cubicBezTo>
                    <a:pt x="96527" y="196916"/>
                    <a:pt x="106663" y="206086"/>
                    <a:pt x="115833" y="215256"/>
                  </a:cubicBezTo>
                  <a:cubicBezTo>
                    <a:pt x="82048" y="211395"/>
                    <a:pt x="65639" y="200294"/>
                    <a:pt x="49229" y="183402"/>
                  </a:cubicBezTo>
                  <a:close/>
                  <a:moveTo>
                    <a:pt x="337846" y="135138"/>
                  </a:moveTo>
                  <a:lnTo>
                    <a:pt x="337846" y="33785"/>
                  </a:lnTo>
                  <a:lnTo>
                    <a:pt x="275103" y="33785"/>
                  </a:lnTo>
                  <a:lnTo>
                    <a:pt x="275103" y="0"/>
                  </a:lnTo>
                  <a:lnTo>
                    <a:pt x="168923" y="0"/>
                  </a:lnTo>
                  <a:lnTo>
                    <a:pt x="62743" y="0"/>
                  </a:lnTo>
                  <a:lnTo>
                    <a:pt x="62743" y="33785"/>
                  </a:lnTo>
                  <a:lnTo>
                    <a:pt x="0" y="33785"/>
                  </a:lnTo>
                  <a:lnTo>
                    <a:pt x="0" y="134656"/>
                  </a:lnTo>
                  <a:cubicBezTo>
                    <a:pt x="0" y="139482"/>
                    <a:pt x="0" y="172784"/>
                    <a:pt x="27510" y="202225"/>
                  </a:cubicBezTo>
                  <a:cubicBezTo>
                    <a:pt x="54055" y="230218"/>
                    <a:pt x="86392" y="244697"/>
                    <a:pt x="142860" y="245662"/>
                  </a:cubicBezTo>
                  <a:cubicBezTo>
                    <a:pt x="147204" y="252902"/>
                    <a:pt x="149617" y="261106"/>
                    <a:pt x="149617" y="269794"/>
                  </a:cubicBezTo>
                  <a:lnTo>
                    <a:pt x="149617" y="332537"/>
                  </a:lnTo>
                  <a:lnTo>
                    <a:pt x="125485" y="332537"/>
                  </a:lnTo>
                  <a:cubicBezTo>
                    <a:pt x="114867" y="332537"/>
                    <a:pt x="106180" y="341224"/>
                    <a:pt x="106180" y="351842"/>
                  </a:cubicBezTo>
                  <a:lnTo>
                    <a:pt x="82048" y="351842"/>
                  </a:lnTo>
                  <a:cubicBezTo>
                    <a:pt x="71430" y="351842"/>
                    <a:pt x="62743" y="360529"/>
                    <a:pt x="62743" y="371147"/>
                  </a:cubicBezTo>
                  <a:lnTo>
                    <a:pt x="62743" y="380800"/>
                  </a:lnTo>
                  <a:lnTo>
                    <a:pt x="275103" y="380800"/>
                  </a:lnTo>
                  <a:lnTo>
                    <a:pt x="275103" y="371147"/>
                  </a:lnTo>
                  <a:cubicBezTo>
                    <a:pt x="275103" y="360529"/>
                    <a:pt x="266415" y="351842"/>
                    <a:pt x="255797" y="351842"/>
                  </a:cubicBezTo>
                  <a:lnTo>
                    <a:pt x="231666" y="351842"/>
                  </a:lnTo>
                  <a:cubicBezTo>
                    <a:pt x="231666" y="341224"/>
                    <a:pt x="222978" y="332537"/>
                    <a:pt x="212360" y="332537"/>
                  </a:cubicBezTo>
                  <a:lnTo>
                    <a:pt x="188228" y="332537"/>
                  </a:lnTo>
                  <a:lnTo>
                    <a:pt x="188228" y="270276"/>
                  </a:lnTo>
                  <a:cubicBezTo>
                    <a:pt x="188228" y="261589"/>
                    <a:pt x="190641" y="253384"/>
                    <a:pt x="194985" y="246145"/>
                  </a:cubicBezTo>
                  <a:cubicBezTo>
                    <a:pt x="251454" y="245179"/>
                    <a:pt x="283790" y="230218"/>
                    <a:pt x="310335" y="202707"/>
                  </a:cubicBezTo>
                  <a:cubicBezTo>
                    <a:pt x="337846" y="173749"/>
                    <a:pt x="337846" y="139965"/>
                    <a:pt x="337846" y="135138"/>
                  </a:cubicBezTo>
                  <a:close/>
                </a:path>
              </a:pathLst>
            </a:custGeom>
            <a:solidFill>
              <a:schemeClr val="bg1"/>
            </a:solidFill>
            <a:ln w="4763"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57" name="Graphic 8" descr="Single gear">
              <a:extLst>
                <a:ext uri="{FF2B5EF4-FFF2-40B4-BE49-F238E27FC236}">
                  <a16:creationId xmlns:a16="http://schemas.microsoft.com/office/drawing/2014/main" id="{45D4D9EF-C836-4ADF-95D5-22E6DBFA0305}"/>
                </a:ext>
              </a:extLst>
            </p:cNvPr>
            <p:cNvSpPr/>
            <p:nvPr/>
          </p:nvSpPr>
          <p:spPr>
            <a:xfrm>
              <a:off x="5514343" y="2500983"/>
              <a:ext cx="246506" cy="246144"/>
            </a:xfrm>
            <a:custGeom>
              <a:avLst/>
              <a:gdLst>
                <a:gd name="connsiteX0" fmla="*/ 164096 w 328675"/>
                <a:gd name="connsiteY0" fmla="*/ 222013 h 328192"/>
                <a:gd name="connsiteX1" fmla="*/ 106180 w 328675"/>
                <a:gd name="connsiteY1" fmla="*/ 164096 h 328192"/>
                <a:gd name="connsiteX2" fmla="*/ 164096 w 328675"/>
                <a:gd name="connsiteY2" fmla="*/ 106180 h 328192"/>
                <a:gd name="connsiteX3" fmla="*/ 222013 w 328675"/>
                <a:gd name="connsiteY3" fmla="*/ 164096 h 328192"/>
                <a:gd name="connsiteX4" fmla="*/ 164096 w 328675"/>
                <a:gd name="connsiteY4" fmla="*/ 222013 h 328192"/>
                <a:gd name="connsiteX5" fmla="*/ 294408 w 328675"/>
                <a:gd name="connsiteY5" fmla="*/ 127899 h 328192"/>
                <a:gd name="connsiteX6" fmla="*/ 281860 w 328675"/>
                <a:gd name="connsiteY6" fmla="*/ 97975 h 328192"/>
                <a:gd name="connsiteX7" fmla="*/ 293926 w 328675"/>
                <a:gd name="connsiteY7" fmla="*/ 61777 h 328192"/>
                <a:gd name="connsiteX8" fmla="*/ 266415 w 328675"/>
                <a:gd name="connsiteY8" fmla="*/ 34267 h 328192"/>
                <a:gd name="connsiteX9" fmla="*/ 230218 w 328675"/>
                <a:gd name="connsiteY9" fmla="*/ 46333 h 328192"/>
                <a:gd name="connsiteX10" fmla="*/ 199812 w 328675"/>
                <a:gd name="connsiteY10" fmla="*/ 33785 h 328192"/>
                <a:gd name="connsiteX11" fmla="*/ 183402 w 328675"/>
                <a:gd name="connsiteY11" fmla="*/ 0 h 328192"/>
                <a:gd name="connsiteX12" fmla="*/ 144791 w 328675"/>
                <a:gd name="connsiteY12" fmla="*/ 0 h 328192"/>
                <a:gd name="connsiteX13" fmla="*/ 127899 w 328675"/>
                <a:gd name="connsiteY13" fmla="*/ 33785 h 328192"/>
                <a:gd name="connsiteX14" fmla="*/ 97975 w 328675"/>
                <a:gd name="connsiteY14" fmla="*/ 46333 h 328192"/>
                <a:gd name="connsiteX15" fmla="*/ 61777 w 328675"/>
                <a:gd name="connsiteY15" fmla="*/ 34267 h 328192"/>
                <a:gd name="connsiteX16" fmla="*/ 34267 w 328675"/>
                <a:gd name="connsiteY16" fmla="*/ 61777 h 328192"/>
                <a:gd name="connsiteX17" fmla="*/ 46333 w 328675"/>
                <a:gd name="connsiteY17" fmla="*/ 97975 h 328192"/>
                <a:gd name="connsiteX18" fmla="*/ 33785 w 328675"/>
                <a:gd name="connsiteY18" fmla="*/ 128381 h 328192"/>
                <a:gd name="connsiteX19" fmla="*/ 0 w 328675"/>
                <a:gd name="connsiteY19" fmla="*/ 144791 h 328192"/>
                <a:gd name="connsiteX20" fmla="*/ 0 w 328675"/>
                <a:gd name="connsiteY20" fmla="*/ 183402 h 328192"/>
                <a:gd name="connsiteX21" fmla="*/ 33785 w 328675"/>
                <a:gd name="connsiteY21" fmla="*/ 200294 h 328192"/>
                <a:gd name="connsiteX22" fmla="*/ 46333 w 328675"/>
                <a:gd name="connsiteY22" fmla="*/ 230218 h 328192"/>
                <a:gd name="connsiteX23" fmla="*/ 34267 w 328675"/>
                <a:gd name="connsiteY23" fmla="*/ 266415 h 328192"/>
                <a:gd name="connsiteX24" fmla="*/ 61777 w 328675"/>
                <a:gd name="connsiteY24" fmla="*/ 293926 h 328192"/>
                <a:gd name="connsiteX25" fmla="*/ 97975 w 328675"/>
                <a:gd name="connsiteY25" fmla="*/ 281860 h 328192"/>
                <a:gd name="connsiteX26" fmla="*/ 128381 w 328675"/>
                <a:gd name="connsiteY26" fmla="*/ 294408 h 328192"/>
                <a:gd name="connsiteX27" fmla="*/ 145274 w 328675"/>
                <a:gd name="connsiteY27" fmla="*/ 328193 h 328192"/>
                <a:gd name="connsiteX28" fmla="*/ 183884 w 328675"/>
                <a:gd name="connsiteY28" fmla="*/ 328193 h 328192"/>
                <a:gd name="connsiteX29" fmla="*/ 200777 w 328675"/>
                <a:gd name="connsiteY29" fmla="*/ 294408 h 328192"/>
                <a:gd name="connsiteX30" fmla="*/ 230700 w 328675"/>
                <a:gd name="connsiteY30" fmla="*/ 281860 h 328192"/>
                <a:gd name="connsiteX31" fmla="*/ 266898 w 328675"/>
                <a:gd name="connsiteY31" fmla="*/ 293926 h 328192"/>
                <a:gd name="connsiteX32" fmla="*/ 294408 w 328675"/>
                <a:gd name="connsiteY32" fmla="*/ 266415 h 328192"/>
                <a:gd name="connsiteX33" fmla="*/ 282342 w 328675"/>
                <a:gd name="connsiteY33" fmla="*/ 230218 h 328192"/>
                <a:gd name="connsiteX34" fmla="*/ 294891 w 328675"/>
                <a:gd name="connsiteY34" fmla="*/ 199812 h 328192"/>
                <a:gd name="connsiteX35" fmla="*/ 328675 w 328675"/>
                <a:gd name="connsiteY35" fmla="*/ 182919 h 328192"/>
                <a:gd name="connsiteX36" fmla="*/ 328675 w 328675"/>
                <a:gd name="connsiteY36" fmla="*/ 144308 h 328192"/>
                <a:gd name="connsiteX37" fmla="*/ 294408 w 328675"/>
                <a:gd name="connsiteY37" fmla="*/ 127899 h 32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8675" h="328192">
                  <a:moveTo>
                    <a:pt x="164096" y="222013"/>
                  </a:moveTo>
                  <a:cubicBezTo>
                    <a:pt x="132242" y="222013"/>
                    <a:pt x="106180" y="195950"/>
                    <a:pt x="106180" y="164096"/>
                  </a:cubicBezTo>
                  <a:cubicBezTo>
                    <a:pt x="106180" y="132242"/>
                    <a:pt x="132242" y="106180"/>
                    <a:pt x="164096" y="106180"/>
                  </a:cubicBezTo>
                  <a:cubicBezTo>
                    <a:pt x="195950" y="106180"/>
                    <a:pt x="222013" y="132242"/>
                    <a:pt x="222013" y="164096"/>
                  </a:cubicBezTo>
                  <a:cubicBezTo>
                    <a:pt x="222013" y="195950"/>
                    <a:pt x="195950" y="222013"/>
                    <a:pt x="164096" y="222013"/>
                  </a:cubicBezTo>
                  <a:close/>
                  <a:moveTo>
                    <a:pt x="294408" y="127899"/>
                  </a:moveTo>
                  <a:cubicBezTo>
                    <a:pt x="291512" y="117281"/>
                    <a:pt x="287169" y="107145"/>
                    <a:pt x="281860" y="97975"/>
                  </a:cubicBezTo>
                  <a:lnTo>
                    <a:pt x="293926" y="61777"/>
                  </a:lnTo>
                  <a:lnTo>
                    <a:pt x="266415" y="34267"/>
                  </a:lnTo>
                  <a:lnTo>
                    <a:pt x="230218" y="46333"/>
                  </a:lnTo>
                  <a:cubicBezTo>
                    <a:pt x="220565" y="41024"/>
                    <a:pt x="210429" y="36680"/>
                    <a:pt x="199812" y="33785"/>
                  </a:cubicBezTo>
                  <a:lnTo>
                    <a:pt x="183402" y="0"/>
                  </a:lnTo>
                  <a:lnTo>
                    <a:pt x="144791" y="0"/>
                  </a:lnTo>
                  <a:lnTo>
                    <a:pt x="127899" y="33785"/>
                  </a:lnTo>
                  <a:cubicBezTo>
                    <a:pt x="117281" y="36680"/>
                    <a:pt x="107145" y="41024"/>
                    <a:pt x="97975" y="46333"/>
                  </a:cubicBezTo>
                  <a:lnTo>
                    <a:pt x="61777" y="34267"/>
                  </a:lnTo>
                  <a:lnTo>
                    <a:pt x="34267" y="61777"/>
                  </a:lnTo>
                  <a:lnTo>
                    <a:pt x="46333" y="97975"/>
                  </a:lnTo>
                  <a:cubicBezTo>
                    <a:pt x="41024" y="107628"/>
                    <a:pt x="36680" y="117763"/>
                    <a:pt x="33785" y="128381"/>
                  </a:cubicBezTo>
                  <a:lnTo>
                    <a:pt x="0" y="144791"/>
                  </a:lnTo>
                  <a:lnTo>
                    <a:pt x="0" y="183402"/>
                  </a:lnTo>
                  <a:lnTo>
                    <a:pt x="33785" y="200294"/>
                  </a:lnTo>
                  <a:cubicBezTo>
                    <a:pt x="36680" y="210912"/>
                    <a:pt x="41024" y="221048"/>
                    <a:pt x="46333" y="230218"/>
                  </a:cubicBezTo>
                  <a:lnTo>
                    <a:pt x="34267" y="266415"/>
                  </a:lnTo>
                  <a:lnTo>
                    <a:pt x="61777" y="293926"/>
                  </a:lnTo>
                  <a:lnTo>
                    <a:pt x="97975" y="281860"/>
                  </a:lnTo>
                  <a:cubicBezTo>
                    <a:pt x="107628" y="287169"/>
                    <a:pt x="117763" y="291512"/>
                    <a:pt x="128381" y="294408"/>
                  </a:cubicBezTo>
                  <a:lnTo>
                    <a:pt x="145274" y="328193"/>
                  </a:lnTo>
                  <a:lnTo>
                    <a:pt x="183884" y="328193"/>
                  </a:lnTo>
                  <a:lnTo>
                    <a:pt x="200777" y="294408"/>
                  </a:lnTo>
                  <a:cubicBezTo>
                    <a:pt x="211395" y="291512"/>
                    <a:pt x="221530" y="287169"/>
                    <a:pt x="230700" y="281860"/>
                  </a:cubicBezTo>
                  <a:lnTo>
                    <a:pt x="266898" y="293926"/>
                  </a:lnTo>
                  <a:lnTo>
                    <a:pt x="294408" y="266415"/>
                  </a:lnTo>
                  <a:lnTo>
                    <a:pt x="282342" y="230218"/>
                  </a:lnTo>
                  <a:cubicBezTo>
                    <a:pt x="287651" y="220565"/>
                    <a:pt x="291995" y="210429"/>
                    <a:pt x="294891" y="199812"/>
                  </a:cubicBezTo>
                  <a:lnTo>
                    <a:pt x="328675" y="182919"/>
                  </a:lnTo>
                  <a:lnTo>
                    <a:pt x="328675" y="144308"/>
                  </a:lnTo>
                  <a:lnTo>
                    <a:pt x="294408" y="127899"/>
                  </a:ln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nvGrpSpPr>
            <p:cNvPr id="58" name="Graphic 20" descr="Atom">
              <a:extLst>
                <a:ext uri="{FF2B5EF4-FFF2-40B4-BE49-F238E27FC236}">
                  <a16:creationId xmlns:a16="http://schemas.microsoft.com/office/drawing/2014/main" id="{06784FDC-87DC-4966-835E-02ABDE18FBDF}"/>
                </a:ext>
              </a:extLst>
            </p:cNvPr>
            <p:cNvGrpSpPr/>
            <p:nvPr/>
          </p:nvGrpSpPr>
          <p:grpSpPr>
            <a:xfrm>
              <a:off x="5461729" y="4471864"/>
              <a:ext cx="347498" cy="347498"/>
              <a:chOff x="7282305" y="4819485"/>
              <a:chExt cx="463331" cy="463331"/>
            </a:xfrm>
          </p:grpSpPr>
          <p:sp>
            <p:nvSpPr>
              <p:cNvPr id="64" name="Freeform: Shape 118">
                <a:extLst>
                  <a:ext uri="{FF2B5EF4-FFF2-40B4-BE49-F238E27FC236}">
                    <a16:creationId xmlns:a16="http://schemas.microsoft.com/office/drawing/2014/main" id="{6E1841DC-967C-4064-84FC-1FFCE9002619}"/>
                  </a:ext>
                </a:extLst>
              </p:cNvPr>
              <p:cNvSpPr/>
              <p:nvPr/>
            </p:nvSpPr>
            <p:spPr>
              <a:xfrm>
                <a:off x="7483564" y="5022192"/>
                <a:ext cx="57916" cy="57916"/>
              </a:xfrm>
              <a:custGeom>
                <a:avLst/>
                <a:gdLst>
                  <a:gd name="connsiteX0" fmla="*/ 57916 w 57916"/>
                  <a:gd name="connsiteY0" fmla="*/ 28958 h 57916"/>
                  <a:gd name="connsiteX1" fmla="*/ 28958 w 57916"/>
                  <a:gd name="connsiteY1" fmla="*/ 57916 h 57916"/>
                  <a:gd name="connsiteX2" fmla="*/ 0 w 57916"/>
                  <a:gd name="connsiteY2" fmla="*/ 28958 h 57916"/>
                  <a:gd name="connsiteX3" fmla="*/ 28958 w 57916"/>
                  <a:gd name="connsiteY3" fmla="*/ 0 h 57916"/>
                  <a:gd name="connsiteX4" fmla="*/ 57916 w 57916"/>
                  <a:gd name="connsiteY4" fmla="*/ 28958 h 5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6" h="57916">
                    <a:moveTo>
                      <a:pt x="57916" y="28958"/>
                    </a:moveTo>
                    <a:cubicBezTo>
                      <a:pt x="57916" y="44951"/>
                      <a:pt x="44951" y="57916"/>
                      <a:pt x="28958" y="57916"/>
                    </a:cubicBezTo>
                    <a:cubicBezTo>
                      <a:pt x="12965" y="57916"/>
                      <a:pt x="0" y="44951"/>
                      <a:pt x="0" y="28958"/>
                    </a:cubicBezTo>
                    <a:cubicBezTo>
                      <a:pt x="0" y="12965"/>
                      <a:pt x="12965" y="0"/>
                      <a:pt x="28958" y="0"/>
                    </a:cubicBezTo>
                    <a:cubicBezTo>
                      <a:pt x="44951" y="0"/>
                      <a:pt x="57916" y="12965"/>
                      <a:pt x="57916" y="28958"/>
                    </a:cubicBez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5" name="Freeform: Shape 119">
                <a:extLst>
                  <a:ext uri="{FF2B5EF4-FFF2-40B4-BE49-F238E27FC236}">
                    <a16:creationId xmlns:a16="http://schemas.microsoft.com/office/drawing/2014/main" id="{80424E14-7A4E-43A4-AB5C-1DC125C11AF9}"/>
                  </a:ext>
                </a:extLst>
              </p:cNvPr>
              <p:cNvSpPr/>
              <p:nvPr/>
            </p:nvSpPr>
            <p:spPr>
              <a:xfrm>
                <a:off x="7341035" y="4858095"/>
                <a:ext cx="345921" cy="386109"/>
              </a:xfrm>
              <a:custGeom>
                <a:avLst/>
                <a:gdLst>
                  <a:gd name="connsiteX0" fmla="*/ 341375 w 345921"/>
                  <a:gd name="connsiteY0" fmla="*/ 96527 h 386109"/>
                  <a:gd name="connsiteX1" fmla="*/ 289733 w 345921"/>
                  <a:gd name="connsiteY1" fmla="*/ 75774 h 386109"/>
                  <a:gd name="connsiteX2" fmla="*/ 235195 w 345921"/>
                  <a:gd name="connsiteY2" fmla="*/ 83979 h 386109"/>
                  <a:gd name="connsiteX3" fmla="*/ 171487 w 345921"/>
                  <a:gd name="connsiteY3" fmla="*/ 0 h 386109"/>
                  <a:gd name="connsiteX4" fmla="*/ 108262 w 345921"/>
                  <a:gd name="connsiteY4" fmla="*/ 83013 h 386109"/>
                  <a:gd name="connsiteX5" fmla="*/ 56137 w 345921"/>
                  <a:gd name="connsiteY5" fmla="*/ 75291 h 386109"/>
                  <a:gd name="connsiteX6" fmla="*/ 4495 w 345921"/>
                  <a:gd name="connsiteY6" fmla="*/ 96045 h 386109"/>
                  <a:gd name="connsiteX7" fmla="*/ 46001 w 345921"/>
                  <a:gd name="connsiteY7" fmla="*/ 194020 h 386109"/>
                  <a:gd name="connsiteX8" fmla="*/ 6908 w 345921"/>
                  <a:gd name="connsiteY8" fmla="*/ 289099 h 386109"/>
                  <a:gd name="connsiteX9" fmla="*/ 58550 w 345921"/>
                  <a:gd name="connsiteY9" fmla="*/ 309853 h 386109"/>
                  <a:gd name="connsiteX10" fmla="*/ 108262 w 345921"/>
                  <a:gd name="connsiteY10" fmla="*/ 303096 h 386109"/>
                  <a:gd name="connsiteX11" fmla="*/ 171487 w 345921"/>
                  <a:gd name="connsiteY11" fmla="*/ 386109 h 386109"/>
                  <a:gd name="connsiteX12" fmla="*/ 234712 w 345921"/>
                  <a:gd name="connsiteY12" fmla="*/ 303096 h 386109"/>
                  <a:gd name="connsiteX13" fmla="*/ 286837 w 345921"/>
                  <a:gd name="connsiteY13" fmla="*/ 310818 h 386109"/>
                  <a:gd name="connsiteX14" fmla="*/ 338479 w 345921"/>
                  <a:gd name="connsiteY14" fmla="*/ 290065 h 386109"/>
                  <a:gd name="connsiteX15" fmla="*/ 299386 w 345921"/>
                  <a:gd name="connsiteY15" fmla="*/ 194985 h 386109"/>
                  <a:gd name="connsiteX16" fmla="*/ 341375 w 345921"/>
                  <a:gd name="connsiteY16" fmla="*/ 96527 h 386109"/>
                  <a:gd name="connsiteX17" fmla="*/ 289733 w 345921"/>
                  <a:gd name="connsiteY17" fmla="*/ 95079 h 386109"/>
                  <a:gd name="connsiteX18" fmla="*/ 324483 w 345921"/>
                  <a:gd name="connsiteY18" fmla="*/ 106180 h 386109"/>
                  <a:gd name="connsiteX19" fmla="*/ 285872 w 345921"/>
                  <a:gd name="connsiteY19" fmla="*/ 180989 h 386109"/>
                  <a:gd name="connsiteX20" fmla="*/ 246778 w 345921"/>
                  <a:gd name="connsiteY20" fmla="*/ 149617 h 386109"/>
                  <a:gd name="connsiteX21" fmla="*/ 239539 w 345921"/>
                  <a:gd name="connsiteY21" fmla="*/ 102319 h 386109"/>
                  <a:gd name="connsiteX22" fmla="*/ 289733 w 345921"/>
                  <a:gd name="connsiteY22" fmla="*/ 95079 h 386109"/>
                  <a:gd name="connsiteX23" fmla="*/ 203341 w 345921"/>
                  <a:gd name="connsiteY23" fmla="*/ 243249 h 386109"/>
                  <a:gd name="connsiteX24" fmla="*/ 172935 w 345921"/>
                  <a:gd name="connsiteY24" fmla="*/ 259176 h 386109"/>
                  <a:gd name="connsiteX25" fmla="*/ 142529 w 345921"/>
                  <a:gd name="connsiteY25" fmla="*/ 243249 h 386109"/>
                  <a:gd name="connsiteX26" fmla="*/ 114536 w 345921"/>
                  <a:gd name="connsiteY26" fmla="*/ 225874 h 386109"/>
                  <a:gd name="connsiteX27" fmla="*/ 113571 w 345921"/>
                  <a:gd name="connsiteY27" fmla="*/ 193055 h 386109"/>
                  <a:gd name="connsiteX28" fmla="*/ 114536 w 345921"/>
                  <a:gd name="connsiteY28" fmla="*/ 162166 h 386109"/>
                  <a:gd name="connsiteX29" fmla="*/ 145425 w 345921"/>
                  <a:gd name="connsiteY29" fmla="*/ 142860 h 386109"/>
                  <a:gd name="connsiteX30" fmla="*/ 172935 w 345921"/>
                  <a:gd name="connsiteY30" fmla="*/ 128381 h 386109"/>
                  <a:gd name="connsiteX31" fmla="*/ 200445 w 345921"/>
                  <a:gd name="connsiteY31" fmla="*/ 142860 h 386109"/>
                  <a:gd name="connsiteX32" fmla="*/ 228438 w 345921"/>
                  <a:gd name="connsiteY32" fmla="*/ 160235 h 386109"/>
                  <a:gd name="connsiteX33" fmla="*/ 229403 w 345921"/>
                  <a:gd name="connsiteY33" fmla="*/ 193055 h 386109"/>
                  <a:gd name="connsiteX34" fmla="*/ 227955 w 345921"/>
                  <a:gd name="connsiteY34" fmla="*/ 227804 h 386109"/>
                  <a:gd name="connsiteX35" fmla="*/ 203341 w 345921"/>
                  <a:gd name="connsiteY35" fmla="*/ 243249 h 386109"/>
                  <a:gd name="connsiteX36" fmla="*/ 225542 w 345921"/>
                  <a:gd name="connsiteY36" fmla="*/ 252419 h 386109"/>
                  <a:gd name="connsiteX37" fmla="*/ 221199 w 345921"/>
                  <a:gd name="connsiteY37" fmla="*/ 278964 h 386109"/>
                  <a:gd name="connsiteX38" fmla="*/ 195619 w 345921"/>
                  <a:gd name="connsiteY38" fmla="*/ 269311 h 386109"/>
                  <a:gd name="connsiteX39" fmla="*/ 212994 w 345921"/>
                  <a:gd name="connsiteY39" fmla="*/ 259658 h 386109"/>
                  <a:gd name="connsiteX40" fmla="*/ 225542 w 345921"/>
                  <a:gd name="connsiteY40" fmla="*/ 252419 h 386109"/>
                  <a:gd name="connsiteX41" fmla="*/ 150251 w 345921"/>
                  <a:gd name="connsiteY41" fmla="*/ 269311 h 386109"/>
                  <a:gd name="connsiteX42" fmla="*/ 122258 w 345921"/>
                  <a:gd name="connsiteY42" fmla="*/ 279447 h 386109"/>
                  <a:gd name="connsiteX43" fmla="*/ 117432 w 345921"/>
                  <a:gd name="connsiteY43" fmla="*/ 250488 h 386109"/>
                  <a:gd name="connsiteX44" fmla="*/ 133359 w 345921"/>
                  <a:gd name="connsiteY44" fmla="*/ 260141 h 386109"/>
                  <a:gd name="connsiteX45" fmla="*/ 150251 w 345921"/>
                  <a:gd name="connsiteY45" fmla="*/ 269311 h 386109"/>
                  <a:gd name="connsiteX46" fmla="*/ 94748 w 345921"/>
                  <a:gd name="connsiteY46" fmla="*/ 211395 h 386109"/>
                  <a:gd name="connsiteX47" fmla="*/ 73994 w 345921"/>
                  <a:gd name="connsiteY47" fmla="*/ 194020 h 386109"/>
                  <a:gd name="connsiteX48" fmla="*/ 94748 w 345921"/>
                  <a:gd name="connsiteY48" fmla="*/ 176645 h 386109"/>
                  <a:gd name="connsiteX49" fmla="*/ 94265 w 345921"/>
                  <a:gd name="connsiteY49" fmla="*/ 193055 h 386109"/>
                  <a:gd name="connsiteX50" fmla="*/ 94748 w 345921"/>
                  <a:gd name="connsiteY50" fmla="*/ 211395 h 386109"/>
                  <a:gd name="connsiteX51" fmla="*/ 116949 w 345921"/>
                  <a:gd name="connsiteY51" fmla="*/ 137551 h 386109"/>
                  <a:gd name="connsiteX52" fmla="*/ 121775 w 345921"/>
                  <a:gd name="connsiteY52" fmla="*/ 107145 h 386109"/>
                  <a:gd name="connsiteX53" fmla="*/ 150251 w 345921"/>
                  <a:gd name="connsiteY53" fmla="*/ 117763 h 386109"/>
                  <a:gd name="connsiteX54" fmla="*/ 135289 w 345921"/>
                  <a:gd name="connsiteY54" fmla="*/ 125968 h 386109"/>
                  <a:gd name="connsiteX55" fmla="*/ 116949 w 345921"/>
                  <a:gd name="connsiteY55" fmla="*/ 137551 h 386109"/>
                  <a:gd name="connsiteX56" fmla="*/ 195136 w 345921"/>
                  <a:gd name="connsiteY56" fmla="*/ 117763 h 386109"/>
                  <a:gd name="connsiteX57" fmla="*/ 221199 w 345921"/>
                  <a:gd name="connsiteY57" fmla="*/ 108111 h 386109"/>
                  <a:gd name="connsiteX58" fmla="*/ 226025 w 345921"/>
                  <a:gd name="connsiteY58" fmla="*/ 135621 h 386109"/>
                  <a:gd name="connsiteX59" fmla="*/ 210098 w 345921"/>
                  <a:gd name="connsiteY59" fmla="*/ 125968 h 386109"/>
                  <a:gd name="connsiteX60" fmla="*/ 195136 w 345921"/>
                  <a:gd name="connsiteY60" fmla="*/ 117763 h 386109"/>
                  <a:gd name="connsiteX61" fmla="*/ 248226 w 345921"/>
                  <a:gd name="connsiteY61" fmla="*/ 174714 h 386109"/>
                  <a:gd name="connsiteX62" fmla="*/ 271875 w 345921"/>
                  <a:gd name="connsiteY62" fmla="*/ 194502 h 386109"/>
                  <a:gd name="connsiteX63" fmla="*/ 248226 w 345921"/>
                  <a:gd name="connsiteY63" fmla="*/ 213808 h 386109"/>
                  <a:gd name="connsiteX64" fmla="*/ 248709 w 345921"/>
                  <a:gd name="connsiteY64" fmla="*/ 193537 h 386109"/>
                  <a:gd name="connsiteX65" fmla="*/ 248226 w 345921"/>
                  <a:gd name="connsiteY65" fmla="*/ 174714 h 386109"/>
                  <a:gd name="connsiteX66" fmla="*/ 171487 w 345921"/>
                  <a:gd name="connsiteY66" fmla="*/ 19305 h 386109"/>
                  <a:gd name="connsiteX67" fmla="*/ 216855 w 345921"/>
                  <a:gd name="connsiteY67" fmla="*/ 89288 h 386109"/>
                  <a:gd name="connsiteX68" fmla="*/ 172935 w 345921"/>
                  <a:gd name="connsiteY68" fmla="*/ 106663 h 386109"/>
                  <a:gd name="connsiteX69" fmla="*/ 126602 w 345921"/>
                  <a:gd name="connsiteY69" fmla="*/ 88322 h 386109"/>
                  <a:gd name="connsiteX70" fmla="*/ 171487 w 345921"/>
                  <a:gd name="connsiteY70" fmla="*/ 19305 h 386109"/>
                  <a:gd name="connsiteX71" fmla="*/ 20904 w 345921"/>
                  <a:gd name="connsiteY71" fmla="*/ 106180 h 386109"/>
                  <a:gd name="connsiteX72" fmla="*/ 55654 w 345921"/>
                  <a:gd name="connsiteY72" fmla="*/ 95079 h 386109"/>
                  <a:gd name="connsiteX73" fmla="*/ 102953 w 345921"/>
                  <a:gd name="connsiteY73" fmla="*/ 101836 h 386109"/>
                  <a:gd name="connsiteX74" fmla="*/ 95713 w 345921"/>
                  <a:gd name="connsiteY74" fmla="*/ 151548 h 386109"/>
                  <a:gd name="connsiteX75" fmla="*/ 59515 w 345921"/>
                  <a:gd name="connsiteY75" fmla="*/ 180989 h 386109"/>
                  <a:gd name="connsiteX76" fmla="*/ 20904 w 345921"/>
                  <a:gd name="connsiteY76" fmla="*/ 106180 h 386109"/>
                  <a:gd name="connsiteX77" fmla="*/ 58550 w 345921"/>
                  <a:gd name="connsiteY77" fmla="*/ 291030 h 386109"/>
                  <a:gd name="connsiteX78" fmla="*/ 23800 w 345921"/>
                  <a:gd name="connsiteY78" fmla="*/ 279929 h 386109"/>
                  <a:gd name="connsiteX79" fmla="*/ 59998 w 345921"/>
                  <a:gd name="connsiteY79" fmla="*/ 207534 h 386109"/>
                  <a:gd name="connsiteX80" fmla="*/ 96196 w 345921"/>
                  <a:gd name="connsiteY80" fmla="*/ 236492 h 386109"/>
                  <a:gd name="connsiteX81" fmla="*/ 103435 w 345921"/>
                  <a:gd name="connsiteY81" fmla="*/ 284756 h 386109"/>
                  <a:gd name="connsiteX82" fmla="*/ 58550 w 345921"/>
                  <a:gd name="connsiteY82" fmla="*/ 291030 h 386109"/>
                  <a:gd name="connsiteX83" fmla="*/ 171487 w 345921"/>
                  <a:gd name="connsiteY83" fmla="*/ 366804 h 386109"/>
                  <a:gd name="connsiteX84" fmla="*/ 126602 w 345921"/>
                  <a:gd name="connsiteY84" fmla="*/ 298269 h 386109"/>
                  <a:gd name="connsiteX85" fmla="*/ 172935 w 345921"/>
                  <a:gd name="connsiteY85" fmla="*/ 280412 h 386109"/>
                  <a:gd name="connsiteX86" fmla="*/ 216372 w 345921"/>
                  <a:gd name="connsiteY86" fmla="*/ 297304 h 386109"/>
                  <a:gd name="connsiteX87" fmla="*/ 171487 w 345921"/>
                  <a:gd name="connsiteY87" fmla="*/ 366804 h 386109"/>
                  <a:gd name="connsiteX88" fmla="*/ 322070 w 345921"/>
                  <a:gd name="connsiteY88" fmla="*/ 279929 h 386109"/>
                  <a:gd name="connsiteX89" fmla="*/ 287320 w 345921"/>
                  <a:gd name="connsiteY89" fmla="*/ 291030 h 386109"/>
                  <a:gd name="connsiteX90" fmla="*/ 240021 w 345921"/>
                  <a:gd name="connsiteY90" fmla="*/ 284273 h 386109"/>
                  <a:gd name="connsiteX91" fmla="*/ 246778 w 345921"/>
                  <a:gd name="connsiteY91" fmla="*/ 238422 h 386109"/>
                  <a:gd name="connsiteX92" fmla="*/ 285872 w 345921"/>
                  <a:gd name="connsiteY92" fmla="*/ 207534 h 386109"/>
                  <a:gd name="connsiteX93" fmla="*/ 322070 w 345921"/>
                  <a:gd name="connsiteY93" fmla="*/ 279929 h 38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45921" h="386109">
                    <a:moveTo>
                      <a:pt x="341375" y="96527"/>
                    </a:moveTo>
                    <a:cubicBezTo>
                      <a:pt x="333170" y="82531"/>
                      <a:pt x="314830" y="75774"/>
                      <a:pt x="289733" y="75774"/>
                    </a:cubicBezTo>
                    <a:cubicBezTo>
                      <a:pt x="273806" y="75774"/>
                      <a:pt x="255466" y="78670"/>
                      <a:pt x="235195" y="83979"/>
                    </a:cubicBezTo>
                    <a:cubicBezTo>
                      <a:pt x="221199" y="33302"/>
                      <a:pt x="198032" y="0"/>
                      <a:pt x="171487" y="0"/>
                    </a:cubicBezTo>
                    <a:cubicBezTo>
                      <a:pt x="145425" y="0"/>
                      <a:pt x="121775" y="32819"/>
                      <a:pt x="108262" y="83013"/>
                    </a:cubicBezTo>
                    <a:cubicBezTo>
                      <a:pt x="88956" y="78187"/>
                      <a:pt x="71581" y="75291"/>
                      <a:pt x="56137" y="75291"/>
                    </a:cubicBezTo>
                    <a:cubicBezTo>
                      <a:pt x="31040" y="75291"/>
                      <a:pt x="12700" y="82048"/>
                      <a:pt x="4495" y="96045"/>
                    </a:cubicBezTo>
                    <a:cubicBezTo>
                      <a:pt x="-9019" y="119211"/>
                      <a:pt x="8838" y="156374"/>
                      <a:pt x="46001" y="194020"/>
                    </a:cubicBezTo>
                    <a:cubicBezTo>
                      <a:pt x="10286" y="230700"/>
                      <a:pt x="-6123" y="266415"/>
                      <a:pt x="6908" y="289099"/>
                    </a:cubicBezTo>
                    <a:cubicBezTo>
                      <a:pt x="15113" y="303096"/>
                      <a:pt x="33453" y="309853"/>
                      <a:pt x="58550" y="309853"/>
                    </a:cubicBezTo>
                    <a:cubicBezTo>
                      <a:pt x="73029" y="309853"/>
                      <a:pt x="89921" y="307439"/>
                      <a:pt x="108262" y="303096"/>
                    </a:cubicBezTo>
                    <a:cubicBezTo>
                      <a:pt x="122258" y="353290"/>
                      <a:pt x="145425" y="386109"/>
                      <a:pt x="171487" y="386109"/>
                    </a:cubicBezTo>
                    <a:cubicBezTo>
                      <a:pt x="197549" y="386109"/>
                      <a:pt x="221199" y="353290"/>
                      <a:pt x="234712" y="303096"/>
                    </a:cubicBezTo>
                    <a:cubicBezTo>
                      <a:pt x="254018" y="307922"/>
                      <a:pt x="271393" y="310818"/>
                      <a:pt x="286837" y="310818"/>
                    </a:cubicBezTo>
                    <a:cubicBezTo>
                      <a:pt x="311934" y="310818"/>
                      <a:pt x="330274" y="304061"/>
                      <a:pt x="338479" y="290065"/>
                    </a:cubicBezTo>
                    <a:cubicBezTo>
                      <a:pt x="351510" y="267381"/>
                      <a:pt x="335101" y="231666"/>
                      <a:pt x="299386" y="194985"/>
                    </a:cubicBezTo>
                    <a:cubicBezTo>
                      <a:pt x="337514" y="156857"/>
                      <a:pt x="354889" y="119694"/>
                      <a:pt x="341375" y="96527"/>
                    </a:cubicBezTo>
                    <a:close/>
                    <a:moveTo>
                      <a:pt x="289733" y="95079"/>
                    </a:moveTo>
                    <a:cubicBezTo>
                      <a:pt x="307590" y="95079"/>
                      <a:pt x="320622" y="99423"/>
                      <a:pt x="324483" y="106180"/>
                    </a:cubicBezTo>
                    <a:cubicBezTo>
                      <a:pt x="331722" y="118729"/>
                      <a:pt x="318691" y="148169"/>
                      <a:pt x="285872" y="180989"/>
                    </a:cubicBezTo>
                    <a:cubicBezTo>
                      <a:pt x="274289" y="170371"/>
                      <a:pt x="261257" y="159753"/>
                      <a:pt x="246778" y="149617"/>
                    </a:cubicBezTo>
                    <a:cubicBezTo>
                      <a:pt x="245330" y="133208"/>
                      <a:pt x="242917" y="117281"/>
                      <a:pt x="239539" y="102319"/>
                    </a:cubicBezTo>
                    <a:cubicBezTo>
                      <a:pt x="257879" y="97493"/>
                      <a:pt x="275254" y="95079"/>
                      <a:pt x="289733" y="95079"/>
                    </a:cubicBezTo>
                    <a:close/>
                    <a:moveTo>
                      <a:pt x="203341" y="243249"/>
                    </a:moveTo>
                    <a:cubicBezTo>
                      <a:pt x="193206" y="249040"/>
                      <a:pt x="183070" y="254349"/>
                      <a:pt x="172935" y="259176"/>
                    </a:cubicBezTo>
                    <a:cubicBezTo>
                      <a:pt x="162800" y="254349"/>
                      <a:pt x="152664" y="249040"/>
                      <a:pt x="142529" y="243249"/>
                    </a:cubicBezTo>
                    <a:cubicBezTo>
                      <a:pt x="132876" y="237457"/>
                      <a:pt x="123223" y="231666"/>
                      <a:pt x="114536" y="225874"/>
                    </a:cubicBezTo>
                    <a:cubicBezTo>
                      <a:pt x="113571" y="215256"/>
                      <a:pt x="113571" y="204638"/>
                      <a:pt x="113571" y="193055"/>
                    </a:cubicBezTo>
                    <a:cubicBezTo>
                      <a:pt x="113571" y="182437"/>
                      <a:pt x="114053" y="172301"/>
                      <a:pt x="114536" y="162166"/>
                    </a:cubicBezTo>
                    <a:cubicBezTo>
                      <a:pt x="124189" y="155409"/>
                      <a:pt x="134324" y="149135"/>
                      <a:pt x="145425" y="142860"/>
                    </a:cubicBezTo>
                    <a:cubicBezTo>
                      <a:pt x="154595" y="137551"/>
                      <a:pt x="163765" y="132725"/>
                      <a:pt x="172935" y="128381"/>
                    </a:cubicBezTo>
                    <a:cubicBezTo>
                      <a:pt x="182105" y="132725"/>
                      <a:pt x="191275" y="137551"/>
                      <a:pt x="200445" y="142860"/>
                    </a:cubicBezTo>
                    <a:cubicBezTo>
                      <a:pt x="210098" y="148652"/>
                      <a:pt x="219751" y="154444"/>
                      <a:pt x="228438" y="160235"/>
                    </a:cubicBezTo>
                    <a:cubicBezTo>
                      <a:pt x="229403" y="170853"/>
                      <a:pt x="229403" y="181471"/>
                      <a:pt x="229403" y="193055"/>
                    </a:cubicBezTo>
                    <a:cubicBezTo>
                      <a:pt x="229403" y="205121"/>
                      <a:pt x="228921" y="216704"/>
                      <a:pt x="227955" y="227804"/>
                    </a:cubicBezTo>
                    <a:cubicBezTo>
                      <a:pt x="220233" y="233113"/>
                      <a:pt x="212028" y="237940"/>
                      <a:pt x="203341" y="243249"/>
                    </a:cubicBezTo>
                    <a:close/>
                    <a:moveTo>
                      <a:pt x="225542" y="252419"/>
                    </a:moveTo>
                    <a:cubicBezTo>
                      <a:pt x="224094" y="261589"/>
                      <a:pt x="222646" y="270759"/>
                      <a:pt x="221199" y="278964"/>
                    </a:cubicBezTo>
                    <a:cubicBezTo>
                      <a:pt x="212994" y="276068"/>
                      <a:pt x="204306" y="273172"/>
                      <a:pt x="195619" y="269311"/>
                    </a:cubicBezTo>
                    <a:cubicBezTo>
                      <a:pt x="201410" y="266415"/>
                      <a:pt x="207202" y="263037"/>
                      <a:pt x="212994" y="259658"/>
                    </a:cubicBezTo>
                    <a:cubicBezTo>
                      <a:pt x="217337" y="257245"/>
                      <a:pt x="221681" y="254832"/>
                      <a:pt x="225542" y="252419"/>
                    </a:cubicBezTo>
                    <a:close/>
                    <a:moveTo>
                      <a:pt x="150251" y="269311"/>
                    </a:moveTo>
                    <a:cubicBezTo>
                      <a:pt x="140598" y="273172"/>
                      <a:pt x="131428" y="276551"/>
                      <a:pt x="122258" y="279447"/>
                    </a:cubicBezTo>
                    <a:cubicBezTo>
                      <a:pt x="120327" y="270276"/>
                      <a:pt x="118880" y="260624"/>
                      <a:pt x="117432" y="250488"/>
                    </a:cubicBezTo>
                    <a:cubicBezTo>
                      <a:pt x="122741" y="253867"/>
                      <a:pt x="127567" y="256763"/>
                      <a:pt x="133359" y="260141"/>
                    </a:cubicBezTo>
                    <a:cubicBezTo>
                      <a:pt x="138668" y="263037"/>
                      <a:pt x="144459" y="266415"/>
                      <a:pt x="150251" y="269311"/>
                    </a:cubicBezTo>
                    <a:close/>
                    <a:moveTo>
                      <a:pt x="94748" y="211395"/>
                    </a:moveTo>
                    <a:cubicBezTo>
                      <a:pt x="87026" y="205603"/>
                      <a:pt x="80269" y="199812"/>
                      <a:pt x="73994" y="194020"/>
                    </a:cubicBezTo>
                    <a:cubicBezTo>
                      <a:pt x="80269" y="188228"/>
                      <a:pt x="87508" y="182437"/>
                      <a:pt x="94748" y="176645"/>
                    </a:cubicBezTo>
                    <a:cubicBezTo>
                      <a:pt x="94748" y="181954"/>
                      <a:pt x="94265" y="187263"/>
                      <a:pt x="94265" y="193055"/>
                    </a:cubicBezTo>
                    <a:cubicBezTo>
                      <a:pt x="94265" y="199329"/>
                      <a:pt x="94265" y="205603"/>
                      <a:pt x="94748" y="211395"/>
                    </a:cubicBezTo>
                    <a:close/>
                    <a:moveTo>
                      <a:pt x="116949" y="137551"/>
                    </a:moveTo>
                    <a:cubicBezTo>
                      <a:pt x="118397" y="126933"/>
                      <a:pt x="119845" y="116798"/>
                      <a:pt x="121775" y="107145"/>
                    </a:cubicBezTo>
                    <a:cubicBezTo>
                      <a:pt x="130945" y="110041"/>
                      <a:pt x="140598" y="113902"/>
                      <a:pt x="150251" y="117763"/>
                    </a:cubicBezTo>
                    <a:cubicBezTo>
                      <a:pt x="145425" y="120176"/>
                      <a:pt x="140116" y="123072"/>
                      <a:pt x="135289" y="125968"/>
                    </a:cubicBezTo>
                    <a:cubicBezTo>
                      <a:pt x="129498" y="129829"/>
                      <a:pt x="123223" y="133690"/>
                      <a:pt x="116949" y="137551"/>
                    </a:cubicBezTo>
                    <a:close/>
                    <a:moveTo>
                      <a:pt x="195136" y="117763"/>
                    </a:moveTo>
                    <a:cubicBezTo>
                      <a:pt x="203824" y="113902"/>
                      <a:pt x="212511" y="111006"/>
                      <a:pt x="221199" y="108111"/>
                    </a:cubicBezTo>
                    <a:cubicBezTo>
                      <a:pt x="223129" y="116798"/>
                      <a:pt x="224577" y="125968"/>
                      <a:pt x="226025" y="135621"/>
                    </a:cubicBezTo>
                    <a:cubicBezTo>
                      <a:pt x="220716" y="132242"/>
                      <a:pt x="215890" y="129347"/>
                      <a:pt x="210098" y="125968"/>
                    </a:cubicBezTo>
                    <a:cubicBezTo>
                      <a:pt x="205272" y="123555"/>
                      <a:pt x="200445" y="120659"/>
                      <a:pt x="195136" y="117763"/>
                    </a:cubicBezTo>
                    <a:close/>
                    <a:moveTo>
                      <a:pt x="248226" y="174714"/>
                    </a:moveTo>
                    <a:cubicBezTo>
                      <a:pt x="256914" y="181471"/>
                      <a:pt x="264636" y="187746"/>
                      <a:pt x="271875" y="194502"/>
                    </a:cubicBezTo>
                    <a:cubicBezTo>
                      <a:pt x="264636" y="200777"/>
                      <a:pt x="256914" y="207534"/>
                      <a:pt x="248226" y="213808"/>
                    </a:cubicBezTo>
                    <a:cubicBezTo>
                      <a:pt x="248709" y="207051"/>
                      <a:pt x="248709" y="200294"/>
                      <a:pt x="248709" y="193537"/>
                    </a:cubicBezTo>
                    <a:cubicBezTo>
                      <a:pt x="248709" y="186780"/>
                      <a:pt x="248709" y="180506"/>
                      <a:pt x="248226" y="174714"/>
                    </a:cubicBezTo>
                    <a:close/>
                    <a:moveTo>
                      <a:pt x="171487" y="19305"/>
                    </a:moveTo>
                    <a:cubicBezTo>
                      <a:pt x="185966" y="19305"/>
                      <a:pt x="204789" y="44885"/>
                      <a:pt x="216855" y="89288"/>
                    </a:cubicBezTo>
                    <a:cubicBezTo>
                      <a:pt x="202858" y="94114"/>
                      <a:pt x="187897" y="99906"/>
                      <a:pt x="172935" y="106663"/>
                    </a:cubicBezTo>
                    <a:cubicBezTo>
                      <a:pt x="157008" y="99423"/>
                      <a:pt x="141564" y="93149"/>
                      <a:pt x="126602" y="88322"/>
                    </a:cubicBezTo>
                    <a:cubicBezTo>
                      <a:pt x="138668" y="44403"/>
                      <a:pt x="157008" y="19305"/>
                      <a:pt x="171487" y="19305"/>
                    </a:cubicBezTo>
                    <a:close/>
                    <a:moveTo>
                      <a:pt x="20904" y="106180"/>
                    </a:moveTo>
                    <a:cubicBezTo>
                      <a:pt x="25248" y="98940"/>
                      <a:pt x="37797" y="95079"/>
                      <a:pt x="55654" y="95079"/>
                    </a:cubicBezTo>
                    <a:cubicBezTo>
                      <a:pt x="69651" y="95079"/>
                      <a:pt x="85578" y="97493"/>
                      <a:pt x="102953" y="101836"/>
                    </a:cubicBezTo>
                    <a:cubicBezTo>
                      <a:pt x="99574" y="117281"/>
                      <a:pt x="97161" y="134173"/>
                      <a:pt x="95713" y="151548"/>
                    </a:cubicBezTo>
                    <a:cubicBezTo>
                      <a:pt x="82199" y="161201"/>
                      <a:pt x="70133" y="170853"/>
                      <a:pt x="59515" y="180989"/>
                    </a:cubicBezTo>
                    <a:cubicBezTo>
                      <a:pt x="27179" y="148169"/>
                      <a:pt x="13665" y="118729"/>
                      <a:pt x="20904" y="106180"/>
                    </a:cubicBezTo>
                    <a:close/>
                    <a:moveTo>
                      <a:pt x="58550" y="291030"/>
                    </a:moveTo>
                    <a:cubicBezTo>
                      <a:pt x="40692" y="291030"/>
                      <a:pt x="27661" y="286686"/>
                      <a:pt x="23800" y="279929"/>
                    </a:cubicBezTo>
                    <a:cubicBezTo>
                      <a:pt x="16561" y="267381"/>
                      <a:pt x="29109" y="239388"/>
                      <a:pt x="59998" y="207534"/>
                    </a:cubicBezTo>
                    <a:cubicBezTo>
                      <a:pt x="71099" y="217186"/>
                      <a:pt x="83164" y="226839"/>
                      <a:pt x="96196" y="236492"/>
                    </a:cubicBezTo>
                    <a:cubicBezTo>
                      <a:pt x="97644" y="253384"/>
                      <a:pt x="100057" y="269794"/>
                      <a:pt x="103435" y="284756"/>
                    </a:cubicBezTo>
                    <a:cubicBezTo>
                      <a:pt x="87508" y="289099"/>
                      <a:pt x="72064" y="291030"/>
                      <a:pt x="58550" y="291030"/>
                    </a:cubicBezTo>
                    <a:close/>
                    <a:moveTo>
                      <a:pt x="171487" y="366804"/>
                    </a:moveTo>
                    <a:cubicBezTo>
                      <a:pt x="157008" y="366804"/>
                      <a:pt x="138668" y="341707"/>
                      <a:pt x="126602" y="298269"/>
                    </a:cubicBezTo>
                    <a:cubicBezTo>
                      <a:pt x="141564" y="293443"/>
                      <a:pt x="157008" y="287651"/>
                      <a:pt x="172935" y="280412"/>
                    </a:cubicBezTo>
                    <a:cubicBezTo>
                      <a:pt x="187897" y="287169"/>
                      <a:pt x="202376" y="292960"/>
                      <a:pt x="216372" y="297304"/>
                    </a:cubicBezTo>
                    <a:cubicBezTo>
                      <a:pt x="204306" y="341707"/>
                      <a:pt x="185966" y="366804"/>
                      <a:pt x="171487" y="366804"/>
                    </a:cubicBezTo>
                    <a:close/>
                    <a:moveTo>
                      <a:pt x="322070" y="279929"/>
                    </a:moveTo>
                    <a:cubicBezTo>
                      <a:pt x="317726" y="287169"/>
                      <a:pt x="305177" y="291030"/>
                      <a:pt x="287320" y="291030"/>
                    </a:cubicBezTo>
                    <a:cubicBezTo>
                      <a:pt x="273323" y="291030"/>
                      <a:pt x="256914" y="288617"/>
                      <a:pt x="240021" y="284273"/>
                    </a:cubicBezTo>
                    <a:cubicBezTo>
                      <a:pt x="242917" y="269794"/>
                      <a:pt x="245330" y="254832"/>
                      <a:pt x="246778" y="238422"/>
                    </a:cubicBezTo>
                    <a:cubicBezTo>
                      <a:pt x="261257" y="228287"/>
                      <a:pt x="274289" y="218152"/>
                      <a:pt x="285872" y="207534"/>
                    </a:cubicBezTo>
                    <a:cubicBezTo>
                      <a:pt x="316761" y="239388"/>
                      <a:pt x="329309" y="267381"/>
                      <a:pt x="322070" y="279929"/>
                    </a:cubicBezTo>
                    <a:close/>
                  </a:path>
                </a:pathLst>
              </a:custGeom>
              <a:solidFill>
                <a:srgbClr val="000000"/>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grpSp>
          <p:nvGrpSpPr>
            <p:cNvPr id="59" name="Graphic 12" descr="Database">
              <a:extLst>
                <a:ext uri="{FF2B5EF4-FFF2-40B4-BE49-F238E27FC236}">
                  <a16:creationId xmlns:a16="http://schemas.microsoft.com/office/drawing/2014/main" id="{6380B4F7-A466-4F8F-92D9-6D9CEEDF5D15}"/>
                </a:ext>
              </a:extLst>
            </p:cNvPr>
            <p:cNvGrpSpPr/>
            <p:nvPr/>
          </p:nvGrpSpPr>
          <p:grpSpPr>
            <a:xfrm>
              <a:off x="3405117" y="4530376"/>
              <a:ext cx="202707" cy="275102"/>
              <a:chOff x="4540156" y="4897501"/>
              <a:chExt cx="270276" cy="366803"/>
            </a:xfrm>
            <a:solidFill>
              <a:schemeClr val="bg1"/>
            </a:solidFill>
            <a:effectLst>
              <a:outerShdw blurRad="50800" dist="38100" dir="2700000" algn="tl" rotWithShape="0">
                <a:prstClr val="black">
                  <a:alpha val="40000"/>
                </a:prstClr>
              </a:outerShdw>
            </a:effectLst>
          </p:grpSpPr>
          <p:sp>
            <p:nvSpPr>
              <p:cNvPr id="60" name="Freeform: Shape 130">
                <a:extLst>
                  <a:ext uri="{FF2B5EF4-FFF2-40B4-BE49-F238E27FC236}">
                    <a16:creationId xmlns:a16="http://schemas.microsoft.com/office/drawing/2014/main" id="{697504A3-E925-4571-97A5-BA70C56CAD4F}"/>
                  </a:ext>
                </a:extLst>
              </p:cNvPr>
              <p:cNvSpPr/>
              <p:nvPr/>
            </p:nvSpPr>
            <p:spPr>
              <a:xfrm>
                <a:off x="4540156" y="4897501"/>
                <a:ext cx="270276" cy="77221"/>
              </a:xfrm>
              <a:custGeom>
                <a:avLst/>
                <a:gdLst>
                  <a:gd name="connsiteX0" fmla="*/ 270276 w 270276"/>
                  <a:gd name="connsiteY0" fmla="*/ 38611 h 77221"/>
                  <a:gd name="connsiteX1" fmla="*/ 135138 w 270276"/>
                  <a:gd name="connsiteY1" fmla="*/ 77222 h 77221"/>
                  <a:gd name="connsiteX2" fmla="*/ 0 w 270276"/>
                  <a:gd name="connsiteY2" fmla="*/ 38611 h 77221"/>
                  <a:gd name="connsiteX3" fmla="*/ 135138 w 270276"/>
                  <a:gd name="connsiteY3" fmla="*/ 0 h 77221"/>
                  <a:gd name="connsiteX4" fmla="*/ 270276 w 270276"/>
                  <a:gd name="connsiteY4" fmla="*/ 38611 h 77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76" h="77221">
                    <a:moveTo>
                      <a:pt x="270276" y="38611"/>
                    </a:moveTo>
                    <a:cubicBezTo>
                      <a:pt x="270276" y="59935"/>
                      <a:pt x="209773" y="77222"/>
                      <a:pt x="135138" y="77222"/>
                    </a:cubicBezTo>
                    <a:cubicBezTo>
                      <a:pt x="60503" y="77222"/>
                      <a:pt x="0" y="59935"/>
                      <a:pt x="0" y="38611"/>
                    </a:cubicBezTo>
                    <a:cubicBezTo>
                      <a:pt x="0" y="17287"/>
                      <a:pt x="60503" y="0"/>
                      <a:pt x="135138" y="0"/>
                    </a:cubicBezTo>
                    <a:cubicBezTo>
                      <a:pt x="209773" y="0"/>
                      <a:pt x="270276" y="17287"/>
                      <a:pt x="270276" y="38611"/>
                    </a:cubicBezTo>
                    <a:close/>
                  </a:path>
                </a:pathLst>
              </a:custGeom>
              <a:grp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1" name="Freeform: Shape 131">
                <a:extLst>
                  <a:ext uri="{FF2B5EF4-FFF2-40B4-BE49-F238E27FC236}">
                    <a16:creationId xmlns:a16="http://schemas.microsoft.com/office/drawing/2014/main" id="{D3D8A8BB-B5EF-41FA-850C-DD4C0322371D}"/>
                  </a:ext>
                </a:extLst>
              </p:cNvPr>
              <p:cNvSpPr/>
              <p:nvPr/>
            </p:nvSpPr>
            <p:spPr>
              <a:xfrm>
                <a:off x="4540156" y="4955418"/>
                <a:ext cx="270276" cy="115832"/>
              </a:xfrm>
              <a:custGeom>
                <a:avLst/>
                <a:gdLst>
                  <a:gd name="connsiteX0" fmla="*/ 231666 w 270276"/>
                  <a:gd name="connsiteY0" fmla="*/ 77222 h 115832"/>
                  <a:gd name="connsiteX1" fmla="*/ 222013 w 270276"/>
                  <a:gd name="connsiteY1" fmla="*/ 67569 h 115832"/>
                  <a:gd name="connsiteX2" fmla="*/ 231666 w 270276"/>
                  <a:gd name="connsiteY2" fmla="*/ 57916 h 115832"/>
                  <a:gd name="connsiteX3" fmla="*/ 241318 w 270276"/>
                  <a:gd name="connsiteY3" fmla="*/ 67569 h 115832"/>
                  <a:gd name="connsiteX4" fmla="*/ 231666 w 270276"/>
                  <a:gd name="connsiteY4" fmla="*/ 77222 h 115832"/>
                  <a:gd name="connsiteX5" fmla="*/ 135138 w 270276"/>
                  <a:gd name="connsiteY5" fmla="*/ 38611 h 115832"/>
                  <a:gd name="connsiteX6" fmla="*/ 0 w 270276"/>
                  <a:gd name="connsiteY6" fmla="*/ 0 h 115832"/>
                  <a:gd name="connsiteX7" fmla="*/ 0 w 270276"/>
                  <a:gd name="connsiteY7" fmla="*/ 77222 h 115832"/>
                  <a:gd name="connsiteX8" fmla="*/ 135138 w 270276"/>
                  <a:gd name="connsiteY8" fmla="*/ 115833 h 115832"/>
                  <a:gd name="connsiteX9" fmla="*/ 270276 w 270276"/>
                  <a:gd name="connsiteY9" fmla="*/ 77222 h 115832"/>
                  <a:gd name="connsiteX10" fmla="*/ 270276 w 270276"/>
                  <a:gd name="connsiteY10" fmla="*/ 0 h 115832"/>
                  <a:gd name="connsiteX11" fmla="*/ 135138 w 270276"/>
                  <a:gd name="connsiteY11" fmla="*/ 38611 h 11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276" h="115832">
                    <a:moveTo>
                      <a:pt x="231666" y="77222"/>
                    </a:moveTo>
                    <a:cubicBezTo>
                      <a:pt x="225874" y="77222"/>
                      <a:pt x="222013" y="73361"/>
                      <a:pt x="222013" y="67569"/>
                    </a:cubicBezTo>
                    <a:cubicBezTo>
                      <a:pt x="222013" y="61777"/>
                      <a:pt x="225874" y="57916"/>
                      <a:pt x="231666" y="57916"/>
                    </a:cubicBezTo>
                    <a:cubicBezTo>
                      <a:pt x="237457" y="57916"/>
                      <a:pt x="241318" y="61777"/>
                      <a:pt x="241318" y="67569"/>
                    </a:cubicBezTo>
                    <a:cubicBezTo>
                      <a:pt x="241318" y="73361"/>
                      <a:pt x="237457" y="77222"/>
                      <a:pt x="231666" y="77222"/>
                    </a:cubicBezTo>
                    <a:close/>
                    <a:moveTo>
                      <a:pt x="135138" y="38611"/>
                    </a:moveTo>
                    <a:cubicBezTo>
                      <a:pt x="60812" y="38611"/>
                      <a:pt x="0" y="21236"/>
                      <a:pt x="0" y="0"/>
                    </a:cubicBezTo>
                    <a:lnTo>
                      <a:pt x="0" y="77222"/>
                    </a:lnTo>
                    <a:cubicBezTo>
                      <a:pt x="0" y="98458"/>
                      <a:pt x="60812" y="115833"/>
                      <a:pt x="135138" y="115833"/>
                    </a:cubicBezTo>
                    <a:cubicBezTo>
                      <a:pt x="209464" y="115833"/>
                      <a:pt x="270276" y="98458"/>
                      <a:pt x="270276" y="77222"/>
                    </a:cubicBezTo>
                    <a:lnTo>
                      <a:pt x="270276" y="0"/>
                    </a:lnTo>
                    <a:cubicBezTo>
                      <a:pt x="270276" y="21236"/>
                      <a:pt x="209464" y="38611"/>
                      <a:pt x="135138" y="38611"/>
                    </a:cubicBezTo>
                    <a:close/>
                  </a:path>
                </a:pathLst>
              </a:custGeom>
              <a:grp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2" name="Freeform: Shape 132">
                <a:extLst>
                  <a:ext uri="{FF2B5EF4-FFF2-40B4-BE49-F238E27FC236}">
                    <a16:creationId xmlns:a16="http://schemas.microsoft.com/office/drawing/2014/main" id="{C36CB45D-C565-4561-A0C4-C5E0DAD411AE}"/>
                  </a:ext>
                </a:extLst>
              </p:cNvPr>
              <p:cNvSpPr/>
              <p:nvPr/>
            </p:nvSpPr>
            <p:spPr>
              <a:xfrm>
                <a:off x="4540156" y="5051945"/>
                <a:ext cx="270276" cy="115832"/>
              </a:xfrm>
              <a:custGeom>
                <a:avLst/>
                <a:gdLst>
                  <a:gd name="connsiteX0" fmla="*/ 231666 w 270276"/>
                  <a:gd name="connsiteY0" fmla="*/ 77222 h 115832"/>
                  <a:gd name="connsiteX1" fmla="*/ 222013 w 270276"/>
                  <a:gd name="connsiteY1" fmla="*/ 67569 h 115832"/>
                  <a:gd name="connsiteX2" fmla="*/ 231666 w 270276"/>
                  <a:gd name="connsiteY2" fmla="*/ 57916 h 115832"/>
                  <a:gd name="connsiteX3" fmla="*/ 241318 w 270276"/>
                  <a:gd name="connsiteY3" fmla="*/ 67569 h 115832"/>
                  <a:gd name="connsiteX4" fmla="*/ 231666 w 270276"/>
                  <a:gd name="connsiteY4" fmla="*/ 77222 h 115832"/>
                  <a:gd name="connsiteX5" fmla="*/ 135138 w 270276"/>
                  <a:gd name="connsiteY5" fmla="*/ 38611 h 115832"/>
                  <a:gd name="connsiteX6" fmla="*/ 0 w 270276"/>
                  <a:gd name="connsiteY6" fmla="*/ 0 h 115832"/>
                  <a:gd name="connsiteX7" fmla="*/ 0 w 270276"/>
                  <a:gd name="connsiteY7" fmla="*/ 77222 h 115832"/>
                  <a:gd name="connsiteX8" fmla="*/ 135138 w 270276"/>
                  <a:gd name="connsiteY8" fmla="*/ 115833 h 115832"/>
                  <a:gd name="connsiteX9" fmla="*/ 270276 w 270276"/>
                  <a:gd name="connsiteY9" fmla="*/ 77222 h 115832"/>
                  <a:gd name="connsiteX10" fmla="*/ 270276 w 270276"/>
                  <a:gd name="connsiteY10" fmla="*/ 0 h 115832"/>
                  <a:gd name="connsiteX11" fmla="*/ 135138 w 270276"/>
                  <a:gd name="connsiteY11" fmla="*/ 38611 h 11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276" h="115832">
                    <a:moveTo>
                      <a:pt x="231666" y="77222"/>
                    </a:moveTo>
                    <a:cubicBezTo>
                      <a:pt x="225874" y="77222"/>
                      <a:pt x="222013" y="73361"/>
                      <a:pt x="222013" y="67569"/>
                    </a:cubicBezTo>
                    <a:cubicBezTo>
                      <a:pt x="222013" y="61777"/>
                      <a:pt x="225874" y="57916"/>
                      <a:pt x="231666" y="57916"/>
                    </a:cubicBezTo>
                    <a:cubicBezTo>
                      <a:pt x="237457" y="57916"/>
                      <a:pt x="241318" y="61777"/>
                      <a:pt x="241318" y="67569"/>
                    </a:cubicBezTo>
                    <a:cubicBezTo>
                      <a:pt x="241318" y="73361"/>
                      <a:pt x="237457" y="77222"/>
                      <a:pt x="231666" y="77222"/>
                    </a:cubicBezTo>
                    <a:close/>
                    <a:moveTo>
                      <a:pt x="135138" y="38611"/>
                    </a:moveTo>
                    <a:cubicBezTo>
                      <a:pt x="60812" y="38611"/>
                      <a:pt x="0" y="21236"/>
                      <a:pt x="0" y="0"/>
                    </a:cubicBezTo>
                    <a:lnTo>
                      <a:pt x="0" y="77222"/>
                    </a:lnTo>
                    <a:cubicBezTo>
                      <a:pt x="0" y="98458"/>
                      <a:pt x="60812" y="115833"/>
                      <a:pt x="135138" y="115833"/>
                    </a:cubicBezTo>
                    <a:cubicBezTo>
                      <a:pt x="209464" y="115833"/>
                      <a:pt x="270276" y="98458"/>
                      <a:pt x="270276" y="77222"/>
                    </a:cubicBezTo>
                    <a:lnTo>
                      <a:pt x="270276" y="0"/>
                    </a:lnTo>
                    <a:cubicBezTo>
                      <a:pt x="270276" y="21236"/>
                      <a:pt x="209464" y="38611"/>
                      <a:pt x="135138" y="38611"/>
                    </a:cubicBezTo>
                    <a:close/>
                  </a:path>
                </a:pathLst>
              </a:custGeom>
              <a:grp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3" name="Freeform: Shape 133">
                <a:extLst>
                  <a:ext uri="{FF2B5EF4-FFF2-40B4-BE49-F238E27FC236}">
                    <a16:creationId xmlns:a16="http://schemas.microsoft.com/office/drawing/2014/main" id="{E62E6F3B-3492-4F99-BD05-BA4CBEC3DE5C}"/>
                  </a:ext>
                </a:extLst>
              </p:cNvPr>
              <p:cNvSpPr/>
              <p:nvPr/>
            </p:nvSpPr>
            <p:spPr>
              <a:xfrm>
                <a:off x="4540156" y="5148472"/>
                <a:ext cx="270276" cy="115832"/>
              </a:xfrm>
              <a:custGeom>
                <a:avLst/>
                <a:gdLst>
                  <a:gd name="connsiteX0" fmla="*/ 231666 w 270276"/>
                  <a:gd name="connsiteY0" fmla="*/ 77222 h 115832"/>
                  <a:gd name="connsiteX1" fmla="*/ 222013 w 270276"/>
                  <a:gd name="connsiteY1" fmla="*/ 67569 h 115832"/>
                  <a:gd name="connsiteX2" fmla="*/ 231666 w 270276"/>
                  <a:gd name="connsiteY2" fmla="*/ 57916 h 115832"/>
                  <a:gd name="connsiteX3" fmla="*/ 241318 w 270276"/>
                  <a:gd name="connsiteY3" fmla="*/ 67569 h 115832"/>
                  <a:gd name="connsiteX4" fmla="*/ 231666 w 270276"/>
                  <a:gd name="connsiteY4" fmla="*/ 77222 h 115832"/>
                  <a:gd name="connsiteX5" fmla="*/ 135138 w 270276"/>
                  <a:gd name="connsiteY5" fmla="*/ 38611 h 115832"/>
                  <a:gd name="connsiteX6" fmla="*/ 0 w 270276"/>
                  <a:gd name="connsiteY6" fmla="*/ 0 h 115832"/>
                  <a:gd name="connsiteX7" fmla="*/ 0 w 270276"/>
                  <a:gd name="connsiteY7" fmla="*/ 77222 h 115832"/>
                  <a:gd name="connsiteX8" fmla="*/ 135138 w 270276"/>
                  <a:gd name="connsiteY8" fmla="*/ 115833 h 115832"/>
                  <a:gd name="connsiteX9" fmla="*/ 270276 w 270276"/>
                  <a:gd name="connsiteY9" fmla="*/ 77222 h 115832"/>
                  <a:gd name="connsiteX10" fmla="*/ 270276 w 270276"/>
                  <a:gd name="connsiteY10" fmla="*/ 0 h 115832"/>
                  <a:gd name="connsiteX11" fmla="*/ 135138 w 270276"/>
                  <a:gd name="connsiteY11" fmla="*/ 38611 h 11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276" h="115832">
                    <a:moveTo>
                      <a:pt x="231666" y="77222"/>
                    </a:moveTo>
                    <a:cubicBezTo>
                      <a:pt x="225874" y="77222"/>
                      <a:pt x="222013" y="73361"/>
                      <a:pt x="222013" y="67569"/>
                    </a:cubicBezTo>
                    <a:cubicBezTo>
                      <a:pt x="222013" y="61777"/>
                      <a:pt x="225874" y="57916"/>
                      <a:pt x="231666" y="57916"/>
                    </a:cubicBezTo>
                    <a:cubicBezTo>
                      <a:pt x="237457" y="57916"/>
                      <a:pt x="241318" y="61777"/>
                      <a:pt x="241318" y="67569"/>
                    </a:cubicBezTo>
                    <a:cubicBezTo>
                      <a:pt x="241318" y="73361"/>
                      <a:pt x="237457" y="77222"/>
                      <a:pt x="231666" y="77222"/>
                    </a:cubicBezTo>
                    <a:close/>
                    <a:moveTo>
                      <a:pt x="135138" y="38611"/>
                    </a:moveTo>
                    <a:cubicBezTo>
                      <a:pt x="60812" y="38611"/>
                      <a:pt x="0" y="21236"/>
                      <a:pt x="0" y="0"/>
                    </a:cubicBezTo>
                    <a:lnTo>
                      <a:pt x="0" y="77222"/>
                    </a:lnTo>
                    <a:cubicBezTo>
                      <a:pt x="0" y="98458"/>
                      <a:pt x="60812" y="115833"/>
                      <a:pt x="135138" y="115833"/>
                    </a:cubicBezTo>
                    <a:cubicBezTo>
                      <a:pt x="209464" y="115833"/>
                      <a:pt x="270276" y="98458"/>
                      <a:pt x="270276" y="77222"/>
                    </a:cubicBezTo>
                    <a:lnTo>
                      <a:pt x="270276" y="0"/>
                    </a:lnTo>
                    <a:cubicBezTo>
                      <a:pt x="270276" y="21236"/>
                      <a:pt x="209464" y="38611"/>
                      <a:pt x="135138" y="38611"/>
                    </a:cubicBezTo>
                    <a:close/>
                  </a:path>
                </a:pathLst>
              </a:custGeom>
              <a:grp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grpSp>
    </p:spTree>
    <p:extLst>
      <p:ext uri="{BB962C8B-B14F-4D97-AF65-F5344CB8AC3E}">
        <p14:creationId xmlns:p14="http://schemas.microsoft.com/office/powerpoint/2010/main" val="4175586104"/>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or: Elbow 7">
            <a:extLst>
              <a:ext uri="{FF2B5EF4-FFF2-40B4-BE49-F238E27FC236}">
                <a16:creationId xmlns:a16="http://schemas.microsoft.com/office/drawing/2014/main" id="{0A3742A4-F3A5-404D-8EB3-2EC4F2AC16FE}"/>
              </a:ext>
            </a:extLst>
          </p:cNvPr>
          <p:cNvCxnSpPr>
            <a:stCxn id="36" idx="6"/>
            <a:endCxn id="37" idx="0"/>
          </p:cNvCxnSpPr>
          <p:nvPr/>
        </p:nvCxnSpPr>
        <p:spPr>
          <a:xfrm>
            <a:off x="5959253" y="1840256"/>
            <a:ext cx="1666705" cy="1213654"/>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6F1342EF-4DC9-4290-B714-22B4624D2621}"/>
              </a:ext>
            </a:extLst>
          </p:cNvPr>
          <p:cNvCxnSpPr>
            <a:stCxn id="34" idx="2"/>
            <a:endCxn id="35" idx="0"/>
          </p:cNvCxnSpPr>
          <p:nvPr/>
        </p:nvCxnSpPr>
        <p:spPr>
          <a:xfrm rot="10800000" flipV="1">
            <a:off x="1518044" y="3423176"/>
            <a:ext cx="1666705" cy="1213655"/>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E8DDA2-DAC8-4A9F-8FA6-E94281EC1A6C}"/>
              </a:ext>
            </a:extLst>
          </p:cNvPr>
          <p:cNvCxnSpPr>
            <a:stCxn id="3" idx="6"/>
            <a:endCxn id="36" idx="2"/>
          </p:cNvCxnSpPr>
          <p:nvPr/>
        </p:nvCxnSpPr>
        <p:spPr>
          <a:xfrm>
            <a:off x="1887309" y="1840255"/>
            <a:ext cx="333341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D5F378CD-59A7-49E4-ADAC-F57BA9DED14F}"/>
              </a:ext>
            </a:extLst>
          </p:cNvPr>
          <p:cNvSpPr/>
          <p:nvPr/>
        </p:nvSpPr>
        <p:spPr>
          <a:xfrm>
            <a:off x="1148776" y="1470989"/>
            <a:ext cx="738533" cy="738533"/>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6" name="Oval 35">
            <a:extLst>
              <a:ext uri="{FF2B5EF4-FFF2-40B4-BE49-F238E27FC236}">
                <a16:creationId xmlns:a16="http://schemas.microsoft.com/office/drawing/2014/main" id="{28194950-2514-4DAA-9302-1FF1D9D99C37}"/>
              </a:ext>
            </a:extLst>
          </p:cNvPr>
          <p:cNvSpPr/>
          <p:nvPr/>
        </p:nvSpPr>
        <p:spPr>
          <a:xfrm>
            <a:off x="5220720" y="1470989"/>
            <a:ext cx="738533" cy="738533"/>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Oval 14">
            <a:extLst>
              <a:ext uri="{FF2B5EF4-FFF2-40B4-BE49-F238E27FC236}">
                <a16:creationId xmlns:a16="http://schemas.microsoft.com/office/drawing/2014/main" id="{3C680ABD-5E71-4894-B988-52F5738C08CF}"/>
              </a:ext>
            </a:extLst>
          </p:cNvPr>
          <p:cNvSpPr/>
          <p:nvPr/>
        </p:nvSpPr>
        <p:spPr>
          <a:xfrm>
            <a:off x="1810256" y="1709412"/>
            <a:ext cx="261685" cy="261685"/>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t>1</a:t>
            </a:r>
          </a:p>
        </p:txBody>
      </p:sp>
      <p:sp>
        <p:nvSpPr>
          <p:cNvPr id="73" name="Oval 72">
            <a:extLst>
              <a:ext uri="{FF2B5EF4-FFF2-40B4-BE49-F238E27FC236}">
                <a16:creationId xmlns:a16="http://schemas.microsoft.com/office/drawing/2014/main" id="{D3DD535D-450A-43E4-81DF-D37BD57D21D5}"/>
              </a:ext>
            </a:extLst>
          </p:cNvPr>
          <p:cNvSpPr/>
          <p:nvPr/>
        </p:nvSpPr>
        <p:spPr>
          <a:xfrm>
            <a:off x="5882201" y="1709412"/>
            <a:ext cx="261685" cy="261685"/>
          </a:xfrm>
          <a:prstGeom prst="ellipse">
            <a:avLst/>
          </a:prstGeom>
          <a:solidFill>
            <a:schemeClr val="accent2"/>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solidFill>
                  <a:schemeClr val="bg2">
                    <a:lumMod val="10000"/>
                  </a:schemeClr>
                </a:solidFill>
              </a:rPr>
              <a:t>2</a:t>
            </a:r>
          </a:p>
        </p:txBody>
      </p:sp>
      <p:sp>
        <p:nvSpPr>
          <p:cNvPr id="19" name="Freeform: Shape 18">
            <a:extLst>
              <a:ext uri="{FF2B5EF4-FFF2-40B4-BE49-F238E27FC236}">
                <a16:creationId xmlns:a16="http://schemas.microsoft.com/office/drawing/2014/main" id="{251CB78E-EDD4-4D62-A38E-D1EDE8EE962E}"/>
              </a:ext>
            </a:extLst>
          </p:cNvPr>
          <p:cNvSpPr/>
          <p:nvPr/>
        </p:nvSpPr>
        <p:spPr>
          <a:xfrm>
            <a:off x="2306813" y="1700325"/>
            <a:ext cx="737805" cy="279858"/>
          </a:xfrm>
          <a:custGeom>
            <a:avLst/>
            <a:gdLst>
              <a:gd name="connsiteX0" fmla="*/ 28575 w 828675"/>
              <a:gd name="connsiteY0" fmla="*/ 132638 h 314325"/>
              <a:gd name="connsiteX1" fmla="*/ 740664 w 828675"/>
              <a:gd name="connsiteY1" fmla="*/ 132638 h 314325"/>
              <a:gd name="connsiteX2" fmla="*/ 656082 w 828675"/>
              <a:gd name="connsiteY2" fmla="*/ 48056 h 314325"/>
              <a:gd name="connsiteX3" fmla="*/ 657508 w 828675"/>
              <a:gd name="connsiteY3" fmla="*/ 7670 h 314325"/>
              <a:gd name="connsiteX4" fmla="*/ 696468 w 828675"/>
              <a:gd name="connsiteY4" fmla="*/ 7670 h 314325"/>
              <a:gd name="connsiteX5" fmla="*/ 829818 w 828675"/>
              <a:gd name="connsiteY5" fmla="*/ 141020 h 314325"/>
              <a:gd name="connsiteX6" fmla="*/ 829818 w 828675"/>
              <a:gd name="connsiteY6" fmla="*/ 181406 h 314325"/>
              <a:gd name="connsiteX7" fmla="*/ 696468 w 828675"/>
              <a:gd name="connsiteY7" fmla="*/ 314756 h 314325"/>
              <a:gd name="connsiteX8" fmla="*/ 656082 w 828675"/>
              <a:gd name="connsiteY8" fmla="*/ 314756 h 314325"/>
              <a:gd name="connsiteX9" fmla="*/ 656082 w 828675"/>
              <a:gd name="connsiteY9" fmla="*/ 274370 h 314325"/>
              <a:gd name="connsiteX10" fmla="*/ 740664 w 828675"/>
              <a:gd name="connsiteY10" fmla="*/ 189788 h 314325"/>
              <a:gd name="connsiteX11" fmla="*/ 28575 w 828675"/>
              <a:gd name="connsiteY11" fmla="*/ 189788 h 314325"/>
              <a:gd name="connsiteX12" fmla="*/ 0 w 828675"/>
              <a:gd name="connsiteY12" fmla="*/ 161213 h 314325"/>
              <a:gd name="connsiteX13" fmla="*/ 28575 w 828675"/>
              <a:gd name="connsiteY13" fmla="*/ 132638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675" h="314325">
                <a:moveTo>
                  <a:pt x="28575" y="132638"/>
                </a:moveTo>
                <a:lnTo>
                  <a:pt x="740664" y="132638"/>
                </a:lnTo>
                <a:lnTo>
                  <a:pt x="656082" y="48056"/>
                </a:lnTo>
                <a:cubicBezTo>
                  <a:pt x="645324" y="36509"/>
                  <a:pt x="645962" y="18428"/>
                  <a:pt x="657508" y="7670"/>
                </a:cubicBezTo>
                <a:cubicBezTo>
                  <a:pt x="668482" y="-2557"/>
                  <a:pt x="685494" y="-2557"/>
                  <a:pt x="696468" y="7670"/>
                </a:cubicBezTo>
                <a:lnTo>
                  <a:pt x="829818" y="141020"/>
                </a:lnTo>
                <a:cubicBezTo>
                  <a:pt x="840960" y="152176"/>
                  <a:pt x="840960" y="170249"/>
                  <a:pt x="829818" y="181406"/>
                </a:cubicBezTo>
                <a:lnTo>
                  <a:pt x="696468" y="314756"/>
                </a:lnTo>
                <a:cubicBezTo>
                  <a:pt x="685311" y="325898"/>
                  <a:pt x="667239" y="325898"/>
                  <a:pt x="656082" y="314756"/>
                </a:cubicBezTo>
                <a:cubicBezTo>
                  <a:pt x="644940" y="303599"/>
                  <a:pt x="644940" y="285526"/>
                  <a:pt x="656082" y="274370"/>
                </a:cubicBezTo>
                <a:lnTo>
                  <a:pt x="740664" y="189788"/>
                </a:lnTo>
                <a:lnTo>
                  <a:pt x="28575" y="189788"/>
                </a:lnTo>
                <a:cubicBezTo>
                  <a:pt x="12794" y="189788"/>
                  <a:pt x="0" y="176994"/>
                  <a:pt x="0" y="161213"/>
                </a:cubicBezTo>
                <a:cubicBezTo>
                  <a:pt x="0" y="145431"/>
                  <a:pt x="12794" y="132638"/>
                  <a:pt x="28575" y="132638"/>
                </a:cubicBezTo>
                <a:close/>
              </a:path>
            </a:pathLst>
          </a:custGeom>
          <a:solidFill>
            <a:schemeClr val="tx1">
              <a:lumMod val="85000"/>
              <a:lumOff val="1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0" name="Freeform: Shape 89">
            <a:extLst>
              <a:ext uri="{FF2B5EF4-FFF2-40B4-BE49-F238E27FC236}">
                <a16:creationId xmlns:a16="http://schemas.microsoft.com/office/drawing/2014/main" id="{826EFE62-6179-43A2-B07A-2B143AF0DBDF}"/>
              </a:ext>
            </a:extLst>
          </p:cNvPr>
          <p:cNvSpPr/>
          <p:nvPr/>
        </p:nvSpPr>
        <p:spPr>
          <a:xfrm>
            <a:off x="6378030" y="1700325"/>
            <a:ext cx="737805" cy="279858"/>
          </a:xfrm>
          <a:custGeom>
            <a:avLst/>
            <a:gdLst>
              <a:gd name="connsiteX0" fmla="*/ 28575 w 828675"/>
              <a:gd name="connsiteY0" fmla="*/ 132638 h 314325"/>
              <a:gd name="connsiteX1" fmla="*/ 740664 w 828675"/>
              <a:gd name="connsiteY1" fmla="*/ 132638 h 314325"/>
              <a:gd name="connsiteX2" fmla="*/ 656082 w 828675"/>
              <a:gd name="connsiteY2" fmla="*/ 48056 h 314325"/>
              <a:gd name="connsiteX3" fmla="*/ 657508 w 828675"/>
              <a:gd name="connsiteY3" fmla="*/ 7670 h 314325"/>
              <a:gd name="connsiteX4" fmla="*/ 696468 w 828675"/>
              <a:gd name="connsiteY4" fmla="*/ 7670 h 314325"/>
              <a:gd name="connsiteX5" fmla="*/ 829818 w 828675"/>
              <a:gd name="connsiteY5" fmla="*/ 141020 h 314325"/>
              <a:gd name="connsiteX6" fmla="*/ 829818 w 828675"/>
              <a:gd name="connsiteY6" fmla="*/ 181406 h 314325"/>
              <a:gd name="connsiteX7" fmla="*/ 696468 w 828675"/>
              <a:gd name="connsiteY7" fmla="*/ 314756 h 314325"/>
              <a:gd name="connsiteX8" fmla="*/ 656082 w 828675"/>
              <a:gd name="connsiteY8" fmla="*/ 314756 h 314325"/>
              <a:gd name="connsiteX9" fmla="*/ 656082 w 828675"/>
              <a:gd name="connsiteY9" fmla="*/ 274370 h 314325"/>
              <a:gd name="connsiteX10" fmla="*/ 740664 w 828675"/>
              <a:gd name="connsiteY10" fmla="*/ 189788 h 314325"/>
              <a:gd name="connsiteX11" fmla="*/ 28575 w 828675"/>
              <a:gd name="connsiteY11" fmla="*/ 189788 h 314325"/>
              <a:gd name="connsiteX12" fmla="*/ 0 w 828675"/>
              <a:gd name="connsiteY12" fmla="*/ 161213 h 314325"/>
              <a:gd name="connsiteX13" fmla="*/ 28575 w 828675"/>
              <a:gd name="connsiteY13" fmla="*/ 132638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675" h="314325">
                <a:moveTo>
                  <a:pt x="28575" y="132638"/>
                </a:moveTo>
                <a:lnTo>
                  <a:pt x="740664" y="132638"/>
                </a:lnTo>
                <a:lnTo>
                  <a:pt x="656082" y="48056"/>
                </a:lnTo>
                <a:cubicBezTo>
                  <a:pt x="645324" y="36509"/>
                  <a:pt x="645962" y="18428"/>
                  <a:pt x="657508" y="7670"/>
                </a:cubicBezTo>
                <a:cubicBezTo>
                  <a:pt x="668482" y="-2557"/>
                  <a:pt x="685494" y="-2557"/>
                  <a:pt x="696468" y="7670"/>
                </a:cubicBezTo>
                <a:lnTo>
                  <a:pt x="829818" y="141020"/>
                </a:lnTo>
                <a:cubicBezTo>
                  <a:pt x="840960" y="152176"/>
                  <a:pt x="840960" y="170249"/>
                  <a:pt x="829818" y="181406"/>
                </a:cubicBezTo>
                <a:lnTo>
                  <a:pt x="696468" y="314756"/>
                </a:lnTo>
                <a:cubicBezTo>
                  <a:pt x="685311" y="325898"/>
                  <a:pt x="667239" y="325898"/>
                  <a:pt x="656082" y="314756"/>
                </a:cubicBezTo>
                <a:cubicBezTo>
                  <a:pt x="644940" y="303599"/>
                  <a:pt x="644940" y="285526"/>
                  <a:pt x="656082" y="274370"/>
                </a:cubicBezTo>
                <a:lnTo>
                  <a:pt x="740664" y="189788"/>
                </a:lnTo>
                <a:lnTo>
                  <a:pt x="28575" y="189788"/>
                </a:lnTo>
                <a:cubicBezTo>
                  <a:pt x="12794" y="189788"/>
                  <a:pt x="0" y="176994"/>
                  <a:pt x="0" y="161213"/>
                </a:cubicBezTo>
                <a:cubicBezTo>
                  <a:pt x="0" y="145431"/>
                  <a:pt x="12794" y="132638"/>
                  <a:pt x="28575" y="132638"/>
                </a:cubicBezTo>
                <a:close/>
              </a:path>
            </a:pathLst>
          </a:custGeom>
          <a:solidFill>
            <a:schemeClr val="tx1">
              <a:lumMod val="85000"/>
              <a:lumOff val="1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nvGrpSpPr>
          <p:cNvPr id="41" name="Graphic 24" descr="Bullseye">
            <a:extLst>
              <a:ext uri="{FF2B5EF4-FFF2-40B4-BE49-F238E27FC236}">
                <a16:creationId xmlns:a16="http://schemas.microsoft.com/office/drawing/2014/main" id="{CF54D779-EC22-4064-BFFA-0B1A2F323E7C}"/>
              </a:ext>
            </a:extLst>
          </p:cNvPr>
          <p:cNvGrpSpPr/>
          <p:nvPr/>
        </p:nvGrpSpPr>
        <p:grpSpPr>
          <a:xfrm>
            <a:off x="1249576" y="1572219"/>
            <a:ext cx="530015" cy="530015"/>
            <a:chOff x="2364381" y="1922904"/>
            <a:chExt cx="595292" cy="595292"/>
          </a:xfrm>
          <a:solidFill>
            <a:schemeClr val="bg2">
              <a:lumMod val="50000"/>
            </a:schemeClr>
          </a:solidFill>
        </p:grpSpPr>
        <p:sp>
          <p:nvSpPr>
            <p:cNvPr id="42" name="Freeform: Shape 41">
              <a:extLst>
                <a:ext uri="{FF2B5EF4-FFF2-40B4-BE49-F238E27FC236}">
                  <a16:creationId xmlns:a16="http://schemas.microsoft.com/office/drawing/2014/main" id="{2DD83F60-88B2-48AF-9982-BD005018E29F}"/>
                </a:ext>
              </a:extLst>
            </p:cNvPr>
            <p:cNvSpPr/>
            <p:nvPr/>
          </p:nvSpPr>
          <p:spPr>
            <a:xfrm>
              <a:off x="2590096" y="1975612"/>
              <a:ext cx="316249" cy="316249"/>
            </a:xfrm>
            <a:custGeom>
              <a:avLst/>
              <a:gdLst>
                <a:gd name="connsiteX0" fmla="*/ 261060 w 316248"/>
                <a:gd name="connsiteY0" fmla="*/ 55809 h 316248"/>
                <a:gd name="connsiteX1" fmla="*/ 254859 w 316248"/>
                <a:gd name="connsiteY1" fmla="*/ 0 h 316248"/>
                <a:gd name="connsiteX2" fmla="*/ 186649 w 316248"/>
                <a:gd name="connsiteY2" fmla="*/ 68211 h 316248"/>
                <a:gd name="connsiteX3" fmla="*/ 190369 w 316248"/>
                <a:gd name="connsiteY3" fmla="*/ 100456 h 316248"/>
                <a:gd name="connsiteX4" fmla="*/ 91154 w 316248"/>
                <a:gd name="connsiteY4" fmla="*/ 199671 h 316248"/>
                <a:gd name="connsiteX5" fmla="*/ 62010 w 316248"/>
                <a:gd name="connsiteY5" fmla="*/ 192230 h 316248"/>
                <a:gd name="connsiteX6" fmla="*/ 0 w 316248"/>
                <a:gd name="connsiteY6" fmla="*/ 254239 h 316248"/>
                <a:gd name="connsiteX7" fmla="*/ 62010 w 316248"/>
                <a:gd name="connsiteY7" fmla="*/ 316249 h 316248"/>
                <a:gd name="connsiteX8" fmla="*/ 124019 w 316248"/>
                <a:gd name="connsiteY8" fmla="*/ 254239 h 316248"/>
                <a:gd name="connsiteX9" fmla="*/ 117198 w 316248"/>
                <a:gd name="connsiteY9" fmla="*/ 225715 h 316248"/>
                <a:gd name="connsiteX10" fmla="*/ 216413 w 316248"/>
                <a:gd name="connsiteY10" fmla="*/ 126500 h 316248"/>
                <a:gd name="connsiteX11" fmla="*/ 248658 w 316248"/>
                <a:gd name="connsiteY11" fmla="*/ 130220 h 316248"/>
                <a:gd name="connsiteX12" fmla="*/ 316869 w 316248"/>
                <a:gd name="connsiteY12" fmla="*/ 62010 h 316248"/>
                <a:gd name="connsiteX13" fmla="*/ 261060 w 316248"/>
                <a:gd name="connsiteY13" fmla="*/ 55809 h 31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6248" h="316248">
                  <a:moveTo>
                    <a:pt x="261060" y="55809"/>
                  </a:moveTo>
                  <a:lnTo>
                    <a:pt x="254859" y="0"/>
                  </a:lnTo>
                  <a:lnTo>
                    <a:pt x="186649" y="68211"/>
                  </a:lnTo>
                  <a:lnTo>
                    <a:pt x="190369" y="100456"/>
                  </a:lnTo>
                  <a:lnTo>
                    <a:pt x="91154" y="199671"/>
                  </a:lnTo>
                  <a:cubicBezTo>
                    <a:pt x="82473" y="195330"/>
                    <a:pt x="72551" y="192230"/>
                    <a:pt x="62010" y="192230"/>
                  </a:cubicBezTo>
                  <a:cubicBezTo>
                    <a:pt x="27904" y="192230"/>
                    <a:pt x="0" y="220134"/>
                    <a:pt x="0" y="254239"/>
                  </a:cubicBezTo>
                  <a:cubicBezTo>
                    <a:pt x="0" y="288345"/>
                    <a:pt x="27904" y="316249"/>
                    <a:pt x="62010" y="316249"/>
                  </a:cubicBezTo>
                  <a:cubicBezTo>
                    <a:pt x="96115" y="316249"/>
                    <a:pt x="124019" y="288345"/>
                    <a:pt x="124019" y="254239"/>
                  </a:cubicBezTo>
                  <a:cubicBezTo>
                    <a:pt x="124019" y="243698"/>
                    <a:pt x="121539" y="234396"/>
                    <a:pt x="117198" y="225715"/>
                  </a:cubicBezTo>
                  <a:lnTo>
                    <a:pt x="216413" y="126500"/>
                  </a:lnTo>
                  <a:lnTo>
                    <a:pt x="248658" y="130220"/>
                  </a:lnTo>
                  <a:lnTo>
                    <a:pt x="316869" y="62010"/>
                  </a:lnTo>
                  <a:lnTo>
                    <a:pt x="261060" y="55809"/>
                  </a:ln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3" name="Freeform: Shape 92">
              <a:extLst>
                <a:ext uri="{FF2B5EF4-FFF2-40B4-BE49-F238E27FC236}">
                  <a16:creationId xmlns:a16="http://schemas.microsoft.com/office/drawing/2014/main" id="{C3478F21-1615-4254-9FB2-A7CE442F7062}"/>
                </a:ext>
              </a:extLst>
            </p:cNvPr>
            <p:cNvSpPr/>
            <p:nvPr/>
          </p:nvSpPr>
          <p:spPr>
            <a:xfrm>
              <a:off x="2417089" y="1994215"/>
              <a:ext cx="471273" cy="471273"/>
            </a:xfrm>
            <a:custGeom>
              <a:avLst/>
              <a:gdLst>
                <a:gd name="connsiteX0" fmla="*/ 439028 w 471272"/>
                <a:gd name="connsiteY0" fmla="*/ 128980 h 471272"/>
                <a:gd name="connsiteX1" fmla="*/ 430967 w 471272"/>
                <a:gd name="connsiteY1" fmla="*/ 137661 h 471272"/>
                <a:gd name="connsiteX2" fmla="*/ 419185 w 471272"/>
                <a:gd name="connsiteY2" fmla="*/ 136421 h 471272"/>
                <a:gd name="connsiteX3" fmla="*/ 406163 w 471272"/>
                <a:gd name="connsiteY3" fmla="*/ 134561 h 471272"/>
                <a:gd name="connsiteX4" fmla="*/ 434067 w 471272"/>
                <a:gd name="connsiteY4" fmla="*/ 235636 h 471272"/>
                <a:gd name="connsiteX5" fmla="*/ 235636 w 471272"/>
                <a:gd name="connsiteY5" fmla="*/ 434067 h 471272"/>
                <a:gd name="connsiteX6" fmla="*/ 37206 w 471272"/>
                <a:gd name="connsiteY6" fmla="*/ 235636 h 471272"/>
                <a:gd name="connsiteX7" fmla="*/ 235636 w 471272"/>
                <a:gd name="connsiteY7" fmla="*/ 37206 h 471272"/>
                <a:gd name="connsiteX8" fmla="*/ 336712 w 471272"/>
                <a:gd name="connsiteY8" fmla="*/ 65110 h 471272"/>
                <a:gd name="connsiteX9" fmla="*/ 335472 w 471272"/>
                <a:gd name="connsiteY9" fmla="*/ 52708 h 471272"/>
                <a:gd name="connsiteX10" fmla="*/ 333612 w 471272"/>
                <a:gd name="connsiteY10" fmla="*/ 40306 h 471272"/>
                <a:gd name="connsiteX11" fmla="*/ 342293 w 471272"/>
                <a:gd name="connsiteY11" fmla="*/ 31625 h 471272"/>
                <a:gd name="connsiteX12" fmla="*/ 346634 w 471272"/>
                <a:gd name="connsiteY12" fmla="*/ 27284 h 471272"/>
                <a:gd name="connsiteX13" fmla="*/ 235636 w 471272"/>
                <a:gd name="connsiteY13" fmla="*/ 0 h 471272"/>
                <a:gd name="connsiteX14" fmla="*/ 0 w 471272"/>
                <a:gd name="connsiteY14" fmla="*/ 235636 h 471272"/>
                <a:gd name="connsiteX15" fmla="*/ 235636 w 471272"/>
                <a:gd name="connsiteY15" fmla="*/ 471273 h 471272"/>
                <a:gd name="connsiteX16" fmla="*/ 471273 w 471272"/>
                <a:gd name="connsiteY16" fmla="*/ 235636 h 471272"/>
                <a:gd name="connsiteX17" fmla="*/ 443369 w 471272"/>
                <a:gd name="connsiteY17" fmla="*/ 125259 h 471272"/>
                <a:gd name="connsiteX18" fmla="*/ 439028 w 471272"/>
                <a:gd name="connsiteY18" fmla="*/ 128980 h 47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272" h="471272">
                  <a:moveTo>
                    <a:pt x="439028" y="128980"/>
                  </a:moveTo>
                  <a:lnTo>
                    <a:pt x="430967" y="137661"/>
                  </a:lnTo>
                  <a:lnTo>
                    <a:pt x="419185" y="136421"/>
                  </a:lnTo>
                  <a:lnTo>
                    <a:pt x="406163" y="134561"/>
                  </a:lnTo>
                  <a:cubicBezTo>
                    <a:pt x="423525" y="164325"/>
                    <a:pt x="434067" y="198431"/>
                    <a:pt x="434067" y="235636"/>
                  </a:cubicBezTo>
                  <a:cubicBezTo>
                    <a:pt x="434067" y="344773"/>
                    <a:pt x="344773" y="434067"/>
                    <a:pt x="235636" y="434067"/>
                  </a:cubicBezTo>
                  <a:cubicBezTo>
                    <a:pt x="126500" y="434067"/>
                    <a:pt x="37206" y="344773"/>
                    <a:pt x="37206" y="235636"/>
                  </a:cubicBezTo>
                  <a:cubicBezTo>
                    <a:pt x="37206" y="126500"/>
                    <a:pt x="126500" y="37206"/>
                    <a:pt x="235636" y="37206"/>
                  </a:cubicBezTo>
                  <a:cubicBezTo>
                    <a:pt x="272222" y="37206"/>
                    <a:pt x="306947" y="47127"/>
                    <a:pt x="336712" y="65110"/>
                  </a:cubicBezTo>
                  <a:lnTo>
                    <a:pt x="335472" y="52708"/>
                  </a:lnTo>
                  <a:lnTo>
                    <a:pt x="333612" y="40306"/>
                  </a:lnTo>
                  <a:lnTo>
                    <a:pt x="342293" y="31625"/>
                  </a:lnTo>
                  <a:lnTo>
                    <a:pt x="346634" y="27284"/>
                  </a:lnTo>
                  <a:cubicBezTo>
                    <a:pt x="313148" y="9922"/>
                    <a:pt x="275943" y="0"/>
                    <a:pt x="235636" y="0"/>
                  </a:cubicBezTo>
                  <a:cubicBezTo>
                    <a:pt x="105416" y="0"/>
                    <a:pt x="0" y="105416"/>
                    <a:pt x="0" y="235636"/>
                  </a:cubicBezTo>
                  <a:cubicBezTo>
                    <a:pt x="0" y="365857"/>
                    <a:pt x="105416" y="471273"/>
                    <a:pt x="235636" y="471273"/>
                  </a:cubicBezTo>
                  <a:cubicBezTo>
                    <a:pt x="365857" y="471273"/>
                    <a:pt x="471273" y="365857"/>
                    <a:pt x="471273" y="235636"/>
                  </a:cubicBezTo>
                  <a:cubicBezTo>
                    <a:pt x="471273" y="195330"/>
                    <a:pt x="461351" y="158124"/>
                    <a:pt x="443369" y="125259"/>
                  </a:cubicBezTo>
                  <a:lnTo>
                    <a:pt x="439028" y="128980"/>
                  </a:ln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4" name="Freeform: Shape 93">
              <a:extLst>
                <a:ext uri="{FF2B5EF4-FFF2-40B4-BE49-F238E27FC236}">
                  <a16:creationId xmlns:a16="http://schemas.microsoft.com/office/drawing/2014/main" id="{AE075A6E-1317-444D-ABCE-EE7C92C0DD95}"/>
                </a:ext>
              </a:extLst>
            </p:cNvPr>
            <p:cNvSpPr/>
            <p:nvPr/>
          </p:nvSpPr>
          <p:spPr>
            <a:xfrm>
              <a:off x="2503903" y="2081028"/>
              <a:ext cx="297646" cy="297646"/>
            </a:xfrm>
            <a:custGeom>
              <a:avLst/>
              <a:gdLst>
                <a:gd name="connsiteX0" fmla="*/ 252379 w 297646"/>
                <a:gd name="connsiteY0" fmla="*/ 106656 h 297646"/>
                <a:gd name="connsiteX1" fmla="*/ 260440 w 297646"/>
                <a:gd name="connsiteY1" fmla="*/ 148823 h 297646"/>
                <a:gd name="connsiteX2" fmla="*/ 148823 w 297646"/>
                <a:gd name="connsiteY2" fmla="*/ 260440 h 297646"/>
                <a:gd name="connsiteX3" fmla="*/ 37206 w 297646"/>
                <a:gd name="connsiteY3" fmla="*/ 148823 h 297646"/>
                <a:gd name="connsiteX4" fmla="*/ 148823 w 297646"/>
                <a:gd name="connsiteY4" fmla="*/ 37206 h 297646"/>
                <a:gd name="connsiteX5" fmla="*/ 190990 w 297646"/>
                <a:gd name="connsiteY5" fmla="*/ 45267 h 297646"/>
                <a:gd name="connsiteX6" fmla="*/ 218894 w 297646"/>
                <a:gd name="connsiteY6" fmla="*/ 17363 h 297646"/>
                <a:gd name="connsiteX7" fmla="*/ 148823 w 297646"/>
                <a:gd name="connsiteY7" fmla="*/ 0 h 297646"/>
                <a:gd name="connsiteX8" fmla="*/ 0 w 297646"/>
                <a:gd name="connsiteY8" fmla="*/ 148823 h 297646"/>
                <a:gd name="connsiteX9" fmla="*/ 148823 w 297646"/>
                <a:gd name="connsiteY9" fmla="*/ 297646 h 297646"/>
                <a:gd name="connsiteX10" fmla="*/ 297646 w 297646"/>
                <a:gd name="connsiteY10" fmla="*/ 148823 h 297646"/>
                <a:gd name="connsiteX11" fmla="*/ 280283 w 297646"/>
                <a:gd name="connsiteY11" fmla="*/ 78752 h 297646"/>
                <a:gd name="connsiteX12" fmla="*/ 252379 w 297646"/>
                <a:gd name="connsiteY12" fmla="*/ 106656 h 29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646" h="297646">
                  <a:moveTo>
                    <a:pt x="252379" y="106656"/>
                  </a:moveTo>
                  <a:cubicBezTo>
                    <a:pt x="257960" y="119678"/>
                    <a:pt x="260440" y="133941"/>
                    <a:pt x="260440" y="148823"/>
                  </a:cubicBezTo>
                  <a:cubicBezTo>
                    <a:pt x="260440" y="210213"/>
                    <a:pt x="210213" y="260440"/>
                    <a:pt x="148823" y="260440"/>
                  </a:cubicBezTo>
                  <a:cubicBezTo>
                    <a:pt x="87434" y="260440"/>
                    <a:pt x="37206" y="210213"/>
                    <a:pt x="37206" y="148823"/>
                  </a:cubicBezTo>
                  <a:cubicBezTo>
                    <a:pt x="37206" y="87434"/>
                    <a:pt x="87434" y="37206"/>
                    <a:pt x="148823" y="37206"/>
                  </a:cubicBezTo>
                  <a:cubicBezTo>
                    <a:pt x="163705" y="37206"/>
                    <a:pt x="177968" y="40306"/>
                    <a:pt x="190990" y="45267"/>
                  </a:cubicBezTo>
                  <a:lnTo>
                    <a:pt x="218894" y="17363"/>
                  </a:lnTo>
                  <a:cubicBezTo>
                    <a:pt x="197811" y="6201"/>
                    <a:pt x="174247" y="0"/>
                    <a:pt x="148823" y="0"/>
                  </a:cubicBezTo>
                  <a:cubicBezTo>
                    <a:pt x="66970" y="0"/>
                    <a:pt x="0" y="66970"/>
                    <a:pt x="0" y="148823"/>
                  </a:cubicBezTo>
                  <a:cubicBezTo>
                    <a:pt x="0" y="230676"/>
                    <a:pt x="66970" y="297646"/>
                    <a:pt x="148823" y="297646"/>
                  </a:cubicBezTo>
                  <a:cubicBezTo>
                    <a:pt x="230676" y="297646"/>
                    <a:pt x="297646" y="230676"/>
                    <a:pt x="297646" y="148823"/>
                  </a:cubicBezTo>
                  <a:cubicBezTo>
                    <a:pt x="297646" y="123399"/>
                    <a:pt x="291445" y="99835"/>
                    <a:pt x="280283" y="78752"/>
                  </a:cubicBezTo>
                  <a:lnTo>
                    <a:pt x="252379" y="106656"/>
                  </a:ln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grpSp>
        <p:nvGrpSpPr>
          <p:cNvPr id="95" name="Graphic 28" descr="Stopwatch">
            <a:extLst>
              <a:ext uri="{FF2B5EF4-FFF2-40B4-BE49-F238E27FC236}">
                <a16:creationId xmlns:a16="http://schemas.microsoft.com/office/drawing/2014/main" id="{4845D417-4159-44C9-966A-B93619B129C9}"/>
              </a:ext>
            </a:extLst>
          </p:cNvPr>
          <p:cNvGrpSpPr/>
          <p:nvPr/>
        </p:nvGrpSpPr>
        <p:grpSpPr>
          <a:xfrm>
            <a:off x="5330885" y="1575246"/>
            <a:ext cx="530015" cy="530015"/>
            <a:chOff x="6948351" y="1926304"/>
            <a:chExt cx="595292" cy="595292"/>
          </a:xfrm>
          <a:solidFill>
            <a:schemeClr val="bg2">
              <a:lumMod val="50000"/>
            </a:schemeClr>
          </a:solidFill>
        </p:grpSpPr>
        <p:sp>
          <p:nvSpPr>
            <p:cNvPr id="96" name="Freeform: Shape 95">
              <a:extLst>
                <a:ext uri="{FF2B5EF4-FFF2-40B4-BE49-F238E27FC236}">
                  <a16:creationId xmlns:a16="http://schemas.microsoft.com/office/drawing/2014/main" id="{37D88DA0-BD66-44E1-AABE-53408D7A452E}"/>
                </a:ext>
              </a:extLst>
            </p:cNvPr>
            <p:cNvSpPr/>
            <p:nvPr/>
          </p:nvSpPr>
          <p:spPr>
            <a:xfrm>
              <a:off x="7233595" y="2118534"/>
              <a:ext cx="24804" cy="24804"/>
            </a:xfrm>
            <a:custGeom>
              <a:avLst/>
              <a:gdLst>
                <a:gd name="connsiteX0" fmla="*/ 24804 w 24803"/>
                <a:gd name="connsiteY0" fmla="*/ 12402 h 24803"/>
                <a:gd name="connsiteX1" fmla="*/ 12402 w 24803"/>
                <a:gd name="connsiteY1" fmla="*/ 24804 h 24803"/>
                <a:gd name="connsiteX2" fmla="*/ 0 w 24803"/>
                <a:gd name="connsiteY2" fmla="*/ 12402 h 24803"/>
                <a:gd name="connsiteX3" fmla="*/ 12402 w 24803"/>
                <a:gd name="connsiteY3" fmla="*/ 0 h 24803"/>
                <a:gd name="connsiteX4" fmla="*/ 24804 w 24803"/>
                <a:gd name="connsiteY4" fmla="*/ 12402 h 2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3" h="24803">
                  <a:moveTo>
                    <a:pt x="24804" y="12402"/>
                  </a:moveTo>
                  <a:cubicBezTo>
                    <a:pt x="24804" y="19251"/>
                    <a:pt x="19251" y="24804"/>
                    <a:pt x="12402" y="24804"/>
                  </a:cubicBezTo>
                  <a:cubicBezTo>
                    <a:pt x="5553" y="24804"/>
                    <a:pt x="0" y="19251"/>
                    <a:pt x="0" y="12402"/>
                  </a:cubicBezTo>
                  <a:cubicBezTo>
                    <a:pt x="0" y="5553"/>
                    <a:pt x="5553" y="0"/>
                    <a:pt x="12402" y="0"/>
                  </a:cubicBezTo>
                  <a:cubicBezTo>
                    <a:pt x="19251" y="0"/>
                    <a:pt x="24804" y="5553"/>
                    <a:pt x="24804" y="12402"/>
                  </a:cubicBez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7" name="Freeform: Shape 96">
              <a:extLst>
                <a:ext uri="{FF2B5EF4-FFF2-40B4-BE49-F238E27FC236}">
                  <a16:creationId xmlns:a16="http://schemas.microsoft.com/office/drawing/2014/main" id="{8680E8FE-E34D-430B-85A2-675B003596EA}"/>
                </a:ext>
              </a:extLst>
            </p:cNvPr>
            <p:cNvSpPr/>
            <p:nvPr/>
          </p:nvSpPr>
          <p:spPr>
            <a:xfrm>
              <a:off x="7233595" y="2366572"/>
              <a:ext cx="24804" cy="24804"/>
            </a:xfrm>
            <a:custGeom>
              <a:avLst/>
              <a:gdLst>
                <a:gd name="connsiteX0" fmla="*/ 24804 w 24803"/>
                <a:gd name="connsiteY0" fmla="*/ 12402 h 24803"/>
                <a:gd name="connsiteX1" fmla="*/ 12402 w 24803"/>
                <a:gd name="connsiteY1" fmla="*/ 24804 h 24803"/>
                <a:gd name="connsiteX2" fmla="*/ 0 w 24803"/>
                <a:gd name="connsiteY2" fmla="*/ 12402 h 24803"/>
                <a:gd name="connsiteX3" fmla="*/ 12402 w 24803"/>
                <a:gd name="connsiteY3" fmla="*/ 0 h 24803"/>
                <a:gd name="connsiteX4" fmla="*/ 24804 w 24803"/>
                <a:gd name="connsiteY4" fmla="*/ 12402 h 2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3" h="24803">
                  <a:moveTo>
                    <a:pt x="24804" y="12402"/>
                  </a:moveTo>
                  <a:cubicBezTo>
                    <a:pt x="24804" y="19251"/>
                    <a:pt x="19251" y="24804"/>
                    <a:pt x="12402" y="24804"/>
                  </a:cubicBezTo>
                  <a:cubicBezTo>
                    <a:pt x="5553" y="24804"/>
                    <a:pt x="0" y="19251"/>
                    <a:pt x="0" y="12402"/>
                  </a:cubicBezTo>
                  <a:cubicBezTo>
                    <a:pt x="0" y="5553"/>
                    <a:pt x="5553" y="0"/>
                    <a:pt x="12402" y="0"/>
                  </a:cubicBezTo>
                  <a:cubicBezTo>
                    <a:pt x="19251" y="0"/>
                    <a:pt x="24804" y="5553"/>
                    <a:pt x="24804" y="12402"/>
                  </a:cubicBez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8" name="Freeform: Shape 97">
              <a:extLst>
                <a:ext uri="{FF2B5EF4-FFF2-40B4-BE49-F238E27FC236}">
                  <a16:creationId xmlns:a16="http://schemas.microsoft.com/office/drawing/2014/main" id="{0A041314-54A1-4F44-B0C8-A863960AD576}"/>
                </a:ext>
              </a:extLst>
            </p:cNvPr>
            <p:cNvSpPr/>
            <p:nvPr/>
          </p:nvSpPr>
          <p:spPr>
            <a:xfrm>
              <a:off x="7357614" y="2236352"/>
              <a:ext cx="24804" cy="24804"/>
            </a:xfrm>
            <a:custGeom>
              <a:avLst/>
              <a:gdLst>
                <a:gd name="connsiteX0" fmla="*/ 24804 w 24803"/>
                <a:gd name="connsiteY0" fmla="*/ 12402 h 24803"/>
                <a:gd name="connsiteX1" fmla="*/ 12402 w 24803"/>
                <a:gd name="connsiteY1" fmla="*/ 24804 h 24803"/>
                <a:gd name="connsiteX2" fmla="*/ 0 w 24803"/>
                <a:gd name="connsiteY2" fmla="*/ 12402 h 24803"/>
                <a:gd name="connsiteX3" fmla="*/ 12402 w 24803"/>
                <a:gd name="connsiteY3" fmla="*/ 0 h 24803"/>
                <a:gd name="connsiteX4" fmla="*/ 24804 w 24803"/>
                <a:gd name="connsiteY4" fmla="*/ 12402 h 2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3" h="24803">
                  <a:moveTo>
                    <a:pt x="24804" y="12402"/>
                  </a:moveTo>
                  <a:cubicBezTo>
                    <a:pt x="24804" y="19251"/>
                    <a:pt x="19251" y="24804"/>
                    <a:pt x="12402" y="24804"/>
                  </a:cubicBezTo>
                  <a:cubicBezTo>
                    <a:pt x="5553" y="24804"/>
                    <a:pt x="0" y="19251"/>
                    <a:pt x="0" y="12402"/>
                  </a:cubicBezTo>
                  <a:cubicBezTo>
                    <a:pt x="0" y="5553"/>
                    <a:pt x="5553" y="0"/>
                    <a:pt x="12402" y="0"/>
                  </a:cubicBezTo>
                  <a:cubicBezTo>
                    <a:pt x="19251" y="0"/>
                    <a:pt x="24804" y="5553"/>
                    <a:pt x="24804" y="12402"/>
                  </a:cubicBez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9" name="Freeform: Shape 98">
              <a:extLst>
                <a:ext uri="{FF2B5EF4-FFF2-40B4-BE49-F238E27FC236}">
                  <a16:creationId xmlns:a16="http://schemas.microsoft.com/office/drawing/2014/main" id="{D1A95335-CBE7-498D-A1AC-B83F50E8F370}"/>
                </a:ext>
              </a:extLst>
            </p:cNvPr>
            <p:cNvSpPr/>
            <p:nvPr/>
          </p:nvSpPr>
          <p:spPr>
            <a:xfrm>
              <a:off x="7109576" y="2236352"/>
              <a:ext cx="24804" cy="24804"/>
            </a:xfrm>
            <a:custGeom>
              <a:avLst/>
              <a:gdLst>
                <a:gd name="connsiteX0" fmla="*/ 24804 w 24803"/>
                <a:gd name="connsiteY0" fmla="*/ 12402 h 24803"/>
                <a:gd name="connsiteX1" fmla="*/ 12402 w 24803"/>
                <a:gd name="connsiteY1" fmla="*/ 24804 h 24803"/>
                <a:gd name="connsiteX2" fmla="*/ 0 w 24803"/>
                <a:gd name="connsiteY2" fmla="*/ 12402 h 24803"/>
                <a:gd name="connsiteX3" fmla="*/ 12402 w 24803"/>
                <a:gd name="connsiteY3" fmla="*/ 0 h 24803"/>
                <a:gd name="connsiteX4" fmla="*/ 24804 w 24803"/>
                <a:gd name="connsiteY4" fmla="*/ 12402 h 2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3" h="24803">
                  <a:moveTo>
                    <a:pt x="24804" y="12402"/>
                  </a:moveTo>
                  <a:cubicBezTo>
                    <a:pt x="24804" y="19251"/>
                    <a:pt x="19251" y="24804"/>
                    <a:pt x="12402" y="24804"/>
                  </a:cubicBezTo>
                  <a:cubicBezTo>
                    <a:pt x="5553" y="24804"/>
                    <a:pt x="0" y="19251"/>
                    <a:pt x="0" y="12402"/>
                  </a:cubicBezTo>
                  <a:cubicBezTo>
                    <a:pt x="0" y="5553"/>
                    <a:pt x="5553" y="0"/>
                    <a:pt x="12402" y="0"/>
                  </a:cubicBezTo>
                  <a:cubicBezTo>
                    <a:pt x="19251" y="0"/>
                    <a:pt x="24804" y="5553"/>
                    <a:pt x="24804" y="12402"/>
                  </a:cubicBez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0" name="Freeform: Shape 99">
              <a:extLst>
                <a:ext uri="{FF2B5EF4-FFF2-40B4-BE49-F238E27FC236}">
                  <a16:creationId xmlns:a16="http://schemas.microsoft.com/office/drawing/2014/main" id="{3CE1D094-ABF7-408C-9CF3-609EC6E9F23E}"/>
                </a:ext>
              </a:extLst>
            </p:cNvPr>
            <p:cNvSpPr/>
            <p:nvPr/>
          </p:nvSpPr>
          <p:spPr>
            <a:xfrm>
              <a:off x="7233595" y="2161940"/>
              <a:ext cx="80612" cy="155024"/>
            </a:xfrm>
            <a:custGeom>
              <a:avLst/>
              <a:gdLst>
                <a:gd name="connsiteX0" fmla="*/ 24804 w 80612"/>
                <a:gd name="connsiteY0" fmla="*/ 0 h 155023"/>
                <a:gd name="connsiteX1" fmla="*/ 0 w 80612"/>
                <a:gd name="connsiteY1" fmla="*/ 0 h 155023"/>
                <a:gd name="connsiteX2" fmla="*/ 0 w 80612"/>
                <a:gd name="connsiteY2" fmla="*/ 86813 h 155023"/>
                <a:gd name="connsiteX3" fmla="*/ 3721 w 80612"/>
                <a:gd name="connsiteY3" fmla="*/ 95495 h 155023"/>
                <a:gd name="connsiteX4" fmla="*/ 65110 w 80612"/>
                <a:gd name="connsiteY4" fmla="*/ 156884 h 155023"/>
                <a:gd name="connsiteX5" fmla="*/ 82473 w 80612"/>
                <a:gd name="connsiteY5" fmla="*/ 139522 h 155023"/>
                <a:gd name="connsiteX6" fmla="*/ 24804 w 80612"/>
                <a:gd name="connsiteY6" fmla="*/ 81853 h 155023"/>
                <a:gd name="connsiteX7" fmla="*/ 24804 w 80612"/>
                <a:gd name="connsiteY7" fmla="*/ 0 h 15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12" h="155023">
                  <a:moveTo>
                    <a:pt x="24804" y="0"/>
                  </a:moveTo>
                  <a:lnTo>
                    <a:pt x="0" y="0"/>
                  </a:lnTo>
                  <a:lnTo>
                    <a:pt x="0" y="86813"/>
                  </a:lnTo>
                  <a:cubicBezTo>
                    <a:pt x="0" y="89914"/>
                    <a:pt x="1240" y="93014"/>
                    <a:pt x="3721" y="95495"/>
                  </a:cubicBezTo>
                  <a:lnTo>
                    <a:pt x="65110" y="156884"/>
                  </a:lnTo>
                  <a:lnTo>
                    <a:pt x="82473" y="139522"/>
                  </a:lnTo>
                  <a:lnTo>
                    <a:pt x="24804" y="81853"/>
                  </a:lnTo>
                  <a:lnTo>
                    <a:pt x="24804" y="0"/>
                  </a:ln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1" name="Freeform: Shape 100">
              <a:extLst>
                <a:ext uri="{FF2B5EF4-FFF2-40B4-BE49-F238E27FC236}">
                  <a16:creationId xmlns:a16="http://schemas.microsoft.com/office/drawing/2014/main" id="{0FB6A0DA-EA94-4DFF-8E4F-EEA1CDB3154F}"/>
                </a:ext>
              </a:extLst>
            </p:cNvPr>
            <p:cNvSpPr/>
            <p:nvPr/>
          </p:nvSpPr>
          <p:spPr>
            <a:xfrm>
              <a:off x="7035354" y="1982113"/>
              <a:ext cx="421665" cy="477474"/>
            </a:xfrm>
            <a:custGeom>
              <a:avLst/>
              <a:gdLst>
                <a:gd name="connsiteX0" fmla="*/ 210643 w 421665"/>
                <a:gd name="connsiteY0" fmla="*/ 446469 h 477473"/>
                <a:gd name="connsiteX1" fmla="*/ 37016 w 421665"/>
                <a:gd name="connsiteY1" fmla="*/ 272842 h 477473"/>
                <a:gd name="connsiteX2" fmla="*/ 210643 w 421665"/>
                <a:gd name="connsiteY2" fmla="*/ 99215 h 477473"/>
                <a:gd name="connsiteX3" fmla="*/ 384270 w 421665"/>
                <a:gd name="connsiteY3" fmla="*/ 272842 h 477473"/>
                <a:gd name="connsiteX4" fmla="*/ 210643 w 421665"/>
                <a:gd name="connsiteY4" fmla="*/ 446469 h 477473"/>
                <a:gd name="connsiteX5" fmla="*/ 210643 w 421665"/>
                <a:gd name="connsiteY5" fmla="*/ 446469 h 477473"/>
                <a:gd name="connsiteX6" fmla="*/ 357606 w 421665"/>
                <a:gd name="connsiteY6" fmla="*/ 121539 h 477473"/>
                <a:gd name="connsiteX7" fmla="*/ 376209 w 421665"/>
                <a:gd name="connsiteY7" fmla="*/ 102936 h 477473"/>
                <a:gd name="connsiteX8" fmla="*/ 375588 w 421665"/>
                <a:gd name="connsiteY8" fmla="*/ 76892 h 477473"/>
                <a:gd name="connsiteX9" fmla="*/ 349544 w 421665"/>
                <a:gd name="connsiteY9" fmla="*/ 76272 h 477473"/>
                <a:gd name="connsiteX10" fmla="*/ 328461 w 421665"/>
                <a:gd name="connsiteY10" fmla="*/ 97975 h 477473"/>
                <a:gd name="connsiteX11" fmla="*/ 229246 w 421665"/>
                <a:gd name="connsiteY11" fmla="*/ 63250 h 477473"/>
                <a:gd name="connsiteX12" fmla="*/ 229246 w 421665"/>
                <a:gd name="connsiteY12" fmla="*/ 37206 h 477473"/>
                <a:gd name="connsiteX13" fmla="*/ 285055 w 421665"/>
                <a:gd name="connsiteY13" fmla="*/ 37206 h 477473"/>
                <a:gd name="connsiteX14" fmla="*/ 285055 w 421665"/>
                <a:gd name="connsiteY14" fmla="*/ 0 h 477473"/>
                <a:gd name="connsiteX15" fmla="*/ 136232 w 421665"/>
                <a:gd name="connsiteY15" fmla="*/ 0 h 477473"/>
                <a:gd name="connsiteX16" fmla="*/ 136232 w 421665"/>
                <a:gd name="connsiteY16" fmla="*/ 37206 h 477473"/>
                <a:gd name="connsiteX17" fmla="*/ 192040 w 421665"/>
                <a:gd name="connsiteY17" fmla="*/ 37206 h 477473"/>
                <a:gd name="connsiteX18" fmla="*/ 192040 w 421665"/>
                <a:gd name="connsiteY18" fmla="*/ 62630 h 477473"/>
                <a:gd name="connsiteX19" fmla="*/ 1671 w 421665"/>
                <a:gd name="connsiteY19" fmla="*/ 246178 h 477473"/>
                <a:gd name="connsiteX20" fmla="*/ 140572 w 421665"/>
                <a:gd name="connsiteY20" fmla="*/ 471273 h 477473"/>
                <a:gd name="connsiteX21" fmla="*/ 390471 w 421665"/>
                <a:gd name="connsiteY21" fmla="*/ 383839 h 477473"/>
                <a:gd name="connsiteX22" fmla="*/ 357606 w 421665"/>
                <a:gd name="connsiteY22" fmla="*/ 121539 h 477473"/>
                <a:gd name="connsiteX23" fmla="*/ 357606 w 421665"/>
                <a:gd name="connsiteY23" fmla="*/ 121539 h 47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1665" h="477473">
                  <a:moveTo>
                    <a:pt x="210643" y="446469"/>
                  </a:moveTo>
                  <a:cubicBezTo>
                    <a:pt x="114528" y="446469"/>
                    <a:pt x="37016" y="368957"/>
                    <a:pt x="37016" y="272842"/>
                  </a:cubicBezTo>
                  <a:cubicBezTo>
                    <a:pt x="37016" y="176727"/>
                    <a:pt x="114528" y="99215"/>
                    <a:pt x="210643" y="99215"/>
                  </a:cubicBezTo>
                  <a:cubicBezTo>
                    <a:pt x="306758" y="99215"/>
                    <a:pt x="384270" y="176727"/>
                    <a:pt x="384270" y="272842"/>
                  </a:cubicBezTo>
                  <a:cubicBezTo>
                    <a:pt x="384270" y="368957"/>
                    <a:pt x="306758" y="446469"/>
                    <a:pt x="210643" y="446469"/>
                  </a:cubicBezTo>
                  <a:lnTo>
                    <a:pt x="210643" y="446469"/>
                  </a:lnTo>
                  <a:close/>
                  <a:moveTo>
                    <a:pt x="357606" y="121539"/>
                  </a:moveTo>
                  <a:lnTo>
                    <a:pt x="376209" y="102936"/>
                  </a:lnTo>
                  <a:cubicBezTo>
                    <a:pt x="383030" y="95495"/>
                    <a:pt x="383030" y="84333"/>
                    <a:pt x="375588" y="76892"/>
                  </a:cubicBezTo>
                  <a:cubicBezTo>
                    <a:pt x="368767" y="70071"/>
                    <a:pt x="356986" y="69451"/>
                    <a:pt x="349544" y="76272"/>
                  </a:cubicBezTo>
                  <a:lnTo>
                    <a:pt x="328461" y="97975"/>
                  </a:lnTo>
                  <a:cubicBezTo>
                    <a:pt x="298697" y="78132"/>
                    <a:pt x="264591" y="65730"/>
                    <a:pt x="229246" y="63250"/>
                  </a:cubicBezTo>
                  <a:lnTo>
                    <a:pt x="229246" y="37206"/>
                  </a:lnTo>
                  <a:lnTo>
                    <a:pt x="285055" y="37206"/>
                  </a:lnTo>
                  <a:lnTo>
                    <a:pt x="285055" y="0"/>
                  </a:lnTo>
                  <a:lnTo>
                    <a:pt x="136232" y="0"/>
                  </a:lnTo>
                  <a:lnTo>
                    <a:pt x="136232" y="37206"/>
                  </a:lnTo>
                  <a:lnTo>
                    <a:pt x="192040" y="37206"/>
                  </a:lnTo>
                  <a:lnTo>
                    <a:pt x="192040" y="62630"/>
                  </a:lnTo>
                  <a:cubicBezTo>
                    <a:pt x="93445" y="71311"/>
                    <a:pt x="14073" y="147583"/>
                    <a:pt x="1671" y="246178"/>
                  </a:cubicBezTo>
                  <a:cubicBezTo>
                    <a:pt x="-10731" y="344773"/>
                    <a:pt x="46938" y="438408"/>
                    <a:pt x="140572" y="471273"/>
                  </a:cubicBezTo>
                  <a:cubicBezTo>
                    <a:pt x="234207" y="504138"/>
                    <a:pt x="337763" y="468172"/>
                    <a:pt x="390471" y="383839"/>
                  </a:cubicBezTo>
                  <a:cubicBezTo>
                    <a:pt x="443179" y="299506"/>
                    <a:pt x="428297" y="190369"/>
                    <a:pt x="357606" y="121539"/>
                  </a:cubicBezTo>
                  <a:lnTo>
                    <a:pt x="357606" y="121539"/>
                  </a:ln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cxnSp>
        <p:nvCxnSpPr>
          <p:cNvPr id="14" name="Straight Connector 13">
            <a:extLst>
              <a:ext uri="{FF2B5EF4-FFF2-40B4-BE49-F238E27FC236}">
                <a16:creationId xmlns:a16="http://schemas.microsoft.com/office/drawing/2014/main" id="{69822168-B498-4E8E-92CB-22ECDC4F3AA3}"/>
              </a:ext>
            </a:extLst>
          </p:cNvPr>
          <p:cNvCxnSpPr>
            <a:stCxn id="35" idx="6"/>
          </p:cNvCxnSpPr>
          <p:nvPr/>
        </p:nvCxnSpPr>
        <p:spPr>
          <a:xfrm>
            <a:off x="1887309" y="5006099"/>
            <a:ext cx="333341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EDA9909D-B107-483A-BC0F-D9AD27F7ECC9}"/>
              </a:ext>
            </a:extLst>
          </p:cNvPr>
          <p:cNvSpPr/>
          <p:nvPr/>
        </p:nvSpPr>
        <p:spPr>
          <a:xfrm>
            <a:off x="1148776" y="4636832"/>
            <a:ext cx="738533" cy="738533"/>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Oval 37">
            <a:extLst>
              <a:ext uri="{FF2B5EF4-FFF2-40B4-BE49-F238E27FC236}">
                <a16:creationId xmlns:a16="http://schemas.microsoft.com/office/drawing/2014/main" id="{E65DF029-493E-45EB-BF54-ACAF523723E2}"/>
              </a:ext>
            </a:extLst>
          </p:cNvPr>
          <p:cNvSpPr/>
          <p:nvPr/>
        </p:nvSpPr>
        <p:spPr>
          <a:xfrm>
            <a:off x="5220721" y="4636832"/>
            <a:ext cx="738533" cy="738533"/>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6" name="Oval 75">
            <a:extLst>
              <a:ext uri="{FF2B5EF4-FFF2-40B4-BE49-F238E27FC236}">
                <a16:creationId xmlns:a16="http://schemas.microsoft.com/office/drawing/2014/main" id="{BD0C6706-BA04-4136-9082-A0E7FAE45F40}"/>
              </a:ext>
            </a:extLst>
          </p:cNvPr>
          <p:cNvSpPr/>
          <p:nvPr/>
        </p:nvSpPr>
        <p:spPr>
          <a:xfrm>
            <a:off x="1810255" y="4875257"/>
            <a:ext cx="261685" cy="261685"/>
          </a:xfrm>
          <a:prstGeom prst="ellipse">
            <a:avLst/>
          </a:prstGeom>
          <a:solidFill>
            <a:schemeClr val="accent5"/>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t>5</a:t>
            </a:r>
          </a:p>
        </p:txBody>
      </p:sp>
      <p:sp>
        <p:nvSpPr>
          <p:cNvPr id="77" name="Oval 76">
            <a:extLst>
              <a:ext uri="{FF2B5EF4-FFF2-40B4-BE49-F238E27FC236}">
                <a16:creationId xmlns:a16="http://schemas.microsoft.com/office/drawing/2014/main" id="{F6DB5440-2949-4CB5-9E4F-2DCBF1758BDC}"/>
              </a:ext>
            </a:extLst>
          </p:cNvPr>
          <p:cNvSpPr/>
          <p:nvPr/>
        </p:nvSpPr>
        <p:spPr>
          <a:xfrm>
            <a:off x="5858454" y="4875257"/>
            <a:ext cx="261685" cy="261685"/>
          </a:xfrm>
          <a:prstGeom prst="ellipse">
            <a:avLst/>
          </a:prstGeom>
          <a:solidFill>
            <a:schemeClr val="accent6"/>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solidFill>
                  <a:schemeClr val="bg2">
                    <a:lumMod val="10000"/>
                  </a:schemeClr>
                </a:solidFill>
              </a:rPr>
              <a:t>6</a:t>
            </a:r>
          </a:p>
        </p:txBody>
      </p:sp>
      <p:sp>
        <p:nvSpPr>
          <p:cNvPr id="92" name="Freeform: Shape 91">
            <a:extLst>
              <a:ext uri="{FF2B5EF4-FFF2-40B4-BE49-F238E27FC236}">
                <a16:creationId xmlns:a16="http://schemas.microsoft.com/office/drawing/2014/main" id="{0915A837-69C3-450E-85F5-821BAAC8DA33}"/>
              </a:ext>
            </a:extLst>
          </p:cNvPr>
          <p:cNvSpPr/>
          <p:nvPr/>
        </p:nvSpPr>
        <p:spPr>
          <a:xfrm>
            <a:off x="2306813" y="4866167"/>
            <a:ext cx="737805" cy="279858"/>
          </a:xfrm>
          <a:custGeom>
            <a:avLst/>
            <a:gdLst>
              <a:gd name="connsiteX0" fmla="*/ 28575 w 828675"/>
              <a:gd name="connsiteY0" fmla="*/ 132638 h 314325"/>
              <a:gd name="connsiteX1" fmla="*/ 740664 w 828675"/>
              <a:gd name="connsiteY1" fmla="*/ 132638 h 314325"/>
              <a:gd name="connsiteX2" fmla="*/ 656082 w 828675"/>
              <a:gd name="connsiteY2" fmla="*/ 48056 h 314325"/>
              <a:gd name="connsiteX3" fmla="*/ 657508 w 828675"/>
              <a:gd name="connsiteY3" fmla="*/ 7670 h 314325"/>
              <a:gd name="connsiteX4" fmla="*/ 696468 w 828675"/>
              <a:gd name="connsiteY4" fmla="*/ 7670 h 314325"/>
              <a:gd name="connsiteX5" fmla="*/ 829818 w 828675"/>
              <a:gd name="connsiteY5" fmla="*/ 141020 h 314325"/>
              <a:gd name="connsiteX6" fmla="*/ 829818 w 828675"/>
              <a:gd name="connsiteY6" fmla="*/ 181406 h 314325"/>
              <a:gd name="connsiteX7" fmla="*/ 696468 w 828675"/>
              <a:gd name="connsiteY7" fmla="*/ 314756 h 314325"/>
              <a:gd name="connsiteX8" fmla="*/ 656082 w 828675"/>
              <a:gd name="connsiteY8" fmla="*/ 314756 h 314325"/>
              <a:gd name="connsiteX9" fmla="*/ 656082 w 828675"/>
              <a:gd name="connsiteY9" fmla="*/ 274370 h 314325"/>
              <a:gd name="connsiteX10" fmla="*/ 740664 w 828675"/>
              <a:gd name="connsiteY10" fmla="*/ 189788 h 314325"/>
              <a:gd name="connsiteX11" fmla="*/ 28575 w 828675"/>
              <a:gd name="connsiteY11" fmla="*/ 189788 h 314325"/>
              <a:gd name="connsiteX12" fmla="*/ 0 w 828675"/>
              <a:gd name="connsiteY12" fmla="*/ 161213 h 314325"/>
              <a:gd name="connsiteX13" fmla="*/ 28575 w 828675"/>
              <a:gd name="connsiteY13" fmla="*/ 132638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675" h="314325">
                <a:moveTo>
                  <a:pt x="28575" y="132638"/>
                </a:moveTo>
                <a:lnTo>
                  <a:pt x="740664" y="132638"/>
                </a:lnTo>
                <a:lnTo>
                  <a:pt x="656082" y="48056"/>
                </a:lnTo>
                <a:cubicBezTo>
                  <a:pt x="645324" y="36509"/>
                  <a:pt x="645962" y="18428"/>
                  <a:pt x="657508" y="7670"/>
                </a:cubicBezTo>
                <a:cubicBezTo>
                  <a:pt x="668482" y="-2557"/>
                  <a:pt x="685494" y="-2557"/>
                  <a:pt x="696468" y="7670"/>
                </a:cubicBezTo>
                <a:lnTo>
                  <a:pt x="829818" y="141020"/>
                </a:lnTo>
                <a:cubicBezTo>
                  <a:pt x="840960" y="152176"/>
                  <a:pt x="840960" y="170249"/>
                  <a:pt x="829818" y="181406"/>
                </a:cubicBezTo>
                <a:lnTo>
                  <a:pt x="696468" y="314756"/>
                </a:lnTo>
                <a:cubicBezTo>
                  <a:pt x="685311" y="325898"/>
                  <a:pt x="667239" y="325898"/>
                  <a:pt x="656082" y="314756"/>
                </a:cubicBezTo>
                <a:cubicBezTo>
                  <a:pt x="644940" y="303599"/>
                  <a:pt x="644940" y="285526"/>
                  <a:pt x="656082" y="274370"/>
                </a:cubicBezTo>
                <a:lnTo>
                  <a:pt x="740664" y="189788"/>
                </a:lnTo>
                <a:lnTo>
                  <a:pt x="28575" y="189788"/>
                </a:lnTo>
                <a:cubicBezTo>
                  <a:pt x="12794" y="189788"/>
                  <a:pt x="0" y="176994"/>
                  <a:pt x="0" y="161213"/>
                </a:cubicBezTo>
                <a:cubicBezTo>
                  <a:pt x="0" y="145431"/>
                  <a:pt x="12794" y="132638"/>
                  <a:pt x="28575" y="132638"/>
                </a:cubicBezTo>
                <a:close/>
              </a:path>
            </a:pathLst>
          </a:custGeom>
          <a:solidFill>
            <a:schemeClr val="tx1">
              <a:lumMod val="85000"/>
              <a:lumOff val="1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3" name="Graphic 39" descr="Unlock">
            <a:extLst>
              <a:ext uri="{FF2B5EF4-FFF2-40B4-BE49-F238E27FC236}">
                <a16:creationId xmlns:a16="http://schemas.microsoft.com/office/drawing/2014/main" id="{2740272D-ECCB-4BEB-B88D-6D3A09F0E935}"/>
              </a:ext>
            </a:extLst>
          </p:cNvPr>
          <p:cNvSpPr/>
          <p:nvPr/>
        </p:nvSpPr>
        <p:spPr>
          <a:xfrm>
            <a:off x="1359995" y="4785256"/>
            <a:ext cx="309176" cy="441679"/>
          </a:xfrm>
          <a:custGeom>
            <a:avLst/>
            <a:gdLst>
              <a:gd name="connsiteX0" fmla="*/ 173627 w 347253"/>
              <a:gd name="connsiteY0" fmla="*/ 235636 h 496076"/>
              <a:gd name="connsiteX1" fmla="*/ 80612 w 347253"/>
              <a:gd name="connsiteY1" fmla="*/ 242457 h 496076"/>
              <a:gd name="connsiteX2" fmla="*/ 80612 w 347253"/>
              <a:gd name="connsiteY2" fmla="*/ 130220 h 496076"/>
              <a:gd name="connsiteX3" fmla="*/ 173627 w 347253"/>
              <a:gd name="connsiteY3" fmla="*/ 37206 h 496076"/>
              <a:gd name="connsiteX4" fmla="*/ 266641 w 347253"/>
              <a:gd name="connsiteY4" fmla="*/ 130220 h 496076"/>
              <a:gd name="connsiteX5" fmla="*/ 266641 w 347253"/>
              <a:gd name="connsiteY5" fmla="*/ 167426 h 496076"/>
              <a:gd name="connsiteX6" fmla="*/ 303847 w 347253"/>
              <a:gd name="connsiteY6" fmla="*/ 167426 h 496076"/>
              <a:gd name="connsiteX7" fmla="*/ 303847 w 347253"/>
              <a:gd name="connsiteY7" fmla="*/ 130220 h 496076"/>
              <a:gd name="connsiteX8" fmla="*/ 173627 w 347253"/>
              <a:gd name="connsiteY8" fmla="*/ 0 h 496076"/>
              <a:gd name="connsiteX9" fmla="*/ 43407 w 347253"/>
              <a:gd name="connsiteY9" fmla="*/ 130220 h 496076"/>
              <a:gd name="connsiteX10" fmla="*/ 43407 w 347253"/>
              <a:gd name="connsiteY10" fmla="*/ 244938 h 496076"/>
              <a:gd name="connsiteX11" fmla="*/ 0 w 347253"/>
              <a:gd name="connsiteY11" fmla="*/ 248038 h 496076"/>
              <a:gd name="connsiteX12" fmla="*/ 0 w 347253"/>
              <a:gd name="connsiteY12" fmla="*/ 483675 h 496076"/>
              <a:gd name="connsiteX13" fmla="*/ 173627 w 347253"/>
              <a:gd name="connsiteY13" fmla="*/ 496077 h 496076"/>
              <a:gd name="connsiteX14" fmla="*/ 347254 w 347253"/>
              <a:gd name="connsiteY14" fmla="*/ 483675 h 496076"/>
              <a:gd name="connsiteX15" fmla="*/ 347254 w 347253"/>
              <a:gd name="connsiteY15" fmla="*/ 248038 h 496076"/>
              <a:gd name="connsiteX16" fmla="*/ 173627 w 347253"/>
              <a:gd name="connsiteY16" fmla="*/ 235636 h 496076"/>
              <a:gd name="connsiteX17" fmla="*/ 186029 w 347253"/>
              <a:gd name="connsiteY17" fmla="*/ 401202 h 496076"/>
              <a:gd name="connsiteX18" fmla="*/ 186029 w 347253"/>
              <a:gd name="connsiteY18" fmla="*/ 434067 h 496076"/>
              <a:gd name="connsiteX19" fmla="*/ 161225 w 347253"/>
              <a:gd name="connsiteY19" fmla="*/ 434067 h 496076"/>
              <a:gd name="connsiteX20" fmla="*/ 161225 w 347253"/>
              <a:gd name="connsiteY20" fmla="*/ 401202 h 496076"/>
              <a:gd name="connsiteX21" fmla="*/ 136421 w 347253"/>
              <a:gd name="connsiteY21" fmla="*/ 365857 h 496076"/>
              <a:gd name="connsiteX22" fmla="*/ 173627 w 347253"/>
              <a:gd name="connsiteY22" fmla="*/ 328651 h 496076"/>
              <a:gd name="connsiteX23" fmla="*/ 210833 w 347253"/>
              <a:gd name="connsiteY23" fmla="*/ 365857 h 496076"/>
              <a:gd name="connsiteX24" fmla="*/ 186029 w 347253"/>
              <a:gd name="connsiteY24" fmla="*/ 401202 h 49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7253" h="496076">
                <a:moveTo>
                  <a:pt x="173627" y="235636"/>
                </a:moveTo>
                <a:lnTo>
                  <a:pt x="80612" y="242457"/>
                </a:lnTo>
                <a:lnTo>
                  <a:pt x="80612" y="130220"/>
                </a:lnTo>
                <a:cubicBezTo>
                  <a:pt x="80612" y="78752"/>
                  <a:pt x="122159" y="37206"/>
                  <a:pt x="173627" y="37206"/>
                </a:cubicBezTo>
                <a:cubicBezTo>
                  <a:pt x="225095" y="37206"/>
                  <a:pt x="266641" y="78752"/>
                  <a:pt x="266641" y="130220"/>
                </a:cubicBezTo>
                <a:lnTo>
                  <a:pt x="266641" y="167426"/>
                </a:lnTo>
                <a:lnTo>
                  <a:pt x="303847" y="167426"/>
                </a:lnTo>
                <a:lnTo>
                  <a:pt x="303847" y="130220"/>
                </a:lnTo>
                <a:cubicBezTo>
                  <a:pt x="303847" y="58289"/>
                  <a:pt x="245558" y="0"/>
                  <a:pt x="173627" y="0"/>
                </a:cubicBezTo>
                <a:cubicBezTo>
                  <a:pt x="101696" y="0"/>
                  <a:pt x="43407" y="58289"/>
                  <a:pt x="43407" y="130220"/>
                </a:cubicBezTo>
                <a:lnTo>
                  <a:pt x="43407" y="244938"/>
                </a:lnTo>
                <a:lnTo>
                  <a:pt x="0" y="248038"/>
                </a:lnTo>
                <a:lnTo>
                  <a:pt x="0" y="483675"/>
                </a:lnTo>
                <a:lnTo>
                  <a:pt x="173627" y="496077"/>
                </a:lnTo>
                <a:lnTo>
                  <a:pt x="347254" y="483675"/>
                </a:lnTo>
                <a:lnTo>
                  <a:pt x="347254" y="248038"/>
                </a:lnTo>
                <a:lnTo>
                  <a:pt x="173627" y="235636"/>
                </a:lnTo>
                <a:close/>
                <a:moveTo>
                  <a:pt x="186029" y="401202"/>
                </a:moveTo>
                <a:lnTo>
                  <a:pt x="186029" y="434067"/>
                </a:lnTo>
                <a:lnTo>
                  <a:pt x="161225" y="434067"/>
                </a:lnTo>
                <a:lnTo>
                  <a:pt x="161225" y="401202"/>
                </a:lnTo>
                <a:cubicBezTo>
                  <a:pt x="146963" y="396241"/>
                  <a:pt x="136421" y="382599"/>
                  <a:pt x="136421" y="365857"/>
                </a:cubicBezTo>
                <a:cubicBezTo>
                  <a:pt x="136421" y="345393"/>
                  <a:pt x="153164" y="328651"/>
                  <a:pt x="173627" y="328651"/>
                </a:cubicBezTo>
                <a:cubicBezTo>
                  <a:pt x="194090" y="328651"/>
                  <a:pt x="210833" y="345393"/>
                  <a:pt x="210833" y="365857"/>
                </a:cubicBezTo>
                <a:cubicBezTo>
                  <a:pt x="210833" y="381979"/>
                  <a:pt x="200291" y="395621"/>
                  <a:pt x="186029" y="401202"/>
                </a:cubicBezTo>
                <a:close/>
              </a:path>
            </a:pathLst>
          </a:custGeom>
          <a:solidFill>
            <a:schemeClr val="bg2">
              <a:lumMod val="50000"/>
            </a:schemeClr>
          </a:solid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4" name="Graphic 30" descr="Trophy">
            <a:extLst>
              <a:ext uri="{FF2B5EF4-FFF2-40B4-BE49-F238E27FC236}">
                <a16:creationId xmlns:a16="http://schemas.microsoft.com/office/drawing/2014/main" id="{0C111927-90AB-4C6F-8EDC-0335D6AF5BBB}"/>
              </a:ext>
            </a:extLst>
          </p:cNvPr>
          <p:cNvSpPr/>
          <p:nvPr/>
        </p:nvSpPr>
        <p:spPr>
          <a:xfrm>
            <a:off x="5396742" y="4788016"/>
            <a:ext cx="386469" cy="430637"/>
          </a:xfrm>
          <a:custGeom>
            <a:avLst/>
            <a:gdLst>
              <a:gd name="connsiteX0" fmla="*/ 371437 w 434067"/>
              <a:gd name="connsiteY0" fmla="*/ 235636 h 483674"/>
              <a:gd name="connsiteX1" fmla="*/ 284624 w 434067"/>
              <a:gd name="connsiteY1" fmla="*/ 277183 h 483674"/>
              <a:gd name="connsiteX2" fmla="*/ 321830 w 434067"/>
              <a:gd name="connsiteY2" fmla="*/ 239357 h 483674"/>
              <a:gd name="connsiteX3" fmla="*/ 336092 w 434067"/>
              <a:gd name="connsiteY3" fmla="*/ 220754 h 483674"/>
              <a:gd name="connsiteX4" fmla="*/ 352835 w 434067"/>
              <a:gd name="connsiteY4" fmla="*/ 161845 h 483674"/>
              <a:gd name="connsiteX5" fmla="*/ 352835 w 434067"/>
              <a:gd name="connsiteY5" fmla="*/ 81233 h 483674"/>
              <a:gd name="connsiteX6" fmla="*/ 396241 w 434067"/>
              <a:gd name="connsiteY6" fmla="*/ 81233 h 483674"/>
              <a:gd name="connsiteX7" fmla="*/ 396241 w 434067"/>
              <a:gd name="connsiteY7" fmla="*/ 175487 h 483674"/>
              <a:gd name="connsiteX8" fmla="*/ 371437 w 434067"/>
              <a:gd name="connsiteY8" fmla="*/ 235636 h 483674"/>
              <a:gd name="connsiteX9" fmla="*/ 63250 w 434067"/>
              <a:gd name="connsiteY9" fmla="*/ 235636 h 483674"/>
              <a:gd name="connsiteX10" fmla="*/ 37206 w 434067"/>
              <a:gd name="connsiteY10" fmla="*/ 175487 h 483674"/>
              <a:gd name="connsiteX11" fmla="*/ 37206 w 434067"/>
              <a:gd name="connsiteY11" fmla="*/ 80612 h 483674"/>
              <a:gd name="connsiteX12" fmla="*/ 80612 w 434067"/>
              <a:gd name="connsiteY12" fmla="*/ 80612 h 483674"/>
              <a:gd name="connsiteX13" fmla="*/ 80612 w 434067"/>
              <a:gd name="connsiteY13" fmla="*/ 161225 h 483674"/>
              <a:gd name="connsiteX14" fmla="*/ 97355 w 434067"/>
              <a:gd name="connsiteY14" fmla="*/ 220134 h 483674"/>
              <a:gd name="connsiteX15" fmla="*/ 111617 w 434067"/>
              <a:gd name="connsiteY15" fmla="*/ 238737 h 483674"/>
              <a:gd name="connsiteX16" fmla="*/ 148823 w 434067"/>
              <a:gd name="connsiteY16" fmla="*/ 276563 h 483674"/>
              <a:gd name="connsiteX17" fmla="*/ 63250 w 434067"/>
              <a:gd name="connsiteY17" fmla="*/ 235636 h 483674"/>
              <a:gd name="connsiteX18" fmla="*/ 434067 w 434067"/>
              <a:gd name="connsiteY18" fmla="*/ 173627 h 483674"/>
              <a:gd name="connsiteX19" fmla="*/ 434067 w 434067"/>
              <a:gd name="connsiteY19" fmla="*/ 43407 h 483674"/>
              <a:gd name="connsiteX20" fmla="*/ 353455 w 434067"/>
              <a:gd name="connsiteY20" fmla="*/ 43407 h 483674"/>
              <a:gd name="connsiteX21" fmla="*/ 353455 w 434067"/>
              <a:gd name="connsiteY21" fmla="*/ 0 h 483674"/>
              <a:gd name="connsiteX22" fmla="*/ 217034 w 434067"/>
              <a:gd name="connsiteY22" fmla="*/ 0 h 483674"/>
              <a:gd name="connsiteX23" fmla="*/ 80612 w 434067"/>
              <a:gd name="connsiteY23" fmla="*/ 0 h 483674"/>
              <a:gd name="connsiteX24" fmla="*/ 80612 w 434067"/>
              <a:gd name="connsiteY24" fmla="*/ 43407 h 483674"/>
              <a:gd name="connsiteX25" fmla="*/ 0 w 434067"/>
              <a:gd name="connsiteY25" fmla="*/ 43407 h 483674"/>
              <a:gd name="connsiteX26" fmla="*/ 0 w 434067"/>
              <a:gd name="connsiteY26" fmla="*/ 173007 h 483674"/>
              <a:gd name="connsiteX27" fmla="*/ 35345 w 434067"/>
              <a:gd name="connsiteY27" fmla="*/ 259820 h 483674"/>
              <a:gd name="connsiteX28" fmla="*/ 183548 w 434067"/>
              <a:gd name="connsiteY28" fmla="*/ 315629 h 483674"/>
              <a:gd name="connsiteX29" fmla="*/ 192230 w 434067"/>
              <a:gd name="connsiteY29" fmla="*/ 346634 h 483674"/>
              <a:gd name="connsiteX30" fmla="*/ 192230 w 434067"/>
              <a:gd name="connsiteY30" fmla="*/ 427246 h 483674"/>
              <a:gd name="connsiteX31" fmla="*/ 161225 w 434067"/>
              <a:gd name="connsiteY31" fmla="*/ 427246 h 483674"/>
              <a:gd name="connsiteX32" fmla="*/ 136421 w 434067"/>
              <a:gd name="connsiteY32" fmla="*/ 452050 h 483674"/>
              <a:gd name="connsiteX33" fmla="*/ 105416 w 434067"/>
              <a:gd name="connsiteY33" fmla="*/ 452050 h 483674"/>
              <a:gd name="connsiteX34" fmla="*/ 80612 w 434067"/>
              <a:gd name="connsiteY34" fmla="*/ 476854 h 483674"/>
              <a:gd name="connsiteX35" fmla="*/ 80612 w 434067"/>
              <a:gd name="connsiteY35" fmla="*/ 489256 h 483674"/>
              <a:gd name="connsiteX36" fmla="*/ 353455 w 434067"/>
              <a:gd name="connsiteY36" fmla="*/ 489256 h 483674"/>
              <a:gd name="connsiteX37" fmla="*/ 353455 w 434067"/>
              <a:gd name="connsiteY37" fmla="*/ 476854 h 483674"/>
              <a:gd name="connsiteX38" fmla="*/ 328651 w 434067"/>
              <a:gd name="connsiteY38" fmla="*/ 452050 h 483674"/>
              <a:gd name="connsiteX39" fmla="*/ 297646 w 434067"/>
              <a:gd name="connsiteY39" fmla="*/ 452050 h 483674"/>
              <a:gd name="connsiteX40" fmla="*/ 272842 w 434067"/>
              <a:gd name="connsiteY40" fmla="*/ 427246 h 483674"/>
              <a:gd name="connsiteX41" fmla="*/ 241837 w 434067"/>
              <a:gd name="connsiteY41" fmla="*/ 427246 h 483674"/>
              <a:gd name="connsiteX42" fmla="*/ 241837 w 434067"/>
              <a:gd name="connsiteY42" fmla="*/ 347254 h 483674"/>
              <a:gd name="connsiteX43" fmla="*/ 250519 w 434067"/>
              <a:gd name="connsiteY43" fmla="*/ 316249 h 483674"/>
              <a:gd name="connsiteX44" fmla="*/ 398722 w 434067"/>
              <a:gd name="connsiteY44" fmla="*/ 260440 h 483674"/>
              <a:gd name="connsiteX45" fmla="*/ 434067 w 434067"/>
              <a:gd name="connsiteY45" fmla="*/ 173627 h 48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4067" h="483674">
                <a:moveTo>
                  <a:pt x="371437" y="235636"/>
                </a:moveTo>
                <a:cubicBezTo>
                  <a:pt x="349734" y="257960"/>
                  <a:pt x="329271" y="272222"/>
                  <a:pt x="284624" y="277183"/>
                </a:cubicBezTo>
                <a:cubicBezTo>
                  <a:pt x="296406" y="265401"/>
                  <a:pt x="310048" y="253619"/>
                  <a:pt x="321830" y="239357"/>
                </a:cubicBezTo>
                <a:cubicBezTo>
                  <a:pt x="326791" y="233776"/>
                  <a:pt x="336092" y="221374"/>
                  <a:pt x="336092" y="220754"/>
                </a:cubicBezTo>
                <a:cubicBezTo>
                  <a:pt x="346634" y="203391"/>
                  <a:pt x="352835" y="183548"/>
                  <a:pt x="352835" y="161845"/>
                </a:cubicBezTo>
                <a:lnTo>
                  <a:pt x="352835" y="81233"/>
                </a:lnTo>
                <a:lnTo>
                  <a:pt x="396241" y="81233"/>
                </a:lnTo>
                <a:lnTo>
                  <a:pt x="396241" y="175487"/>
                </a:lnTo>
                <a:cubicBezTo>
                  <a:pt x="396861" y="176727"/>
                  <a:pt x="398102" y="207732"/>
                  <a:pt x="371437" y="235636"/>
                </a:cubicBezTo>
                <a:close/>
                <a:moveTo>
                  <a:pt x="63250" y="235636"/>
                </a:moveTo>
                <a:cubicBezTo>
                  <a:pt x="35966" y="207732"/>
                  <a:pt x="37206" y="176727"/>
                  <a:pt x="37206" y="175487"/>
                </a:cubicBezTo>
                <a:lnTo>
                  <a:pt x="37206" y="80612"/>
                </a:lnTo>
                <a:lnTo>
                  <a:pt x="80612" y="80612"/>
                </a:lnTo>
                <a:lnTo>
                  <a:pt x="80612" y="161225"/>
                </a:lnTo>
                <a:cubicBezTo>
                  <a:pt x="80612" y="182928"/>
                  <a:pt x="86813" y="202771"/>
                  <a:pt x="97355" y="220134"/>
                </a:cubicBezTo>
                <a:cubicBezTo>
                  <a:pt x="97355" y="220754"/>
                  <a:pt x="106656" y="233776"/>
                  <a:pt x="111617" y="238737"/>
                </a:cubicBezTo>
                <a:cubicBezTo>
                  <a:pt x="124019" y="252999"/>
                  <a:pt x="137041" y="264781"/>
                  <a:pt x="148823" y="276563"/>
                </a:cubicBezTo>
                <a:cubicBezTo>
                  <a:pt x="105416" y="271602"/>
                  <a:pt x="84333" y="257340"/>
                  <a:pt x="63250" y="235636"/>
                </a:cubicBezTo>
                <a:close/>
                <a:moveTo>
                  <a:pt x="434067" y="173627"/>
                </a:moveTo>
                <a:lnTo>
                  <a:pt x="434067" y="43407"/>
                </a:lnTo>
                <a:lnTo>
                  <a:pt x="353455" y="43407"/>
                </a:lnTo>
                <a:lnTo>
                  <a:pt x="353455" y="0"/>
                </a:lnTo>
                <a:lnTo>
                  <a:pt x="217034" y="0"/>
                </a:lnTo>
                <a:lnTo>
                  <a:pt x="80612" y="0"/>
                </a:lnTo>
                <a:lnTo>
                  <a:pt x="80612" y="43407"/>
                </a:lnTo>
                <a:lnTo>
                  <a:pt x="0" y="43407"/>
                </a:lnTo>
                <a:lnTo>
                  <a:pt x="0" y="173007"/>
                </a:lnTo>
                <a:cubicBezTo>
                  <a:pt x="0" y="179208"/>
                  <a:pt x="0" y="221994"/>
                  <a:pt x="35345" y="259820"/>
                </a:cubicBezTo>
                <a:cubicBezTo>
                  <a:pt x="69451" y="295786"/>
                  <a:pt x="110997" y="314389"/>
                  <a:pt x="183548" y="315629"/>
                </a:cubicBezTo>
                <a:cubicBezTo>
                  <a:pt x="189129" y="324930"/>
                  <a:pt x="192230" y="335472"/>
                  <a:pt x="192230" y="346634"/>
                </a:cubicBezTo>
                <a:lnTo>
                  <a:pt x="192230" y="427246"/>
                </a:lnTo>
                <a:lnTo>
                  <a:pt x="161225" y="427246"/>
                </a:lnTo>
                <a:cubicBezTo>
                  <a:pt x="147583" y="427246"/>
                  <a:pt x="136421" y="438408"/>
                  <a:pt x="136421" y="452050"/>
                </a:cubicBezTo>
                <a:lnTo>
                  <a:pt x="105416" y="452050"/>
                </a:lnTo>
                <a:cubicBezTo>
                  <a:pt x="91774" y="452050"/>
                  <a:pt x="80612" y="463212"/>
                  <a:pt x="80612" y="476854"/>
                </a:cubicBezTo>
                <a:lnTo>
                  <a:pt x="80612" y="489256"/>
                </a:lnTo>
                <a:lnTo>
                  <a:pt x="353455" y="489256"/>
                </a:lnTo>
                <a:lnTo>
                  <a:pt x="353455" y="476854"/>
                </a:lnTo>
                <a:cubicBezTo>
                  <a:pt x="353455" y="463212"/>
                  <a:pt x="342293" y="452050"/>
                  <a:pt x="328651" y="452050"/>
                </a:cubicBezTo>
                <a:lnTo>
                  <a:pt x="297646" y="452050"/>
                </a:lnTo>
                <a:cubicBezTo>
                  <a:pt x="297646" y="438408"/>
                  <a:pt x="286484" y="427246"/>
                  <a:pt x="272842" y="427246"/>
                </a:cubicBezTo>
                <a:lnTo>
                  <a:pt x="241837" y="427246"/>
                </a:lnTo>
                <a:lnTo>
                  <a:pt x="241837" y="347254"/>
                </a:lnTo>
                <a:cubicBezTo>
                  <a:pt x="241837" y="336092"/>
                  <a:pt x="244938" y="325550"/>
                  <a:pt x="250519" y="316249"/>
                </a:cubicBezTo>
                <a:cubicBezTo>
                  <a:pt x="323070" y="315009"/>
                  <a:pt x="364616" y="295786"/>
                  <a:pt x="398722" y="260440"/>
                </a:cubicBezTo>
                <a:cubicBezTo>
                  <a:pt x="434067" y="223235"/>
                  <a:pt x="434067" y="179828"/>
                  <a:pt x="434067" y="173627"/>
                </a:cubicBezTo>
                <a:close/>
              </a:path>
            </a:pathLst>
          </a:custGeom>
          <a:solidFill>
            <a:schemeClr val="bg2">
              <a:lumMod val="50000"/>
            </a:schemeClr>
          </a:solid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cxnSp>
        <p:nvCxnSpPr>
          <p:cNvPr id="10" name="Straight Connector 9">
            <a:extLst>
              <a:ext uri="{FF2B5EF4-FFF2-40B4-BE49-F238E27FC236}">
                <a16:creationId xmlns:a16="http://schemas.microsoft.com/office/drawing/2014/main" id="{BFDE127A-551F-4BF1-AEA7-CA9791C632A4}"/>
              </a:ext>
            </a:extLst>
          </p:cNvPr>
          <p:cNvCxnSpPr>
            <a:stCxn id="37" idx="2"/>
            <a:endCxn id="34" idx="6"/>
          </p:cNvCxnSpPr>
          <p:nvPr/>
        </p:nvCxnSpPr>
        <p:spPr>
          <a:xfrm flipH="1">
            <a:off x="3923282" y="3423177"/>
            <a:ext cx="333341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F5790407-519A-4A9C-B2DC-647D7A19DA1F}"/>
              </a:ext>
            </a:extLst>
          </p:cNvPr>
          <p:cNvSpPr/>
          <p:nvPr/>
        </p:nvSpPr>
        <p:spPr>
          <a:xfrm>
            <a:off x="3184748" y="3053910"/>
            <a:ext cx="738533" cy="738533"/>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7" name="Oval 36">
            <a:extLst>
              <a:ext uri="{FF2B5EF4-FFF2-40B4-BE49-F238E27FC236}">
                <a16:creationId xmlns:a16="http://schemas.microsoft.com/office/drawing/2014/main" id="{478F1D22-856C-443B-B8D5-22BE2A6018BF}"/>
              </a:ext>
            </a:extLst>
          </p:cNvPr>
          <p:cNvSpPr/>
          <p:nvPr/>
        </p:nvSpPr>
        <p:spPr>
          <a:xfrm>
            <a:off x="7256691" y="3053910"/>
            <a:ext cx="738533" cy="738533"/>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4" name="Oval 73">
            <a:extLst>
              <a:ext uri="{FF2B5EF4-FFF2-40B4-BE49-F238E27FC236}">
                <a16:creationId xmlns:a16="http://schemas.microsoft.com/office/drawing/2014/main" id="{32CE252B-4C8B-402C-A484-EE1860EB78CF}"/>
              </a:ext>
            </a:extLst>
          </p:cNvPr>
          <p:cNvSpPr/>
          <p:nvPr/>
        </p:nvSpPr>
        <p:spPr>
          <a:xfrm>
            <a:off x="7068827" y="3292334"/>
            <a:ext cx="261685" cy="261685"/>
          </a:xfrm>
          <a:prstGeom prst="ellipse">
            <a:avLst/>
          </a:prstGeom>
          <a:solidFill>
            <a:schemeClr val="accent3"/>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solidFill>
                  <a:schemeClr val="bg2">
                    <a:lumMod val="10000"/>
                  </a:schemeClr>
                </a:solidFill>
              </a:rPr>
              <a:t>3</a:t>
            </a:r>
          </a:p>
        </p:txBody>
      </p:sp>
      <p:sp>
        <p:nvSpPr>
          <p:cNvPr id="75" name="Oval 74">
            <a:extLst>
              <a:ext uri="{FF2B5EF4-FFF2-40B4-BE49-F238E27FC236}">
                <a16:creationId xmlns:a16="http://schemas.microsoft.com/office/drawing/2014/main" id="{90824DB2-C37E-4A06-B890-B3534AC3D129}"/>
              </a:ext>
            </a:extLst>
          </p:cNvPr>
          <p:cNvSpPr/>
          <p:nvPr/>
        </p:nvSpPr>
        <p:spPr>
          <a:xfrm>
            <a:off x="2996884" y="3292332"/>
            <a:ext cx="261685" cy="261685"/>
          </a:xfrm>
          <a:prstGeom prst="ellipse">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solidFill>
                  <a:schemeClr val="bg2">
                    <a:lumMod val="10000"/>
                  </a:schemeClr>
                </a:solidFill>
              </a:rPr>
              <a:t>4</a:t>
            </a:r>
          </a:p>
        </p:txBody>
      </p:sp>
      <p:sp>
        <p:nvSpPr>
          <p:cNvPr id="20" name="Freeform: Shape 19">
            <a:extLst>
              <a:ext uri="{FF2B5EF4-FFF2-40B4-BE49-F238E27FC236}">
                <a16:creationId xmlns:a16="http://schemas.microsoft.com/office/drawing/2014/main" id="{18F77A7A-0584-4BC5-9E59-8FE77349D54D}"/>
              </a:ext>
            </a:extLst>
          </p:cNvPr>
          <p:cNvSpPr/>
          <p:nvPr/>
        </p:nvSpPr>
        <p:spPr>
          <a:xfrm>
            <a:off x="6051206" y="3274696"/>
            <a:ext cx="737805" cy="288338"/>
          </a:xfrm>
          <a:custGeom>
            <a:avLst/>
            <a:gdLst>
              <a:gd name="connsiteX0" fmla="*/ 809600 w 828675"/>
              <a:gd name="connsiteY0" fmla="*/ 134063 h 323850"/>
              <a:gd name="connsiteX1" fmla="*/ 97511 w 828675"/>
              <a:gd name="connsiteY1" fmla="*/ 134063 h 323850"/>
              <a:gd name="connsiteX2" fmla="*/ 182093 w 828675"/>
              <a:gd name="connsiteY2" fmla="*/ 49481 h 323850"/>
              <a:gd name="connsiteX3" fmla="*/ 183519 w 828675"/>
              <a:gd name="connsiteY3" fmla="*/ 9095 h 323850"/>
              <a:gd name="connsiteX4" fmla="*/ 143133 w 828675"/>
              <a:gd name="connsiteY4" fmla="*/ 7669 h 323850"/>
              <a:gd name="connsiteX5" fmla="*/ 141707 w 828675"/>
              <a:gd name="connsiteY5" fmla="*/ 9095 h 323850"/>
              <a:gd name="connsiteX6" fmla="*/ 8357 w 828675"/>
              <a:gd name="connsiteY6" fmla="*/ 142445 h 323850"/>
              <a:gd name="connsiteX7" fmla="*/ 8357 w 828675"/>
              <a:gd name="connsiteY7" fmla="*/ 182831 h 323850"/>
              <a:gd name="connsiteX8" fmla="*/ 141707 w 828675"/>
              <a:gd name="connsiteY8" fmla="*/ 316181 h 323850"/>
              <a:gd name="connsiteX9" fmla="*/ 182093 w 828675"/>
              <a:gd name="connsiteY9" fmla="*/ 316181 h 323850"/>
              <a:gd name="connsiteX10" fmla="*/ 182093 w 828675"/>
              <a:gd name="connsiteY10" fmla="*/ 275795 h 323850"/>
              <a:gd name="connsiteX11" fmla="*/ 97511 w 828675"/>
              <a:gd name="connsiteY11" fmla="*/ 191213 h 323850"/>
              <a:gd name="connsiteX12" fmla="*/ 809600 w 828675"/>
              <a:gd name="connsiteY12" fmla="*/ 191213 h 323850"/>
              <a:gd name="connsiteX13" fmla="*/ 838175 w 828675"/>
              <a:gd name="connsiteY13" fmla="*/ 162638 h 323850"/>
              <a:gd name="connsiteX14" fmla="*/ 809600 w 828675"/>
              <a:gd name="connsiteY14" fmla="*/ 13406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8675" h="323850">
                <a:moveTo>
                  <a:pt x="809600" y="134063"/>
                </a:moveTo>
                <a:lnTo>
                  <a:pt x="97511" y="134063"/>
                </a:lnTo>
                <a:lnTo>
                  <a:pt x="182093" y="49481"/>
                </a:lnTo>
                <a:cubicBezTo>
                  <a:pt x="193639" y="38723"/>
                  <a:pt x="194277" y="20641"/>
                  <a:pt x="183519" y="9095"/>
                </a:cubicBezTo>
                <a:cubicBezTo>
                  <a:pt x="172760" y="-2451"/>
                  <a:pt x="154678" y="-3089"/>
                  <a:pt x="143133" y="7669"/>
                </a:cubicBezTo>
                <a:cubicBezTo>
                  <a:pt x="142640" y="8127"/>
                  <a:pt x="142165" y="8604"/>
                  <a:pt x="141707" y="9095"/>
                </a:cubicBezTo>
                <a:lnTo>
                  <a:pt x="8357" y="142445"/>
                </a:lnTo>
                <a:cubicBezTo>
                  <a:pt x="-2786" y="153602"/>
                  <a:pt x="-2786" y="171674"/>
                  <a:pt x="8357" y="182831"/>
                </a:cubicBezTo>
                <a:lnTo>
                  <a:pt x="141707" y="316181"/>
                </a:lnTo>
                <a:cubicBezTo>
                  <a:pt x="152863" y="327323"/>
                  <a:pt x="170936" y="327323"/>
                  <a:pt x="182093" y="316181"/>
                </a:cubicBezTo>
                <a:cubicBezTo>
                  <a:pt x="193235" y="305024"/>
                  <a:pt x="193235" y="286952"/>
                  <a:pt x="182093" y="275795"/>
                </a:cubicBezTo>
                <a:lnTo>
                  <a:pt x="97511" y="191213"/>
                </a:lnTo>
                <a:lnTo>
                  <a:pt x="809600" y="191213"/>
                </a:lnTo>
                <a:cubicBezTo>
                  <a:pt x="825382" y="191213"/>
                  <a:pt x="838175" y="178420"/>
                  <a:pt x="838175" y="162638"/>
                </a:cubicBezTo>
                <a:cubicBezTo>
                  <a:pt x="838175" y="146856"/>
                  <a:pt x="825382" y="134063"/>
                  <a:pt x="809600" y="134063"/>
                </a:cubicBezTo>
                <a:close/>
              </a:path>
            </a:pathLst>
          </a:custGeom>
          <a:solidFill>
            <a:schemeClr val="tx1">
              <a:lumMod val="85000"/>
              <a:lumOff val="1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91" name="Freeform: Shape 90">
            <a:extLst>
              <a:ext uri="{FF2B5EF4-FFF2-40B4-BE49-F238E27FC236}">
                <a16:creationId xmlns:a16="http://schemas.microsoft.com/office/drawing/2014/main" id="{11E2EA1B-EE4D-4B36-B205-25C13B8FEEC6}"/>
              </a:ext>
            </a:extLst>
          </p:cNvPr>
          <p:cNvSpPr/>
          <p:nvPr/>
        </p:nvSpPr>
        <p:spPr>
          <a:xfrm>
            <a:off x="1982129" y="3274696"/>
            <a:ext cx="737805" cy="288338"/>
          </a:xfrm>
          <a:custGeom>
            <a:avLst/>
            <a:gdLst>
              <a:gd name="connsiteX0" fmla="*/ 809600 w 828675"/>
              <a:gd name="connsiteY0" fmla="*/ 134063 h 323850"/>
              <a:gd name="connsiteX1" fmla="*/ 97511 w 828675"/>
              <a:gd name="connsiteY1" fmla="*/ 134063 h 323850"/>
              <a:gd name="connsiteX2" fmla="*/ 182093 w 828675"/>
              <a:gd name="connsiteY2" fmla="*/ 49481 h 323850"/>
              <a:gd name="connsiteX3" fmla="*/ 183519 w 828675"/>
              <a:gd name="connsiteY3" fmla="*/ 9095 h 323850"/>
              <a:gd name="connsiteX4" fmla="*/ 143133 w 828675"/>
              <a:gd name="connsiteY4" fmla="*/ 7669 h 323850"/>
              <a:gd name="connsiteX5" fmla="*/ 141707 w 828675"/>
              <a:gd name="connsiteY5" fmla="*/ 9095 h 323850"/>
              <a:gd name="connsiteX6" fmla="*/ 8357 w 828675"/>
              <a:gd name="connsiteY6" fmla="*/ 142445 h 323850"/>
              <a:gd name="connsiteX7" fmla="*/ 8357 w 828675"/>
              <a:gd name="connsiteY7" fmla="*/ 182831 h 323850"/>
              <a:gd name="connsiteX8" fmla="*/ 141707 w 828675"/>
              <a:gd name="connsiteY8" fmla="*/ 316181 h 323850"/>
              <a:gd name="connsiteX9" fmla="*/ 182093 w 828675"/>
              <a:gd name="connsiteY9" fmla="*/ 316181 h 323850"/>
              <a:gd name="connsiteX10" fmla="*/ 182093 w 828675"/>
              <a:gd name="connsiteY10" fmla="*/ 275795 h 323850"/>
              <a:gd name="connsiteX11" fmla="*/ 97511 w 828675"/>
              <a:gd name="connsiteY11" fmla="*/ 191213 h 323850"/>
              <a:gd name="connsiteX12" fmla="*/ 809600 w 828675"/>
              <a:gd name="connsiteY12" fmla="*/ 191213 h 323850"/>
              <a:gd name="connsiteX13" fmla="*/ 838175 w 828675"/>
              <a:gd name="connsiteY13" fmla="*/ 162638 h 323850"/>
              <a:gd name="connsiteX14" fmla="*/ 809600 w 828675"/>
              <a:gd name="connsiteY14" fmla="*/ 13406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8675" h="323850">
                <a:moveTo>
                  <a:pt x="809600" y="134063"/>
                </a:moveTo>
                <a:lnTo>
                  <a:pt x="97511" y="134063"/>
                </a:lnTo>
                <a:lnTo>
                  <a:pt x="182093" y="49481"/>
                </a:lnTo>
                <a:cubicBezTo>
                  <a:pt x="193639" y="38723"/>
                  <a:pt x="194277" y="20641"/>
                  <a:pt x="183519" y="9095"/>
                </a:cubicBezTo>
                <a:cubicBezTo>
                  <a:pt x="172760" y="-2451"/>
                  <a:pt x="154678" y="-3089"/>
                  <a:pt x="143133" y="7669"/>
                </a:cubicBezTo>
                <a:cubicBezTo>
                  <a:pt x="142640" y="8127"/>
                  <a:pt x="142165" y="8604"/>
                  <a:pt x="141707" y="9095"/>
                </a:cubicBezTo>
                <a:lnTo>
                  <a:pt x="8357" y="142445"/>
                </a:lnTo>
                <a:cubicBezTo>
                  <a:pt x="-2786" y="153602"/>
                  <a:pt x="-2786" y="171674"/>
                  <a:pt x="8357" y="182831"/>
                </a:cubicBezTo>
                <a:lnTo>
                  <a:pt x="141707" y="316181"/>
                </a:lnTo>
                <a:cubicBezTo>
                  <a:pt x="152863" y="327323"/>
                  <a:pt x="170936" y="327323"/>
                  <a:pt x="182093" y="316181"/>
                </a:cubicBezTo>
                <a:cubicBezTo>
                  <a:pt x="193235" y="305024"/>
                  <a:pt x="193235" y="286952"/>
                  <a:pt x="182093" y="275795"/>
                </a:cubicBezTo>
                <a:lnTo>
                  <a:pt x="97511" y="191213"/>
                </a:lnTo>
                <a:lnTo>
                  <a:pt x="809600" y="191213"/>
                </a:lnTo>
                <a:cubicBezTo>
                  <a:pt x="825382" y="191213"/>
                  <a:pt x="838175" y="178420"/>
                  <a:pt x="838175" y="162638"/>
                </a:cubicBezTo>
                <a:cubicBezTo>
                  <a:pt x="838175" y="146856"/>
                  <a:pt x="825382" y="134063"/>
                  <a:pt x="809600" y="134063"/>
                </a:cubicBezTo>
                <a:close/>
              </a:path>
            </a:pathLst>
          </a:custGeom>
          <a:solidFill>
            <a:schemeClr val="tx1">
              <a:lumMod val="85000"/>
              <a:lumOff val="1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2" name="Graphic 32" descr="Key">
            <a:extLst>
              <a:ext uri="{FF2B5EF4-FFF2-40B4-BE49-F238E27FC236}">
                <a16:creationId xmlns:a16="http://schemas.microsoft.com/office/drawing/2014/main" id="{74943919-FAEC-4817-82FB-7AEBF723A977}"/>
              </a:ext>
            </a:extLst>
          </p:cNvPr>
          <p:cNvSpPr/>
          <p:nvPr/>
        </p:nvSpPr>
        <p:spPr>
          <a:xfrm>
            <a:off x="3311091" y="3301274"/>
            <a:ext cx="485846" cy="231881"/>
          </a:xfrm>
          <a:custGeom>
            <a:avLst/>
            <a:gdLst>
              <a:gd name="connsiteX0" fmla="*/ 375158 w 545684"/>
              <a:gd name="connsiteY0" fmla="*/ 151923 h 260440"/>
              <a:gd name="connsiteX1" fmla="*/ 415464 w 545684"/>
              <a:gd name="connsiteY1" fmla="*/ 192230 h 260440"/>
              <a:gd name="connsiteX2" fmla="*/ 455770 w 545684"/>
              <a:gd name="connsiteY2" fmla="*/ 151923 h 260440"/>
              <a:gd name="connsiteX3" fmla="*/ 496077 w 545684"/>
              <a:gd name="connsiteY3" fmla="*/ 192230 h 260440"/>
              <a:gd name="connsiteX4" fmla="*/ 545684 w 545684"/>
              <a:gd name="connsiteY4" fmla="*/ 130220 h 260440"/>
              <a:gd name="connsiteX5" fmla="*/ 496077 w 545684"/>
              <a:gd name="connsiteY5" fmla="*/ 68211 h 260440"/>
              <a:gd name="connsiteX6" fmla="*/ 244938 w 545684"/>
              <a:gd name="connsiteY6" fmla="*/ 68211 h 260440"/>
              <a:gd name="connsiteX7" fmla="*/ 130220 w 545684"/>
              <a:gd name="connsiteY7" fmla="*/ 0 h 260440"/>
              <a:gd name="connsiteX8" fmla="*/ 0 w 545684"/>
              <a:gd name="connsiteY8" fmla="*/ 130220 h 260440"/>
              <a:gd name="connsiteX9" fmla="*/ 130220 w 545684"/>
              <a:gd name="connsiteY9" fmla="*/ 260440 h 260440"/>
              <a:gd name="connsiteX10" fmla="*/ 244938 w 545684"/>
              <a:gd name="connsiteY10" fmla="*/ 192230 h 260440"/>
              <a:gd name="connsiteX11" fmla="*/ 285244 w 545684"/>
              <a:gd name="connsiteY11" fmla="*/ 192230 h 260440"/>
              <a:gd name="connsiteX12" fmla="*/ 310048 w 545684"/>
              <a:gd name="connsiteY12" fmla="*/ 167426 h 260440"/>
              <a:gd name="connsiteX13" fmla="*/ 334852 w 545684"/>
              <a:gd name="connsiteY13" fmla="*/ 192230 h 260440"/>
              <a:gd name="connsiteX14" fmla="*/ 375158 w 545684"/>
              <a:gd name="connsiteY14" fmla="*/ 151923 h 260440"/>
              <a:gd name="connsiteX15" fmla="*/ 74412 w 545684"/>
              <a:gd name="connsiteY15" fmla="*/ 167426 h 260440"/>
              <a:gd name="connsiteX16" fmla="*/ 37206 w 545684"/>
              <a:gd name="connsiteY16" fmla="*/ 130220 h 260440"/>
              <a:gd name="connsiteX17" fmla="*/ 74412 w 545684"/>
              <a:gd name="connsiteY17" fmla="*/ 93014 h 260440"/>
              <a:gd name="connsiteX18" fmla="*/ 111617 w 545684"/>
              <a:gd name="connsiteY18" fmla="*/ 130220 h 260440"/>
              <a:gd name="connsiteX19" fmla="*/ 74412 w 545684"/>
              <a:gd name="connsiteY19" fmla="*/ 167426 h 2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5684" h="260440">
                <a:moveTo>
                  <a:pt x="375158" y="151923"/>
                </a:moveTo>
                <a:lnTo>
                  <a:pt x="415464" y="192230"/>
                </a:lnTo>
                <a:lnTo>
                  <a:pt x="455770" y="151923"/>
                </a:lnTo>
                <a:lnTo>
                  <a:pt x="496077" y="192230"/>
                </a:lnTo>
                <a:lnTo>
                  <a:pt x="545684" y="130220"/>
                </a:lnTo>
                <a:lnTo>
                  <a:pt x="496077" y="68211"/>
                </a:lnTo>
                <a:lnTo>
                  <a:pt x="244938" y="68211"/>
                </a:lnTo>
                <a:cubicBezTo>
                  <a:pt x="222614" y="27284"/>
                  <a:pt x="179828" y="0"/>
                  <a:pt x="130220" y="0"/>
                </a:cubicBezTo>
                <a:cubicBezTo>
                  <a:pt x="58289" y="0"/>
                  <a:pt x="0" y="58289"/>
                  <a:pt x="0" y="130220"/>
                </a:cubicBezTo>
                <a:cubicBezTo>
                  <a:pt x="0" y="202151"/>
                  <a:pt x="58289" y="260440"/>
                  <a:pt x="130220" y="260440"/>
                </a:cubicBezTo>
                <a:cubicBezTo>
                  <a:pt x="179828" y="260440"/>
                  <a:pt x="222614" y="233156"/>
                  <a:pt x="244938" y="192230"/>
                </a:cubicBezTo>
                <a:lnTo>
                  <a:pt x="285244" y="192230"/>
                </a:lnTo>
                <a:lnTo>
                  <a:pt x="310048" y="167426"/>
                </a:lnTo>
                <a:lnTo>
                  <a:pt x="334852" y="192230"/>
                </a:lnTo>
                <a:lnTo>
                  <a:pt x="375158" y="151923"/>
                </a:lnTo>
                <a:close/>
                <a:moveTo>
                  <a:pt x="74412" y="167426"/>
                </a:moveTo>
                <a:cubicBezTo>
                  <a:pt x="53948" y="167426"/>
                  <a:pt x="37206" y="150683"/>
                  <a:pt x="37206" y="130220"/>
                </a:cubicBezTo>
                <a:cubicBezTo>
                  <a:pt x="37206" y="109757"/>
                  <a:pt x="53948" y="93014"/>
                  <a:pt x="74412" y="93014"/>
                </a:cubicBezTo>
                <a:cubicBezTo>
                  <a:pt x="94875" y="93014"/>
                  <a:pt x="111617" y="109757"/>
                  <a:pt x="111617" y="130220"/>
                </a:cubicBezTo>
                <a:cubicBezTo>
                  <a:pt x="111617" y="150683"/>
                  <a:pt x="94875" y="167426"/>
                  <a:pt x="74412" y="167426"/>
                </a:cubicBezTo>
                <a:close/>
              </a:path>
            </a:pathLst>
          </a:custGeom>
          <a:solidFill>
            <a:schemeClr val="bg2">
              <a:lumMod val="50000"/>
            </a:schemeClr>
          </a:solid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nvGrpSpPr>
          <p:cNvPr id="105" name="Graphic 26" descr="Head with gears">
            <a:extLst>
              <a:ext uri="{FF2B5EF4-FFF2-40B4-BE49-F238E27FC236}">
                <a16:creationId xmlns:a16="http://schemas.microsoft.com/office/drawing/2014/main" id="{D654E4C0-85C5-4DB7-80DB-934242EFF29C}"/>
              </a:ext>
            </a:extLst>
          </p:cNvPr>
          <p:cNvGrpSpPr/>
          <p:nvPr/>
        </p:nvGrpSpPr>
        <p:grpSpPr>
          <a:xfrm>
            <a:off x="7397860" y="3147870"/>
            <a:ext cx="530015" cy="530015"/>
            <a:chOff x="9269899" y="3495343"/>
            <a:chExt cx="595292" cy="595292"/>
          </a:xfrm>
          <a:solidFill>
            <a:schemeClr val="bg2">
              <a:lumMod val="50000"/>
            </a:schemeClr>
          </a:solidFill>
        </p:grpSpPr>
        <p:sp>
          <p:nvSpPr>
            <p:cNvPr id="106" name="Freeform: Shape 105">
              <a:extLst>
                <a:ext uri="{FF2B5EF4-FFF2-40B4-BE49-F238E27FC236}">
                  <a16:creationId xmlns:a16="http://schemas.microsoft.com/office/drawing/2014/main" id="{1BC505A2-859C-41DE-83EA-20DEBC9F41A3}"/>
                </a:ext>
              </a:extLst>
            </p:cNvPr>
            <p:cNvSpPr/>
            <p:nvPr/>
          </p:nvSpPr>
          <p:spPr>
            <a:xfrm>
              <a:off x="9535920" y="3617502"/>
              <a:ext cx="49608" cy="49608"/>
            </a:xfrm>
            <a:custGeom>
              <a:avLst/>
              <a:gdLst>
                <a:gd name="connsiteX0" fmla="*/ 26044 w 49607"/>
                <a:gd name="connsiteY0" fmla="*/ 0 h 49607"/>
                <a:gd name="connsiteX1" fmla="*/ 0 w 49607"/>
                <a:gd name="connsiteY1" fmla="*/ 26044 h 49607"/>
                <a:gd name="connsiteX2" fmla="*/ 26044 w 49607"/>
                <a:gd name="connsiteY2" fmla="*/ 52088 h 49607"/>
                <a:gd name="connsiteX3" fmla="*/ 52088 w 49607"/>
                <a:gd name="connsiteY3" fmla="*/ 26044 h 49607"/>
                <a:gd name="connsiteX4" fmla="*/ 26044 w 49607"/>
                <a:gd name="connsiteY4" fmla="*/ 0 h 49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07" h="49607">
                  <a:moveTo>
                    <a:pt x="26044" y="0"/>
                  </a:moveTo>
                  <a:cubicBezTo>
                    <a:pt x="11782" y="0"/>
                    <a:pt x="0" y="11782"/>
                    <a:pt x="0" y="26044"/>
                  </a:cubicBezTo>
                  <a:cubicBezTo>
                    <a:pt x="0" y="40306"/>
                    <a:pt x="11782" y="52088"/>
                    <a:pt x="26044" y="52088"/>
                  </a:cubicBezTo>
                  <a:cubicBezTo>
                    <a:pt x="40306" y="52088"/>
                    <a:pt x="52088" y="40306"/>
                    <a:pt x="52088" y="26044"/>
                  </a:cubicBezTo>
                  <a:cubicBezTo>
                    <a:pt x="52088" y="11782"/>
                    <a:pt x="40306" y="0"/>
                    <a:pt x="26044" y="0"/>
                  </a:cubicBez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7" name="Freeform: Shape 106">
              <a:extLst>
                <a:ext uri="{FF2B5EF4-FFF2-40B4-BE49-F238E27FC236}">
                  <a16:creationId xmlns:a16="http://schemas.microsoft.com/office/drawing/2014/main" id="{C03331AE-C7B8-44BD-B777-935B04188CC8}"/>
                </a:ext>
              </a:extLst>
            </p:cNvPr>
            <p:cNvSpPr/>
            <p:nvPr/>
          </p:nvSpPr>
          <p:spPr>
            <a:xfrm>
              <a:off x="9457788" y="3743381"/>
              <a:ext cx="49608" cy="49608"/>
            </a:xfrm>
            <a:custGeom>
              <a:avLst/>
              <a:gdLst>
                <a:gd name="connsiteX0" fmla="*/ 52088 w 49607"/>
                <a:gd name="connsiteY0" fmla="*/ 26044 h 49607"/>
                <a:gd name="connsiteX1" fmla="*/ 26044 w 49607"/>
                <a:gd name="connsiteY1" fmla="*/ 52088 h 49607"/>
                <a:gd name="connsiteX2" fmla="*/ 0 w 49607"/>
                <a:gd name="connsiteY2" fmla="*/ 26044 h 49607"/>
                <a:gd name="connsiteX3" fmla="*/ 26044 w 49607"/>
                <a:gd name="connsiteY3" fmla="*/ 0 h 49607"/>
                <a:gd name="connsiteX4" fmla="*/ 52088 w 49607"/>
                <a:gd name="connsiteY4" fmla="*/ 26044 h 49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07" h="49607">
                  <a:moveTo>
                    <a:pt x="52088" y="26044"/>
                  </a:moveTo>
                  <a:cubicBezTo>
                    <a:pt x="52088" y="40428"/>
                    <a:pt x="40428" y="52088"/>
                    <a:pt x="26044" y="52088"/>
                  </a:cubicBezTo>
                  <a:cubicBezTo>
                    <a:pt x="11660" y="52088"/>
                    <a:pt x="0" y="40428"/>
                    <a:pt x="0" y="26044"/>
                  </a:cubicBezTo>
                  <a:cubicBezTo>
                    <a:pt x="0" y="11660"/>
                    <a:pt x="11660" y="0"/>
                    <a:pt x="26044" y="0"/>
                  </a:cubicBezTo>
                  <a:cubicBezTo>
                    <a:pt x="40428" y="0"/>
                    <a:pt x="52088" y="11660"/>
                    <a:pt x="52088" y="26044"/>
                  </a:cubicBez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8" name="Freeform: Shape 107">
              <a:extLst>
                <a:ext uri="{FF2B5EF4-FFF2-40B4-BE49-F238E27FC236}">
                  <a16:creationId xmlns:a16="http://schemas.microsoft.com/office/drawing/2014/main" id="{898BF119-1D64-47A8-9618-C40D8A20157B}"/>
                </a:ext>
              </a:extLst>
            </p:cNvPr>
            <p:cNvSpPr/>
            <p:nvPr/>
          </p:nvSpPr>
          <p:spPr>
            <a:xfrm>
              <a:off x="9356588" y="3530068"/>
              <a:ext cx="421665" cy="496077"/>
            </a:xfrm>
            <a:custGeom>
              <a:avLst/>
              <a:gdLst>
                <a:gd name="connsiteX0" fmla="*/ 279168 w 421665"/>
                <a:gd name="connsiteY0" fmla="*/ 122159 h 496076"/>
                <a:gd name="connsiteX1" fmla="*/ 263665 w 421665"/>
                <a:gd name="connsiteY1" fmla="*/ 129600 h 496076"/>
                <a:gd name="connsiteX2" fmla="*/ 257464 w 421665"/>
                <a:gd name="connsiteY2" fmla="*/ 143242 h 496076"/>
                <a:gd name="connsiteX3" fmla="*/ 263045 w 421665"/>
                <a:gd name="connsiteY3" fmla="*/ 159365 h 496076"/>
                <a:gd name="connsiteX4" fmla="*/ 250643 w 421665"/>
                <a:gd name="connsiteY4" fmla="*/ 171767 h 496076"/>
                <a:gd name="connsiteX5" fmla="*/ 234521 w 421665"/>
                <a:gd name="connsiteY5" fmla="*/ 166186 h 496076"/>
                <a:gd name="connsiteX6" fmla="*/ 220879 w 421665"/>
                <a:gd name="connsiteY6" fmla="*/ 171767 h 496076"/>
                <a:gd name="connsiteX7" fmla="*/ 213437 w 421665"/>
                <a:gd name="connsiteY7" fmla="*/ 186649 h 496076"/>
                <a:gd name="connsiteX8" fmla="*/ 196075 w 421665"/>
                <a:gd name="connsiteY8" fmla="*/ 186649 h 496076"/>
                <a:gd name="connsiteX9" fmla="*/ 188634 w 421665"/>
                <a:gd name="connsiteY9" fmla="*/ 171146 h 496076"/>
                <a:gd name="connsiteX10" fmla="*/ 174992 w 421665"/>
                <a:gd name="connsiteY10" fmla="*/ 165566 h 496076"/>
                <a:gd name="connsiteX11" fmla="*/ 158869 w 421665"/>
                <a:gd name="connsiteY11" fmla="*/ 171146 h 496076"/>
                <a:gd name="connsiteX12" fmla="*/ 146467 w 421665"/>
                <a:gd name="connsiteY12" fmla="*/ 158745 h 496076"/>
                <a:gd name="connsiteX13" fmla="*/ 152048 w 421665"/>
                <a:gd name="connsiteY13" fmla="*/ 142622 h 496076"/>
                <a:gd name="connsiteX14" fmla="*/ 146467 w 421665"/>
                <a:gd name="connsiteY14" fmla="*/ 128980 h 496076"/>
                <a:gd name="connsiteX15" fmla="*/ 130965 w 421665"/>
                <a:gd name="connsiteY15" fmla="*/ 121539 h 496076"/>
                <a:gd name="connsiteX16" fmla="*/ 130965 w 421665"/>
                <a:gd name="connsiteY16" fmla="*/ 104176 h 496076"/>
                <a:gd name="connsiteX17" fmla="*/ 146467 w 421665"/>
                <a:gd name="connsiteY17" fmla="*/ 96735 h 496076"/>
                <a:gd name="connsiteX18" fmla="*/ 152048 w 421665"/>
                <a:gd name="connsiteY18" fmla="*/ 83093 h 496076"/>
                <a:gd name="connsiteX19" fmla="*/ 147087 w 421665"/>
                <a:gd name="connsiteY19" fmla="*/ 66970 h 496076"/>
                <a:gd name="connsiteX20" fmla="*/ 159489 w 421665"/>
                <a:gd name="connsiteY20" fmla="*/ 54568 h 496076"/>
                <a:gd name="connsiteX21" fmla="*/ 175612 w 421665"/>
                <a:gd name="connsiteY21" fmla="*/ 60149 h 496076"/>
                <a:gd name="connsiteX22" fmla="*/ 189254 w 421665"/>
                <a:gd name="connsiteY22" fmla="*/ 54568 h 496076"/>
                <a:gd name="connsiteX23" fmla="*/ 196695 w 421665"/>
                <a:gd name="connsiteY23" fmla="*/ 39066 h 496076"/>
                <a:gd name="connsiteX24" fmla="*/ 214058 w 421665"/>
                <a:gd name="connsiteY24" fmla="*/ 39066 h 496076"/>
                <a:gd name="connsiteX25" fmla="*/ 221499 w 421665"/>
                <a:gd name="connsiteY25" fmla="*/ 53948 h 496076"/>
                <a:gd name="connsiteX26" fmla="*/ 235141 w 421665"/>
                <a:gd name="connsiteY26" fmla="*/ 59529 h 496076"/>
                <a:gd name="connsiteX27" fmla="*/ 251263 w 421665"/>
                <a:gd name="connsiteY27" fmla="*/ 53948 h 496076"/>
                <a:gd name="connsiteX28" fmla="*/ 263665 w 421665"/>
                <a:gd name="connsiteY28" fmla="*/ 66350 h 496076"/>
                <a:gd name="connsiteX29" fmla="*/ 258084 w 421665"/>
                <a:gd name="connsiteY29" fmla="*/ 82473 h 496076"/>
                <a:gd name="connsiteX30" fmla="*/ 263665 w 421665"/>
                <a:gd name="connsiteY30" fmla="*/ 96115 h 496076"/>
                <a:gd name="connsiteX31" fmla="*/ 279168 w 421665"/>
                <a:gd name="connsiteY31" fmla="*/ 103556 h 496076"/>
                <a:gd name="connsiteX32" fmla="*/ 279168 w 421665"/>
                <a:gd name="connsiteY32" fmla="*/ 122159 h 496076"/>
                <a:gd name="connsiteX33" fmla="*/ 201036 w 421665"/>
                <a:gd name="connsiteY33" fmla="*/ 248038 h 496076"/>
                <a:gd name="connsiteX34" fmla="*/ 185533 w 421665"/>
                <a:gd name="connsiteY34" fmla="*/ 255479 h 496076"/>
                <a:gd name="connsiteX35" fmla="*/ 179952 w 421665"/>
                <a:gd name="connsiteY35" fmla="*/ 269122 h 496076"/>
                <a:gd name="connsiteX36" fmla="*/ 184913 w 421665"/>
                <a:gd name="connsiteY36" fmla="*/ 285244 h 496076"/>
                <a:gd name="connsiteX37" fmla="*/ 172511 w 421665"/>
                <a:gd name="connsiteY37" fmla="*/ 297646 h 496076"/>
                <a:gd name="connsiteX38" fmla="*/ 156389 w 421665"/>
                <a:gd name="connsiteY38" fmla="*/ 292065 h 496076"/>
                <a:gd name="connsiteX39" fmla="*/ 142747 w 421665"/>
                <a:gd name="connsiteY39" fmla="*/ 297646 h 496076"/>
                <a:gd name="connsiteX40" fmla="*/ 135926 w 421665"/>
                <a:gd name="connsiteY40" fmla="*/ 312528 h 496076"/>
                <a:gd name="connsiteX41" fmla="*/ 118563 w 421665"/>
                <a:gd name="connsiteY41" fmla="*/ 312528 h 496076"/>
                <a:gd name="connsiteX42" fmla="*/ 111122 w 421665"/>
                <a:gd name="connsiteY42" fmla="*/ 297026 h 496076"/>
                <a:gd name="connsiteX43" fmla="*/ 97480 w 421665"/>
                <a:gd name="connsiteY43" fmla="*/ 291445 h 496076"/>
                <a:gd name="connsiteX44" fmla="*/ 81357 w 421665"/>
                <a:gd name="connsiteY44" fmla="*/ 296406 h 496076"/>
                <a:gd name="connsiteX45" fmla="*/ 68955 w 421665"/>
                <a:gd name="connsiteY45" fmla="*/ 284004 h 496076"/>
                <a:gd name="connsiteX46" fmla="*/ 74536 w 421665"/>
                <a:gd name="connsiteY46" fmla="*/ 267881 h 496076"/>
                <a:gd name="connsiteX47" fmla="*/ 68955 w 421665"/>
                <a:gd name="connsiteY47" fmla="*/ 254239 h 496076"/>
                <a:gd name="connsiteX48" fmla="*/ 53453 w 421665"/>
                <a:gd name="connsiteY48" fmla="*/ 246798 h 496076"/>
                <a:gd name="connsiteX49" fmla="*/ 53453 w 421665"/>
                <a:gd name="connsiteY49" fmla="*/ 229435 h 496076"/>
                <a:gd name="connsiteX50" fmla="*/ 68955 w 421665"/>
                <a:gd name="connsiteY50" fmla="*/ 221994 h 496076"/>
                <a:gd name="connsiteX51" fmla="*/ 74536 w 421665"/>
                <a:gd name="connsiteY51" fmla="*/ 208352 h 496076"/>
                <a:gd name="connsiteX52" fmla="*/ 68955 w 421665"/>
                <a:gd name="connsiteY52" fmla="*/ 192230 h 496076"/>
                <a:gd name="connsiteX53" fmla="*/ 81357 w 421665"/>
                <a:gd name="connsiteY53" fmla="*/ 179828 h 496076"/>
                <a:gd name="connsiteX54" fmla="*/ 97480 w 421665"/>
                <a:gd name="connsiteY54" fmla="*/ 185409 h 496076"/>
                <a:gd name="connsiteX55" fmla="*/ 111122 w 421665"/>
                <a:gd name="connsiteY55" fmla="*/ 179828 h 496076"/>
                <a:gd name="connsiteX56" fmla="*/ 118563 w 421665"/>
                <a:gd name="connsiteY56" fmla="*/ 164325 h 496076"/>
                <a:gd name="connsiteX57" fmla="*/ 136546 w 421665"/>
                <a:gd name="connsiteY57" fmla="*/ 164325 h 496076"/>
                <a:gd name="connsiteX58" fmla="*/ 143987 w 421665"/>
                <a:gd name="connsiteY58" fmla="*/ 179828 h 496076"/>
                <a:gd name="connsiteX59" fmla="*/ 157629 w 421665"/>
                <a:gd name="connsiteY59" fmla="*/ 185409 h 496076"/>
                <a:gd name="connsiteX60" fmla="*/ 173751 w 421665"/>
                <a:gd name="connsiteY60" fmla="*/ 179828 h 496076"/>
                <a:gd name="connsiteX61" fmla="*/ 186153 w 421665"/>
                <a:gd name="connsiteY61" fmla="*/ 192230 h 496076"/>
                <a:gd name="connsiteX62" fmla="*/ 180572 w 421665"/>
                <a:gd name="connsiteY62" fmla="*/ 208352 h 496076"/>
                <a:gd name="connsiteX63" fmla="*/ 186153 w 421665"/>
                <a:gd name="connsiteY63" fmla="*/ 221994 h 496076"/>
                <a:gd name="connsiteX64" fmla="*/ 201656 w 421665"/>
                <a:gd name="connsiteY64" fmla="*/ 229435 h 496076"/>
                <a:gd name="connsiteX65" fmla="*/ 201036 w 421665"/>
                <a:gd name="connsiteY65" fmla="*/ 248038 h 496076"/>
                <a:gd name="connsiteX66" fmla="*/ 201036 w 421665"/>
                <a:gd name="connsiteY66" fmla="*/ 248038 h 496076"/>
                <a:gd name="connsiteX67" fmla="*/ 415589 w 421665"/>
                <a:gd name="connsiteY67" fmla="*/ 270982 h 496076"/>
                <a:gd name="connsiteX68" fmla="*/ 372802 w 421665"/>
                <a:gd name="connsiteY68" fmla="*/ 196570 h 496076"/>
                <a:gd name="connsiteX69" fmla="*/ 372802 w 421665"/>
                <a:gd name="connsiteY69" fmla="*/ 193470 h 496076"/>
                <a:gd name="connsiteX70" fmla="*/ 281648 w 421665"/>
                <a:gd name="connsiteY70" fmla="*/ 26044 h 496076"/>
                <a:gd name="connsiteX71" fmla="*/ 91279 w 421665"/>
                <a:gd name="connsiteY71" fmla="*/ 26044 h 496076"/>
                <a:gd name="connsiteX72" fmla="*/ 125 w 421665"/>
                <a:gd name="connsiteY72" fmla="*/ 193470 h 496076"/>
                <a:gd name="connsiteX73" fmla="*/ 73296 w 421665"/>
                <a:gd name="connsiteY73" fmla="*/ 343533 h 496076"/>
                <a:gd name="connsiteX74" fmla="*/ 73296 w 421665"/>
                <a:gd name="connsiteY74" fmla="*/ 500417 h 496076"/>
                <a:gd name="connsiteX75" fmla="*/ 269246 w 421665"/>
                <a:gd name="connsiteY75" fmla="*/ 500417 h 496076"/>
                <a:gd name="connsiteX76" fmla="*/ 269246 w 421665"/>
                <a:gd name="connsiteY76" fmla="*/ 426006 h 496076"/>
                <a:gd name="connsiteX77" fmla="*/ 299631 w 421665"/>
                <a:gd name="connsiteY77" fmla="*/ 426006 h 496076"/>
                <a:gd name="connsiteX78" fmla="*/ 351719 w 421665"/>
                <a:gd name="connsiteY78" fmla="*/ 404303 h 496076"/>
                <a:gd name="connsiteX79" fmla="*/ 372802 w 421665"/>
                <a:gd name="connsiteY79" fmla="*/ 351594 h 496076"/>
                <a:gd name="connsiteX80" fmla="*/ 372802 w 421665"/>
                <a:gd name="connsiteY80" fmla="*/ 314389 h 496076"/>
                <a:gd name="connsiteX81" fmla="*/ 400086 w 421665"/>
                <a:gd name="connsiteY81" fmla="*/ 314389 h 496076"/>
                <a:gd name="connsiteX82" fmla="*/ 415589 w 421665"/>
                <a:gd name="connsiteY82" fmla="*/ 270982 h 49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21665" h="496076">
                  <a:moveTo>
                    <a:pt x="279168" y="122159"/>
                  </a:moveTo>
                  <a:lnTo>
                    <a:pt x="263665" y="129600"/>
                  </a:lnTo>
                  <a:cubicBezTo>
                    <a:pt x="262425" y="134561"/>
                    <a:pt x="259945" y="138901"/>
                    <a:pt x="257464" y="143242"/>
                  </a:cubicBezTo>
                  <a:lnTo>
                    <a:pt x="263045" y="159365"/>
                  </a:lnTo>
                  <a:lnTo>
                    <a:pt x="250643" y="171767"/>
                  </a:lnTo>
                  <a:lnTo>
                    <a:pt x="234521" y="166186"/>
                  </a:lnTo>
                  <a:cubicBezTo>
                    <a:pt x="230180" y="168666"/>
                    <a:pt x="225839" y="170526"/>
                    <a:pt x="220879" y="171767"/>
                  </a:cubicBezTo>
                  <a:lnTo>
                    <a:pt x="213437" y="186649"/>
                  </a:lnTo>
                  <a:lnTo>
                    <a:pt x="196075" y="186649"/>
                  </a:lnTo>
                  <a:lnTo>
                    <a:pt x="188634" y="171146"/>
                  </a:lnTo>
                  <a:cubicBezTo>
                    <a:pt x="183673" y="169906"/>
                    <a:pt x="179332" y="168046"/>
                    <a:pt x="174992" y="165566"/>
                  </a:cubicBezTo>
                  <a:lnTo>
                    <a:pt x="158869" y="171146"/>
                  </a:lnTo>
                  <a:lnTo>
                    <a:pt x="146467" y="158745"/>
                  </a:lnTo>
                  <a:lnTo>
                    <a:pt x="152048" y="142622"/>
                  </a:lnTo>
                  <a:cubicBezTo>
                    <a:pt x="149568" y="138281"/>
                    <a:pt x="147707" y="133941"/>
                    <a:pt x="146467" y="128980"/>
                  </a:cubicBezTo>
                  <a:lnTo>
                    <a:pt x="130965" y="121539"/>
                  </a:lnTo>
                  <a:lnTo>
                    <a:pt x="130965" y="104176"/>
                  </a:lnTo>
                  <a:lnTo>
                    <a:pt x="146467" y="96735"/>
                  </a:lnTo>
                  <a:cubicBezTo>
                    <a:pt x="147707" y="91774"/>
                    <a:pt x="149568" y="87434"/>
                    <a:pt x="152048" y="83093"/>
                  </a:cubicBezTo>
                  <a:lnTo>
                    <a:pt x="147087" y="66970"/>
                  </a:lnTo>
                  <a:lnTo>
                    <a:pt x="159489" y="54568"/>
                  </a:lnTo>
                  <a:lnTo>
                    <a:pt x="175612" y="60149"/>
                  </a:lnTo>
                  <a:cubicBezTo>
                    <a:pt x="179952" y="57669"/>
                    <a:pt x="184293" y="55809"/>
                    <a:pt x="189254" y="54568"/>
                  </a:cubicBezTo>
                  <a:lnTo>
                    <a:pt x="196695" y="39066"/>
                  </a:lnTo>
                  <a:lnTo>
                    <a:pt x="214058" y="39066"/>
                  </a:lnTo>
                  <a:lnTo>
                    <a:pt x="221499" y="53948"/>
                  </a:lnTo>
                  <a:cubicBezTo>
                    <a:pt x="226459" y="55189"/>
                    <a:pt x="230800" y="57049"/>
                    <a:pt x="235141" y="59529"/>
                  </a:cubicBezTo>
                  <a:lnTo>
                    <a:pt x="251263" y="53948"/>
                  </a:lnTo>
                  <a:lnTo>
                    <a:pt x="263665" y="66350"/>
                  </a:lnTo>
                  <a:lnTo>
                    <a:pt x="258084" y="82473"/>
                  </a:lnTo>
                  <a:cubicBezTo>
                    <a:pt x="260565" y="86813"/>
                    <a:pt x="262425" y="91154"/>
                    <a:pt x="263665" y="96115"/>
                  </a:cubicBezTo>
                  <a:lnTo>
                    <a:pt x="279168" y="103556"/>
                  </a:lnTo>
                  <a:lnTo>
                    <a:pt x="279168" y="122159"/>
                  </a:lnTo>
                  <a:close/>
                  <a:moveTo>
                    <a:pt x="201036" y="248038"/>
                  </a:moveTo>
                  <a:lnTo>
                    <a:pt x="185533" y="255479"/>
                  </a:lnTo>
                  <a:cubicBezTo>
                    <a:pt x="184293" y="260440"/>
                    <a:pt x="182433" y="264781"/>
                    <a:pt x="179952" y="269122"/>
                  </a:cubicBezTo>
                  <a:lnTo>
                    <a:pt x="184913" y="285244"/>
                  </a:lnTo>
                  <a:lnTo>
                    <a:pt x="172511" y="297646"/>
                  </a:lnTo>
                  <a:lnTo>
                    <a:pt x="156389" y="292065"/>
                  </a:lnTo>
                  <a:cubicBezTo>
                    <a:pt x="152048" y="294546"/>
                    <a:pt x="147707" y="296406"/>
                    <a:pt x="142747" y="297646"/>
                  </a:cubicBezTo>
                  <a:lnTo>
                    <a:pt x="135926" y="312528"/>
                  </a:lnTo>
                  <a:lnTo>
                    <a:pt x="118563" y="312528"/>
                  </a:lnTo>
                  <a:lnTo>
                    <a:pt x="111122" y="297026"/>
                  </a:lnTo>
                  <a:cubicBezTo>
                    <a:pt x="106161" y="295786"/>
                    <a:pt x="101820" y="293925"/>
                    <a:pt x="97480" y="291445"/>
                  </a:cubicBezTo>
                  <a:lnTo>
                    <a:pt x="81357" y="296406"/>
                  </a:lnTo>
                  <a:lnTo>
                    <a:pt x="68955" y="284004"/>
                  </a:lnTo>
                  <a:lnTo>
                    <a:pt x="74536" y="267881"/>
                  </a:lnTo>
                  <a:cubicBezTo>
                    <a:pt x="72056" y="263541"/>
                    <a:pt x="70195" y="259200"/>
                    <a:pt x="68955" y="254239"/>
                  </a:cubicBezTo>
                  <a:lnTo>
                    <a:pt x="53453" y="246798"/>
                  </a:lnTo>
                  <a:lnTo>
                    <a:pt x="53453" y="229435"/>
                  </a:lnTo>
                  <a:lnTo>
                    <a:pt x="68955" y="221994"/>
                  </a:lnTo>
                  <a:cubicBezTo>
                    <a:pt x="70195" y="217034"/>
                    <a:pt x="72056" y="212693"/>
                    <a:pt x="74536" y="208352"/>
                  </a:cubicBezTo>
                  <a:lnTo>
                    <a:pt x="68955" y="192230"/>
                  </a:lnTo>
                  <a:lnTo>
                    <a:pt x="81357" y="179828"/>
                  </a:lnTo>
                  <a:lnTo>
                    <a:pt x="97480" y="185409"/>
                  </a:lnTo>
                  <a:cubicBezTo>
                    <a:pt x="101820" y="182928"/>
                    <a:pt x="106161" y="181068"/>
                    <a:pt x="111122" y="179828"/>
                  </a:cubicBezTo>
                  <a:lnTo>
                    <a:pt x="118563" y="164325"/>
                  </a:lnTo>
                  <a:lnTo>
                    <a:pt x="136546" y="164325"/>
                  </a:lnTo>
                  <a:lnTo>
                    <a:pt x="143987" y="179828"/>
                  </a:lnTo>
                  <a:cubicBezTo>
                    <a:pt x="148948" y="181068"/>
                    <a:pt x="153288" y="182928"/>
                    <a:pt x="157629" y="185409"/>
                  </a:cubicBezTo>
                  <a:lnTo>
                    <a:pt x="173751" y="179828"/>
                  </a:lnTo>
                  <a:lnTo>
                    <a:pt x="186153" y="192230"/>
                  </a:lnTo>
                  <a:lnTo>
                    <a:pt x="180572" y="208352"/>
                  </a:lnTo>
                  <a:cubicBezTo>
                    <a:pt x="183053" y="212693"/>
                    <a:pt x="184913" y="217034"/>
                    <a:pt x="186153" y="221994"/>
                  </a:cubicBezTo>
                  <a:lnTo>
                    <a:pt x="201656" y="229435"/>
                  </a:lnTo>
                  <a:lnTo>
                    <a:pt x="201036" y="248038"/>
                  </a:lnTo>
                  <a:lnTo>
                    <a:pt x="201036" y="248038"/>
                  </a:lnTo>
                  <a:close/>
                  <a:moveTo>
                    <a:pt x="415589" y="270982"/>
                  </a:moveTo>
                  <a:lnTo>
                    <a:pt x="372802" y="196570"/>
                  </a:lnTo>
                  <a:lnTo>
                    <a:pt x="372802" y="193470"/>
                  </a:lnTo>
                  <a:cubicBezTo>
                    <a:pt x="375283" y="125259"/>
                    <a:pt x="340557" y="61389"/>
                    <a:pt x="281648" y="26044"/>
                  </a:cubicBezTo>
                  <a:cubicBezTo>
                    <a:pt x="222739" y="-8681"/>
                    <a:pt x="150188" y="-8681"/>
                    <a:pt x="91279" y="26044"/>
                  </a:cubicBezTo>
                  <a:cubicBezTo>
                    <a:pt x="32369" y="60769"/>
                    <a:pt x="-2356" y="125259"/>
                    <a:pt x="125" y="193470"/>
                  </a:cubicBezTo>
                  <a:cubicBezTo>
                    <a:pt x="125" y="252379"/>
                    <a:pt x="26789" y="307568"/>
                    <a:pt x="73296" y="343533"/>
                  </a:cubicBezTo>
                  <a:lnTo>
                    <a:pt x="73296" y="500417"/>
                  </a:lnTo>
                  <a:lnTo>
                    <a:pt x="269246" y="500417"/>
                  </a:lnTo>
                  <a:lnTo>
                    <a:pt x="269246" y="426006"/>
                  </a:lnTo>
                  <a:lnTo>
                    <a:pt x="299631" y="426006"/>
                  </a:lnTo>
                  <a:cubicBezTo>
                    <a:pt x="319474" y="426006"/>
                    <a:pt x="338077" y="417945"/>
                    <a:pt x="351719" y="404303"/>
                  </a:cubicBezTo>
                  <a:cubicBezTo>
                    <a:pt x="365361" y="390040"/>
                    <a:pt x="372802" y="371437"/>
                    <a:pt x="372802" y="351594"/>
                  </a:cubicBezTo>
                  <a:lnTo>
                    <a:pt x="372802" y="314389"/>
                  </a:lnTo>
                  <a:lnTo>
                    <a:pt x="400086" y="314389"/>
                  </a:lnTo>
                  <a:cubicBezTo>
                    <a:pt x="416209" y="312528"/>
                    <a:pt x="430471" y="293925"/>
                    <a:pt x="415589" y="270982"/>
                  </a:cubicBezTo>
                  <a:close/>
                </a:path>
              </a:pathLst>
            </a:custGeom>
            <a:grpFill/>
            <a:ln w="615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grpSp>
        <p:nvGrpSpPr>
          <p:cNvPr id="58" name="Group 57">
            <a:extLst>
              <a:ext uri="{FF2B5EF4-FFF2-40B4-BE49-F238E27FC236}">
                <a16:creationId xmlns:a16="http://schemas.microsoft.com/office/drawing/2014/main" id="{444C20F5-00F7-4401-8E55-059CE08D0ADF}"/>
              </a:ext>
            </a:extLst>
          </p:cNvPr>
          <p:cNvGrpSpPr/>
          <p:nvPr/>
        </p:nvGrpSpPr>
        <p:grpSpPr>
          <a:xfrm>
            <a:off x="5937872" y="4838375"/>
            <a:ext cx="3206128" cy="1188526"/>
            <a:chOff x="8468752" y="4001571"/>
            <a:chExt cx="4274837" cy="1584699"/>
          </a:xfrm>
        </p:grpSpPr>
        <p:sp>
          <p:nvSpPr>
            <p:cNvPr id="59" name="TextBox 58">
              <a:extLst>
                <a:ext uri="{FF2B5EF4-FFF2-40B4-BE49-F238E27FC236}">
                  <a16:creationId xmlns:a16="http://schemas.microsoft.com/office/drawing/2014/main" id="{5D72E0AE-F5A3-4E21-A53D-16D5C936F9E7}"/>
                </a:ext>
              </a:extLst>
            </p:cNvPr>
            <p:cNvSpPr txBox="1"/>
            <p:nvPr/>
          </p:nvSpPr>
          <p:spPr>
            <a:xfrm>
              <a:off x="8921977" y="4001571"/>
              <a:ext cx="2937088" cy="533480"/>
            </a:xfrm>
            <a:prstGeom prst="rect">
              <a:avLst/>
            </a:prstGeom>
            <a:noFill/>
          </p:spPr>
          <p:txBody>
            <a:bodyPr wrap="square" lIns="0" rIns="0" rtlCol="0" anchor="b">
              <a:spAutoFit/>
            </a:bodyPr>
            <a:lstStyle/>
            <a:p>
              <a:r>
                <a:rPr lang="tr-TR" sz="2000" b="1" noProof="1">
                  <a:solidFill>
                    <a:srgbClr val="EC0A40"/>
                  </a:solidFill>
                </a:rPr>
                <a:t>VERBİS</a:t>
              </a:r>
              <a:r>
                <a:rPr lang="tr-TR" sz="2000" b="1" noProof="1"/>
                <a:t> </a:t>
              </a:r>
              <a:r>
                <a:rPr lang="tr-TR" sz="2000" b="1" noProof="1">
                  <a:solidFill>
                    <a:srgbClr val="EC0A40"/>
                  </a:solidFill>
                </a:rPr>
                <a:t>Bildirimi</a:t>
              </a:r>
              <a:endParaRPr lang="en-US" sz="2000" b="1" noProof="1">
                <a:solidFill>
                  <a:srgbClr val="EC0A40"/>
                </a:solidFill>
              </a:endParaRPr>
            </a:p>
          </p:txBody>
        </p:sp>
        <p:sp>
          <p:nvSpPr>
            <p:cNvPr id="60" name="TextBox 59">
              <a:extLst>
                <a:ext uri="{FF2B5EF4-FFF2-40B4-BE49-F238E27FC236}">
                  <a16:creationId xmlns:a16="http://schemas.microsoft.com/office/drawing/2014/main" id="{1EB5F257-F48E-46D9-AC93-A8BB66836CDD}"/>
                </a:ext>
              </a:extLst>
            </p:cNvPr>
            <p:cNvSpPr txBox="1"/>
            <p:nvPr/>
          </p:nvSpPr>
          <p:spPr>
            <a:xfrm>
              <a:off x="8468752" y="4601386"/>
              <a:ext cx="4274837" cy="984884"/>
            </a:xfrm>
            <a:prstGeom prst="rect">
              <a:avLst/>
            </a:prstGeom>
            <a:noFill/>
          </p:spPr>
          <p:txBody>
            <a:bodyPr wrap="square" lIns="0" rIns="0" rtlCol="0" anchor="t">
              <a:spAutoFit/>
            </a:bodyPr>
            <a:lstStyle/>
            <a:p>
              <a:r>
                <a:rPr lang="tr-TR" noProof="1">
                  <a:solidFill>
                    <a:schemeClr val="tx1"/>
                  </a:solidFill>
                </a:rPr>
                <a:t>İdari ve Teknik gerekli tedbirler alınır.  Alınan tüm aksiyonlar sonucunda VERBİS bildirimi yapılır.</a:t>
              </a:r>
              <a:endParaRPr lang="en-US" noProof="1">
                <a:solidFill>
                  <a:schemeClr val="tx1"/>
                </a:solidFill>
              </a:endParaRPr>
            </a:p>
          </p:txBody>
        </p:sp>
      </p:grpSp>
      <p:sp>
        <p:nvSpPr>
          <p:cNvPr id="63" name="TextBox 62">
            <a:extLst>
              <a:ext uri="{FF2B5EF4-FFF2-40B4-BE49-F238E27FC236}">
                <a16:creationId xmlns:a16="http://schemas.microsoft.com/office/drawing/2014/main" id="{CDE6BC16-5825-4402-8FFB-98B2187C0452}"/>
              </a:ext>
            </a:extLst>
          </p:cNvPr>
          <p:cNvSpPr txBox="1"/>
          <p:nvPr/>
        </p:nvSpPr>
        <p:spPr>
          <a:xfrm>
            <a:off x="388565" y="2263775"/>
            <a:ext cx="2371309" cy="738664"/>
          </a:xfrm>
          <a:prstGeom prst="rect">
            <a:avLst/>
          </a:prstGeom>
          <a:noFill/>
        </p:spPr>
        <p:txBody>
          <a:bodyPr wrap="square" lIns="0" rIns="0" rtlCol="0" anchor="t">
            <a:spAutoFit/>
          </a:bodyPr>
          <a:lstStyle/>
          <a:p>
            <a:r>
              <a:rPr lang="tr-TR" noProof="1">
                <a:solidFill>
                  <a:schemeClr val="tx1"/>
                </a:solidFill>
              </a:rPr>
              <a:t>Mevcut durum analiz edilerek kuruma özgü çözüm planı oluşturulur.</a:t>
            </a:r>
            <a:endParaRPr lang="en-US" noProof="1">
              <a:solidFill>
                <a:schemeClr val="tx1"/>
              </a:solidFill>
            </a:endParaRPr>
          </a:p>
        </p:txBody>
      </p:sp>
      <p:sp>
        <p:nvSpPr>
          <p:cNvPr id="64" name="TextBox 63">
            <a:extLst>
              <a:ext uri="{FF2B5EF4-FFF2-40B4-BE49-F238E27FC236}">
                <a16:creationId xmlns:a16="http://schemas.microsoft.com/office/drawing/2014/main" id="{8E987E3E-767B-4340-83A8-35AE67347D22}"/>
              </a:ext>
            </a:extLst>
          </p:cNvPr>
          <p:cNvSpPr txBox="1"/>
          <p:nvPr/>
        </p:nvSpPr>
        <p:spPr>
          <a:xfrm>
            <a:off x="918439" y="1089374"/>
            <a:ext cx="1277297" cy="307777"/>
          </a:xfrm>
          <a:prstGeom prst="rect">
            <a:avLst/>
          </a:prstGeom>
          <a:noFill/>
        </p:spPr>
        <p:txBody>
          <a:bodyPr wrap="square" lIns="0" rIns="0" rtlCol="0" anchor="b">
            <a:spAutoFit/>
          </a:bodyPr>
          <a:lstStyle/>
          <a:p>
            <a:pPr algn="ctr"/>
            <a:r>
              <a:rPr lang="tr-TR" b="1" noProof="1">
                <a:solidFill>
                  <a:srgbClr val="EC0A40"/>
                </a:solidFill>
              </a:rPr>
              <a:t>Analiz</a:t>
            </a:r>
            <a:endParaRPr lang="en-US" b="1" noProof="1">
              <a:solidFill>
                <a:srgbClr val="EC0A40"/>
              </a:solidFill>
            </a:endParaRPr>
          </a:p>
        </p:txBody>
      </p:sp>
      <p:sp>
        <p:nvSpPr>
          <p:cNvPr id="65" name="TextBox 64">
            <a:extLst>
              <a:ext uri="{FF2B5EF4-FFF2-40B4-BE49-F238E27FC236}">
                <a16:creationId xmlns:a16="http://schemas.microsoft.com/office/drawing/2014/main" id="{1AE4FB73-1E4A-423E-9509-CBA7E42E8D50}"/>
              </a:ext>
            </a:extLst>
          </p:cNvPr>
          <p:cNvSpPr txBox="1"/>
          <p:nvPr/>
        </p:nvSpPr>
        <p:spPr>
          <a:xfrm>
            <a:off x="4946201" y="1089374"/>
            <a:ext cx="1277297" cy="307777"/>
          </a:xfrm>
          <a:prstGeom prst="rect">
            <a:avLst/>
          </a:prstGeom>
          <a:noFill/>
        </p:spPr>
        <p:txBody>
          <a:bodyPr wrap="square" lIns="0" rIns="0" rtlCol="0" anchor="b">
            <a:spAutoFit/>
          </a:bodyPr>
          <a:lstStyle/>
          <a:p>
            <a:pPr algn="ctr"/>
            <a:r>
              <a:rPr lang="tr-TR" b="1" noProof="1">
                <a:solidFill>
                  <a:srgbClr val="EC0A40"/>
                </a:solidFill>
              </a:rPr>
              <a:t>Eğitim</a:t>
            </a:r>
            <a:endParaRPr lang="en-US" b="1" noProof="1">
              <a:solidFill>
                <a:srgbClr val="EC0A40"/>
              </a:solidFill>
            </a:endParaRPr>
          </a:p>
        </p:txBody>
      </p:sp>
      <p:sp>
        <p:nvSpPr>
          <p:cNvPr id="66" name="TextBox 65">
            <a:extLst>
              <a:ext uri="{FF2B5EF4-FFF2-40B4-BE49-F238E27FC236}">
                <a16:creationId xmlns:a16="http://schemas.microsoft.com/office/drawing/2014/main" id="{2EDE7BE6-9148-458E-8FD6-17C2B470ECAC}"/>
              </a:ext>
            </a:extLst>
          </p:cNvPr>
          <p:cNvSpPr txBox="1"/>
          <p:nvPr/>
        </p:nvSpPr>
        <p:spPr>
          <a:xfrm>
            <a:off x="8085327" y="3227987"/>
            <a:ext cx="960951" cy="523220"/>
          </a:xfrm>
          <a:prstGeom prst="rect">
            <a:avLst/>
          </a:prstGeom>
          <a:noFill/>
        </p:spPr>
        <p:txBody>
          <a:bodyPr wrap="square" lIns="0" rIns="0" rtlCol="0" anchor="b">
            <a:spAutoFit/>
          </a:bodyPr>
          <a:lstStyle/>
          <a:p>
            <a:r>
              <a:rPr lang="tr-TR" b="1" noProof="1">
                <a:solidFill>
                  <a:srgbClr val="EC0A40"/>
                </a:solidFill>
              </a:rPr>
              <a:t>Veri</a:t>
            </a:r>
            <a:r>
              <a:rPr lang="tr-TR" b="1" noProof="1"/>
              <a:t> </a:t>
            </a:r>
            <a:r>
              <a:rPr lang="tr-TR" b="1" noProof="1">
                <a:solidFill>
                  <a:srgbClr val="EC0A40"/>
                </a:solidFill>
              </a:rPr>
              <a:t>Envanteri</a:t>
            </a:r>
            <a:endParaRPr lang="en-US" b="1" noProof="1">
              <a:solidFill>
                <a:srgbClr val="EC0A40"/>
              </a:solidFill>
            </a:endParaRPr>
          </a:p>
        </p:txBody>
      </p:sp>
      <p:sp>
        <p:nvSpPr>
          <p:cNvPr id="67" name="TextBox 66">
            <a:extLst>
              <a:ext uri="{FF2B5EF4-FFF2-40B4-BE49-F238E27FC236}">
                <a16:creationId xmlns:a16="http://schemas.microsoft.com/office/drawing/2014/main" id="{8C9BEEF7-BC98-46A2-B45C-0458FD4E905D}"/>
              </a:ext>
            </a:extLst>
          </p:cNvPr>
          <p:cNvSpPr txBox="1"/>
          <p:nvPr/>
        </p:nvSpPr>
        <p:spPr>
          <a:xfrm>
            <a:off x="2801825" y="2755071"/>
            <a:ext cx="1483828" cy="307777"/>
          </a:xfrm>
          <a:prstGeom prst="rect">
            <a:avLst/>
          </a:prstGeom>
          <a:noFill/>
        </p:spPr>
        <p:txBody>
          <a:bodyPr wrap="square" lIns="0" rIns="0" rtlCol="0" anchor="b">
            <a:spAutoFit/>
          </a:bodyPr>
          <a:lstStyle/>
          <a:p>
            <a:pPr algn="r"/>
            <a:r>
              <a:rPr lang="tr-TR" b="1" noProof="1">
                <a:solidFill>
                  <a:srgbClr val="EC0A40"/>
                </a:solidFill>
              </a:rPr>
              <a:t>Dokümantasyon</a:t>
            </a:r>
            <a:endParaRPr lang="en-US" b="1" noProof="1">
              <a:solidFill>
                <a:srgbClr val="EC0A40"/>
              </a:solidFill>
            </a:endParaRPr>
          </a:p>
        </p:txBody>
      </p:sp>
      <p:sp>
        <p:nvSpPr>
          <p:cNvPr id="69" name="TextBox 68">
            <a:extLst>
              <a:ext uri="{FF2B5EF4-FFF2-40B4-BE49-F238E27FC236}">
                <a16:creationId xmlns:a16="http://schemas.microsoft.com/office/drawing/2014/main" id="{B1AB1A5D-7BDF-4F0F-A200-F6EAD3E85B79}"/>
              </a:ext>
            </a:extLst>
          </p:cNvPr>
          <p:cNvSpPr txBox="1"/>
          <p:nvPr/>
        </p:nvSpPr>
        <p:spPr>
          <a:xfrm>
            <a:off x="179512" y="5065439"/>
            <a:ext cx="956418" cy="307777"/>
          </a:xfrm>
          <a:prstGeom prst="rect">
            <a:avLst/>
          </a:prstGeom>
          <a:noFill/>
        </p:spPr>
        <p:txBody>
          <a:bodyPr wrap="square" lIns="0" rIns="0" rtlCol="0" anchor="b">
            <a:spAutoFit/>
          </a:bodyPr>
          <a:lstStyle/>
          <a:p>
            <a:r>
              <a:rPr lang="tr-TR" b="1" noProof="1">
                <a:solidFill>
                  <a:srgbClr val="EC0A40"/>
                </a:solidFill>
              </a:rPr>
              <a:t>Yönetmelik</a:t>
            </a:r>
            <a:endParaRPr lang="en-US" b="1" noProof="1">
              <a:solidFill>
                <a:srgbClr val="EC0A40"/>
              </a:solidFill>
            </a:endParaRPr>
          </a:p>
        </p:txBody>
      </p:sp>
      <p:sp>
        <p:nvSpPr>
          <p:cNvPr id="70" name="TextBox 69">
            <a:extLst>
              <a:ext uri="{FF2B5EF4-FFF2-40B4-BE49-F238E27FC236}">
                <a16:creationId xmlns:a16="http://schemas.microsoft.com/office/drawing/2014/main" id="{26C4A91E-65B6-4893-A514-9720302D2EB3}"/>
              </a:ext>
            </a:extLst>
          </p:cNvPr>
          <p:cNvSpPr txBox="1"/>
          <p:nvPr/>
        </p:nvSpPr>
        <p:spPr>
          <a:xfrm>
            <a:off x="4532931" y="2234985"/>
            <a:ext cx="2651046" cy="738664"/>
          </a:xfrm>
          <a:prstGeom prst="rect">
            <a:avLst/>
          </a:prstGeom>
          <a:noFill/>
        </p:spPr>
        <p:txBody>
          <a:bodyPr wrap="square" lIns="0" rIns="0" rtlCol="0" anchor="t">
            <a:spAutoFit/>
          </a:bodyPr>
          <a:lstStyle/>
          <a:p>
            <a:r>
              <a:rPr lang="tr-TR" noProof="1">
                <a:solidFill>
                  <a:schemeClr val="tx1"/>
                </a:solidFill>
              </a:rPr>
              <a:t>Kurumun mevcut riskleri üzerinde farkındalık oluşturmak üzere eğitimler verilir.</a:t>
            </a:r>
            <a:endParaRPr lang="en-US" noProof="1">
              <a:solidFill>
                <a:schemeClr val="tx1"/>
              </a:solidFill>
            </a:endParaRPr>
          </a:p>
        </p:txBody>
      </p:sp>
      <p:sp>
        <p:nvSpPr>
          <p:cNvPr id="71" name="TextBox 70">
            <a:extLst>
              <a:ext uri="{FF2B5EF4-FFF2-40B4-BE49-F238E27FC236}">
                <a16:creationId xmlns:a16="http://schemas.microsoft.com/office/drawing/2014/main" id="{B13D1F6D-9274-4574-A529-2392F9BA589A}"/>
              </a:ext>
            </a:extLst>
          </p:cNvPr>
          <p:cNvSpPr txBox="1"/>
          <p:nvPr/>
        </p:nvSpPr>
        <p:spPr>
          <a:xfrm>
            <a:off x="2092217" y="3772135"/>
            <a:ext cx="3182261" cy="954107"/>
          </a:xfrm>
          <a:prstGeom prst="rect">
            <a:avLst/>
          </a:prstGeom>
          <a:noFill/>
        </p:spPr>
        <p:txBody>
          <a:bodyPr wrap="square" lIns="0" rIns="0" rtlCol="0" anchor="t">
            <a:spAutoFit/>
          </a:bodyPr>
          <a:lstStyle/>
          <a:p>
            <a:r>
              <a:rPr lang="tr-TR" noProof="1">
                <a:solidFill>
                  <a:schemeClr val="tx1"/>
                </a:solidFill>
              </a:rPr>
              <a:t>Oluşturulan Veri Envanterine paralel olarak Aydınlatma Yükümlülükleri, Açık Rızalar vb. dökümantasyonlar oluşturulur.</a:t>
            </a:r>
            <a:endParaRPr lang="en-US" noProof="1">
              <a:solidFill>
                <a:schemeClr val="tx1"/>
              </a:solidFill>
            </a:endParaRPr>
          </a:p>
        </p:txBody>
      </p:sp>
      <p:sp>
        <p:nvSpPr>
          <p:cNvPr id="72" name="TextBox 71">
            <a:extLst>
              <a:ext uri="{FF2B5EF4-FFF2-40B4-BE49-F238E27FC236}">
                <a16:creationId xmlns:a16="http://schemas.microsoft.com/office/drawing/2014/main" id="{14D8A933-D1CC-49C3-9915-EE91E30D2C99}"/>
              </a:ext>
            </a:extLst>
          </p:cNvPr>
          <p:cNvSpPr txBox="1"/>
          <p:nvPr/>
        </p:nvSpPr>
        <p:spPr>
          <a:xfrm>
            <a:off x="179512" y="5446965"/>
            <a:ext cx="3333412" cy="738664"/>
          </a:xfrm>
          <a:prstGeom prst="rect">
            <a:avLst/>
          </a:prstGeom>
          <a:noFill/>
        </p:spPr>
        <p:txBody>
          <a:bodyPr wrap="square" lIns="0" rIns="0" rtlCol="0" anchor="t">
            <a:spAutoFit/>
          </a:bodyPr>
          <a:lstStyle/>
          <a:p>
            <a:r>
              <a:rPr lang="tr-TR" noProof="1">
                <a:solidFill>
                  <a:schemeClr val="tx1"/>
                </a:solidFill>
              </a:rPr>
              <a:t>Kişisel Verilerin Korunması kapsamında politika ve uygulama yönetmelikleri oluşturulur.</a:t>
            </a:r>
            <a:endParaRPr lang="en-US" noProof="1">
              <a:solidFill>
                <a:schemeClr val="tx1"/>
              </a:solidFill>
            </a:endParaRPr>
          </a:p>
        </p:txBody>
      </p:sp>
      <p:sp>
        <p:nvSpPr>
          <p:cNvPr id="89" name="TextBox 88">
            <a:extLst>
              <a:ext uri="{FF2B5EF4-FFF2-40B4-BE49-F238E27FC236}">
                <a16:creationId xmlns:a16="http://schemas.microsoft.com/office/drawing/2014/main" id="{4C1FF756-D75E-4AF6-880A-A8AE823D4A33}"/>
              </a:ext>
            </a:extLst>
          </p:cNvPr>
          <p:cNvSpPr txBox="1"/>
          <p:nvPr/>
        </p:nvSpPr>
        <p:spPr>
          <a:xfrm>
            <a:off x="5681199" y="3817507"/>
            <a:ext cx="3590892" cy="738664"/>
          </a:xfrm>
          <a:prstGeom prst="rect">
            <a:avLst/>
          </a:prstGeom>
          <a:noFill/>
        </p:spPr>
        <p:txBody>
          <a:bodyPr wrap="square" lIns="0" rIns="0" rtlCol="0" anchor="t">
            <a:spAutoFit/>
          </a:bodyPr>
          <a:lstStyle/>
          <a:p>
            <a:r>
              <a:rPr lang="tr-TR" noProof="1">
                <a:solidFill>
                  <a:schemeClr val="tx1"/>
                </a:solidFill>
              </a:rPr>
              <a:t>VERBİS kaydının kaynağını oluşturmak üzere kurumun tüm departman ve süreçleri üzerinden Veri Envanteri oluşturulur.</a:t>
            </a:r>
            <a:endParaRPr lang="en-US" noProof="1">
              <a:solidFill>
                <a:schemeClr val="tx1"/>
              </a:solidFill>
            </a:endParaRPr>
          </a:p>
        </p:txBody>
      </p:sp>
      <p:sp>
        <p:nvSpPr>
          <p:cNvPr id="61" name="Shape 107">
            <a:extLst>
              <a:ext uri="{FF2B5EF4-FFF2-40B4-BE49-F238E27FC236}">
                <a16:creationId xmlns:a16="http://schemas.microsoft.com/office/drawing/2014/main" id="{94E3554C-7CFE-454E-AD93-05BD42E66E7E}"/>
              </a:ext>
            </a:extLst>
          </p:cNvPr>
          <p:cNvSpPr txBox="1">
            <a:spLocks/>
          </p:cNvSpPr>
          <p:nvPr/>
        </p:nvSpPr>
        <p:spPr>
          <a:xfrm>
            <a:off x="179512" y="243541"/>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200" b="1" i="1" dirty="0">
                <a:solidFill>
                  <a:srgbClr val="EC0A40"/>
                </a:solidFill>
                <a:latin typeface="Raleway"/>
              </a:rPr>
              <a:t>Kişisel Verilerin Korunması Uyum Projesi</a:t>
            </a:r>
            <a:endParaRPr lang="en" sz="3200" b="1" i="1" dirty="0">
              <a:solidFill>
                <a:srgbClr val="EC0A40"/>
              </a:solidFill>
              <a:latin typeface="Raleway"/>
            </a:endParaRPr>
          </a:p>
        </p:txBody>
      </p:sp>
    </p:spTree>
    <p:extLst>
      <p:ext uri="{BB962C8B-B14F-4D97-AF65-F5344CB8AC3E}">
        <p14:creationId xmlns:p14="http://schemas.microsoft.com/office/powerpoint/2010/main" val="1498168110"/>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ctrTitle"/>
          </p:nvPr>
        </p:nvSpPr>
        <p:spPr>
          <a:xfrm>
            <a:off x="552053" y="2900206"/>
            <a:ext cx="7976455" cy="912629"/>
          </a:xfrm>
          <a:prstGeom prst="rect">
            <a:avLst/>
          </a:prstGeom>
          <a:noFill/>
          <a:ln>
            <a:noFill/>
          </a:ln>
        </p:spPr>
        <p:txBody>
          <a:bodyPr lIns="91425" tIns="91425" rIns="91425" bIns="91425" anchor="b" anchorCtr="0">
            <a:noAutofit/>
          </a:bodyPr>
          <a:lstStyle/>
          <a:p>
            <a:pPr lvl="0" rtl="0">
              <a:spcBef>
                <a:spcPts val="0"/>
              </a:spcBef>
              <a:buNone/>
            </a:pPr>
            <a:r>
              <a:rPr lang="tr-TR" sz="4000" dirty="0">
                <a:solidFill>
                  <a:srgbClr val="7ECEFD"/>
                </a:solidFill>
              </a:rPr>
              <a:t>Dinlediğiniz için teşekkür ederim.</a:t>
            </a:r>
            <a:endParaRPr lang="en" sz="4000" dirty="0">
              <a:solidFill>
                <a:srgbClr val="7ECEFD"/>
              </a:solidFill>
            </a:endParaRPr>
          </a:p>
        </p:txBody>
      </p:sp>
      <p:sp>
        <p:nvSpPr>
          <p:cNvPr id="292" name="Shape 292"/>
          <p:cNvSpPr txBox="1">
            <a:spLocks noGrp="1"/>
          </p:cNvSpPr>
          <p:nvPr>
            <p:ph type="body" idx="2"/>
          </p:nvPr>
        </p:nvSpPr>
        <p:spPr>
          <a:xfrm>
            <a:off x="552052" y="3994872"/>
            <a:ext cx="6684243" cy="758437"/>
          </a:xfrm>
          <a:prstGeom prst="rect">
            <a:avLst/>
          </a:prstGeom>
          <a:noFill/>
          <a:ln>
            <a:noFill/>
          </a:ln>
        </p:spPr>
        <p:txBody>
          <a:bodyPr lIns="91425" tIns="91425" rIns="91425" bIns="91425" anchor="t" anchorCtr="0">
            <a:noAutofit/>
          </a:bodyPr>
          <a:lstStyle/>
          <a:p>
            <a:pPr lvl="0" rtl="0">
              <a:spcBef>
                <a:spcPts val="0"/>
              </a:spcBef>
              <a:buNone/>
            </a:pPr>
            <a:r>
              <a:rPr lang="tr-TR" sz="2400" dirty="0">
                <a:solidFill>
                  <a:srgbClr val="FFFFFF"/>
                </a:solidFill>
              </a:rPr>
              <a:t>Öğretim Görevlisi Safinur Coşkunsu Doğan</a:t>
            </a:r>
            <a:endParaRPr lang="en" sz="2400" dirty="0">
              <a:solidFill>
                <a:srgbClr val="FFFFFF"/>
              </a:solidFill>
            </a:endParaRPr>
          </a:p>
          <a:p>
            <a:pPr rtl="0">
              <a:spcBef>
                <a:spcPts val="0"/>
              </a:spcBef>
              <a:buNone/>
            </a:pPr>
            <a:endParaRPr lang="tr-TR" sz="2400" dirty="0">
              <a:solidFill>
                <a:srgbClr val="FFFFFF"/>
              </a:solidFill>
            </a:endParaRPr>
          </a:p>
        </p:txBody>
      </p:sp>
      <p:pic>
        <p:nvPicPr>
          <p:cNvPr id="5" name="Picture 2">
            <a:extLst>
              <a:ext uri="{FF2B5EF4-FFF2-40B4-BE49-F238E27FC236}">
                <a16:creationId xmlns:a16="http://schemas.microsoft.com/office/drawing/2014/main" id="{3A6173CD-6A43-4441-9224-A5C709C8A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404140"/>
            <a:ext cx="1944216" cy="1934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2" name="Resim 1"/>
          <p:cNvPicPr>
            <a:picLocks noChangeAspect="1"/>
          </p:cNvPicPr>
          <p:nvPr/>
        </p:nvPicPr>
        <p:blipFill rotWithShape="1">
          <a:blip r:embed="rId3"/>
          <a:srcRect l="27533" t="30968" r="25107" b="9293"/>
          <a:stretch/>
        </p:blipFill>
        <p:spPr>
          <a:xfrm>
            <a:off x="683568" y="949400"/>
            <a:ext cx="8272393" cy="5652283"/>
          </a:xfrm>
          <a:prstGeom prst="rect">
            <a:avLst/>
          </a:prstGeom>
        </p:spPr>
      </p:pic>
      <p:sp>
        <p:nvSpPr>
          <p:cNvPr id="3" name="Shape 107">
            <a:extLst>
              <a:ext uri="{FF2B5EF4-FFF2-40B4-BE49-F238E27FC236}">
                <a16:creationId xmlns:a16="http://schemas.microsoft.com/office/drawing/2014/main" id="{0E035F6B-215C-42F9-9DD3-A7F7D396AB17}"/>
              </a:ext>
            </a:extLst>
          </p:cNvPr>
          <p:cNvSpPr txBox="1">
            <a:spLocks/>
          </p:cNvSpPr>
          <p:nvPr/>
        </p:nvSpPr>
        <p:spPr>
          <a:xfrm>
            <a:off x="247764" y="219968"/>
            <a:ext cx="8212668" cy="729432"/>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Ulusal Düzenlemeler</a:t>
            </a:r>
            <a:endParaRPr lang="en" sz="3600" b="1" i="1" dirty="0">
              <a:solidFill>
                <a:srgbClr val="EC0A40"/>
              </a:solidFill>
              <a:latin typeface="Raleway"/>
              <a:ea typeface="Lato"/>
              <a:cs typeface="Lato"/>
            </a:endParaRPr>
          </a:p>
        </p:txBody>
      </p:sp>
    </p:spTree>
    <p:extLst>
      <p:ext uri="{BB962C8B-B14F-4D97-AF65-F5344CB8AC3E}">
        <p14:creationId xmlns:p14="http://schemas.microsoft.com/office/powerpoint/2010/main" val="100553627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4" name="Shape 107"/>
          <p:cNvSpPr txBox="1">
            <a:spLocks/>
          </p:cNvSpPr>
          <p:nvPr/>
        </p:nvSpPr>
        <p:spPr>
          <a:xfrm>
            <a:off x="0" y="538433"/>
            <a:ext cx="9144000" cy="11430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pPr algn="ctr"/>
            <a:r>
              <a:rPr lang="tr-TR" sz="3600" b="1" i="1" dirty="0">
                <a:solidFill>
                  <a:srgbClr val="EC0A40"/>
                </a:solidFill>
                <a:latin typeface="Raleway"/>
                <a:ea typeface="Lato"/>
                <a:cs typeface="Lato"/>
                <a:sym typeface="Lato"/>
              </a:rPr>
              <a:t>Kanuna Uyum Neden Önemli?</a:t>
            </a:r>
            <a:endParaRPr lang="en" sz="3600" b="1" i="1" dirty="0">
              <a:solidFill>
                <a:srgbClr val="EC0A40"/>
              </a:solidFill>
              <a:latin typeface="Raleway"/>
              <a:ea typeface="Lato"/>
              <a:cs typeface="Lato"/>
            </a:endParaRPr>
          </a:p>
        </p:txBody>
      </p:sp>
      <p:sp>
        <p:nvSpPr>
          <p:cNvPr id="6" name="Shape 161">
            <a:extLst>
              <a:ext uri="{FF2B5EF4-FFF2-40B4-BE49-F238E27FC236}">
                <a16:creationId xmlns:a16="http://schemas.microsoft.com/office/drawing/2014/main" id="{D5BE7639-8DF0-4E8A-AE5F-518D731D46AE}"/>
              </a:ext>
            </a:extLst>
          </p:cNvPr>
          <p:cNvSpPr/>
          <p:nvPr/>
        </p:nvSpPr>
        <p:spPr>
          <a:xfrm>
            <a:off x="1968762" y="2324986"/>
            <a:ext cx="3184813" cy="3011016"/>
          </a:xfrm>
          <a:prstGeom prst="ellipse">
            <a:avLst/>
          </a:prstGeom>
          <a:solidFill>
            <a:srgbClr val="FF9715">
              <a:alpha val="55000"/>
            </a:srgbClr>
          </a:solidFill>
          <a:ln>
            <a:noFill/>
          </a:ln>
        </p:spPr>
        <p:txBody>
          <a:bodyPr lIns="91425" tIns="91425" rIns="91425" bIns="91425" anchor="ctr" anchorCtr="0">
            <a:noAutofit/>
          </a:bodyPr>
          <a:lstStyle/>
          <a:p>
            <a:pPr algn="ctr">
              <a:spcBef>
                <a:spcPts val="0"/>
              </a:spcBef>
              <a:buNone/>
            </a:pPr>
            <a:endParaRPr lang="en" sz="2400" b="1" dirty="0">
              <a:solidFill>
                <a:srgbClr val="FFFFFF"/>
              </a:solidFill>
              <a:latin typeface="Lato"/>
              <a:ea typeface="Lato"/>
              <a:cs typeface="Lato"/>
              <a:sym typeface="Lato"/>
            </a:endParaRPr>
          </a:p>
        </p:txBody>
      </p:sp>
      <p:sp>
        <p:nvSpPr>
          <p:cNvPr id="7" name="Shape 160">
            <a:extLst>
              <a:ext uri="{FF2B5EF4-FFF2-40B4-BE49-F238E27FC236}">
                <a16:creationId xmlns:a16="http://schemas.microsoft.com/office/drawing/2014/main" id="{073C5DA2-51FB-406D-8F1C-4BADB34CB8DD}"/>
              </a:ext>
            </a:extLst>
          </p:cNvPr>
          <p:cNvSpPr/>
          <p:nvPr/>
        </p:nvSpPr>
        <p:spPr>
          <a:xfrm>
            <a:off x="3929124" y="2324986"/>
            <a:ext cx="3184813" cy="3011016"/>
          </a:xfrm>
          <a:prstGeom prst="ellipse">
            <a:avLst/>
          </a:prstGeom>
          <a:solidFill>
            <a:srgbClr val="7ECEFD">
              <a:alpha val="51000"/>
            </a:srgbClr>
          </a:solidFill>
          <a:ln>
            <a:noFill/>
          </a:ln>
        </p:spPr>
        <p:txBody>
          <a:bodyPr lIns="91425" tIns="91425" rIns="91425" bIns="91425" anchor="ctr" anchorCtr="0">
            <a:noAutofit/>
          </a:bodyPr>
          <a:lstStyle/>
          <a:p>
            <a:pPr algn="ctr">
              <a:spcBef>
                <a:spcPts val="0"/>
              </a:spcBef>
              <a:buNone/>
            </a:pPr>
            <a:endParaRPr lang="en" sz="2400" b="1" dirty="0">
              <a:solidFill>
                <a:srgbClr val="FFFFFF"/>
              </a:solidFill>
              <a:latin typeface="Lato"/>
              <a:ea typeface="Lato"/>
              <a:cs typeface="Lato"/>
              <a:sym typeface="Lato"/>
            </a:endParaRPr>
          </a:p>
        </p:txBody>
      </p:sp>
      <p:sp>
        <p:nvSpPr>
          <p:cNvPr id="8" name="Shape 162">
            <a:extLst>
              <a:ext uri="{FF2B5EF4-FFF2-40B4-BE49-F238E27FC236}">
                <a16:creationId xmlns:a16="http://schemas.microsoft.com/office/drawing/2014/main" id="{E90BB641-D1A7-4189-A17E-DC1DC261FEAD}"/>
              </a:ext>
            </a:extLst>
          </p:cNvPr>
          <p:cNvSpPr/>
          <p:nvPr/>
        </p:nvSpPr>
        <p:spPr>
          <a:xfrm>
            <a:off x="2979593" y="3679304"/>
            <a:ext cx="3184813" cy="3168352"/>
          </a:xfrm>
          <a:prstGeom prst="ellipse">
            <a:avLst/>
          </a:prstGeom>
          <a:solidFill>
            <a:srgbClr val="F20253">
              <a:alpha val="48000"/>
            </a:srgbClr>
          </a:solidFill>
          <a:ln>
            <a:noFill/>
          </a:ln>
        </p:spPr>
        <p:txBody>
          <a:bodyPr lIns="91425" tIns="91425" rIns="91425" bIns="91425" anchor="ctr" anchorCtr="0">
            <a:noAutofit/>
          </a:bodyPr>
          <a:lstStyle/>
          <a:p>
            <a:pPr algn="ctr">
              <a:spcBef>
                <a:spcPts val="0"/>
              </a:spcBef>
              <a:buNone/>
            </a:pPr>
            <a:endParaRPr lang="en" sz="2400" b="1" dirty="0">
              <a:solidFill>
                <a:srgbClr val="FFFFFF"/>
              </a:solidFill>
              <a:latin typeface="Lato"/>
              <a:ea typeface="Lato"/>
              <a:cs typeface="Lato"/>
              <a:sym typeface="Lato"/>
            </a:endParaRPr>
          </a:p>
        </p:txBody>
      </p:sp>
      <p:sp>
        <p:nvSpPr>
          <p:cNvPr id="5" name="Metin kutusu 4">
            <a:extLst>
              <a:ext uri="{FF2B5EF4-FFF2-40B4-BE49-F238E27FC236}">
                <a16:creationId xmlns:a16="http://schemas.microsoft.com/office/drawing/2014/main" id="{B4B75BE8-800E-4B18-9E84-979E810A430F}"/>
              </a:ext>
            </a:extLst>
          </p:cNvPr>
          <p:cNvSpPr txBox="1"/>
          <p:nvPr/>
        </p:nvSpPr>
        <p:spPr>
          <a:xfrm>
            <a:off x="3931378" y="3786183"/>
            <a:ext cx="1351038" cy="523220"/>
          </a:xfrm>
          <a:prstGeom prst="rect">
            <a:avLst/>
          </a:prstGeom>
          <a:noFill/>
        </p:spPr>
        <p:txBody>
          <a:bodyPr wrap="square" rtlCol="0">
            <a:spAutoFit/>
          </a:bodyPr>
          <a:lstStyle/>
          <a:p>
            <a:r>
              <a:rPr lang="tr-TR" sz="2800" b="1" dirty="0">
                <a:solidFill>
                  <a:schemeClr val="bg1"/>
                </a:solidFill>
              </a:rPr>
              <a:t>KVKK</a:t>
            </a:r>
          </a:p>
        </p:txBody>
      </p:sp>
      <p:sp>
        <p:nvSpPr>
          <p:cNvPr id="10" name="Metin kutusu 9">
            <a:extLst>
              <a:ext uri="{FF2B5EF4-FFF2-40B4-BE49-F238E27FC236}">
                <a16:creationId xmlns:a16="http://schemas.microsoft.com/office/drawing/2014/main" id="{3FD878B7-E21D-4E7E-BD82-9A6AAFD4F374}"/>
              </a:ext>
            </a:extLst>
          </p:cNvPr>
          <p:cNvSpPr txBox="1"/>
          <p:nvPr/>
        </p:nvSpPr>
        <p:spPr>
          <a:xfrm>
            <a:off x="2006572" y="3027473"/>
            <a:ext cx="2006478" cy="707886"/>
          </a:xfrm>
          <a:prstGeom prst="rect">
            <a:avLst/>
          </a:prstGeom>
          <a:noFill/>
        </p:spPr>
        <p:txBody>
          <a:bodyPr wrap="square" rtlCol="0">
            <a:spAutoFit/>
          </a:bodyPr>
          <a:lstStyle/>
          <a:p>
            <a:pPr algn="ctr"/>
            <a:r>
              <a:rPr lang="tr-TR" sz="2000" b="1" dirty="0"/>
              <a:t>Yasal Yükümlülükler</a:t>
            </a:r>
          </a:p>
        </p:txBody>
      </p:sp>
      <p:sp>
        <p:nvSpPr>
          <p:cNvPr id="11" name="Metin kutusu 10">
            <a:extLst>
              <a:ext uri="{FF2B5EF4-FFF2-40B4-BE49-F238E27FC236}">
                <a16:creationId xmlns:a16="http://schemas.microsoft.com/office/drawing/2014/main" id="{EA9676DE-FEB1-4ED4-8854-83DC97CEBC2D}"/>
              </a:ext>
            </a:extLst>
          </p:cNvPr>
          <p:cNvSpPr txBox="1"/>
          <p:nvPr/>
        </p:nvSpPr>
        <p:spPr>
          <a:xfrm>
            <a:off x="5207417" y="2857829"/>
            <a:ext cx="1656185" cy="1015663"/>
          </a:xfrm>
          <a:prstGeom prst="rect">
            <a:avLst/>
          </a:prstGeom>
          <a:noFill/>
        </p:spPr>
        <p:txBody>
          <a:bodyPr wrap="square" rtlCol="0">
            <a:spAutoFit/>
          </a:bodyPr>
          <a:lstStyle/>
          <a:p>
            <a:pPr algn="ctr"/>
            <a:r>
              <a:rPr lang="tr-TR" sz="2000" b="1" dirty="0"/>
              <a:t>İdari ve Cezai Müeyyide</a:t>
            </a:r>
          </a:p>
        </p:txBody>
      </p:sp>
      <p:sp>
        <p:nvSpPr>
          <p:cNvPr id="12" name="Metin kutusu 11">
            <a:extLst>
              <a:ext uri="{FF2B5EF4-FFF2-40B4-BE49-F238E27FC236}">
                <a16:creationId xmlns:a16="http://schemas.microsoft.com/office/drawing/2014/main" id="{4BBE53F3-58A6-4C24-BD23-EF802BBC49DF}"/>
              </a:ext>
            </a:extLst>
          </p:cNvPr>
          <p:cNvSpPr txBox="1"/>
          <p:nvPr/>
        </p:nvSpPr>
        <p:spPr>
          <a:xfrm>
            <a:off x="3457328" y="5514902"/>
            <a:ext cx="2229341" cy="707886"/>
          </a:xfrm>
          <a:prstGeom prst="rect">
            <a:avLst/>
          </a:prstGeom>
          <a:noFill/>
        </p:spPr>
        <p:txBody>
          <a:bodyPr wrap="square" rtlCol="0">
            <a:spAutoFit/>
          </a:bodyPr>
          <a:lstStyle/>
          <a:p>
            <a:pPr algn="ctr"/>
            <a:r>
              <a:rPr lang="tr-TR" sz="2000" b="1" dirty="0"/>
              <a:t>Entegrasyon ve Çağdaş Yapı</a:t>
            </a:r>
          </a:p>
        </p:txBody>
      </p:sp>
    </p:spTree>
    <p:extLst>
      <p:ext uri="{BB962C8B-B14F-4D97-AF65-F5344CB8AC3E}">
        <p14:creationId xmlns:p14="http://schemas.microsoft.com/office/powerpoint/2010/main" val="336112339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Kanun’un Amacı</a:t>
            </a:r>
            <a:endParaRPr lang="en" sz="36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179512" y="1340768"/>
            <a:ext cx="8502836" cy="4736399"/>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685800" indent="-457200">
              <a:buClr>
                <a:srgbClr val="EC0A40"/>
              </a:buClr>
              <a:buSzPct val="150000"/>
              <a:buFont typeface="Arial" panose="020B0604020202020204" pitchFamily="34" charset="0"/>
              <a:buChar char="•"/>
            </a:pPr>
            <a:r>
              <a:rPr lang="tr-TR" sz="2800" dirty="0">
                <a:solidFill>
                  <a:schemeClr val="tx1"/>
                </a:solidFill>
                <a:latin typeface="+mj-lt"/>
              </a:rPr>
              <a:t>Özel hayatın gizliliği kapsamında kişilerin temel hak ve özgürlüklerini korur.</a:t>
            </a:r>
          </a:p>
          <a:p>
            <a:pPr marL="685800" indent="-457200">
              <a:buClr>
                <a:srgbClr val="EC0A40"/>
              </a:buClr>
              <a:buSzPct val="150000"/>
              <a:buFont typeface="Arial" panose="020B0604020202020204" pitchFamily="34" charset="0"/>
              <a:buChar char="•"/>
            </a:pPr>
            <a:endParaRPr lang="tr-TR" sz="2800" dirty="0">
              <a:solidFill>
                <a:schemeClr val="tx1"/>
              </a:solidFill>
              <a:latin typeface="+mj-lt"/>
            </a:endParaRPr>
          </a:p>
          <a:p>
            <a:pPr marL="685800" indent="-457200">
              <a:buClr>
                <a:srgbClr val="EC0A40"/>
              </a:buClr>
              <a:buSzPct val="150000"/>
              <a:buFont typeface="Arial" panose="020B0604020202020204" pitchFamily="34" charset="0"/>
              <a:buChar char="•"/>
            </a:pPr>
            <a:r>
              <a:rPr lang="tr-TR" sz="2800" dirty="0">
                <a:solidFill>
                  <a:schemeClr val="tx1"/>
                </a:solidFill>
                <a:latin typeface="+mj-lt"/>
              </a:rPr>
              <a:t>Kişisel verileri işleyenlerin uyacakları usul, esaslar ve yükümlülükler belirlenmiştir.</a:t>
            </a:r>
            <a:endParaRPr lang="en" sz="2800" dirty="0">
              <a:solidFill>
                <a:schemeClr val="tx1"/>
              </a:solidFill>
              <a:latin typeface="+mj-lt"/>
            </a:endParaRPr>
          </a:p>
        </p:txBody>
      </p:sp>
      <p:pic>
        <p:nvPicPr>
          <p:cNvPr id="1028" name="Picture 4" descr="Invitation to Attend Personal Data Protection Conference - MATTA">
            <a:extLst>
              <a:ext uri="{FF2B5EF4-FFF2-40B4-BE49-F238E27FC236}">
                <a16:creationId xmlns:a16="http://schemas.microsoft.com/office/drawing/2014/main" id="{696F3FAB-64FA-4DCE-8C7A-F51584AD62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20" r="35038" b="10941"/>
          <a:stretch/>
        </p:blipFill>
        <p:spPr bwMode="auto">
          <a:xfrm>
            <a:off x="2828117" y="3861048"/>
            <a:ext cx="3487766" cy="27058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4122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404664"/>
            <a:ext cx="8784976" cy="802335"/>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3600" b="1" i="1" dirty="0">
                <a:solidFill>
                  <a:srgbClr val="EC0A40"/>
                </a:solidFill>
                <a:latin typeface="Raleway"/>
                <a:ea typeface="Lato"/>
                <a:cs typeface="Lato"/>
                <a:sym typeface="Lato"/>
              </a:rPr>
              <a:t>Kanun’un Kapsamı</a:t>
            </a:r>
            <a:endParaRPr lang="en" sz="36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210230" y="1412776"/>
            <a:ext cx="8610241" cy="4736399"/>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685800" indent="-457200">
              <a:buClr>
                <a:srgbClr val="EC0A40"/>
              </a:buClr>
              <a:buSzPct val="150000"/>
              <a:buFont typeface="Arial" panose="020B0604020202020204" pitchFamily="34" charset="0"/>
              <a:buChar char="•"/>
            </a:pPr>
            <a:r>
              <a:rPr lang="tr-TR" sz="2800" dirty="0">
                <a:solidFill>
                  <a:schemeClr val="tx1"/>
                </a:solidFill>
                <a:latin typeface="+mj-lt"/>
              </a:rPr>
              <a:t>Gerçek kişiler</a:t>
            </a:r>
          </a:p>
          <a:p>
            <a:pPr marL="685800" indent="-457200">
              <a:buClr>
                <a:srgbClr val="EC0A40"/>
              </a:buClr>
              <a:buSzPct val="150000"/>
              <a:buFont typeface="Arial" panose="020B0604020202020204" pitchFamily="34" charset="0"/>
              <a:buChar char="•"/>
            </a:pPr>
            <a:endParaRPr lang="tr-TR" sz="2800" dirty="0">
              <a:solidFill>
                <a:schemeClr val="tx1"/>
              </a:solidFill>
              <a:latin typeface="+mj-lt"/>
            </a:endParaRPr>
          </a:p>
          <a:p>
            <a:pPr marL="685800" indent="-457200">
              <a:buClr>
                <a:srgbClr val="EC0A40"/>
              </a:buClr>
              <a:buSzPct val="150000"/>
              <a:buFont typeface="Arial" panose="020B0604020202020204" pitchFamily="34" charset="0"/>
              <a:buChar char="•"/>
            </a:pPr>
            <a:r>
              <a:rPr lang="tr-TR" sz="2800" dirty="0">
                <a:solidFill>
                  <a:schemeClr val="tx1"/>
                </a:solidFill>
                <a:latin typeface="+mj-lt"/>
              </a:rPr>
              <a:t>Otomatik yolla veri işleyenler</a:t>
            </a:r>
          </a:p>
          <a:p>
            <a:pPr marL="685800" indent="-457200">
              <a:buClr>
                <a:srgbClr val="EC0A40"/>
              </a:buClr>
              <a:buSzPct val="150000"/>
              <a:buFont typeface="Arial" panose="020B0604020202020204" pitchFamily="34" charset="0"/>
              <a:buChar char="•"/>
            </a:pPr>
            <a:endParaRPr lang="tr-TR" sz="2800" dirty="0">
              <a:solidFill>
                <a:schemeClr val="tx1"/>
              </a:solidFill>
              <a:latin typeface="+mj-lt"/>
            </a:endParaRPr>
          </a:p>
          <a:p>
            <a:pPr marL="685800" indent="-457200">
              <a:buClr>
                <a:srgbClr val="EC0A40"/>
              </a:buClr>
              <a:buSzPct val="150000"/>
              <a:buFont typeface="Arial" panose="020B0604020202020204" pitchFamily="34" charset="0"/>
              <a:buChar char="•"/>
            </a:pPr>
            <a:r>
              <a:rPr lang="tr-TR" sz="2800" dirty="0">
                <a:solidFill>
                  <a:schemeClr val="tx1"/>
                </a:solidFill>
                <a:latin typeface="+mj-lt"/>
              </a:rPr>
              <a:t>Veri kayıt sisteminin parçası olmak kaydı ile otomatik olmayan yolla veri işleyenler</a:t>
            </a:r>
          </a:p>
          <a:p>
            <a:pPr marL="685800" indent="-457200">
              <a:buClr>
                <a:srgbClr val="EC0A40"/>
              </a:buClr>
              <a:buSzPct val="150000"/>
              <a:buFont typeface="Arial" panose="020B0604020202020204" pitchFamily="34" charset="0"/>
              <a:buChar char="•"/>
            </a:pPr>
            <a:endParaRPr lang="tr-TR" sz="2800" dirty="0">
              <a:solidFill>
                <a:schemeClr val="tx1"/>
              </a:solidFill>
              <a:latin typeface="+mj-lt"/>
            </a:endParaRPr>
          </a:p>
          <a:p>
            <a:pPr marL="685800" indent="-457200">
              <a:buClr>
                <a:srgbClr val="EC0A40"/>
              </a:buClr>
              <a:buSzPct val="150000"/>
              <a:buFont typeface="Arial" panose="020B0604020202020204" pitchFamily="34" charset="0"/>
              <a:buChar char="•"/>
            </a:pPr>
            <a:r>
              <a:rPr lang="tr-TR" sz="2800" dirty="0">
                <a:solidFill>
                  <a:schemeClr val="tx1"/>
                </a:solidFill>
                <a:latin typeface="+mj-lt"/>
              </a:rPr>
              <a:t>Kısmen otomatik yolla veri işleyenler</a:t>
            </a:r>
            <a:endParaRPr lang="en" sz="2800" dirty="0">
              <a:solidFill>
                <a:schemeClr val="tx1"/>
              </a:solidFill>
              <a:latin typeface="+mj-lt"/>
            </a:endParaRPr>
          </a:p>
        </p:txBody>
      </p:sp>
    </p:spTree>
    <p:extLst>
      <p:ext uri="{BB962C8B-B14F-4D97-AF65-F5344CB8AC3E}">
        <p14:creationId xmlns:p14="http://schemas.microsoft.com/office/powerpoint/2010/main" val="2377544143"/>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147513"/>
            <a:ext cx="8784976" cy="561312"/>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2800" b="1" i="1" dirty="0">
                <a:solidFill>
                  <a:srgbClr val="EC0A40"/>
                </a:solidFill>
                <a:latin typeface="Raleway"/>
                <a:ea typeface="Lato"/>
                <a:cs typeface="Lato"/>
                <a:sym typeface="Lato"/>
              </a:rPr>
              <a:t>Kanun’un Tamamen Kapsamı Dışında Kalan Haller</a:t>
            </a:r>
            <a:endParaRPr lang="en" sz="28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210230" y="908720"/>
            <a:ext cx="8610241" cy="5616624"/>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buFont typeface="+mj-lt"/>
              <a:buAutoNum type="alphaLcParenR"/>
            </a:pPr>
            <a:r>
              <a:rPr lang="tr-TR" sz="1800" dirty="0"/>
              <a:t>Kişisel verilerin, üçüncü kişilere verilmemek ve veri güvenliğine ilişkin yükümlülüklere uyulmak kaydıyla gerçek kişiler tarafından tamamen </a:t>
            </a:r>
            <a:r>
              <a:rPr lang="tr-TR" sz="1800" b="1" dirty="0"/>
              <a:t>kendisiyle veya aynı konutta yaşayan aile fertleriyle ilgili faaliyetler kapsamında işlenmesi.</a:t>
            </a:r>
            <a:br>
              <a:rPr lang="tr-TR" sz="1800" b="1" dirty="0"/>
            </a:br>
            <a:endParaRPr lang="tr-TR" sz="1800" b="1" dirty="0"/>
          </a:p>
          <a:p>
            <a:pPr marL="571500" indent="-342900">
              <a:buFont typeface="+mj-lt"/>
              <a:buAutoNum type="alphaLcParenR"/>
            </a:pPr>
            <a:r>
              <a:rPr lang="tr-TR" sz="1800" dirty="0"/>
              <a:t>Kişisel verilerin resmi istatistik ile anonim hâle getirilmek suretiyle </a:t>
            </a:r>
            <a:r>
              <a:rPr lang="tr-TR" sz="1800" b="1" dirty="0"/>
              <a:t>araştırma, planlama ve istatistik gibi amaçlarla işlenmesi.</a:t>
            </a:r>
            <a:br>
              <a:rPr lang="tr-TR" sz="1800" b="1" dirty="0"/>
            </a:br>
            <a:endParaRPr lang="tr-TR" sz="1800" b="1" dirty="0"/>
          </a:p>
          <a:p>
            <a:pPr marL="571500" indent="-342900">
              <a:buFont typeface="+mj-lt"/>
              <a:buAutoNum type="alphaLcParenR"/>
            </a:pPr>
            <a:r>
              <a:rPr lang="tr-TR" sz="1800" dirty="0"/>
              <a:t>Kişisel verilerin millî savunmayı, millî güvenliği, kamu güvenliğini, kamu düzenini, ekonomik güvenliği, özel hayatın gizliliğini veya kişilik haklarını ihlal etmemek ya da suç teşkil etmemek kaydıyla, </a:t>
            </a:r>
            <a:r>
              <a:rPr lang="tr-TR" sz="1800" b="1" dirty="0"/>
              <a:t>sanat, tarih, edebiyat veya bilimsel amaçlarla ya da ifade özgürlüğü kapsamında işlenmesi.</a:t>
            </a:r>
            <a:br>
              <a:rPr lang="tr-TR" sz="1800" b="1" dirty="0"/>
            </a:br>
            <a:endParaRPr lang="tr-TR" sz="1800" b="1" dirty="0"/>
          </a:p>
          <a:p>
            <a:pPr marL="571500" indent="-342900">
              <a:buFont typeface="+mj-lt"/>
              <a:buAutoNum type="alphaLcParenR"/>
            </a:pPr>
            <a:r>
              <a:rPr lang="tr-TR" sz="1800" dirty="0"/>
              <a:t>Kişisel verilerin millî savunmayı, millî güvenliği, kamu güvenliğini, kamu düzenini veya ekonomik güvenliği sağlamaya yönelik olarak kanunla görev ve yetki verilmiş kamu kurum ve kuruluşları tarafından </a:t>
            </a:r>
            <a:r>
              <a:rPr lang="tr-TR" sz="1800" b="1" dirty="0"/>
              <a:t>yürütülen önleyici, koruyucu ve </a:t>
            </a:r>
            <a:r>
              <a:rPr lang="tr-TR" sz="1800" b="1" dirty="0" err="1"/>
              <a:t>istihbari</a:t>
            </a:r>
            <a:r>
              <a:rPr lang="tr-TR" sz="1800" b="1" dirty="0"/>
              <a:t> faaliyetler kapsamında işlenmesi.</a:t>
            </a:r>
            <a:br>
              <a:rPr lang="tr-TR" sz="1800" dirty="0"/>
            </a:br>
            <a:endParaRPr lang="tr-TR" sz="1800" dirty="0"/>
          </a:p>
          <a:p>
            <a:pPr marL="571500" indent="-342900">
              <a:buFont typeface="+mj-lt"/>
              <a:buAutoNum type="alphaLcParenR"/>
            </a:pPr>
            <a:r>
              <a:rPr lang="tr-TR" sz="1800" dirty="0"/>
              <a:t>Kişisel verilerin soruşturma, kovuşturma, yargılama veya infaz işlemlerine ilişkin olarak </a:t>
            </a:r>
            <a:r>
              <a:rPr lang="tr-TR" sz="1800" b="1" dirty="0"/>
              <a:t>yargı makamları veya infaz mercileri tarafından işlenmesi.</a:t>
            </a:r>
            <a:endParaRPr lang="en" sz="1800" b="1" dirty="0">
              <a:solidFill>
                <a:schemeClr val="tx1"/>
              </a:solidFill>
              <a:latin typeface="Raleway"/>
            </a:endParaRPr>
          </a:p>
        </p:txBody>
      </p:sp>
    </p:spTree>
    <p:extLst>
      <p:ext uri="{BB962C8B-B14F-4D97-AF65-F5344CB8AC3E}">
        <p14:creationId xmlns:p14="http://schemas.microsoft.com/office/powerpoint/2010/main" val="3339194508"/>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8" name="Shape 107">
            <a:extLst>
              <a:ext uri="{FF2B5EF4-FFF2-40B4-BE49-F238E27FC236}">
                <a16:creationId xmlns:a16="http://schemas.microsoft.com/office/drawing/2014/main" id="{E2B1E72F-0871-43D8-A46B-B3E3FF169020}"/>
              </a:ext>
            </a:extLst>
          </p:cNvPr>
          <p:cNvSpPr txBox="1">
            <a:spLocks/>
          </p:cNvSpPr>
          <p:nvPr/>
        </p:nvSpPr>
        <p:spPr>
          <a:xfrm>
            <a:off x="179512" y="147513"/>
            <a:ext cx="8784976" cy="561312"/>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stStyle>
          <a:p>
            <a:r>
              <a:rPr lang="tr-TR" sz="2800" b="1" i="1" dirty="0">
                <a:solidFill>
                  <a:srgbClr val="EC0A40"/>
                </a:solidFill>
                <a:latin typeface="Raleway"/>
                <a:ea typeface="Lato"/>
                <a:cs typeface="Lato"/>
                <a:sym typeface="Lato"/>
              </a:rPr>
              <a:t>Kanun’un Kısmen Kapsamı Dışında Kalan Haller</a:t>
            </a:r>
            <a:endParaRPr lang="en" sz="2800" b="1" i="1" dirty="0">
              <a:solidFill>
                <a:srgbClr val="EC0A40"/>
              </a:solidFill>
              <a:latin typeface="Raleway"/>
              <a:ea typeface="Lato"/>
              <a:cs typeface="Lato"/>
            </a:endParaRPr>
          </a:p>
        </p:txBody>
      </p:sp>
      <p:sp>
        <p:nvSpPr>
          <p:cNvPr id="11" name="Shape 108">
            <a:extLst>
              <a:ext uri="{FF2B5EF4-FFF2-40B4-BE49-F238E27FC236}">
                <a16:creationId xmlns:a16="http://schemas.microsoft.com/office/drawing/2014/main" id="{3D04FE97-651B-423A-9372-DFF28BC9D416}"/>
              </a:ext>
            </a:extLst>
          </p:cNvPr>
          <p:cNvSpPr txBox="1">
            <a:spLocks/>
          </p:cNvSpPr>
          <p:nvPr/>
        </p:nvSpPr>
        <p:spPr>
          <a:xfrm>
            <a:off x="210230" y="908720"/>
            <a:ext cx="8610241" cy="5616624"/>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28600"/>
            <a:r>
              <a:rPr lang="tr-TR" sz="1800" dirty="0"/>
              <a:t>Bu Kanunun amacına ve temel ilkelerine uygun ve orantılı olmak kaydıyla </a:t>
            </a:r>
          </a:p>
          <a:p>
            <a:pPr marL="228600"/>
            <a:endParaRPr lang="tr-TR" sz="1800" dirty="0"/>
          </a:p>
          <a:p>
            <a:pPr marL="514350" indent="-285750">
              <a:buFont typeface="Arial" panose="020B0604020202020204" pitchFamily="34" charset="0"/>
              <a:buChar char="•"/>
            </a:pPr>
            <a:r>
              <a:rPr lang="tr-TR" sz="1800" dirty="0"/>
              <a:t>Veri sorumlusunun </a:t>
            </a:r>
            <a:r>
              <a:rPr lang="tr-TR" sz="1800" b="1" dirty="0"/>
              <a:t>aydınlatma yükümlülüğünü </a:t>
            </a:r>
            <a:r>
              <a:rPr lang="tr-TR" sz="1800" dirty="0"/>
              <a:t>düzenleyen 10 uncu, </a:t>
            </a:r>
          </a:p>
          <a:p>
            <a:pPr marL="514350" indent="-285750">
              <a:buFont typeface="Arial" panose="020B0604020202020204" pitchFamily="34" charset="0"/>
              <a:buChar char="•"/>
            </a:pPr>
            <a:r>
              <a:rPr lang="tr-TR" sz="1800" dirty="0"/>
              <a:t>Zararın giderilmesini talep etme hakkı hariç, </a:t>
            </a:r>
            <a:r>
              <a:rPr lang="tr-TR" sz="1800" b="1" dirty="0"/>
              <a:t>ilgili kişinin haklarını </a:t>
            </a:r>
            <a:r>
              <a:rPr lang="tr-TR" sz="1800" dirty="0"/>
              <a:t>düzenleyen 11 inci ve </a:t>
            </a:r>
          </a:p>
          <a:p>
            <a:pPr marL="514350" indent="-285750">
              <a:buFont typeface="Arial" panose="020B0604020202020204" pitchFamily="34" charset="0"/>
              <a:buChar char="•"/>
            </a:pPr>
            <a:r>
              <a:rPr lang="tr-TR" sz="1800" b="1" dirty="0"/>
              <a:t>Veri Sorumluları Siciline kayıt yükümlülüğünü </a:t>
            </a:r>
            <a:r>
              <a:rPr lang="tr-TR" sz="1800" dirty="0"/>
              <a:t>düzenleyen 16 </a:t>
            </a:r>
            <a:r>
              <a:rPr lang="tr-TR" sz="1800" dirty="0" err="1"/>
              <a:t>ncı</a:t>
            </a:r>
            <a:r>
              <a:rPr lang="tr-TR" sz="1800" dirty="0"/>
              <a:t> maddeleri aşağıdaki hâllerde uygulanmaz:</a:t>
            </a:r>
          </a:p>
          <a:p>
            <a:pPr marL="228600"/>
            <a:endParaRPr lang="tr-TR" sz="1800" dirty="0"/>
          </a:p>
          <a:p>
            <a:pPr marL="571500" indent="-342900">
              <a:buFont typeface="+mj-lt"/>
              <a:buAutoNum type="alphaLcParenR"/>
            </a:pPr>
            <a:r>
              <a:rPr lang="tr-TR" sz="1800" dirty="0"/>
              <a:t>Kişisel veri işlemenin </a:t>
            </a:r>
            <a:r>
              <a:rPr lang="tr-TR" sz="1800" b="1" dirty="0"/>
              <a:t>suç işlenmesinin önlenmesi veya suç soruşturması için gerekli olması.</a:t>
            </a:r>
            <a:br>
              <a:rPr lang="tr-TR" sz="1800" dirty="0"/>
            </a:br>
            <a:endParaRPr lang="tr-TR" sz="1800" dirty="0"/>
          </a:p>
          <a:p>
            <a:pPr marL="571500" indent="-342900">
              <a:buFont typeface="+mj-lt"/>
              <a:buAutoNum type="alphaLcParenR"/>
            </a:pPr>
            <a:r>
              <a:rPr lang="tr-TR" sz="1800" dirty="0"/>
              <a:t>İlgili kişinin kendisi tarafından </a:t>
            </a:r>
            <a:r>
              <a:rPr lang="tr-TR" sz="1800" b="1" dirty="0"/>
              <a:t>alenileştirilmiş kişisel verilerin işlenmesi</a:t>
            </a:r>
            <a:r>
              <a:rPr lang="tr-TR" sz="1800" dirty="0"/>
              <a:t>.</a:t>
            </a:r>
            <a:br>
              <a:rPr lang="tr-TR" sz="1800" dirty="0"/>
            </a:br>
            <a:endParaRPr lang="tr-TR" sz="1800" dirty="0"/>
          </a:p>
          <a:p>
            <a:pPr marL="571500" indent="-342900">
              <a:buFont typeface="+mj-lt"/>
              <a:buAutoNum type="alphaLcParenR"/>
            </a:pPr>
            <a:r>
              <a:rPr lang="tr-TR" sz="1800" dirty="0"/>
              <a:t>Kişisel veri işlemenin kanunun verdiği yetkiye dayanılarak görevli ve yetkili kamu kurum ve kuruluşları ile kamu kurumu niteliğindeki meslek kuruluşlarınca, denetleme veya düzenleme görevlerinin yürütülmesi ile </a:t>
            </a:r>
            <a:r>
              <a:rPr lang="tr-TR" sz="1800" b="1" dirty="0"/>
              <a:t>disiplin soruşturma veya kovuşturması için gerekli olması.</a:t>
            </a:r>
            <a:br>
              <a:rPr lang="tr-TR" sz="1800" b="1" dirty="0"/>
            </a:br>
            <a:endParaRPr lang="tr-TR" sz="1800" b="1" dirty="0"/>
          </a:p>
          <a:p>
            <a:pPr marL="571500" indent="-342900">
              <a:buFont typeface="+mj-lt"/>
              <a:buAutoNum type="alphaLcParenR"/>
            </a:pPr>
            <a:r>
              <a:rPr lang="tr-TR" sz="1800" dirty="0"/>
              <a:t>Kişisel veri işlemenin bütçe, vergi ve mali konulara ilişkin olarak </a:t>
            </a:r>
            <a:r>
              <a:rPr lang="tr-TR" sz="1800" b="1" dirty="0"/>
              <a:t>Devletin ekonomik ve mali çıkarlarının korunması için gerekli olması.</a:t>
            </a:r>
          </a:p>
          <a:p>
            <a:pPr marL="228600"/>
            <a:endParaRPr lang="en" sz="1800" b="1" dirty="0">
              <a:solidFill>
                <a:schemeClr val="tx1"/>
              </a:solidFill>
              <a:latin typeface="Raleway"/>
            </a:endParaRPr>
          </a:p>
        </p:txBody>
      </p:sp>
    </p:spTree>
    <p:extLst>
      <p:ext uri="{BB962C8B-B14F-4D97-AF65-F5344CB8AC3E}">
        <p14:creationId xmlns:p14="http://schemas.microsoft.com/office/powerpoint/2010/main" val="107915808"/>
      </p:ext>
    </p:extLst>
  </p:cSld>
  <p:clrMapOvr>
    <a:masterClrMapping/>
  </p:clrMapOvr>
  <p:transition spd="med">
    <p:pull/>
  </p:transition>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34245</TotalTime>
  <Words>2245</Words>
  <Application>Microsoft Office PowerPoint</Application>
  <PresentationFormat>Ekran Gösterisi (4:3)</PresentationFormat>
  <Paragraphs>357</Paragraphs>
  <Slides>37</Slides>
  <Notes>27</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37</vt:i4>
      </vt:variant>
    </vt:vector>
  </HeadingPairs>
  <TitlesOfParts>
    <vt:vector size="43" baseType="lpstr">
      <vt:lpstr>Arial</vt:lpstr>
      <vt:lpstr>Courier New</vt:lpstr>
      <vt:lpstr>Lato</vt:lpstr>
      <vt:lpstr>Raleway</vt:lpstr>
      <vt:lpstr>Wingdings</vt:lpstr>
      <vt:lpstr>Antonio template</vt:lpstr>
      <vt:lpstr>KİŞİSEL VERİLERİN KORUNMASI KANUNU FARKINDALIK EĞİTİMİ </vt:lpstr>
      <vt:lpstr>Kişisel Verilerin Korunması Projesi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Dinlediğiniz için teşekkür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ToberliWin7</dc:creator>
  <cp:lastModifiedBy>Safinur Coşkunsu</cp:lastModifiedBy>
  <cp:revision>209</cp:revision>
  <dcterms:modified xsi:type="dcterms:W3CDTF">2022-06-27T06:27:32Z</dcterms:modified>
</cp:coreProperties>
</file>