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5" r:id="rId2"/>
  </p:sldMasterIdLst>
  <p:notesMasterIdLst>
    <p:notesMasterId r:id="rId29"/>
  </p:notesMasterIdLst>
  <p:sldIdLst>
    <p:sldId id="256" r:id="rId3"/>
    <p:sldId id="277" r:id="rId4"/>
    <p:sldId id="281" r:id="rId5"/>
    <p:sldId id="257" r:id="rId6"/>
    <p:sldId id="258" r:id="rId7"/>
    <p:sldId id="259" r:id="rId8"/>
    <p:sldId id="280" r:id="rId9"/>
    <p:sldId id="275" r:id="rId10"/>
    <p:sldId id="260" r:id="rId11"/>
    <p:sldId id="274" r:id="rId12"/>
    <p:sldId id="261" r:id="rId13"/>
    <p:sldId id="285" r:id="rId14"/>
    <p:sldId id="262" r:id="rId15"/>
    <p:sldId id="263" r:id="rId16"/>
    <p:sldId id="264" r:id="rId17"/>
    <p:sldId id="265" r:id="rId18"/>
    <p:sldId id="266" r:id="rId19"/>
    <p:sldId id="267" r:id="rId20"/>
    <p:sldId id="268" r:id="rId21"/>
    <p:sldId id="278" r:id="rId22"/>
    <p:sldId id="279" r:id="rId23"/>
    <p:sldId id="276" r:id="rId24"/>
    <p:sldId id="283" r:id="rId25"/>
    <p:sldId id="286" r:id="rId26"/>
    <p:sldId id="282" r:id="rId27"/>
    <p:sldId id="273"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er Çulhaoğlu" initials="ÖÇ" lastIdx="1" clrIdx="0">
    <p:extLst>
      <p:ext uri="{19B8F6BF-5375-455C-9EA6-DF929625EA0E}">
        <p15:presenceInfo xmlns:p15="http://schemas.microsoft.com/office/powerpoint/2012/main" userId="S::ozerculhaoglu@personel.bartin.edu.tr::3c59930a-42db-4a15-a8b5-dc6abced0c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8A50A-16ED-466D-85B2-8B349E3A13EB}" v="827" dt="2022-06-15T12:28:23.140"/>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zer Çulhaoğlu" userId="3c59930a-42db-4a15-a8b5-dc6abced0ccd" providerId="ADAL" clId="{9778A50A-16ED-466D-85B2-8B349E3A13EB}"/>
    <pc:docChg chg="undo custSel addSld delSld modSld sldOrd addMainMaster">
      <pc:chgData name="Özer Çulhaoğlu" userId="3c59930a-42db-4a15-a8b5-dc6abced0ccd" providerId="ADAL" clId="{9778A50A-16ED-466D-85B2-8B349E3A13EB}" dt="2022-06-15T12:50:09.495" v="1074"/>
      <pc:docMkLst>
        <pc:docMk/>
      </pc:docMkLst>
      <pc:sldChg chg="addSp delSp modSp new mod setBg">
        <pc:chgData name="Özer Çulhaoğlu" userId="3c59930a-42db-4a15-a8b5-dc6abced0ccd" providerId="ADAL" clId="{9778A50A-16ED-466D-85B2-8B349E3A13EB}" dt="2022-06-15T12:01:21.293" v="924" actId="26606"/>
        <pc:sldMkLst>
          <pc:docMk/>
          <pc:sldMk cId="3888119658" sldId="280"/>
        </pc:sldMkLst>
        <pc:spChg chg="mod ord">
          <ac:chgData name="Özer Çulhaoğlu" userId="3c59930a-42db-4a15-a8b5-dc6abced0ccd" providerId="ADAL" clId="{9778A50A-16ED-466D-85B2-8B349E3A13EB}" dt="2022-06-15T12:01:21.293" v="924" actId="26606"/>
          <ac:spMkLst>
            <pc:docMk/>
            <pc:sldMk cId="3888119658" sldId="280"/>
            <ac:spMk id="2" creationId="{1A0BC627-CD09-C2E1-0684-FD90E89FFF35}"/>
          </ac:spMkLst>
        </pc:spChg>
        <pc:spChg chg="del">
          <ac:chgData name="Özer Çulhaoğlu" userId="3c59930a-42db-4a15-a8b5-dc6abced0ccd" providerId="ADAL" clId="{9778A50A-16ED-466D-85B2-8B349E3A13EB}" dt="2022-06-15T11:38:45.911" v="52" actId="1032"/>
          <ac:spMkLst>
            <pc:docMk/>
            <pc:sldMk cId="3888119658" sldId="280"/>
            <ac:spMk id="3" creationId="{7E00538A-7AC1-649B-7B64-661D28DD4ADD}"/>
          </ac:spMkLst>
        </pc:spChg>
        <pc:spChg chg="mod ord">
          <ac:chgData name="Özer Çulhaoğlu" userId="3c59930a-42db-4a15-a8b5-dc6abced0ccd" providerId="ADAL" clId="{9778A50A-16ED-466D-85B2-8B349E3A13EB}" dt="2022-06-15T12:01:21.293" v="924" actId="26606"/>
          <ac:spMkLst>
            <pc:docMk/>
            <pc:sldMk cId="3888119658" sldId="280"/>
            <ac:spMk id="4" creationId="{5F4758F5-443A-CC9F-A75E-07594576A806}"/>
          </ac:spMkLst>
        </pc:spChg>
        <pc:spChg chg="add del">
          <ac:chgData name="Özer Çulhaoğlu" userId="3c59930a-42db-4a15-a8b5-dc6abced0ccd" providerId="ADAL" clId="{9778A50A-16ED-466D-85B2-8B349E3A13EB}" dt="2022-06-15T12:01:21.293" v="924" actId="26606"/>
          <ac:spMkLst>
            <pc:docMk/>
            <pc:sldMk cId="3888119658" sldId="280"/>
            <ac:spMk id="9" creationId="{D4771268-CB57-404A-9271-370EB28F6090}"/>
          </ac:spMkLst>
        </pc:spChg>
        <pc:spChg chg="add">
          <ac:chgData name="Özer Çulhaoğlu" userId="3c59930a-42db-4a15-a8b5-dc6abced0ccd" providerId="ADAL" clId="{9778A50A-16ED-466D-85B2-8B349E3A13EB}" dt="2022-06-15T12:01:21.293" v="924" actId="26606"/>
          <ac:spMkLst>
            <pc:docMk/>
            <pc:sldMk cId="3888119658" sldId="280"/>
            <ac:spMk id="11" creationId="{1825AC39-5F85-4CAA-8A81-A1287086B2B6}"/>
          </ac:spMkLst>
        </pc:spChg>
        <pc:spChg chg="add del">
          <ac:chgData name="Özer Çulhaoğlu" userId="3c59930a-42db-4a15-a8b5-dc6abced0ccd" providerId="ADAL" clId="{9778A50A-16ED-466D-85B2-8B349E3A13EB}" dt="2022-06-15T11:47:44.496" v="829" actId="26606"/>
          <ac:spMkLst>
            <pc:docMk/>
            <pc:sldMk cId="3888119658" sldId="280"/>
            <ac:spMk id="12" creationId="{DCC231C8-C761-4B31-9B1C-C6D19248C6B3}"/>
          </ac:spMkLst>
        </pc:spChg>
        <pc:spChg chg="add">
          <ac:chgData name="Özer Çulhaoğlu" userId="3c59930a-42db-4a15-a8b5-dc6abced0ccd" providerId="ADAL" clId="{9778A50A-16ED-466D-85B2-8B349E3A13EB}" dt="2022-06-15T12:01:21.293" v="924" actId="26606"/>
          <ac:spMkLst>
            <pc:docMk/>
            <pc:sldMk cId="3888119658" sldId="280"/>
            <ac:spMk id="13" creationId="{A7A4B465-FBCC-4CD4-89A1-82992A7B47FF}"/>
          </ac:spMkLst>
        </pc:spChg>
        <pc:spChg chg="add del">
          <ac:chgData name="Özer Çulhaoğlu" userId="3c59930a-42db-4a15-a8b5-dc6abced0ccd" providerId="ADAL" clId="{9778A50A-16ED-466D-85B2-8B349E3A13EB}" dt="2022-06-15T11:47:41.376" v="826" actId="26606"/>
          <ac:spMkLst>
            <pc:docMk/>
            <pc:sldMk cId="3888119658" sldId="280"/>
            <ac:spMk id="14" creationId="{82A5F716-98EF-42EF-A471-87C6DFDCC799}"/>
          </ac:spMkLst>
        </pc:spChg>
        <pc:spChg chg="add del">
          <ac:chgData name="Özer Çulhaoğlu" userId="3c59930a-42db-4a15-a8b5-dc6abced0ccd" providerId="ADAL" clId="{9778A50A-16ED-466D-85B2-8B349E3A13EB}" dt="2022-06-15T11:47:41.376" v="826" actId="26606"/>
          <ac:spMkLst>
            <pc:docMk/>
            <pc:sldMk cId="3888119658" sldId="280"/>
            <ac:spMk id="15" creationId="{B87687D8-4EF1-4EF2-BF7E-74BB4A3D1806}"/>
          </ac:spMkLst>
        </pc:spChg>
        <pc:spChg chg="add">
          <ac:chgData name="Özer Çulhaoğlu" userId="3c59930a-42db-4a15-a8b5-dc6abced0ccd" providerId="ADAL" clId="{9778A50A-16ED-466D-85B2-8B349E3A13EB}" dt="2022-06-15T12:01:21.293" v="924" actId="26606"/>
          <ac:spMkLst>
            <pc:docMk/>
            <pc:sldMk cId="3888119658" sldId="280"/>
            <ac:spMk id="16" creationId="{95DA4D23-37FC-4B90-8188-F0377C5FF44B}"/>
          </ac:spMkLst>
        </pc:spChg>
        <pc:spChg chg="add del">
          <ac:chgData name="Özer Çulhaoğlu" userId="3c59930a-42db-4a15-a8b5-dc6abced0ccd" providerId="ADAL" clId="{9778A50A-16ED-466D-85B2-8B349E3A13EB}" dt="2022-06-15T11:47:28.955" v="822" actId="26606"/>
          <ac:spMkLst>
            <pc:docMk/>
            <pc:sldMk cId="3888119658" sldId="280"/>
            <ac:spMk id="17" creationId="{FCEC2294-5A7B-45E5-9251-C1AA89F4ADCF}"/>
          </ac:spMkLst>
        </pc:spChg>
        <pc:spChg chg="add del">
          <ac:chgData name="Özer Çulhaoğlu" userId="3c59930a-42db-4a15-a8b5-dc6abced0ccd" providerId="ADAL" clId="{9778A50A-16ED-466D-85B2-8B349E3A13EB}" dt="2022-06-15T11:47:44.480" v="828" actId="26606"/>
          <ac:spMkLst>
            <pc:docMk/>
            <pc:sldMk cId="3888119658" sldId="280"/>
            <ac:spMk id="18" creationId="{2B566528-1B12-4246-9431-5C2D7D081168}"/>
          </ac:spMkLst>
        </pc:spChg>
        <pc:spChg chg="add del">
          <ac:chgData name="Özer Çulhaoğlu" userId="3c59930a-42db-4a15-a8b5-dc6abced0ccd" providerId="ADAL" clId="{9778A50A-16ED-466D-85B2-8B349E3A13EB}" dt="2022-06-15T11:47:44.480" v="828" actId="26606"/>
          <ac:spMkLst>
            <pc:docMk/>
            <pc:sldMk cId="3888119658" sldId="280"/>
            <ac:spMk id="20" creationId="{2E80C965-DB6D-4F81-9E9E-B027384D0BD6}"/>
          </ac:spMkLst>
        </pc:spChg>
        <pc:spChg chg="add del">
          <ac:chgData name="Özer Çulhaoğlu" userId="3c59930a-42db-4a15-a8b5-dc6abced0ccd" providerId="ADAL" clId="{9778A50A-16ED-466D-85B2-8B349E3A13EB}" dt="2022-06-15T11:47:44.480" v="828" actId="26606"/>
          <ac:spMkLst>
            <pc:docMk/>
            <pc:sldMk cId="3888119658" sldId="280"/>
            <ac:spMk id="21" creationId="{A580F890-B085-4E95-96AA-55AEBEC5CE6E}"/>
          </ac:spMkLst>
        </pc:spChg>
        <pc:spChg chg="add">
          <ac:chgData name="Özer Çulhaoğlu" userId="3c59930a-42db-4a15-a8b5-dc6abced0ccd" providerId="ADAL" clId="{9778A50A-16ED-466D-85B2-8B349E3A13EB}" dt="2022-06-15T12:01:21.293" v="924" actId="26606"/>
          <ac:spMkLst>
            <pc:docMk/>
            <pc:sldMk cId="3888119658" sldId="280"/>
            <ac:spMk id="22" creationId="{909E572F-9CDC-4214-9D42-FF0017649590}"/>
          </ac:spMkLst>
        </pc:spChg>
        <pc:spChg chg="add del">
          <ac:chgData name="Özer Çulhaoğlu" userId="3c59930a-42db-4a15-a8b5-dc6abced0ccd" providerId="ADAL" clId="{9778A50A-16ED-466D-85B2-8B349E3A13EB}" dt="2022-06-15T11:47:44.480" v="828" actId="26606"/>
          <ac:spMkLst>
            <pc:docMk/>
            <pc:sldMk cId="3888119658" sldId="280"/>
            <ac:spMk id="23" creationId="{D3F51FEB-38FB-4F6C-9F7B-2F2AFAB65463}"/>
          </ac:spMkLst>
        </pc:spChg>
        <pc:spChg chg="add del">
          <ac:chgData name="Özer Çulhaoğlu" userId="3c59930a-42db-4a15-a8b5-dc6abced0ccd" providerId="ADAL" clId="{9778A50A-16ED-466D-85B2-8B349E3A13EB}" dt="2022-06-15T11:47:44.480" v="828" actId="26606"/>
          <ac:spMkLst>
            <pc:docMk/>
            <pc:sldMk cId="3888119658" sldId="280"/>
            <ac:spMk id="25" creationId="{1E547BA6-BAE0-43BB-A7CA-60F69CE252F0}"/>
          </ac:spMkLst>
        </pc:spChg>
        <pc:graphicFrameChg chg="add mod ord modGraphic">
          <ac:chgData name="Özer Çulhaoğlu" userId="3c59930a-42db-4a15-a8b5-dc6abced0ccd" providerId="ADAL" clId="{9778A50A-16ED-466D-85B2-8B349E3A13EB}" dt="2022-06-15T12:01:08.144" v="923" actId="1076"/>
          <ac:graphicFrameMkLst>
            <pc:docMk/>
            <pc:sldMk cId="3888119658" sldId="280"/>
            <ac:graphicFrameMk id="7" creationId="{378B5FEE-4902-E50F-E10C-35770575717D}"/>
          </ac:graphicFrameMkLst>
        </pc:graphicFrameChg>
        <pc:cxnChg chg="add del">
          <ac:chgData name="Özer Çulhaoğlu" userId="3c59930a-42db-4a15-a8b5-dc6abced0ccd" providerId="ADAL" clId="{9778A50A-16ED-466D-85B2-8B349E3A13EB}" dt="2022-06-15T11:47:28.955" v="822" actId="26606"/>
          <ac:cxnSpMkLst>
            <pc:docMk/>
            <pc:sldMk cId="3888119658" sldId="280"/>
            <ac:cxnSpMk id="19" creationId="{67182200-4859-4C8D-BCBB-55B245C28BA3}"/>
          </ac:cxnSpMkLst>
        </pc:cxnChg>
      </pc:sldChg>
      <pc:sldChg chg="addSp delSp modSp new mod setBg">
        <pc:chgData name="Özer Çulhaoğlu" userId="3c59930a-42db-4a15-a8b5-dc6abced0ccd" providerId="ADAL" clId="{9778A50A-16ED-466D-85B2-8B349E3A13EB}" dt="2022-06-15T12:40:45.525" v="1059" actId="20577"/>
        <pc:sldMkLst>
          <pc:docMk/>
          <pc:sldMk cId="2269454352" sldId="281"/>
        </pc:sldMkLst>
        <pc:spChg chg="mod">
          <ac:chgData name="Özer Çulhaoğlu" userId="3c59930a-42db-4a15-a8b5-dc6abced0ccd" providerId="ADAL" clId="{9778A50A-16ED-466D-85B2-8B349E3A13EB}" dt="2022-06-15T12:29:01.267" v="1039" actId="26606"/>
          <ac:spMkLst>
            <pc:docMk/>
            <pc:sldMk cId="2269454352" sldId="281"/>
            <ac:spMk id="2" creationId="{99A40418-CA13-2A58-6B48-296D34EA4A12}"/>
          </ac:spMkLst>
        </pc:spChg>
        <pc:spChg chg="mod">
          <ac:chgData name="Özer Çulhaoğlu" userId="3c59930a-42db-4a15-a8b5-dc6abced0ccd" providerId="ADAL" clId="{9778A50A-16ED-466D-85B2-8B349E3A13EB}" dt="2022-06-15T12:40:45.525" v="1059" actId="20577"/>
          <ac:spMkLst>
            <pc:docMk/>
            <pc:sldMk cId="2269454352" sldId="281"/>
            <ac:spMk id="3" creationId="{D49C720E-74FB-26BE-C58B-34B1EFC6483E}"/>
          </ac:spMkLst>
        </pc:spChg>
        <pc:spChg chg="mod ord">
          <ac:chgData name="Özer Çulhaoğlu" userId="3c59930a-42db-4a15-a8b5-dc6abced0ccd" providerId="ADAL" clId="{9778A50A-16ED-466D-85B2-8B349E3A13EB}" dt="2022-06-15T12:29:01.267" v="1039" actId="26606"/>
          <ac:spMkLst>
            <pc:docMk/>
            <pc:sldMk cId="2269454352" sldId="281"/>
            <ac:spMk id="4" creationId="{803940A0-3F70-866C-B456-ECE8A5EF174B}"/>
          </ac:spMkLst>
        </pc:spChg>
        <pc:spChg chg="add del">
          <ac:chgData name="Özer Çulhaoğlu" userId="3c59930a-42db-4a15-a8b5-dc6abced0ccd" providerId="ADAL" clId="{9778A50A-16ED-466D-85B2-8B349E3A13EB}" dt="2022-06-15T12:29:01.259" v="1038" actId="26606"/>
          <ac:spMkLst>
            <pc:docMk/>
            <pc:sldMk cId="2269454352" sldId="281"/>
            <ac:spMk id="11" creationId="{59A309A7-1751-4ABE-A3C1-EEC40366AD89}"/>
          </ac:spMkLst>
        </pc:spChg>
        <pc:spChg chg="add del">
          <ac:chgData name="Özer Çulhaoğlu" userId="3c59930a-42db-4a15-a8b5-dc6abced0ccd" providerId="ADAL" clId="{9778A50A-16ED-466D-85B2-8B349E3A13EB}" dt="2022-06-15T12:29:01.259" v="1038" actId="26606"/>
          <ac:spMkLst>
            <pc:docMk/>
            <pc:sldMk cId="2269454352" sldId="281"/>
            <ac:spMk id="13" creationId="{967D8EB6-EAE1-4F9C-B398-83321E287204}"/>
          </ac:spMkLst>
        </pc:spChg>
        <pc:spChg chg="add">
          <ac:chgData name="Özer Çulhaoğlu" userId="3c59930a-42db-4a15-a8b5-dc6abced0ccd" providerId="ADAL" clId="{9778A50A-16ED-466D-85B2-8B349E3A13EB}" dt="2022-06-15T12:29:01.267" v="1039" actId="26606"/>
          <ac:spMkLst>
            <pc:docMk/>
            <pc:sldMk cId="2269454352" sldId="281"/>
            <ac:spMk id="15" creationId="{E3E9CA91-0E2B-49CD-A0F6-2EA79F02FA63}"/>
          </ac:spMkLst>
        </pc:spChg>
        <pc:spChg chg="add">
          <ac:chgData name="Özer Çulhaoğlu" userId="3c59930a-42db-4a15-a8b5-dc6abced0ccd" providerId="ADAL" clId="{9778A50A-16ED-466D-85B2-8B349E3A13EB}" dt="2022-06-15T12:29:01.267" v="1039" actId="26606"/>
          <ac:spMkLst>
            <pc:docMk/>
            <pc:sldMk cId="2269454352" sldId="281"/>
            <ac:spMk id="16" creationId="{593B4D24-F4A8-4141-A20A-E0575D199633}"/>
          </ac:spMkLst>
        </pc:spChg>
        <pc:spChg chg="add">
          <ac:chgData name="Özer Çulhaoğlu" userId="3c59930a-42db-4a15-a8b5-dc6abced0ccd" providerId="ADAL" clId="{9778A50A-16ED-466D-85B2-8B349E3A13EB}" dt="2022-06-15T12:29:01.267" v="1039" actId="26606"/>
          <ac:spMkLst>
            <pc:docMk/>
            <pc:sldMk cId="2269454352" sldId="281"/>
            <ac:spMk id="17" creationId="{D845573F-F83A-4A47-B94A-2E6465F1117D}"/>
          </ac:spMkLst>
        </pc:spChg>
        <pc:picChg chg="add mod ord">
          <ac:chgData name="Özer Çulhaoğlu" userId="3c59930a-42db-4a15-a8b5-dc6abced0ccd" providerId="ADAL" clId="{9778A50A-16ED-466D-85B2-8B349E3A13EB}" dt="2022-06-15T12:29:01.267" v="1039" actId="26606"/>
          <ac:picMkLst>
            <pc:docMk/>
            <pc:sldMk cId="2269454352" sldId="281"/>
            <ac:picMk id="6" creationId="{81F3DD82-91F3-E9C9-7F90-7C6C27837CB4}"/>
          </ac:picMkLst>
        </pc:picChg>
        <pc:cxnChg chg="add">
          <ac:chgData name="Özer Çulhaoğlu" userId="3c59930a-42db-4a15-a8b5-dc6abced0ccd" providerId="ADAL" clId="{9778A50A-16ED-466D-85B2-8B349E3A13EB}" dt="2022-06-15T12:29:29.517" v="1058" actId="11529"/>
          <ac:cxnSpMkLst>
            <pc:docMk/>
            <pc:sldMk cId="2269454352" sldId="281"/>
            <ac:cxnSpMk id="8" creationId="{479ADFC2-1BDB-F765-EBF8-DC777F492979}"/>
          </ac:cxnSpMkLst>
        </pc:cxnChg>
      </pc:sldChg>
      <pc:sldChg chg="add ord">
        <pc:chgData name="Özer Çulhaoğlu" userId="3c59930a-42db-4a15-a8b5-dc6abced0ccd" providerId="ADAL" clId="{9778A50A-16ED-466D-85B2-8B349E3A13EB}" dt="2022-06-15T12:43:51.880" v="1062"/>
        <pc:sldMkLst>
          <pc:docMk/>
          <pc:sldMk cId="2851760874" sldId="282"/>
        </pc:sldMkLst>
      </pc:sldChg>
      <pc:sldChg chg="add">
        <pc:chgData name="Özer Çulhaoğlu" userId="3c59930a-42db-4a15-a8b5-dc6abced0ccd" providerId="ADAL" clId="{9778A50A-16ED-466D-85B2-8B349E3A13EB}" dt="2022-06-15T12:44:10.788" v="1064"/>
        <pc:sldMkLst>
          <pc:docMk/>
          <pc:sldMk cId="669905511" sldId="283"/>
        </pc:sldMkLst>
      </pc:sldChg>
      <pc:sldChg chg="new del">
        <pc:chgData name="Özer Çulhaoğlu" userId="3c59930a-42db-4a15-a8b5-dc6abced0ccd" providerId="ADAL" clId="{9778A50A-16ED-466D-85B2-8B349E3A13EB}" dt="2022-06-15T12:44:23.784" v="1068" actId="2696"/>
        <pc:sldMkLst>
          <pc:docMk/>
          <pc:sldMk cId="1951653921" sldId="284"/>
        </pc:sldMkLst>
      </pc:sldChg>
      <pc:sldChg chg="add ord">
        <pc:chgData name="Özer Çulhaoğlu" userId="3c59930a-42db-4a15-a8b5-dc6abced0ccd" providerId="ADAL" clId="{9778A50A-16ED-466D-85B2-8B349E3A13EB}" dt="2022-06-15T12:50:09.495" v="1074"/>
        <pc:sldMkLst>
          <pc:docMk/>
          <pc:sldMk cId="1331176980" sldId="285"/>
        </pc:sldMkLst>
      </pc:sldChg>
      <pc:sldChg chg="modSp add mod ord">
        <pc:chgData name="Özer Çulhaoğlu" userId="3c59930a-42db-4a15-a8b5-dc6abced0ccd" providerId="ADAL" clId="{9778A50A-16ED-466D-85B2-8B349E3A13EB}" dt="2022-06-15T12:49:19.167" v="1072" actId="790"/>
        <pc:sldMkLst>
          <pc:docMk/>
          <pc:sldMk cId="1660991775" sldId="286"/>
        </pc:sldMkLst>
        <pc:spChg chg="mod">
          <ac:chgData name="Özer Çulhaoğlu" userId="3c59930a-42db-4a15-a8b5-dc6abced0ccd" providerId="ADAL" clId="{9778A50A-16ED-466D-85B2-8B349E3A13EB}" dt="2022-06-15T12:49:19.167" v="1072" actId="790"/>
          <ac:spMkLst>
            <pc:docMk/>
            <pc:sldMk cId="1660991775" sldId="286"/>
            <ac:spMk id="2" creationId="{1A0BC627-CD09-C2E1-0684-FD90E89FFF35}"/>
          </ac:spMkLst>
        </pc:spChg>
      </pc:sldChg>
      <pc:sldMasterChg chg="add addSldLayout">
        <pc:chgData name="Özer Çulhaoğlu" userId="3c59930a-42db-4a15-a8b5-dc6abced0ccd" providerId="ADAL" clId="{9778A50A-16ED-466D-85B2-8B349E3A13EB}" dt="2022-06-15T12:44:10.788" v="1063" actId="27028"/>
        <pc:sldMasterMkLst>
          <pc:docMk/>
          <pc:sldMasterMk cId="527342392" sldId="2147483865"/>
        </pc:sldMasterMkLst>
        <pc:sldLayoutChg chg="add">
          <pc:chgData name="Özer Çulhaoğlu" userId="3c59930a-42db-4a15-a8b5-dc6abced0ccd" providerId="ADAL" clId="{9778A50A-16ED-466D-85B2-8B349E3A13EB}" dt="2022-06-15T12:44:10.788" v="1063" actId="27028"/>
          <pc:sldLayoutMkLst>
            <pc:docMk/>
            <pc:sldMasterMk cId="527342392" sldId="2147483865"/>
            <pc:sldLayoutMk cId="1974557205" sldId="2147483867"/>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5CB3E-B12B-402A-8D60-30C613B322F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EA0A68-7210-4E9D-9E94-C27B671AFC1C}">
      <dgm:prSet/>
      <dgm:spPr/>
      <dgm:t>
        <a:bodyPr/>
        <a:lstStyle/>
        <a:p>
          <a:r>
            <a:rPr lang="tr-TR" dirty="0"/>
            <a:t>Kalite Güvencesi ve Kalite Güvence Sistemi</a:t>
          </a:r>
          <a:endParaRPr lang="en-US" dirty="0"/>
        </a:p>
      </dgm:t>
    </dgm:pt>
    <dgm:pt modelId="{96CCB9DA-5D6B-4928-9FCA-5BADA68EC20C}" type="parTrans" cxnId="{7C00B904-3AEF-4270-B237-83E0A649EFE9}">
      <dgm:prSet/>
      <dgm:spPr/>
      <dgm:t>
        <a:bodyPr/>
        <a:lstStyle/>
        <a:p>
          <a:endParaRPr lang="en-US"/>
        </a:p>
      </dgm:t>
    </dgm:pt>
    <dgm:pt modelId="{3EB7B9A7-FB65-4C8D-9836-FD91985767C9}" type="sibTrans" cxnId="{7C00B904-3AEF-4270-B237-83E0A649EFE9}">
      <dgm:prSet/>
      <dgm:spPr/>
      <dgm:t>
        <a:bodyPr/>
        <a:lstStyle/>
        <a:p>
          <a:endParaRPr lang="en-US"/>
        </a:p>
      </dgm:t>
    </dgm:pt>
    <dgm:pt modelId="{63ABA616-952E-48DF-8E01-000770EC59B3}">
      <dgm:prSet/>
      <dgm:spPr/>
      <dgm:t>
        <a:bodyPr/>
        <a:lstStyle/>
        <a:p>
          <a:r>
            <a:rPr lang="tr-TR"/>
            <a:t>PUKÖ Döngüsü</a:t>
          </a:r>
          <a:endParaRPr lang="en-US"/>
        </a:p>
      </dgm:t>
    </dgm:pt>
    <dgm:pt modelId="{8AF73CB7-AA09-4852-A316-52D0287FBC88}" type="parTrans" cxnId="{5B9CC430-3D16-4CB0-95B3-4F5770A5BF51}">
      <dgm:prSet/>
      <dgm:spPr/>
      <dgm:t>
        <a:bodyPr/>
        <a:lstStyle/>
        <a:p>
          <a:endParaRPr lang="en-US"/>
        </a:p>
      </dgm:t>
    </dgm:pt>
    <dgm:pt modelId="{C9B35D6A-96A6-4698-B202-C00B9AC87AFE}" type="sibTrans" cxnId="{5B9CC430-3D16-4CB0-95B3-4F5770A5BF51}">
      <dgm:prSet/>
      <dgm:spPr/>
      <dgm:t>
        <a:bodyPr/>
        <a:lstStyle/>
        <a:p>
          <a:endParaRPr lang="en-US"/>
        </a:p>
      </dgm:t>
    </dgm:pt>
    <dgm:pt modelId="{47A0F22A-E048-4FD1-9DB4-63730F452242}">
      <dgm:prSet/>
      <dgm:spPr/>
      <dgm:t>
        <a:bodyPr/>
        <a:lstStyle/>
        <a:p>
          <a:r>
            <a:rPr lang="tr-TR"/>
            <a:t>PUKÖ Döngüsünün Kalite Güvence Sistemleri İçerisindeki Yeri</a:t>
          </a:r>
          <a:endParaRPr lang="en-US"/>
        </a:p>
      </dgm:t>
    </dgm:pt>
    <dgm:pt modelId="{240CF077-F8FC-4D28-9BB7-4B54FCF7C5D9}" type="parTrans" cxnId="{2587A328-7669-481B-8FC6-EE0EA3C27183}">
      <dgm:prSet/>
      <dgm:spPr/>
      <dgm:t>
        <a:bodyPr/>
        <a:lstStyle/>
        <a:p>
          <a:endParaRPr lang="en-US"/>
        </a:p>
      </dgm:t>
    </dgm:pt>
    <dgm:pt modelId="{E5DDB522-4372-4CF8-9B22-4484C7725C10}" type="sibTrans" cxnId="{2587A328-7669-481B-8FC6-EE0EA3C27183}">
      <dgm:prSet/>
      <dgm:spPr/>
      <dgm:t>
        <a:bodyPr/>
        <a:lstStyle/>
        <a:p>
          <a:endParaRPr lang="en-US"/>
        </a:p>
      </dgm:t>
    </dgm:pt>
    <dgm:pt modelId="{3B281CDF-42CC-4991-A330-2EC8B884C704}" type="pres">
      <dgm:prSet presAssocID="{0C45CB3E-B12B-402A-8D60-30C613B322F7}" presName="root" presStyleCnt="0">
        <dgm:presLayoutVars>
          <dgm:dir/>
          <dgm:resizeHandles val="exact"/>
        </dgm:presLayoutVars>
      </dgm:prSet>
      <dgm:spPr/>
    </dgm:pt>
    <dgm:pt modelId="{E82D48BB-72F4-44A1-AE55-CAFC76C71581}" type="pres">
      <dgm:prSet presAssocID="{96EA0A68-7210-4E9D-9E94-C27B671AFC1C}" presName="compNode" presStyleCnt="0"/>
      <dgm:spPr/>
    </dgm:pt>
    <dgm:pt modelId="{47562C4C-B723-467C-B1BD-406944D0E8D1}" type="pres">
      <dgm:prSet presAssocID="{96EA0A68-7210-4E9D-9E94-C27B671AFC1C}" presName="bgRect" presStyleLbl="bgShp" presStyleIdx="0" presStyleCnt="3"/>
      <dgm:spPr/>
    </dgm:pt>
    <dgm:pt modelId="{B916DFCE-3A9A-40EA-BCE7-8434BB6418D1}" type="pres">
      <dgm:prSet presAssocID="{96EA0A68-7210-4E9D-9E94-C27B671AFC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ontrol listesi"/>
        </a:ext>
      </dgm:extLst>
    </dgm:pt>
    <dgm:pt modelId="{FE58F5A5-4816-4343-BDD1-FF03A89AD7E5}" type="pres">
      <dgm:prSet presAssocID="{96EA0A68-7210-4E9D-9E94-C27B671AFC1C}" presName="spaceRect" presStyleCnt="0"/>
      <dgm:spPr/>
    </dgm:pt>
    <dgm:pt modelId="{CB3D61A1-6586-474E-8597-40C0B42CBF65}" type="pres">
      <dgm:prSet presAssocID="{96EA0A68-7210-4E9D-9E94-C27B671AFC1C}" presName="parTx" presStyleLbl="revTx" presStyleIdx="0" presStyleCnt="3">
        <dgm:presLayoutVars>
          <dgm:chMax val="0"/>
          <dgm:chPref val="0"/>
        </dgm:presLayoutVars>
      </dgm:prSet>
      <dgm:spPr/>
    </dgm:pt>
    <dgm:pt modelId="{A8E543E2-B9A2-44D0-BB12-BF6A878BF632}" type="pres">
      <dgm:prSet presAssocID="{3EB7B9A7-FB65-4C8D-9836-FD91985767C9}" presName="sibTrans" presStyleCnt="0"/>
      <dgm:spPr/>
    </dgm:pt>
    <dgm:pt modelId="{4D924624-831F-40CD-868B-B2AC83058E4B}" type="pres">
      <dgm:prSet presAssocID="{63ABA616-952E-48DF-8E01-000770EC59B3}" presName="compNode" presStyleCnt="0"/>
      <dgm:spPr/>
    </dgm:pt>
    <dgm:pt modelId="{08A1AABF-ACDA-4E2D-87A4-83BCF8EF4365}" type="pres">
      <dgm:prSet presAssocID="{63ABA616-952E-48DF-8E01-000770EC59B3}" presName="bgRect" presStyleLbl="bgShp" presStyleIdx="1" presStyleCnt="3"/>
      <dgm:spPr/>
    </dgm:pt>
    <dgm:pt modelId="{453B12F1-97D9-4FA6-96E5-F1F5DD9EA7BF}" type="pres">
      <dgm:prSet presAssocID="{63ABA616-952E-48DF-8E01-000770EC59B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inele"/>
        </a:ext>
      </dgm:extLst>
    </dgm:pt>
    <dgm:pt modelId="{499BAC70-51F5-4CB5-B5EA-BA588C28EC74}" type="pres">
      <dgm:prSet presAssocID="{63ABA616-952E-48DF-8E01-000770EC59B3}" presName="spaceRect" presStyleCnt="0"/>
      <dgm:spPr/>
    </dgm:pt>
    <dgm:pt modelId="{A633B127-B5D6-46AA-8ED9-119B2DFF3EE9}" type="pres">
      <dgm:prSet presAssocID="{63ABA616-952E-48DF-8E01-000770EC59B3}" presName="parTx" presStyleLbl="revTx" presStyleIdx="1" presStyleCnt="3">
        <dgm:presLayoutVars>
          <dgm:chMax val="0"/>
          <dgm:chPref val="0"/>
        </dgm:presLayoutVars>
      </dgm:prSet>
      <dgm:spPr/>
    </dgm:pt>
    <dgm:pt modelId="{1724E649-912A-4969-A296-7F49A054CFE5}" type="pres">
      <dgm:prSet presAssocID="{C9B35D6A-96A6-4698-B202-C00B9AC87AFE}" presName="sibTrans" presStyleCnt="0"/>
      <dgm:spPr/>
    </dgm:pt>
    <dgm:pt modelId="{A9E72050-9E23-496A-892F-81689D3776F1}" type="pres">
      <dgm:prSet presAssocID="{47A0F22A-E048-4FD1-9DB4-63730F452242}" presName="compNode" presStyleCnt="0"/>
      <dgm:spPr/>
    </dgm:pt>
    <dgm:pt modelId="{FBEB7856-A05F-41C3-8D9D-1C7D1976817B}" type="pres">
      <dgm:prSet presAssocID="{47A0F22A-E048-4FD1-9DB4-63730F452242}" presName="bgRect" presStyleLbl="bgShp" presStyleIdx="2" presStyleCnt="3"/>
      <dgm:spPr/>
    </dgm:pt>
    <dgm:pt modelId="{4ECF25AA-F3E3-4400-81C0-1798D1E85257}" type="pres">
      <dgm:prSet presAssocID="{47A0F22A-E048-4FD1-9DB4-63730F4522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ay işareti"/>
        </a:ext>
      </dgm:extLst>
    </dgm:pt>
    <dgm:pt modelId="{3BCCF919-1272-4CD0-B6D6-1C6F0F0BBD1B}" type="pres">
      <dgm:prSet presAssocID="{47A0F22A-E048-4FD1-9DB4-63730F452242}" presName="spaceRect" presStyleCnt="0"/>
      <dgm:spPr/>
    </dgm:pt>
    <dgm:pt modelId="{8BCFD423-A3A1-4D81-9365-62635A8F2AEB}" type="pres">
      <dgm:prSet presAssocID="{47A0F22A-E048-4FD1-9DB4-63730F452242}" presName="parTx" presStyleLbl="revTx" presStyleIdx="2" presStyleCnt="3">
        <dgm:presLayoutVars>
          <dgm:chMax val="0"/>
          <dgm:chPref val="0"/>
        </dgm:presLayoutVars>
      </dgm:prSet>
      <dgm:spPr/>
    </dgm:pt>
  </dgm:ptLst>
  <dgm:cxnLst>
    <dgm:cxn modelId="{7C00B904-3AEF-4270-B237-83E0A649EFE9}" srcId="{0C45CB3E-B12B-402A-8D60-30C613B322F7}" destId="{96EA0A68-7210-4E9D-9E94-C27B671AFC1C}" srcOrd="0" destOrd="0" parTransId="{96CCB9DA-5D6B-4928-9FCA-5BADA68EC20C}" sibTransId="{3EB7B9A7-FB65-4C8D-9836-FD91985767C9}"/>
    <dgm:cxn modelId="{59983624-BF4A-4918-8AEB-B7E78ADEA660}" type="presOf" srcId="{0C45CB3E-B12B-402A-8D60-30C613B322F7}" destId="{3B281CDF-42CC-4991-A330-2EC8B884C704}" srcOrd="0" destOrd="0" presId="urn:microsoft.com/office/officeart/2018/2/layout/IconVerticalSolidList"/>
    <dgm:cxn modelId="{2587A328-7669-481B-8FC6-EE0EA3C27183}" srcId="{0C45CB3E-B12B-402A-8D60-30C613B322F7}" destId="{47A0F22A-E048-4FD1-9DB4-63730F452242}" srcOrd="2" destOrd="0" parTransId="{240CF077-F8FC-4D28-9BB7-4B54FCF7C5D9}" sibTransId="{E5DDB522-4372-4CF8-9B22-4484C7725C10}"/>
    <dgm:cxn modelId="{5B9CC430-3D16-4CB0-95B3-4F5770A5BF51}" srcId="{0C45CB3E-B12B-402A-8D60-30C613B322F7}" destId="{63ABA616-952E-48DF-8E01-000770EC59B3}" srcOrd="1" destOrd="0" parTransId="{8AF73CB7-AA09-4852-A316-52D0287FBC88}" sibTransId="{C9B35D6A-96A6-4698-B202-C00B9AC87AFE}"/>
    <dgm:cxn modelId="{57177A32-68AB-410C-9715-CF1FEEF85ABD}" type="presOf" srcId="{63ABA616-952E-48DF-8E01-000770EC59B3}" destId="{A633B127-B5D6-46AA-8ED9-119B2DFF3EE9}" srcOrd="0" destOrd="0" presId="urn:microsoft.com/office/officeart/2018/2/layout/IconVerticalSolidList"/>
    <dgm:cxn modelId="{0938A774-B11C-446F-8058-C5FFAC171649}" type="presOf" srcId="{96EA0A68-7210-4E9D-9E94-C27B671AFC1C}" destId="{CB3D61A1-6586-474E-8597-40C0B42CBF65}" srcOrd="0" destOrd="0" presId="urn:microsoft.com/office/officeart/2018/2/layout/IconVerticalSolidList"/>
    <dgm:cxn modelId="{F80082C6-8723-46F4-92A4-719B0D8CD3C5}" type="presOf" srcId="{47A0F22A-E048-4FD1-9DB4-63730F452242}" destId="{8BCFD423-A3A1-4D81-9365-62635A8F2AEB}" srcOrd="0" destOrd="0" presId="urn:microsoft.com/office/officeart/2018/2/layout/IconVerticalSolidList"/>
    <dgm:cxn modelId="{D6CEF262-D8D2-4E47-9AC4-848D1E3C8C36}" type="presParOf" srcId="{3B281CDF-42CC-4991-A330-2EC8B884C704}" destId="{E82D48BB-72F4-44A1-AE55-CAFC76C71581}" srcOrd="0" destOrd="0" presId="urn:microsoft.com/office/officeart/2018/2/layout/IconVerticalSolidList"/>
    <dgm:cxn modelId="{A001680E-0901-40D6-B3CE-263D1E1D605B}" type="presParOf" srcId="{E82D48BB-72F4-44A1-AE55-CAFC76C71581}" destId="{47562C4C-B723-467C-B1BD-406944D0E8D1}" srcOrd="0" destOrd="0" presId="urn:microsoft.com/office/officeart/2018/2/layout/IconVerticalSolidList"/>
    <dgm:cxn modelId="{A16DA12B-5DEC-4BF6-B687-984A65139928}" type="presParOf" srcId="{E82D48BB-72F4-44A1-AE55-CAFC76C71581}" destId="{B916DFCE-3A9A-40EA-BCE7-8434BB6418D1}" srcOrd="1" destOrd="0" presId="urn:microsoft.com/office/officeart/2018/2/layout/IconVerticalSolidList"/>
    <dgm:cxn modelId="{3DAC57E2-4552-4E3E-8460-7046F5BF96B9}" type="presParOf" srcId="{E82D48BB-72F4-44A1-AE55-CAFC76C71581}" destId="{FE58F5A5-4816-4343-BDD1-FF03A89AD7E5}" srcOrd="2" destOrd="0" presId="urn:microsoft.com/office/officeart/2018/2/layout/IconVerticalSolidList"/>
    <dgm:cxn modelId="{ACD6BB42-B099-4FC8-B6B2-3B24FECDD0DB}" type="presParOf" srcId="{E82D48BB-72F4-44A1-AE55-CAFC76C71581}" destId="{CB3D61A1-6586-474E-8597-40C0B42CBF65}" srcOrd="3" destOrd="0" presId="urn:microsoft.com/office/officeart/2018/2/layout/IconVerticalSolidList"/>
    <dgm:cxn modelId="{E7C843E2-AF4F-4524-816F-10E2FF63EEE9}" type="presParOf" srcId="{3B281CDF-42CC-4991-A330-2EC8B884C704}" destId="{A8E543E2-B9A2-44D0-BB12-BF6A878BF632}" srcOrd="1" destOrd="0" presId="urn:microsoft.com/office/officeart/2018/2/layout/IconVerticalSolidList"/>
    <dgm:cxn modelId="{08AF39CD-88B4-4562-A3E2-C2096BADAA14}" type="presParOf" srcId="{3B281CDF-42CC-4991-A330-2EC8B884C704}" destId="{4D924624-831F-40CD-868B-B2AC83058E4B}" srcOrd="2" destOrd="0" presId="urn:microsoft.com/office/officeart/2018/2/layout/IconVerticalSolidList"/>
    <dgm:cxn modelId="{E2BA1945-2A4D-4B90-A171-0705089F96A2}" type="presParOf" srcId="{4D924624-831F-40CD-868B-B2AC83058E4B}" destId="{08A1AABF-ACDA-4E2D-87A4-83BCF8EF4365}" srcOrd="0" destOrd="0" presId="urn:microsoft.com/office/officeart/2018/2/layout/IconVerticalSolidList"/>
    <dgm:cxn modelId="{96DE1C77-E8C9-44DA-9F3F-7421EA1036A2}" type="presParOf" srcId="{4D924624-831F-40CD-868B-B2AC83058E4B}" destId="{453B12F1-97D9-4FA6-96E5-F1F5DD9EA7BF}" srcOrd="1" destOrd="0" presId="urn:microsoft.com/office/officeart/2018/2/layout/IconVerticalSolidList"/>
    <dgm:cxn modelId="{675125DF-27CE-41B4-98A4-F3CCE94ED65E}" type="presParOf" srcId="{4D924624-831F-40CD-868B-B2AC83058E4B}" destId="{499BAC70-51F5-4CB5-B5EA-BA588C28EC74}" srcOrd="2" destOrd="0" presId="urn:microsoft.com/office/officeart/2018/2/layout/IconVerticalSolidList"/>
    <dgm:cxn modelId="{95EC2097-9044-437A-AEFF-3444AD3F9FC9}" type="presParOf" srcId="{4D924624-831F-40CD-868B-B2AC83058E4B}" destId="{A633B127-B5D6-46AA-8ED9-119B2DFF3EE9}" srcOrd="3" destOrd="0" presId="urn:microsoft.com/office/officeart/2018/2/layout/IconVerticalSolidList"/>
    <dgm:cxn modelId="{EBA9F887-33DA-468D-BEDE-9E8E9267515E}" type="presParOf" srcId="{3B281CDF-42CC-4991-A330-2EC8B884C704}" destId="{1724E649-912A-4969-A296-7F49A054CFE5}" srcOrd="3" destOrd="0" presId="urn:microsoft.com/office/officeart/2018/2/layout/IconVerticalSolidList"/>
    <dgm:cxn modelId="{36FC4335-27D5-402C-AC7D-02955870DEA6}" type="presParOf" srcId="{3B281CDF-42CC-4991-A330-2EC8B884C704}" destId="{A9E72050-9E23-496A-892F-81689D3776F1}" srcOrd="4" destOrd="0" presId="urn:microsoft.com/office/officeart/2018/2/layout/IconVerticalSolidList"/>
    <dgm:cxn modelId="{F0A9A9BC-21D1-4AC4-8A45-D31124DDC816}" type="presParOf" srcId="{A9E72050-9E23-496A-892F-81689D3776F1}" destId="{FBEB7856-A05F-41C3-8D9D-1C7D1976817B}" srcOrd="0" destOrd="0" presId="urn:microsoft.com/office/officeart/2018/2/layout/IconVerticalSolidList"/>
    <dgm:cxn modelId="{DDB02C07-2159-4FFA-853F-2F51479F7C7F}" type="presParOf" srcId="{A9E72050-9E23-496A-892F-81689D3776F1}" destId="{4ECF25AA-F3E3-4400-81C0-1798D1E85257}" srcOrd="1" destOrd="0" presId="urn:microsoft.com/office/officeart/2018/2/layout/IconVerticalSolidList"/>
    <dgm:cxn modelId="{41EA0E69-E07D-49B3-BE99-A0CC5E9250E6}" type="presParOf" srcId="{A9E72050-9E23-496A-892F-81689D3776F1}" destId="{3BCCF919-1272-4CD0-B6D6-1C6F0F0BBD1B}" srcOrd="2" destOrd="0" presId="urn:microsoft.com/office/officeart/2018/2/layout/IconVerticalSolidList"/>
    <dgm:cxn modelId="{3CAA0BA9-CA1E-49EF-AA07-2280CE1F8DEA}" type="presParOf" srcId="{A9E72050-9E23-496A-892F-81689D3776F1}" destId="{8BCFD423-A3A1-4D81-9365-62635A8F2AE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AA1D0A-CAEC-4BCE-ACAA-F37D3E6CA962}"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8488A81-9450-4E4A-8F8D-9CF2DD506DAF}">
      <dgm:prSet/>
      <dgm:spPr/>
      <dgm:t>
        <a:bodyPr/>
        <a:lstStyle/>
        <a:p>
          <a:r>
            <a:rPr lang="tr-TR" dirty="0"/>
            <a:t>Yükseköğretim kurumunun, eğitim-öğretim ve araştırma faaliyetleri ile idarî hizmetlerinin kalitesinin ve kurumsal kalite geliştirme çalışmalarının, ilgili yükseköğretim kurumunun görevlendireceği değerlendiriciler tarafından değerlendirilmesidir.</a:t>
          </a:r>
          <a:endParaRPr lang="en-US" dirty="0"/>
        </a:p>
      </dgm:t>
    </dgm:pt>
    <dgm:pt modelId="{0F5D239E-C423-413C-AFE0-925B21E295EB}" type="parTrans" cxnId="{623B41E7-8821-471A-A11D-3BB01B3AD593}">
      <dgm:prSet/>
      <dgm:spPr/>
      <dgm:t>
        <a:bodyPr/>
        <a:lstStyle/>
        <a:p>
          <a:endParaRPr lang="en-US"/>
        </a:p>
      </dgm:t>
    </dgm:pt>
    <dgm:pt modelId="{C3BC9139-1B21-40FD-A448-FC32CDC0BF53}" type="sibTrans" cxnId="{623B41E7-8821-471A-A11D-3BB01B3AD593}">
      <dgm:prSet/>
      <dgm:spPr/>
      <dgm:t>
        <a:bodyPr/>
        <a:lstStyle/>
        <a:p>
          <a:endParaRPr lang="en-US"/>
        </a:p>
      </dgm:t>
    </dgm:pt>
    <dgm:pt modelId="{03485C75-17D9-4C0C-980C-D5288FFDDC61}">
      <dgm:prSet/>
      <dgm:spPr/>
      <dgm:t>
        <a:bodyPr/>
        <a:lstStyle/>
        <a:p>
          <a:r>
            <a:rPr lang="tr-TR"/>
            <a:t>Ülkemizde yükseköğretim kurumları, iç değerlendirme çalışmalarını içeren kurum iç değerlendirme raporlarını her yıl Ocak-Mart aylarında Kurul tarafından oluşturulan web tabanlı sisteme yükler.</a:t>
          </a:r>
          <a:endParaRPr lang="en-US"/>
        </a:p>
      </dgm:t>
    </dgm:pt>
    <dgm:pt modelId="{66F5CC1D-FAD2-4925-B488-187024187088}" type="parTrans" cxnId="{95857D00-4C79-4A9A-A405-F4AA9BC91250}">
      <dgm:prSet/>
      <dgm:spPr/>
      <dgm:t>
        <a:bodyPr/>
        <a:lstStyle/>
        <a:p>
          <a:endParaRPr lang="en-US"/>
        </a:p>
      </dgm:t>
    </dgm:pt>
    <dgm:pt modelId="{ABCE9D4C-E2B4-425F-A8E2-54B6A95AC92B}" type="sibTrans" cxnId="{95857D00-4C79-4A9A-A405-F4AA9BC91250}">
      <dgm:prSet/>
      <dgm:spPr/>
      <dgm:t>
        <a:bodyPr/>
        <a:lstStyle/>
        <a:p>
          <a:endParaRPr lang="en-US"/>
        </a:p>
      </dgm:t>
    </dgm:pt>
    <dgm:pt modelId="{A7FE0EC5-8CF0-4FFE-9292-5557DF81C752}" type="pres">
      <dgm:prSet presAssocID="{52AA1D0A-CAEC-4BCE-ACAA-F37D3E6CA962}" presName="hierChild1" presStyleCnt="0">
        <dgm:presLayoutVars>
          <dgm:chPref val="1"/>
          <dgm:dir/>
          <dgm:animOne val="branch"/>
          <dgm:animLvl val="lvl"/>
          <dgm:resizeHandles/>
        </dgm:presLayoutVars>
      </dgm:prSet>
      <dgm:spPr/>
    </dgm:pt>
    <dgm:pt modelId="{A65CBF51-4362-4B18-8383-881E13283010}" type="pres">
      <dgm:prSet presAssocID="{98488A81-9450-4E4A-8F8D-9CF2DD506DAF}" presName="hierRoot1" presStyleCnt="0"/>
      <dgm:spPr/>
    </dgm:pt>
    <dgm:pt modelId="{D7877F19-7357-46D1-9F87-55ED19E5E28F}" type="pres">
      <dgm:prSet presAssocID="{98488A81-9450-4E4A-8F8D-9CF2DD506DAF}" presName="composite" presStyleCnt="0"/>
      <dgm:spPr/>
    </dgm:pt>
    <dgm:pt modelId="{B0617660-BA7A-44A3-AF86-FB1187AA1E69}" type="pres">
      <dgm:prSet presAssocID="{98488A81-9450-4E4A-8F8D-9CF2DD506DAF}" presName="background" presStyleLbl="node0" presStyleIdx="0" presStyleCnt="2"/>
      <dgm:spPr/>
    </dgm:pt>
    <dgm:pt modelId="{DED87DB8-81B8-4D02-96D9-D91C5FB1D812}" type="pres">
      <dgm:prSet presAssocID="{98488A81-9450-4E4A-8F8D-9CF2DD506DAF}" presName="text" presStyleLbl="fgAcc0" presStyleIdx="0" presStyleCnt="2">
        <dgm:presLayoutVars>
          <dgm:chPref val="3"/>
        </dgm:presLayoutVars>
      </dgm:prSet>
      <dgm:spPr/>
    </dgm:pt>
    <dgm:pt modelId="{BA564ED0-3E19-41F3-9AE7-AF9D2512E4CE}" type="pres">
      <dgm:prSet presAssocID="{98488A81-9450-4E4A-8F8D-9CF2DD506DAF}" presName="hierChild2" presStyleCnt="0"/>
      <dgm:spPr/>
    </dgm:pt>
    <dgm:pt modelId="{223742EA-E185-476A-8D27-9F43F7652652}" type="pres">
      <dgm:prSet presAssocID="{03485C75-17D9-4C0C-980C-D5288FFDDC61}" presName="hierRoot1" presStyleCnt="0"/>
      <dgm:spPr/>
    </dgm:pt>
    <dgm:pt modelId="{43B07907-8CE0-4AB3-834E-42115CA10C32}" type="pres">
      <dgm:prSet presAssocID="{03485C75-17D9-4C0C-980C-D5288FFDDC61}" presName="composite" presStyleCnt="0"/>
      <dgm:spPr/>
    </dgm:pt>
    <dgm:pt modelId="{D037395C-FB8E-4F1D-B2F0-6170003BB282}" type="pres">
      <dgm:prSet presAssocID="{03485C75-17D9-4C0C-980C-D5288FFDDC61}" presName="background" presStyleLbl="node0" presStyleIdx="1" presStyleCnt="2"/>
      <dgm:spPr/>
    </dgm:pt>
    <dgm:pt modelId="{384D48B6-78C1-443B-ADE5-AF239FAC304F}" type="pres">
      <dgm:prSet presAssocID="{03485C75-17D9-4C0C-980C-D5288FFDDC61}" presName="text" presStyleLbl="fgAcc0" presStyleIdx="1" presStyleCnt="2">
        <dgm:presLayoutVars>
          <dgm:chPref val="3"/>
        </dgm:presLayoutVars>
      </dgm:prSet>
      <dgm:spPr/>
    </dgm:pt>
    <dgm:pt modelId="{1FDE7B54-DC90-401E-AD70-BB978A0D0107}" type="pres">
      <dgm:prSet presAssocID="{03485C75-17D9-4C0C-980C-D5288FFDDC61}" presName="hierChild2" presStyleCnt="0"/>
      <dgm:spPr/>
    </dgm:pt>
  </dgm:ptLst>
  <dgm:cxnLst>
    <dgm:cxn modelId="{95857D00-4C79-4A9A-A405-F4AA9BC91250}" srcId="{52AA1D0A-CAEC-4BCE-ACAA-F37D3E6CA962}" destId="{03485C75-17D9-4C0C-980C-D5288FFDDC61}" srcOrd="1" destOrd="0" parTransId="{66F5CC1D-FAD2-4925-B488-187024187088}" sibTransId="{ABCE9D4C-E2B4-425F-A8E2-54B6A95AC92B}"/>
    <dgm:cxn modelId="{2F83D038-DC14-42CF-973E-74AEBFC73829}" type="presOf" srcId="{52AA1D0A-CAEC-4BCE-ACAA-F37D3E6CA962}" destId="{A7FE0EC5-8CF0-4FFE-9292-5557DF81C752}" srcOrd="0" destOrd="0" presId="urn:microsoft.com/office/officeart/2005/8/layout/hierarchy1"/>
    <dgm:cxn modelId="{7EAB313D-AB36-4B4D-A2F3-A57159696ADB}" type="presOf" srcId="{98488A81-9450-4E4A-8F8D-9CF2DD506DAF}" destId="{DED87DB8-81B8-4D02-96D9-D91C5FB1D812}" srcOrd="0" destOrd="0" presId="urn:microsoft.com/office/officeart/2005/8/layout/hierarchy1"/>
    <dgm:cxn modelId="{8D2631BC-CB9D-4F4C-A9DB-315029BE9CBB}" type="presOf" srcId="{03485C75-17D9-4C0C-980C-D5288FFDDC61}" destId="{384D48B6-78C1-443B-ADE5-AF239FAC304F}" srcOrd="0" destOrd="0" presId="urn:microsoft.com/office/officeart/2005/8/layout/hierarchy1"/>
    <dgm:cxn modelId="{623B41E7-8821-471A-A11D-3BB01B3AD593}" srcId="{52AA1D0A-CAEC-4BCE-ACAA-F37D3E6CA962}" destId="{98488A81-9450-4E4A-8F8D-9CF2DD506DAF}" srcOrd="0" destOrd="0" parTransId="{0F5D239E-C423-413C-AFE0-925B21E295EB}" sibTransId="{C3BC9139-1B21-40FD-A448-FC32CDC0BF53}"/>
    <dgm:cxn modelId="{EF54B21A-01C1-42E9-9EE6-65A35D0BBEBA}" type="presParOf" srcId="{A7FE0EC5-8CF0-4FFE-9292-5557DF81C752}" destId="{A65CBF51-4362-4B18-8383-881E13283010}" srcOrd="0" destOrd="0" presId="urn:microsoft.com/office/officeart/2005/8/layout/hierarchy1"/>
    <dgm:cxn modelId="{A5FC1C06-3E2C-4C45-BF14-7D3F9C14528B}" type="presParOf" srcId="{A65CBF51-4362-4B18-8383-881E13283010}" destId="{D7877F19-7357-46D1-9F87-55ED19E5E28F}" srcOrd="0" destOrd="0" presId="urn:microsoft.com/office/officeart/2005/8/layout/hierarchy1"/>
    <dgm:cxn modelId="{9107492D-E380-4138-BF36-E0C460A760A7}" type="presParOf" srcId="{D7877F19-7357-46D1-9F87-55ED19E5E28F}" destId="{B0617660-BA7A-44A3-AF86-FB1187AA1E69}" srcOrd="0" destOrd="0" presId="urn:microsoft.com/office/officeart/2005/8/layout/hierarchy1"/>
    <dgm:cxn modelId="{D304BF64-17AE-4D09-962B-5E02D5A992D0}" type="presParOf" srcId="{D7877F19-7357-46D1-9F87-55ED19E5E28F}" destId="{DED87DB8-81B8-4D02-96D9-D91C5FB1D812}" srcOrd="1" destOrd="0" presId="urn:microsoft.com/office/officeart/2005/8/layout/hierarchy1"/>
    <dgm:cxn modelId="{F4537C62-F629-4262-86A5-78C26B8AFF19}" type="presParOf" srcId="{A65CBF51-4362-4B18-8383-881E13283010}" destId="{BA564ED0-3E19-41F3-9AE7-AF9D2512E4CE}" srcOrd="1" destOrd="0" presId="urn:microsoft.com/office/officeart/2005/8/layout/hierarchy1"/>
    <dgm:cxn modelId="{0499F77F-A2D2-4DF0-BBF4-DA2CEA09673E}" type="presParOf" srcId="{A7FE0EC5-8CF0-4FFE-9292-5557DF81C752}" destId="{223742EA-E185-476A-8D27-9F43F7652652}" srcOrd="1" destOrd="0" presId="urn:microsoft.com/office/officeart/2005/8/layout/hierarchy1"/>
    <dgm:cxn modelId="{5BD791CA-7B0C-468B-82F0-905A6ABB579A}" type="presParOf" srcId="{223742EA-E185-476A-8D27-9F43F7652652}" destId="{43B07907-8CE0-4AB3-834E-42115CA10C32}" srcOrd="0" destOrd="0" presId="urn:microsoft.com/office/officeart/2005/8/layout/hierarchy1"/>
    <dgm:cxn modelId="{48CCE0DF-1EE7-4284-8FCD-D37BD056F99D}" type="presParOf" srcId="{43B07907-8CE0-4AB3-834E-42115CA10C32}" destId="{D037395C-FB8E-4F1D-B2F0-6170003BB282}" srcOrd="0" destOrd="0" presId="urn:microsoft.com/office/officeart/2005/8/layout/hierarchy1"/>
    <dgm:cxn modelId="{DD8146E1-1A9F-4340-99B3-E0325D3D5727}" type="presParOf" srcId="{43B07907-8CE0-4AB3-834E-42115CA10C32}" destId="{384D48B6-78C1-443B-ADE5-AF239FAC304F}" srcOrd="1" destOrd="0" presId="urn:microsoft.com/office/officeart/2005/8/layout/hierarchy1"/>
    <dgm:cxn modelId="{2D7A8D0B-58B5-40B4-9D5C-394A05D28AEB}" type="presParOf" srcId="{223742EA-E185-476A-8D27-9F43F7652652}" destId="{1FDE7B54-DC90-401E-AD70-BB978A0D010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49DCA-C554-4CD1-968A-57F0A18D46F5}" type="doc">
      <dgm:prSet loTypeId="urn:microsoft.com/office/officeart/2005/8/layout/cycle2" loCatId="cycle" qsTypeId="urn:microsoft.com/office/officeart/2005/8/quickstyle/simple5" qsCatId="simple" csTypeId="urn:microsoft.com/office/officeart/2005/8/colors/colorful5" csCatId="colorful" phldr="1"/>
      <dgm:spPr/>
      <dgm:t>
        <a:bodyPr/>
        <a:lstStyle/>
        <a:p>
          <a:endParaRPr lang="tr-TR"/>
        </a:p>
      </dgm:t>
    </dgm:pt>
    <dgm:pt modelId="{1842800F-77E4-4325-BA4B-C94F1E8EBF73}">
      <dgm:prSet phldrT="[Metin]" custT="1"/>
      <dgm:spPr/>
      <dgm:t>
        <a:bodyPr/>
        <a:lstStyle/>
        <a:p>
          <a:r>
            <a:rPr lang="tr-TR" sz="1100"/>
            <a:t>KİDR Hazırlanması ve Kurumun Güçlü ve Geliştirmeye Açık Yönlerinin Tespiti</a:t>
          </a:r>
        </a:p>
        <a:p>
          <a:r>
            <a:rPr lang="tr-TR" sz="1100"/>
            <a:t>(Ocak-Mart)</a:t>
          </a:r>
          <a:endParaRPr lang="tr-TR" sz="1100" dirty="0"/>
        </a:p>
      </dgm:t>
    </dgm:pt>
    <dgm:pt modelId="{AAAD1B2B-BF03-4A4D-9581-AE8627843977}" type="parTrans" cxnId="{EE4FA68B-941C-4E6D-9E75-416AF270A994}">
      <dgm:prSet/>
      <dgm:spPr/>
      <dgm:t>
        <a:bodyPr/>
        <a:lstStyle/>
        <a:p>
          <a:endParaRPr lang="tr-TR"/>
        </a:p>
      </dgm:t>
    </dgm:pt>
    <dgm:pt modelId="{F5D48205-810C-4DB3-9127-B59077715FBF}" type="sibTrans" cxnId="{EE4FA68B-941C-4E6D-9E75-416AF270A994}">
      <dgm:prSet/>
      <dgm:spPr/>
      <dgm:t>
        <a:bodyPr/>
        <a:lstStyle/>
        <a:p>
          <a:endParaRPr lang="tr-TR"/>
        </a:p>
      </dgm:t>
    </dgm:pt>
    <dgm:pt modelId="{75EE1662-E850-4575-B4FC-6CF44AE415B1}">
      <dgm:prSet phldrT="[Metin]" custT="1"/>
      <dgm:spPr/>
      <dgm:t>
        <a:bodyPr/>
        <a:lstStyle/>
        <a:p>
          <a:r>
            <a:rPr lang="tr-TR" sz="1100"/>
            <a:t>Eylem Planlarının Uygulanması</a:t>
          </a:r>
        </a:p>
        <a:p>
          <a:r>
            <a:rPr lang="tr-TR" sz="1100"/>
            <a:t>(Yıl Boyunca)</a:t>
          </a:r>
          <a:endParaRPr lang="tr-TR" sz="900" dirty="0"/>
        </a:p>
      </dgm:t>
    </dgm:pt>
    <dgm:pt modelId="{CEDA5B74-CC2C-462A-AD10-B68C23281A5F}" type="parTrans" cxnId="{2D1AAF83-BE06-4ABA-9B3F-1BB5E1950B1D}">
      <dgm:prSet/>
      <dgm:spPr/>
      <dgm:t>
        <a:bodyPr/>
        <a:lstStyle/>
        <a:p>
          <a:endParaRPr lang="tr-TR"/>
        </a:p>
      </dgm:t>
    </dgm:pt>
    <dgm:pt modelId="{3577AD40-65E0-44DD-B268-EA58A3DCD73A}" type="sibTrans" cxnId="{2D1AAF83-BE06-4ABA-9B3F-1BB5E1950B1D}">
      <dgm:prSet/>
      <dgm:spPr/>
      <dgm:t>
        <a:bodyPr/>
        <a:lstStyle/>
        <a:p>
          <a:endParaRPr lang="tr-TR"/>
        </a:p>
      </dgm:t>
    </dgm:pt>
    <dgm:pt modelId="{3B53EDCC-C8D7-4B9D-B52F-09058EBA349B}">
      <dgm:prSet phldrT="[Metin]" custT="1"/>
      <dgm:spPr/>
      <dgm:t>
        <a:bodyPr/>
        <a:lstStyle/>
        <a:p>
          <a:r>
            <a:rPr lang="tr-TR" sz="1050" dirty="0"/>
            <a:t>Anketlerin yapılması ve diğer izleme ve değerlendirme faaliyetlerinin gerçekleştirilmesi</a:t>
          </a:r>
        </a:p>
        <a:p>
          <a:r>
            <a:rPr lang="tr-TR" sz="1050" dirty="0"/>
            <a:t>(Dönem sonunda ve/veya yıl sonunda)</a:t>
          </a:r>
        </a:p>
      </dgm:t>
    </dgm:pt>
    <dgm:pt modelId="{52A17FF6-419E-492F-9AF5-1E972F556C57}" type="parTrans" cxnId="{DBF04975-79CF-44F5-8B7A-0AF769336EBD}">
      <dgm:prSet/>
      <dgm:spPr/>
      <dgm:t>
        <a:bodyPr/>
        <a:lstStyle/>
        <a:p>
          <a:endParaRPr lang="tr-TR"/>
        </a:p>
      </dgm:t>
    </dgm:pt>
    <dgm:pt modelId="{1D9484AB-A83D-4875-ABA1-0850F961EDBC}" type="sibTrans" cxnId="{DBF04975-79CF-44F5-8B7A-0AF769336EBD}">
      <dgm:prSet/>
      <dgm:spPr/>
      <dgm:t>
        <a:bodyPr/>
        <a:lstStyle/>
        <a:p>
          <a:endParaRPr lang="tr-TR"/>
        </a:p>
      </dgm:t>
    </dgm:pt>
    <dgm:pt modelId="{BD9F649A-05C3-4CBD-A416-09C52161EF85}">
      <dgm:prSet phldrT="[Metin]"/>
      <dgm:spPr/>
      <dgm:t>
        <a:bodyPr/>
        <a:lstStyle/>
        <a:p>
          <a:r>
            <a:rPr lang="tr-TR" dirty="0"/>
            <a:t>Kurum İç Değerlendirme Takımının Paydaş Ziyaretleri</a:t>
          </a:r>
        </a:p>
        <a:p>
          <a:r>
            <a:rPr lang="tr-TR" dirty="0"/>
            <a:t>(Aralık Sonu – Ocak Başı)</a:t>
          </a:r>
        </a:p>
      </dgm:t>
    </dgm:pt>
    <dgm:pt modelId="{A26D5EEE-81BD-4BC4-AF45-4F0FFC59452A}" type="parTrans" cxnId="{41E8E847-D75F-4B00-BA04-1DAA45E9B178}">
      <dgm:prSet/>
      <dgm:spPr/>
      <dgm:t>
        <a:bodyPr/>
        <a:lstStyle/>
        <a:p>
          <a:endParaRPr lang="tr-TR"/>
        </a:p>
      </dgm:t>
    </dgm:pt>
    <dgm:pt modelId="{2A0CF08A-F0D9-4C66-8344-C36A6051C1F1}" type="sibTrans" cxnId="{41E8E847-D75F-4B00-BA04-1DAA45E9B178}">
      <dgm:prSet/>
      <dgm:spPr/>
      <dgm:t>
        <a:bodyPr/>
        <a:lstStyle/>
        <a:p>
          <a:endParaRPr lang="tr-TR"/>
        </a:p>
      </dgm:t>
    </dgm:pt>
    <dgm:pt modelId="{8DE4BDEA-7686-4D14-9A60-AF5D5A47ADFE}">
      <dgm:prSet phldrT="[Metin]"/>
      <dgm:spPr/>
      <dgm:t>
        <a:bodyPr/>
        <a:lstStyle/>
        <a:p>
          <a:r>
            <a:rPr lang="tr-TR" dirty="0"/>
            <a:t>Birimlerin İzleme ve Değerlendirme Raporlarının İncelenmesi</a:t>
          </a:r>
        </a:p>
      </dgm:t>
    </dgm:pt>
    <dgm:pt modelId="{DFDDA9E7-CEEF-4EF1-B4D2-9F27B8C80903}" type="parTrans" cxnId="{DFC8A3F5-B4AC-441C-8F62-1979A000C01C}">
      <dgm:prSet/>
      <dgm:spPr/>
      <dgm:t>
        <a:bodyPr/>
        <a:lstStyle/>
        <a:p>
          <a:endParaRPr lang="tr-TR"/>
        </a:p>
      </dgm:t>
    </dgm:pt>
    <dgm:pt modelId="{9B74A0B9-1026-4C7B-94CA-B6F0DDD78DE2}" type="sibTrans" cxnId="{DFC8A3F5-B4AC-441C-8F62-1979A000C01C}">
      <dgm:prSet/>
      <dgm:spPr/>
      <dgm:t>
        <a:bodyPr/>
        <a:lstStyle/>
        <a:p>
          <a:endParaRPr lang="tr-TR"/>
        </a:p>
      </dgm:t>
    </dgm:pt>
    <dgm:pt modelId="{63CCDD46-F8F0-47D9-91B3-8E7FD8873A33}">
      <dgm:prSet custT="1"/>
      <dgm:spPr/>
      <dgm:t>
        <a:bodyPr/>
        <a:lstStyle/>
        <a:p>
          <a:r>
            <a:rPr lang="tr-TR" sz="1100" dirty="0"/>
            <a:t>PUKÖ Temelli Eylem Planlarının Oluşturulması</a:t>
          </a:r>
        </a:p>
        <a:p>
          <a:r>
            <a:rPr lang="tr-TR" sz="1100" dirty="0"/>
            <a:t>(Ocak –Mart)</a:t>
          </a:r>
        </a:p>
      </dgm:t>
    </dgm:pt>
    <dgm:pt modelId="{AB6A530D-616F-45AB-9A0A-4CB8AFBDFFF4}" type="parTrans" cxnId="{0C3AFA69-8222-44FC-BB90-554D0409E7BD}">
      <dgm:prSet/>
      <dgm:spPr/>
      <dgm:t>
        <a:bodyPr/>
        <a:lstStyle/>
        <a:p>
          <a:endParaRPr lang="tr-TR"/>
        </a:p>
      </dgm:t>
    </dgm:pt>
    <dgm:pt modelId="{D57543DE-8F52-4399-A102-3221BD95D4DD}" type="sibTrans" cxnId="{0C3AFA69-8222-44FC-BB90-554D0409E7BD}">
      <dgm:prSet/>
      <dgm:spPr/>
      <dgm:t>
        <a:bodyPr/>
        <a:lstStyle/>
        <a:p>
          <a:endParaRPr lang="tr-TR"/>
        </a:p>
      </dgm:t>
    </dgm:pt>
    <dgm:pt modelId="{82F89DEE-206E-49EE-B5D3-AF0C331F2847}">
      <dgm:prSet custT="1"/>
      <dgm:spPr/>
      <dgm:t>
        <a:bodyPr/>
        <a:lstStyle/>
        <a:p>
          <a:r>
            <a:rPr lang="tr-TR" sz="1050" dirty="0"/>
            <a:t>YÖKAK Gösterge Raporlarının Toplanması ve Sisteme Girişi</a:t>
          </a:r>
        </a:p>
      </dgm:t>
    </dgm:pt>
    <dgm:pt modelId="{7B1F92BD-5ABB-4117-BF41-D9174989A6DD}" type="parTrans" cxnId="{35FA9C42-928A-4898-96AF-007BA1565498}">
      <dgm:prSet/>
      <dgm:spPr/>
      <dgm:t>
        <a:bodyPr/>
        <a:lstStyle/>
        <a:p>
          <a:endParaRPr lang="tr-TR"/>
        </a:p>
      </dgm:t>
    </dgm:pt>
    <dgm:pt modelId="{105A4800-BB15-405D-A849-BAC5050CE53E}" type="sibTrans" cxnId="{35FA9C42-928A-4898-96AF-007BA1565498}">
      <dgm:prSet/>
      <dgm:spPr/>
      <dgm:t>
        <a:bodyPr/>
        <a:lstStyle/>
        <a:p>
          <a:endParaRPr lang="tr-TR"/>
        </a:p>
      </dgm:t>
    </dgm:pt>
    <dgm:pt modelId="{D4EE3269-FAEC-43DB-9744-15F0A53C7906}" type="pres">
      <dgm:prSet presAssocID="{9F149DCA-C554-4CD1-968A-57F0A18D46F5}" presName="cycle" presStyleCnt="0">
        <dgm:presLayoutVars>
          <dgm:dir/>
          <dgm:resizeHandles val="exact"/>
        </dgm:presLayoutVars>
      </dgm:prSet>
      <dgm:spPr/>
    </dgm:pt>
    <dgm:pt modelId="{621A585E-F442-47EF-AF03-BA0360E626C9}" type="pres">
      <dgm:prSet presAssocID="{1842800F-77E4-4325-BA4B-C94F1E8EBF73}" presName="node" presStyleLbl="node1" presStyleIdx="0" presStyleCnt="7">
        <dgm:presLayoutVars>
          <dgm:bulletEnabled val="1"/>
        </dgm:presLayoutVars>
      </dgm:prSet>
      <dgm:spPr/>
    </dgm:pt>
    <dgm:pt modelId="{6286460F-5CD0-4AE0-A408-D1376717485E}" type="pres">
      <dgm:prSet presAssocID="{F5D48205-810C-4DB3-9127-B59077715FBF}" presName="sibTrans" presStyleLbl="sibTrans2D1" presStyleIdx="0" presStyleCnt="7"/>
      <dgm:spPr/>
    </dgm:pt>
    <dgm:pt modelId="{FEE01AAD-236D-4A0A-AF07-3899745C758C}" type="pres">
      <dgm:prSet presAssocID="{F5D48205-810C-4DB3-9127-B59077715FBF}" presName="connectorText" presStyleLbl="sibTrans2D1" presStyleIdx="0" presStyleCnt="7"/>
      <dgm:spPr/>
    </dgm:pt>
    <dgm:pt modelId="{8457B2B3-D615-4309-8EF3-D522F7764A3E}" type="pres">
      <dgm:prSet presAssocID="{63CCDD46-F8F0-47D9-91B3-8E7FD8873A33}" presName="node" presStyleLbl="node1" presStyleIdx="1" presStyleCnt="7">
        <dgm:presLayoutVars>
          <dgm:bulletEnabled val="1"/>
        </dgm:presLayoutVars>
      </dgm:prSet>
      <dgm:spPr/>
    </dgm:pt>
    <dgm:pt modelId="{70EB5CA9-61DD-481E-94C6-0DC00A088414}" type="pres">
      <dgm:prSet presAssocID="{D57543DE-8F52-4399-A102-3221BD95D4DD}" presName="sibTrans" presStyleLbl="sibTrans2D1" presStyleIdx="1" presStyleCnt="7"/>
      <dgm:spPr/>
    </dgm:pt>
    <dgm:pt modelId="{D405C70D-E43C-4D46-B7B6-4283DAE81355}" type="pres">
      <dgm:prSet presAssocID="{D57543DE-8F52-4399-A102-3221BD95D4DD}" presName="connectorText" presStyleLbl="sibTrans2D1" presStyleIdx="1" presStyleCnt="7"/>
      <dgm:spPr/>
    </dgm:pt>
    <dgm:pt modelId="{60E73BB0-E617-4CB8-9B52-EF62957A9140}" type="pres">
      <dgm:prSet presAssocID="{82F89DEE-206E-49EE-B5D3-AF0C331F2847}" presName="node" presStyleLbl="node1" presStyleIdx="2" presStyleCnt="7">
        <dgm:presLayoutVars>
          <dgm:bulletEnabled val="1"/>
        </dgm:presLayoutVars>
      </dgm:prSet>
      <dgm:spPr/>
    </dgm:pt>
    <dgm:pt modelId="{9D9268A3-D0B7-49DD-85A5-8BD41BFBEED5}" type="pres">
      <dgm:prSet presAssocID="{105A4800-BB15-405D-A849-BAC5050CE53E}" presName="sibTrans" presStyleLbl="sibTrans2D1" presStyleIdx="2" presStyleCnt="7"/>
      <dgm:spPr/>
    </dgm:pt>
    <dgm:pt modelId="{0C8ADBC0-6C5E-4E50-ACBE-71994AAD3807}" type="pres">
      <dgm:prSet presAssocID="{105A4800-BB15-405D-A849-BAC5050CE53E}" presName="connectorText" presStyleLbl="sibTrans2D1" presStyleIdx="2" presStyleCnt="7"/>
      <dgm:spPr/>
    </dgm:pt>
    <dgm:pt modelId="{031D8330-9B6E-424B-8EF9-1C00832D8F61}" type="pres">
      <dgm:prSet presAssocID="{75EE1662-E850-4575-B4FC-6CF44AE415B1}" presName="node" presStyleLbl="node1" presStyleIdx="3" presStyleCnt="7">
        <dgm:presLayoutVars>
          <dgm:bulletEnabled val="1"/>
        </dgm:presLayoutVars>
      </dgm:prSet>
      <dgm:spPr/>
    </dgm:pt>
    <dgm:pt modelId="{0BDAD5CF-CB59-4944-A7BC-097F137B6EA9}" type="pres">
      <dgm:prSet presAssocID="{3577AD40-65E0-44DD-B268-EA58A3DCD73A}" presName="sibTrans" presStyleLbl="sibTrans2D1" presStyleIdx="3" presStyleCnt="7"/>
      <dgm:spPr/>
    </dgm:pt>
    <dgm:pt modelId="{C5D7727E-18D4-401E-B5DF-A0809D9E06D3}" type="pres">
      <dgm:prSet presAssocID="{3577AD40-65E0-44DD-B268-EA58A3DCD73A}" presName="connectorText" presStyleLbl="sibTrans2D1" presStyleIdx="3" presStyleCnt="7"/>
      <dgm:spPr/>
    </dgm:pt>
    <dgm:pt modelId="{56940AB4-FCFD-417B-9C11-9FD2ED1590E2}" type="pres">
      <dgm:prSet presAssocID="{3B53EDCC-C8D7-4B9D-B52F-09058EBA349B}" presName="node" presStyleLbl="node1" presStyleIdx="4" presStyleCnt="7">
        <dgm:presLayoutVars>
          <dgm:bulletEnabled val="1"/>
        </dgm:presLayoutVars>
      </dgm:prSet>
      <dgm:spPr/>
    </dgm:pt>
    <dgm:pt modelId="{484C4DF9-5AF8-436F-86CD-00131D7E8225}" type="pres">
      <dgm:prSet presAssocID="{1D9484AB-A83D-4875-ABA1-0850F961EDBC}" presName="sibTrans" presStyleLbl="sibTrans2D1" presStyleIdx="4" presStyleCnt="7"/>
      <dgm:spPr/>
    </dgm:pt>
    <dgm:pt modelId="{7319C680-2E7A-4D8A-A95E-53D76BF43084}" type="pres">
      <dgm:prSet presAssocID="{1D9484AB-A83D-4875-ABA1-0850F961EDBC}" presName="connectorText" presStyleLbl="sibTrans2D1" presStyleIdx="4" presStyleCnt="7"/>
      <dgm:spPr/>
    </dgm:pt>
    <dgm:pt modelId="{DB5109EB-A043-4005-AC64-7DF6953E6820}" type="pres">
      <dgm:prSet presAssocID="{BD9F649A-05C3-4CBD-A416-09C52161EF85}" presName="node" presStyleLbl="node1" presStyleIdx="5" presStyleCnt="7">
        <dgm:presLayoutVars>
          <dgm:bulletEnabled val="1"/>
        </dgm:presLayoutVars>
      </dgm:prSet>
      <dgm:spPr/>
    </dgm:pt>
    <dgm:pt modelId="{8ECC5A70-C4DF-473A-820A-3C846AC9FFF5}" type="pres">
      <dgm:prSet presAssocID="{2A0CF08A-F0D9-4C66-8344-C36A6051C1F1}" presName="sibTrans" presStyleLbl="sibTrans2D1" presStyleIdx="5" presStyleCnt="7"/>
      <dgm:spPr/>
    </dgm:pt>
    <dgm:pt modelId="{DEA5C02C-4939-4568-8D26-8EFB26A71F61}" type="pres">
      <dgm:prSet presAssocID="{2A0CF08A-F0D9-4C66-8344-C36A6051C1F1}" presName="connectorText" presStyleLbl="sibTrans2D1" presStyleIdx="5" presStyleCnt="7"/>
      <dgm:spPr/>
    </dgm:pt>
    <dgm:pt modelId="{A7E9750D-6F65-4F91-93A0-70D47299BD4F}" type="pres">
      <dgm:prSet presAssocID="{8DE4BDEA-7686-4D14-9A60-AF5D5A47ADFE}" presName="node" presStyleLbl="node1" presStyleIdx="6" presStyleCnt="7">
        <dgm:presLayoutVars>
          <dgm:bulletEnabled val="1"/>
        </dgm:presLayoutVars>
      </dgm:prSet>
      <dgm:spPr/>
    </dgm:pt>
    <dgm:pt modelId="{5D2DC9E5-BED3-4B41-AEE2-C72C722FDD11}" type="pres">
      <dgm:prSet presAssocID="{9B74A0B9-1026-4C7B-94CA-B6F0DDD78DE2}" presName="sibTrans" presStyleLbl="sibTrans2D1" presStyleIdx="6" presStyleCnt="7"/>
      <dgm:spPr/>
    </dgm:pt>
    <dgm:pt modelId="{EA43DBF1-10AC-48B8-BF42-D6045A330465}" type="pres">
      <dgm:prSet presAssocID="{9B74A0B9-1026-4C7B-94CA-B6F0DDD78DE2}" presName="connectorText" presStyleLbl="sibTrans2D1" presStyleIdx="6" presStyleCnt="7"/>
      <dgm:spPr/>
    </dgm:pt>
  </dgm:ptLst>
  <dgm:cxnLst>
    <dgm:cxn modelId="{285DB80F-F022-4638-A230-3C4BE3AFCC72}" type="presOf" srcId="{105A4800-BB15-405D-A849-BAC5050CE53E}" destId="{0C8ADBC0-6C5E-4E50-ACBE-71994AAD3807}" srcOrd="1" destOrd="0" presId="urn:microsoft.com/office/officeart/2005/8/layout/cycle2"/>
    <dgm:cxn modelId="{E1AE9C1F-7668-4705-9869-443646739483}" type="presOf" srcId="{3B53EDCC-C8D7-4B9D-B52F-09058EBA349B}" destId="{56940AB4-FCFD-417B-9C11-9FD2ED1590E2}" srcOrd="0" destOrd="0" presId="urn:microsoft.com/office/officeart/2005/8/layout/cycle2"/>
    <dgm:cxn modelId="{191DB721-64BC-4564-9AC3-C77F6980C434}" type="presOf" srcId="{75EE1662-E850-4575-B4FC-6CF44AE415B1}" destId="{031D8330-9B6E-424B-8EF9-1C00832D8F61}" srcOrd="0" destOrd="0" presId="urn:microsoft.com/office/officeart/2005/8/layout/cycle2"/>
    <dgm:cxn modelId="{1175252D-0323-4C3B-85DC-1D51CAC99B90}" type="presOf" srcId="{9B74A0B9-1026-4C7B-94CA-B6F0DDD78DE2}" destId="{5D2DC9E5-BED3-4B41-AEE2-C72C722FDD11}" srcOrd="0" destOrd="0" presId="urn:microsoft.com/office/officeart/2005/8/layout/cycle2"/>
    <dgm:cxn modelId="{9B84112F-6DBC-4912-AF9A-DCAF900E5CB7}" type="presOf" srcId="{D57543DE-8F52-4399-A102-3221BD95D4DD}" destId="{70EB5CA9-61DD-481E-94C6-0DC00A088414}" srcOrd="0" destOrd="0" presId="urn:microsoft.com/office/officeart/2005/8/layout/cycle2"/>
    <dgm:cxn modelId="{BBB27860-AEFF-49E5-A440-227E64BE0CF4}" type="presOf" srcId="{F5D48205-810C-4DB3-9127-B59077715FBF}" destId="{FEE01AAD-236D-4A0A-AF07-3899745C758C}" srcOrd="1" destOrd="0" presId="urn:microsoft.com/office/officeart/2005/8/layout/cycle2"/>
    <dgm:cxn modelId="{35FA9C42-928A-4898-96AF-007BA1565498}" srcId="{9F149DCA-C554-4CD1-968A-57F0A18D46F5}" destId="{82F89DEE-206E-49EE-B5D3-AF0C331F2847}" srcOrd="2" destOrd="0" parTransId="{7B1F92BD-5ABB-4117-BF41-D9174989A6DD}" sibTransId="{105A4800-BB15-405D-A849-BAC5050CE53E}"/>
    <dgm:cxn modelId="{41E8E847-D75F-4B00-BA04-1DAA45E9B178}" srcId="{9F149DCA-C554-4CD1-968A-57F0A18D46F5}" destId="{BD9F649A-05C3-4CBD-A416-09C52161EF85}" srcOrd="5" destOrd="0" parTransId="{A26D5EEE-81BD-4BC4-AF45-4F0FFC59452A}" sibTransId="{2A0CF08A-F0D9-4C66-8344-C36A6051C1F1}"/>
    <dgm:cxn modelId="{0C3AFA69-8222-44FC-BB90-554D0409E7BD}" srcId="{9F149DCA-C554-4CD1-968A-57F0A18D46F5}" destId="{63CCDD46-F8F0-47D9-91B3-8E7FD8873A33}" srcOrd="1" destOrd="0" parTransId="{AB6A530D-616F-45AB-9A0A-4CB8AFBDFFF4}" sibTransId="{D57543DE-8F52-4399-A102-3221BD95D4DD}"/>
    <dgm:cxn modelId="{8F6A2E4D-46B5-44D4-8BFC-4FA4222E0564}" type="presOf" srcId="{1D9484AB-A83D-4875-ABA1-0850F961EDBC}" destId="{484C4DF9-5AF8-436F-86CD-00131D7E8225}" srcOrd="0" destOrd="0" presId="urn:microsoft.com/office/officeart/2005/8/layout/cycle2"/>
    <dgm:cxn modelId="{2B07A66F-CA68-44C4-95A9-38938C03109C}" type="presOf" srcId="{9B74A0B9-1026-4C7B-94CA-B6F0DDD78DE2}" destId="{EA43DBF1-10AC-48B8-BF42-D6045A330465}" srcOrd="1" destOrd="0" presId="urn:microsoft.com/office/officeart/2005/8/layout/cycle2"/>
    <dgm:cxn modelId="{DBF04975-79CF-44F5-8B7A-0AF769336EBD}" srcId="{9F149DCA-C554-4CD1-968A-57F0A18D46F5}" destId="{3B53EDCC-C8D7-4B9D-B52F-09058EBA349B}" srcOrd="4" destOrd="0" parTransId="{52A17FF6-419E-492F-9AF5-1E972F556C57}" sibTransId="{1D9484AB-A83D-4875-ABA1-0850F961EDBC}"/>
    <dgm:cxn modelId="{D012857A-D7DF-489E-897C-41595D4D50B8}" type="presOf" srcId="{BD9F649A-05C3-4CBD-A416-09C52161EF85}" destId="{DB5109EB-A043-4005-AC64-7DF6953E6820}" srcOrd="0" destOrd="0" presId="urn:microsoft.com/office/officeart/2005/8/layout/cycle2"/>
    <dgm:cxn modelId="{67B3C15A-EC00-407B-8833-3EA3ADD1B18C}" type="presOf" srcId="{8DE4BDEA-7686-4D14-9A60-AF5D5A47ADFE}" destId="{A7E9750D-6F65-4F91-93A0-70D47299BD4F}" srcOrd="0" destOrd="0" presId="urn:microsoft.com/office/officeart/2005/8/layout/cycle2"/>
    <dgm:cxn modelId="{F2C75A7B-A0A9-42EB-96DF-1684000E8626}" type="presOf" srcId="{9F149DCA-C554-4CD1-968A-57F0A18D46F5}" destId="{D4EE3269-FAEC-43DB-9744-15F0A53C7906}" srcOrd="0" destOrd="0" presId="urn:microsoft.com/office/officeart/2005/8/layout/cycle2"/>
    <dgm:cxn modelId="{2D1AAF83-BE06-4ABA-9B3F-1BB5E1950B1D}" srcId="{9F149DCA-C554-4CD1-968A-57F0A18D46F5}" destId="{75EE1662-E850-4575-B4FC-6CF44AE415B1}" srcOrd="3" destOrd="0" parTransId="{CEDA5B74-CC2C-462A-AD10-B68C23281A5F}" sibTransId="{3577AD40-65E0-44DD-B268-EA58A3DCD73A}"/>
    <dgm:cxn modelId="{EE4FA68B-941C-4E6D-9E75-416AF270A994}" srcId="{9F149DCA-C554-4CD1-968A-57F0A18D46F5}" destId="{1842800F-77E4-4325-BA4B-C94F1E8EBF73}" srcOrd="0" destOrd="0" parTransId="{AAAD1B2B-BF03-4A4D-9581-AE8627843977}" sibTransId="{F5D48205-810C-4DB3-9127-B59077715FBF}"/>
    <dgm:cxn modelId="{1819BF90-8EF9-4393-96DD-5F7CF0B76193}" type="presOf" srcId="{105A4800-BB15-405D-A849-BAC5050CE53E}" destId="{9D9268A3-D0B7-49DD-85A5-8BD41BFBEED5}" srcOrd="0" destOrd="0" presId="urn:microsoft.com/office/officeart/2005/8/layout/cycle2"/>
    <dgm:cxn modelId="{AB1E009B-3A8B-465A-8B60-9B9F57E11F22}" type="presOf" srcId="{2A0CF08A-F0D9-4C66-8344-C36A6051C1F1}" destId="{DEA5C02C-4939-4568-8D26-8EFB26A71F61}" srcOrd="1" destOrd="0" presId="urn:microsoft.com/office/officeart/2005/8/layout/cycle2"/>
    <dgm:cxn modelId="{7025ABA6-C6C2-4462-9AAD-4FF1BFF01BD1}" type="presOf" srcId="{82F89DEE-206E-49EE-B5D3-AF0C331F2847}" destId="{60E73BB0-E617-4CB8-9B52-EF62957A9140}" srcOrd="0" destOrd="0" presId="urn:microsoft.com/office/officeart/2005/8/layout/cycle2"/>
    <dgm:cxn modelId="{F11BB1CE-DFEA-4565-A214-D8B5119777A1}" type="presOf" srcId="{63CCDD46-F8F0-47D9-91B3-8E7FD8873A33}" destId="{8457B2B3-D615-4309-8EF3-D522F7764A3E}" srcOrd="0" destOrd="0" presId="urn:microsoft.com/office/officeart/2005/8/layout/cycle2"/>
    <dgm:cxn modelId="{6047CED6-B742-4DBB-BCA2-D932BD2E9C9C}" type="presOf" srcId="{3577AD40-65E0-44DD-B268-EA58A3DCD73A}" destId="{0BDAD5CF-CB59-4944-A7BC-097F137B6EA9}" srcOrd="0" destOrd="0" presId="urn:microsoft.com/office/officeart/2005/8/layout/cycle2"/>
    <dgm:cxn modelId="{E44975E9-A42C-4876-9D46-EE2C91A036F3}" type="presOf" srcId="{D57543DE-8F52-4399-A102-3221BD95D4DD}" destId="{D405C70D-E43C-4D46-B7B6-4283DAE81355}" srcOrd="1" destOrd="0" presId="urn:microsoft.com/office/officeart/2005/8/layout/cycle2"/>
    <dgm:cxn modelId="{3CFA68EC-C0E9-41E4-865C-E2F8C6FE08AD}" type="presOf" srcId="{1842800F-77E4-4325-BA4B-C94F1E8EBF73}" destId="{621A585E-F442-47EF-AF03-BA0360E626C9}" srcOrd="0" destOrd="0" presId="urn:microsoft.com/office/officeart/2005/8/layout/cycle2"/>
    <dgm:cxn modelId="{72213EEE-BABC-4E95-A9C9-E9D9F59050B7}" type="presOf" srcId="{F5D48205-810C-4DB3-9127-B59077715FBF}" destId="{6286460F-5CD0-4AE0-A408-D1376717485E}" srcOrd="0" destOrd="0" presId="urn:microsoft.com/office/officeart/2005/8/layout/cycle2"/>
    <dgm:cxn modelId="{3D8270EE-603C-41BB-A484-6270A66ED506}" type="presOf" srcId="{2A0CF08A-F0D9-4C66-8344-C36A6051C1F1}" destId="{8ECC5A70-C4DF-473A-820A-3C846AC9FFF5}" srcOrd="0" destOrd="0" presId="urn:microsoft.com/office/officeart/2005/8/layout/cycle2"/>
    <dgm:cxn modelId="{DFC8A3F5-B4AC-441C-8F62-1979A000C01C}" srcId="{9F149DCA-C554-4CD1-968A-57F0A18D46F5}" destId="{8DE4BDEA-7686-4D14-9A60-AF5D5A47ADFE}" srcOrd="6" destOrd="0" parTransId="{DFDDA9E7-CEEF-4EF1-B4D2-9F27B8C80903}" sibTransId="{9B74A0B9-1026-4C7B-94CA-B6F0DDD78DE2}"/>
    <dgm:cxn modelId="{8CC2A7FA-0D95-4DA1-B6E3-957FB899DB98}" type="presOf" srcId="{3577AD40-65E0-44DD-B268-EA58A3DCD73A}" destId="{C5D7727E-18D4-401E-B5DF-A0809D9E06D3}" srcOrd="1" destOrd="0" presId="urn:microsoft.com/office/officeart/2005/8/layout/cycle2"/>
    <dgm:cxn modelId="{5B2B78FB-BD23-42A9-A43B-B0F7F2603DF4}" type="presOf" srcId="{1D9484AB-A83D-4875-ABA1-0850F961EDBC}" destId="{7319C680-2E7A-4D8A-A95E-53D76BF43084}" srcOrd="1" destOrd="0" presId="urn:microsoft.com/office/officeart/2005/8/layout/cycle2"/>
    <dgm:cxn modelId="{7A1F487E-35A5-4DEF-9DFB-69CA3240B7C4}" type="presParOf" srcId="{D4EE3269-FAEC-43DB-9744-15F0A53C7906}" destId="{621A585E-F442-47EF-AF03-BA0360E626C9}" srcOrd="0" destOrd="0" presId="urn:microsoft.com/office/officeart/2005/8/layout/cycle2"/>
    <dgm:cxn modelId="{D4E8D887-6823-45A0-B1B6-191429A4F9C6}" type="presParOf" srcId="{D4EE3269-FAEC-43DB-9744-15F0A53C7906}" destId="{6286460F-5CD0-4AE0-A408-D1376717485E}" srcOrd="1" destOrd="0" presId="urn:microsoft.com/office/officeart/2005/8/layout/cycle2"/>
    <dgm:cxn modelId="{A2C4D8A2-2FAE-427B-85B4-64F56C17C74A}" type="presParOf" srcId="{6286460F-5CD0-4AE0-A408-D1376717485E}" destId="{FEE01AAD-236D-4A0A-AF07-3899745C758C}" srcOrd="0" destOrd="0" presId="urn:microsoft.com/office/officeart/2005/8/layout/cycle2"/>
    <dgm:cxn modelId="{CF08F16C-9EDC-4475-AE79-A54B61844C68}" type="presParOf" srcId="{D4EE3269-FAEC-43DB-9744-15F0A53C7906}" destId="{8457B2B3-D615-4309-8EF3-D522F7764A3E}" srcOrd="2" destOrd="0" presId="urn:microsoft.com/office/officeart/2005/8/layout/cycle2"/>
    <dgm:cxn modelId="{066659D4-1652-4446-B0E5-6FE7242812C8}" type="presParOf" srcId="{D4EE3269-FAEC-43DB-9744-15F0A53C7906}" destId="{70EB5CA9-61DD-481E-94C6-0DC00A088414}" srcOrd="3" destOrd="0" presId="urn:microsoft.com/office/officeart/2005/8/layout/cycle2"/>
    <dgm:cxn modelId="{24AFFD9D-9948-4DB6-9D7B-63EFA436BB30}" type="presParOf" srcId="{70EB5CA9-61DD-481E-94C6-0DC00A088414}" destId="{D405C70D-E43C-4D46-B7B6-4283DAE81355}" srcOrd="0" destOrd="0" presId="urn:microsoft.com/office/officeart/2005/8/layout/cycle2"/>
    <dgm:cxn modelId="{2959BC45-B2E2-4259-99B6-5E7AD40F5EA0}" type="presParOf" srcId="{D4EE3269-FAEC-43DB-9744-15F0A53C7906}" destId="{60E73BB0-E617-4CB8-9B52-EF62957A9140}" srcOrd="4" destOrd="0" presId="urn:microsoft.com/office/officeart/2005/8/layout/cycle2"/>
    <dgm:cxn modelId="{F31251C8-B767-471F-9B5E-8336F6C6B1C1}" type="presParOf" srcId="{D4EE3269-FAEC-43DB-9744-15F0A53C7906}" destId="{9D9268A3-D0B7-49DD-85A5-8BD41BFBEED5}" srcOrd="5" destOrd="0" presId="urn:microsoft.com/office/officeart/2005/8/layout/cycle2"/>
    <dgm:cxn modelId="{1491A434-0D26-4998-A7DA-91D2687D9924}" type="presParOf" srcId="{9D9268A3-D0B7-49DD-85A5-8BD41BFBEED5}" destId="{0C8ADBC0-6C5E-4E50-ACBE-71994AAD3807}" srcOrd="0" destOrd="0" presId="urn:microsoft.com/office/officeart/2005/8/layout/cycle2"/>
    <dgm:cxn modelId="{E31B35AA-D915-41A1-97B9-542AEAF4BBF5}" type="presParOf" srcId="{D4EE3269-FAEC-43DB-9744-15F0A53C7906}" destId="{031D8330-9B6E-424B-8EF9-1C00832D8F61}" srcOrd="6" destOrd="0" presId="urn:microsoft.com/office/officeart/2005/8/layout/cycle2"/>
    <dgm:cxn modelId="{FAD01F1F-F296-401E-8D13-791AF9CF5DE7}" type="presParOf" srcId="{D4EE3269-FAEC-43DB-9744-15F0A53C7906}" destId="{0BDAD5CF-CB59-4944-A7BC-097F137B6EA9}" srcOrd="7" destOrd="0" presId="urn:microsoft.com/office/officeart/2005/8/layout/cycle2"/>
    <dgm:cxn modelId="{B67EB9AF-FA2B-4EE4-BD75-B1FD981CBCEE}" type="presParOf" srcId="{0BDAD5CF-CB59-4944-A7BC-097F137B6EA9}" destId="{C5D7727E-18D4-401E-B5DF-A0809D9E06D3}" srcOrd="0" destOrd="0" presId="urn:microsoft.com/office/officeart/2005/8/layout/cycle2"/>
    <dgm:cxn modelId="{A069830C-7B5C-4745-8F75-4EA1619AB503}" type="presParOf" srcId="{D4EE3269-FAEC-43DB-9744-15F0A53C7906}" destId="{56940AB4-FCFD-417B-9C11-9FD2ED1590E2}" srcOrd="8" destOrd="0" presId="urn:microsoft.com/office/officeart/2005/8/layout/cycle2"/>
    <dgm:cxn modelId="{F2B02B2B-3187-4A74-816B-7BC2741DA609}" type="presParOf" srcId="{D4EE3269-FAEC-43DB-9744-15F0A53C7906}" destId="{484C4DF9-5AF8-436F-86CD-00131D7E8225}" srcOrd="9" destOrd="0" presId="urn:microsoft.com/office/officeart/2005/8/layout/cycle2"/>
    <dgm:cxn modelId="{A3B50006-5392-48A7-957A-13C5891CFFE7}" type="presParOf" srcId="{484C4DF9-5AF8-436F-86CD-00131D7E8225}" destId="{7319C680-2E7A-4D8A-A95E-53D76BF43084}" srcOrd="0" destOrd="0" presId="urn:microsoft.com/office/officeart/2005/8/layout/cycle2"/>
    <dgm:cxn modelId="{8BB80A6A-DD48-491B-80C3-57AE8BD5A610}" type="presParOf" srcId="{D4EE3269-FAEC-43DB-9744-15F0A53C7906}" destId="{DB5109EB-A043-4005-AC64-7DF6953E6820}" srcOrd="10" destOrd="0" presId="urn:microsoft.com/office/officeart/2005/8/layout/cycle2"/>
    <dgm:cxn modelId="{96E08B75-F415-43B3-8009-C8DC01D79B68}" type="presParOf" srcId="{D4EE3269-FAEC-43DB-9744-15F0A53C7906}" destId="{8ECC5A70-C4DF-473A-820A-3C846AC9FFF5}" srcOrd="11" destOrd="0" presId="urn:microsoft.com/office/officeart/2005/8/layout/cycle2"/>
    <dgm:cxn modelId="{9D2C8293-1DF4-442F-95BB-E3D3C44D46B7}" type="presParOf" srcId="{8ECC5A70-C4DF-473A-820A-3C846AC9FFF5}" destId="{DEA5C02C-4939-4568-8D26-8EFB26A71F61}" srcOrd="0" destOrd="0" presId="urn:microsoft.com/office/officeart/2005/8/layout/cycle2"/>
    <dgm:cxn modelId="{C64D40A9-E7B9-4D9C-B8BA-E49808BA449E}" type="presParOf" srcId="{D4EE3269-FAEC-43DB-9744-15F0A53C7906}" destId="{A7E9750D-6F65-4F91-93A0-70D47299BD4F}" srcOrd="12" destOrd="0" presId="urn:microsoft.com/office/officeart/2005/8/layout/cycle2"/>
    <dgm:cxn modelId="{4E096F6D-A296-4854-81FE-9D02B9DBAE79}" type="presParOf" srcId="{D4EE3269-FAEC-43DB-9744-15F0A53C7906}" destId="{5D2DC9E5-BED3-4B41-AEE2-C72C722FDD11}" srcOrd="13" destOrd="0" presId="urn:microsoft.com/office/officeart/2005/8/layout/cycle2"/>
    <dgm:cxn modelId="{E1DA523A-92AE-4995-B144-99FFEBB1BC31}" type="presParOf" srcId="{5D2DC9E5-BED3-4B41-AEE2-C72C722FDD11}" destId="{EA43DBF1-10AC-48B8-BF42-D6045A33046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1A5BF-8DC1-439D-A5B5-FEA92A170B04}" type="doc">
      <dgm:prSet loTypeId="urn:microsoft.com/office/officeart/2008/layout/HalfCircleOrganizationChart" loCatId="hierarchy" qsTypeId="urn:microsoft.com/office/officeart/2005/8/quickstyle/3d2" qsCatId="3D" csTypeId="urn:microsoft.com/office/officeart/2005/8/colors/accent1_2" csCatId="accent1" phldr="1"/>
      <dgm:spPr/>
      <dgm:t>
        <a:bodyPr/>
        <a:lstStyle/>
        <a:p>
          <a:endParaRPr lang="tr-TR"/>
        </a:p>
      </dgm:t>
    </dgm:pt>
    <dgm:pt modelId="{FE3AB608-7585-415D-AAA1-4AE923C6B1FB}">
      <dgm:prSet phldrT="[Metin]"/>
      <dgm:spPr/>
      <dgm:t>
        <a:bodyPr/>
        <a:lstStyle/>
        <a:p>
          <a:r>
            <a:rPr lang="tr-TR" dirty="0"/>
            <a:t>Dış Kalite Güvence Sistemleri</a:t>
          </a:r>
        </a:p>
      </dgm:t>
    </dgm:pt>
    <dgm:pt modelId="{4FB60A94-B1F4-4849-BE95-2D76F279B3A9}" type="parTrans" cxnId="{CB2351AC-5BCB-42B1-B8A3-1D7F32EA9A6D}">
      <dgm:prSet/>
      <dgm:spPr/>
      <dgm:t>
        <a:bodyPr/>
        <a:lstStyle/>
        <a:p>
          <a:endParaRPr lang="tr-TR"/>
        </a:p>
      </dgm:t>
    </dgm:pt>
    <dgm:pt modelId="{1DCCCA00-17D6-41C8-93DD-37FB0DA4D8C2}" type="sibTrans" cxnId="{CB2351AC-5BCB-42B1-B8A3-1D7F32EA9A6D}">
      <dgm:prSet/>
      <dgm:spPr/>
      <dgm:t>
        <a:bodyPr/>
        <a:lstStyle/>
        <a:p>
          <a:endParaRPr lang="tr-TR"/>
        </a:p>
      </dgm:t>
    </dgm:pt>
    <dgm:pt modelId="{35CD494D-E3E6-454F-B780-8F7B8B6CD9BC}">
      <dgm:prSet phldrT="[Metin]"/>
      <dgm:spPr/>
      <dgm:t>
        <a:bodyPr/>
        <a:lstStyle/>
        <a:p>
          <a:r>
            <a:rPr lang="tr-TR" dirty="0"/>
            <a:t>Kurumsal Dış Değerlendirme</a:t>
          </a:r>
        </a:p>
      </dgm:t>
    </dgm:pt>
    <dgm:pt modelId="{6DC1210D-16FD-4A52-B2A4-B6F478C55455}" type="parTrans" cxnId="{B0E7E0B6-B3D5-40DF-9CAA-89A4627B4CFE}">
      <dgm:prSet/>
      <dgm:spPr/>
      <dgm:t>
        <a:bodyPr/>
        <a:lstStyle/>
        <a:p>
          <a:endParaRPr lang="tr-TR"/>
        </a:p>
      </dgm:t>
    </dgm:pt>
    <dgm:pt modelId="{2861412A-B314-4F51-86D9-E1FC2A497A71}" type="sibTrans" cxnId="{B0E7E0B6-B3D5-40DF-9CAA-89A4627B4CFE}">
      <dgm:prSet/>
      <dgm:spPr/>
      <dgm:t>
        <a:bodyPr/>
        <a:lstStyle/>
        <a:p>
          <a:endParaRPr lang="tr-TR"/>
        </a:p>
      </dgm:t>
    </dgm:pt>
    <dgm:pt modelId="{B9C9AF57-759A-4028-B60D-D1864B1963C1}">
      <dgm:prSet phldrT="[Metin]"/>
      <dgm:spPr/>
      <dgm:t>
        <a:bodyPr/>
        <a:lstStyle/>
        <a:p>
          <a:r>
            <a:rPr lang="tr-TR" dirty="0"/>
            <a:t>Akreditasyon Faaliyetleri</a:t>
          </a:r>
        </a:p>
      </dgm:t>
    </dgm:pt>
    <dgm:pt modelId="{4BEA63E1-62F5-4C74-B423-5716A5C7F603}" type="parTrans" cxnId="{2924902F-870F-4B9E-81C8-B97DB414BDD6}">
      <dgm:prSet/>
      <dgm:spPr/>
      <dgm:t>
        <a:bodyPr/>
        <a:lstStyle/>
        <a:p>
          <a:endParaRPr lang="tr-TR"/>
        </a:p>
      </dgm:t>
    </dgm:pt>
    <dgm:pt modelId="{1B89A664-38D6-4BBF-989E-3497F093B2C7}" type="sibTrans" cxnId="{2924902F-870F-4B9E-81C8-B97DB414BDD6}">
      <dgm:prSet/>
      <dgm:spPr/>
      <dgm:t>
        <a:bodyPr/>
        <a:lstStyle/>
        <a:p>
          <a:endParaRPr lang="tr-TR"/>
        </a:p>
      </dgm:t>
    </dgm:pt>
    <dgm:pt modelId="{41346F48-23A7-4B3D-983E-DB120DE35ADD}">
      <dgm:prSet/>
      <dgm:spPr/>
      <dgm:t>
        <a:bodyPr/>
        <a:lstStyle/>
        <a:p>
          <a:endParaRPr lang="tr-TR"/>
        </a:p>
      </dgm:t>
    </dgm:pt>
    <dgm:pt modelId="{8988CAFD-E1E0-4948-9D6F-16E7AB2612B9}" type="parTrans" cxnId="{472D63FD-4BCB-44E9-8322-EAC4665409F1}">
      <dgm:prSet/>
      <dgm:spPr/>
      <dgm:t>
        <a:bodyPr/>
        <a:lstStyle/>
        <a:p>
          <a:endParaRPr lang="tr-TR"/>
        </a:p>
      </dgm:t>
    </dgm:pt>
    <dgm:pt modelId="{F1BC613C-E1C7-43A9-9B96-B627B8F9ED15}" type="sibTrans" cxnId="{472D63FD-4BCB-44E9-8322-EAC4665409F1}">
      <dgm:prSet/>
      <dgm:spPr/>
      <dgm:t>
        <a:bodyPr/>
        <a:lstStyle/>
        <a:p>
          <a:endParaRPr lang="tr-TR"/>
        </a:p>
      </dgm:t>
    </dgm:pt>
    <dgm:pt modelId="{ACAAD27D-BD5F-4C66-B49C-C61F60F90C72}">
      <dgm:prSet/>
      <dgm:spPr/>
      <dgm:t>
        <a:bodyPr/>
        <a:lstStyle/>
        <a:p>
          <a:endParaRPr lang="tr-TR"/>
        </a:p>
      </dgm:t>
    </dgm:pt>
    <dgm:pt modelId="{BAD53CA7-C1BA-494A-8E10-617BB369767C}" type="parTrans" cxnId="{3A23A366-9FD4-47B0-BF19-E5C3715C494F}">
      <dgm:prSet/>
      <dgm:spPr/>
      <dgm:t>
        <a:bodyPr/>
        <a:lstStyle/>
        <a:p>
          <a:endParaRPr lang="tr-TR"/>
        </a:p>
      </dgm:t>
    </dgm:pt>
    <dgm:pt modelId="{BA3C59B0-85BD-4B69-9C99-E16C4C5AD6D4}" type="sibTrans" cxnId="{3A23A366-9FD4-47B0-BF19-E5C3715C494F}">
      <dgm:prSet/>
      <dgm:spPr/>
      <dgm:t>
        <a:bodyPr/>
        <a:lstStyle/>
        <a:p>
          <a:endParaRPr lang="tr-TR"/>
        </a:p>
      </dgm:t>
    </dgm:pt>
    <dgm:pt modelId="{63C68D6D-E1CA-4DE8-8A3A-FFD542848468}" type="pres">
      <dgm:prSet presAssocID="{3D71A5BF-8DC1-439D-A5B5-FEA92A170B04}" presName="Name0" presStyleCnt="0">
        <dgm:presLayoutVars>
          <dgm:orgChart val="1"/>
          <dgm:chPref val="1"/>
          <dgm:dir/>
          <dgm:animOne val="branch"/>
          <dgm:animLvl val="lvl"/>
          <dgm:resizeHandles/>
        </dgm:presLayoutVars>
      </dgm:prSet>
      <dgm:spPr/>
    </dgm:pt>
    <dgm:pt modelId="{17F3FF34-1017-4E55-885D-870849D31A58}" type="pres">
      <dgm:prSet presAssocID="{FE3AB608-7585-415D-AAA1-4AE923C6B1FB}" presName="hierRoot1" presStyleCnt="0">
        <dgm:presLayoutVars>
          <dgm:hierBranch val="init"/>
        </dgm:presLayoutVars>
      </dgm:prSet>
      <dgm:spPr/>
    </dgm:pt>
    <dgm:pt modelId="{AE1D5673-EBE7-4B1B-A6D7-605224111594}" type="pres">
      <dgm:prSet presAssocID="{FE3AB608-7585-415D-AAA1-4AE923C6B1FB}" presName="rootComposite1" presStyleCnt="0"/>
      <dgm:spPr/>
    </dgm:pt>
    <dgm:pt modelId="{F356E9F5-3BB4-4E32-8856-29032603D737}" type="pres">
      <dgm:prSet presAssocID="{FE3AB608-7585-415D-AAA1-4AE923C6B1FB}" presName="rootText1" presStyleLbl="alignAcc1" presStyleIdx="0" presStyleCnt="0">
        <dgm:presLayoutVars>
          <dgm:chPref val="3"/>
        </dgm:presLayoutVars>
      </dgm:prSet>
      <dgm:spPr/>
    </dgm:pt>
    <dgm:pt modelId="{668BFE51-D49C-4740-9367-42080DB64F57}" type="pres">
      <dgm:prSet presAssocID="{FE3AB608-7585-415D-AAA1-4AE923C6B1FB}" presName="topArc1" presStyleLbl="parChTrans1D1" presStyleIdx="0" presStyleCnt="10"/>
      <dgm:spPr/>
    </dgm:pt>
    <dgm:pt modelId="{8CA55DED-04E2-46FB-90AA-488C3D9FCBFF}" type="pres">
      <dgm:prSet presAssocID="{FE3AB608-7585-415D-AAA1-4AE923C6B1FB}" presName="bottomArc1" presStyleLbl="parChTrans1D1" presStyleIdx="1" presStyleCnt="10"/>
      <dgm:spPr/>
    </dgm:pt>
    <dgm:pt modelId="{F381669D-C19E-406B-82CF-AD7A85050F7F}" type="pres">
      <dgm:prSet presAssocID="{FE3AB608-7585-415D-AAA1-4AE923C6B1FB}" presName="topConnNode1" presStyleLbl="node1" presStyleIdx="0" presStyleCnt="0"/>
      <dgm:spPr/>
    </dgm:pt>
    <dgm:pt modelId="{CB4A8071-8881-4396-B17A-0EB57413FCAB}" type="pres">
      <dgm:prSet presAssocID="{FE3AB608-7585-415D-AAA1-4AE923C6B1FB}" presName="hierChild2" presStyleCnt="0"/>
      <dgm:spPr/>
    </dgm:pt>
    <dgm:pt modelId="{D09ED78D-6A3F-4225-920C-DFF471DB11B5}" type="pres">
      <dgm:prSet presAssocID="{6DC1210D-16FD-4A52-B2A4-B6F478C55455}" presName="Name28" presStyleLbl="parChTrans1D2" presStyleIdx="0" presStyleCnt="2"/>
      <dgm:spPr/>
    </dgm:pt>
    <dgm:pt modelId="{9F74B489-4412-4D11-A0B8-3B5266CEAAAD}" type="pres">
      <dgm:prSet presAssocID="{35CD494D-E3E6-454F-B780-8F7B8B6CD9BC}" presName="hierRoot2" presStyleCnt="0">
        <dgm:presLayoutVars>
          <dgm:hierBranch val="init"/>
        </dgm:presLayoutVars>
      </dgm:prSet>
      <dgm:spPr/>
    </dgm:pt>
    <dgm:pt modelId="{38E5093D-0649-4B6F-A4C8-10DDD16BB2EE}" type="pres">
      <dgm:prSet presAssocID="{35CD494D-E3E6-454F-B780-8F7B8B6CD9BC}" presName="rootComposite2" presStyleCnt="0"/>
      <dgm:spPr/>
    </dgm:pt>
    <dgm:pt modelId="{D3E8440C-4342-4481-8795-C10EFB0ADEB8}" type="pres">
      <dgm:prSet presAssocID="{35CD494D-E3E6-454F-B780-8F7B8B6CD9BC}" presName="rootText2" presStyleLbl="alignAcc1" presStyleIdx="0" presStyleCnt="0">
        <dgm:presLayoutVars>
          <dgm:chPref val="3"/>
        </dgm:presLayoutVars>
      </dgm:prSet>
      <dgm:spPr/>
    </dgm:pt>
    <dgm:pt modelId="{A9F25CC4-B24B-4C3F-9729-9E3C293AFC5D}" type="pres">
      <dgm:prSet presAssocID="{35CD494D-E3E6-454F-B780-8F7B8B6CD9BC}" presName="topArc2" presStyleLbl="parChTrans1D1" presStyleIdx="2" presStyleCnt="10"/>
      <dgm:spPr/>
    </dgm:pt>
    <dgm:pt modelId="{E1D69788-4454-44E4-BFE3-728060EA8050}" type="pres">
      <dgm:prSet presAssocID="{35CD494D-E3E6-454F-B780-8F7B8B6CD9BC}" presName="bottomArc2" presStyleLbl="parChTrans1D1" presStyleIdx="3" presStyleCnt="10"/>
      <dgm:spPr/>
    </dgm:pt>
    <dgm:pt modelId="{2FCE54C5-007C-4D56-8644-6D95F971929E}" type="pres">
      <dgm:prSet presAssocID="{35CD494D-E3E6-454F-B780-8F7B8B6CD9BC}" presName="topConnNode2" presStyleLbl="node2" presStyleIdx="0" presStyleCnt="0"/>
      <dgm:spPr/>
    </dgm:pt>
    <dgm:pt modelId="{66DA7878-828A-4104-88E9-655D2CA32696}" type="pres">
      <dgm:prSet presAssocID="{35CD494D-E3E6-454F-B780-8F7B8B6CD9BC}" presName="hierChild4" presStyleCnt="0"/>
      <dgm:spPr/>
    </dgm:pt>
    <dgm:pt modelId="{2737FD6B-5098-4AB5-A816-96AF6C93DCE8}" type="pres">
      <dgm:prSet presAssocID="{35CD494D-E3E6-454F-B780-8F7B8B6CD9BC}" presName="hierChild5" presStyleCnt="0"/>
      <dgm:spPr/>
    </dgm:pt>
    <dgm:pt modelId="{65F53EC6-B3EE-4ABB-B457-7083DA3356BF}" type="pres">
      <dgm:prSet presAssocID="{4BEA63E1-62F5-4C74-B423-5716A5C7F603}" presName="Name28" presStyleLbl="parChTrans1D2" presStyleIdx="1" presStyleCnt="2"/>
      <dgm:spPr/>
    </dgm:pt>
    <dgm:pt modelId="{4F8E30C6-887A-4FB4-80E4-A5CF42114081}" type="pres">
      <dgm:prSet presAssocID="{B9C9AF57-759A-4028-B60D-D1864B1963C1}" presName="hierRoot2" presStyleCnt="0">
        <dgm:presLayoutVars>
          <dgm:hierBranch val="init"/>
        </dgm:presLayoutVars>
      </dgm:prSet>
      <dgm:spPr/>
    </dgm:pt>
    <dgm:pt modelId="{AA3941D6-90C4-4437-842B-163A50124AFE}" type="pres">
      <dgm:prSet presAssocID="{B9C9AF57-759A-4028-B60D-D1864B1963C1}" presName="rootComposite2" presStyleCnt="0"/>
      <dgm:spPr/>
    </dgm:pt>
    <dgm:pt modelId="{9D56832E-60E7-4DE7-8B1A-A71401FA16D5}" type="pres">
      <dgm:prSet presAssocID="{B9C9AF57-759A-4028-B60D-D1864B1963C1}" presName="rootText2" presStyleLbl="alignAcc1" presStyleIdx="0" presStyleCnt="0">
        <dgm:presLayoutVars>
          <dgm:chPref val="3"/>
        </dgm:presLayoutVars>
      </dgm:prSet>
      <dgm:spPr/>
    </dgm:pt>
    <dgm:pt modelId="{6D117FB1-6862-4E44-8B1A-88FB5BF0DD93}" type="pres">
      <dgm:prSet presAssocID="{B9C9AF57-759A-4028-B60D-D1864B1963C1}" presName="topArc2" presStyleLbl="parChTrans1D1" presStyleIdx="4" presStyleCnt="10"/>
      <dgm:spPr/>
    </dgm:pt>
    <dgm:pt modelId="{D08E7F4A-8597-4B72-960C-40F9A0B17027}" type="pres">
      <dgm:prSet presAssocID="{B9C9AF57-759A-4028-B60D-D1864B1963C1}" presName="bottomArc2" presStyleLbl="parChTrans1D1" presStyleIdx="5" presStyleCnt="10"/>
      <dgm:spPr/>
    </dgm:pt>
    <dgm:pt modelId="{7FB604FE-8C0C-467D-9099-466A9D9E65BD}" type="pres">
      <dgm:prSet presAssocID="{B9C9AF57-759A-4028-B60D-D1864B1963C1}" presName="topConnNode2" presStyleLbl="node2" presStyleIdx="0" presStyleCnt="0"/>
      <dgm:spPr/>
    </dgm:pt>
    <dgm:pt modelId="{E8E5594B-50C4-4895-BB03-ECCCC0F386CF}" type="pres">
      <dgm:prSet presAssocID="{B9C9AF57-759A-4028-B60D-D1864B1963C1}" presName="hierChild4" presStyleCnt="0"/>
      <dgm:spPr/>
    </dgm:pt>
    <dgm:pt modelId="{393D4F27-8279-47B5-B17A-248EB72E4C22}" type="pres">
      <dgm:prSet presAssocID="{8988CAFD-E1E0-4948-9D6F-16E7AB2612B9}" presName="Name28" presStyleLbl="parChTrans1D3" presStyleIdx="0" presStyleCnt="2"/>
      <dgm:spPr/>
    </dgm:pt>
    <dgm:pt modelId="{3FDE0854-B8FE-4A47-84E9-9625878A2D07}" type="pres">
      <dgm:prSet presAssocID="{41346F48-23A7-4B3D-983E-DB120DE35ADD}" presName="hierRoot2" presStyleCnt="0">
        <dgm:presLayoutVars>
          <dgm:hierBranch val="init"/>
        </dgm:presLayoutVars>
      </dgm:prSet>
      <dgm:spPr/>
    </dgm:pt>
    <dgm:pt modelId="{343E640B-7C0A-470A-90EF-CF6848A7D90F}" type="pres">
      <dgm:prSet presAssocID="{41346F48-23A7-4B3D-983E-DB120DE35ADD}" presName="rootComposite2" presStyleCnt="0"/>
      <dgm:spPr/>
    </dgm:pt>
    <dgm:pt modelId="{6649CE30-3402-4E46-B171-C7EB07E81447}" type="pres">
      <dgm:prSet presAssocID="{41346F48-23A7-4B3D-983E-DB120DE35ADD}" presName="rootText2" presStyleLbl="alignAcc1" presStyleIdx="0" presStyleCnt="0" custLinFactNeighborX="768" custLinFactNeighborY="-1157">
        <dgm:presLayoutVars>
          <dgm:chPref val="3"/>
        </dgm:presLayoutVars>
      </dgm:prSet>
      <dgm:spPr/>
    </dgm:pt>
    <dgm:pt modelId="{A10091DF-26E4-4060-A8FB-5400273B4CED}" type="pres">
      <dgm:prSet presAssocID="{41346F48-23A7-4B3D-983E-DB120DE35ADD}" presName="topArc2" presStyleLbl="parChTrans1D1" presStyleIdx="6" presStyleCnt="10"/>
      <dgm:spPr/>
    </dgm:pt>
    <dgm:pt modelId="{86DF19E7-03C3-4FEA-AB2D-679ACB45C994}" type="pres">
      <dgm:prSet presAssocID="{41346F48-23A7-4B3D-983E-DB120DE35ADD}" presName="bottomArc2" presStyleLbl="parChTrans1D1" presStyleIdx="7" presStyleCnt="10"/>
      <dgm:spPr/>
    </dgm:pt>
    <dgm:pt modelId="{18179B10-4307-40E7-BC2D-9A5F08C67FD7}" type="pres">
      <dgm:prSet presAssocID="{41346F48-23A7-4B3D-983E-DB120DE35ADD}" presName="topConnNode2" presStyleLbl="node3" presStyleIdx="0" presStyleCnt="0"/>
      <dgm:spPr/>
    </dgm:pt>
    <dgm:pt modelId="{5E4F1E30-985E-48FF-8C3E-969045E9F454}" type="pres">
      <dgm:prSet presAssocID="{41346F48-23A7-4B3D-983E-DB120DE35ADD}" presName="hierChild4" presStyleCnt="0"/>
      <dgm:spPr/>
    </dgm:pt>
    <dgm:pt modelId="{37BDAEDE-FCA6-49E9-9C67-144BBD140493}" type="pres">
      <dgm:prSet presAssocID="{41346F48-23A7-4B3D-983E-DB120DE35ADD}" presName="hierChild5" presStyleCnt="0"/>
      <dgm:spPr/>
    </dgm:pt>
    <dgm:pt modelId="{3F4E3435-2140-493F-A6E1-80D2ED524430}" type="pres">
      <dgm:prSet presAssocID="{BAD53CA7-C1BA-494A-8E10-617BB369767C}" presName="Name28" presStyleLbl="parChTrans1D3" presStyleIdx="1" presStyleCnt="2"/>
      <dgm:spPr/>
    </dgm:pt>
    <dgm:pt modelId="{BAA6E9DA-8079-49A0-B6F9-516FF833CF3E}" type="pres">
      <dgm:prSet presAssocID="{ACAAD27D-BD5F-4C66-B49C-C61F60F90C72}" presName="hierRoot2" presStyleCnt="0">
        <dgm:presLayoutVars>
          <dgm:hierBranch val="init"/>
        </dgm:presLayoutVars>
      </dgm:prSet>
      <dgm:spPr/>
    </dgm:pt>
    <dgm:pt modelId="{6E267CDF-2684-42C6-81F2-B247A50967AA}" type="pres">
      <dgm:prSet presAssocID="{ACAAD27D-BD5F-4C66-B49C-C61F60F90C72}" presName="rootComposite2" presStyleCnt="0"/>
      <dgm:spPr/>
    </dgm:pt>
    <dgm:pt modelId="{7987AD5E-1512-419D-A15C-24D5CBDBF417}" type="pres">
      <dgm:prSet presAssocID="{ACAAD27D-BD5F-4C66-B49C-C61F60F90C72}" presName="rootText2" presStyleLbl="alignAcc1" presStyleIdx="0" presStyleCnt="0" custLinFactX="-29856" custLinFactY="-100000" custLinFactNeighborX="-100000" custLinFactNeighborY="-123032">
        <dgm:presLayoutVars>
          <dgm:chPref val="3"/>
        </dgm:presLayoutVars>
      </dgm:prSet>
      <dgm:spPr/>
    </dgm:pt>
    <dgm:pt modelId="{5B2A9E47-816A-4A1A-BADE-8550D164AF57}" type="pres">
      <dgm:prSet presAssocID="{ACAAD27D-BD5F-4C66-B49C-C61F60F90C72}" presName="topArc2" presStyleLbl="parChTrans1D1" presStyleIdx="8" presStyleCnt="10"/>
      <dgm:spPr/>
    </dgm:pt>
    <dgm:pt modelId="{837883C2-C5A5-4110-BA03-2322E8C796C7}" type="pres">
      <dgm:prSet presAssocID="{ACAAD27D-BD5F-4C66-B49C-C61F60F90C72}" presName="bottomArc2" presStyleLbl="parChTrans1D1" presStyleIdx="9" presStyleCnt="10"/>
      <dgm:spPr/>
    </dgm:pt>
    <dgm:pt modelId="{706883A4-F25D-4004-999E-0421CA39735D}" type="pres">
      <dgm:prSet presAssocID="{ACAAD27D-BD5F-4C66-B49C-C61F60F90C72}" presName="topConnNode2" presStyleLbl="node3" presStyleIdx="0" presStyleCnt="0"/>
      <dgm:spPr/>
    </dgm:pt>
    <dgm:pt modelId="{3BF315A5-88D7-4206-BE5F-8DE5E7419F27}" type="pres">
      <dgm:prSet presAssocID="{ACAAD27D-BD5F-4C66-B49C-C61F60F90C72}" presName="hierChild4" presStyleCnt="0"/>
      <dgm:spPr/>
    </dgm:pt>
    <dgm:pt modelId="{EB88575B-58E1-4E42-AC35-B234B889C721}" type="pres">
      <dgm:prSet presAssocID="{ACAAD27D-BD5F-4C66-B49C-C61F60F90C72}" presName="hierChild5" presStyleCnt="0"/>
      <dgm:spPr/>
    </dgm:pt>
    <dgm:pt modelId="{2FD75BF9-BA5C-4C3C-BBE8-47F318EE920A}" type="pres">
      <dgm:prSet presAssocID="{B9C9AF57-759A-4028-B60D-D1864B1963C1}" presName="hierChild5" presStyleCnt="0"/>
      <dgm:spPr/>
    </dgm:pt>
    <dgm:pt modelId="{80B66A9D-6027-475A-B6AC-E11E0C65498C}" type="pres">
      <dgm:prSet presAssocID="{FE3AB608-7585-415D-AAA1-4AE923C6B1FB}" presName="hierChild3" presStyleCnt="0"/>
      <dgm:spPr/>
    </dgm:pt>
  </dgm:ptLst>
  <dgm:cxnLst>
    <dgm:cxn modelId="{7DDE1E07-E2EF-4220-9BD0-5A2FA77B77F5}" type="presOf" srcId="{FE3AB608-7585-415D-AAA1-4AE923C6B1FB}" destId="{F381669D-C19E-406B-82CF-AD7A85050F7F}" srcOrd="1" destOrd="0" presId="urn:microsoft.com/office/officeart/2008/layout/HalfCircleOrganizationChart"/>
    <dgm:cxn modelId="{FD594414-6F3A-42D4-AA61-B534212E64D1}" type="presOf" srcId="{FE3AB608-7585-415D-AAA1-4AE923C6B1FB}" destId="{F356E9F5-3BB4-4E32-8856-29032603D737}" srcOrd="0" destOrd="0" presId="urn:microsoft.com/office/officeart/2008/layout/HalfCircleOrganizationChart"/>
    <dgm:cxn modelId="{DA44172C-3F7D-487F-8E96-7CB599219B7B}" type="presOf" srcId="{4BEA63E1-62F5-4C74-B423-5716A5C7F603}" destId="{65F53EC6-B3EE-4ABB-B457-7083DA3356BF}" srcOrd="0" destOrd="0" presId="urn:microsoft.com/office/officeart/2008/layout/HalfCircleOrganizationChart"/>
    <dgm:cxn modelId="{2924902F-870F-4B9E-81C8-B97DB414BDD6}" srcId="{FE3AB608-7585-415D-AAA1-4AE923C6B1FB}" destId="{B9C9AF57-759A-4028-B60D-D1864B1963C1}" srcOrd="1" destOrd="0" parTransId="{4BEA63E1-62F5-4C74-B423-5716A5C7F603}" sibTransId="{1B89A664-38D6-4BBF-989E-3497F093B2C7}"/>
    <dgm:cxn modelId="{EEA3F633-06EB-496B-927B-B3F505672BCC}" type="presOf" srcId="{BAD53CA7-C1BA-494A-8E10-617BB369767C}" destId="{3F4E3435-2140-493F-A6E1-80D2ED524430}" srcOrd="0" destOrd="0" presId="urn:microsoft.com/office/officeart/2008/layout/HalfCircleOrganizationChart"/>
    <dgm:cxn modelId="{CEA17237-5F8A-4847-8673-B15678E14ABF}" type="presOf" srcId="{41346F48-23A7-4B3D-983E-DB120DE35ADD}" destId="{6649CE30-3402-4E46-B171-C7EB07E81447}" srcOrd="0" destOrd="0" presId="urn:microsoft.com/office/officeart/2008/layout/HalfCircleOrganizationChart"/>
    <dgm:cxn modelId="{53FF473A-521B-4B50-8A5A-61C4D9146124}" type="presOf" srcId="{35CD494D-E3E6-454F-B780-8F7B8B6CD9BC}" destId="{2FCE54C5-007C-4D56-8644-6D95F971929E}" srcOrd="1" destOrd="0" presId="urn:microsoft.com/office/officeart/2008/layout/HalfCircleOrganizationChart"/>
    <dgm:cxn modelId="{3A23A366-9FD4-47B0-BF19-E5C3715C494F}" srcId="{B9C9AF57-759A-4028-B60D-D1864B1963C1}" destId="{ACAAD27D-BD5F-4C66-B49C-C61F60F90C72}" srcOrd="1" destOrd="0" parTransId="{BAD53CA7-C1BA-494A-8E10-617BB369767C}" sibTransId="{BA3C59B0-85BD-4B69-9C99-E16C4C5AD6D4}"/>
    <dgm:cxn modelId="{DBF35249-3FCF-4D3F-ACD1-D7FF2A7344EC}" type="presOf" srcId="{B9C9AF57-759A-4028-B60D-D1864B1963C1}" destId="{7FB604FE-8C0C-467D-9099-466A9D9E65BD}" srcOrd="1" destOrd="0" presId="urn:microsoft.com/office/officeart/2008/layout/HalfCircleOrganizationChart"/>
    <dgm:cxn modelId="{7D291C91-C12A-4256-AF9D-697270EA7C32}" type="presOf" srcId="{8988CAFD-E1E0-4948-9D6F-16E7AB2612B9}" destId="{393D4F27-8279-47B5-B17A-248EB72E4C22}" srcOrd="0" destOrd="0" presId="urn:microsoft.com/office/officeart/2008/layout/HalfCircleOrganizationChart"/>
    <dgm:cxn modelId="{4ED4FA92-981A-4A17-87CE-97CC7B993CA3}" type="presOf" srcId="{ACAAD27D-BD5F-4C66-B49C-C61F60F90C72}" destId="{706883A4-F25D-4004-999E-0421CA39735D}" srcOrd="1" destOrd="0" presId="urn:microsoft.com/office/officeart/2008/layout/HalfCircleOrganizationChart"/>
    <dgm:cxn modelId="{CB2351AC-5BCB-42B1-B8A3-1D7F32EA9A6D}" srcId="{3D71A5BF-8DC1-439D-A5B5-FEA92A170B04}" destId="{FE3AB608-7585-415D-AAA1-4AE923C6B1FB}" srcOrd="0" destOrd="0" parTransId="{4FB60A94-B1F4-4849-BE95-2D76F279B3A9}" sibTransId="{1DCCCA00-17D6-41C8-93DD-37FB0DA4D8C2}"/>
    <dgm:cxn modelId="{B0E7E0B6-B3D5-40DF-9CAA-89A4627B4CFE}" srcId="{FE3AB608-7585-415D-AAA1-4AE923C6B1FB}" destId="{35CD494D-E3E6-454F-B780-8F7B8B6CD9BC}" srcOrd="0" destOrd="0" parTransId="{6DC1210D-16FD-4A52-B2A4-B6F478C55455}" sibTransId="{2861412A-B314-4F51-86D9-E1FC2A497A71}"/>
    <dgm:cxn modelId="{E102A4D2-58CC-43AF-99F3-F1858BD754CD}" type="presOf" srcId="{41346F48-23A7-4B3D-983E-DB120DE35ADD}" destId="{18179B10-4307-40E7-BC2D-9A5F08C67FD7}" srcOrd="1" destOrd="0" presId="urn:microsoft.com/office/officeart/2008/layout/HalfCircleOrganizationChart"/>
    <dgm:cxn modelId="{6ABDACDC-52BF-474C-B079-DE77C89C688D}" type="presOf" srcId="{3D71A5BF-8DC1-439D-A5B5-FEA92A170B04}" destId="{63C68D6D-E1CA-4DE8-8A3A-FFD542848468}" srcOrd="0" destOrd="0" presId="urn:microsoft.com/office/officeart/2008/layout/HalfCircleOrganizationChart"/>
    <dgm:cxn modelId="{C39E24E3-4EC8-4038-B905-90C9701590AC}" type="presOf" srcId="{ACAAD27D-BD5F-4C66-B49C-C61F60F90C72}" destId="{7987AD5E-1512-419D-A15C-24D5CBDBF417}" srcOrd="0" destOrd="0" presId="urn:microsoft.com/office/officeart/2008/layout/HalfCircleOrganizationChart"/>
    <dgm:cxn modelId="{CE4300EB-6991-4B22-ADE0-C538F1C19E82}" type="presOf" srcId="{35CD494D-E3E6-454F-B780-8F7B8B6CD9BC}" destId="{D3E8440C-4342-4481-8795-C10EFB0ADEB8}" srcOrd="0" destOrd="0" presId="urn:microsoft.com/office/officeart/2008/layout/HalfCircleOrganizationChart"/>
    <dgm:cxn modelId="{A47E17EC-230A-478C-81A3-12E9E4922455}" type="presOf" srcId="{B9C9AF57-759A-4028-B60D-D1864B1963C1}" destId="{9D56832E-60E7-4DE7-8B1A-A71401FA16D5}" srcOrd="0" destOrd="0" presId="urn:microsoft.com/office/officeart/2008/layout/HalfCircleOrganizationChart"/>
    <dgm:cxn modelId="{386DFEF0-9ADC-4D36-8C9D-17EAC08A1449}" type="presOf" srcId="{6DC1210D-16FD-4A52-B2A4-B6F478C55455}" destId="{D09ED78D-6A3F-4225-920C-DFF471DB11B5}" srcOrd="0" destOrd="0" presId="urn:microsoft.com/office/officeart/2008/layout/HalfCircleOrganizationChart"/>
    <dgm:cxn modelId="{472D63FD-4BCB-44E9-8322-EAC4665409F1}" srcId="{B9C9AF57-759A-4028-B60D-D1864B1963C1}" destId="{41346F48-23A7-4B3D-983E-DB120DE35ADD}" srcOrd="0" destOrd="0" parTransId="{8988CAFD-E1E0-4948-9D6F-16E7AB2612B9}" sibTransId="{F1BC613C-E1C7-43A9-9B96-B627B8F9ED15}"/>
    <dgm:cxn modelId="{6D9A4515-9197-4C6F-9D8F-AAD21FEE1089}" type="presParOf" srcId="{63C68D6D-E1CA-4DE8-8A3A-FFD542848468}" destId="{17F3FF34-1017-4E55-885D-870849D31A58}" srcOrd="0" destOrd="0" presId="urn:microsoft.com/office/officeart/2008/layout/HalfCircleOrganizationChart"/>
    <dgm:cxn modelId="{FDFAE63F-1B7E-49D8-AED1-6B2196F0A3D4}" type="presParOf" srcId="{17F3FF34-1017-4E55-885D-870849D31A58}" destId="{AE1D5673-EBE7-4B1B-A6D7-605224111594}" srcOrd="0" destOrd="0" presId="urn:microsoft.com/office/officeart/2008/layout/HalfCircleOrganizationChart"/>
    <dgm:cxn modelId="{861A53FD-2FB3-4F6A-BCD8-C60F3A0C6E1D}" type="presParOf" srcId="{AE1D5673-EBE7-4B1B-A6D7-605224111594}" destId="{F356E9F5-3BB4-4E32-8856-29032603D737}" srcOrd="0" destOrd="0" presId="urn:microsoft.com/office/officeart/2008/layout/HalfCircleOrganizationChart"/>
    <dgm:cxn modelId="{12CBC113-2B33-4B35-B942-E982E5C49E19}" type="presParOf" srcId="{AE1D5673-EBE7-4B1B-A6D7-605224111594}" destId="{668BFE51-D49C-4740-9367-42080DB64F57}" srcOrd="1" destOrd="0" presId="urn:microsoft.com/office/officeart/2008/layout/HalfCircleOrganizationChart"/>
    <dgm:cxn modelId="{DF28F4D7-8D97-41CF-BF76-FCA3BD17EC37}" type="presParOf" srcId="{AE1D5673-EBE7-4B1B-A6D7-605224111594}" destId="{8CA55DED-04E2-46FB-90AA-488C3D9FCBFF}" srcOrd="2" destOrd="0" presId="urn:microsoft.com/office/officeart/2008/layout/HalfCircleOrganizationChart"/>
    <dgm:cxn modelId="{54B7FA50-BEB2-41B6-866C-B71A6244DA3E}" type="presParOf" srcId="{AE1D5673-EBE7-4B1B-A6D7-605224111594}" destId="{F381669D-C19E-406B-82CF-AD7A85050F7F}" srcOrd="3" destOrd="0" presId="urn:microsoft.com/office/officeart/2008/layout/HalfCircleOrganizationChart"/>
    <dgm:cxn modelId="{E5428164-41F8-4DD3-AE86-2F1962F98B51}" type="presParOf" srcId="{17F3FF34-1017-4E55-885D-870849D31A58}" destId="{CB4A8071-8881-4396-B17A-0EB57413FCAB}" srcOrd="1" destOrd="0" presId="urn:microsoft.com/office/officeart/2008/layout/HalfCircleOrganizationChart"/>
    <dgm:cxn modelId="{C3247396-DE84-44B0-9D8C-169D00CB6EE2}" type="presParOf" srcId="{CB4A8071-8881-4396-B17A-0EB57413FCAB}" destId="{D09ED78D-6A3F-4225-920C-DFF471DB11B5}" srcOrd="0" destOrd="0" presId="urn:microsoft.com/office/officeart/2008/layout/HalfCircleOrganizationChart"/>
    <dgm:cxn modelId="{DE970E23-D759-45C9-8650-502DEE5FEE52}" type="presParOf" srcId="{CB4A8071-8881-4396-B17A-0EB57413FCAB}" destId="{9F74B489-4412-4D11-A0B8-3B5266CEAAAD}" srcOrd="1" destOrd="0" presId="urn:microsoft.com/office/officeart/2008/layout/HalfCircleOrganizationChart"/>
    <dgm:cxn modelId="{FC850C89-475F-49C6-ABA8-8DCC88963755}" type="presParOf" srcId="{9F74B489-4412-4D11-A0B8-3B5266CEAAAD}" destId="{38E5093D-0649-4B6F-A4C8-10DDD16BB2EE}" srcOrd="0" destOrd="0" presId="urn:microsoft.com/office/officeart/2008/layout/HalfCircleOrganizationChart"/>
    <dgm:cxn modelId="{6428BB33-16B3-4D12-A157-2A41AFA61FA3}" type="presParOf" srcId="{38E5093D-0649-4B6F-A4C8-10DDD16BB2EE}" destId="{D3E8440C-4342-4481-8795-C10EFB0ADEB8}" srcOrd="0" destOrd="0" presId="urn:microsoft.com/office/officeart/2008/layout/HalfCircleOrganizationChart"/>
    <dgm:cxn modelId="{9FD6DBC6-4383-4146-AF86-1BD6B0103C11}" type="presParOf" srcId="{38E5093D-0649-4B6F-A4C8-10DDD16BB2EE}" destId="{A9F25CC4-B24B-4C3F-9729-9E3C293AFC5D}" srcOrd="1" destOrd="0" presId="urn:microsoft.com/office/officeart/2008/layout/HalfCircleOrganizationChart"/>
    <dgm:cxn modelId="{2B0A74DF-E483-4F8C-9F16-AFED77755613}" type="presParOf" srcId="{38E5093D-0649-4B6F-A4C8-10DDD16BB2EE}" destId="{E1D69788-4454-44E4-BFE3-728060EA8050}" srcOrd="2" destOrd="0" presId="urn:microsoft.com/office/officeart/2008/layout/HalfCircleOrganizationChart"/>
    <dgm:cxn modelId="{5E18D73C-B572-4145-8E6C-5FFF5549CC6F}" type="presParOf" srcId="{38E5093D-0649-4B6F-A4C8-10DDD16BB2EE}" destId="{2FCE54C5-007C-4D56-8644-6D95F971929E}" srcOrd="3" destOrd="0" presId="urn:microsoft.com/office/officeart/2008/layout/HalfCircleOrganizationChart"/>
    <dgm:cxn modelId="{3FE63B81-0682-4B48-AB4C-D935D15B3398}" type="presParOf" srcId="{9F74B489-4412-4D11-A0B8-3B5266CEAAAD}" destId="{66DA7878-828A-4104-88E9-655D2CA32696}" srcOrd="1" destOrd="0" presId="urn:microsoft.com/office/officeart/2008/layout/HalfCircleOrganizationChart"/>
    <dgm:cxn modelId="{9D112287-309F-4BAB-9DFE-8F6B29BA817B}" type="presParOf" srcId="{9F74B489-4412-4D11-A0B8-3B5266CEAAAD}" destId="{2737FD6B-5098-4AB5-A816-96AF6C93DCE8}" srcOrd="2" destOrd="0" presId="urn:microsoft.com/office/officeart/2008/layout/HalfCircleOrganizationChart"/>
    <dgm:cxn modelId="{53AFFF8C-77F9-4556-9E86-B4F608D40B48}" type="presParOf" srcId="{CB4A8071-8881-4396-B17A-0EB57413FCAB}" destId="{65F53EC6-B3EE-4ABB-B457-7083DA3356BF}" srcOrd="2" destOrd="0" presId="urn:microsoft.com/office/officeart/2008/layout/HalfCircleOrganizationChart"/>
    <dgm:cxn modelId="{33AE090C-462E-4162-80C5-E8EC9BCAE7A9}" type="presParOf" srcId="{CB4A8071-8881-4396-B17A-0EB57413FCAB}" destId="{4F8E30C6-887A-4FB4-80E4-A5CF42114081}" srcOrd="3" destOrd="0" presId="urn:microsoft.com/office/officeart/2008/layout/HalfCircleOrganizationChart"/>
    <dgm:cxn modelId="{655DEC2E-68B2-4F78-BF62-66AFE78725DD}" type="presParOf" srcId="{4F8E30C6-887A-4FB4-80E4-A5CF42114081}" destId="{AA3941D6-90C4-4437-842B-163A50124AFE}" srcOrd="0" destOrd="0" presId="urn:microsoft.com/office/officeart/2008/layout/HalfCircleOrganizationChart"/>
    <dgm:cxn modelId="{B7F76180-7262-473F-9D18-9C79F6702ADA}" type="presParOf" srcId="{AA3941D6-90C4-4437-842B-163A50124AFE}" destId="{9D56832E-60E7-4DE7-8B1A-A71401FA16D5}" srcOrd="0" destOrd="0" presId="urn:microsoft.com/office/officeart/2008/layout/HalfCircleOrganizationChart"/>
    <dgm:cxn modelId="{618344DD-9983-4982-B25B-5E6EEA98A269}" type="presParOf" srcId="{AA3941D6-90C4-4437-842B-163A50124AFE}" destId="{6D117FB1-6862-4E44-8B1A-88FB5BF0DD93}" srcOrd="1" destOrd="0" presId="urn:microsoft.com/office/officeart/2008/layout/HalfCircleOrganizationChart"/>
    <dgm:cxn modelId="{D72127C4-A329-4417-AE56-3D494A009638}" type="presParOf" srcId="{AA3941D6-90C4-4437-842B-163A50124AFE}" destId="{D08E7F4A-8597-4B72-960C-40F9A0B17027}" srcOrd="2" destOrd="0" presId="urn:microsoft.com/office/officeart/2008/layout/HalfCircleOrganizationChart"/>
    <dgm:cxn modelId="{16B2F1D8-4406-4E75-BBFE-7D245CBF7D1B}" type="presParOf" srcId="{AA3941D6-90C4-4437-842B-163A50124AFE}" destId="{7FB604FE-8C0C-467D-9099-466A9D9E65BD}" srcOrd="3" destOrd="0" presId="urn:microsoft.com/office/officeart/2008/layout/HalfCircleOrganizationChart"/>
    <dgm:cxn modelId="{72B75911-3A1A-4642-8298-19C3173A8FE2}" type="presParOf" srcId="{4F8E30C6-887A-4FB4-80E4-A5CF42114081}" destId="{E8E5594B-50C4-4895-BB03-ECCCC0F386CF}" srcOrd="1" destOrd="0" presId="urn:microsoft.com/office/officeart/2008/layout/HalfCircleOrganizationChart"/>
    <dgm:cxn modelId="{6E32502F-5B46-4564-BE2F-85EE8AEB6D06}" type="presParOf" srcId="{E8E5594B-50C4-4895-BB03-ECCCC0F386CF}" destId="{393D4F27-8279-47B5-B17A-248EB72E4C22}" srcOrd="0" destOrd="0" presId="urn:microsoft.com/office/officeart/2008/layout/HalfCircleOrganizationChart"/>
    <dgm:cxn modelId="{B10BCE08-9F4F-4503-8CC5-450045145F9B}" type="presParOf" srcId="{E8E5594B-50C4-4895-BB03-ECCCC0F386CF}" destId="{3FDE0854-B8FE-4A47-84E9-9625878A2D07}" srcOrd="1" destOrd="0" presId="urn:microsoft.com/office/officeart/2008/layout/HalfCircleOrganizationChart"/>
    <dgm:cxn modelId="{AC0E1E89-CB78-4354-BEB3-C61509386B0D}" type="presParOf" srcId="{3FDE0854-B8FE-4A47-84E9-9625878A2D07}" destId="{343E640B-7C0A-470A-90EF-CF6848A7D90F}" srcOrd="0" destOrd="0" presId="urn:microsoft.com/office/officeart/2008/layout/HalfCircleOrganizationChart"/>
    <dgm:cxn modelId="{7EF06F9A-05CD-4AFB-950E-EF45718034B4}" type="presParOf" srcId="{343E640B-7C0A-470A-90EF-CF6848A7D90F}" destId="{6649CE30-3402-4E46-B171-C7EB07E81447}" srcOrd="0" destOrd="0" presId="urn:microsoft.com/office/officeart/2008/layout/HalfCircleOrganizationChart"/>
    <dgm:cxn modelId="{C1B25371-657A-4440-832E-3A927C58D25E}" type="presParOf" srcId="{343E640B-7C0A-470A-90EF-CF6848A7D90F}" destId="{A10091DF-26E4-4060-A8FB-5400273B4CED}" srcOrd="1" destOrd="0" presId="urn:microsoft.com/office/officeart/2008/layout/HalfCircleOrganizationChart"/>
    <dgm:cxn modelId="{E5EDCE04-5801-4195-BCE7-8DDB28C5A9F2}" type="presParOf" srcId="{343E640B-7C0A-470A-90EF-CF6848A7D90F}" destId="{86DF19E7-03C3-4FEA-AB2D-679ACB45C994}" srcOrd="2" destOrd="0" presId="urn:microsoft.com/office/officeart/2008/layout/HalfCircleOrganizationChart"/>
    <dgm:cxn modelId="{81E31FBD-65E6-4489-B1B7-EF12A63D545E}" type="presParOf" srcId="{343E640B-7C0A-470A-90EF-CF6848A7D90F}" destId="{18179B10-4307-40E7-BC2D-9A5F08C67FD7}" srcOrd="3" destOrd="0" presId="urn:microsoft.com/office/officeart/2008/layout/HalfCircleOrganizationChart"/>
    <dgm:cxn modelId="{67E06B07-DA39-495C-A370-9A2A4DADBBAD}" type="presParOf" srcId="{3FDE0854-B8FE-4A47-84E9-9625878A2D07}" destId="{5E4F1E30-985E-48FF-8C3E-969045E9F454}" srcOrd="1" destOrd="0" presId="urn:microsoft.com/office/officeart/2008/layout/HalfCircleOrganizationChart"/>
    <dgm:cxn modelId="{FC17413E-12B4-4B84-99B7-9A9BFCA82A5A}" type="presParOf" srcId="{3FDE0854-B8FE-4A47-84E9-9625878A2D07}" destId="{37BDAEDE-FCA6-49E9-9C67-144BBD140493}" srcOrd="2" destOrd="0" presId="urn:microsoft.com/office/officeart/2008/layout/HalfCircleOrganizationChart"/>
    <dgm:cxn modelId="{0DE034DE-28E4-49BA-B471-1F041038E8E9}" type="presParOf" srcId="{E8E5594B-50C4-4895-BB03-ECCCC0F386CF}" destId="{3F4E3435-2140-493F-A6E1-80D2ED524430}" srcOrd="2" destOrd="0" presId="urn:microsoft.com/office/officeart/2008/layout/HalfCircleOrganizationChart"/>
    <dgm:cxn modelId="{29A1B592-33F0-4372-BDF7-91EAEEEA4BC1}" type="presParOf" srcId="{E8E5594B-50C4-4895-BB03-ECCCC0F386CF}" destId="{BAA6E9DA-8079-49A0-B6F9-516FF833CF3E}" srcOrd="3" destOrd="0" presId="urn:microsoft.com/office/officeart/2008/layout/HalfCircleOrganizationChart"/>
    <dgm:cxn modelId="{31442852-F232-46F6-93C6-63AABEE7C73E}" type="presParOf" srcId="{BAA6E9DA-8079-49A0-B6F9-516FF833CF3E}" destId="{6E267CDF-2684-42C6-81F2-B247A50967AA}" srcOrd="0" destOrd="0" presId="urn:microsoft.com/office/officeart/2008/layout/HalfCircleOrganizationChart"/>
    <dgm:cxn modelId="{5C812091-18D8-4485-8A0D-A69E4CCB690D}" type="presParOf" srcId="{6E267CDF-2684-42C6-81F2-B247A50967AA}" destId="{7987AD5E-1512-419D-A15C-24D5CBDBF417}" srcOrd="0" destOrd="0" presId="urn:microsoft.com/office/officeart/2008/layout/HalfCircleOrganizationChart"/>
    <dgm:cxn modelId="{F1442B5C-8301-4E54-B4AC-27FACB0212A7}" type="presParOf" srcId="{6E267CDF-2684-42C6-81F2-B247A50967AA}" destId="{5B2A9E47-816A-4A1A-BADE-8550D164AF57}" srcOrd="1" destOrd="0" presId="urn:microsoft.com/office/officeart/2008/layout/HalfCircleOrganizationChart"/>
    <dgm:cxn modelId="{A961EF25-78A4-468E-ADED-3CF92917E7E8}" type="presParOf" srcId="{6E267CDF-2684-42C6-81F2-B247A50967AA}" destId="{837883C2-C5A5-4110-BA03-2322E8C796C7}" srcOrd="2" destOrd="0" presId="urn:microsoft.com/office/officeart/2008/layout/HalfCircleOrganizationChart"/>
    <dgm:cxn modelId="{075A5825-DF58-42A1-9492-399BE641C1AD}" type="presParOf" srcId="{6E267CDF-2684-42C6-81F2-B247A50967AA}" destId="{706883A4-F25D-4004-999E-0421CA39735D}" srcOrd="3" destOrd="0" presId="urn:microsoft.com/office/officeart/2008/layout/HalfCircleOrganizationChart"/>
    <dgm:cxn modelId="{CBFE220E-C8EA-4447-94B3-4CFBCE7121E2}" type="presParOf" srcId="{BAA6E9DA-8079-49A0-B6F9-516FF833CF3E}" destId="{3BF315A5-88D7-4206-BE5F-8DE5E7419F27}" srcOrd="1" destOrd="0" presId="urn:microsoft.com/office/officeart/2008/layout/HalfCircleOrganizationChart"/>
    <dgm:cxn modelId="{B18F8AE5-D28A-4A97-A803-3EEACCE5E152}" type="presParOf" srcId="{BAA6E9DA-8079-49A0-B6F9-516FF833CF3E}" destId="{EB88575B-58E1-4E42-AC35-B234B889C721}" srcOrd="2" destOrd="0" presId="urn:microsoft.com/office/officeart/2008/layout/HalfCircleOrganizationChart"/>
    <dgm:cxn modelId="{418F3EE6-8281-489B-9615-11D051D9ED96}" type="presParOf" srcId="{4F8E30C6-887A-4FB4-80E4-A5CF42114081}" destId="{2FD75BF9-BA5C-4C3C-BBE8-47F318EE920A}" srcOrd="2" destOrd="0" presId="urn:microsoft.com/office/officeart/2008/layout/HalfCircleOrganizationChart"/>
    <dgm:cxn modelId="{ACBE2324-B881-4AB1-8519-31EF3FE2A6B4}" type="presParOf" srcId="{17F3FF34-1017-4E55-885D-870849D31A58}" destId="{80B66A9D-6027-475A-B6AC-E11E0C65498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CC5005-2232-4A82-82A3-11D4BC915DF6}"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268403CF-52F4-45DB-987F-17018553E373}">
      <dgm:prSet/>
      <dgm:spPr/>
      <dgm:t>
        <a:bodyPr/>
        <a:lstStyle/>
        <a:p>
          <a:r>
            <a:rPr lang="tr-TR"/>
            <a:t>1930’larda Shewhart tarafından bulunmuştur.</a:t>
          </a:r>
          <a:endParaRPr lang="en-US"/>
        </a:p>
      </dgm:t>
    </dgm:pt>
    <dgm:pt modelId="{EAD89DC3-BCD1-416A-843A-47572E0164B8}" type="parTrans" cxnId="{7FEC588D-AAF5-4EDA-89C8-6659EFADD559}">
      <dgm:prSet/>
      <dgm:spPr/>
      <dgm:t>
        <a:bodyPr/>
        <a:lstStyle/>
        <a:p>
          <a:endParaRPr lang="en-US"/>
        </a:p>
      </dgm:t>
    </dgm:pt>
    <dgm:pt modelId="{E47C48F9-DF4E-4C3E-A745-0861C41AA739}" type="sibTrans" cxnId="{7FEC588D-AAF5-4EDA-89C8-6659EFADD559}">
      <dgm:prSet/>
      <dgm:spPr/>
      <dgm:t>
        <a:bodyPr/>
        <a:lstStyle/>
        <a:p>
          <a:endParaRPr lang="en-US"/>
        </a:p>
      </dgm:t>
    </dgm:pt>
    <dgm:pt modelId="{5F67B82B-A73D-4388-9E4D-54F268C07B2D}">
      <dgm:prSet/>
      <dgm:spPr/>
      <dgm:t>
        <a:bodyPr/>
        <a:lstStyle/>
        <a:p>
          <a:r>
            <a:rPr lang="tr-TR"/>
            <a:t>Deming tarafından geliştirilmiştir.</a:t>
          </a:r>
          <a:endParaRPr lang="en-US"/>
        </a:p>
      </dgm:t>
    </dgm:pt>
    <dgm:pt modelId="{0641E672-5F0C-48EC-A20C-AC091CF7BAD7}" type="parTrans" cxnId="{4F4D447F-5B3D-42E4-B754-26F8D459CD9B}">
      <dgm:prSet/>
      <dgm:spPr/>
      <dgm:t>
        <a:bodyPr/>
        <a:lstStyle/>
        <a:p>
          <a:endParaRPr lang="en-US"/>
        </a:p>
      </dgm:t>
    </dgm:pt>
    <dgm:pt modelId="{AB5E4921-5049-4218-91FD-7C08D7047244}" type="sibTrans" cxnId="{4F4D447F-5B3D-42E4-B754-26F8D459CD9B}">
      <dgm:prSet/>
      <dgm:spPr/>
      <dgm:t>
        <a:bodyPr/>
        <a:lstStyle/>
        <a:p>
          <a:endParaRPr lang="en-US"/>
        </a:p>
      </dgm:t>
    </dgm:pt>
    <dgm:pt modelId="{3983233F-4250-421F-A9CA-EB11984413B2}">
      <dgm:prSet/>
      <dgm:spPr/>
      <dgm:t>
        <a:bodyPr/>
        <a:lstStyle/>
        <a:p>
          <a:r>
            <a:rPr lang="tr-TR"/>
            <a:t>Deming döngüyü ‘’Shewhart Döngüsü’’ olarak da adlandırmıştır.</a:t>
          </a:r>
          <a:endParaRPr lang="en-US"/>
        </a:p>
      </dgm:t>
    </dgm:pt>
    <dgm:pt modelId="{5EABB3E1-A803-4A51-9E01-0E36AC43B20C}" type="parTrans" cxnId="{FD42E864-E038-4F2A-ADC3-2F035FF41BD2}">
      <dgm:prSet/>
      <dgm:spPr/>
      <dgm:t>
        <a:bodyPr/>
        <a:lstStyle/>
        <a:p>
          <a:endParaRPr lang="en-US"/>
        </a:p>
      </dgm:t>
    </dgm:pt>
    <dgm:pt modelId="{E9255FF1-C77E-40AD-A8E9-8947B432B9F7}" type="sibTrans" cxnId="{FD42E864-E038-4F2A-ADC3-2F035FF41BD2}">
      <dgm:prSet/>
      <dgm:spPr/>
      <dgm:t>
        <a:bodyPr/>
        <a:lstStyle/>
        <a:p>
          <a:endParaRPr lang="en-US"/>
        </a:p>
      </dgm:t>
    </dgm:pt>
    <dgm:pt modelId="{03F01186-1092-415A-848C-B425D4758BE1}">
      <dgm:prSet/>
      <dgm:spPr/>
      <dgm:t>
        <a:bodyPr/>
        <a:lstStyle/>
        <a:p>
          <a:r>
            <a:rPr lang="tr-TR"/>
            <a:t>Sonraki yıllarda ‘’Deming Çarkı’’ ve ‘’Deming Döngüsü’’ adıyla da anılmıştır.</a:t>
          </a:r>
          <a:endParaRPr lang="en-US"/>
        </a:p>
      </dgm:t>
    </dgm:pt>
    <dgm:pt modelId="{D6D6ED21-7CD9-4BB3-B13E-E34CFAC66B2A}" type="parTrans" cxnId="{344C1E95-EBF0-40E4-A407-73A2993C801F}">
      <dgm:prSet/>
      <dgm:spPr/>
      <dgm:t>
        <a:bodyPr/>
        <a:lstStyle/>
        <a:p>
          <a:endParaRPr lang="en-US"/>
        </a:p>
      </dgm:t>
    </dgm:pt>
    <dgm:pt modelId="{2EFF3B03-89C3-4A02-B1D3-6D99867BA3EC}" type="sibTrans" cxnId="{344C1E95-EBF0-40E4-A407-73A2993C801F}">
      <dgm:prSet/>
      <dgm:spPr/>
      <dgm:t>
        <a:bodyPr/>
        <a:lstStyle/>
        <a:p>
          <a:endParaRPr lang="en-US"/>
        </a:p>
      </dgm:t>
    </dgm:pt>
    <dgm:pt modelId="{AEFD10E7-5EB7-407A-88F3-941A69408D7C}">
      <dgm:prSet/>
      <dgm:spPr/>
      <dgm:t>
        <a:bodyPr/>
        <a:lstStyle/>
        <a:p>
          <a:r>
            <a:rPr lang="tr-TR" dirty="0"/>
            <a:t>Günümüzde Planla-Uygula-Kontrol Et-Önlem Al basamaklarından dolayı ‘’PUKÖ Döngüsü’’ olarak anılmaktadır. Amacı kurumda sürekli iyileştirmeyi sağlamaktır.</a:t>
          </a:r>
          <a:endParaRPr lang="en-US" dirty="0"/>
        </a:p>
      </dgm:t>
    </dgm:pt>
    <dgm:pt modelId="{54A9BB25-6D02-41A6-AC59-1ABF3B90DA89}" type="parTrans" cxnId="{830F386B-4E9C-4517-B1F4-C91EB0039862}">
      <dgm:prSet/>
      <dgm:spPr/>
      <dgm:t>
        <a:bodyPr/>
        <a:lstStyle/>
        <a:p>
          <a:endParaRPr lang="en-US"/>
        </a:p>
      </dgm:t>
    </dgm:pt>
    <dgm:pt modelId="{2DD1D5A7-D138-4A4D-8D3F-334440F4336B}" type="sibTrans" cxnId="{830F386B-4E9C-4517-B1F4-C91EB0039862}">
      <dgm:prSet/>
      <dgm:spPr/>
      <dgm:t>
        <a:bodyPr/>
        <a:lstStyle/>
        <a:p>
          <a:endParaRPr lang="en-US"/>
        </a:p>
      </dgm:t>
    </dgm:pt>
    <dgm:pt modelId="{B086F1FE-18EE-4E87-AC1D-7F6C2A51B22C}">
      <dgm:prSet/>
      <dgm:spPr/>
      <dgm:t>
        <a:bodyPr/>
        <a:lstStyle/>
        <a:p>
          <a:r>
            <a:rPr lang="tr-TR"/>
            <a:t>İkinci Dünya Savaşı sonrasında özellikle Japonya’daki başarılı uygulamaları Japon şirketlerin Dünya pazarında söz sahibi olmasını sağlamıştır.</a:t>
          </a:r>
          <a:endParaRPr lang="en-US"/>
        </a:p>
      </dgm:t>
    </dgm:pt>
    <dgm:pt modelId="{01E03D2D-B9B4-406E-8F15-6AD648A2DB46}" type="parTrans" cxnId="{C2C2AA93-483E-43EF-BF40-43822E16B14D}">
      <dgm:prSet/>
      <dgm:spPr/>
      <dgm:t>
        <a:bodyPr/>
        <a:lstStyle/>
        <a:p>
          <a:endParaRPr lang="en-US"/>
        </a:p>
      </dgm:t>
    </dgm:pt>
    <dgm:pt modelId="{19F6A98B-0456-4595-B581-55B89A2E39B2}" type="sibTrans" cxnId="{C2C2AA93-483E-43EF-BF40-43822E16B14D}">
      <dgm:prSet/>
      <dgm:spPr/>
      <dgm:t>
        <a:bodyPr/>
        <a:lstStyle/>
        <a:p>
          <a:endParaRPr lang="en-US"/>
        </a:p>
      </dgm:t>
    </dgm:pt>
    <dgm:pt modelId="{B10FA30B-EC8F-46FE-B9E5-B1CD8F4E621E}" type="pres">
      <dgm:prSet presAssocID="{80CC5005-2232-4A82-82A3-11D4BC915DF6}" presName="vert0" presStyleCnt="0">
        <dgm:presLayoutVars>
          <dgm:dir/>
          <dgm:animOne val="branch"/>
          <dgm:animLvl val="lvl"/>
        </dgm:presLayoutVars>
      </dgm:prSet>
      <dgm:spPr/>
    </dgm:pt>
    <dgm:pt modelId="{2F89D432-2B73-4AD1-AA67-5FE93617EB1E}" type="pres">
      <dgm:prSet presAssocID="{268403CF-52F4-45DB-987F-17018553E373}" presName="thickLine" presStyleLbl="alignNode1" presStyleIdx="0" presStyleCnt="6"/>
      <dgm:spPr/>
    </dgm:pt>
    <dgm:pt modelId="{3112AF09-919A-4A24-A217-968A9F4F7894}" type="pres">
      <dgm:prSet presAssocID="{268403CF-52F4-45DB-987F-17018553E373}" presName="horz1" presStyleCnt="0"/>
      <dgm:spPr/>
    </dgm:pt>
    <dgm:pt modelId="{0F758B6C-F729-4ED2-8835-A0A6E7741507}" type="pres">
      <dgm:prSet presAssocID="{268403CF-52F4-45DB-987F-17018553E373}" presName="tx1" presStyleLbl="revTx" presStyleIdx="0" presStyleCnt="6"/>
      <dgm:spPr/>
    </dgm:pt>
    <dgm:pt modelId="{9BAC687F-7C57-48B6-B370-D868B1F78280}" type="pres">
      <dgm:prSet presAssocID="{268403CF-52F4-45DB-987F-17018553E373}" presName="vert1" presStyleCnt="0"/>
      <dgm:spPr/>
    </dgm:pt>
    <dgm:pt modelId="{BE011126-6622-4751-AE45-9B60E42264EE}" type="pres">
      <dgm:prSet presAssocID="{5F67B82B-A73D-4388-9E4D-54F268C07B2D}" presName="thickLine" presStyleLbl="alignNode1" presStyleIdx="1" presStyleCnt="6"/>
      <dgm:spPr/>
    </dgm:pt>
    <dgm:pt modelId="{F7DA8FCD-2B5F-48B5-815B-FFD83B168E69}" type="pres">
      <dgm:prSet presAssocID="{5F67B82B-A73D-4388-9E4D-54F268C07B2D}" presName="horz1" presStyleCnt="0"/>
      <dgm:spPr/>
    </dgm:pt>
    <dgm:pt modelId="{0BF78FF0-E6E4-4EB7-B2D7-603D757C3C31}" type="pres">
      <dgm:prSet presAssocID="{5F67B82B-A73D-4388-9E4D-54F268C07B2D}" presName="tx1" presStyleLbl="revTx" presStyleIdx="1" presStyleCnt="6"/>
      <dgm:spPr/>
    </dgm:pt>
    <dgm:pt modelId="{4294EAA2-3472-4A3C-B5D9-E5E65875C528}" type="pres">
      <dgm:prSet presAssocID="{5F67B82B-A73D-4388-9E4D-54F268C07B2D}" presName="vert1" presStyleCnt="0"/>
      <dgm:spPr/>
    </dgm:pt>
    <dgm:pt modelId="{43071C55-756D-4CC7-931A-1E1A32AC9AF4}" type="pres">
      <dgm:prSet presAssocID="{3983233F-4250-421F-A9CA-EB11984413B2}" presName="thickLine" presStyleLbl="alignNode1" presStyleIdx="2" presStyleCnt="6"/>
      <dgm:spPr/>
    </dgm:pt>
    <dgm:pt modelId="{143E7902-A94B-487A-AB5A-A11B1ABFF730}" type="pres">
      <dgm:prSet presAssocID="{3983233F-4250-421F-A9CA-EB11984413B2}" presName="horz1" presStyleCnt="0"/>
      <dgm:spPr/>
    </dgm:pt>
    <dgm:pt modelId="{C52E7936-8BE4-498C-9C99-2679AA0D15F0}" type="pres">
      <dgm:prSet presAssocID="{3983233F-4250-421F-A9CA-EB11984413B2}" presName="tx1" presStyleLbl="revTx" presStyleIdx="2" presStyleCnt="6"/>
      <dgm:spPr/>
    </dgm:pt>
    <dgm:pt modelId="{068FCADF-2A44-4C43-B06B-AE2FFA9E34B7}" type="pres">
      <dgm:prSet presAssocID="{3983233F-4250-421F-A9CA-EB11984413B2}" presName="vert1" presStyleCnt="0"/>
      <dgm:spPr/>
    </dgm:pt>
    <dgm:pt modelId="{07521FD6-5838-4EC8-BF70-01A5624B1D65}" type="pres">
      <dgm:prSet presAssocID="{03F01186-1092-415A-848C-B425D4758BE1}" presName="thickLine" presStyleLbl="alignNode1" presStyleIdx="3" presStyleCnt="6"/>
      <dgm:spPr/>
    </dgm:pt>
    <dgm:pt modelId="{C78A6194-201D-4A85-B8BD-AF677FCE9F81}" type="pres">
      <dgm:prSet presAssocID="{03F01186-1092-415A-848C-B425D4758BE1}" presName="horz1" presStyleCnt="0"/>
      <dgm:spPr/>
    </dgm:pt>
    <dgm:pt modelId="{BE9C5DC4-2D72-47CC-A983-DBDB540A03DE}" type="pres">
      <dgm:prSet presAssocID="{03F01186-1092-415A-848C-B425D4758BE1}" presName="tx1" presStyleLbl="revTx" presStyleIdx="3" presStyleCnt="6"/>
      <dgm:spPr/>
    </dgm:pt>
    <dgm:pt modelId="{775BB86A-BA36-4184-AE93-18D505A80C2E}" type="pres">
      <dgm:prSet presAssocID="{03F01186-1092-415A-848C-B425D4758BE1}" presName="vert1" presStyleCnt="0"/>
      <dgm:spPr/>
    </dgm:pt>
    <dgm:pt modelId="{952869D8-8B8F-480D-95FF-80E49F8CE675}" type="pres">
      <dgm:prSet presAssocID="{AEFD10E7-5EB7-407A-88F3-941A69408D7C}" presName="thickLine" presStyleLbl="alignNode1" presStyleIdx="4" presStyleCnt="6"/>
      <dgm:spPr/>
    </dgm:pt>
    <dgm:pt modelId="{4BD12514-0E21-4731-A694-3FB0EFC25F43}" type="pres">
      <dgm:prSet presAssocID="{AEFD10E7-5EB7-407A-88F3-941A69408D7C}" presName="horz1" presStyleCnt="0"/>
      <dgm:spPr/>
    </dgm:pt>
    <dgm:pt modelId="{84EED480-6D71-4F42-AD31-0D4C2470DCC8}" type="pres">
      <dgm:prSet presAssocID="{AEFD10E7-5EB7-407A-88F3-941A69408D7C}" presName="tx1" presStyleLbl="revTx" presStyleIdx="4" presStyleCnt="6"/>
      <dgm:spPr/>
    </dgm:pt>
    <dgm:pt modelId="{2DD74B4D-64B0-49BA-8F2F-31830190B688}" type="pres">
      <dgm:prSet presAssocID="{AEFD10E7-5EB7-407A-88F3-941A69408D7C}" presName="vert1" presStyleCnt="0"/>
      <dgm:spPr/>
    </dgm:pt>
    <dgm:pt modelId="{632DA927-CE8C-4CC9-9680-30654F702023}" type="pres">
      <dgm:prSet presAssocID="{B086F1FE-18EE-4E87-AC1D-7F6C2A51B22C}" presName="thickLine" presStyleLbl="alignNode1" presStyleIdx="5" presStyleCnt="6"/>
      <dgm:spPr/>
    </dgm:pt>
    <dgm:pt modelId="{F8BEA86A-C838-42CA-9F57-A0F877F0E4D9}" type="pres">
      <dgm:prSet presAssocID="{B086F1FE-18EE-4E87-AC1D-7F6C2A51B22C}" presName="horz1" presStyleCnt="0"/>
      <dgm:spPr/>
    </dgm:pt>
    <dgm:pt modelId="{CC68C94E-47F1-421F-A1A6-58A759715FDE}" type="pres">
      <dgm:prSet presAssocID="{B086F1FE-18EE-4E87-AC1D-7F6C2A51B22C}" presName="tx1" presStyleLbl="revTx" presStyleIdx="5" presStyleCnt="6"/>
      <dgm:spPr/>
    </dgm:pt>
    <dgm:pt modelId="{9E35AC05-245D-47D5-BA4F-BCC3A300C2B5}" type="pres">
      <dgm:prSet presAssocID="{B086F1FE-18EE-4E87-AC1D-7F6C2A51B22C}" presName="vert1" presStyleCnt="0"/>
      <dgm:spPr/>
    </dgm:pt>
  </dgm:ptLst>
  <dgm:cxnLst>
    <dgm:cxn modelId="{9535F11D-2618-4E1C-8B8D-F8C012B9EFFE}" type="presOf" srcId="{3983233F-4250-421F-A9CA-EB11984413B2}" destId="{C52E7936-8BE4-498C-9C99-2679AA0D15F0}" srcOrd="0" destOrd="0" presId="urn:microsoft.com/office/officeart/2008/layout/LinedList"/>
    <dgm:cxn modelId="{FD42E864-E038-4F2A-ADC3-2F035FF41BD2}" srcId="{80CC5005-2232-4A82-82A3-11D4BC915DF6}" destId="{3983233F-4250-421F-A9CA-EB11984413B2}" srcOrd="2" destOrd="0" parTransId="{5EABB3E1-A803-4A51-9E01-0E36AC43B20C}" sibTransId="{E9255FF1-C77E-40AD-A8E9-8947B432B9F7}"/>
    <dgm:cxn modelId="{830F386B-4E9C-4517-B1F4-C91EB0039862}" srcId="{80CC5005-2232-4A82-82A3-11D4BC915DF6}" destId="{AEFD10E7-5EB7-407A-88F3-941A69408D7C}" srcOrd="4" destOrd="0" parTransId="{54A9BB25-6D02-41A6-AC59-1ABF3B90DA89}" sibTransId="{2DD1D5A7-D138-4A4D-8D3F-334440F4336B}"/>
    <dgm:cxn modelId="{C6C0C272-C347-418F-9A9C-F7E805AF24E2}" type="presOf" srcId="{AEFD10E7-5EB7-407A-88F3-941A69408D7C}" destId="{84EED480-6D71-4F42-AD31-0D4C2470DCC8}" srcOrd="0" destOrd="0" presId="urn:microsoft.com/office/officeart/2008/layout/LinedList"/>
    <dgm:cxn modelId="{4F4D447F-5B3D-42E4-B754-26F8D459CD9B}" srcId="{80CC5005-2232-4A82-82A3-11D4BC915DF6}" destId="{5F67B82B-A73D-4388-9E4D-54F268C07B2D}" srcOrd="1" destOrd="0" parTransId="{0641E672-5F0C-48EC-A20C-AC091CF7BAD7}" sibTransId="{AB5E4921-5049-4218-91FD-7C08D7047244}"/>
    <dgm:cxn modelId="{7FEC588D-AAF5-4EDA-89C8-6659EFADD559}" srcId="{80CC5005-2232-4A82-82A3-11D4BC915DF6}" destId="{268403CF-52F4-45DB-987F-17018553E373}" srcOrd="0" destOrd="0" parTransId="{EAD89DC3-BCD1-416A-843A-47572E0164B8}" sibTransId="{E47C48F9-DF4E-4C3E-A745-0861C41AA739}"/>
    <dgm:cxn modelId="{C2C2AA93-483E-43EF-BF40-43822E16B14D}" srcId="{80CC5005-2232-4A82-82A3-11D4BC915DF6}" destId="{B086F1FE-18EE-4E87-AC1D-7F6C2A51B22C}" srcOrd="5" destOrd="0" parTransId="{01E03D2D-B9B4-406E-8F15-6AD648A2DB46}" sibTransId="{19F6A98B-0456-4595-B581-55B89A2E39B2}"/>
    <dgm:cxn modelId="{344C1E95-EBF0-40E4-A407-73A2993C801F}" srcId="{80CC5005-2232-4A82-82A3-11D4BC915DF6}" destId="{03F01186-1092-415A-848C-B425D4758BE1}" srcOrd="3" destOrd="0" parTransId="{D6D6ED21-7CD9-4BB3-B13E-E34CFAC66B2A}" sibTransId="{2EFF3B03-89C3-4A02-B1D3-6D99867BA3EC}"/>
    <dgm:cxn modelId="{4665DCA9-A46D-4A77-B7E3-390B963FF6AA}" type="presOf" srcId="{5F67B82B-A73D-4388-9E4D-54F268C07B2D}" destId="{0BF78FF0-E6E4-4EB7-B2D7-603D757C3C31}" srcOrd="0" destOrd="0" presId="urn:microsoft.com/office/officeart/2008/layout/LinedList"/>
    <dgm:cxn modelId="{DAED12B5-7790-42A4-9279-7A663C687A35}" type="presOf" srcId="{268403CF-52F4-45DB-987F-17018553E373}" destId="{0F758B6C-F729-4ED2-8835-A0A6E7741507}" srcOrd="0" destOrd="0" presId="urn:microsoft.com/office/officeart/2008/layout/LinedList"/>
    <dgm:cxn modelId="{53EC4DC1-8060-4825-A174-76ACB2904017}" type="presOf" srcId="{B086F1FE-18EE-4E87-AC1D-7F6C2A51B22C}" destId="{CC68C94E-47F1-421F-A1A6-58A759715FDE}" srcOrd="0" destOrd="0" presId="urn:microsoft.com/office/officeart/2008/layout/LinedList"/>
    <dgm:cxn modelId="{12FD37C4-24E8-42CB-9F41-1CE0207F3969}" type="presOf" srcId="{80CC5005-2232-4A82-82A3-11D4BC915DF6}" destId="{B10FA30B-EC8F-46FE-B9E5-B1CD8F4E621E}" srcOrd="0" destOrd="0" presId="urn:microsoft.com/office/officeart/2008/layout/LinedList"/>
    <dgm:cxn modelId="{0CA5F9D1-960F-48FC-9421-A95F95FCC8DD}" type="presOf" srcId="{03F01186-1092-415A-848C-B425D4758BE1}" destId="{BE9C5DC4-2D72-47CC-A983-DBDB540A03DE}" srcOrd="0" destOrd="0" presId="urn:microsoft.com/office/officeart/2008/layout/LinedList"/>
    <dgm:cxn modelId="{17B15D3C-36CC-4630-B9F9-974E9274AF81}" type="presParOf" srcId="{B10FA30B-EC8F-46FE-B9E5-B1CD8F4E621E}" destId="{2F89D432-2B73-4AD1-AA67-5FE93617EB1E}" srcOrd="0" destOrd="0" presId="urn:microsoft.com/office/officeart/2008/layout/LinedList"/>
    <dgm:cxn modelId="{1534DDD4-474C-4419-A477-BD37C18C649B}" type="presParOf" srcId="{B10FA30B-EC8F-46FE-B9E5-B1CD8F4E621E}" destId="{3112AF09-919A-4A24-A217-968A9F4F7894}" srcOrd="1" destOrd="0" presId="urn:microsoft.com/office/officeart/2008/layout/LinedList"/>
    <dgm:cxn modelId="{69B0961C-9C3E-48D0-9E44-7658A517D5FB}" type="presParOf" srcId="{3112AF09-919A-4A24-A217-968A9F4F7894}" destId="{0F758B6C-F729-4ED2-8835-A0A6E7741507}" srcOrd="0" destOrd="0" presId="urn:microsoft.com/office/officeart/2008/layout/LinedList"/>
    <dgm:cxn modelId="{7A6910D3-A7FA-4E3A-A06C-239B58C0DD4A}" type="presParOf" srcId="{3112AF09-919A-4A24-A217-968A9F4F7894}" destId="{9BAC687F-7C57-48B6-B370-D868B1F78280}" srcOrd="1" destOrd="0" presId="urn:microsoft.com/office/officeart/2008/layout/LinedList"/>
    <dgm:cxn modelId="{E660EE7B-E6DD-4735-A783-B07A296B742B}" type="presParOf" srcId="{B10FA30B-EC8F-46FE-B9E5-B1CD8F4E621E}" destId="{BE011126-6622-4751-AE45-9B60E42264EE}" srcOrd="2" destOrd="0" presId="urn:microsoft.com/office/officeart/2008/layout/LinedList"/>
    <dgm:cxn modelId="{D0125D7C-6772-43BB-B2D4-98DB7CBE62CE}" type="presParOf" srcId="{B10FA30B-EC8F-46FE-B9E5-B1CD8F4E621E}" destId="{F7DA8FCD-2B5F-48B5-815B-FFD83B168E69}" srcOrd="3" destOrd="0" presId="urn:microsoft.com/office/officeart/2008/layout/LinedList"/>
    <dgm:cxn modelId="{3EDB414C-9FDE-4C2A-8823-F73122300750}" type="presParOf" srcId="{F7DA8FCD-2B5F-48B5-815B-FFD83B168E69}" destId="{0BF78FF0-E6E4-4EB7-B2D7-603D757C3C31}" srcOrd="0" destOrd="0" presId="urn:microsoft.com/office/officeart/2008/layout/LinedList"/>
    <dgm:cxn modelId="{30BB5CD8-11BE-4DC7-A3E7-B0937479E86A}" type="presParOf" srcId="{F7DA8FCD-2B5F-48B5-815B-FFD83B168E69}" destId="{4294EAA2-3472-4A3C-B5D9-E5E65875C528}" srcOrd="1" destOrd="0" presId="urn:microsoft.com/office/officeart/2008/layout/LinedList"/>
    <dgm:cxn modelId="{46BB7046-8C30-4706-AB4A-BCA61496B52F}" type="presParOf" srcId="{B10FA30B-EC8F-46FE-B9E5-B1CD8F4E621E}" destId="{43071C55-756D-4CC7-931A-1E1A32AC9AF4}" srcOrd="4" destOrd="0" presId="urn:microsoft.com/office/officeart/2008/layout/LinedList"/>
    <dgm:cxn modelId="{5476C4DB-07C9-45E8-8404-2F883CA1C170}" type="presParOf" srcId="{B10FA30B-EC8F-46FE-B9E5-B1CD8F4E621E}" destId="{143E7902-A94B-487A-AB5A-A11B1ABFF730}" srcOrd="5" destOrd="0" presId="urn:microsoft.com/office/officeart/2008/layout/LinedList"/>
    <dgm:cxn modelId="{5E7B05B2-8648-437D-887A-DAAF97D61F87}" type="presParOf" srcId="{143E7902-A94B-487A-AB5A-A11B1ABFF730}" destId="{C52E7936-8BE4-498C-9C99-2679AA0D15F0}" srcOrd="0" destOrd="0" presId="urn:microsoft.com/office/officeart/2008/layout/LinedList"/>
    <dgm:cxn modelId="{3C548A07-F284-49D8-AB23-5B235777B132}" type="presParOf" srcId="{143E7902-A94B-487A-AB5A-A11B1ABFF730}" destId="{068FCADF-2A44-4C43-B06B-AE2FFA9E34B7}" srcOrd="1" destOrd="0" presId="urn:microsoft.com/office/officeart/2008/layout/LinedList"/>
    <dgm:cxn modelId="{9E3989AA-393A-4076-B824-166AF1903290}" type="presParOf" srcId="{B10FA30B-EC8F-46FE-B9E5-B1CD8F4E621E}" destId="{07521FD6-5838-4EC8-BF70-01A5624B1D65}" srcOrd="6" destOrd="0" presId="urn:microsoft.com/office/officeart/2008/layout/LinedList"/>
    <dgm:cxn modelId="{80E5D23C-5DA9-455A-B9C9-4D4D8F4939C4}" type="presParOf" srcId="{B10FA30B-EC8F-46FE-B9E5-B1CD8F4E621E}" destId="{C78A6194-201D-4A85-B8BD-AF677FCE9F81}" srcOrd="7" destOrd="0" presId="urn:microsoft.com/office/officeart/2008/layout/LinedList"/>
    <dgm:cxn modelId="{88AAFA46-3A53-4ACB-AC78-9B7353E2998B}" type="presParOf" srcId="{C78A6194-201D-4A85-B8BD-AF677FCE9F81}" destId="{BE9C5DC4-2D72-47CC-A983-DBDB540A03DE}" srcOrd="0" destOrd="0" presId="urn:microsoft.com/office/officeart/2008/layout/LinedList"/>
    <dgm:cxn modelId="{66AE3F3E-EE26-44E6-90B3-E19FBA2C6AA2}" type="presParOf" srcId="{C78A6194-201D-4A85-B8BD-AF677FCE9F81}" destId="{775BB86A-BA36-4184-AE93-18D505A80C2E}" srcOrd="1" destOrd="0" presId="urn:microsoft.com/office/officeart/2008/layout/LinedList"/>
    <dgm:cxn modelId="{510A84EA-5B70-46F3-B2BB-32575216116A}" type="presParOf" srcId="{B10FA30B-EC8F-46FE-B9E5-B1CD8F4E621E}" destId="{952869D8-8B8F-480D-95FF-80E49F8CE675}" srcOrd="8" destOrd="0" presId="urn:microsoft.com/office/officeart/2008/layout/LinedList"/>
    <dgm:cxn modelId="{C83928D5-9237-4E41-BF93-67520DBEB903}" type="presParOf" srcId="{B10FA30B-EC8F-46FE-B9E5-B1CD8F4E621E}" destId="{4BD12514-0E21-4731-A694-3FB0EFC25F43}" srcOrd="9" destOrd="0" presId="urn:microsoft.com/office/officeart/2008/layout/LinedList"/>
    <dgm:cxn modelId="{B8F4E6AE-5872-471D-BA58-5AAC4E865E9B}" type="presParOf" srcId="{4BD12514-0E21-4731-A694-3FB0EFC25F43}" destId="{84EED480-6D71-4F42-AD31-0D4C2470DCC8}" srcOrd="0" destOrd="0" presId="urn:microsoft.com/office/officeart/2008/layout/LinedList"/>
    <dgm:cxn modelId="{CD8C7808-5B56-4DC1-8182-4CBAC3E28B8B}" type="presParOf" srcId="{4BD12514-0E21-4731-A694-3FB0EFC25F43}" destId="{2DD74B4D-64B0-49BA-8F2F-31830190B688}" srcOrd="1" destOrd="0" presId="urn:microsoft.com/office/officeart/2008/layout/LinedList"/>
    <dgm:cxn modelId="{FD939E5F-0CBF-4E7A-83E0-8DA164608276}" type="presParOf" srcId="{B10FA30B-EC8F-46FE-B9E5-B1CD8F4E621E}" destId="{632DA927-CE8C-4CC9-9680-30654F702023}" srcOrd="10" destOrd="0" presId="urn:microsoft.com/office/officeart/2008/layout/LinedList"/>
    <dgm:cxn modelId="{E9964125-8A8B-4E90-B401-3CF76B4F8C46}" type="presParOf" srcId="{B10FA30B-EC8F-46FE-B9E5-B1CD8F4E621E}" destId="{F8BEA86A-C838-42CA-9F57-A0F877F0E4D9}" srcOrd="11" destOrd="0" presId="urn:microsoft.com/office/officeart/2008/layout/LinedList"/>
    <dgm:cxn modelId="{D1AA6F1B-C792-4B6A-AEDF-C3E0CBAE67A8}" type="presParOf" srcId="{F8BEA86A-C838-42CA-9F57-A0F877F0E4D9}" destId="{CC68C94E-47F1-421F-A1A6-58A759715FDE}" srcOrd="0" destOrd="0" presId="urn:microsoft.com/office/officeart/2008/layout/LinedList"/>
    <dgm:cxn modelId="{14CFE0E4-6333-4D04-B2FE-9D59ADC75DA3}" type="presParOf" srcId="{F8BEA86A-C838-42CA-9F57-A0F877F0E4D9}" destId="{9E35AC05-245D-47D5-BA4F-BCC3A300C2B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149DCA-C554-4CD1-968A-57F0A18D46F5}" type="doc">
      <dgm:prSet loTypeId="urn:microsoft.com/office/officeart/2005/8/layout/cycle2" loCatId="cycle" qsTypeId="urn:microsoft.com/office/officeart/2005/8/quickstyle/simple5" qsCatId="simple" csTypeId="urn:microsoft.com/office/officeart/2005/8/colors/colorful5" csCatId="colorful" phldr="1"/>
      <dgm:spPr/>
      <dgm:t>
        <a:bodyPr/>
        <a:lstStyle/>
        <a:p>
          <a:endParaRPr lang="tr-TR"/>
        </a:p>
      </dgm:t>
    </dgm:pt>
    <dgm:pt modelId="{1842800F-77E4-4325-BA4B-C94F1E8EBF73}">
      <dgm:prSet phldrT="[Metin]" custT="1"/>
      <dgm:spPr/>
      <dgm:t>
        <a:bodyPr/>
        <a:lstStyle/>
        <a:p>
          <a:r>
            <a:rPr lang="tr-TR" sz="1100"/>
            <a:t>KİDR Hazırlanması ve Kurumun Güçlü ve Geliştirmeye Açık Yönlerinin Tespiti</a:t>
          </a:r>
        </a:p>
        <a:p>
          <a:r>
            <a:rPr lang="tr-TR" sz="1100"/>
            <a:t>(Ocak-Mart)</a:t>
          </a:r>
          <a:endParaRPr lang="tr-TR" sz="1100" dirty="0"/>
        </a:p>
      </dgm:t>
    </dgm:pt>
    <dgm:pt modelId="{AAAD1B2B-BF03-4A4D-9581-AE8627843977}" type="parTrans" cxnId="{EE4FA68B-941C-4E6D-9E75-416AF270A994}">
      <dgm:prSet/>
      <dgm:spPr/>
      <dgm:t>
        <a:bodyPr/>
        <a:lstStyle/>
        <a:p>
          <a:endParaRPr lang="tr-TR"/>
        </a:p>
      </dgm:t>
    </dgm:pt>
    <dgm:pt modelId="{F5D48205-810C-4DB3-9127-B59077715FBF}" type="sibTrans" cxnId="{EE4FA68B-941C-4E6D-9E75-416AF270A994}">
      <dgm:prSet/>
      <dgm:spPr/>
      <dgm:t>
        <a:bodyPr/>
        <a:lstStyle/>
        <a:p>
          <a:endParaRPr lang="tr-TR"/>
        </a:p>
      </dgm:t>
    </dgm:pt>
    <dgm:pt modelId="{75EE1662-E850-4575-B4FC-6CF44AE415B1}">
      <dgm:prSet phldrT="[Metin]" custT="1"/>
      <dgm:spPr/>
      <dgm:t>
        <a:bodyPr/>
        <a:lstStyle/>
        <a:p>
          <a:r>
            <a:rPr lang="tr-TR" sz="1100"/>
            <a:t>Eylem Planlarının Uygulanması</a:t>
          </a:r>
        </a:p>
        <a:p>
          <a:r>
            <a:rPr lang="tr-TR" sz="1100"/>
            <a:t>(Yıl Boyunca)</a:t>
          </a:r>
          <a:endParaRPr lang="tr-TR" sz="900" dirty="0"/>
        </a:p>
      </dgm:t>
    </dgm:pt>
    <dgm:pt modelId="{CEDA5B74-CC2C-462A-AD10-B68C23281A5F}" type="parTrans" cxnId="{2D1AAF83-BE06-4ABA-9B3F-1BB5E1950B1D}">
      <dgm:prSet/>
      <dgm:spPr/>
      <dgm:t>
        <a:bodyPr/>
        <a:lstStyle/>
        <a:p>
          <a:endParaRPr lang="tr-TR"/>
        </a:p>
      </dgm:t>
    </dgm:pt>
    <dgm:pt modelId="{3577AD40-65E0-44DD-B268-EA58A3DCD73A}" type="sibTrans" cxnId="{2D1AAF83-BE06-4ABA-9B3F-1BB5E1950B1D}">
      <dgm:prSet/>
      <dgm:spPr/>
      <dgm:t>
        <a:bodyPr/>
        <a:lstStyle/>
        <a:p>
          <a:endParaRPr lang="tr-TR"/>
        </a:p>
      </dgm:t>
    </dgm:pt>
    <dgm:pt modelId="{3B53EDCC-C8D7-4B9D-B52F-09058EBA349B}">
      <dgm:prSet phldrT="[Metin]" custT="1"/>
      <dgm:spPr/>
      <dgm:t>
        <a:bodyPr/>
        <a:lstStyle/>
        <a:p>
          <a:r>
            <a:rPr lang="tr-TR" sz="1050" dirty="0"/>
            <a:t>Anketlerin yapılması ve diğer izleme ve değerlendirme faaliyetlerinin gerçekleştirilmesi</a:t>
          </a:r>
        </a:p>
        <a:p>
          <a:r>
            <a:rPr lang="tr-TR" sz="1050" dirty="0"/>
            <a:t>(Dönem sonunda ve/veya yıl sonunda)</a:t>
          </a:r>
        </a:p>
      </dgm:t>
    </dgm:pt>
    <dgm:pt modelId="{52A17FF6-419E-492F-9AF5-1E972F556C57}" type="parTrans" cxnId="{DBF04975-79CF-44F5-8B7A-0AF769336EBD}">
      <dgm:prSet/>
      <dgm:spPr/>
      <dgm:t>
        <a:bodyPr/>
        <a:lstStyle/>
        <a:p>
          <a:endParaRPr lang="tr-TR"/>
        </a:p>
      </dgm:t>
    </dgm:pt>
    <dgm:pt modelId="{1D9484AB-A83D-4875-ABA1-0850F961EDBC}" type="sibTrans" cxnId="{DBF04975-79CF-44F5-8B7A-0AF769336EBD}">
      <dgm:prSet/>
      <dgm:spPr/>
      <dgm:t>
        <a:bodyPr/>
        <a:lstStyle/>
        <a:p>
          <a:endParaRPr lang="tr-TR"/>
        </a:p>
      </dgm:t>
    </dgm:pt>
    <dgm:pt modelId="{BD9F649A-05C3-4CBD-A416-09C52161EF85}">
      <dgm:prSet phldrT="[Metin]"/>
      <dgm:spPr/>
      <dgm:t>
        <a:bodyPr/>
        <a:lstStyle/>
        <a:p>
          <a:r>
            <a:rPr lang="tr-TR" dirty="0"/>
            <a:t>Kurum İç Değerlendirme Takımının Paydaş Ziyaretleri</a:t>
          </a:r>
        </a:p>
        <a:p>
          <a:r>
            <a:rPr lang="tr-TR" dirty="0"/>
            <a:t>(Aralık Sonu – Ocak Başı)</a:t>
          </a:r>
        </a:p>
      </dgm:t>
    </dgm:pt>
    <dgm:pt modelId="{A26D5EEE-81BD-4BC4-AF45-4F0FFC59452A}" type="parTrans" cxnId="{41E8E847-D75F-4B00-BA04-1DAA45E9B178}">
      <dgm:prSet/>
      <dgm:spPr/>
      <dgm:t>
        <a:bodyPr/>
        <a:lstStyle/>
        <a:p>
          <a:endParaRPr lang="tr-TR"/>
        </a:p>
      </dgm:t>
    </dgm:pt>
    <dgm:pt modelId="{2A0CF08A-F0D9-4C66-8344-C36A6051C1F1}" type="sibTrans" cxnId="{41E8E847-D75F-4B00-BA04-1DAA45E9B178}">
      <dgm:prSet/>
      <dgm:spPr/>
      <dgm:t>
        <a:bodyPr/>
        <a:lstStyle/>
        <a:p>
          <a:endParaRPr lang="tr-TR"/>
        </a:p>
      </dgm:t>
    </dgm:pt>
    <dgm:pt modelId="{8DE4BDEA-7686-4D14-9A60-AF5D5A47ADFE}">
      <dgm:prSet phldrT="[Metin]"/>
      <dgm:spPr/>
      <dgm:t>
        <a:bodyPr/>
        <a:lstStyle/>
        <a:p>
          <a:r>
            <a:rPr lang="tr-TR" dirty="0"/>
            <a:t>Birimlerin İzleme ve Değerlendirme Raporlarının İncelenmesi</a:t>
          </a:r>
        </a:p>
      </dgm:t>
    </dgm:pt>
    <dgm:pt modelId="{DFDDA9E7-CEEF-4EF1-B4D2-9F27B8C80903}" type="parTrans" cxnId="{DFC8A3F5-B4AC-441C-8F62-1979A000C01C}">
      <dgm:prSet/>
      <dgm:spPr/>
      <dgm:t>
        <a:bodyPr/>
        <a:lstStyle/>
        <a:p>
          <a:endParaRPr lang="tr-TR"/>
        </a:p>
      </dgm:t>
    </dgm:pt>
    <dgm:pt modelId="{9B74A0B9-1026-4C7B-94CA-B6F0DDD78DE2}" type="sibTrans" cxnId="{DFC8A3F5-B4AC-441C-8F62-1979A000C01C}">
      <dgm:prSet/>
      <dgm:spPr/>
      <dgm:t>
        <a:bodyPr/>
        <a:lstStyle/>
        <a:p>
          <a:endParaRPr lang="tr-TR"/>
        </a:p>
      </dgm:t>
    </dgm:pt>
    <dgm:pt modelId="{63CCDD46-F8F0-47D9-91B3-8E7FD8873A33}">
      <dgm:prSet custT="1"/>
      <dgm:spPr/>
      <dgm:t>
        <a:bodyPr/>
        <a:lstStyle/>
        <a:p>
          <a:r>
            <a:rPr lang="tr-TR" sz="1100" dirty="0"/>
            <a:t>PUKÖ Temelli Eylem Planlarının Oluşturulması</a:t>
          </a:r>
        </a:p>
        <a:p>
          <a:r>
            <a:rPr lang="tr-TR" sz="1100" dirty="0"/>
            <a:t>(Ocak –Mart)</a:t>
          </a:r>
        </a:p>
      </dgm:t>
    </dgm:pt>
    <dgm:pt modelId="{AB6A530D-616F-45AB-9A0A-4CB8AFBDFFF4}" type="parTrans" cxnId="{0C3AFA69-8222-44FC-BB90-554D0409E7BD}">
      <dgm:prSet/>
      <dgm:spPr/>
      <dgm:t>
        <a:bodyPr/>
        <a:lstStyle/>
        <a:p>
          <a:endParaRPr lang="tr-TR"/>
        </a:p>
      </dgm:t>
    </dgm:pt>
    <dgm:pt modelId="{D57543DE-8F52-4399-A102-3221BD95D4DD}" type="sibTrans" cxnId="{0C3AFA69-8222-44FC-BB90-554D0409E7BD}">
      <dgm:prSet/>
      <dgm:spPr/>
      <dgm:t>
        <a:bodyPr/>
        <a:lstStyle/>
        <a:p>
          <a:endParaRPr lang="tr-TR"/>
        </a:p>
      </dgm:t>
    </dgm:pt>
    <dgm:pt modelId="{82F89DEE-206E-49EE-B5D3-AF0C331F2847}">
      <dgm:prSet custT="1"/>
      <dgm:spPr/>
      <dgm:t>
        <a:bodyPr/>
        <a:lstStyle/>
        <a:p>
          <a:r>
            <a:rPr lang="tr-TR" sz="1050" dirty="0"/>
            <a:t>YÖKAK Gösterge Raporlarının Toplanması ve Sisteme Girişi</a:t>
          </a:r>
        </a:p>
      </dgm:t>
    </dgm:pt>
    <dgm:pt modelId="{7B1F92BD-5ABB-4117-BF41-D9174989A6DD}" type="parTrans" cxnId="{35FA9C42-928A-4898-96AF-007BA1565498}">
      <dgm:prSet/>
      <dgm:spPr/>
      <dgm:t>
        <a:bodyPr/>
        <a:lstStyle/>
        <a:p>
          <a:endParaRPr lang="tr-TR"/>
        </a:p>
      </dgm:t>
    </dgm:pt>
    <dgm:pt modelId="{105A4800-BB15-405D-A849-BAC5050CE53E}" type="sibTrans" cxnId="{35FA9C42-928A-4898-96AF-007BA1565498}">
      <dgm:prSet/>
      <dgm:spPr/>
      <dgm:t>
        <a:bodyPr/>
        <a:lstStyle/>
        <a:p>
          <a:endParaRPr lang="tr-TR"/>
        </a:p>
      </dgm:t>
    </dgm:pt>
    <dgm:pt modelId="{D4EE3269-FAEC-43DB-9744-15F0A53C7906}" type="pres">
      <dgm:prSet presAssocID="{9F149DCA-C554-4CD1-968A-57F0A18D46F5}" presName="cycle" presStyleCnt="0">
        <dgm:presLayoutVars>
          <dgm:dir/>
          <dgm:resizeHandles val="exact"/>
        </dgm:presLayoutVars>
      </dgm:prSet>
      <dgm:spPr/>
    </dgm:pt>
    <dgm:pt modelId="{621A585E-F442-47EF-AF03-BA0360E626C9}" type="pres">
      <dgm:prSet presAssocID="{1842800F-77E4-4325-BA4B-C94F1E8EBF73}" presName="node" presStyleLbl="node1" presStyleIdx="0" presStyleCnt="7">
        <dgm:presLayoutVars>
          <dgm:bulletEnabled val="1"/>
        </dgm:presLayoutVars>
      </dgm:prSet>
      <dgm:spPr/>
    </dgm:pt>
    <dgm:pt modelId="{6286460F-5CD0-4AE0-A408-D1376717485E}" type="pres">
      <dgm:prSet presAssocID="{F5D48205-810C-4DB3-9127-B59077715FBF}" presName="sibTrans" presStyleLbl="sibTrans2D1" presStyleIdx="0" presStyleCnt="7"/>
      <dgm:spPr/>
    </dgm:pt>
    <dgm:pt modelId="{FEE01AAD-236D-4A0A-AF07-3899745C758C}" type="pres">
      <dgm:prSet presAssocID="{F5D48205-810C-4DB3-9127-B59077715FBF}" presName="connectorText" presStyleLbl="sibTrans2D1" presStyleIdx="0" presStyleCnt="7"/>
      <dgm:spPr/>
    </dgm:pt>
    <dgm:pt modelId="{8457B2B3-D615-4309-8EF3-D522F7764A3E}" type="pres">
      <dgm:prSet presAssocID="{63CCDD46-F8F0-47D9-91B3-8E7FD8873A33}" presName="node" presStyleLbl="node1" presStyleIdx="1" presStyleCnt="7">
        <dgm:presLayoutVars>
          <dgm:bulletEnabled val="1"/>
        </dgm:presLayoutVars>
      </dgm:prSet>
      <dgm:spPr/>
    </dgm:pt>
    <dgm:pt modelId="{70EB5CA9-61DD-481E-94C6-0DC00A088414}" type="pres">
      <dgm:prSet presAssocID="{D57543DE-8F52-4399-A102-3221BD95D4DD}" presName="sibTrans" presStyleLbl="sibTrans2D1" presStyleIdx="1" presStyleCnt="7"/>
      <dgm:spPr/>
    </dgm:pt>
    <dgm:pt modelId="{D405C70D-E43C-4D46-B7B6-4283DAE81355}" type="pres">
      <dgm:prSet presAssocID="{D57543DE-8F52-4399-A102-3221BD95D4DD}" presName="connectorText" presStyleLbl="sibTrans2D1" presStyleIdx="1" presStyleCnt="7"/>
      <dgm:spPr/>
    </dgm:pt>
    <dgm:pt modelId="{60E73BB0-E617-4CB8-9B52-EF62957A9140}" type="pres">
      <dgm:prSet presAssocID="{82F89DEE-206E-49EE-B5D3-AF0C331F2847}" presName="node" presStyleLbl="node1" presStyleIdx="2" presStyleCnt="7">
        <dgm:presLayoutVars>
          <dgm:bulletEnabled val="1"/>
        </dgm:presLayoutVars>
      </dgm:prSet>
      <dgm:spPr/>
    </dgm:pt>
    <dgm:pt modelId="{9D9268A3-D0B7-49DD-85A5-8BD41BFBEED5}" type="pres">
      <dgm:prSet presAssocID="{105A4800-BB15-405D-A849-BAC5050CE53E}" presName="sibTrans" presStyleLbl="sibTrans2D1" presStyleIdx="2" presStyleCnt="7"/>
      <dgm:spPr/>
    </dgm:pt>
    <dgm:pt modelId="{0C8ADBC0-6C5E-4E50-ACBE-71994AAD3807}" type="pres">
      <dgm:prSet presAssocID="{105A4800-BB15-405D-A849-BAC5050CE53E}" presName="connectorText" presStyleLbl="sibTrans2D1" presStyleIdx="2" presStyleCnt="7"/>
      <dgm:spPr/>
    </dgm:pt>
    <dgm:pt modelId="{031D8330-9B6E-424B-8EF9-1C00832D8F61}" type="pres">
      <dgm:prSet presAssocID="{75EE1662-E850-4575-B4FC-6CF44AE415B1}" presName="node" presStyleLbl="node1" presStyleIdx="3" presStyleCnt="7">
        <dgm:presLayoutVars>
          <dgm:bulletEnabled val="1"/>
        </dgm:presLayoutVars>
      </dgm:prSet>
      <dgm:spPr/>
    </dgm:pt>
    <dgm:pt modelId="{0BDAD5CF-CB59-4944-A7BC-097F137B6EA9}" type="pres">
      <dgm:prSet presAssocID="{3577AD40-65E0-44DD-B268-EA58A3DCD73A}" presName="sibTrans" presStyleLbl="sibTrans2D1" presStyleIdx="3" presStyleCnt="7"/>
      <dgm:spPr/>
    </dgm:pt>
    <dgm:pt modelId="{C5D7727E-18D4-401E-B5DF-A0809D9E06D3}" type="pres">
      <dgm:prSet presAssocID="{3577AD40-65E0-44DD-B268-EA58A3DCD73A}" presName="connectorText" presStyleLbl="sibTrans2D1" presStyleIdx="3" presStyleCnt="7"/>
      <dgm:spPr/>
    </dgm:pt>
    <dgm:pt modelId="{56940AB4-FCFD-417B-9C11-9FD2ED1590E2}" type="pres">
      <dgm:prSet presAssocID="{3B53EDCC-C8D7-4B9D-B52F-09058EBA349B}" presName="node" presStyleLbl="node1" presStyleIdx="4" presStyleCnt="7">
        <dgm:presLayoutVars>
          <dgm:bulletEnabled val="1"/>
        </dgm:presLayoutVars>
      </dgm:prSet>
      <dgm:spPr/>
    </dgm:pt>
    <dgm:pt modelId="{484C4DF9-5AF8-436F-86CD-00131D7E8225}" type="pres">
      <dgm:prSet presAssocID="{1D9484AB-A83D-4875-ABA1-0850F961EDBC}" presName="sibTrans" presStyleLbl="sibTrans2D1" presStyleIdx="4" presStyleCnt="7"/>
      <dgm:spPr/>
    </dgm:pt>
    <dgm:pt modelId="{7319C680-2E7A-4D8A-A95E-53D76BF43084}" type="pres">
      <dgm:prSet presAssocID="{1D9484AB-A83D-4875-ABA1-0850F961EDBC}" presName="connectorText" presStyleLbl="sibTrans2D1" presStyleIdx="4" presStyleCnt="7"/>
      <dgm:spPr/>
    </dgm:pt>
    <dgm:pt modelId="{DB5109EB-A043-4005-AC64-7DF6953E6820}" type="pres">
      <dgm:prSet presAssocID="{BD9F649A-05C3-4CBD-A416-09C52161EF85}" presName="node" presStyleLbl="node1" presStyleIdx="5" presStyleCnt="7">
        <dgm:presLayoutVars>
          <dgm:bulletEnabled val="1"/>
        </dgm:presLayoutVars>
      </dgm:prSet>
      <dgm:spPr/>
    </dgm:pt>
    <dgm:pt modelId="{8ECC5A70-C4DF-473A-820A-3C846AC9FFF5}" type="pres">
      <dgm:prSet presAssocID="{2A0CF08A-F0D9-4C66-8344-C36A6051C1F1}" presName="sibTrans" presStyleLbl="sibTrans2D1" presStyleIdx="5" presStyleCnt="7"/>
      <dgm:spPr/>
    </dgm:pt>
    <dgm:pt modelId="{DEA5C02C-4939-4568-8D26-8EFB26A71F61}" type="pres">
      <dgm:prSet presAssocID="{2A0CF08A-F0D9-4C66-8344-C36A6051C1F1}" presName="connectorText" presStyleLbl="sibTrans2D1" presStyleIdx="5" presStyleCnt="7"/>
      <dgm:spPr/>
    </dgm:pt>
    <dgm:pt modelId="{A7E9750D-6F65-4F91-93A0-70D47299BD4F}" type="pres">
      <dgm:prSet presAssocID="{8DE4BDEA-7686-4D14-9A60-AF5D5A47ADFE}" presName="node" presStyleLbl="node1" presStyleIdx="6" presStyleCnt="7">
        <dgm:presLayoutVars>
          <dgm:bulletEnabled val="1"/>
        </dgm:presLayoutVars>
      </dgm:prSet>
      <dgm:spPr/>
    </dgm:pt>
    <dgm:pt modelId="{5D2DC9E5-BED3-4B41-AEE2-C72C722FDD11}" type="pres">
      <dgm:prSet presAssocID="{9B74A0B9-1026-4C7B-94CA-B6F0DDD78DE2}" presName="sibTrans" presStyleLbl="sibTrans2D1" presStyleIdx="6" presStyleCnt="7"/>
      <dgm:spPr/>
    </dgm:pt>
    <dgm:pt modelId="{EA43DBF1-10AC-48B8-BF42-D6045A330465}" type="pres">
      <dgm:prSet presAssocID="{9B74A0B9-1026-4C7B-94CA-B6F0DDD78DE2}" presName="connectorText" presStyleLbl="sibTrans2D1" presStyleIdx="6" presStyleCnt="7"/>
      <dgm:spPr/>
    </dgm:pt>
  </dgm:ptLst>
  <dgm:cxnLst>
    <dgm:cxn modelId="{285DB80F-F022-4638-A230-3C4BE3AFCC72}" type="presOf" srcId="{105A4800-BB15-405D-A849-BAC5050CE53E}" destId="{0C8ADBC0-6C5E-4E50-ACBE-71994AAD3807}" srcOrd="1" destOrd="0" presId="urn:microsoft.com/office/officeart/2005/8/layout/cycle2"/>
    <dgm:cxn modelId="{E1AE9C1F-7668-4705-9869-443646739483}" type="presOf" srcId="{3B53EDCC-C8D7-4B9D-B52F-09058EBA349B}" destId="{56940AB4-FCFD-417B-9C11-9FD2ED1590E2}" srcOrd="0" destOrd="0" presId="urn:microsoft.com/office/officeart/2005/8/layout/cycle2"/>
    <dgm:cxn modelId="{191DB721-64BC-4564-9AC3-C77F6980C434}" type="presOf" srcId="{75EE1662-E850-4575-B4FC-6CF44AE415B1}" destId="{031D8330-9B6E-424B-8EF9-1C00832D8F61}" srcOrd="0" destOrd="0" presId="urn:microsoft.com/office/officeart/2005/8/layout/cycle2"/>
    <dgm:cxn modelId="{1175252D-0323-4C3B-85DC-1D51CAC99B90}" type="presOf" srcId="{9B74A0B9-1026-4C7B-94CA-B6F0DDD78DE2}" destId="{5D2DC9E5-BED3-4B41-AEE2-C72C722FDD11}" srcOrd="0" destOrd="0" presId="urn:microsoft.com/office/officeart/2005/8/layout/cycle2"/>
    <dgm:cxn modelId="{9B84112F-6DBC-4912-AF9A-DCAF900E5CB7}" type="presOf" srcId="{D57543DE-8F52-4399-A102-3221BD95D4DD}" destId="{70EB5CA9-61DD-481E-94C6-0DC00A088414}" srcOrd="0" destOrd="0" presId="urn:microsoft.com/office/officeart/2005/8/layout/cycle2"/>
    <dgm:cxn modelId="{BBB27860-AEFF-49E5-A440-227E64BE0CF4}" type="presOf" srcId="{F5D48205-810C-4DB3-9127-B59077715FBF}" destId="{FEE01AAD-236D-4A0A-AF07-3899745C758C}" srcOrd="1" destOrd="0" presId="urn:microsoft.com/office/officeart/2005/8/layout/cycle2"/>
    <dgm:cxn modelId="{35FA9C42-928A-4898-96AF-007BA1565498}" srcId="{9F149DCA-C554-4CD1-968A-57F0A18D46F5}" destId="{82F89DEE-206E-49EE-B5D3-AF0C331F2847}" srcOrd="2" destOrd="0" parTransId="{7B1F92BD-5ABB-4117-BF41-D9174989A6DD}" sibTransId="{105A4800-BB15-405D-A849-BAC5050CE53E}"/>
    <dgm:cxn modelId="{41E8E847-D75F-4B00-BA04-1DAA45E9B178}" srcId="{9F149DCA-C554-4CD1-968A-57F0A18D46F5}" destId="{BD9F649A-05C3-4CBD-A416-09C52161EF85}" srcOrd="5" destOrd="0" parTransId="{A26D5EEE-81BD-4BC4-AF45-4F0FFC59452A}" sibTransId="{2A0CF08A-F0D9-4C66-8344-C36A6051C1F1}"/>
    <dgm:cxn modelId="{0C3AFA69-8222-44FC-BB90-554D0409E7BD}" srcId="{9F149DCA-C554-4CD1-968A-57F0A18D46F5}" destId="{63CCDD46-F8F0-47D9-91B3-8E7FD8873A33}" srcOrd="1" destOrd="0" parTransId="{AB6A530D-616F-45AB-9A0A-4CB8AFBDFFF4}" sibTransId="{D57543DE-8F52-4399-A102-3221BD95D4DD}"/>
    <dgm:cxn modelId="{8F6A2E4D-46B5-44D4-8BFC-4FA4222E0564}" type="presOf" srcId="{1D9484AB-A83D-4875-ABA1-0850F961EDBC}" destId="{484C4DF9-5AF8-436F-86CD-00131D7E8225}" srcOrd="0" destOrd="0" presId="urn:microsoft.com/office/officeart/2005/8/layout/cycle2"/>
    <dgm:cxn modelId="{2B07A66F-CA68-44C4-95A9-38938C03109C}" type="presOf" srcId="{9B74A0B9-1026-4C7B-94CA-B6F0DDD78DE2}" destId="{EA43DBF1-10AC-48B8-BF42-D6045A330465}" srcOrd="1" destOrd="0" presId="urn:microsoft.com/office/officeart/2005/8/layout/cycle2"/>
    <dgm:cxn modelId="{DBF04975-79CF-44F5-8B7A-0AF769336EBD}" srcId="{9F149DCA-C554-4CD1-968A-57F0A18D46F5}" destId="{3B53EDCC-C8D7-4B9D-B52F-09058EBA349B}" srcOrd="4" destOrd="0" parTransId="{52A17FF6-419E-492F-9AF5-1E972F556C57}" sibTransId="{1D9484AB-A83D-4875-ABA1-0850F961EDBC}"/>
    <dgm:cxn modelId="{D012857A-D7DF-489E-897C-41595D4D50B8}" type="presOf" srcId="{BD9F649A-05C3-4CBD-A416-09C52161EF85}" destId="{DB5109EB-A043-4005-AC64-7DF6953E6820}" srcOrd="0" destOrd="0" presId="urn:microsoft.com/office/officeart/2005/8/layout/cycle2"/>
    <dgm:cxn modelId="{67B3C15A-EC00-407B-8833-3EA3ADD1B18C}" type="presOf" srcId="{8DE4BDEA-7686-4D14-9A60-AF5D5A47ADFE}" destId="{A7E9750D-6F65-4F91-93A0-70D47299BD4F}" srcOrd="0" destOrd="0" presId="urn:microsoft.com/office/officeart/2005/8/layout/cycle2"/>
    <dgm:cxn modelId="{F2C75A7B-A0A9-42EB-96DF-1684000E8626}" type="presOf" srcId="{9F149DCA-C554-4CD1-968A-57F0A18D46F5}" destId="{D4EE3269-FAEC-43DB-9744-15F0A53C7906}" srcOrd="0" destOrd="0" presId="urn:microsoft.com/office/officeart/2005/8/layout/cycle2"/>
    <dgm:cxn modelId="{2D1AAF83-BE06-4ABA-9B3F-1BB5E1950B1D}" srcId="{9F149DCA-C554-4CD1-968A-57F0A18D46F5}" destId="{75EE1662-E850-4575-B4FC-6CF44AE415B1}" srcOrd="3" destOrd="0" parTransId="{CEDA5B74-CC2C-462A-AD10-B68C23281A5F}" sibTransId="{3577AD40-65E0-44DD-B268-EA58A3DCD73A}"/>
    <dgm:cxn modelId="{EE4FA68B-941C-4E6D-9E75-416AF270A994}" srcId="{9F149DCA-C554-4CD1-968A-57F0A18D46F5}" destId="{1842800F-77E4-4325-BA4B-C94F1E8EBF73}" srcOrd="0" destOrd="0" parTransId="{AAAD1B2B-BF03-4A4D-9581-AE8627843977}" sibTransId="{F5D48205-810C-4DB3-9127-B59077715FBF}"/>
    <dgm:cxn modelId="{1819BF90-8EF9-4393-96DD-5F7CF0B76193}" type="presOf" srcId="{105A4800-BB15-405D-A849-BAC5050CE53E}" destId="{9D9268A3-D0B7-49DD-85A5-8BD41BFBEED5}" srcOrd="0" destOrd="0" presId="urn:microsoft.com/office/officeart/2005/8/layout/cycle2"/>
    <dgm:cxn modelId="{AB1E009B-3A8B-465A-8B60-9B9F57E11F22}" type="presOf" srcId="{2A0CF08A-F0D9-4C66-8344-C36A6051C1F1}" destId="{DEA5C02C-4939-4568-8D26-8EFB26A71F61}" srcOrd="1" destOrd="0" presId="urn:microsoft.com/office/officeart/2005/8/layout/cycle2"/>
    <dgm:cxn modelId="{7025ABA6-C6C2-4462-9AAD-4FF1BFF01BD1}" type="presOf" srcId="{82F89DEE-206E-49EE-B5D3-AF0C331F2847}" destId="{60E73BB0-E617-4CB8-9B52-EF62957A9140}" srcOrd="0" destOrd="0" presId="urn:microsoft.com/office/officeart/2005/8/layout/cycle2"/>
    <dgm:cxn modelId="{F11BB1CE-DFEA-4565-A214-D8B5119777A1}" type="presOf" srcId="{63CCDD46-F8F0-47D9-91B3-8E7FD8873A33}" destId="{8457B2B3-D615-4309-8EF3-D522F7764A3E}" srcOrd="0" destOrd="0" presId="urn:microsoft.com/office/officeart/2005/8/layout/cycle2"/>
    <dgm:cxn modelId="{6047CED6-B742-4DBB-BCA2-D932BD2E9C9C}" type="presOf" srcId="{3577AD40-65E0-44DD-B268-EA58A3DCD73A}" destId="{0BDAD5CF-CB59-4944-A7BC-097F137B6EA9}" srcOrd="0" destOrd="0" presId="urn:microsoft.com/office/officeart/2005/8/layout/cycle2"/>
    <dgm:cxn modelId="{E44975E9-A42C-4876-9D46-EE2C91A036F3}" type="presOf" srcId="{D57543DE-8F52-4399-A102-3221BD95D4DD}" destId="{D405C70D-E43C-4D46-B7B6-4283DAE81355}" srcOrd="1" destOrd="0" presId="urn:microsoft.com/office/officeart/2005/8/layout/cycle2"/>
    <dgm:cxn modelId="{3CFA68EC-C0E9-41E4-865C-E2F8C6FE08AD}" type="presOf" srcId="{1842800F-77E4-4325-BA4B-C94F1E8EBF73}" destId="{621A585E-F442-47EF-AF03-BA0360E626C9}" srcOrd="0" destOrd="0" presId="urn:microsoft.com/office/officeart/2005/8/layout/cycle2"/>
    <dgm:cxn modelId="{72213EEE-BABC-4E95-A9C9-E9D9F59050B7}" type="presOf" srcId="{F5D48205-810C-4DB3-9127-B59077715FBF}" destId="{6286460F-5CD0-4AE0-A408-D1376717485E}" srcOrd="0" destOrd="0" presId="urn:microsoft.com/office/officeart/2005/8/layout/cycle2"/>
    <dgm:cxn modelId="{3D8270EE-603C-41BB-A484-6270A66ED506}" type="presOf" srcId="{2A0CF08A-F0D9-4C66-8344-C36A6051C1F1}" destId="{8ECC5A70-C4DF-473A-820A-3C846AC9FFF5}" srcOrd="0" destOrd="0" presId="urn:microsoft.com/office/officeart/2005/8/layout/cycle2"/>
    <dgm:cxn modelId="{DFC8A3F5-B4AC-441C-8F62-1979A000C01C}" srcId="{9F149DCA-C554-4CD1-968A-57F0A18D46F5}" destId="{8DE4BDEA-7686-4D14-9A60-AF5D5A47ADFE}" srcOrd="6" destOrd="0" parTransId="{DFDDA9E7-CEEF-4EF1-B4D2-9F27B8C80903}" sibTransId="{9B74A0B9-1026-4C7B-94CA-B6F0DDD78DE2}"/>
    <dgm:cxn modelId="{8CC2A7FA-0D95-4DA1-B6E3-957FB899DB98}" type="presOf" srcId="{3577AD40-65E0-44DD-B268-EA58A3DCD73A}" destId="{C5D7727E-18D4-401E-B5DF-A0809D9E06D3}" srcOrd="1" destOrd="0" presId="urn:microsoft.com/office/officeart/2005/8/layout/cycle2"/>
    <dgm:cxn modelId="{5B2B78FB-BD23-42A9-A43B-B0F7F2603DF4}" type="presOf" srcId="{1D9484AB-A83D-4875-ABA1-0850F961EDBC}" destId="{7319C680-2E7A-4D8A-A95E-53D76BF43084}" srcOrd="1" destOrd="0" presId="urn:microsoft.com/office/officeart/2005/8/layout/cycle2"/>
    <dgm:cxn modelId="{7A1F487E-35A5-4DEF-9DFB-69CA3240B7C4}" type="presParOf" srcId="{D4EE3269-FAEC-43DB-9744-15F0A53C7906}" destId="{621A585E-F442-47EF-AF03-BA0360E626C9}" srcOrd="0" destOrd="0" presId="urn:microsoft.com/office/officeart/2005/8/layout/cycle2"/>
    <dgm:cxn modelId="{D4E8D887-6823-45A0-B1B6-191429A4F9C6}" type="presParOf" srcId="{D4EE3269-FAEC-43DB-9744-15F0A53C7906}" destId="{6286460F-5CD0-4AE0-A408-D1376717485E}" srcOrd="1" destOrd="0" presId="urn:microsoft.com/office/officeart/2005/8/layout/cycle2"/>
    <dgm:cxn modelId="{A2C4D8A2-2FAE-427B-85B4-64F56C17C74A}" type="presParOf" srcId="{6286460F-5CD0-4AE0-A408-D1376717485E}" destId="{FEE01AAD-236D-4A0A-AF07-3899745C758C}" srcOrd="0" destOrd="0" presId="urn:microsoft.com/office/officeart/2005/8/layout/cycle2"/>
    <dgm:cxn modelId="{CF08F16C-9EDC-4475-AE79-A54B61844C68}" type="presParOf" srcId="{D4EE3269-FAEC-43DB-9744-15F0A53C7906}" destId="{8457B2B3-D615-4309-8EF3-D522F7764A3E}" srcOrd="2" destOrd="0" presId="urn:microsoft.com/office/officeart/2005/8/layout/cycle2"/>
    <dgm:cxn modelId="{066659D4-1652-4446-B0E5-6FE7242812C8}" type="presParOf" srcId="{D4EE3269-FAEC-43DB-9744-15F0A53C7906}" destId="{70EB5CA9-61DD-481E-94C6-0DC00A088414}" srcOrd="3" destOrd="0" presId="urn:microsoft.com/office/officeart/2005/8/layout/cycle2"/>
    <dgm:cxn modelId="{24AFFD9D-9948-4DB6-9D7B-63EFA436BB30}" type="presParOf" srcId="{70EB5CA9-61DD-481E-94C6-0DC00A088414}" destId="{D405C70D-E43C-4D46-B7B6-4283DAE81355}" srcOrd="0" destOrd="0" presId="urn:microsoft.com/office/officeart/2005/8/layout/cycle2"/>
    <dgm:cxn modelId="{2959BC45-B2E2-4259-99B6-5E7AD40F5EA0}" type="presParOf" srcId="{D4EE3269-FAEC-43DB-9744-15F0A53C7906}" destId="{60E73BB0-E617-4CB8-9B52-EF62957A9140}" srcOrd="4" destOrd="0" presId="urn:microsoft.com/office/officeart/2005/8/layout/cycle2"/>
    <dgm:cxn modelId="{F31251C8-B767-471F-9B5E-8336F6C6B1C1}" type="presParOf" srcId="{D4EE3269-FAEC-43DB-9744-15F0A53C7906}" destId="{9D9268A3-D0B7-49DD-85A5-8BD41BFBEED5}" srcOrd="5" destOrd="0" presId="urn:microsoft.com/office/officeart/2005/8/layout/cycle2"/>
    <dgm:cxn modelId="{1491A434-0D26-4998-A7DA-91D2687D9924}" type="presParOf" srcId="{9D9268A3-D0B7-49DD-85A5-8BD41BFBEED5}" destId="{0C8ADBC0-6C5E-4E50-ACBE-71994AAD3807}" srcOrd="0" destOrd="0" presId="urn:microsoft.com/office/officeart/2005/8/layout/cycle2"/>
    <dgm:cxn modelId="{E31B35AA-D915-41A1-97B9-542AEAF4BBF5}" type="presParOf" srcId="{D4EE3269-FAEC-43DB-9744-15F0A53C7906}" destId="{031D8330-9B6E-424B-8EF9-1C00832D8F61}" srcOrd="6" destOrd="0" presId="urn:microsoft.com/office/officeart/2005/8/layout/cycle2"/>
    <dgm:cxn modelId="{FAD01F1F-F296-401E-8D13-791AF9CF5DE7}" type="presParOf" srcId="{D4EE3269-FAEC-43DB-9744-15F0A53C7906}" destId="{0BDAD5CF-CB59-4944-A7BC-097F137B6EA9}" srcOrd="7" destOrd="0" presId="urn:microsoft.com/office/officeart/2005/8/layout/cycle2"/>
    <dgm:cxn modelId="{B67EB9AF-FA2B-4EE4-BD75-B1FD981CBCEE}" type="presParOf" srcId="{0BDAD5CF-CB59-4944-A7BC-097F137B6EA9}" destId="{C5D7727E-18D4-401E-B5DF-A0809D9E06D3}" srcOrd="0" destOrd="0" presId="urn:microsoft.com/office/officeart/2005/8/layout/cycle2"/>
    <dgm:cxn modelId="{A069830C-7B5C-4745-8F75-4EA1619AB503}" type="presParOf" srcId="{D4EE3269-FAEC-43DB-9744-15F0A53C7906}" destId="{56940AB4-FCFD-417B-9C11-9FD2ED1590E2}" srcOrd="8" destOrd="0" presId="urn:microsoft.com/office/officeart/2005/8/layout/cycle2"/>
    <dgm:cxn modelId="{F2B02B2B-3187-4A74-816B-7BC2741DA609}" type="presParOf" srcId="{D4EE3269-FAEC-43DB-9744-15F0A53C7906}" destId="{484C4DF9-5AF8-436F-86CD-00131D7E8225}" srcOrd="9" destOrd="0" presId="urn:microsoft.com/office/officeart/2005/8/layout/cycle2"/>
    <dgm:cxn modelId="{A3B50006-5392-48A7-957A-13C5891CFFE7}" type="presParOf" srcId="{484C4DF9-5AF8-436F-86CD-00131D7E8225}" destId="{7319C680-2E7A-4D8A-A95E-53D76BF43084}" srcOrd="0" destOrd="0" presId="urn:microsoft.com/office/officeart/2005/8/layout/cycle2"/>
    <dgm:cxn modelId="{8BB80A6A-DD48-491B-80C3-57AE8BD5A610}" type="presParOf" srcId="{D4EE3269-FAEC-43DB-9744-15F0A53C7906}" destId="{DB5109EB-A043-4005-AC64-7DF6953E6820}" srcOrd="10" destOrd="0" presId="urn:microsoft.com/office/officeart/2005/8/layout/cycle2"/>
    <dgm:cxn modelId="{96E08B75-F415-43B3-8009-C8DC01D79B68}" type="presParOf" srcId="{D4EE3269-FAEC-43DB-9744-15F0A53C7906}" destId="{8ECC5A70-C4DF-473A-820A-3C846AC9FFF5}" srcOrd="11" destOrd="0" presId="urn:microsoft.com/office/officeart/2005/8/layout/cycle2"/>
    <dgm:cxn modelId="{9D2C8293-1DF4-442F-95BB-E3D3C44D46B7}" type="presParOf" srcId="{8ECC5A70-C4DF-473A-820A-3C846AC9FFF5}" destId="{DEA5C02C-4939-4568-8D26-8EFB26A71F61}" srcOrd="0" destOrd="0" presId="urn:microsoft.com/office/officeart/2005/8/layout/cycle2"/>
    <dgm:cxn modelId="{C64D40A9-E7B9-4D9C-B8BA-E49808BA449E}" type="presParOf" srcId="{D4EE3269-FAEC-43DB-9744-15F0A53C7906}" destId="{A7E9750D-6F65-4F91-93A0-70D47299BD4F}" srcOrd="12" destOrd="0" presId="urn:microsoft.com/office/officeart/2005/8/layout/cycle2"/>
    <dgm:cxn modelId="{4E096F6D-A296-4854-81FE-9D02B9DBAE79}" type="presParOf" srcId="{D4EE3269-FAEC-43DB-9744-15F0A53C7906}" destId="{5D2DC9E5-BED3-4B41-AEE2-C72C722FDD11}" srcOrd="13" destOrd="0" presId="urn:microsoft.com/office/officeart/2005/8/layout/cycle2"/>
    <dgm:cxn modelId="{E1DA523A-92AE-4995-B144-99FFEBB1BC31}" type="presParOf" srcId="{5D2DC9E5-BED3-4B41-AEE2-C72C722FDD11}" destId="{EA43DBF1-10AC-48B8-BF42-D6045A33046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62C4C-B723-467C-B1BD-406944D0E8D1}">
      <dsp:nvSpPr>
        <dsp:cNvPr id="0" name=""/>
        <dsp:cNvSpPr/>
      </dsp:nvSpPr>
      <dsp:spPr>
        <a:xfrm>
          <a:off x="0" y="67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6DFCE-3A9A-40EA-BCE7-8434BB6418D1}">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D61A1-6586-474E-8597-40C0B42CBF65}">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tr-TR" sz="2500" kern="1200" dirty="0"/>
            <a:t>Kalite Güvencesi ve Kalite Güvence Sistemi</a:t>
          </a:r>
          <a:endParaRPr lang="en-US" sz="2500" kern="1200" dirty="0"/>
        </a:p>
      </dsp:txBody>
      <dsp:txXfrm>
        <a:off x="1816103" y="671"/>
        <a:ext cx="4447536" cy="1572384"/>
      </dsp:txXfrm>
    </dsp:sp>
    <dsp:sp modelId="{08A1AABF-ACDA-4E2D-87A4-83BCF8EF4365}">
      <dsp:nvSpPr>
        <dsp:cNvPr id="0" name=""/>
        <dsp:cNvSpPr/>
      </dsp:nvSpPr>
      <dsp:spPr>
        <a:xfrm>
          <a:off x="0" y="1966151"/>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B12F1-97D9-4FA6-96E5-F1F5DD9EA7BF}">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33B127-B5D6-46AA-8ED9-119B2DFF3EE9}">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tr-TR" sz="2500" kern="1200"/>
            <a:t>PUKÖ Döngüsü</a:t>
          </a:r>
          <a:endParaRPr lang="en-US" sz="2500" kern="1200"/>
        </a:p>
      </dsp:txBody>
      <dsp:txXfrm>
        <a:off x="1816103" y="1966151"/>
        <a:ext cx="4447536" cy="1572384"/>
      </dsp:txXfrm>
    </dsp:sp>
    <dsp:sp modelId="{FBEB7856-A05F-41C3-8D9D-1C7D1976817B}">
      <dsp:nvSpPr>
        <dsp:cNvPr id="0" name=""/>
        <dsp:cNvSpPr/>
      </dsp:nvSpPr>
      <dsp:spPr>
        <a:xfrm>
          <a:off x="0" y="3931632"/>
          <a:ext cx="6263640" cy="15723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F25AA-F3E3-4400-81C0-1798D1E85257}">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CFD423-A3A1-4D81-9365-62635A8F2AEB}">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tr-TR" sz="2500" kern="1200"/>
            <a:t>PUKÖ Döngüsünün Kalite Güvence Sistemleri İçerisindeki Yeri</a:t>
          </a:r>
          <a:endParaRPr lang="en-US" sz="2500" kern="1200"/>
        </a:p>
      </dsp:txBody>
      <dsp:txXfrm>
        <a:off x="1816103" y="3931632"/>
        <a:ext cx="4447536"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17660-BA7A-44A3-AF86-FB1187AA1E69}">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87DB8-81B8-4D02-96D9-D91C5FB1D812}">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Yükseköğretim kurumunun, eğitim-öğretim ve araştırma faaliyetleri ile idarî hizmetlerinin kalitesinin ve kurumsal kalite geliştirme çalışmalarının, ilgili yükseköğretim kurumunun görevlendireceği değerlendiriciler tarafından değerlendirilmesidir.</a:t>
          </a:r>
          <a:endParaRPr lang="en-US" sz="2200" kern="1200" dirty="0"/>
        </a:p>
      </dsp:txBody>
      <dsp:txXfrm>
        <a:off x="706207" y="551349"/>
        <a:ext cx="4264426" cy="2647776"/>
      </dsp:txXfrm>
    </dsp:sp>
    <dsp:sp modelId="{D037395C-FB8E-4F1D-B2F0-6170003BB282}">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D48B6-78C1-443B-ADE5-AF239FAC304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a:t>Ülkemizde yükseköğretim kurumları, iç değerlendirme çalışmalarını içeren kurum iç değerlendirme raporlarını her yıl Ocak-Mart aylarında Kurul tarafından oluşturulan web tabanlı sisteme yükler.</a:t>
          </a:r>
          <a:endParaRPr lang="en-US" sz="2200" kern="1200"/>
        </a:p>
      </dsp:txBody>
      <dsp:txXfrm>
        <a:off x="6119647" y="551349"/>
        <a:ext cx="4264426" cy="2647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A585E-F442-47EF-AF03-BA0360E626C9}">
      <dsp:nvSpPr>
        <dsp:cNvPr id="0" name=""/>
        <dsp:cNvSpPr/>
      </dsp:nvSpPr>
      <dsp:spPr>
        <a:xfrm>
          <a:off x="3717651" y="2294"/>
          <a:ext cx="1480095" cy="148009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a:t>KİDR Hazırlanması ve Kurumun Güçlü ve Geliştirmeye Açık Yönlerinin Tespiti</a:t>
          </a:r>
        </a:p>
        <a:p>
          <a:pPr marL="0" lvl="0" indent="0" algn="ctr" defTabSz="488950">
            <a:lnSpc>
              <a:spcPct val="90000"/>
            </a:lnSpc>
            <a:spcBef>
              <a:spcPct val="0"/>
            </a:spcBef>
            <a:spcAft>
              <a:spcPct val="35000"/>
            </a:spcAft>
            <a:buNone/>
          </a:pPr>
          <a:r>
            <a:rPr lang="tr-TR" sz="1100" kern="1200"/>
            <a:t>(Ocak-Mart)</a:t>
          </a:r>
          <a:endParaRPr lang="tr-TR" sz="1100" kern="1200" dirty="0"/>
        </a:p>
      </dsp:txBody>
      <dsp:txXfrm>
        <a:off x="3934406" y="219049"/>
        <a:ext cx="1046585" cy="1046585"/>
      </dsp:txXfrm>
    </dsp:sp>
    <dsp:sp modelId="{6286460F-5CD0-4AE0-A408-D1376717485E}">
      <dsp:nvSpPr>
        <dsp:cNvPr id="0" name=""/>
        <dsp:cNvSpPr/>
      </dsp:nvSpPr>
      <dsp:spPr>
        <a:xfrm rot="1542857">
          <a:off x="5252113" y="969877"/>
          <a:ext cx="393422" cy="49953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5257957" y="1044178"/>
        <a:ext cx="275395" cy="299720"/>
      </dsp:txXfrm>
    </dsp:sp>
    <dsp:sp modelId="{8457B2B3-D615-4309-8EF3-D522F7764A3E}">
      <dsp:nvSpPr>
        <dsp:cNvPr id="0" name=""/>
        <dsp:cNvSpPr/>
      </dsp:nvSpPr>
      <dsp:spPr>
        <a:xfrm>
          <a:off x="5719966" y="966558"/>
          <a:ext cx="1480095" cy="1480095"/>
        </a:xfrm>
        <a:prstGeom prst="ellipse">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PUKÖ Temelli Eylem Planlarının Oluşturulması</a:t>
          </a:r>
        </a:p>
        <a:p>
          <a:pPr marL="0" lvl="0" indent="0" algn="ctr" defTabSz="488950">
            <a:lnSpc>
              <a:spcPct val="90000"/>
            </a:lnSpc>
            <a:spcBef>
              <a:spcPct val="0"/>
            </a:spcBef>
            <a:spcAft>
              <a:spcPct val="35000"/>
            </a:spcAft>
            <a:buNone/>
          </a:pPr>
          <a:r>
            <a:rPr lang="tr-TR" sz="1100" kern="1200" dirty="0"/>
            <a:t>(Ocak –Mart)</a:t>
          </a:r>
        </a:p>
      </dsp:txBody>
      <dsp:txXfrm>
        <a:off x="5936721" y="1183313"/>
        <a:ext cx="1046585" cy="1046585"/>
      </dsp:txXfrm>
    </dsp:sp>
    <dsp:sp modelId="{70EB5CA9-61DD-481E-94C6-0DC00A088414}">
      <dsp:nvSpPr>
        <dsp:cNvPr id="0" name=""/>
        <dsp:cNvSpPr/>
      </dsp:nvSpPr>
      <dsp:spPr>
        <a:xfrm rot="4628571">
          <a:off x="6508091" y="2529326"/>
          <a:ext cx="393422" cy="499532"/>
        </a:xfrm>
        <a:prstGeom prst="rightArrow">
          <a:avLst>
            <a:gd name="adj1" fmla="val 60000"/>
            <a:gd name="adj2" fmla="val 5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6553973" y="2571698"/>
        <a:ext cx="275395" cy="299720"/>
      </dsp:txXfrm>
    </dsp:sp>
    <dsp:sp modelId="{60E73BB0-E617-4CB8-9B52-EF62957A9140}">
      <dsp:nvSpPr>
        <dsp:cNvPr id="0" name=""/>
        <dsp:cNvSpPr/>
      </dsp:nvSpPr>
      <dsp:spPr>
        <a:xfrm>
          <a:off x="6214497" y="3133240"/>
          <a:ext cx="1480095" cy="1480095"/>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tr-TR" sz="1050" kern="1200" dirty="0"/>
            <a:t>YÖKAK Gösterge Raporlarının Toplanması ve Sisteme Girişi</a:t>
          </a:r>
        </a:p>
      </dsp:txBody>
      <dsp:txXfrm>
        <a:off x="6431252" y="3349995"/>
        <a:ext cx="1046585" cy="1046585"/>
      </dsp:txXfrm>
    </dsp:sp>
    <dsp:sp modelId="{9D9268A3-D0B7-49DD-85A5-8BD41BFBEED5}">
      <dsp:nvSpPr>
        <dsp:cNvPr id="0" name=""/>
        <dsp:cNvSpPr/>
      </dsp:nvSpPr>
      <dsp:spPr>
        <a:xfrm rot="7714286">
          <a:off x="6071954" y="4483589"/>
          <a:ext cx="393422" cy="499532"/>
        </a:xfrm>
        <a:prstGeom prst="rightArrow">
          <a:avLst>
            <a:gd name="adj1" fmla="val 60000"/>
            <a:gd name="adj2" fmla="val 5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6167762" y="4537356"/>
        <a:ext cx="275395" cy="299720"/>
      </dsp:txXfrm>
    </dsp:sp>
    <dsp:sp modelId="{031D8330-9B6E-424B-8EF9-1C00832D8F61}">
      <dsp:nvSpPr>
        <dsp:cNvPr id="0" name=""/>
        <dsp:cNvSpPr/>
      </dsp:nvSpPr>
      <dsp:spPr>
        <a:xfrm>
          <a:off x="4828852" y="4870784"/>
          <a:ext cx="1480095" cy="1480095"/>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a:t>Eylem Planlarının Uygulanması</a:t>
          </a:r>
        </a:p>
        <a:p>
          <a:pPr marL="0" lvl="0" indent="0" algn="ctr" defTabSz="488950">
            <a:lnSpc>
              <a:spcPct val="90000"/>
            </a:lnSpc>
            <a:spcBef>
              <a:spcPct val="0"/>
            </a:spcBef>
            <a:spcAft>
              <a:spcPct val="35000"/>
            </a:spcAft>
            <a:buNone/>
          </a:pPr>
          <a:r>
            <a:rPr lang="tr-TR" sz="1100" kern="1200"/>
            <a:t>(Yıl Boyunca)</a:t>
          </a:r>
          <a:endParaRPr lang="tr-TR" sz="900" kern="1200" dirty="0"/>
        </a:p>
      </dsp:txBody>
      <dsp:txXfrm>
        <a:off x="5045607" y="5087539"/>
        <a:ext cx="1046585" cy="1046585"/>
      </dsp:txXfrm>
    </dsp:sp>
    <dsp:sp modelId="{0BDAD5CF-CB59-4944-A7BC-097F137B6EA9}">
      <dsp:nvSpPr>
        <dsp:cNvPr id="0" name=""/>
        <dsp:cNvSpPr/>
      </dsp:nvSpPr>
      <dsp:spPr>
        <a:xfrm rot="10800000">
          <a:off x="4272122" y="5361066"/>
          <a:ext cx="393422" cy="499532"/>
        </a:xfrm>
        <a:prstGeom prst="rightArrow">
          <a:avLst>
            <a:gd name="adj1" fmla="val 60000"/>
            <a:gd name="adj2" fmla="val 5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4390149" y="5460972"/>
        <a:ext cx="275395" cy="299720"/>
      </dsp:txXfrm>
    </dsp:sp>
    <dsp:sp modelId="{56940AB4-FCFD-417B-9C11-9FD2ED1590E2}">
      <dsp:nvSpPr>
        <dsp:cNvPr id="0" name=""/>
        <dsp:cNvSpPr/>
      </dsp:nvSpPr>
      <dsp:spPr>
        <a:xfrm>
          <a:off x="2606450" y="4870784"/>
          <a:ext cx="1480095" cy="1480095"/>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tr-TR" sz="1050" kern="1200" dirty="0"/>
            <a:t>Anketlerin yapılması ve diğer izleme ve değerlendirme faaliyetlerinin gerçekleştirilmesi</a:t>
          </a:r>
        </a:p>
        <a:p>
          <a:pPr marL="0" lvl="0" indent="0" algn="ctr" defTabSz="466725">
            <a:lnSpc>
              <a:spcPct val="90000"/>
            </a:lnSpc>
            <a:spcBef>
              <a:spcPct val="0"/>
            </a:spcBef>
            <a:spcAft>
              <a:spcPct val="35000"/>
            </a:spcAft>
            <a:buNone/>
          </a:pPr>
          <a:r>
            <a:rPr lang="tr-TR" sz="1050" kern="1200" dirty="0"/>
            <a:t>(Dönem sonunda ve/veya yıl sonunda)</a:t>
          </a:r>
        </a:p>
      </dsp:txBody>
      <dsp:txXfrm>
        <a:off x="2823205" y="5087539"/>
        <a:ext cx="1046585" cy="1046585"/>
      </dsp:txXfrm>
    </dsp:sp>
    <dsp:sp modelId="{484C4DF9-5AF8-436F-86CD-00131D7E8225}">
      <dsp:nvSpPr>
        <dsp:cNvPr id="0" name=""/>
        <dsp:cNvSpPr/>
      </dsp:nvSpPr>
      <dsp:spPr>
        <a:xfrm rot="13885714">
          <a:off x="2463906" y="4500999"/>
          <a:ext cx="393422" cy="499532"/>
        </a:xfrm>
        <a:prstGeom prst="rightArrow">
          <a:avLst>
            <a:gd name="adj1" fmla="val 60000"/>
            <a:gd name="adj2" fmla="val 5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2559714" y="4647044"/>
        <a:ext cx="275395" cy="299720"/>
      </dsp:txXfrm>
    </dsp:sp>
    <dsp:sp modelId="{DB5109EB-A043-4005-AC64-7DF6953E6820}">
      <dsp:nvSpPr>
        <dsp:cNvPr id="0" name=""/>
        <dsp:cNvSpPr/>
      </dsp:nvSpPr>
      <dsp:spPr>
        <a:xfrm>
          <a:off x="1220805" y="3133240"/>
          <a:ext cx="1480095" cy="1480095"/>
        </a:xfrm>
        <a:prstGeom prst="ellipse">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Kurum İç Değerlendirme Takımının Paydaş Ziyaretleri</a:t>
          </a:r>
        </a:p>
        <a:p>
          <a:pPr marL="0" lvl="0" indent="0" algn="ctr" defTabSz="488950">
            <a:lnSpc>
              <a:spcPct val="90000"/>
            </a:lnSpc>
            <a:spcBef>
              <a:spcPct val="0"/>
            </a:spcBef>
            <a:spcAft>
              <a:spcPct val="35000"/>
            </a:spcAft>
            <a:buNone/>
          </a:pPr>
          <a:r>
            <a:rPr lang="tr-TR" sz="1100" kern="1200" dirty="0"/>
            <a:t>(Aralık Sonu – Ocak Başı)</a:t>
          </a:r>
        </a:p>
      </dsp:txBody>
      <dsp:txXfrm>
        <a:off x="1437560" y="3349995"/>
        <a:ext cx="1046585" cy="1046585"/>
      </dsp:txXfrm>
    </dsp:sp>
    <dsp:sp modelId="{8ECC5A70-C4DF-473A-820A-3C846AC9FFF5}">
      <dsp:nvSpPr>
        <dsp:cNvPr id="0" name=""/>
        <dsp:cNvSpPr/>
      </dsp:nvSpPr>
      <dsp:spPr>
        <a:xfrm rot="16971429">
          <a:off x="2008929" y="2551036"/>
          <a:ext cx="393422" cy="499532"/>
        </a:xfrm>
        <a:prstGeom prst="rightArrow">
          <a:avLst>
            <a:gd name="adj1" fmla="val 60000"/>
            <a:gd name="adj2" fmla="val 5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2054811" y="2708476"/>
        <a:ext cx="275395" cy="299720"/>
      </dsp:txXfrm>
    </dsp:sp>
    <dsp:sp modelId="{A7E9750D-6F65-4F91-93A0-70D47299BD4F}">
      <dsp:nvSpPr>
        <dsp:cNvPr id="0" name=""/>
        <dsp:cNvSpPr/>
      </dsp:nvSpPr>
      <dsp:spPr>
        <a:xfrm>
          <a:off x="1715336" y="966558"/>
          <a:ext cx="1480095" cy="1480095"/>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Birimlerin İzleme ve Değerlendirme Raporlarının İncelenmesi</a:t>
          </a:r>
        </a:p>
      </dsp:txBody>
      <dsp:txXfrm>
        <a:off x="1932091" y="1183313"/>
        <a:ext cx="1046585" cy="1046585"/>
      </dsp:txXfrm>
    </dsp:sp>
    <dsp:sp modelId="{5D2DC9E5-BED3-4B41-AEE2-C72C722FDD11}">
      <dsp:nvSpPr>
        <dsp:cNvPr id="0" name=""/>
        <dsp:cNvSpPr/>
      </dsp:nvSpPr>
      <dsp:spPr>
        <a:xfrm rot="20057143">
          <a:off x="3249798" y="979539"/>
          <a:ext cx="393422" cy="499532"/>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3255642" y="1105050"/>
        <a:ext cx="275395" cy="299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4E3435-2140-493F-A6E1-80D2ED524430}">
      <dsp:nvSpPr>
        <dsp:cNvPr id="0" name=""/>
        <dsp:cNvSpPr/>
      </dsp:nvSpPr>
      <dsp:spPr>
        <a:xfrm>
          <a:off x="1537979" y="2395390"/>
          <a:ext cx="562580" cy="363510"/>
        </a:xfrm>
        <a:custGeom>
          <a:avLst/>
          <a:gdLst/>
          <a:ahLst/>
          <a:cxnLst/>
          <a:rect l="0" t="0" r="0" b="0"/>
          <a:pathLst>
            <a:path>
              <a:moveTo>
                <a:pt x="562580" y="0"/>
              </a:moveTo>
              <a:lnTo>
                <a:pt x="562580" y="363510"/>
              </a:lnTo>
              <a:lnTo>
                <a:pt x="0" y="36351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93D4F27-8279-47B5-B17A-248EB72E4C22}">
      <dsp:nvSpPr>
        <dsp:cNvPr id="0" name=""/>
        <dsp:cNvSpPr/>
      </dsp:nvSpPr>
      <dsp:spPr>
        <a:xfrm>
          <a:off x="2100559" y="2395390"/>
          <a:ext cx="567007" cy="363510"/>
        </a:xfrm>
        <a:custGeom>
          <a:avLst/>
          <a:gdLst/>
          <a:ahLst/>
          <a:cxnLst/>
          <a:rect l="0" t="0" r="0" b="0"/>
          <a:pathLst>
            <a:path>
              <a:moveTo>
                <a:pt x="0" y="0"/>
              </a:moveTo>
              <a:lnTo>
                <a:pt x="0" y="363510"/>
              </a:lnTo>
              <a:lnTo>
                <a:pt x="567007" y="36351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5F53EC6-B3EE-4ABB-B457-7083DA3356BF}">
      <dsp:nvSpPr>
        <dsp:cNvPr id="0" name=""/>
        <dsp:cNvSpPr/>
      </dsp:nvSpPr>
      <dsp:spPr>
        <a:xfrm>
          <a:off x="1358320" y="1524332"/>
          <a:ext cx="742239" cy="257636"/>
        </a:xfrm>
        <a:custGeom>
          <a:avLst/>
          <a:gdLst/>
          <a:ahLst/>
          <a:cxnLst/>
          <a:rect l="0" t="0" r="0" b="0"/>
          <a:pathLst>
            <a:path>
              <a:moveTo>
                <a:pt x="0" y="0"/>
              </a:moveTo>
              <a:lnTo>
                <a:pt x="0" y="128818"/>
              </a:lnTo>
              <a:lnTo>
                <a:pt x="742239" y="128818"/>
              </a:lnTo>
              <a:lnTo>
                <a:pt x="742239" y="2576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9ED78D-6A3F-4225-920C-DFF471DB11B5}">
      <dsp:nvSpPr>
        <dsp:cNvPr id="0" name=""/>
        <dsp:cNvSpPr/>
      </dsp:nvSpPr>
      <dsp:spPr>
        <a:xfrm>
          <a:off x="616080" y="1524332"/>
          <a:ext cx="742239" cy="257636"/>
        </a:xfrm>
        <a:custGeom>
          <a:avLst/>
          <a:gdLst/>
          <a:ahLst/>
          <a:cxnLst/>
          <a:rect l="0" t="0" r="0" b="0"/>
          <a:pathLst>
            <a:path>
              <a:moveTo>
                <a:pt x="742239" y="0"/>
              </a:moveTo>
              <a:lnTo>
                <a:pt x="742239" y="128818"/>
              </a:lnTo>
              <a:lnTo>
                <a:pt x="0" y="128818"/>
              </a:lnTo>
              <a:lnTo>
                <a:pt x="0" y="2576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68BFE51-D49C-4740-9367-42080DB64F57}">
      <dsp:nvSpPr>
        <dsp:cNvPr id="0" name=""/>
        <dsp:cNvSpPr/>
      </dsp:nvSpPr>
      <dsp:spPr>
        <a:xfrm>
          <a:off x="1051609" y="910910"/>
          <a:ext cx="613421" cy="6134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CA55DED-04E2-46FB-90AA-488C3D9FCBFF}">
      <dsp:nvSpPr>
        <dsp:cNvPr id="0" name=""/>
        <dsp:cNvSpPr/>
      </dsp:nvSpPr>
      <dsp:spPr>
        <a:xfrm>
          <a:off x="1051609" y="910910"/>
          <a:ext cx="613421" cy="6134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56E9F5-3BB4-4E32-8856-29032603D737}">
      <dsp:nvSpPr>
        <dsp:cNvPr id="0" name=""/>
        <dsp:cNvSpPr/>
      </dsp:nvSpPr>
      <dsp:spPr>
        <a:xfrm>
          <a:off x="744899" y="1021326"/>
          <a:ext cx="1226842" cy="392589"/>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dirty="0"/>
            <a:t>Dış Kalite Güvence Sistemleri</a:t>
          </a:r>
        </a:p>
      </dsp:txBody>
      <dsp:txXfrm>
        <a:off x="744899" y="1021326"/>
        <a:ext cx="1226842" cy="392589"/>
      </dsp:txXfrm>
    </dsp:sp>
    <dsp:sp modelId="{A9F25CC4-B24B-4C3F-9729-9E3C293AFC5D}">
      <dsp:nvSpPr>
        <dsp:cNvPr id="0" name=""/>
        <dsp:cNvSpPr/>
      </dsp:nvSpPr>
      <dsp:spPr>
        <a:xfrm>
          <a:off x="309370" y="1781968"/>
          <a:ext cx="613421" cy="6134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D69788-4454-44E4-BFE3-728060EA8050}">
      <dsp:nvSpPr>
        <dsp:cNvPr id="0" name=""/>
        <dsp:cNvSpPr/>
      </dsp:nvSpPr>
      <dsp:spPr>
        <a:xfrm>
          <a:off x="309370" y="1781968"/>
          <a:ext cx="613421" cy="6134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E8440C-4342-4481-8795-C10EFB0ADEB8}">
      <dsp:nvSpPr>
        <dsp:cNvPr id="0" name=""/>
        <dsp:cNvSpPr/>
      </dsp:nvSpPr>
      <dsp:spPr>
        <a:xfrm>
          <a:off x="2659" y="1892384"/>
          <a:ext cx="1226842" cy="392589"/>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dirty="0"/>
            <a:t>Kurumsal Dış Değerlendirme</a:t>
          </a:r>
        </a:p>
      </dsp:txBody>
      <dsp:txXfrm>
        <a:off x="2659" y="1892384"/>
        <a:ext cx="1226842" cy="392589"/>
      </dsp:txXfrm>
    </dsp:sp>
    <dsp:sp modelId="{6D117FB1-6862-4E44-8B1A-88FB5BF0DD93}">
      <dsp:nvSpPr>
        <dsp:cNvPr id="0" name=""/>
        <dsp:cNvSpPr/>
      </dsp:nvSpPr>
      <dsp:spPr>
        <a:xfrm>
          <a:off x="1793849" y="1781968"/>
          <a:ext cx="613421" cy="6134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08E7F4A-8597-4B72-960C-40F9A0B17027}">
      <dsp:nvSpPr>
        <dsp:cNvPr id="0" name=""/>
        <dsp:cNvSpPr/>
      </dsp:nvSpPr>
      <dsp:spPr>
        <a:xfrm>
          <a:off x="1793849" y="1781968"/>
          <a:ext cx="613421" cy="6134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D56832E-60E7-4DE7-8B1A-A71401FA16D5}">
      <dsp:nvSpPr>
        <dsp:cNvPr id="0" name=""/>
        <dsp:cNvSpPr/>
      </dsp:nvSpPr>
      <dsp:spPr>
        <a:xfrm>
          <a:off x="1487138" y="1892384"/>
          <a:ext cx="1226842" cy="392589"/>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tr-TR" sz="1200" kern="1200" dirty="0"/>
            <a:t>Akreditasyon Faaliyetleri</a:t>
          </a:r>
        </a:p>
      </dsp:txBody>
      <dsp:txXfrm>
        <a:off x="1487138" y="1892384"/>
        <a:ext cx="1226842" cy="392589"/>
      </dsp:txXfrm>
    </dsp:sp>
    <dsp:sp modelId="{A10091DF-26E4-4060-A8FB-5400273B4CED}">
      <dsp:nvSpPr>
        <dsp:cNvPr id="0" name=""/>
        <dsp:cNvSpPr/>
      </dsp:nvSpPr>
      <dsp:spPr>
        <a:xfrm>
          <a:off x="2593956" y="2648484"/>
          <a:ext cx="613421" cy="6134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6DF19E7-03C3-4FEA-AB2D-679ACB45C994}">
      <dsp:nvSpPr>
        <dsp:cNvPr id="0" name=""/>
        <dsp:cNvSpPr/>
      </dsp:nvSpPr>
      <dsp:spPr>
        <a:xfrm>
          <a:off x="2593956" y="2648484"/>
          <a:ext cx="613421" cy="6134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649CE30-3402-4E46-B171-C7EB07E81447}">
      <dsp:nvSpPr>
        <dsp:cNvPr id="0" name=""/>
        <dsp:cNvSpPr/>
      </dsp:nvSpPr>
      <dsp:spPr>
        <a:xfrm>
          <a:off x="2287245" y="2758900"/>
          <a:ext cx="1226842" cy="392589"/>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2287245" y="2758900"/>
        <a:ext cx="1226842" cy="392589"/>
      </dsp:txXfrm>
    </dsp:sp>
    <dsp:sp modelId="{5B2A9E47-816A-4A1A-BADE-8550D164AF57}">
      <dsp:nvSpPr>
        <dsp:cNvPr id="0" name=""/>
        <dsp:cNvSpPr/>
      </dsp:nvSpPr>
      <dsp:spPr>
        <a:xfrm>
          <a:off x="998168" y="2648484"/>
          <a:ext cx="613421" cy="61342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7883C2-C5A5-4110-BA03-2322E8C796C7}">
      <dsp:nvSpPr>
        <dsp:cNvPr id="0" name=""/>
        <dsp:cNvSpPr/>
      </dsp:nvSpPr>
      <dsp:spPr>
        <a:xfrm>
          <a:off x="998168" y="2648484"/>
          <a:ext cx="613421" cy="61342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87AD5E-1512-419D-A15C-24D5CBDBF417}">
      <dsp:nvSpPr>
        <dsp:cNvPr id="0" name=""/>
        <dsp:cNvSpPr/>
      </dsp:nvSpPr>
      <dsp:spPr>
        <a:xfrm>
          <a:off x="691457" y="2758900"/>
          <a:ext cx="1226842" cy="392589"/>
        </a:xfrm>
        <a:prstGeom prst="rect">
          <a:avLst/>
        </a:prstGeom>
        <a:noFill/>
        <a:ln w="6350" cap="flat" cmpd="sng" algn="ctr">
          <a:noFill/>
          <a:prstDash val="solid"/>
          <a:miter lim="800000"/>
        </a:ln>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691457" y="2758900"/>
        <a:ext cx="1226842" cy="392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9D432-2B73-4AD1-AA67-5FE93617EB1E}">
      <dsp:nvSpPr>
        <dsp:cNvPr id="0" name=""/>
        <dsp:cNvSpPr/>
      </dsp:nvSpPr>
      <dsp:spPr>
        <a:xfrm>
          <a:off x="0" y="2124"/>
          <a:ext cx="509219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758B6C-F729-4ED2-8835-A0A6E7741507}">
      <dsp:nvSpPr>
        <dsp:cNvPr id="0" name=""/>
        <dsp:cNvSpPr/>
      </dsp:nvSpPr>
      <dsp:spPr>
        <a:xfrm>
          <a:off x="0" y="2124"/>
          <a:ext cx="5092194"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1930’larda Shewhart tarafından bulunmuştur.</a:t>
          </a:r>
          <a:endParaRPr lang="en-US" sz="1400" kern="1200"/>
        </a:p>
      </dsp:txBody>
      <dsp:txXfrm>
        <a:off x="0" y="2124"/>
        <a:ext cx="5092194" cy="724514"/>
      </dsp:txXfrm>
    </dsp:sp>
    <dsp:sp modelId="{BE011126-6622-4751-AE45-9B60E42264EE}">
      <dsp:nvSpPr>
        <dsp:cNvPr id="0" name=""/>
        <dsp:cNvSpPr/>
      </dsp:nvSpPr>
      <dsp:spPr>
        <a:xfrm>
          <a:off x="0" y="726639"/>
          <a:ext cx="509219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F78FF0-E6E4-4EB7-B2D7-603D757C3C31}">
      <dsp:nvSpPr>
        <dsp:cNvPr id="0" name=""/>
        <dsp:cNvSpPr/>
      </dsp:nvSpPr>
      <dsp:spPr>
        <a:xfrm>
          <a:off x="0" y="726639"/>
          <a:ext cx="5092194"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Deming tarafından geliştirilmiştir.</a:t>
          </a:r>
          <a:endParaRPr lang="en-US" sz="1400" kern="1200"/>
        </a:p>
      </dsp:txBody>
      <dsp:txXfrm>
        <a:off x="0" y="726639"/>
        <a:ext cx="5092194" cy="724514"/>
      </dsp:txXfrm>
    </dsp:sp>
    <dsp:sp modelId="{43071C55-756D-4CC7-931A-1E1A32AC9AF4}">
      <dsp:nvSpPr>
        <dsp:cNvPr id="0" name=""/>
        <dsp:cNvSpPr/>
      </dsp:nvSpPr>
      <dsp:spPr>
        <a:xfrm>
          <a:off x="0" y="1451154"/>
          <a:ext cx="509219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52E7936-8BE4-498C-9C99-2679AA0D15F0}">
      <dsp:nvSpPr>
        <dsp:cNvPr id="0" name=""/>
        <dsp:cNvSpPr/>
      </dsp:nvSpPr>
      <dsp:spPr>
        <a:xfrm>
          <a:off x="0" y="1451154"/>
          <a:ext cx="5092194"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Deming döngüyü ‘’Shewhart Döngüsü’’ olarak da adlandırmıştır.</a:t>
          </a:r>
          <a:endParaRPr lang="en-US" sz="1400" kern="1200"/>
        </a:p>
      </dsp:txBody>
      <dsp:txXfrm>
        <a:off x="0" y="1451154"/>
        <a:ext cx="5092194" cy="724514"/>
      </dsp:txXfrm>
    </dsp:sp>
    <dsp:sp modelId="{07521FD6-5838-4EC8-BF70-01A5624B1D65}">
      <dsp:nvSpPr>
        <dsp:cNvPr id="0" name=""/>
        <dsp:cNvSpPr/>
      </dsp:nvSpPr>
      <dsp:spPr>
        <a:xfrm>
          <a:off x="0" y="2175669"/>
          <a:ext cx="509219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E9C5DC4-2D72-47CC-A983-DBDB540A03DE}">
      <dsp:nvSpPr>
        <dsp:cNvPr id="0" name=""/>
        <dsp:cNvSpPr/>
      </dsp:nvSpPr>
      <dsp:spPr>
        <a:xfrm>
          <a:off x="0" y="2175669"/>
          <a:ext cx="5092194"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Sonraki yıllarda ‘’Deming Çarkı’’ ve ‘’Deming Döngüsü’’ adıyla da anılmıştır.</a:t>
          </a:r>
          <a:endParaRPr lang="en-US" sz="1400" kern="1200"/>
        </a:p>
      </dsp:txBody>
      <dsp:txXfrm>
        <a:off x="0" y="2175669"/>
        <a:ext cx="5092194" cy="724514"/>
      </dsp:txXfrm>
    </dsp:sp>
    <dsp:sp modelId="{952869D8-8B8F-480D-95FF-80E49F8CE675}">
      <dsp:nvSpPr>
        <dsp:cNvPr id="0" name=""/>
        <dsp:cNvSpPr/>
      </dsp:nvSpPr>
      <dsp:spPr>
        <a:xfrm>
          <a:off x="0" y="2900183"/>
          <a:ext cx="509219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4EED480-6D71-4F42-AD31-0D4C2470DCC8}">
      <dsp:nvSpPr>
        <dsp:cNvPr id="0" name=""/>
        <dsp:cNvSpPr/>
      </dsp:nvSpPr>
      <dsp:spPr>
        <a:xfrm>
          <a:off x="0" y="2900183"/>
          <a:ext cx="5092194"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dirty="0"/>
            <a:t>Günümüzde Planla-Uygula-Kontrol Et-Önlem Al basamaklarından dolayı ‘’PUKÖ Döngüsü’’ olarak anılmaktadır. Amacı kurumda sürekli iyileştirmeyi sağlamaktır.</a:t>
          </a:r>
          <a:endParaRPr lang="en-US" sz="1400" kern="1200" dirty="0"/>
        </a:p>
      </dsp:txBody>
      <dsp:txXfrm>
        <a:off x="0" y="2900183"/>
        <a:ext cx="5092194" cy="724514"/>
      </dsp:txXfrm>
    </dsp:sp>
    <dsp:sp modelId="{632DA927-CE8C-4CC9-9680-30654F702023}">
      <dsp:nvSpPr>
        <dsp:cNvPr id="0" name=""/>
        <dsp:cNvSpPr/>
      </dsp:nvSpPr>
      <dsp:spPr>
        <a:xfrm>
          <a:off x="0" y="3624698"/>
          <a:ext cx="509219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C68C94E-47F1-421F-A1A6-58A759715FDE}">
      <dsp:nvSpPr>
        <dsp:cNvPr id="0" name=""/>
        <dsp:cNvSpPr/>
      </dsp:nvSpPr>
      <dsp:spPr>
        <a:xfrm>
          <a:off x="0" y="3624698"/>
          <a:ext cx="5092194"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a:t>İkinci Dünya Savaşı sonrasında özellikle Japonya’daki başarılı uygulamaları Japon şirketlerin Dünya pazarında söz sahibi olmasını sağlamıştır.</a:t>
          </a:r>
          <a:endParaRPr lang="en-US" sz="1400" kern="1200"/>
        </a:p>
      </dsp:txBody>
      <dsp:txXfrm>
        <a:off x="0" y="3624698"/>
        <a:ext cx="5092194" cy="724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A585E-F442-47EF-AF03-BA0360E626C9}">
      <dsp:nvSpPr>
        <dsp:cNvPr id="0" name=""/>
        <dsp:cNvSpPr/>
      </dsp:nvSpPr>
      <dsp:spPr>
        <a:xfrm>
          <a:off x="3717651" y="2294"/>
          <a:ext cx="1480095" cy="148009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a:t>KİDR Hazırlanması ve Kurumun Güçlü ve Geliştirmeye Açık Yönlerinin Tespiti</a:t>
          </a:r>
        </a:p>
        <a:p>
          <a:pPr marL="0" lvl="0" indent="0" algn="ctr" defTabSz="488950">
            <a:lnSpc>
              <a:spcPct val="90000"/>
            </a:lnSpc>
            <a:spcBef>
              <a:spcPct val="0"/>
            </a:spcBef>
            <a:spcAft>
              <a:spcPct val="35000"/>
            </a:spcAft>
            <a:buNone/>
          </a:pPr>
          <a:r>
            <a:rPr lang="tr-TR" sz="1100" kern="1200"/>
            <a:t>(Ocak-Mart)</a:t>
          </a:r>
          <a:endParaRPr lang="tr-TR" sz="1100" kern="1200" dirty="0"/>
        </a:p>
      </dsp:txBody>
      <dsp:txXfrm>
        <a:off x="3934406" y="219049"/>
        <a:ext cx="1046585" cy="1046585"/>
      </dsp:txXfrm>
    </dsp:sp>
    <dsp:sp modelId="{6286460F-5CD0-4AE0-A408-D1376717485E}">
      <dsp:nvSpPr>
        <dsp:cNvPr id="0" name=""/>
        <dsp:cNvSpPr/>
      </dsp:nvSpPr>
      <dsp:spPr>
        <a:xfrm rot="1542857">
          <a:off x="5252113" y="969877"/>
          <a:ext cx="393422" cy="49953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5257957" y="1044178"/>
        <a:ext cx="275395" cy="299720"/>
      </dsp:txXfrm>
    </dsp:sp>
    <dsp:sp modelId="{8457B2B3-D615-4309-8EF3-D522F7764A3E}">
      <dsp:nvSpPr>
        <dsp:cNvPr id="0" name=""/>
        <dsp:cNvSpPr/>
      </dsp:nvSpPr>
      <dsp:spPr>
        <a:xfrm>
          <a:off x="5719966" y="966558"/>
          <a:ext cx="1480095" cy="1480095"/>
        </a:xfrm>
        <a:prstGeom prst="ellipse">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PUKÖ Temelli Eylem Planlarının Oluşturulması</a:t>
          </a:r>
        </a:p>
        <a:p>
          <a:pPr marL="0" lvl="0" indent="0" algn="ctr" defTabSz="488950">
            <a:lnSpc>
              <a:spcPct val="90000"/>
            </a:lnSpc>
            <a:spcBef>
              <a:spcPct val="0"/>
            </a:spcBef>
            <a:spcAft>
              <a:spcPct val="35000"/>
            </a:spcAft>
            <a:buNone/>
          </a:pPr>
          <a:r>
            <a:rPr lang="tr-TR" sz="1100" kern="1200" dirty="0"/>
            <a:t>(Ocak –Mart)</a:t>
          </a:r>
        </a:p>
      </dsp:txBody>
      <dsp:txXfrm>
        <a:off x="5936721" y="1183313"/>
        <a:ext cx="1046585" cy="1046585"/>
      </dsp:txXfrm>
    </dsp:sp>
    <dsp:sp modelId="{70EB5CA9-61DD-481E-94C6-0DC00A088414}">
      <dsp:nvSpPr>
        <dsp:cNvPr id="0" name=""/>
        <dsp:cNvSpPr/>
      </dsp:nvSpPr>
      <dsp:spPr>
        <a:xfrm rot="4628571">
          <a:off x="6508091" y="2529326"/>
          <a:ext cx="393422" cy="499532"/>
        </a:xfrm>
        <a:prstGeom prst="rightArrow">
          <a:avLst>
            <a:gd name="adj1" fmla="val 60000"/>
            <a:gd name="adj2" fmla="val 50000"/>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6553973" y="2571698"/>
        <a:ext cx="275395" cy="299720"/>
      </dsp:txXfrm>
    </dsp:sp>
    <dsp:sp modelId="{60E73BB0-E617-4CB8-9B52-EF62957A9140}">
      <dsp:nvSpPr>
        <dsp:cNvPr id="0" name=""/>
        <dsp:cNvSpPr/>
      </dsp:nvSpPr>
      <dsp:spPr>
        <a:xfrm>
          <a:off x="6214497" y="3133240"/>
          <a:ext cx="1480095" cy="1480095"/>
        </a:xfrm>
        <a:prstGeom prst="ellips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tr-TR" sz="1050" kern="1200" dirty="0"/>
            <a:t>YÖKAK Gösterge Raporlarının Toplanması ve Sisteme Girişi</a:t>
          </a:r>
        </a:p>
      </dsp:txBody>
      <dsp:txXfrm>
        <a:off x="6431252" y="3349995"/>
        <a:ext cx="1046585" cy="1046585"/>
      </dsp:txXfrm>
    </dsp:sp>
    <dsp:sp modelId="{9D9268A3-D0B7-49DD-85A5-8BD41BFBEED5}">
      <dsp:nvSpPr>
        <dsp:cNvPr id="0" name=""/>
        <dsp:cNvSpPr/>
      </dsp:nvSpPr>
      <dsp:spPr>
        <a:xfrm rot="7714286">
          <a:off x="6071954" y="4483589"/>
          <a:ext cx="393422" cy="499532"/>
        </a:xfrm>
        <a:prstGeom prst="rightArrow">
          <a:avLst>
            <a:gd name="adj1" fmla="val 60000"/>
            <a:gd name="adj2" fmla="val 50000"/>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6167762" y="4537356"/>
        <a:ext cx="275395" cy="299720"/>
      </dsp:txXfrm>
    </dsp:sp>
    <dsp:sp modelId="{031D8330-9B6E-424B-8EF9-1C00832D8F61}">
      <dsp:nvSpPr>
        <dsp:cNvPr id="0" name=""/>
        <dsp:cNvSpPr/>
      </dsp:nvSpPr>
      <dsp:spPr>
        <a:xfrm>
          <a:off x="4828852" y="4870784"/>
          <a:ext cx="1480095" cy="1480095"/>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a:t>Eylem Planlarının Uygulanması</a:t>
          </a:r>
        </a:p>
        <a:p>
          <a:pPr marL="0" lvl="0" indent="0" algn="ctr" defTabSz="488950">
            <a:lnSpc>
              <a:spcPct val="90000"/>
            </a:lnSpc>
            <a:spcBef>
              <a:spcPct val="0"/>
            </a:spcBef>
            <a:spcAft>
              <a:spcPct val="35000"/>
            </a:spcAft>
            <a:buNone/>
          </a:pPr>
          <a:r>
            <a:rPr lang="tr-TR" sz="1100" kern="1200"/>
            <a:t>(Yıl Boyunca)</a:t>
          </a:r>
          <a:endParaRPr lang="tr-TR" sz="900" kern="1200" dirty="0"/>
        </a:p>
      </dsp:txBody>
      <dsp:txXfrm>
        <a:off x="5045607" y="5087539"/>
        <a:ext cx="1046585" cy="1046585"/>
      </dsp:txXfrm>
    </dsp:sp>
    <dsp:sp modelId="{0BDAD5CF-CB59-4944-A7BC-097F137B6EA9}">
      <dsp:nvSpPr>
        <dsp:cNvPr id="0" name=""/>
        <dsp:cNvSpPr/>
      </dsp:nvSpPr>
      <dsp:spPr>
        <a:xfrm rot="10800000">
          <a:off x="4272122" y="5361066"/>
          <a:ext cx="393422" cy="499532"/>
        </a:xfrm>
        <a:prstGeom prst="rightArrow">
          <a:avLst>
            <a:gd name="adj1" fmla="val 60000"/>
            <a:gd name="adj2" fmla="val 5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4390149" y="5460972"/>
        <a:ext cx="275395" cy="299720"/>
      </dsp:txXfrm>
    </dsp:sp>
    <dsp:sp modelId="{56940AB4-FCFD-417B-9C11-9FD2ED1590E2}">
      <dsp:nvSpPr>
        <dsp:cNvPr id="0" name=""/>
        <dsp:cNvSpPr/>
      </dsp:nvSpPr>
      <dsp:spPr>
        <a:xfrm>
          <a:off x="2606450" y="4870784"/>
          <a:ext cx="1480095" cy="1480095"/>
        </a:xfrm>
        <a:prstGeom prst="ellips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tr-TR" sz="1050" kern="1200" dirty="0"/>
            <a:t>Anketlerin yapılması ve diğer izleme ve değerlendirme faaliyetlerinin gerçekleştirilmesi</a:t>
          </a:r>
        </a:p>
        <a:p>
          <a:pPr marL="0" lvl="0" indent="0" algn="ctr" defTabSz="466725">
            <a:lnSpc>
              <a:spcPct val="90000"/>
            </a:lnSpc>
            <a:spcBef>
              <a:spcPct val="0"/>
            </a:spcBef>
            <a:spcAft>
              <a:spcPct val="35000"/>
            </a:spcAft>
            <a:buNone/>
          </a:pPr>
          <a:r>
            <a:rPr lang="tr-TR" sz="1050" kern="1200" dirty="0"/>
            <a:t>(Dönem sonunda ve/veya yıl sonunda)</a:t>
          </a:r>
        </a:p>
      </dsp:txBody>
      <dsp:txXfrm>
        <a:off x="2823205" y="5087539"/>
        <a:ext cx="1046585" cy="1046585"/>
      </dsp:txXfrm>
    </dsp:sp>
    <dsp:sp modelId="{484C4DF9-5AF8-436F-86CD-00131D7E8225}">
      <dsp:nvSpPr>
        <dsp:cNvPr id="0" name=""/>
        <dsp:cNvSpPr/>
      </dsp:nvSpPr>
      <dsp:spPr>
        <a:xfrm rot="13885714">
          <a:off x="2463906" y="4500999"/>
          <a:ext cx="393422" cy="499532"/>
        </a:xfrm>
        <a:prstGeom prst="rightArrow">
          <a:avLst>
            <a:gd name="adj1" fmla="val 60000"/>
            <a:gd name="adj2" fmla="val 50000"/>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2559714" y="4647044"/>
        <a:ext cx="275395" cy="299720"/>
      </dsp:txXfrm>
    </dsp:sp>
    <dsp:sp modelId="{DB5109EB-A043-4005-AC64-7DF6953E6820}">
      <dsp:nvSpPr>
        <dsp:cNvPr id="0" name=""/>
        <dsp:cNvSpPr/>
      </dsp:nvSpPr>
      <dsp:spPr>
        <a:xfrm>
          <a:off x="1220805" y="3133240"/>
          <a:ext cx="1480095" cy="1480095"/>
        </a:xfrm>
        <a:prstGeom prst="ellipse">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Kurum İç Değerlendirme Takımının Paydaş Ziyaretleri</a:t>
          </a:r>
        </a:p>
        <a:p>
          <a:pPr marL="0" lvl="0" indent="0" algn="ctr" defTabSz="488950">
            <a:lnSpc>
              <a:spcPct val="90000"/>
            </a:lnSpc>
            <a:spcBef>
              <a:spcPct val="0"/>
            </a:spcBef>
            <a:spcAft>
              <a:spcPct val="35000"/>
            </a:spcAft>
            <a:buNone/>
          </a:pPr>
          <a:r>
            <a:rPr lang="tr-TR" sz="1100" kern="1200" dirty="0"/>
            <a:t>(Aralık Sonu – Ocak Başı)</a:t>
          </a:r>
        </a:p>
      </dsp:txBody>
      <dsp:txXfrm>
        <a:off x="1437560" y="3349995"/>
        <a:ext cx="1046585" cy="1046585"/>
      </dsp:txXfrm>
    </dsp:sp>
    <dsp:sp modelId="{8ECC5A70-C4DF-473A-820A-3C846AC9FFF5}">
      <dsp:nvSpPr>
        <dsp:cNvPr id="0" name=""/>
        <dsp:cNvSpPr/>
      </dsp:nvSpPr>
      <dsp:spPr>
        <a:xfrm rot="16971429">
          <a:off x="2008929" y="2551036"/>
          <a:ext cx="393422" cy="499532"/>
        </a:xfrm>
        <a:prstGeom prst="rightArrow">
          <a:avLst>
            <a:gd name="adj1" fmla="val 60000"/>
            <a:gd name="adj2" fmla="val 50000"/>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2054811" y="2708476"/>
        <a:ext cx="275395" cy="299720"/>
      </dsp:txXfrm>
    </dsp:sp>
    <dsp:sp modelId="{A7E9750D-6F65-4F91-93A0-70D47299BD4F}">
      <dsp:nvSpPr>
        <dsp:cNvPr id="0" name=""/>
        <dsp:cNvSpPr/>
      </dsp:nvSpPr>
      <dsp:spPr>
        <a:xfrm>
          <a:off x="1715336" y="966558"/>
          <a:ext cx="1480095" cy="1480095"/>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Birimlerin İzleme ve Değerlendirme Raporlarının İncelenmesi</a:t>
          </a:r>
        </a:p>
      </dsp:txBody>
      <dsp:txXfrm>
        <a:off x="1932091" y="1183313"/>
        <a:ext cx="1046585" cy="1046585"/>
      </dsp:txXfrm>
    </dsp:sp>
    <dsp:sp modelId="{5D2DC9E5-BED3-4B41-AEE2-C72C722FDD11}">
      <dsp:nvSpPr>
        <dsp:cNvPr id="0" name=""/>
        <dsp:cNvSpPr/>
      </dsp:nvSpPr>
      <dsp:spPr>
        <a:xfrm rot="20057143">
          <a:off x="3249798" y="979539"/>
          <a:ext cx="393422" cy="499532"/>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3255642" y="1105050"/>
        <a:ext cx="275395" cy="2997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A2B3E-9711-4ABC-99A1-DE4E37031C66}" type="datetimeFigureOut">
              <a:rPr lang="tr-TR" smtClean="0"/>
              <a:t>15.06.2022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0C4F4-135C-4998-80F9-4E225C007A74}" type="slidenum">
              <a:rPr lang="tr-TR" smtClean="0"/>
              <a:t>‹#›</a:t>
            </a:fld>
            <a:endParaRPr lang="tr-TR"/>
          </a:p>
        </p:txBody>
      </p:sp>
    </p:spTree>
    <p:extLst>
      <p:ext uri="{BB962C8B-B14F-4D97-AF65-F5344CB8AC3E}">
        <p14:creationId xmlns:p14="http://schemas.microsoft.com/office/powerpoint/2010/main" val="387438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330C4F4-135C-4998-80F9-4E225C007A74}" type="slidenum">
              <a:rPr lang="tr-TR" smtClean="0"/>
              <a:t>11</a:t>
            </a:fld>
            <a:endParaRPr lang="tr-TR"/>
          </a:p>
        </p:txBody>
      </p:sp>
    </p:spTree>
    <p:extLst>
      <p:ext uri="{BB962C8B-B14F-4D97-AF65-F5344CB8AC3E}">
        <p14:creationId xmlns:p14="http://schemas.microsoft.com/office/powerpoint/2010/main" val="7013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BFA3C15-E118-4279-BBA2-1BE7A4818C86}" type="slidenum">
              <a:rPr lang="tr-TR" smtClean="0"/>
              <a:t>23</a:t>
            </a:fld>
            <a:endParaRPr lang="tr-TR"/>
          </a:p>
        </p:txBody>
      </p:sp>
    </p:spTree>
    <p:extLst>
      <p:ext uri="{BB962C8B-B14F-4D97-AF65-F5344CB8AC3E}">
        <p14:creationId xmlns:p14="http://schemas.microsoft.com/office/powerpoint/2010/main" val="56160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8F72939-0321-4762-8F0C-2C173A6C766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91EA035-A0D2-4531-85C1-D26051CBC8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C5F4F86-9FBE-4BC6-9191-A528DE1C3B90}"/>
              </a:ext>
            </a:extLst>
          </p:cNvPr>
          <p:cNvSpPr>
            <a:spLocks noGrp="1"/>
          </p:cNvSpPr>
          <p:nvPr>
            <p:ph type="dt" sz="half" idx="10"/>
          </p:nvPr>
        </p:nvSpPr>
        <p:spPr/>
        <p:txBody>
          <a:bodyPr/>
          <a:lstStyle/>
          <a:p>
            <a:fld id="{57C080BD-18CA-42E3-AD57-30E1DDC25317}" type="datetime1">
              <a:rPr lang="tr-TR" smtClean="0"/>
              <a:t>15.06.2022</a:t>
            </a:fld>
            <a:endParaRPr lang="tr-TR"/>
          </a:p>
        </p:txBody>
      </p:sp>
      <p:sp>
        <p:nvSpPr>
          <p:cNvPr id="5" name="Alt Bilgi Yer Tutucusu 4">
            <a:extLst>
              <a:ext uri="{FF2B5EF4-FFF2-40B4-BE49-F238E27FC236}">
                <a16:creationId xmlns:a16="http://schemas.microsoft.com/office/drawing/2014/main" id="{8AC6BCCD-6CBB-4AC5-B44F-9B1BD7543B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AF6D57-9610-45F4-9E66-8DCC81F28F0D}"/>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2402684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5A179B-4821-4E90-85D9-E2D7F8D38E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746A78F-95C6-4F5A-A918-9D2DD912021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9E7D3AF-CE64-43DA-A5A1-D2E704DF9CC3}"/>
              </a:ext>
            </a:extLst>
          </p:cNvPr>
          <p:cNvSpPr>
            <a:spLocks noGrp="1"/>
          </p:cNvSpPr>
          <p:nvPr>
            <p:ph type="dt" sz="half" idx="10"/>
          </p:nvPr>
        </p:nvSpPr>
        <p:spPr/>
        <p:txBody>
          <a:bodyPr/>
          <a:lstStyle/>
          <a:p>
            <a:fld id="{BE28AF9A-9C99-41B0-A928-A89148761870}" type="datetime1">
              <a:rPr lang="tr-TR" smtClean="0"/>
              <a:t>15.06.2022</a:t>
            </a:fld>
            <a:endParaRPr lang="tr-TR"/>
          </a:p>
        </p:txBody>
      </p:sp>
      <p:sp>
        <p:nvSpPr>
          <p:cNvPr id="5" name="Alt Bilgi Yer Tutucusu 4">
            <a:extLst>
              <a:ext uri="{FF2B5EF4-FFF2-40B4-BE49-F238E27FC236}">
                <a16:creationId xmlns:a16="http://schemas.microsoft.com/office/drawing/2014/main" id="{FA85AB80-0E3C-430F-9EE2-0C5E8D76C5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EFF5AF0-8C22-4229-B252-EC80607BF396}"/>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219865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DE9DD67-35EC-4187-B839-CE1D70688A4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98FBB58-B9D2-4D42-81AE-8C8AE7728E8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C418BA6-5D1F-434C-8064-AD01EDC790D1}"/>
              </a:ext>
            </a:extLst>
          </p:cNvPr>
          <p:cNvSpPr>
            <a:spLocks noGrp="1"/>
          </p:cNvSpPr>
          <p:nvPr>
            <p:ph type="dt" sz="half" idx="10"/>
          </p:nvPr>
        </p:nvSpPr>
        <p:spPr/>
        <p:txBody>
          <a:bodyPr/>
          <a:lstStyle/>
          <a:p>
            <a:fld id="{0809A24A-45D9-4C16-9688-929D9C64ADE6}" type="datetime1">
              <a:rPr lang="tr-TR" smtClean="0"/>
              <a:t>15.06.2022</a:t>
            </a:fld>
            <a:endParaRPr lang="tr-TR"/>
          </a:p>
        </p:txBody>
      </p:sp>
      <p:sp>
        <p:nvSpPr>
          <p:cNvPr id="5" name="Alt Bilgi Yer Tutucusu 4">
            <a:extLst>
              <a:ext uri="{FF2B5EF4-FFF2-40B4-BE49-F238E27FC236}">
                <a16:creationId xmlns:a16="http://schemas.microsoft.com/office/drawing/2014/main" id="{F1117C01-541D-46C3-A81A-4B43270772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587F2D-C8FE-4CA9-91D5-DEEA45E3D1CC}"/>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312039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AABA4F-92D2-41D8-91A1-516E5E2FB7F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F7EE94A-362A-4AE4-BECC-9FAC4E1641A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085618-0CE9-4B9B-B451-CC1EC4C0FE5A}"/>
              </a:ext>
            </a:extLst>
          </p:cNvPr>
          <p:cNvSpPr>
            <a:spLocks noGrp="1"/>
          </p:cNvSpPr>
          <p:nvPr>
            <p:ph type="dt" sz="half" idx="10"/>
          </p:nvPr>
        </p:nvSpPr>
        <p:spPr/>
        <p:txBody>
          <a:bodyPr/>
          <a:lstStyle/>
          <a:p>
            <a:fld id="{C4408324-A84C-4A45-93B6-78D079CCE772}" type="datetime1">
              <a:rPr lang="en-US" smtClean="0"/>
              <a:t>6/15/2022</a:t>
            </a:fld>
            <a:endParaRPr lang="en-US" dirty="0"/>
          </a:p>
        </p:txBody>
      </p:sp>
      <p:sp>
        <p:nvSpPr>
          <p:cNvPr id="5" name="Alt Bilgi Yer Tutucusu 4">
            <a:extLst>
              <a:ext uri="{FF2B5EF4-FFF2-40B4-BE49-F238E27FC236}">
                <a16:creationId xmlns:a16="http://schemas.microsoft.com/office/drawing/2014/main" id="{BCDD110B-118C-48B2-9A43-0FC9591413B6}"/>
              </a:ext>
            </a:extLst>
          </p:cNvPr>
          <p:cNvSpPr>
            <a:spLocks noGrp="1"/>
          </p:cNvSpPr>
          <p:nvPr>
            <p:ph type="ftr" sz="quarter" idx="11"/>
          </p:nvPr>
        </p:nvSpPr>
        <p:spPr/>
        <p:txBody>
          <a:bodyPr/>
          <a:lstStyle/>
          <a:p>
            <a:endParaRPr lang="en-US" dirty="0"/>
          </a:p>
        </p:txBody>
      </p:sp>
      <p:sp>
        <p:nvSpPr>
          <p:cNvPr id="6" name="Slayt Numarası Yer Tutucusu 5">
            <a:extLst>
              <a:ext uri="{FF2B5EF4-FFF2-40B4-BE49-F238E27FC236}">
                <a16:creationId xmlns:a16="http://schemas.microsoft.com/office/drawing/2014/main" id="{13C5FAE7-7EFD-4728-9415-514232BF3CB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745572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7E9D70-C04C-4B91-821D-EAE7C978B11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57B9DD-706E-472D-B731-3A6CA08554F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4C84CA-30FF-4A0D-AE3F-A1930F32437D}"/>
              </a:ext>
            </a:extLst>
          </p:cNvPr>
          <p:cNvSpPr>
            <a:spLocks noGrp="1"/>
          </p:cNvSpPr>
          <p:nvPr>
            <p:ph type="dt" sz="half" idx="10"/>
          </p:nvPr>
        </p:nvSpPr>
        <p:spPr/>
        <p:txBody>
          <a:bodyPr/>
          <a:lstStyle/>
          <a:p>
            <a:fld id="{13157D8D-12A9-4611-B54D-182688F3A91D}" type="datetime1">
              <a:rPr lang="tr-TR" smtClean="0"/>
              <a:t>15.06.2022</a:t>
            </a:fld>
            <a:endParaRPr lang="tr-TR"/>
          </a:p>
        </p:txBody>
      </p:sp>
      <p:sp>
        <p:nvSpPr>
          <p:cNvPr id="5" name="Alt Bilgi Yer Tutucusu 4">
            <a:extLst>
              <a:ext uri="{FF2B5EF4-FFF2-40B4-BE49-F238E27FC236}">
                <a16:creationId xmlns:a16="http://schemas.microsoft.com/office/drawing/2014/main" id="{CEBCF443-4B1E-44AE-8476-6626076E5F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6F12B5D-994C-4DB7-B30B-69B1466E35CF}"/>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307845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6C8173-2538-4BBF-8AB6-A401F39951E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4F9BBAF-BBF0-487E-B684-8A5F2A123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A3E920D-F4D9-41E6-95C0-64FC52A90A9A}"/>
              </a:ext>
            </a:extLst>
          </p:cNvPr>
          <p:cNvSpPr>
            <a:spLocks noGrp="1"/>
          </p:cNvSpPr>
          <p:nvPr>
            <p:ph type="dt" sz="half" idx="10"/>
          </p:nvPr>
        </p:nvSpPr>
        <p:spPr/>
        <p:txBody>
          <a:bodyPr/>
          <a:lstStyle/>
          <a:p>
            <a:fld id="{1A64EF5C-AF99-4A64-9D6D-3C49224CEDF0}" type="datetime1">
              <a:rPr lang="tr-TR" smtClean="0"/>
              <a:t>15.06.2022</a:t>
            </a:fld>
            <a:endParaRPr lang="tr-TR"/>
          </a:p>
        </p:txBody>
      </p:sp>
      <p:sp>
        <p:nvSpPr>
          <p:cNvPr id="5" name="Alt Bilgi Yer Tutucusu 4">
            <a:extLst>
              <a:ext uri="{FF2B5EF4-FFF2-40B4-BE49-F238E27FC236}">
                <a16:creationId xmlns:a16="http://schemas.microsoft.com/office/drawing/2014/main" id="{F18EF25D-B1CC-4923-BEF7-6637044645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86E7C3C-1BB4-491E-A6DB-CA6471EDAEA2}"/>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59443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E9E24F-5DD5-47FD-9FB1-CEE816D84F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830C1D4-6C0E-431B-A76A-B0ADFD312E0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DE49107-C578-438C-9C00-4A5E6E09392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DE76191-1C01-4DE3-BE12-8E19629E76CF}"/>
              </a:ext>
            </a:extLst>
          </p:cNvPr>
          <p:cNvSpPr>
            <a:spLocks noGrp="1"/>
          </p:cNvSpPr>
          <p:nvPr>
            <p:ph type="dt" sz="half" idx="10"/>
          </p:nvPr>
        </p:nvSpPr>
        <p:spPr/>
        <p:txBody>
          <a:bodyPr/>
          <a:lstStyle/>
          <a:p>
            <a:fld id="{B5E247E9-816B-48D9-9A6F-A458BCA01ED7}" type="datetime1">
              <a:rPr lang="tr-TR" smtClean="0"/>
              <a:t>15.06.2022</a:t>
            </a:fld>
            <a:endParaRPr lang="tr-TR"/>
          </a:p>
        </p:txBody>
      </p:sp>
      <p:sp>
        <p:nvSpPr>
          <p:cNvPr id="6" name="Alt Bilgi Yer Tutucusu 5">
            <a:extLst>
              <a:ext uri="{FF2B5EF4-FFF2-40B4-BE49-F238E27FC236}">
                <a16:creationId xmlns:a16="http://schemas.microsoft.com/office/drawing/2014/main" id="{92BB0D90-9F25-4D42-9F12-A34D34CF219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60224FF-67B6-4A25-8F6C-10B3FCB910DB}"/>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394640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189FD6-5BEF-4741-9625-69E70A6AA27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E617495-ED83-45BA-86D5-5948412569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01FBE02-84FB-4A32-A834-4759B1F9DC8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01C6244-4617-48A8-8AB0-F9C982EDA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BD18197-E9D3-4681-A369-299D6D1D782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8ECDFB5-09DE-4EAE-9BA0-D89DF3179194}"/>
              </a:ext>
            </a:extLst>
          </p:cNvPr>
          <p:cNvSpPr>
            <a:spLocks noGrp="1"/>
          </p:cNvSpPr>
          <p:nvPr>
            <p:ph type="dt" sz="half" idx="10"/>
          </p:nvPr>
        </p:nvSpPr>
        <p:spPr/>
        <p:txBody>
          <a:bodyPr/>
          <a:lstStyle/>
          <a:p>
            <a:fld id="{8336D979-A92F-4FF9-83D9-483ED93E6C00}" type="datetime1">
              <a:rPr lang="tr-TR" smtClean="0"/>
              <a:t>15.06.2022</a:t>
            </a:fld>
            <a:endParaRPr lang="tr-TR"/>
          </a:p>
        </p:txBody>
      </p:sp>
      <p:sp>
        <p:nvSpPr>
          <p:cNvPr id="8" name="Alt Bilgi Yer Tutucusu 7">
            <a:extLst>
              <a:ext uri="{FF2B5EF4-FFF2-40B4-BE49-F238E27FC236}">
                <a16:creationId xmlns:a16="http://schemas.microsoft.com/office/drawing/2014/main" id="{929941F2-04DD-4F4C-A8B2-1E4F8C031D6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B7EC96D-5C15-4D0B-8783-CEDA1BEECD66}"/>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171760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4C54C1-DE80-4DF8-8C04-F2DAD997F7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BFA43B9-D2B6-48B7-93D2-9A6B7311493B}"/>
              </a:ext>
            </a:extLst>
          </p:cNvPr>
          <p:cNvSpPr>
            <a:spLocks noGrp="1"/>
          </p:cNvSpPr>
          <p:nvPr>
            <p:ph type="dt" sz="half" idx="10"/>
          </p:nvPr>
        </p:nvSpPr>
        <p:spPr/>
        <p:txBody>
          <a:bodyPr/>
          <a:lstStyle/>
          <a:p>
            <a:fld id="{BC1FDB10-DA59-4EB3-ADFA-F67A97E09C20}" type="datetime1">
              <a:rPr lang="tr-TR" smtClean="0"/>
              <a:t>15.06.2022</a:t>
            </a:fld>
            <a:endParaRPr lang="tr-TR"/>
          </a:p>
        </p:txBody>
      </p:sp>
      <p:sp>
        <p:nvSpPr>
          <p:cNvPr id="4" name="Alt Bilgi Yer Tutucusu 3">
            <a:extLst>
              <a:ext uri="{FF2B5EF4-FFF2-40B4-BE49-F238E27FC236}">
                <a16:creationId xmlns:a16="http://schemas.microsoft.com/office/drawing/2014/main" id="{FC69CD6A-5963-4945-8FB0-702AB217417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6C10CD0-8EBD-42F1-B4AD-C809D9ACD378}"/>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230941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05A20EA-91C4-4F5B-9A6D-79448596CD32}"/>
              </a:ext>
            </a:extLst>
          </p:cNvPr>
          <p:cNvSpPr>
            <a:spLocks noGrp="1"/>
          </p:cNvSpPr>
          <p:nvPr>
            <p:ph type="dt" sz="half" idx="10"/>
          </p:nvPr>
        </p:nvSpPr>
        <p:spPr/>
        <p:txBody>
          <a:bodyPr/>
          <a:lstStyle/>
          <a:p>
            <a:fld id="{E19FF5EF-270B-4DFB-8578-99B83691D2CF}" type="datetime1">
              <a:rPr lang="tr-TR" smtClean="0"/>
              <a:t>15.06.2022</a:t>
            </a:fld>
            <a:endParaRPr lang="tr-TR"/>
          </a:p>
        </p:txBody>
      </p:sp>
      <p:sp>
        <p:nvSpPr>
          <p:cNvPr id="3" name="Alt Bilgi Yer Tutucusu 2">
            <a:extLst>
              <a:ext uri="{FF2B5EF4-FFF2-40B4-BE49-F238E27FC236}">
                <a16:creationId xmlns:a16="http://schemas.microsoft.com/office/drawing/2014/main" id="{836A1FC3-71F7-4D29-88E1-C3BC0B30835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99AD43F-D650-4B53-A037-1367B059D74F}"/>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61462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A6FE43-3D78-4182-8B48-E618806DFDC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C27AA2D-013E-4400-A45C-6597DED86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312AF3C-8C39-4FEE-8814-2F56FEDFE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CDABEAF-6330-4CCD-8428-F07D99877FAA}"/>
              </a:ext>
            </a:extLst>
          </p:cNvPr>
          <p:cNvSpPr>
            <a:spLocks noGrp="1"/>
          </p:cNvSpPr>
          <p:nvPr>
            <p:ph type="dt" sz="half" idx="10"/>
          </p:nvPr>
        </p:nvSpPr>
        <p:spPr/>
        <p:txBody>
          <a:bodyPr/>
          <a:lstStyle/>
          <a:p>
            <a:fld id="{74B4AC12-3364-4439-B616-3284789F5CFA}" type="datetime1">
              <a:rPr lang="tr-TR" smtClean="0"/>
              <a:t>15.06.2022</a:t>
            </a:fld>
            <a:endParaRPr lang="tr-TR"/>
          </a:p>
        </p:txBody>
      </p:sp>
      <p:sp>
        <p:nvSpPr>
          <p:cNvPr id="6" name="Alt Bilgi Yer Tutucusu 5">
            <a:extLst>
              <a:ext uri="{FF2B5EF4-FFF2-40B4-BE49-F238E27FC236}">
                <a16:creationId xmlns:a16="http://schemas.microsoft.com/office/drawing/2014/main" id="{B4A3507F-7A0A-4E4E-A733-38ECD970395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5FFAD03-CE8B-4B9F-850E-94B8A5EAC617}"/>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211152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E6C813-8EA4-4E55-9AEB-BD55766AD9E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76919C5-561B-4EF3-A752-A52CF28BA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E53D0B8-A4F0-4938-94AF-05D2A2C2B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019DE35-BC90-4A08-A992-FB72959A7E03}"/>
              </a:ext>
            </a:extLst>
          </p:cNvPr>
          <p:cNvSpPr>
            <a:spLocks noGrp="1"/>
          </p:cNvSpPr>
          <p:nvPr>
            <p:ph type="dt" sz="half" idx="10"/>
          </p:nvPr>
        </p:nvSpPr>
        <p:spPr/>
        <p:txBody>
          <a:bodyPr/>
          <a:lstStyle/>
          <a:p>
            <a:fld id="{59DF29B2-F2AF-4865-BA93-551C194E287B}" type="datetime1">
              <a:rPr lang="tr-TR" smtClean="0"/>
              <a:t>15.06.2022</a:t>
            </a:fld>
            <a:endParaRPr lang="tr-TR"/>
          </a:p>
        </p:txBody>
      </p:sp>
      <p:sp>
        <p:nvSpPr>
          <p:cNvPr id="6" name="Alt Bilgi Yer Tutucusu 5">
            <a:extLst>
              <a:ext uri="{FF2B5EF4-FFF2-40B4-BE49-F238E27FC236}">
                <a16:creationId xmlns:a16="http://schemas.microsoft.com/office/drawing/2014/main" id="{AF641736-BC73-4571-BFB2-6533364FBC6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497DF5-15BA-4B20-A8E9-2AD0609419CE}"/>
              </a:ext>
            </a:extLst>
          </p:cNvPr>
          <p:cNvSpPr>
            <a:spLocks noGrp="1"/>
          </p:cNvSpPr>
          <p:nvPr>
            <p:ph type="sldNum" sz="quarter" idx="12"/>
          </p:nvPr>
        </p:nvSpPr>
        <p:spPr/>
        <p:txBody>
          <a:bodyPr/>
          <a:lstStyle/>
          <a:p>
            <a:fld id="{BE1154FE-D1A4-47C5-96B9-22E2F5ABADFB}" type="slidenum">
              <a:rPr lang="tr-TR" smtClean="0"/>
              <a:t>‹#›</a:t>
            </a:fld>
            <a:endParaRPr lang="tr-TR"/>
          </a:p>
        </p:txBody>
      </p:sp>
    </p:spTree>
    <p:extLst>
      <p:ext uri="{BB962C8B-B14F-4D97-AF65-F5344CB8AC3E}">
        <p14:creationId xmlns:p14="http://schemas.microsoft.com/office/powerpoint/2010/main" val="420678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DA2F698-6D43-4A30-A4E4-101B19785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4CE5456-85C7-4DDF-A0AB-BE6559523F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A88158-849F-4964-ABF1-3FD8EC92E4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C306-0300-4B85-B090-6C87DF09DA6C}" type="datetime1">
              <a:rPr lang="tr-TR" smtClean="0"/>
              <a:t>15.06.2022</a:t>
            </a:fld>
            <a:endParaRPr lang="tr-TR"/>
          </a:p>
        </p:txBody>
      </p:sp>
      <p:sp>
        <p:nvSpPr>
          <p:cNvPr id="5" name="Alt Bilgi Yer Tutucusu 4">
            <a:extLst>
              <a:ext uri="{FF2B5EF4-FFF2-40B4-BE49-F238E27FC236}">
                <a16:creationId xmlns:a16="http://schemas.microsoft.com/office/drawing/2014/main" id="{FA61CD89-910E-40E9-A564-A3837546E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72C9989-032E-4B0C-837F-C248A9667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154FE-D1A4-47C5-96B9-22E2F5ABADFB}" type="slidenum">
              <a:rPr lang="tr-TR" smtClean="0"/>
              <a:t>‹#›</a:t>
            </a:fld>
            <a:endParaRPr lang="tr-TR"/>
          </a:p>
        </p:txBody>
      </p:sp>
    </p:spTree>
    <p:extLst>
      <p:ext uri="{BB962C8B-B14F-4D97-AF65-F5344CB8AC3E}">
        <p14:creationId xmlns:p14="http://schemas.microsoft.com/office/powerpoint/2010/main" val="170443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6892D5F-F94C-489C-A091-D99E29E4E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BDB96EA-C475-4904-8CCB-490CFA09A3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B122FC-CB90-4CEA-8CD8-1EE03FCEA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6/15/2022</a:t>
            </a:fld>
            <a:endParaRPr lang="en-US" dirty="0"/>
          </a:p>
        </p:txBody>
      </p:sp>
      <p:sp>
        <p:nvSpPr>
          <p:cNvPr id="5" name="Alt Bilgi Yer Tutucusu 4">
            <a:extLst>
              <a:ext uri="{FF2B5EF4-FFF2-40B4-BE49-F238E27FC236}">
                <a16:creationId xmlns:a16="http://schemas.microsoft.com/office/drawing/2014/main" id="{D9F48C02-E16F-4412-82D8-CADDDD8F3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a:extLst>
              <a:ext uri="{FF2B5EF4-FFF2-40B4-BE49-F238E27FC236}">
                <a16:creationId xmlns:a16="http://schemas.microsoft.com/office/drawing/2014/main" id="{BD87EA94-B1C8-45C0-87FD-4C21AE3B9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27342392"/>
      </p:ext>
    </p:extLst>
  </p:cSld>
  <p:clrMap bg1="lt1" tx1="dk1" bg2="lt2" tx2="dk2" accent1="accent1" accent2="accent2" accent3="accent3" accent4="accent4" accent5="accent5" accent6="accent6" hlink="hlink" folHlink="folHlink"/>
  <p:sldLayoutIdLst>
    <p:sldLayoutId id="2147483867"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84954A0C-C88B-4C9E-B962-F952B277A912}"/>
              </a:ext>
            </a:extLst>
          </p:cNvPr>
          <p:cNvSpPr>
            <a:spLocks noGrp="1"/>
          </p:cNvSpPr>
          <p:nvPr>
            <p:ph type="ctrTitle"/>
          </p:nvPr>
        </p:nvSpPr>
        <p:spPr>
          <a:xfrm>
            <a:off x="6718568" y="1558145"/>
            <a:ext cx="5026127" cy="2687782"/>
          </a:xfrm>
        </p:spPr>
        <p:txBody>
          <a:bodyPr anchor="t">
            <a:normAutofit/>
          </a:bodyPr>
          <a:lstStyle/>
          <a:p>
            <a:r>
              <a:rPr lang="tr-TR" sz="3400" i="0" dirty="0">
                <a:solidFill>
                  <a:srgbClr val="0000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Kalite Güvence Sistemi</a:t>
            </a:r>
            <a:br>
              <a:rPr lang="tr-TR" sz="3400" i="0" dirty="0">
                <a:solidFill>
                  <a:srgbClr val="0000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br>
            <a:r>
              <a:rPr lang="tr-TR" sz="3400" i="0" dirty="0">
                <a:solidFill>
                  <a:srgbClr val="0000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ve</a:t>
            </a:r>
            <a:br>
              <a:rPr lang="tr-TR" sz="3400" i="0" dirty="0">
                <a:solidFill>
                  <a:srgbClr val="0000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br>
            <a:r>
              <a:rPr lang="tr-TR" sz="3400" i="0" dirty="0">
                <a:solidFill>
                  <a:srgbClr val="0000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PUKÖ Döngüsü</a:t>
            </a:r>
            <a:endParaRPr lang="tr-TR" sz="3400" dirty="0">
              <a:solidFill>
                <a:srgbClr val="0000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endParaRPr>
          </a:p>
        </p:txBody>
      </p:sp>
      <p:sp>
        <p:nvSpPr>
          <p:cNvPr id="3" name="Alt Başlık 2">
            <a:extLst>
              <a:ext uri="{FF2B5EF4-FFF2-40B4-BE49-F238E27FC236}">
                <a16:creationId xmlns:a16="http://schemas.microsoft.com/office/drawing/2014/main" id="{F02B7F31-6A9B-4F96-B88D-675B9694D684}"/>
              </a:ext>
            </a:extLst>
          </p:cNvPr>
          <p:cNvSpPr>
            <a:spLocks noGrp="1"/>
          </p:cNvSpPr>
          <p:nvPr>
            <p:ph type="subTitle" idx="1"/>
          </p:nvPr>
        </p:nvSpPr>
        <p:spPr>
          <a:xfrm>
            <a:off x="8077202" y="4364760"/>
            <a:ext cx="2743199" cy="528866"/>
          </a:xfrm>
        </p:spPr>
        <p:txBody>
          <a:bodyPr anchor="b">
            <a:noAutofit/>
          </a:bodyPr>
          <a:lstStyle/>
          <a:p>
            <a:r>
              <a:rPr lang="tr-TR" sz="1400" dirty="0" err="1">
                <a:solidFill>
                  <a:srgbClr val="000000"/>
                </a:solidFill>
                <a:latin typeface="Cavolini" panose="03000502040302020204" pitchFamily="66" charset="0"/>
                <a:cs typeface="Cavolini" panose="03000502040302020204" pitchFamily="66" charset="0"/>
              </a:rPr>
              <a:t>Öğr</a:t>
            </a:r>
            <a:r>
              <a:rPr lang="tr-TR" sz="1400" dirty="0">
                <a:solidFill>
                  <a:srgbClr val="000000"/>
                </a:solidFill>
                <a:latin typeface="Cavolini" panose="03000502040302020204" pitchFamily="66" charset="0"/>
                <a:cs typeface="Cavolini" panose="03000502040302020204" pitchFamily="66" charset="0"/>
              </a:rPr>
              <a:t>. Gör. Özer Çulhaoğlu           </a:t>
            </a:r>
            <a:r>
              <a:rPr lang="tr-TR" sz="1200" dirty="0">
                <a:solidFill>
                  <a:srgbClr val="000000"/>
                </a:solidFill>
                <a:latin typeface="Cavolini" panose="03000502040302020204" pitchFamily="66" charset="0"/>
                <a:cs typeface="Cavolini" panose="03000502040302020204" pitchFamily="66" charset="0"/>
              </a:rPr>
              <a:t>Kalite Koordinatörlüğü</a:t>
            </a:r>
            <a:endParaRPr lang="tr-TR" sz="1600" dirty="0">
              <a:solidFill>
                <a:srgbClr val="000000"/>
              </a:solidFill>
              <a:latin typeface="Cavolini" panose="03000502040302020204" pitchFamily="66" charset="0"/>
              <a:cs typeface="Cavolini" panose="03000502040302020204" pitchFamily="66" charset="0"/>
            </a:endParaRPr>
          </a:p>
        </p:txBody>
      </p:sp>
      <p:sp>
        <p:nvSpPr>
          <p:cNvPr id="5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oda, kumarhane içeren bir resim&#10;&#10;Açıklama otomatik olarak oluşturuldu">
            <a:extLst>
              <a:ext uri="{FF2B5EF4-FFF2-40B4-BE49-F238E27FC236}">
                <a16:creationId xmlns:a16="http://schemas.microsoft.com/office/drawing/2014/main" id="{BA2C8CC6-7D19-4EAF-9BC4-CD27C9BEA72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464" r="3581" b="3"/>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6" name="Slayt Numarası Yer Tutucusu 5">
            <a:extLst>
              <a:ext uri="{FF2B5EF4-FFF2-40B4-BE49-F238E27FC236}">
                <a16:creationId xmlns:a16="http://schemas.microsoft.com/office/drawing/2014/main" id="{0A504B43-3B63-4F34-A532-1D761433A3CA}"/>
              </a:ext>
            </a:extLst>
          </p:cNvPr>
          <p:cNvSpPr>
            <a:spLocks noGrp="1"/>
          </p:cNvSpPr>
          <p:nvPr>
            <p:ph type="sldNum" sz="quarter" idx="12"/>
          </p:nvPr>
        </p:nvSpPr>
        <p:spPr/>
        <p:txBody>
          <a:bodyPr/>
          <a:lstStyle/>
          <a:p>
            <a:fld id="{BE1154FE-D1A4-47C5-96B9-22E2F5ABADFB}" type="slidenum">
              <a:rPr lang="tr-TR" smtClean="0"/>
              <a:t>1</a:t>
            </a:fld>
            <a:endParaRPr lang="tr-TR"/>
          </a:p>
        </p:txBody>
      </p:sp>
    </p:spTree>
    <p:extLst>
      <p:ext uri="{BB962C8B-B14F-4D97-AF65-F5344CB8AC3E}">
        <p14:creationId xmlns:p14="http://schemas.microsoft.com/office/powerpoint/2010/main" val="258114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52"/>
                                        </p:tgtEl>
                                        <p:attrNameLst>
                                          <p:attrName>style.visibility</p:attrName>
                                        </p:attrNameLst>
                                      </p:cBhvr>
                                      <p:to>
                                        <p:strVal val="visible"/>
                                      </p:to>
                                    </p:set>
                                    <p:animEffect transition="in" filter="fade">
                                      <p:cBhvr>
                                        <p:cTn id="16" dur="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Tablo 7">
            <a:extLst>
              <a:ext uri="{FF2B5EF4-FFF2-40B4-BE49-F238E27FC236}">
                <a16:creationId xmlns:a16="http://schemas.microsoft.com/office/drawing/2014/main" id="{6773C496-CCC8-4FC3-BB5B-339D489732A1}"/>
              </a:ext>
            </a:extLst>
          </p:cNvPr>
          <p:cNvGraphicFramePr>
            <a:graphicFrameLocks noGrp="1"/>
          </p:cNvGraphicFramePr>
          <p:nvPr>
            <p:extLst>
              <p:ext uri="{D42A27DB-BD31-4B8C-83A1-F6EECF244321}">
                <p14:modId xmlns:p14="http://schemas.microsoft.com/office/powerpoint/2010/main" val="2132642485"/>
              </p:ext>
            </p:extLst>
          </p:nvPr>
        </p:nvGraphicFramePr>
        <p:xfrm>
          <a:off x="6127750" y="2898775"/>
          <a:ext cx="5024436" cy="3130545"/>
        </p:xfrm>
        <a:graphic>
          <a:graphicData uri="http://schemas.openxmlformats.org/drawingml/2006/table">
            <a:tbl>
              <a:tblPr firstRow="1" bandRow="1">
                <a:tableStyleId>{8799B23B-EC83-4686-B30A-512413B5E67A}</a:tableStyleId>
              </a:tblPr>
              <a:tblGrid>
                <a:gridCol w="1674812">
                  <a:extLst>
                    <a:ext uri="{9D8B030D-6E8A-4147-A177-3AD203B41FA5}">
                      <a16:colId xmlns:a16="http://schemas.microsoft.com/office/drawing/2014/main" val="3394558010"/>
                    </a:ext>
                  </a:extLst>
                </a:gridCol>
                <a:gridCol w="1674812">
                  <a:extLst>
                    <a:ext uri="{9D8B030D-6E8A-4147-A177-3AD203B41FA5}">
                      <a16:colId xmlns:a16="http://schemas.microsoft.com/office/drawing/2014/main" val="2371138303"/>
                    </a:ext>
                  </a:extLst>
                </a:gridCol>
                <a:gridCol w="1674812">
                  <a:extLst>
                    <a:ext uri="{9D8B030D-6E8A-4147-A177-3AD203B41FA5}">
                      <a16:colId xmlns:a16="http://schemas.microsoft.com/office/drawing/2014/main" val="361035745"/>
                    </a:ext>
                  </a:extLst>
                </a:gridCol>
              </a:tblGrid>
              <a:tr h="675204">
                <a:tc>
                  <a:txBody>
                    <a:bodyPr/>
                    <a:lstStyle/>
                    <a:p>
                      <a:pPr algn="ctr"/>
                      <a:r>
                        <a:rPr lang="tr-TR" sz="1400" dirty="0"/>
                        <a:t>Alınan Puan</a:t>
                      </a:r>
                    </a:p>
                  </a:txBody>
                  <a:tcPr marL="69331" marR="69331" marT="34666" marB="34666" anchor="ctr"/>
                </a:tc>
                <a:tc>
                  <a:txBody>
                    <a:bodyPr/>
                    <a:lstStyle/>
                    <a:p>
                      <a:pPr algn="ctr"/>
                      <a:r>
                        <a:rPr lang="tr-TR" sz="1400" dirty="0"/>
                        <a:t>Değerlendirme Sonucu</a:t>
                      </a:r>
                    </a:p>
                  </a:txBody>
                  <a:tcPr marL="69331" marR="69331" marT="34666" marB="34666" anchor="ctr"/>
                </a:tc>
                <a:tc>
                  <a:txBody>
                    <a:bodyPr/>
                    <a:lstStyle/>
                    <a:p>
                      <a:pPr algn="ctr"/>
                      <a:r>
                        <a:rPr lang="tr-TR" sz="1400"/>
                        <a:t>Süre</a:t>
                      </a:r>
                    </a:p>
                  </a:txBody>
                  <a:tcPr marL="69331" marR="69331" marT="34666" marB="34666" anchor="ctr"/>
                </a:tc>
                <a:extLst>
                  <a:ext uri="{0D108BD9-81ED-4DB2-BD59-A6C34878D82A}">
                    <a16:rowId xmlns:a16="http://schemas.microsoft.com/office/drawing/2014/main" val="3948594182"/>
                  </a:ext>
                </a:extLst>
              </a:tr>
              <a:tr h="490158">
                <a:tc>
                  <a:txBody>
                    <a:bodyPr/>
                    <a:lstStyle/>
                    <a:p>
                      <a:pPr algn="ctr"/>
                      <a:r>
                        <a:rPr lang="tr-TR" sz="1400"/>
                        <a:t>650 ve üstü</a:t>
                      </a:r>
                    </a:p>
                  </a:txBody>
                  <a:tcPr marL="69331" marR="69331" marT="34666" marB="34666" anchor="ctr"/>
                </a:tc>
                <a:tc>
                  <a:txBody>
                    <a:bodyPr/>
                    <a:lstStyle/>
                    <a:p>
                      <a:pPr algn="ctr"/>
                      <a:r>
                        <a:rPr lang="tr-TR" sz="1400" dirty="0"/>
                        <a:t>Tam Akreditasyon</a:t>
                      </a:r>
                    </a:p>
                  </a:txBody>
                  <a:tcPr marL="69331" marR="69331" marT="34666" marB="34666" anchor="ctr"/>
                </a:tc>
                <a:tc>
                  <a:txBody>
                    <a:bodyPr/>
                    <a:lstStyle/>
                    <a:p>
                      <a:pPr algn="ctr"/>
                      <a:r>
                        <a:rPr lang="tr-TR" sz="1400"/>
                        <a:t>5 yıl</a:t>
                      </a:r>
                    </a:p>
                  </a:txBody>
                  <a:tcPr marL="69331" marR="69331" marT="34666" marB="34666" anchor="ctr"/>
                </a:tc>
                <a:extLst>
                  <a:ext uri="{0D108BD9-81ED-4DB2-BD59-A6C34878D82A}">
                    <a16:rowId xmlns:a16="http://schemas.microsoft.com/office/drawing/2014/main" val="932277067"/>
                  </a:ext>
                </a:extLst>
              </a:tr>
              <a:tr h="818447">
                <a:tc>
                  <a:txBody>
                    <a:bodyPr/>
                    <a:lstStyle/>
                    <a:p>
                      <a:pPr algn="ctr"/>
                      <a:r>
                        <a:rPr lang="tr-TR" sz="1400"/>
                        <a:t>500-649</a:t>
                      </a:r>
                    </a:p>
                  </a:txBody>
                  <a:tcPr marL="69331" marR="69331" marT="34666" marB="34666" anchor="ctr"/>
                </a:tc>
                <a:tc>
                  <a:txBody>
                    <a:bodyPr/>
                    <a:lstStyle/>
                    <a:p>
                      <a:pPr algn="ctr"/>
                      <a:r>
                        <a:rPr lang="tr-TR" sz="1400"/>
                        <a:t>Koşullu Akreditasyon</a:t>
                      </a:r>
                    </a:p>
                  </a:txBody>
                  <a:tcPr marL="69331" marR="69331" marT="34666" marB="34666" anchor="ctr"/>
                </a:tc>
                <a:tc>
                  <a:txBody>
                    <a:bodyPr/>
                    <a:lstStyle/>
                    <a:p>
                      <a:pPr algn="ctr"/>
                      <a:r>
                        <a:rPr lang="tr-TR" sz="1400"/>
                        <a:t>2 yıl</a:t>
                      </a:r>
                    </a:p>
                  </a:txBody>
                  <a:tcPr marL="69331" marR="69331" marT="34666" marB="34666" anchor="ctr"/>
                </a:tc>
                <a:extLst>
                  <a:ext uri="{0D108BD9-81ED-4DB2-BD59-A6C34878D82A}">
                    <a16:rowId xmlns:a16="http://schemas.microsoft.com/office/drawing/2014/main" val="1322046444"/>
                  </a:ext>
                </a:extLst>
              </a:tr>
              <a:tr h="1146736">
                <a:tc>
                  <a:txBody>
                    <a:bodyPr/>
                    <a:lstStyle/>
                    <a:p>
                      <a:pPr algn="ctr"/>
                      <a:r>
                        <a:rPr lang="tr-TR" sz="1400"/>
                        <a:t>500 ve altı</a:t>
                      </a:r>
                    </a:p>
                  </a:txBody>
                  <a:tcPr marL="69331" marR="69331" marT="34666" marB="34666" anchor="ctr"/>
                </a:tc>
                <a:tc>
                  <a:txBody>
                    <a:bodyPr/>
                    <a:lstStyle/>
                    <a:p>
                      <a:pPr algn="ctr"/>
                      <a:r>
                        <a:rPr lang="tr-TR" sz="1400"/>
                        <a:t>Akredite edilmez</a:t>
                      </a:r>
                    </a:p>
                  </a:txBody>
                  <a:tcPr marL="69331" marR="69331" marT="34666" marB="34666" anchor="ctr"/>
                </a:tc>
                <a:tc>
                  <a:txBody>
                    <a:bodyPr/>
                    <a:lstStyle/>
                    <a:p>
                      <a:pPr algn="l"/>
                      <a:r>
                        <a:rPr lang="tr-TR" sz="1400" dirty="0"/>
                        <a:t>YÖKAK tarafından kurumsal destek verilir.</a:t>
                      </a:r>
                    </a:p>
                  </a:txBody>
                  <a:tcPr marL="69331" marR="69331" marT="34666" marB="34666" anchor="ctr"/>
                </a:tc>
                <a:extLst>
                  <a:ext uri="{0D108BD9-81ED-4DB2-BD59-A6C34878D82A}">
                    <a16:rowId xmlns:a16="http://schemas.microsoft.com/office/drawing/2014/main" val="1434879827"/>
                  </a:ext>
                </a:extLst>
              </a:tr>
            </a:tbl>
          </a:graphicData>
        </a:graphic>
      </p:graphicFrame>
      <p:sp>
        <p:nvSpPr>
          <p:cNvPr id="2" name="Başlık 1">
            <a:extLst>
              <a:ext uri="{FF2B5EF4-FFF2-40B4-BE49-F238E27FC236}">
                <a16:creationId xmlns:a16="http://schemas.microsoft.com/office/drawing/2014/main" id="{721C852F-0345-45E9-A5C2-CBCF348794FE}"/>
              </a:ext>
            </a:extLst>
          </p:cNvPr>
          <p:cNvSpPr>
            <a:spLocks noGrp="1"/>
          </p:cNvSpPr>
          <p:nvPr>
            <p:ph type="title"/>
          </p:nvPr>
        </p:nvSpPr>
        <p:spPr>
          <a:xfrm>
            <a:off x="1179226" y="826680"/>
            <a:ext cx="9833548" cy="1325563"/>
          </a:xfrm>
        </p:spPr>
        <p:txBody>
          <a:bodyPr>
            <a:normAutofit/>
          </a:bodyPr>
          <a:lstStyle/>
          <a:p>
            <a:pPr algn="ctr"/>
            <a:r>
              <a:rPr lang="tr-TR" sz="4000" b="1">
                <a:solidFill>
                  <a:srgbClr val="FFFFFF"/>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Kurumsal Akreditasyon</a:t>
            </a:r>
          </a:p>
        </p:txBody>
      </p:sp>
      <p:graphicFrame>
        <p:nvGraphicFramePr>
          <p:cNvPr id="5" name="Tablo 5">
            <a:extLst>
              <a:ext uri="{FF2B5EF4-FFF2-40B4-BE49-F238E27FC236}">
                <a16:creationId xmlns:a16="http://schemas.microsoft.com/office/drawing/2014/main" id="{0EE9E289-F228-44B1-8648-9055071B4591}"/>
              </a:ext>
            </a:extLst>
          </p:cNvPr>
          <p:cNvGraphicFramePr>
            <a:graphicFrameLocks noGrp="1"/>
          </p:cNvGraphicFramePr>
          <p:nvPr>
            <p:ph idx="1"/>
            <p:extLst>
              <p:ext uri="{D42A27DB-BD31-4B8C-83A1-F6EECF244321}">
                <p14:modId xmlns:p14="http://schemas.microsoft.com/office/powerpoint/2010/main" val="3351066223"/>
              </p:ext>
            </p:extLst>
          </p:nvPr>
        </p:nvGraphicFramePr>
        <p:xfrm>
          <a:off x="1035050" y="2898775"/>
          <a:ext cx="5024438" cy="3130547"/>
        </p:xfrm>
        <a:graphic>
          <a:graphicData uri="http://schemas.openxmlformats.org/drawingml/2006/table">
            <a:tbl>
              <a:tblPr firstRow="1" bandRow="1">
                <a:tableStyleId>{8799B23B-EC83-4686-B30A-512413B5E67A}</a:tableStyleId>
              </a:tblPr>
              <a:tblGrid>
                <a:gridCol w="2512219">
                  <a:extLst>
                    <a:ext uri="{9D8B030D-6E8A-4147-A177-3AD203B41FA5}">
                      <a16:colId xmlns:a16="http://schemas.microsoft.com/office/drawing/2014/main" val="3386453865"/>
                    </a:ext>
                  </a:extLst>
                </a:gridCol>
                <a:gridCol w="2512219">
                  <a:extLst>
                    <a:ext uri="{9D8B030D-6E8A-4147-A177-3AD203B41FA5}">
                      <a16:colId xmlns:a16="http://schemas.microsoft.com/office/drawing/2014/main" val="1074627551"/>
                    </a:ext>
                  </a:extLst>
                </a:gridCol>
              </a:tblGrid>
              <a:tr h="681881">
                <a:tc>
                  <a:txBody>
                    <a:bodyPr/>
                    <a:lstStyle/>
                    <a:p>
                      <a:pPr algn="ctr"/>
                      <a:r>
                        <a:rPr lang="tr-TR" sz="1400"/>
                        <a:t>Kurumsal Akreditasyon Başlıkları</a:t>
                      </a:r>
                    </a:p>
                  </a:txBody>
                  <a:tcPr marL="70822" marR="70822" marT="35411" marB="35411" anchor="ctr"/>
                </a:tc>
                <a:tc>
                  <a:txBody>
                    <a:bodyPr/>
                    <a:lstStyle/>
                    <a:p>
                      <a:pPr algn="ctr"/>
                      <a:r>
                        <a:rPr lang="tr-TR" sz="1400"/>
                        <a:t>Puanlama</a:t>
                      </a:r>
                    </a:p>
                  </a:txBody>
                  <a:tcPr marL="70822" marR="70822" marT="35411" marB="35411" anchor="ctr"/>
                </a:tc>
                <a:extLst>
                  <a:ext uri="{0D108BD9-81ED-4DB2-BD59-A6C34878D82A}">
                    <a16:rowId xmlns:a16="http://schemas.microsoft.com/office/drawing/2014/main" val="4259743284"/>
                  </a:ext>
                </a:extLst>
              </a:tr>
              <a:tr h="408111">
                <a:tc>
                  <a:txBody>
                    <a:bodyPr/>
                    <a:lstStyle/>
                    <a:p>
                      <a:r>
                        <a:rPr lang="tr-TR" sz="1400"/>
                        <a:t>Kalite Güvencesi Sistemi</a:t>
                      </a:r>
                    </a:p>
                  </a:txBody>
                  <a:tcPr marL="70822" marR="70822" marT="35411" marB="35411" anchor="ctr"/>
                </a:tc>
                <a:tc>
                  <a:txBody>
                    <a:bodyPr/>
                    <a:lstStyle/>
                    <a:p>
                      <a:pPr algn="ctr"/>
                      <a:r>
                        <a:rPr lang="tr-TR" sz="1400"/>
                        <a:t>200</a:t>
                      </a:r>
                    </a:p>
                  </a:txBody>
                  <a:tcPr marL="70822" marR="70822" marT="35411" marB="35411" anchor="ctr"/>
                </a:tc>
                <a:extLst>
                  <a:ext uri="{0D108BD9-81ED-4DB2-BD59-A6C34878D82A}">
                    <a16:rowId xmlns:a16="http://schemas.microsoft.com/office/drawing/2014/main" val="2086382310"/>
                  </a:ext>
                </a:extLst>
              </a:tr>
              <a:tr h="408111">
                <a:tc>
                  <a:txBody>
                    <a:bodyPr/>
                    <a:lstStyle/>
                    <a:p>
                      <a:r>
                        <a:rPr lang="tr-TR" sz="1400"/>
                        <a:t>Eğitim-Öğretim</a:t>
                      </a:r>
                    </a:p>
                  </a:txBody>
                  <a:tcPr marL="70822" marR="70822" marT="35411" marB="35411" anchor="ctr"/>
                </a:tc>
                <a:tc>
                  <a:txBody>
                    <a:bodyPr/>
                    <a:lstStyle/>
                    <a:p>
                      <a:pPr algn="ctr"/>
                      <a:r>
                        <a:rPr lang="tr-TR" sz="1400"/>
                        <a:t>400</a:t>
                      </a:r>
                    </a:p>
                  </a:txBody>
                  <a:tcPr marL="70822" marR="70822" marT="35411" marB="35411" anchor="ctr"/>
                </a:tc>
                <a:extLst>
                  <a:ext uri="{0D108BD9-81ED-4DB2-BD59-A6C34878D82A}">
                    <a16:rowId xmlns:a16="http://schemas.microsoft.com/office/drawing/2014/main" val="2184892818"/>
                  </a:ext>
                </a:extLst>
              </a:tr>
              <a:tr h="408111">
                <a:tc>
                  <a:txBody>
                    <a:bodyPr/>
                    <a:lstStyle/>
                    <a:p>
                      <a:r>
                        <a:rPr lang="tr-TR" sz="1400"/>
                        <a:t>Araştırma Geliştirme</a:t>
                      </a:r>
                    </a:p>
                  </a:txBody>
                  <a:tcPr marL="70822" marR="70822" marT="35411" marB="35411" anchor="ctr"/>
                </a:tc>
                <a:tc>
                  <a:txBody>
                    <a:bodyPr/>
                    <a:lstStyle/>
                    <a:p>
                      <a:pPr algn="ctr"/>
                      <a:r>
                        <a:rPr lang="tr-TR" sz="1400"/>
                        <a:t>150</a:t>
                      </a:r>
                    </a:p>
                  </a:txBody>
                  <a:tcPr marL="70822" marR="70822" marT="35411" marB="35411" anchor="ctr"/>
                </a:tc>
                <a:extLst>
                  <a:ext uri="{0D108BD9-81ED-4DB2-BD59-A6C34878D82A}">
                    <a16:rowId xmlns:a16="http://schemas.microsoft.com/office/drawing/2014/main" val="2317211738"/>
                  </a:ext>
                </a:extLst>
              </a:tr>
              <a:tr h="408111">
                <a:tc>
                  <a:txBody>
                    <a:bodyPr/>
                    <a:lstStyle/>
                    <a:p>
                      <a:r>
                        <a:rPr lang="tr-TR" sz="1400"/>
                        <a:t>Toplumsal Katkı</a:t>
                      </a:r>
                    </a:p>
                  </a:txBody>
                  <a:tcPr marL="70822" marR="70822" marT="35411" marB="35411" anchor="ctr"/>
                </a:tc>
                <a:tc>
                  <a:txBody>
                    <a:bodyPr/>
                    <a:lstStyle/>
                    <a:p>
                      <a:pPr algn="ctr"/>
                      <a:r>
                        <a:rPr lang="tr-TR" sz="1400"/>
                        <a:t>100</a:t>
                      </a:r>
                    </a:p>
                  </a:txBody>
                  <a:tcPr marL="70822" marR="70822" marT="35411" marB="35411" anchor="ctr"/>
                </a:tc>
                <a:extLst>
                  <a:ext uri="{0D108BD9-81ED-4DB2-BD59-A6C34878D82A}">
                    <a16:rowId xmlns:a16="http://schemas.microsoft.com/office/drawing/2014/main" val="3352567992"/>
                  </a:ext>
                </a:extLst>
              </a:tr>
              <a:tr h="408111">
                <a:tc>
                  <a:txBody>
                    <a:bodyPr/>
                    <a:lstStyle/>
                    <a:p>
                      <a:r>
                        <a:rPr lang="tr-TR" sz="1400" dirty="0"/>
                        <a:t>Yönetim Sistemi</a:t>
                      </a:r>
                    </a:p>
                  </a:txBody>
                  <a:tcPr marL="70822" marR="70822" marT="35411" marB="35411" anchor="ctr"/>
                </a:tc>
                <a:tc>
                  <a:txBody>
                    <a:bodyPr/>
                    <a:lstStyle/>
                    <a:p>
                      <a:pPr algn="ctr"/>
                      <a:r>
                        <a:rPr lang="tr-TR" sz="1400"/>
                        <a:t>150</a:t>
                      </a:r>
                    </a:p>
                  </a:txBody>
                  <a:tcPr marL="70822" marR="70822" marT="35411" marB="35411" anchor="ctr"/>
                </a:tc>
                <a:extLst>
                  <a:ext uri="{0D108BD9-81ED-4DB2-BD59-A6C34878D82A}">
                    <a16:rowId xmlns:a16="http://schemas.microsoft.com/office/drawing/2014/main" val="158638411"/>
                  </a:ext>
                </a:extLst>
              </a:tr>
              <a:tr h="408111">
                <a:tc>
                  <a:txBody>
                    <a:bodyPr/>
                    <a:lstStyle/>
                    <a:p>
                      <a:r>
                        <a:rPr lang="tr-TR" sz="1400"/>
                        <a:t>Toplam</a:t>
                      </a:r>
                    </a:p>
                  </a:txBody>
                  <a:tcPr marL="70822" marR="70822" marT="35411" marB="35411" anchor="ctr"/>
                </a:tc>
                <a:tc>
                  <a:txBody>
                    <a:bodyPr/>
                    <a:lstStyle/>
                    <a:p>
                      <a:pPr algn="ctr"/>
                      <a:r>
                        <a:rPr lang="tr-TR" sz="1400" dirty="0"/>
                        <a:t>1000</a:t>
                      </a:r>
                    </a:p>
                  </a:txBody>
                  <a:tcPr marL="70822" marR="70822" marT="35411" marB="35411" anchor="ctr"/>
                </a:tc>
                <a:extLst>
                  <a:ext uri="{0D108BD9-81ED-4DB2-BD59-A6C34878D82A}">
                    <a16:rowId xmlns:a16="http://schemas.microsoft.com/office/drawing/2014/main" val="760512962"/>
                  </a:ext>
                </a:extLst>
              </a:tr>
            </a:tbl>
          </a:graphicData>
        </a:graphic>
      </p:graphicFrame>
      <p:sp>
        <p:nvSpPr>
          <p:cNvPr id="4" name="Slayt Numarası Yer Tutucusu 3">
            <a:extLst>
              <a:ext uri="{FF2B5EF4-FFF2-40B4-BE49-F238E27FC236}">
                <a16:creationId xmlns:a16="http://schemas.microsoft.com/office/drawing/2014/main" id="{EE068EDD-B1E7-4D24-8729-1D8477FD95CC}"/>
              </a:ext>
            </a:extLst>
          </p:cNvPr>
          <p:cNvSpPr>
            <a:spLocks noGrp="1"/>
          </p:cNvSpPr>
          <p:nvPr>
            <p:ph type="sldNum" sz="quarter" idx="12"/>
          </p:nvPr>
        </p:nvSpPr>
        <p:spPr>
          <a:xfrm>
            <a:off x="10825930" y="6223702"/>
            <a:ext cx="570728" cy="314067"/>
          </a:xfrm>
        </p:spPr>
        <p:txBody>
          <a:bodyPr>
            <a:normAutofit/>
          </a:bodyPr>
          <a:lstStyle/>
          <a:p>
            <a:pPr>
              <a:spcAft>
                <a:spcPts val="600"/>
              </a:spcAft>
            </a:pPr>
            <a:fld id="{BE1154FE-D1A4-47C5-96B9-22E2F5ABADFB}" type="slidenum">
              <a:rPr lang="tr-TR" sz="1000">
                <a:solidFill>
                  <a:srgbClr val="898989"/>
                </a:solidFill>
              </a:rPr>
              <a:pPr>
                <a:spcAft>
                  <a:spcPts val="600"/>
                </a:spcAft>
              </a:pPr>
              <a:t>10</a:t>
            </a:fld>
            <a:endParaRPr lang="tr-TR" sz="1000">
              <a:solidFill>
                <a:srgbClr val="898989"/>
              </a:solidFill>
            </a:endParaRPr>
          </a:p>
        </p:txBody>
      </p:sp>
      <p:pic>
        <p:nvPicPr>
          <p:cNvPr id="8" name="Resim 7" descr="metin, oda, kumarhane içeren bir resim&#10;&#10;Açıklama otomatik olarak oluşturuldu">
            <a:extLst>
              <a:ext uri="{FF2B5EF4-FFF2-40B4-BE49-F238E27FC236}">
                <a16:creationId xmlns:a16="http://schemas.microsoft.com/office/drawing/2014/main" id="{500D8079-D41E-481C-BA41-3E5F0C1A2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4895" y="-1"/>
            <a:ext cx="598173" cy="633732"/>
          </a:xfrm>
          <a:prstGeom prst="rect">
            <a:avLst/>
          </a:prstGeom>
        </p:spPr>
      </p:pic>
    </p:spTree>
    <p:extLst>
      <p:ext uri="{BB962C8B-B14F-4D97-AF65-F5344CB8AC3E}">
        <p14:creationId xmlns:p14="http://schemas.microsoft.com/office/powerpoint/2010/main" val="1581030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DBD3F83-2C87-43F5-8F8B-9AF35840F1C2}"/>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3100">
                <a:effectLst>
                  <a:outerShdw blurRad="38100" dist="38100" dir="2700000" algn="tl">
                    <a:srgbClr val="000000">
                      <a:alpha val="43137"/>
                    </a:srgbClr>
                  </a:outerShdw>
                </a:effectLst>
              </a:rPr>
              <a:t>Kurumsal İç/Dış Değerlendirme Rapor Başlıkları</a:t>
            </a:r>
          </a:p>
        </p:txBody>
      </p:sp>
      <p:grpSp>
        <p:nvGrpSpPr>
          <p:cNvPr id="71" name="Group 7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2" name="Rectangle 7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9B863404-C767-456B-B12B-93D89080FFF6}"/>
              </a:ext>
            </a:extLst>
          </p:cNvPr>
          <p:cNvSpPr txBox="1"/>
          <p:nvPr/>
        </p:nvSpPr>
        <p:spPr>
          <a:xfrm>
            <a:off x="590719" y="2330505"/>
            <a:ext cx="5278066" cy="397958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tr-TR" sz="2800" dirty="0">
                <a:latin typeface="Cambria" panose="02040503050406030204" pitchFamily="18" charset="0"/>
                <a:ea typeface="Cambria" panose="02040503050406030204" pitchFamily="18" charset="0"/>
                <a:cs typeface="Cavolini" panose="03000502040302020204" pitchFamily="66" charset="0"/>
              </a:rPr>
              <a:t>Liderlik, Yönetim ve Kalite</a:t>
            </a:r>
          </a:p>
          <a:p>
            <a:pPr marL="285750" indent="-228600">
              <a:lnSpc>
                <a:spcPct val="90000"/>
              </a:lnSpc>
              <a:spcAft>
                <a:spcPts val="600"/>
              </a:spcAft>
              <a:buFont typeface="Arial" panose="020B0604020202020204" pitchFamily="34" charset="0"/>
              <a:buChar char="•"/>
            </a:pPr>
            <a:endParaRPr lang="tr-TR" sz="2800" dirty="0">
              <a:latin typeface="Cambria" panose="02040503050406030204" pitchFamily="18" charset="0"/>
              <a:ea typeface="Cambria" panose="02040503050406030204" pitchFamily="18" charset="0"/>
              <a:cs typeface="Cavolini" panose="03000502040302020204" pitchFamily="66" charset="0"/>
            </a:endParaRPr>
          </a:p>
          <a:p>
            <a:pPr marL="285750" indent="-228600">
              <a:lnSpc>
                <a:spcPct val="90000"/>
              </a:lnSpc>
              <a:spcAft>
                <a:spcPts val="600"/>
              </a:spcAft>
              <a:buFont typeface="Arial" panose="020B0604020202020204" pitchFamily="34" charset="0"/>
              <a:buChar char="•"/>
            </a:pPr>
            <a:r>
              <a:rPr lang="tr-TR" sz="2800" dirty="0">
                <a:latin typeface="Cambria" panose="02040503050406030204" pitchFamily="18" charset="0"/>
                <a:ea typeface="Cambria" panose="02040503050406030204" pitchFamily="18" charset="0"/>
                <a:cs typeface="Cavolini" panose="03000502040302020204" pitchFamily="66" charset="0"/>
              </a:rPr>
              <a:t>Eğitim ve Öğretim</a:t>
            </a:r>
          </a:p>
          <a:p>
            <a:pPr marL="285750" indent="-228600">
              <a:lnSpc>
                <a:spcPct val="90000"/>
              </a:lnSpc>
              <a:spcAft>
                <a:spcPts val="600"/>
              </a:spcAft>
              <a:buFont typeface="Arial" panose="020B0604020202020204" pitchFamily="34" charset="0"/>
              <a:buChar char="•"/>
            </a:pPr>
            <a:endParaRPr lang="tr-TR" sz="2800" dirty="0">
              <a:latin typeface="Cambria" panose="02040503050406030204" pitchFamily="18" charset="0"/>
              <a:ea typeface="Cambria" panose="02040503050406030204" pitchFamily="18" charset="0"/>
              <a:cs typeface="Cavolini" panose="03000502040302020204" pitchFamily="66" charset="0"/>
            </a:endParaRPr>
          </a:p>
          <a:p>
            <a:pPr marL="285750" indent="-228600">
              <a:lnSpc>
                <a:spcPct val="90000"/>
              </a:lnSpc>
              <a:spcAft>
                <a:spcPts val="600"/>
              </a:spcAft>
              <a:buFont typeface="Arial" panose="020B0604020202020204" pitchFamily="34" charset="0"/>
              <a:buChar char="•"/>
            </a:pPr>
            <a:r>
              <a:rPr lang="tr-TR" sz="2800" dirty="0">
                <a:latin typeface="Cambria" panose="02040503050406030204" pitchFamily="18" charset="0"/>
                <a:ea typeface="Cambria" panose="02040503050406030204" pitchFamily="18" charset="0"/>
                <a:cs typeface="Cavolini" panose="03000502040302020204" pitchFamily="66" charset="0"/>
              </a:rPr>
              <a:t>Araştırma ve Geliştirme</a:t>
            </a:r>
          </a:p>
          <a:p>
            <a:pPr marL="285750" indent="-228600">
              <a:lnSpc>
                <a:spcPct val="90000"/>
              </a:lnSpc>
              <a:spcAft>
                <a:spcPts val="600"/>
              </a:spcAft>
              <a:buFont typeface="Arial" panose="020B0604020202020204" pitchFamily="34" charset="0"/>
              <a:buChar char="•"/>
            </a:pPr>
            <a:endParaRPr lang="tr-TR" sz="2800" dirty="0">
              <a:latin typeface="Cambria" panose="02040503050406030204" pitchFamily="18" charset="0"/>
              <a:ea typeface="Cambria" panose="02040503050406030204" pitchFamily="18" charset="0"/>
              <a:cs typeface="Cavolini" panose="03000502040302020204" pitchFamily="66" charset="0"/>
            </a:endParaRPr>
          </a:p>
          <a:p>
            <a:pPr marL="285750" indent="-228600">
              <a:lnSpc>
                <a:spcPct val="90000"/>
              </a:lnSpc>
              <a:spcAft>
                <a:spcPts val="600"/>
              </a:spcAft>
              <a:buFont typeface="Arial" panose="020B0604020202020204" pitchFamily="34" charset="0"/>
              <a:buChar char="•"/>
            </a:pPr>
            <a:r>
              <a:rPr lang="tr-TR" sz="2800" dirty="0">
                <a:latin typeface="Cambria" panose="02040503050406030204" pitchFamily="18" charset="0"/>
                <a:ea typeface="Cambria" panose="02040503050406030204" pitchFamily="18" charset="0"/>
                <a:cs typeface="Cavolini" panose="03000502040302020204" pitchFamily="66" charset="0"/>
              </a:rPr>
              <a:t>Toplumsal Katkı</a:t>
            </a:r>
          </a:p>
        </p:txBody>
      </p:sp>
      <p:sp>
        <p:nvSpPr>
          <p:cNvPr id="77" name="Rectangle 7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metin içeren bir resim&#10;&#10;Açıklama otomatik olarak oluşturuldu">
            <a:extLst>
              <a:ext uri="{FF2B5EF4-FFF2-40B4-BE49-F238E27FC236}">
                <a16:creationId xmlns:a16="http://schemas.microsoft.com/office/drawing/2014/main" id="{FC5E00E5-A9B2-407E-9AC7-5F7006DE7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423" y="1313578"/>
            <a:ext cx="4397433" cy="1055384"/>
          </a:xfrm>
          <a:prstGeom prst="rect">
            <a:avLst/>
          </a:prstGeom>
        </p:spPr>
      </p:pic>
      <p:sp>
        <p:nvSpPr>
          <p:cNvPr id="81" name="Rectangle 8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metin, oda, kumarhane içeren bir resim&#10;&#10;Açıklama otomatik olarak oluşturuldu">
            <a:extLst>
              <a:ext uri="{FF2B5EF4-FFF2-40B4-BE49-F238E27FC236}">
                <a16:creationId xmlns:a16="http://schemas.microsoft.com/office/drawing/2014/main" id="{A25AA122-0718-4768-88F6-864B7E1D1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1095" y="3707894"/>
            <a:ext cx="2380224" cy="2518756"/>
          </a:xfrm>
          <a:prstGeom prst="rect">
            <a:avLst/>
          </a:prstGeom>
        </p:spPr>
      </p:pic>
      <p:sp>
        <p:nvSpPr>
          <p:cNvPr id="5" name="Slayt Numarası Yer Tutucusu 4">
            <a:extLst>
              <a:ext uri="{FF2B5EF4-FFF2-40B4-BE49-F238E27FC236}">
                <a16:creationId xmlns:a16="http://schemas.microsoft.com/office/drawing/2014/main" id="{A2FE5D39-5B75-4080-A27A-A411F917FBE5}"/>
              </a:ext>
            </a:extLst>
          </p:cNvPr>
          <p:cNvSpPr>
            <a:spLocks noGrp="1"/>
          </p:cNvSpPr>
          <p:nvPr>
            <p:ph type="sldNum" sz="quarter" idx="12"/>
          </p:nvPr>
        </p:nvSpPr>
        <p:spPr>
          <a:xfrm>
            <a:off x="9385070" y="6492240"/>
            <a:ext cx="1055716" cy="365125"/>
          </a:xfrm>
          <a:prstGeom prst="ellipse">
            <a:avLst/>
          </a:prstGeom>
        </p:spPr>
        <p:txBody>
          <a:bodyPr vert="horz" lIns="91440" tIns="45720" rIns="91440" bIns="45720" rtlCol="0" anchor="ctr">
            <a:normAutofit/>
          </a:bodyPr>
          <a:lstStyle/>
          <a:p>
            <a:pPr>
              <a:lnSpc>
                <a:spcPct val="90000"/>
              </a:lnSpc>
              <a:spcAft>
                <a:spcPts val="600"/>
              </a:spcAft>
            </a:pPr>
            <a:fld id="{BE1154FE-D1A4-47C5-96B9-22E2F5ABADFB}" type="slidenum">
              <a:rPr lang="en-US"/>
              <a:pPr>
                <a:lnSpc>
                  <a:spcPct val="90000"/>
                </a:lnSpc>
                <a:spcAft>
                  <a:spcPts val="600"/>
                </a:spcAft>
              </a:pPr>
              <a:t>11</a:t>
            </a:fld>
            <a:endParaRPr lang="en-US"/>
          </a:p>
        </p:txBody>
      </p:sp>
    </p:spTree>
    <p:extLst>
      <p:ext uri="{BB962C8B-B14F-4D97-AF65-F5344CB8AC3E}">
        <p14:creationId xmlns:p14="http://schemas.microsoft.com/office/powerpoint/2010/main" val="178251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5DE22A85-1B0F-4F41-AC1A-C452150A4E9A}"/>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15 dakika mola…</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İçerik Yer Tutucusu 4" descr="bardak, kahve, tablo, iç mekan içeren bir resim&#10;&#10;Açıklama otomatik olarak oluşturuldu">
            <a:extLst>
              <a:ext uri="{FF2B5EF4-FFF2-40B4-BE49-F238E27FC236}">
                <a16:creationId xmlns:a16="http://schemas.microsoft.com/office/drawing/2014/main" id="{107F06DA-3851-436B-BEE8-94AACCB3A2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755"/>
          <a:stretch/>
        </p:blipFill>
        <p:spPr>
          <a:xfrm>
            <a:off x="921910" y="465243"/>
            <a:ext cx="7933242" cy="546099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33117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0" name="Rectangle 12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FB15D0D-66DC-4AA5-8A1E-2404F5705FB8}"/>
              </a:ext>
            </a:extLst>
          </p:cNvPr>
          <p:cNvSpPr>
            <a:spLocks noGrp="1"/>
          </p:cNvSpPr>
          <p:nvPr>
            <p:ph type="title"/>
          </p:nvPr>
        </p:nvSpPr>
        <p:spPr>
          <a:xfrm>
            <a:off x="838201" y="345810"/>
            <a:ext cx="5120561" cy="1325563"/>
          </a:xfrm>
        </p:spPr>
        <p:txBody>
          <a:bodyPr>
            <a:normAutofit/>
          </a:bodyPr>
          <a:lstStyle/>
          <a:p>
            <a:r>
              <a:rPr lang="tr-TR" sz="2800" b="1"/>
              <a:t>Planla-Uygula-Kontrol Et-Önlem Al</a:t>
            </a:r>
            <a:br>
              <a:rPr lang="tr-TR" sz="2800" b="1"/>
            </a:br>
            <a:r>
              <a:rPr lang="tr-TR" sz="2800" b="1"/>
              <a:t>(PUKÖ) Döngüsü</a:t>
            </a:r>
          </a:p>
        </p:txBody>
      </p:sp>
      <p:sp>
        <p:nvSpPr>
          <p:cNvPr id="132" name="Oval 13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4" name="Arc 13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1" name="Resim 20" descr="metin, oda, kumarhane içeren bir resim&#10;&#10;Açıklama otomatik olarak oluşturuldu">
            <a:extLst>
              <a:ext uri="{FF2B5EF4-FFF2-40B4-BE49-F238E27FC236}">
                <a16:creationId xmlns:a16="http://schemas.microsoft.com/office/drawing/2014/main" id="{3434E58C-3B5B-4356-A61D-B75A7ABA88EF}"/>
              </a:ext>
            </a:extLst>
          </p:cNvPr>
          <p:cNvPicPr>
            <a:picLocks noChangeAspect="1"/>
          </p:cNvPicPr>
          <p:nvPr/>
        </p:nvPicPr>
        <p:blipFill rotWithShape="1">
          <a:blip r:embed="rId2">
            <a:extLst>
              <a:ext uri="{28A0092B-C50C-407E-A947-70E740481C1C}">
                <a14:useLocalDpi xmlns:a14="http://schemas.microsoft.com/office/drawing/2010/main" val="0"/>
              </a:ext>
            </a:extLst>
          </a:blip>
          <a:srcRect t="11472" r="-4" b="7757"/>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5" name="Slayt Numarası Yer Tutucusu 4">
            <a:extLst>
              <a:ext uri="{FF2B5EF4-FFF2-40B4-BE49-F238E27FC236}">
                <a16:creationId xmlns:a16="http://schemas.microsoft.com/office/drawing/2014/main" id="{FCE1E62D-DD28-4664-96CC-87B8FF80E9F5}"/>
              </a:ext>
            </a:extLst>
          </p:cNvPr>
          <p:cNvSpPr>
            <a:spLocks noGrp="1"/>
          </p:cNvSpPr>
          <p:nvPr>
            <p:ph type="sldNum" sz="quarter" idx="12"/>
          </p:nvPr>
        </p:nvSpPr>
        <p:spPr>
          <a:xfrm>
            <a:off x="8610600" y="6356350"/>
            <a:ext cx="2743200" cy="365125"/>
          </a:xfrm>
        </p:spPr>
        <p:txBody>
          <a:bodyPr>
            <a:normAutofit/>
          </a:bodyPr>
          <a:lstStyle/>
          <a:p>
            <a:pPr>
              <a:spcAft>
                <a:spcPts val="600"/>
              </a:spcAft>
            </a:pPr>
            <a:fld id="{BE1154FE-D1A4-47C5-96B9-22E2F5ABADFB}" type="slidenum">
              <a:rPr lang="tr-TR">
                <a:solidFill>
                  <a:srgbClr val="FFFFFF"/>
                </a:solidFill>
              </a:rPr>
              <a:pPr>
                <a:spcAft>
                  <a:spcPts val="600"/>
                </a:spcAft>
              </a:pPr>
              <a:t>13</a:t>
            </a:fld>
            <a:endParaRPr lang="tr-TR">
              <a:solidFill>
                <a:srgbClr val="FFFFFF"/>
              </a:solidFill>
            </a:endParaRPr>
          </a:p>
        </p:txBody>
      </p:sp>
      <p:graphicFrame>
        <p:nvGraphicFramePr>
          <p:cNvPr id="63" name="Content Placeholder 9">
            <a:extLst>
              <a:ext uri="{FF2B5EF4-FFF2-40B4-BE49-F238E27FC236}">
                <a16:creationId xmlns:a16="http://schemas.microsoft.com/office/drawing/2014/main" id="{1080047D-15EF-4A0B-A522-534E25CE1E2A}"/>
              </a:ext>
            </a:extLst>
          </p:cNvPr>
          <p:cNvGraphicFramePr>
            <a:graphicFrameLocks noGrp="1"/>
          </p:cNvGraphicFramePr>
          <p:nvPr>
            <p:ph idx="1"/>
            <p:extLst>
              <p:ext uri="{D42A27DB-BD31-4B8C-83A1-F6EECF244321}">
                <p14:modId xmlns:p14="http://schemas.microsoft.com/office/powerpoint/2010/main" val="2887354610"/>
              </p:ext>
            </p:extLst>
          </p:nvPr>
        </p:nvGraphicFramePr>
        <p:xfrm>
          <a:off x="838201" y="1825625"/>
          <a:ext cx="509219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Resim 9">
            <a:extLst>
              <a:ext uri="{FF2B5EF4-FFF2-40B4-BE49-F238E27FC236}">
                <a16:creationId xmlns:a16="http://schemas.microsoft.com/office/drawing/2014/main" id="{53CAB01D-68D2-49C1-9CC4-594985BB061C}"/>
              </a:ext>
            </a:extLst>
          </p:cNvPr>
          <p:cNvPicPr>
            <a:picLocks noChangeAspect="1"/>
          </p:cNvPicPr>
          <p:nvPr/>
        </p:nvPicPr>
        <p:blipFill>
          <a:blip r:embed="rId8"/>
          <a:stretch>
            <a:fillRect/>
          </a:stretch>
        </p:blipFill>
        <p:spPr>
          <a:xfrm>
            <a:off x="8253834" y="3295666"/>
            <a:ext cx="3456732" cy="3322608"/>
          </a:xfrm>
          <a:prstGeom prst="rect">
            <a:avLst/>
          </a:prstGeom>
        </p:spPr>
      </p:pic>
    </p:spTree>
    <p:extLst>
      <p:ext uri="{BB962C8B-B14F-4D97-AF65-F5344CB8AC3E}">
        <p14:creationId xmlns:p14="http://schemas.microsoft.com/office/powerpoint/2010/main" val="315263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3EC3097-80B0-4737-A5E8-BABE7D1DCD85}"/>
              </a:ext>
            </a:extLst>
          </p:cNvPr>
          <p:cNvSpPr>
            <a:spLocks noGrp="1"/>
          </p:cNvSpPr>
          <p:nvPr>
            <p:ph type="title"/>
          </p:nvPr>
        </p:nvSpPr>
        <p:spPr>
          <a:xfrm>
            <a:off x="572493" y="238539"/>
            <a:ext cx="11047013" cy="1434415"/>
          </a:xfrm>
        </p:spPr>
        <p:txBody>
          <a:bodyPr anchor="b">
            <a:normAutofit/>
          </a:bodyPr>
          <a:lstStyle/>
          <a:p>
            <a:pPr algn="ctr"/>
            <a:r>
              <a:rPr lang="tr-TR" sz="54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Planla Aşaması</a:t>
            </a:r>
            <a:endParaRPr lang="tr-TR" sz="5400" dirty="0"/>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metin, oda, kumarhane içeren bir resim&#10;&#10;Açıklama otomatik olarak oluşturuldu">
            <a:extLst>
              <a:ext uri="{FF2B5EF4-FFF2-40B4-BE49-F238E27FC236}">
                <a16:creationId xmlns:a16="http://schemas.microsoft.com/office/drawing/2014/main" id="{49833083-C092-46C9-B5E4-E6E6BEA5185D}"/>
              </a:ext>
            </a:extLst>
          </p:cNvPr>
          <p:cNvPicPr>
            <a:picLocks noChangeAspect="1"/>
          </p:cNvPicPr>
          <p:nvPr/>
        </p:nvPicPr>
        <p:blipFill rotWithShape="1">
          <a:blip r:embed="rId2">
            <a:extLst>
              <a:ext uri="{28A0092B-C50C-407E-A947-70E740481C1C}">
                <a14:useLocalDpi xmlns:a14="http://schemas.microsoft.com/office/drawing/2010/main" val="0"/>
              </a:ext>
            </a:extLst>
          </a:blip>
          <a:srcRect l="255" r="-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İçerik Yer Tutucusu 2">
            <a:extLst>
              <a:ext uri="{FF2B5EF4-FFF2-40B4-BE49-F238E27FC236}">
                <a16:creationId xmlns:a16="http://schemas.microsoft.com/office/drawing/2014/main" id="{00C81595-9E91-4346-87C8-187E1CBA0ED0}"/>
              </a:ext>
            </a:extLst>
          </p:cNvPr>
          <p:cNvSpPr>
            <a:spLocks noGrp="1"/>
          </p:cNvSpPr>
          <p:nvPr>
            <p:ph idx="1"/>
          </p:nvPr>
        </p:nvSpPr>
        <p:spPr>
          <a:xfrm>
            <a:off x="4905955" y="2071316"/>
            <a:ext cx="6713552" cy="4114800"/>
          </a:xfrm>
        </p:spPr>
        <p:txBody>
          <a:bodyPr anchor="t">
            <a:normAutofit/>
          </a:bodyPr>
          <a:lstStyle/>
          <a:p>
            <a:r>
              <a:rPr lang="tr-TR" sz="1900" dirty="0"/>
              <a:t>Problemler belirlenir.</a:t>
            </a:r>
          </a:p>
          <a:p>
            <a:r>
              <a:rPr lang="tr-TR" sz="1900" dirty="0"/>
              <a:t>Durum analiz edilir, fırsatlar belirlenir.</a:t>
            </a:r>
          </a:p>
          <a:p>
            <a:r>
              <a:rPr lang="tr-TR" sz="1900" dirty="0"/>
              <a:t>Önem derecesine göre iyileştirilmesi gereken noktalar sıralanır ve seçilir.</a:t>
            </a:r>
          </a:p>
          <a:p>
            <a:r>
              <a:rPr lang="tr-TR" sz="1900" dirty="0"/>
              <a:t>Amaç ve hedefler belirlenir.</a:t>
            </a:r>
          </a:p>
          <a:p>
            <a:r>
              <a:rPr lang="tr-TR" sz="1900" dirty="0"/>
              <a:t>Amaç ve hedeflere yönelik ölçütler ve standartlar belirlenir.</a:t>
            </a:r>
          </a:p>
          <a:p>
            <a:r>
              <a:rPr lang="tr-TR" sz="1900" dirty="0"/>
              <a:t>İş birliği yapılacak paydaşlar belirlenir.</a:t>
            </a:r>
          </a:p>
          <a:p>
            <a:r>
              <a:rPr lang="tr-TR" sz="1900" dirty="0"/>
              <a:t>Görev ve sorumluluklar paylaşılır.</a:t>
            </a:r>
          </a:p>
          <a:p>
            <a:r>
              <a:rPr lang="tr-TR" sz="1900" dirty="0"/>
              <a:t>Risk analizi yapılarak olası riskler ve risk yönetimi stratejileri belirlenir.</a:t>
            </a:r>
          </a:p>
          <a:p>
            <a:r>
              <a:rPr lang="tr-TR" sz="1900" dirty="0"/>
              <a:t>Kaynaklar güvence altına alınır.</a:t>
            </a:r>
          </a:p>
        </p:txBody>
      </p:sp>
      <p:sp>
        <p:nvSpPr>
          <p:cNvPr id="5" name="Slayt Numarası Yer Tutucusu 4">
            <a:extLst>
              <a:ext uri="{FF2B5EF4-FFF2-40B4-BE49-F238E27FC236}">
                <a16:creationId xmlns:a16="http://schemas.microsoft.com/office/drawing/2014/main" id="{06F146D6-5885-478B-9053-CBCB67ED9EB1}"/>
              </a:ext>
            </a:extLst>
          </p:cNvPr>
          <p:cNvSpPr>
            <a:spLocks noGrp="1"/>
          </p:cNvSpPr>
          <p:nvPr>
            <p:ph type="sldNum" sz="quarter" idx="12"/>
          </p:nvPr>
        </p:nvSpPr>
        <p:spPr>
          <a:xfrm>
            <a:off x="8610600" y="6356350"/>
            <a:ext cx="2743200" cy="365125"/>
          </a:xfrm>
        </p:spPr>
        <p:txBody>
          <a:bodyPr>
            <a:normAutofit/>
          </a:bodyPr>
          <a:lstStyle/>
          <a:p>
            <a:pPr>
              <a:spcAft>
                <a:spcPts val="600"/>
              </a:spcAft>
            </a:pPr>
            <a:fld id="{BE1154FE-D1A4-47C5-96B9-22E2F5ABADFB}" type="slidenum">
              <a:rPr lang="tr-TR" smtClean="0"/>
              <a:pPr>
                <a:spcAft>
                  <a:spcPts val="600"/>
                </a:spcAft>
              </a:pPr>
              <a:t>14</a:t>
            </a:fld>
            <a:endParaRPr lang="tr-TR"/>
          </a:p>
        </p:txBody>
      </p:sp>
    </p:spTree>
    <p:extLst>
      <p:ext uri="{BB962C8B-B14F-4D97-AF65-F5344CB8AC3E}">
        <p14:creationId xmlns:p14="http://schemas.microsoft.com/office/powerpoint/2010/main" val="1147211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8EEFBFD-1ADB-4CC7-B737-7CEE51FC36A2}"/>
              </a:ext>
            </a:extLst>
          </p:cNvPr>
          <p:cNvSpPr>
            <a:spLocks noGrp="1"/>
          </p:cNvSpPr>
          <p:nvPr>
            <p:ph type="title"/>
          </p:nvPr>
        </p:nvSpPr>
        <p:spPr>
          <a:xfrm>
            <a:off x="572493" y="238539"/>
            <a:ext cx="11018520" cy="1434415"/>
          </a:xfrm>
        </p:spPr>
        <p:txBody>
          <a:bodyPr anchor="b">
            <a:normAutofit/>
          </a:bodyPr>
          <a:lstStyle/>
          <a:p>
            <a:pPr algn="ctr"/>
            <a:r>
              <a:rPr lang="tr-TR" sz="54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Uygula Aşaması</a:t>
            </a:r>
            <a:endParaRPr lang="tr-TR" sz="5400" dirty="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CFB690F-6B25-4167-8EA4-A984E9C98BBB}"/>
              </a:ext>
            </a:extLst>
          </p:cNvPr>
          <p:cNvSpPr>
            <a:spLocks noGrp="1"/>
          </p:cNvSpPr>
          <p:nvPr>
            <p:ph idx="1"/>
          </p:nvPr>
        </p:nvSpPr>
        <p:spPr>
          <a:xfrm>
            <a:off x="572493" y="2299716"/>
            <a:ext cx="6713552" cy="3890772"/>
          </a:xfrm>
        </p:spPr>
        <p:txBody>
          <a:bodyPr anchor="t">
            <a:normAutofit/>
          </a:bodyPr>
          <a:lstStyle/>
          <a:p>
            <a:r>
              <a:rPr lang="tr-TR" sz="2200" dirty="0"/>
              <a:t>Görev alacak personel, gerekiyorsa eğitilir.</a:t>
            </a:r>
          </a:p>
          <a:p>
            <a:pPr marL="0" indent="0">
              <a:buNone/>
            </a:pPr>
            <a:endParaRPr lang="tr-TR" sz="2200" dirty="0"/>
          </a:p>
          <a:p>
            <a:r>
              <a:rPr lang="tr-TR" sz="2200" dirty="0"/>
              <a:t>Süreç iyi bir şekilde tanımlanır ve prosedürler hazırlanır.</a:t>
            </a:r>
          </a:p>
          <a:p>
            <a:pPr marL="0" indent="0">
              <a:buNone/>
            </a:pPr>
            <a:endParaRPr lang="tr-TR" sz="2200" dirty="0"/>
          </a:p>
          <a:p>
            <a:r>
              <a:rPr lang="tr-TR" sz="2200" dirty="0"/>
              <a:t>Birimler arası koordinasyon sağlanır.</a:t>
            </a:r>
          </a:p>
          <a:p>
            <a:pPr marL="0" indent="0">
              <a:buNone/>
            </a:pPr>
            <a:endParaRPr lang="tr-TR" sz="2200" dirty="0"/>
          </a:p>
          <a:p>
            <a:r>
              <a:rPr lang="tr-TR" sz="2200" dirty="0"/>
              <a:t>Beklenmedik olaylar ve problemlerle, yeni öğrenilen bilgiler not edilir.</a:t>
            </a:r>
          </a:p>
          <a:p>
            <a:pPr marL="0" indent="0">
              <a:buNone/>
            </a:pPr>
            <a:endParaRPr lang="tr-TR" sz="2200" dirty="0"/>
          </a:p>
        </p:txBody>
      </p:sp>
      <p:pic>
        <p:nvPicPr>
          <p:cNvPr id="6" name="Resim 5" descr="metin, oda, kumarhane içeren bir resim&#10;&#10;Açıklama otomatik olarak oluşturuldu">
            <a:extLst>
              <a:ext uri="{FF2B5EF4-FFF2-40B4-BE49-F238E27FC236}">
                <a16:creationId xmlns:a16="http://schemas.microsoft.com/office/drawing/2014/main" id="{95E07B36-19CA-4C28-AE62-2FC5354FEFB8}"/>
              </a:ext>
            </a:extLst>
          </p:cNvPr>
          <p:cNvPicPr>
            <a:picLocks noChangeAspect="1"/>
          </p:cNvPicPr>
          <p:nvPr/>
        </p:nvPicPr>
        <p:blipFill rotWithShape="1">
          <a:blip r:embed="rId2">
            <a:extLst>
              <a:ext uri="{28A0092B-C50C-407E-A947-70E740481C1C}">
                <a14:useLocalDpi xmlns:a14="http://schemas.microsoft.com/office/drawing/2010/main" val="0"/>
              </a:ext>
            </a:extLst>
          </a:blip>
          <a:srcRect t="1773" r="-1" b="-1"/>
          <a:stretch/>
        </p:blipFill>
        <p:spPr>
          <a:xfrm>
            <a:off x="7675658" y="2093976"/>
            <a:ext cx="3941064" cy="4096512"/>
          </a:xfrm>
          <a:prstGeom prst="rect">
            <a:avLst/>
          </a:prstGeom>
        </p:spPr>
      </p:pic>
      <p:sp>
        <p:nvSpPr>
          <p:cNvPr id="5" name="Slayt Numarası Yer Tutucusu 4">
            <a:extLst>
              <a:ext uri="{FF2B5EF4-FFF2-40B4-BE49-F238E27FC236}">
                <a16:creationId xmlns:a16="http://schemas.microsoft.com/office/drawing/2014/main" id="{85FA7EB8-C6A9-4F51-AD77-9BDFFFFF43AD}"/>
              </a:ext>
            </a:extLst>
          </p:cNvPr>
          <p:cNvSpPr>
            <a:spLocks noGrp="1"/>
          </p:cNvSpPr>
          <p:nvPr>
            <p:ph type="sldNum" sz="quarter" idx="12"/>
          </p:nvPr>
        </p:nvSpPr>
        <p:spPr>
          <a:xfrm>
            <a:off x="8610600" y="6356350"/>
            <a:ext cx="2743200" cy="365125"/>
          </a:xfrm>
        </p:spPr>
        <p:txBody>
          <a:bodyPr>
            <a:normAutofit/>
          </a:bodyPr>
          <a:lstStyle/>
          <a:p>
            <a:pPr>
              <a:spcAft>
                <a:spcPts val="600"/>
              </a:spcAft>
            </a:pPr>
            <a:fld id="{BE1154FE-D1A4-47C5-96B9-22E2F5ABADFB}" type="slidenum">
              <a:rPr lang="tr-TR" smtClean="0"/>
              <a:pPr>
                <a:spcAft>
                  <a:spcPts val="600"/>
                </a:spcAft>
              </a:pPr>
              <a:t>15</a:t>
            </a:fld>
            <a:endParaRPr lang="tr-TR"/>
          </a:p>
        </p:txBody>
      </p:sp>
    </p:spTree>
    <p:extLst>
      <p:ext uri="{BB962C8B-B14F-4D97-AF65-F5344CB8AC3E}">
        <p14:creationId xmlns:p14="http://schemas.microsoft.com/office/powerpoint/2010/main" val="164135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00BE434-3FB8-4DE1-A089-3DE4D25BBA33}"/>
              </a:ext>
            </a:extLst>
          </p:cNvPr>
          <p:cNvSpPr>
            <a:spLocks noGrp="1"/>
          </p:cNvSpPr>
          <p:nvPr>
            <p:ph type="title"/>
          </p:nvPr>
        </p:nvSpPr>
        <p:spPr>
          <a:xfrm>
            <a:off x="572493" y="238539"/>
            <a:ext cx="11047013" cy="1434415"/>
          </a:xfrm>
        </p:spPr>
        <p:txBody>
          <a:bodyPr anchor="b">
            <a:normAutofit/>
          </a:bodyPr>
          <a:lstStyle/>
          <a:p>
            <a:pPr algn="ctr"/>
            <a:r>
              <a:rPr lang="tr-TR" sz="54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Kontrol Et Aşaması</a:t>
            </a:r>
            <a:endParaRPr lang="tr-TR" sz="5400" dirty="0"/>
          </a:p>
        </p:txBody>
      </p:sp>
      <p:sp>
        <p:nvSpPr>
          <p:cNvPr id="13"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metin, oda, kumarhane içeren bir resim&#10;&#10;Açıklama otomatik olarak oluşturuldu">
            <a:extLst>
              <a:ext uri="{FF2B5EF4-FFF2-40B4-BE49-F238E27FC236}">
                <a16:creationId xmlns:a16="http://schemas.microsoft.com/office/drawing/2014/main" id="{8A5611F9-B7C7-4AA7-954E-234ABDF2C520}"/>
              </a:ext>
            </a:extLst>
          </p:cNvPr>
          <p:cNvPicPr>
            <a:picLocks noChangeAspect="1"/>
          </p:cNvPicPr>
          <p:nvPr/>
        </p:nvPicPr>
        <p:blipFill rotWithShape="1">
          <a:blip r:embed="rId2">
            <a:extLst>
              <a:ext uri="{28A0092B-C50C-407E-A947-70E740481C1C}">
                <a14:useLocalDpi xmlns:a14="http://schemas.microsoft.com/office/drawing/2010/main" val="0"/>
              </a:ext>
            </a:extLst>
          </a:blip>
          <a:srcRect l="255" r="-1"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İçerik Yer Tutucusu 2">
            <a:extLst>
              <a:ext uri="{FF2B5EF4-FFF2-40B4-BE49-F238E27FC236}">
                <a16:creationId xmlns:a16="http://schemas.microsoft.com/office/drawing/2014/main" id="{F658E759-BFC1-4349-992F-DE0131381BAC}"/>
              </a:ext>
            </a:extLst>
          </p:cNvPr>
          <p:cNvSpPr>
            <a:spLocks noGrp="1"/>
          </p:cNvSpPr>
          <p:nvPr>
            <p:ph idx="1"/>
          </p:nvPr>
        </p:nvSpPr>
        <p:spPr>
          <a:xfrm>
            <a:off x="5523345" y="2071316"/>
            <a:ext cx="6096162" cy="4114800"/>
          </a:xfrm>
        </p:spPr>
        <p:txBody>
          <a:bodyPr anchor="t">
            <a:normAutofit/>
          </a:bodyPr>
          <a:lstStyle/>
          <a:p>
            <a:endParaRPr lang="tr-TR" sz="2200" dirty="0"/>
          </a:p>
          <a:p>
            <a:endParaRPr lang="tr-TR" sz="2200" dirty="0"/>
          </a:p>
          <a:p>
            <a:r>
              <a:rPr lang="tr-TR" sz="2200" dirty="0"/>
              <a:t>Hedeflere ulaşılıp ulaşılmadığı kontrol edilir.</a:t>
            </a:r>
          </a:p>
          <a:p>
            <a:endParaRPr lang="tr-TR" sz="2200" dirty="0"/>
          </a:p>
          <a:p>
            <a:r>
              <a:rPr lang="tr-TR" sz="2200" dirty="0"/>
              <a:t>Planlanan hedeflerden sapmalar varsa düzeltici eylemler uygulanmalıdır.</a:t>
            </a:r>
          </a:p>
          <a:p>
            <a:pPr marL="0" indent="0">
              <a:buNone/>
            </a:pPr>
            <a:endParaRPr lang="tr-TR" sz="2200" dirty="0"/>
          </a:p>
          <a:p>
            <a:r>
              <a:rPr lang="tr-TR" sz="2200" dirty="0"/>
              <a:t>Kalite güvence standartları hazırlanır.</a:t>
            </a:r>
          </a:p>
          <a:p>
            <a:pPr marL="0" indent="0">
              <a:buNone/>
            </a:pPr>
            <a:endParaRPr lang="tr-TR" sz="2200" dirty="0"/>
          </a:p>
        </p:txBody>
      </p:sp>
      <p:sp>
        <p:nvSpPr>
          <p:cNvPr id="5" name="Slayt Numarası Yer Tutucusu 4">
            <a:extLst>
              <a:ext uri="{FF2B5EF4-FFF2-40B4-BE49-F238E27FC236}">
                <a16:creationId xmlns:a16="http://schemas.microsoft.com/office/drawing/2014/main" id="{1A976159-B916-4EBD-BE5E-9A6E3F3B00EB}"/>
              </a:ext>
            </a:extLst>
          </p:cNvPr>
          <p:cNvSpPr>
            <a:spLocks noGrp="1"/>
          </p:cNvSpPr>
          <p:nvPr>
            <p:ph type="sldNum" sz="quarter" idx="12"/>
          </p:nvPr>
        </p:nvSpPr>
        <p:spPr>
          <a:xfrm>
            <a:off x="8610600" y="6356350"/>
            <a:ext cx="2743200" cy="365125"/>
          </a:xfrm>
        </p:spPr>
        <p:txBody>
          <a:bodyPr>
            <a:normAutofit/>
          </a:bodyPr>
          <a:lstStyle/>
          <a:p>
            <a:pPr>
              <a:spcAft>
                <a:spcPts val="600"/>
              </a:spcAft>
            </a:pPr>
            <a:fld id="{BE1154FE-D1A4-47C5-96B9-22E2F5ABADFB}" type="slidenum">
              <a:rPr lang="tr-TR" smtClean="0"/>
              <a:pPr>
                <a:spcAft>
                  <a:spcPts val="600"/>
                </a:spcAft>
              </a:pPr>
              <a:t>16</a:t>
            </a:fld>
            <a:endParaRPr lang="tr-TR"/>
          </a:p>
        </p:txBody>
      </p:sp>
    </p:spTree>
    <p:extLst>
      <p:ext uri="{BB962C8B-B14F-4D97-AF65-F5344CB8AC3E}">
        <p14:creationId xmlns:p14="http://schemas.microsoft.com/office/powerpoint/2010/main" val="166465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8EEFBFD-1ADB-4CC7-B737-7CEE51FC36A2}"/>
              </a:ext>
            </a:extLst>
          </p:cNvPr>
          <p:cNvSpPr>
            <a:spLocks noGrp="1"/>
          </p:cNvSpPr>
          <p:nvPr>
            <p:ph type="title"/>
          </p:nvPr>
        </p:nvSpPr>
        <p:spPr>
          <a:xfrm>
            <a:off x="572493" y="238539"/>
            <a:ext cx="11018520" cy="1434415"/>
          </a:xfrm>
        </p:spPr>
        <p:txBody>
          <a:bodyPr anchor="b">
            <a:normAutofit/>
          </a:bodyPr>
          <a:lstStyle/>
          <a:p>
            <a:pPr algn="ctr"/>
            <a:r>
              <a:rPr lang="tr-TR" sz="54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Önlem Al Aşaması</a:t>
            </a:r>
            <a:endParaRPr lang="tr-TR" sz="5400" dirty="0"/>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ACFB690F-6B25-4167-8EA4-A984E9C98BBB}"/>
              </a:ext>
            </a:extLst>
          </p:cNvPr>
          <p:cNvSpPr>
            <a:spLocks noGrp="1"/>
          </p:cNvSpPr>
          <p:nvPr>
            <p:ph idx="1"/>
          </p:nvPr>
        </p:nvSpPr>
        <p:spPr>
          <a:xfrm>
            <a:off x="572493" y="2177320"/>
            <a:ext cx="6713552" cy="4149436"/>
          </a:xfrm>
        </p:spPr>
        <p:txBody>
          <a:bodyPr anchor="t">
            <a:normAutofit lnSpcReduction="10000"/>
          </a:bodyPr>
          <a:lstStyle/>
          <a:p>
            <a:r>
              <a:rPr lang="tr-TR" sz="2200" dirty="0"/>
              <a:t>Projenin başarılı olup olmadığına karar verilir.</a:t>
            </a:r>
          </a:p>
          <a:p>
            <a:pPr marL="0" indent="0">
              <a:buNone/>
            </a:pPr>
            <a:endParaRPr lang="tr-TR" sz="2200" dirty="0"/>
          </a:p>
          <a:p>
            <a:r>
              <a:rPr lang="tr-TR" sz="2200" dirty="0"/>
              <a:t>Başarılıysa elde edilen kazanımları sürdürmek için gerekli önlemlerin alınması ve uygulamanın standartlaştırılması gerekir.</a:t>
            </a:r>
          </a:p>
          <a:p>
            <a:pPr marL="0" indent="0">
              <a:buNone/>
            </a:pPr>
            <a:endParaRPr lang="tr-TR" sz="2200" dirty="0"/>
          </a:p>
          <a:p>
            <a:r>
              <a:rPr lang="tr-TR" sz="2200" dirty="0"/>
              <a:t>Uygulama pilot bir uygulamaysa ve başarılı olduysa gerekli revizyonlarla birlikte daha geniş çerçevede uygulanmalıdır.</a:t>
            </a:r>
          </a:p>
          <a:p>
            <a:pPr marL="0" indent="0">
              <a:buNone/>
            </a:pPr>
            <a:endParaRPr lang="tr-TR" sz="2200" dirty="0"/>
          </a:p>
          <a:p>
            <a:r>
              <a:rPr lang="tr-TR" sz="2200" dirty="0"/>
              <a:t>Başarısız bir pilot çalışmaysa revizyonlarla birlikte yeni bir döngüye başlanabilir ya da proje terk edilebilir.</a:t>
            </a:r>
          </a:p>
        </p:txBody>
      </p:sp>
      <p:pic>
        <p:nvPicPr>
          <p:cNvPr id="6" name="Resim 5" descr="metin, oda, kumarhane içeren bir resim&#10;&#10;Açıklama otomatik olarak oluşturuldu">
            <a:extLst>
              <a:ext uri="{FF2B5EF4-FFF2-40B4-BE49-F238E27FC236}">
                <a16:creationId xmlns:a16="http://schemas.microsoft.com/office/drawing/2014/main" id="{95E07B36-19CA-4C28-AE62-2FC5354FEFB8}"/>
              </a:ext>
            </a:extLst>
          </p:cNvPr>
          <p:cNvPicPr>
            <a:picLocks noChangeAspect="1"/>
          </p:cNvPicPr>
          <p:nvPr/>
        </p:nvPicPr>
        <p:blipFill rotWithShape="1">
          <a:blip r:embed="rId2">
            <a:extLst>
              <a:ext uri="{28A0092B-C50C-407E-A947-70E740481C1C}">
                <a14:useLocalDpi xmlns:a14="http://schemas.microsoft.com/office/drawing/2010/main" val="0"/>
              </a:ext>
            </a:extLst>
          </a:blip>
          <a:srcRect t="1773" r="-1" b="-1"/>
          <a:stretch/>
        </p:blipFill>
        <p:spPr>
          <a:xfrm>
            <a:off x="7675658" y="2093976"/>
            <a:ext cx="3941064" cy="4096512"/>
          </a:xfrm>
          <a:prstGeom prst="rect">
            <a:avLst/>
          </a:prstGeom>
        </p:spPr>
      </p:pic>
      <p:sp>
        <p:nvSpPr>
          <p:cNvPr id="5" name="Slayt Numarası Yer Tutucusu 4">
            <a:extLst>
              <a:ext uri="{FF2B5EF4-FFF2-40B4-BE49-F238E27FC236}">
                <a16:creationId xmlns:a16="http://schemas.microsoft.com/office/drawing/2014/main" id="{85FA7EB8-C6A9-4F51-AD77-9BDFFFFF43AD}"/>
              </a:ext>
            </a:extLst>
          </p:cNvPr>
          <p:cNvSpPr>
            <a:spLocks noGrp="1"/>
          </p:cNvSpPr>
          <p:nvPr>
            <p:ph type="sldNum" sz="quarter" idx="12"/>
          </p:nvPr>
        </p:nvSpPr>
        <p:spPr>
          <a:xfrm>
            <a:off x="8610600" y="6356350"/>
            <a:ext cx="2743200" cy="365125"/>
          </a:xfrm>
        </p:spPr>
        <p:txBody>
          <a:bodyPr>
            <a:normAutofit/>
          </a:bodyPr>
          <a:lstStyle/>
          <a:p>
            <a:pPr>
              <a:spcAft>
                <a:spcPts val="600"/>
              </a:spcAft>
            </a:pPr>
            <a:fld id="{BE1154FE-D1A4-47C5-96B9-22E2F5ABADFB}" type="slidenum">
              <a:rPr lang="tr-TR" smtClean="0"/>
              <a:pPr>
                <a:spcAft>
                  <a:spcPts val="600"/>
                </a:spcAft>
              </a:pPr>
              <a:t>17</a:t>
            </a:fld>
            <a:endParaRPr lang="tr-TR"/>
          </a:p>
        </p:txBody>
      </p:sp>
    </p:spTree>
    <p:extLst>
      <p:ext uri="{BB962C8B-B14F-4D97-AF65-F5344CB8AC3E}">
        <p14:creationId xmlns:p14="http://schemas.microsoft.com/office/powerpoint/2010/main" val="1206896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90C75717-5BEC-42CB-A973-2071A9313977}"/>
              </a:ext>
            </a:extLst>
          </p:cNvPr>
          <p:cNvSpPr>
            <a:spLocks noGrp="1"/>
          </p:cNvSpPr>
          <p:nvPr>
            <p:ph type="title"/>
          </p:nvPr>
        </p:nvSpPr>
        <p:spPr>
          <a:xfrm>
            <a:off x="6405094" y="802955"/>
            <a:ext cx="4977976" cy="1454051"/>
          </a:xfrm>
        </p:spPr>
        <p:txBody>
          <a:bodyPr>
            <a:normAutofit/>
          </a:bodyPr>
          <a:lstStyle/>
          <a:p>
            <a:r>
              <a:rPr lang="tr-TR" sz="3100">
                <a:solidFill>
                  <a:srgbClr val="00000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PUKÖ Döngüsünde Kullanılması Önerilen İstatistiksel Araçlar </a:t>
            </a:r>
            <a:endParaRPr lang="tr-TR" sz="3100">
              <a:solidFill>
                <a:srgbClr val="000000"/>
              </a:solidFill>
            </a:endParaRPr>
          </a:p>
        </p:txBody>
      </p:sp>
      <p:sp>
        <p:nvSpPr>
          <p:cNvPr id="90"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Resim 5" descr="metin, oda, kumarhane içeren bir resim&#10;&#10;Açıklama otomatik olarak oluşturuldu">
            <a:extLst>
              <a:ext uri="{FF2B5EF4-FFF2-40B4-BE49-F238E27FC236}">
                <a16:creationId xmlns:a16="http://schemas.microsoft.com/office/drawing/2014/main" id="{70A3CE95-3D74-4CFC-AE8A-6D68403BCA5F}"/>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24761" r="4" b="21060"/>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92"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Resim 8" descr="metin içeren bir resim&#10;&#10;Açıklama otomatik olarak oluşturuldu">
            <a:extLst>
              <a:ext uri="{FF2B5EF4-FFF2-40B4-BE49-F238E27FC236}">
                <a16:creationId xmlns:a16="http://schemas.microsoft.com/office/drawing/2014/main" id="{50C2FB55-1D46-4DAD-B12D-E42A92C3FE2B}"/>
              </a:ext>
            </a:extLst>
          </p:cNvPr>
          <p:cNvPicPr>
            <a:picLocks noChangeAspect="1"/>
          </p:cNvPicPr>
          <p:nvPr/>
        </p:nvPicPr>
        <p:blipFill rotWithShape="1">
          <a:blip r:embed="rId4">
            <a:extLst>
              <a:ext uri="{28A0092B-C50C-407E-A947-70E740481C1C}">
                <a14:useLocalDpi xmlns:a14="http://schemas.microsoft.com/office/drawing/2010/main" val="0"/>
              </a:ext>
            </a:extLst>
          </a:blip>
          <a:srcRect r="3" b="133"/>
          <a:stretch/>
        </p:blipFill>
        <p:spPr>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10" name="İçerik Yer Tutucusu 2">
            <a:extLst>
              <a:ext uri="{FF2B5EF4-FFF2-40B4-BE49-F238E27FC236}">
                <a16:creationId xmlns:a16="http://schemas.microsoft.com/office/drawing/2014/main" id="{82BC068E-9709-4E8A-850A-44A2BC30B801}"/>
              </a:ext>
            </a:extLst>
          </p:cNvPr>
          <p:cNvSpPr>
            <a:spLocks noGrp="1"/>
          </p:cNvSpPr>
          <p:nvPr>
            <p:ph idx="1"/>
          </p:nvPr>
        </p:nvSpPr>
        <p:spPr>
          <a:xfrm>
            <a:off x="6405094" y="2421682"/>
            <a:ext cx="4977578" cy="3639289"/>
          </a:xfrm>
        </p:spPr>
        <p:txBody>
          <a:bodyPr anchor="ctr">
            <a:normAutofit/>
          </a:bodyPr>
          <a:lstStyle/>
          <a:p>
            <a:r>
              <a:rPr lang="tr-TR" sz="2000">
                <a:solidFill>
                  <a:srgbClr val="000000"/>
                </a:solidFill>
              </a:rPr>
              <a:t>Pareto diyagramı,</a:t>
            </a:r>
          </a:p>
          <a:p>
            <a:r>
              <a:rPr lang="tr-TR" sz="2000">
                <a:solidFill>
                  <a:srgbClr val="000000"/>
                </a:solidFill>
              </a:rPr>
              <a:t>Sebep-etki diyagramı,</a:t>
            </a:r>
          </a:p>
          <a:p>
            <a:r>
              <a:rPr lang="tr-TR" sz="2000">
                <a:solidFill>
                  <a:srgbClr val="000000"/>
                </a:solidFill>
              </a:rPr>
              <a:t>Histogram,</a:t>
            </a:r>
          </a:p>
          <a:p>
            <a:r>
              <a:rPr lang="tr-TR" sz="2000">
                <a:solidFill>
                  <a:srgbClr val="000000"/>
                </a:solidFill>
              </a:rPr>
              <a:t>Kontrol grafikleri,</a:t>
            </a:r>
          </a:p>
          <a:p>
            <a:r>
              <a:rPr lang="tr-TR" sz="2000">
                <a:solidFill>
                  <a:srgbClr val="000000"/>
                </a:solidFill>
              </a:rPr>
              <a:t>Saçılım diyagramları,</a:t>
            </a:r>
          </a:p>
          <a:p>
            <a:r>
              <a:rPr lang="tr-TR" sz="2000">
                <a:solidFill>
                  <a:srgbClr val="000000"/>
                </a:solidFill>
              </a:rPr>
              <a:t>Grafikler ve iş akış şemaları</a:t>
            </a:r>
          </a:p>
          <a:p>
            <a:r>
              <a:rPr lang="tr-TR" sz="2000">
                <a:solidFill>
                  <a:srgbClr val="000000"/>
                </a:solidFill>
              </a:rPr>
              <a:t>Kontrol/denetim sayfaları</a:t>
            </a:r>
          </a:p>
        </p:txBody>
      </p:sp>
      <p:sp>
        <p:nvSpPr>
          <p:cNvPr id="5" name="Slayt Numarası Yer Tutucusu 4">
            <a:extLst>
              <a:ext uri="{FF2B5EF4-FFF2-40B4-BE49-F238E27FC236}">
                <a16:creationId xmlns:a16="http://schemas.microsoft.com/office/drawing/2014/main" id="{EC14C51F-63E1-4FB6-8682-CBBA0FE7A8A9}"/>
              </a:ext>
            </a:extLst>
          </p:cNvPr>
          <p:cNvSpPr>
            <a:spLocks noGrp="1"/>
          </p:cNvSpPr>
          <p:nvPr>
            <p:ph type="sldNum" sz="quarter" idx="12"/>
          </p:nvPr>
        </p:nvSpPr>
        <p:spPr>
          <a:xfrm>
            <a:off x="804672" y="6223702"/>
            <a:ext cx="570728" cy="314067"/>
          </a:xfrm>
        </p:spPr>
        <p:txBody>
          <a:bodyPr>
            <a:normAutofit/>
          </a:bodyPr>
          <a:lstStyle/>
          <a:p>
            <a:pPr algn="l">
              <a:spcAft>
                <a:spcPts val="600"/>
              </a:spcAft>
            </a:pPr>
            <a:fld id="{BE1154FE-D1A4-47C5-96B9-22E2F5ABADFB}" type="slidenum">
              <a:rPr lang="tr-TR" sz="1100">
                <a:solidFill>
                  <a:srgbClr val="FFFFFF"/>
                </a:solidFill>
              </a:rPr>
              <a:pPr algn="l">
                <a:spcAft>
                  <a:spcPts val="600"/>
                </a:spcAft>
              </a:pPr>
              <a:t>18</a:t>
            </a:fld>
            <a:endParaRPr lang="tr-TR" sz="1100">
              <a:solidFill>
                <a:srgbClr val="FFFFFF"/>
              </a:solidFill>
            </a:endParaRPr>
          </a:p>
        </p:txBody>
      </p:sp>
    </p:spTree>
    <p:extLst>
      <p:ext uri="{BB962C8B-B14F-4D97-AF65-F5344CB8AC3E}">
        <p14:creationId xmlns:p14="http://schemas.microsoft.com/office/powerpoint/2010/main" val="421763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D2ABC82-F30E-4AA0-9FAE-44C292F776DF}"/>
              </a:ext>
            </a:extLst>
          </p:cNvPr>
          <p:cNvSpPr>
            <a:spLocks noGrp="1"/>
          </p:cNvSpPr>
          <p:nvPr>
            <p:ph type="title"/>
          </p:nvPr>
        </p:nvSpPr>
        <p:spPr>
          <a:xfrm>
            <a:off x="630936" y="639520"/>
            <a:ext cx="3429000" cy="1719072"/>
          </a:xfrm>
        </p:spPr>
        <p:txBody>
          <a:bodyPr anchor="b">
            <a:normAutofit/>
          </a:bodyPr>
          <a:lstStyle/>
          <a:p>
            <a:r>
              <a:rPr lang="tr-TR" sz="3800" b="1"/>
              <a:t>Kalite Süreçlerinde PUKÖ Döngüsü</a:t>
            </a:r>
          </a:p>
        </p:txBody>
      </p:sp>
      <p:sp>
        <p:nvSpPr>
          <p:cNvPr id="12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ontent Placeholder 10">
            <a:extLst>
              <a:ext uri="{FF2B5EF4-FFF2-40B4-BE49-F238E27FC236}">
                <a16:creationId xmlns:a16="http://schemas.microsoft.com/office/drawing/2014/main" id="{DBC206F9-8524-43C6-99BC-72DFEC1A56FE}"/>
              </a:ext>
            </a:extLst>
          </p:cNvPr>
          <p:cNvSpPr>
            <a:spLocks noGrp="1"/>
          </p:cNvSpPr>
          <p:nvPr>
            <p:ph idx="1"/>
          </p:nvPr>
        </p:nvSpPr>
        <p:spPr>
          <a:xfrm>
            <a:off x="383286" y="2998112"/>
            <a:ext cx="3924299" cy="2188845"/>
          </a:xfrm>
        </p:spPr>
        <p:txBody>
          <a:bodyPr anchor="t">
            <a:normAutofit/>
          </a:bodyPr>
          <a:lstStyle/>
          <a:p>
            <a:pPr marL="0" indent="0">
              <a:buNone/>
            </a:pPr>
            <a:r>
              <a:rPr lang="tr-TR" sz="2200"/>
              <a:t>YÖKAK yukarıda belirtilen ana başlıkların ölçütlerinin yandaki puanlama anahtarına göre puanlanmasını beklemektedir.</a:t>
            </a:r>
            <a:endParaRPr lang="en-US" sz="2200" dirty="0"/>
          </a:p>
        </p:txBody>
      </p:sp>
      <p:pic>
        <p:nvPicPr>
          <p:cNvPr id="7" name="İçerik Yer Tutucusu 6">
            <a:extLst>
              <a:ext uri="{FF2B5EF4-FFF2-40B4-BE49-F238E27FC236}">
                <a16:creationId xmlns:a16="http://schemas.microsoft.com/office/drawing/2014/main" id="{78C4ABCB-7CD3-4C30-95F5-FF65BEFA3639}"/>
              </a:ext>
            </a:extLst>
          </p:cNvPr>
          <p:cNvPicPr>
            <a:picLocks noChangeAspect="1"/>
          </p:cNvPicPr>
          <p:nvPr/>
        </p:nvPicPr>
        <p:blipFill>
          <a:blip r:embed="rId2"/>
          <a:stretch>
            <a:fillRect/>
          </a:stretch>
        </p:blipFill>
        <p:spPr>
          <a:xfrm>
            <a:off x="4654296" y="1219810"/>
            <a:ext cx="6903720" cy="4418379"/>
          </a:xfrm>
          <a:prstGeom prst="rect">
            <a:avLst/>
          </a:prstGeom>
        </p:spPr>
      </p:pic>
      <p:sp>
        <p:nvSpPr>
          <p:cNvPr id="5" name="Slayt Numarası Yer Tutucusu 4">
            <a:extLst>
              <a:ext uri="{FF2B5EF4-FFF2-40B4-BE49-F238E27FC236}">
                <a16:creationId xmlns:a16="http://schemas.microsoft.com/office/drawing/2014/main" id="{B603B49C-7C07-451F-9072-2BD1BD575F86}"/>
              </a:ext>
            </a:extLst>
          </p:cNvPr>
          <p:cNvSpPr>
            <a:spLocks noGrp="1"/>
          </p:cNvSpPr>
          <p:nvPr>
            <p:ph type="sldNum" sz="quarter" idx="12"/>
          </p:nvPr>
        </p:nvSpPr>
        <p:spPr>
          <a:xfrm>
            <a:off x="8610600" y="6356350"/>
            <a:ext cx="2743200" cy="365125"/>
          </a:xfrm>
        </p:spPr>
        <p:txBody>
          <a:bodyPr>
            <a:normAutofit/>
          </a:bodyPr>
          <a:lstStyle/>
          <a:p>
            <a:pPr>
              <a:spcAft>
                <a:spcPts val="600"/>
              </a:spcAft>
            </a:pPr>
            <a:fld id="{BE1154FE-D1A4-47C5-96B9-22E2F5ABADFB}" type="slidenum">
              <a:rPr lang="tr-TR" smtClean="0"/>
              <a:pPr>
                <a:spcAft>
                  <a:spcPts val="600"/>
                </a:spcAft>
              </a:pPr>
              <a:t>19</a:t>
            </a:fld>
            <a:endParaRPr lang="tr-TR"/>
          </a:p>
        </p:txBody>
      </p:sp>
      <p:pic>
        <p:nvPicPr>
          <p:cNvPr id="114" name="Resim 113" descr="metin, oda, kumarhane içeren bir resim&#10;&#10;Açıklama otomatik olarak oluşturuldu">
            <a:extLst>
              <a:ext uri="{FF2B5EF4-FFF2-40B4-BE49-F238E27FC236}">
                <a16:creationId xmlns:a16="http://schemas.microsoft.com/office/drawing/2014/main" id="{9354F4E6-A789-46D0-8454-7A00A8C0E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9" y="6218480"/>
            <a:ext cx="598173" cy="633732"/>
          </a:xfrm>
          <a:prstGeom prst="rect">
            <a:avLst/>
          </a:prstGeom>
        </p:spPr>
      </p:pic>
    </p:spTree>
    <p:extLst>
      <p:ext uri="{BB962C8B-B14F-4D97-AF65-F5344CB8AC3E}">
        <p14:creationId xmlns:p14="http://schemas.microsoft.com/office/powerpoint/2010/main" val="126458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C0EC08-D497-4CB3-87D6-B981F8C66001}"/>
              </a:ext>
            </a:extLst>
          </p:cNvPr>
          <p:cNvSpPr>
            <a:spLocks noGrp="1"/>
          </p:cNvSpPr>
          <p:nvPr>
            <p:ph type="title"/>
          </p:nvPr>
        </p:nvSpPr>
        <p:spPr>
          <a:xfrm>
            <a:off x="524741" y="620392"/>
            <a:ext cx="3808268" cy="5504688"/>
          </a:xfrm>
        </p:spPr>
        <p:txBody>
          <a:bodyPr>
            <a:normAutofit/>
          </a:bodyPr>
          <a:lstStyle/>
          <a:p>
            <a:r>
              <a:rPr lang="tr-TR" sz="6000"/>
              <a:t>İçerik</a:t>
            </a:r>
          </a:p>
        </p:txBody>
      </p:sp>
      <p:sp>
        <p:nvSpPr>
          <p:cNvPr id="11" name="Rectangle 10">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525C175C-FD72-4340-B397-6B758BF1B533}"/>
              </a:ext>
            </a:extLst>
          </p:cNvPr>
          <p:cNvSpPr>
            <a:spLocks noGrp="1"/>
          </p:cNvSpPr>
          <p:nvPr>
            <p:ph type="sldNum" sz="quarter" idx="12"/>
          </p:nvPr>
        </p:nvSpPr>
        <p:spPr>
          <a:xfrm>
            <a:off x="8610600" y="6356350"/>
            <a:ext cx="2743200" cy="365125"/>
          </a:xfrm>
        </p:spPr>
        <p:txBody>
          <a:bodyPr>
            <a:normAutofit/>
          </a:bodyPr>
          <a:lstStyle/>
          <a:p>
            <a:pPr>
              <a:spcAft>
                <a:spcPts val="600"/>
              </a:spcAft>
            </a:pPr>
            <a:fld id="{BE1154FE-D1A4-47C5-96B9-22E2F5ABADFB}" type="slidenum">
              <a:rPr lang="tr-TR" smtClean="0"/>
              <a:pPr>
                <a:spcAft>
                  <a:spcPts val="600"/>
                </a:spcAft>
              </a:pPr>
              <a:t>2</a:t>
            </a:fld>
            <a:endParaRPr lang="tr-TR"/>
          </a:p>
        </p:txBody>
      </p:sp>
      <p:pic>
        <p:nvPicPr>
          <p:cNvPr id="5" name="Resim 4" descr="metin, oda, kumarhane içeren bir resim&#10;&#10;Açıklama otomatik olarak oluşturuldu">
            <a:extLst>
              <a:ext uri="{FF2B5EF4-FFF2-40B4-BE49-F238E27FC236}">
                <a16:creationId xmlns:a16="http://schemas.microsoft.com/office/drawing/2014/main" id="{7E57805D-0F3C-4884-90C8-A12B3488D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3928" y="125960"/>
            <a:ext cx="598173" cy="633732"/>
          </a:xfrm>
          <a:prstGeom prst="rect">
            <a:avLst/>
          </a:prstGeom>
        </p:spPr>
      </p:pic>
      <p:graphicFrame>
        <p:nvGraphicFramePr>
          <p:cNvPr id="7" name="İçerik Yer Tutucusu 2">
            <a:extLst>
              <a:ext uri="{FF2B5EF4-FFF2-40B4-BE49-F238E27FC236}">
                <a16:creationId xmlns:a16="http://schemas.microsoft.com/office/drawing/2014/main" id="{5746EB89-2FA4-46EB-8AC2-B9848630B80A}"/>
              </a:ext>
            </a:extLst>
          </p:cNvPr>
          <p:cNvGraphicFramePr>
            <a:graphicFrameLocks noGrp="1"/>
          </p:cNvGraphicFramePr>
          <p:nvPr>
            <p:ph idx="1"/>
            <p:extLst>
              <p:ext uri="{D42A27DB-BD31-4B8C-83A1-F6EECF244321}">
                <p14:modId xmlns:p14="http://schemas.microsoft.com/office/powerpoint/2010/main" val="99010764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2547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750D516-7094-449B-8B74-01AB75C9375D}"/>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err="1">
                <a:solidFill>
                  <a:schemeClr val="tx1"/>
                </a:solidFill>
                <a:effectLst>
                  <a:outerShdw blurRad="38100" dist="38100" dir="2700000" algn="tl">
                    <a:srgbClr val="000000">
                      <a:alpha val="43137"/>
                    </a:srgbClr>
                  </a:outerShdw>
                </a:effectLst>
                <a:latin typeface="+mj-lt"/>
                <a:ea typeface="+mj-ea"/>
                <a:cs typeface="+mj-cs"/>
              </a:rPr>
              <a:t>Örnek</a:t>
            </a:r>
            <a:r>
              <a:rPr lang="en-US" sz="3700" kern="1200" dirty="0">
                <a:solidFill>
                  <a:schemeClr val="tx1"/>
                </a:solidFill>
                <a:effectLst>
                  <a:outerShdw blurRad="38100" dist="38100" dir="2700000" algn="tl">
                    <a:srgbClr val="000000">
                      <a:alpha val="43137"/>
                    </a:srgbClr>
                  </a:outerShdw>
                </a:effectLst>
                <a:latin typeface="+mj-lt"/>
                <a:ea typeface="+mj-ea"/>
                <a:cs typeface="+mj-cs"/>
              </a:rPr>
              <a:t> Tablo-1</a:t>
            </a:r>
          </a:p>
        </p:txBody>
      </p:sp>
      <p:sp>
        <p:nvSpPr>
          <p:cNvPr id="42" name="Rectangle 4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4935E840-BBCC-4DD5-8F43-7B0C42F9BB64}"/>
              </a:ext>
            </a:extLst>
          </p:cNvPr>
          <p:cNvPicPr>
            <a:picLocks noChangeAspect="1"/>
          </p:cNvPicPr>
          <p:nvPr/>
        </p:nvPicPr>
        <p:blipFill rotWithShape="1">
          <a:blip r:embed="rId2"/>
          <a:srcRect l="5654" t="12406" r="6875" b="8334"/>
          <a:stretch/>
        </p:blipFill>
        <p:spPr>
          <a:xfrm>
            <a:off x="315443" y="1368825"/>
            <a:ext cx="8082632" cy="4119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6" name="Rectangle 4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E46A236B-B84A-4CE0-8EAC-BEC7DB10DA71}"/>
              </a:ext>
            </a:extLst>
          </p:cNvPr>
          <p:cNvSpPr>
            <a:spLocks noGrp="1"/>
          </p:cNvSpPr>
          <p:nvPr>
            <p:ph type="sldNum" sz="quarter" idx="12"/>
          </p:nvPr>
        </p:nvSpPr>
        <p:spPr>
          <a:xfrm>
            <a:off x="8610599" y="6492240"/>
            <a:ext cx="3126933" cy="365125"/>
          </a:xfrm>
        </p:spPr>
        <p:txBody>
          <a:bodyPr vert="horz" lIns="91440" tIns="45720" rIns="91440" bIns="45720" rtlCol="0" anchor="ctr">
            <a:normAutofit/>
          </a:bodyPr>
          <a:lstStyle/>
          <a:p>
            <a:pPr>
              <a:spcAft>
                <a:spcPts val="600"/>
              </a:spcAft>
            </a:pPr>
            <a:fld id="{BE1154FE-D1A4-47C5-96B9-22E2F5ABADFB}" type="slidenum">
              <a:rPr lang="en-US"/>
              <a:pPr>
                <a:spcAft>
                  <a:spcPts val="600"/>
                </a:spcAft>
              </a:pPr>
              <a:t>20</a:t>
            </a:fld>
            <a:endParaRPr lang="en-US"/>
          </a:p>
        </p:txBody>
      </p:sp>
      <p:pic>
        <p:nvPicPr>
          <p:cNvPr id="7" name="Resim 6">
            <a:extLst>
              <a:ext uri="{FF2B5EF4-FFF2-40B4-BE49-F238E27FC236}">
                <a16:creationId xmlns:a16="http://schemas.microsoft.com/office/drawing/2014/main" id="{9F06EF07-E5E0-42DF-A9A5-843CA58AD8C3}"/>
              </a:ext>
            </a:extLst>
          </p:cNvPr>
          <p:cNvPicPr>
            <a:picLocks noChangeAspect="1"/>
          </p:cNvPicPr>
          <p:nvPr/>
        </p:nvPicPr>
        <p:blipFill>
          <a:blip r:embed="rId3"/>
          <a:stretch>
            <a:fillRect/>
          </a:stretch>
        </p:blipFill>
        <p:spPr>
          <a:xfrm>
            <a:off x="16713" y="42291"/>
            <a:ext cx="597460" cy="634039"/>
          </a:xfrm>
          <a:prstGeom prst="rect">
            <a:avLst/>
          </a:prstGeom>
        </p:spPr>
      </p:pic>
    </p:spTree>
    <p:extLst>
      <p:ext uri="{BB962C8B-B14F-4D97-AF65-F5344CB8AC3E}">
        <p14:creationId xmlns:p14="http://schemas.microsoft.com/office/powerpoint/2010/main" val="3395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665C675-5128-4207-B66C-19F096B9596B}"/>
              </a:ext>
            </a:extLst>
          </p:cNvPr>
          <p:cNvSpPr>
            <a:spLocks noGrp="1"/>
          </p:cNvSpPr>
          <p:nvPr>
            <p:ph type="title"/>
          </p:nvPr>
        </p:nvSpPr>
        <p:spPr>
          <a:xfrm>
            <a:off x="8932498" y="2023110"/>
            <a:ext cx="2805035" cy="2846070"/>
          </a:xfrm>
        </p:spPr>
        <p:txBody>
          <a:bodyPr vert="horz" lIns="91440" tIns="45720" rIns="91440" bIns="45720" rtlCol="0" anchor="ctr">
            <a:normAutofit/>
          </a:bodyPr>
          <a:lstStyle/>
          <a:p>
            <a:r>
              <a:rPr lang="tr-TR" sz="3700" kern="1200" dirty="0">
                <a:solidFill>
                  <a:schemeClr val="tx1"/>
                </a:solidFill>
                <a:effectLst>
                  <a:outerShdw blurRad="38100" dist="38100" dir="2700000" algn="tl">
                    <a:srgbClr val="000000">
                      <a:alpha val="43137"/>
                    </a:srgbClr>
                  </a:outerShdw>
                </a:effectLst>
                <a:latin typeface="+mj-lt"/>
                <a:ea typeface="+mj-ea"/>
                <a:cs typeface="+mj-cs"/>
              </a:rPr>
              <a:t>Örnek Tablo - 2</a:t>
            </a:r>
          </a:p>
        </p:txBody>
      </p:sp>
      <p:sp>
        <p:nvSpPr>
          <p:cNvPr id="18" name="Rectangle 1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ayt Numarası Yer Tutucusu 3">
            <a:extLst>
              <a:ext uri="{FF2B5EF4-FFF2-40B4-BE49-F238E27FC236}">
                <a16:creationId xmlns:a16="http://schemas.microsoft.com/office/drawing/2014/main" id="{A4DA305E-DDF1-45B7-B8B2-A215B23C4E3B}"/>
              </a:ext>
            </a:extLst>
          </p:cNvPr>
          <p:cNvSpPr>
            <a:spLocks noGrp="1"/>
          </p:cNvSpPr>
          <p:nvPr>
            <p:ph type="sldNum" sz="quarter" idx="12"/>
          </p:nvPr>
        </p:nvSpPr>
        <p:spPr>
          <a:xfrm>
            <a:off x="8610599" y="6492240"/>
            <a:ext cx="3126933" cy="365125"/>
          </a:xfrm>
        </p:spPr>
        <p:txBody>
          <a:bodyPr vert="horz" lIns="91440" tIns="45720" rIns="91440" bIns="45720" rtlCol="0" anchor="ctr">
            <a:normAutofit/>
          </a:bodyPr>
          <a:lstStyle/>
          <a:p>
            <a:pPr>
              <a:spcAft>
                <a:spcPts val="600"/>
              </a:spcAft>
            </a:pPr>
            <a:fld id="{BE1154FE-D1A4-47C5-96B9-22E2F5ABADFB}" type="slidenum">
              <a:rPr lang="en-US" smtClean="0"/>
              <a:pPr>
                <a:spcAft>
                  <a:spcPts val="600"/>
                </a:spcAft>
              </a:pPr>
              <a:t>21</a:t>
            </a:fld>
            <a:endParaRPr lang="en-US"/>
          </a:p>
        </p:txBody>
      </p:sp>
      <p:pic>
        <p:nvPicPr>
          <p:cNvPr id="7" name="Resim 6">
            <a:extLst>
              <a:ext uri="{FF2B5EF4-FFF2-40B4-BE49-F238E27FC236}">
                <a16:creationId xmlns:a16="http://schemas.microsoft.com/office/drawing/2014/main" id="{B86B39BE-77E2-4C6E-919B-C4B84FAFE6DD}"/>
              </a:ext>
            </a:extLst>
          </p:cNvPr>
          <p:cNvPicPr>
            <a:picLocks noChangeAspect="1"/>
          </p:cNvPicPr>
          <p:nvPr/>
        </p:nvPicPr>
        <p:blipFill>
          <a:blip r:embed="rId2"/>
          <a:stretch>
            <a:fillRect/>
          </a:stretch>
        </p:blipFill>
        <p:spPr>
          <a:xfrm>
            <a:off x="11594540" y="0"/>
            <a:ext cx="597460" cy="634039"/>
          </a:xfrm>
          <a:prstGeom prst="rect">
            <a:avLst/>
          </a:prstGeom>
        </p:spPr>
      </p:pic>
      <p:pic>
        <p:nvPicPr>
          <p:cNvPr id="9" name="Resim 8">
            <a:extLst>
              <a:ext uri="{FF2B5EF4-FFF2-40B4-BE49-F238E27FC236}">
                <a16:creationId xmlns:a16="http://schemas.microsoft.com/office/drawing/2014/main" id="{32D68022-4731-46DD-81C1-94D07EAD82EC}"/>
              </a:ext>
            </a:extLst>
          </p:cNvPr>
          <p:cNvPicPr>
            <a:picLocks noChangeAspect="1"/>
          </p:cNvPicPr>
          <p:nvPr/>
        </p:nvPicPr>
        <p:blipFill rotWithShape="1">
          <a:blip r:embed="rId3"/>
          <a:srcRect l="5625" t="14694" r="6875" b="5863"/>
          <a:stretch/>
        </p:blipFill>
        <p:spPr>
          <a:xfrm>
            <a:off x="302084" y="1490114"/>
            <a:ext cx="8064008" cy="3996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716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61966B-944D-45B3-89D9-15322A3CB428}"/>
              </a:ext>
            </a:extLst>
          </p:cNvPr>
          <p:cNvSpPr>
            <a:spLocks noGrp="1"/>
          </p:cNvSpPr>
          <p:nvPr>
            <p:ph type="title"/>
          </p:nvPr>
        </p:nvSpPr>
        <p:spPr>
          <a:xfrm>
            <a:off x="642996" y="5672140"/>
            <a:ext cx="10906008" cy="790778"/>
          </a:xfrm>
        </p:spPr>
        <p:txBody>
          <a:bodyPr vert="horz" lIns="91440" tIns="45720" rIns="91440" bIns="45720" rtlCol="0" anchor="b">
            <a:normAutofit/>
          </a:bodyPr>
          <a:lstStyle/>
          <a:p>
            <a:pPr algn="ctr"/>
            <a:r>
              <a:rPr lang="en-US" sz="4000" dirty="0" err="1">
                <a:effectLst>
                  <a:outerShdw blurRad="38100" dist="38100" dir="2700000" algn="tl">
                    <a:srgbClr val="000000">
                      <a:alpha val="43137"/>
                    </a:srgbClr>
                  </a:outerShdw>
                </a:effectLst>
              </a:rPr>
              <a:t>Kalite</a:t>
            </a:r>
            <a:r>
              <a:rPr lang="en-US" sz="4000" dirty="0">
                <a:effectLst>
                  <a:outerShdw blurRad="38100" dist="38100" dir="2700000" algn="tl">
                    <a:srgbClr val="000000">
                      <a:alpha val="43137"/>
                    </a:srgbClr>
                  </a:outerShdw>
                </a:effectLst>
              </a:rPr>
              <a:t> </a:t>
            </a:r>
            <a:r>
              <a:rPr lang="en-US" sz="4000" dirty="0" err="1">
                <a:effectLst>
                  <a:outerShdw blurRad="38100" dist="38100" dir="2700000" algn="tl">
                    <a:srgbClr val="000000">
                      <a:alpha val="43137"/>
                    </a:srgbClr>
                  </a:outerShdw>
                </a:effectLst>
              </a:rPr>
              <a:t>Süreçlerinde</a:t>
            </a:r>
            <a:r>
              <a:rPr lang="en-US" sz="4000" dirty="0">
                <a:effectLst>
                  <a:outerShdw blurRad="38100" dist="38100" dir="2700000" algn="tl">
                    <a:srgbClr val="000000">
                      <a:alpha val="43137"/>
                    </a:srgbClr>
                  </a:outerShdw>
                </a:effectLst>
              </a:rPr>
              <a:t> PUKÖ </a:t>
            </a:r>
            <a:r>
              <a:rPr lang="en-US" sz="4000" dirty="0" err="1">
                <a:effectLst>
                  <a:outerShdw blurRad="38100" dist="38100" dir="2700000" algn="tl">
                    <a:srgbClr val="000000">
                      <a:alpha val="43137"/>
                    </a:srgbClr>
                  </a:outerShdw>
                </a:effectLst>
              </a:rPr>
              <a:t>Döngüsü</a:t>
            </a:r>
            <a:endParaRPr lang="en-US" sz="4000" dirty="0">
              <a:effectLst>
                <a:outerShdw blurRad="38100" dist="38100" dir="2700000" algn="tl">
                  <a:srgbClr val="000000">
                    <a:alpha val="43137"/>
                  </a:srgbClr>
                </a:outerShdw>
              </a:effectLst>
            </a:endParaRPr>
          </a:p>
        </p:txBody>
      </p:sp>
      <p:pic>
        <p:nvPicPr>
          <p:cNvPr id="28" name="İçerik Yer Tutucusu 27">
            <a:extLst>
              <a:ext uri="{FF2B5EF4-FFF2-40B4-BE49-F238E27FC236}">
                <a16:creationId xmlns:a16="http://schemas.microsoft.com/office/drawing/2014/main" id="{668ABE8A-B8DD-491B-AEF8-F5FF9B5EE4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121" y="1076252"/>
            <a:ext cx="8027757" cy="4595888"/>
          </a:xfrm>
          <a:prstGeom prst="rect">
            <a:avLst/>
          </a:prstGeom>
        </p:spPr>
      </p:pic>
      <p:pic>
        <p:nvPicPr>
          <p:cNvPr id="10" name="Resim 9">
            <a:extLst>
              <a:ext uri="{FF2B5EF4-FFF2-40B4-BE49-F238E27FC236}">
                <a16:creationId xmlns:a16="http://schemas.microsoft.com/office/drawing/2014/main" id="{C0F4DB7C-8178-4053-B11A-70DFEC54740F}"/>
              </a:ext>
            </a:extLst>
          </p:cNvPr>
          <p:cNvPicPr>
            <a:picLocks noChangeAspect="1"/>
          </p:cNvPicPr>
          <p:nvPr/>
        </p:nvPicPr>
        <p:blipFill>
          <a:blip r:embed="rId3"/>
          <a:stretch>
            <a:fillRect/>
          </a:stretch>
        </p:blipFill>
        <p:spPr>
          <a:xfrm>
            <a:off x="-1" y="2734"/>
            <a:ext cx="1524001" cy="1612699"/>
          </a:xfrm>
          <a:prstGeom prst="rect">
            <a:avLst/>
          </a:prstGeom>
        </p:spPr>
      </p:pic>
      <p:pic>
        <p:nvPicPr>
          <p:cNvPr id="9" name="Resim 8">
            <a:extLst>
              <a:ext uri="{FF2B5EF4-FFF2-40B4-BE49-F238E27FC236}">
                <a16:creationId xmlns:a16="http://schemas.microsoft.com/office/drawing/2014/main" id="{DF2E8452-DFE0-4526-BFF8-D1CA38C0E7BF}"/>
              </a:ext>
            </a:extLst>
          </p:cNvPr>
          <p:cNvPicPr>
            <a:picLocks noChangeAspect="1"/>
          </p:cNvPicPr>
          <p:nvPr/>
        </p:nvPicPr>
        <p:blipFill>
          <a:blip r:embed="rId4"/>
          <a:stretch>
            <a:fillRect/>
          </a:stretch>
        </p:blipFill>
        <p:spPr>
          <a:xfrm>
            <a:off x="10096499" y="420373"/>
            <a:ext cx="2020443" cy="484906"/>
          </a:xfrm>
          <a:prstGeom prst="rect">
            <a:avLst/>
          </a:prstGeom>
        </p:spPr>
      </p:pic>
      <p:cxnSp>
        <p:nvCxnSpPr>
          <p:cNvPr id="76" name="Straight Connector 75">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EFE678"/>
            </a:solidFill>
          </a:ln>
        </p:spPr>
        <p:style>
          <a:lnRef idx="1">
            <a:schemeClr val="accent1"/>
          </a:lnRef>
          <a:fillRef idx="0">
            <a:schemeClr val="accent1"/>
          </a:fillRef>
          <a:effectRef idx="0">
            <a:schemeClr val="accent1"/>
          </a:effectRef>
          <a:fontRef idx="minor">
            <a:schemeClr val="tx1"/>
          </a:fontRef>
        </p:style>
      </p:cxnSp>
      <p:sp>
        <p:nvSpPr>
          <p:cNvPr id="4" name="Slayt Numarası Yer Tutucusu 3">
            <a:extLst>
              <a:ext uri="{FF2B5EF4-FFF2-40B4-BE49-F238E27FC236}">
                <a16:creationId xmlns:a16="http://schemas.microsoft.com/office/drawing/2014/main" id="{20397D9F-EA5D-4AF2-B705-D6746D6F8F56}"/>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pPr>
            <a:fld id="{BE1154FE-D1A4-47C5-96B9-22E2F5ABADFB}" type="slidenum">
              <a:rPr lang="en-US" smtClean="0"/>
              <a:pPr>
                <a:lnSpc>
                  <a:spcPct val="90000"/>
                </a:lnSpc>
                <a:spcAft>
                  <a:spcPts val="600"/>
                </a:spcAft>
              </a:pPr>
              <a:t>22</a:t>
            </a:fld>
            <a:endParaRPr lang="en-US"/>
          </a:p>
        </p:txBody>
      </p:sp>
    </p:spTree>
    <p:extLst>
      <p:ext uri="{BB962C8B-B14F-4D97-AF65-F5344CB8AC3E}">
        <p14:creationId xmlns:p14="http://schemas.microsoft.com/office/powerpoint/2010/main" val="290724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29">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1"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1"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46E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164F80B-C6A9-41A8-9512-56D588382E3E}"/>
              </a:ext>
            </a:extLst>
          </p:cNvPr>
          <p:cNvSpPr>
            <a:spLocks noGrp="1"/>
          </p:cNvSpPr>
          <p:nvPr>
            <p:ph type="title"/>
          </p:nvPr>
        </p:nvSpPr>
        <p:spPr>
          <a:xfrm>
            <a:off x="2048256" y="4617720"/>
            <a:ext cx="8083296" cy="941832"/>
          </a:xfrm>
        </p:spPr>
        <p:txBody>
          <a:bodyPr vert="horz" lIns="91440" tIns="45720" rIns="91440" bIns="45720" rtlCol="0" anchor="b">
            <a:normAutofit/>
          </a:bodyPr>
          <a:lstStyle/>
          <a:p>
            <a:pPr algn="ctr"/>
            <a:r>
              <a:rPr lang="en-US" sz="4000" dirty="0"/>
              <a:t>Ka</a:t>
            </a:r>
            <a:r>
              <a:rPr lang="tr-TR" sz="4000" dirty="0"/>
              <a:t>h</a:t>
            </a:r>
            <a:r>
              <a:rPr lang="en-US" sz="4000" dirty="0" err="1"/>
              <a:t>oot</a:t>
            </a:r>
            <a:endParaRPr lang="en-US" sz="4000" dirty="0"/>
          </a:p>
        </p:txBody>
      </p:sp>
      <p:sp>
        <p:nvSpPr>
          <p:cNvPr id="3" name="İçerik Yer Tutucusu 2">
            <a:extLst>
              <a:ext uri="{FF2B5EF4-FFF2-40B4-BE49-F238E27FC236}">
                <a16:creationId xmlns:a16="http://schemas.microsoft.com/office/drawing/2014/main" id="{E72C81EA-9137-4EB0-9388-EEDEE06655AA}"/>
              </a:ext>
            </a:extLst>
          </p:cNvPr>
          <p:cNvSpPr>
            <a:spLocks noGrp="1"/>
          </p:cNvSpPr>
          <p:nvPr>
            <p:ph idx="1"/>
          </p:nvPr>
        </p:nvSpPr>
        <p:spPr>
          <a:xfrm>
            <a:off x="2048256" y="5559552"/>
            <a:ext cx="8083296" cy="521208"/>
          </a:xfrm>
        </p:spPr>
        <p:txBody>
          <a:bodyPr vert="horz" lIns="91440" tIns="45720" rIns="91440" bIns="45720" rtlCol="0">
            <a:normAutofit/>
          </a:bodyPr>
          <a:lstStyle/>
          <a:p>
            <a:pPr marL="0" indent="0" algn="ctr">
              <a:buNone/>
            </a:pPr>
            <a:r>
              <a:rPr lang="en-US" sz="2000"/>
              <a:t>Kahoot.it adresini telefonlardan açalım…</a:t>
            </a:r>
          </a:p>
        </p:txBody>
      </p:sp>
      <p:sp>
        <p:nvSpPr>
          <p:cNvPr id="53" name="Rectangle 52">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46EB2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33D793D6-4D8F-4F52-981F-EA84D56952BB}"/>
              </a:ext>
            </a:extLst>
          </p:cNvPr>
          <p:cNvPicPr>
            <a:picLocks noChangeAspect="1"/>
          </p:cNvPicPr>
          <p:nvPr/>
        </p:nvPicPr>
        <p:blipFill rotWithShape="1">
          <a:blip r:embed="rId3">
            <a:extLst>
              <a:ext uri="{28A0092B-C50C-407E-A947-70E740481C1C}">
                <a14:useLocalDpi xmlns:a14="http://schemas.microsoft.com/office/drawing/2010/main" val="0"/>
              </a:ext>
            </a:extLst>
          </a:blip>
          <a:srcRect r="1" b="4340"/>
          <a:stretch/>
        </p:blipFill>
        <p:spPr>
          <a:xfrm>
            <a:off x="3218688" y="1124712"/>
            <a:ext cx="5760720" cy="3099816"/>
          </a:xfrm>
          <a:prstGeom prst="rect">
            <a:avLst/>
          </a:prstGeom>
        </p:spPr>
      </p:pic>
    </p:spTree>
    <p:extLst>
      <p:ext uri="{BB962C8B-B14F-4D97-AF65-F5344CB8AC3E}">
        <p14:creationId xmlns:p14="http://schemas.microsoft.com/office/powerpoint/2010/main" val="66990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7">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2" name="Freeform: Shape 19">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1A0BC627-CD09-C2E1-0684-FD90E89FFF35}"/>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tr-TR" sz="4000" kern="1200" dirty="0">
                <a:solidFill>
                  <a:schemeClr val="tx1"/>
                </a:solidFill>
                <a:latin typeface="+mj-lt"/>
                <a:ea typeface="+mj-ea"/>
                <a:cs typeface="+mj-cs"/>
              </a:rPr>
              <a:t>Üniversitemiz İç Kalite Güvencesi Sistemi</a:t>
            </a:r>
          </a:p>
        </p:txBody>
      </p:sp>
      <p:sp>
        <p:nvSpPr>
          <p:cNvPr id="4" name="Slayt Numarası Yer Tutucusu 3">
            <a:extLst>
              <a:ext uri="{FF2B5EF4-FFF2-40B4-BE49-F238E27FC236}">
                <a16:creationId xmlns:a16="http://schemas.microsoft.com/office/drawing/2014/main" id="{5F4758F5-443A-CC9F-A75E-07594576A80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E1154FE-D1A4-47C5-96B9-22E2F5ABADFB}" type="slidenum">
              <a:rPr lang="en-US">
                <a:solidFill>
                  <a:srgbClr val="000000">
                    <a:alpha val="60000"/>
                  </a:srgbClr>
                </a:solidFill>
              </a:rPr>
              <a:pPr>
                <a:spcAft>
                  <a:spcPts val="600"/>
                </a:spcAft>
              </a:pPr>
              <a:t>24</a:t>
            </a:fld>
            <a:endParaRPr lang="en-US">
              <a:solidFill>
                <a:srgbClr val="000000">
                  <a:alpha val="60000"/>
                </a:srgbClr>
              </a:solidFill>
            </a:endParaRPr>
          </a:p>
        </p:txBody>
      </p:sp>
      <p:graphicFrame>
        <p:nvGraphicFramePr>
          <p:cNvPr id="7" name="İçerik Yer Tutucusu 6">
            <a:extLst>
              <a:ext uri="{FF2B5EF4-FFF2-40B4-BE49-F238E27FC236}">
                <a16:creationId xmlns:a16="http://schemas.microsoft.com/office/drawing/2014/main" id="{378B5FEE-4902-E50F-E10C-35770575717D}"/>
              </a:ext>
            </a:extLst>
          </p:cNvPr>
          <p:cNvGraphicFramePr>
            <a:graphicFrameLocks noGrp="1"/>
          </p:cNvGraphicFramePr>
          <p:nvPr>
            <p:ph idx="1"/>
          </p:nvPr>
        </p:nvGraphicFramePr>
        <p:xfrm>
          <a:off x="3968878" y="185737"/>
          <a:ext cx="8915399" cy="635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991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Başlık 1">
            <a:extLst>
              <a:ext uri="{FF2B5EF4-FFF2-40B4-BE49-F238E27FC236}">
                <a16:creationId xmlns:a16="http://schemas.microsoft.com/office/drawing/2014/main" id="{99A40418-CA13-2A58-6B48-296D34EA4A12}"/>
              </a:ext>
            </a:extLst>
          </p:cNvPr>
          <p:cNvSpPr>
            <a:spLocks noGrp="1"/>
          </p:cNvSpPr>
          <p:nvPr>
            <p:ph type="title"/>
          </p:nvPr>
        </p:nvSpPr>
        <p:spPr>
          <a:xfrm>
            <a:off x="1920875" y="3645673"/>
            <a:ext cx="8769350" cy="950181"/>
          </a:xfrm>
        </p:spPr>
        <p:txBody>
          <a:bodyPr anchor="b">
            <a:normAutofit/>
          </a:bodyPr>
          <a:lstStyle/>
          <a:p>
            <a:pPr algn="ctr"/>
            <a:r>
              <a:rPr lang="tr-TR" sz="3100"/>
              <a:t>Yükseköğretimde kalite denildiğinizde aklınıza ne geliyor?</a:t>
            </a:r>
          </a:p>
        </p:txBody>
      </p:sp>
      <p:sp>
        <p:nvSpPr>
          <p:cNvPr id="17" name="Freeform: Shape 12">
            <a:extLst>
              <a:ext uri="{FF2B5EF4-FFF2-40B4-BE49-F238E27FC236}">
                <a16:creationId xmlns:a16="http://schemas.microsoft.com/office/drawing/2014/main" id="{D845573F-F83A-4A47-B94A-2E6465F1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6883" y="557880"/>
            <a:ext cx="3458235" cy="295968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3E9CA91-0E2B-49CD-A0F6-2EA79F02F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7954" y="676385"/>
            <a:ext cx="3236724" cy="2678356"/>
          </a:xfrm>
          <a:custGeom>
            <a:avLst/>
            <a:gdLst>
              <a:gd name="connsiteX0" fmla="*/ 1852211 w 3236724"/>
              <a:gd name="connsiteY0" fmla="*/ 0 h 2678356"/>
              <a:gd name="connsiteX1" fmla="*/ 1852285 w 3236724"/>
              <a:gd name="connsiteY1" fmla="*/ 3 h 2678356"/>
              <a:gd name="connsiteX2" fmla="*/ 1852359 w 3236724"/>
              <a:gd name="connsiteY2" fmla="*/ 0 h 2678356"/>
              <a:gd name="connsiteX3" fmla="*/ 2434596 w 3236724"/>
              <a:gd name="connsiteY3" fmla="*/ 106974 h 2678356"/>
              <a:gd name="connsiteX4" fmla="*/ 2859238 w 3236724"/>
              <a:gd name="connsiteY4" fmla="*/ 395597 h 2678356"/>
              <a:gd name="connsiteX5" fmla="*/ 3236724 w 3236724"/>
              <a:gd name="connsiteY5" fmla="*/ 1417925 h 2678356"/>
              <a:gd name="connsiteX6" fmla="*/ 3068575 w 3236724"/>
              <a:gd name="connsiteY6" fmla="*/ 1837191 h 2678356"/>
              <a:gd name="connsiteX7" fmla="*/ 2570726 w 3236724"/>
              <a:gd name="connsiteY7" fmla="*/ 2227590 h 2678356"/>
              <a:gd name="connsiteX8" fmla="*/ 2461266 w 3236724"/>
              <a:gd name="connsiteY8" fmla="*/ 2302270 h 2678356"/>
              <a:gd name="connsiteX9" fmla="*/ 1561831 w 3236724"/>
              <a:gd name="connsiteY9" fmla="*/ 2678356 h 2678356"/>
              <a:gd name="connsiteX10" fmla="*/ 1561750 w 3236724"/>
              <a:gd name="connsiteY10" fmla="*/ 2678352 h 2678356"/>
              <a:gd name="connsiteX11" fmla="*/ 1561683 w 3236724"/>
              <a:gd name="connsiteY11" fmla="*/ 2678356 h 2678356"/>
              <a:gd name="connsiteX12" fmla="*/ 376860 w 3236724"/>
              <a:gd name="connsiteY12" fmla="*/ 2067039 h 2678356"/>
              <a:gd name="connsiteX13" fmla="*/ 250592 w 3236724"/>
              <a:gd name="connsiteY13" fmla="*/ 1910648 h 2678356"/>
              <a:gd name="connsiteX14" fmla="*/ 0 w 3236724"/>
              <a:gd name="connsiteY14" fmla="*/ 1417925 h 2678356"/>
              <a:gd name="connsiteX15" fmla="*/ 151411 w 3236724"/>
              <a:gd name="connsiteY15" fmla="*/ 887282 h 2678356"/>
              <a:gd name="connsiteX16" fmla="*/ 568971 w 3236724"/>
              <a:gd name="connsiteY16" fmla="*/ 431316 h 2678356"/>
              <a:gd name="connsiteX17" fmla="*/ 1172669 w 3236724"/>
              <a:gd name="connsiteY17" fmla="*/ 115107 h 2678356"/>
              <a:gd name="connsiteX18" fmla="*/ 1852211 w 3236724"/>
              <a:gd name="connsiteY18" fmla="*/ 0 h 267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6724" h="2678356">
                <a:moveTo>
                  <a:pt x="1852211" y="0"/>
                </a:moveTo>
                <a:lnTo>
                  <a:pt x="1852285" y="3"/>
                </a:lnTo>
                <a:lnTo>
                  <a:pt x="1852359" y="0"/>
                </a:lnTo>
                <a:cubicBezTo>
                  <a:pt x="2065168" y="0"/>
                  <a:pt x="2261029" y="36024"/>
                  <a:pt x="2434596" y="106974"/>
                </a:cubicBezTo>
                <a:cubicBezTo>
                  <a:pt x="2597258" y="173517"/>
                  <a:pt x="2740125" y="270643"/>
                  <a:pt x="2859238" y="395597"/>
                </a:cubicBezTo>
                <a:cubicBezTo>
                  <a:pt x="3102677" y="651072"/>
                  <a:pt x="3236724" y="1014131"/>
                  <a:pt x="3236724" y="1417925"/>
                </a:cubicBezTo>
                <a:cubicBezTo>
                  <a:pt x="3236724" y="1579026"/>
                  <a:pt x="3184842" y="1708324"/>
                  <a:pt x="3068575" y="1837191"/>
                </a:cubicBezTo>
                <a:cubicBezTo>
                  <a:pt x="2946961" y="1971994"/>
                  <a:pt x="2764225" y="2096154"/>
                  <a:pt x="2570726" y="2227590"/>
                </a:cubicBezTo>
                <a:cubicBezTo>
                  <a:pt x="2535026" y="2251811"/>
                  <a:pt x="2498146" y="2276888"/>
                  <a:pt x="2461266" y="2302270"/>
                </a:cubicBezTo>
                <a:cubicBezTo>
                  <a:pt x="2131149" y="2529427"/>
                  <a:pt x="1890211" y="2678356"/>
                  <a:pt x="1561831" y="2678356"/>
                </a:cubicBezTo>
                <a:lnTo>
                  <a:pt x="1561750" y="2678352"/>
                </a:lnTo>
                <a:lnTo>
                  <a:pt x="1561683" y="2678356"/>
                </a:lnTo>
                <a:cubicBezTo>
                  <a:pt x="1061332" y="2678356"/>
                  <a:pt x="706977" y="2495543"/>
                  <a:pt x="376860" y="2067039"/>
                </a:cubicBezTo>
                <a:cubicBezTo>
                  <a:pt x="333659" y="2010953"/>
                  <a:pt x="291431" y="1959945"/>
                  <a:pt x="250592" y="1910648"/>
                </a:cubicBezTo>
                <a:cubicBezTo>
                  <a:pt x="81331" y="1706243"/>
                  <a:pt x="0" y="1599944"/>
                  <a:pt x="0" y="1417925"/>
                </a:cubicBezTo>
                <a:cubicBezTo>
                  <a:pt x="0" y="1237191"/>
                  <a:pt x="50979" y="1058657"/>
                  <a:pt x="151411" y="887282"/>
                </a:cubicBezTo>
                <a:cubicBezTo>
                  <a:pt x="249689" y="719635"/>
                  <a:pt x="390195" y="566180"/>
                  <a:pt x="568971" y="431316"/>
                </a:cubicBezTo>
                <a:cubicBezTo>
                  <a:pt x="744691" y="298716"/>
                  <a:pt x="953401" y="189359"/>
                  <a:pt x="1172669" y="115107"/>
                </a:cubicBezTo>
                <a:cubicBezTo>
                  <a:pt x="1397840" y="38716"/>
                  <a:pt x="1626554" y="0"/>
                  <a:pt x="1852211"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Resim 5">
            <a:extLst>
              <a:ext uri="{FF2B5EF4-FFF2-40B4-BE49-F238E27FC236}">
                <a16:creationId xmlns:a16="http://schemas.microsoft.com/office/drawing/2014/main" id="{81F3DD82-91F3-E9C9-7F90-7C6C27837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840" y="1805625"/>
            <a:ext cx="1940763" cy="419876"/>
          </a:xfrm>
          <a:prstGeom prst="rect">
            <a:avLst/>
          </a:prstGeom>
        </p:spPr>
      </p:pic>
      <p:sp>
        <p:nvSpPr>
          <p:cNvPr id="3" name="İçerik Yer Tutucusu 2">
            <a:extLst>
              <a:ext uri="{FF2B5EF4-FFF2-40B4-BE49-F238E27FC236}">
                <a16:creationId xmlns:a16="http://schemas.microsoft.com/office/drawing/2014/main" id="{D49C720E-74FB-26BE-C58B-34B1EFC6483E}"/>
              </a:ext>
            </a:extLst>
          </p:cNvPr>
          <p:cNvSpPr>
            <a:spLocks noGrp="1"/>
          </p:cNvSpPr>
          <p:nvPr>
            <p:ph idx="1"/>
          </p:nvPr>
        </p:nvSpPr>
        <p:spPr>
          <a:xfrm>
            <a:off x="1920874" y="4595854"/>
            <a:ext cx="8932863" cy="1623971"/>
          </a:xfrm>
        </p:spPr>
        <p:txBody>
          <a:bodyPr>
            <a:normAutofit fontScale="62500" lnSpcReduction="20000"/>
          </a:bodyPr>
          <a:lstStyle/>
          <a:p>
            <a:pPr algn="ctr"/>
            <a:endParaRPr lang="tr-TR" sz="1000" dirty="0"/>
          </a:p>
          <a:p>
            <a:pPr algn="ctr"/>
            <a:endParaRPr lang="tr-TR" sz="2300" dirty="0"/>
          </a:p>
          <a:p>
            <a:pPr algn="ctr"/>
            <a:r>
              <a:rPr lang="tr-TR" sz="2300" dirty="0">
                <a:hlinkClick r:id="rId3"/>
              </a:rPr>
              <a:t>www.menti.com</a:t>
            </a:r>
            <a:r>
              <a:rPr lang="tr-TR" sz="2300" dirty="0"/>
              <a:t> 				Kod: 6863 3811</a:t>
            </a:r>
          </a:p>
          <a:p>
            <a:pPr algn="ctr"/>
            <a:endParaRPr lang="tr-TR" sz="2300" dirty="0"/>
          </a:p>
          <a:p>
            <a:pPr algn="ctr"/>
            <a:endParaRPr lang="tr-TR" sz="2300" dirty="0"/>
          </a:p>
          <a:p>
            <a:pPr algn="ctr"/>
            <a:r>
              <a:rPr lang="tr-TR" sz="2300" dirty="0"/>
              <a:t>https://www.menti.com/mpiyhxejcg</a:t>
            </a:r>
          </a:p>
        </p:txBody>
      </p:sp>
      <p:sp>
        <p:nvSpPr>
          <p:cNvPr id="4" name="Slayt Numarası Yer Tutucusu 3">
            <a:extLst>
              <a:ext uri="{FF2B5EF4-FFF2-40B4-BE49-F238E27FC236}">
                <a16:creationId xmlns:a16="http://schemas.microsoft.com/office/drawing/2014/main" id="{803940A0-3F70-866C-B456-ECE8A5EF174B}"/>
              </a:ext>
            </a:extLst>
          </p:cNvPr>
          <p:cNvSpPr>
            <a:spLocks noGrp="1"/>
          </p:cNvSpPr>
          <p:nvPr>
            <p:ph type="sldNum" sz="quarter" idx="12"/>
          </p:nvPr>
        </p:nvSpPr>
        <p:spPr>
          <a:xfrm>
            <a:off x="10853928" y="6356350"/>
            <a:ext cx="1188720" cy="365125"/>
          </a:xfrm>
        </p:spPr>
        <p:txBody>
          <a:bodyPr>
            <a:normAutofit/>
          </a:bodyPr>
          <a:lstStyle/>
          <a:p>
            <a:pPr algn="l">
              <a:spcAft>
                <a:spcPts val="600"/>
              </a:spcAft>
            </a:pPr>
            <a:fld id="{BE1154FE-D1A4-47C5-96B9-22E2F5ABADFB}" type="slidenum">
              <a:rPr lang="tr-TR" sz="1600">
                <a:solidFill>
                  <a:schemeClr val="tx1">
                    <a:lumMod val="75000"/>
                    <a:lumOff val="25000"/>
                  </a:schemeClr>
                </a:solidFill>
              </a:rPr>
              <a:pPr algn="l">
                <a:spcAft>
                  <a:spcPts val="600"/>
                </a:spcAft>
              </a:pPr>
              <a:t>25</a:t>
            </a:fld>
            <a:endParaRPr lang="tr-TR" sz="1600">
              <a:solidFill>
                <a:schemeClr val="tx1">
                  <a:lumMod val="75000"/>
                  <a:lumOff val="25000"/>
                </a:schemeClr>
              </a:solidFill>
            </a:endParaRPr>
          </a:p>
        </p:txBody>
      </p:sp>
      <p:cxnSp>
        <p:nvCxnSpPr>
          <p:cNvPr id="8" name="Düz Ok Bağlayıcısı 7">
            <a:extLst>
              <a:ext uri="{FF2B5EF4-FFF2-40B4-BE49-F238E27FC236}">
                <a16:creationId xmlns:a16="http://schemas.microsoft.com/office/drawing/2014/main" id="{479ADFC2-1BDB-F765-EBF8-DC777F492979}"/>
              </a:ext>
            </a:extLst>
          </p:cNvPr>
          <p:cNvCxnSpPr/>
          <p:nvPr/>
        </p:nvCxnSpPr>
        <p:spPr>
          <a:xfrm>
            <a:off x="5429250" y="5143500"/>
            <a:ext cx="2315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760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399F9623-D489-4FE9-96AB-D84BEEF22B37}"/>
              </a:ext>
            </a:extLst>
          </p:cNvPr>
          <p:cNvSpPr>
            <a:spLocks noGrp="1"/>
          </p:cNvSpPr>
          <p:nvPr>
            <p:ph type="title"/>
          </p:nvPr>
        </p:nvSpPr>
        <p:spPr>
          <a:xfrm>
            <a:off x="6828634" y="3889141"/>
            <a:ext cx="4805996" cy="1401448"/>
          </a:xfrm>
        </p:spPr>
        <p:txBody>
          <a:bodyPr vert="horz" lIns="91440" tIns="45720" rIns="91440" bIns="45720" rtlCol="0" anchor="t">
            <a:noAutofit/>
          </a:bodyPr>
          <a:lstStyle/>
          <a:p>
            <a:r>
              <a:rPr lang="tr-TR" sz="4000" dirty="0">
                <a:solidFill>
                  <a:srgbClr val="000000"/>
                </a:solidFill>
                <a:latin typeface="Cavolini" panose="03000502040302020204" pitchFamily="66" charset="0"/>
                <a:cs typeface="Cavolini" panose="03000502040302020204" pitchFamily="66" charset="0"/>
              </a:rPr>
              <a:t>Katılımınız için teşekkür ederiz…</a:t>
            </a:r>
          </a:p>
        </p:txBody>
      </p:sp>
      <p:sp>
        <p:nvSpPr>
          <p:cNvPr id="2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çerik Yer Tutucusu 4" descr="metin, oda, kumarhane içeren bir resim&#10;&#10;Açıklama otomatik olarak oluşturuldu">
            <a:extLst>
              <a:ext uri="{FF2B5EF4-FFF2-40B4-BE49-F238E27FC236}">
                <a16:creationId xmlns:a16="http://schemas.microsoft.com/office/drawing/2014/main" id="{E99A2347-0295-4695-8C04-D8432123D1F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464" r="3581" b="3"/>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Slayt Numarası Yer Tutucusu 3">
            <a:extLst>
              <a:ext uri="{FF2B5EF4-FFF2-40B4-BE49-F238E27FC236}">
                <a16:creationId xmlns:a16="http://schemas.microsoft.com/office/drawing/2014/main" id="{C1145C7A-6B26-4513-90F6-586E72ACAE5C}"/>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defRPr/>
            </a:pPr>
            <a:fld id="{BE1154FE-D1A4-47C5-96B9-22E2F5ABADFB}" type="slidenum">
              <a:rPr lang="en-US" sz="1100">
                <a:solidFill>
                  <a:srgbClr val="898989"/>
                </a:solidFill>
                <a:latin typeface="Calibri" panose="020F0502020204030204"/>
              </a:rPr>
              <a:pPr>
                <a:spcAft>
                  <a:spcPts val="600"/>
                </a:spcAft>
                <a:defRPr/>
              </a:pPr>
              <a:t>26</a:t>
            </a:fld>
            <a:endParaRPr lang="en-US" sz="1100">
              <a:solidFill>
                <a:srgbClr val="898989"/>
              </a:solidFill>
              <a:latin typeface="Calibri" panose="020F0502020204030204"/>
            </a:endParaRPr>
          </a:p>
        </p:txBody>
      </p:sp>
    </p:spTree>
    <p:extLst>
      <p:ext uri="{BB962C8B-B14F-4D97-AF65-F5344CB8AC3E}">
        <p14:creationId xmlns:p14="http://schemas.microsoft.com/office/powerpoint/2010/main" val="2684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23"/>
                                        </p:tgtEl>
                                        <p:attrNameLst>
                                          <p:attrName>style.visibility</p:attrName>
                                        </p:attrNameLst>
                                      </p:cBhvr>
                                      <p:to>
                                        <p:strVal val="visible"/>
                                      </p:to>
                                    </p:set>
                                    <p:animEffect transition="in" filter="fade">
                                      <p:cBhvr>
                                        <p:cTn id="1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Başlık 1">
            <a:extLst>
              <a:ext uri="{FF2B5EF4-FFF2-40B4-BE49-F238E27FC236}">
                <a16:creationId xmlns:a16="http://schemas.microsoft.com/office/drawing/2014/main" id="{99A40418-CA13-2A58-6B48-296D34EA4A12}"/>
              </a:ext>
            </a:extLst>
          </p:cNvPr>
          <p:cNvSpPr>
            <a:spLocks noGrp="1"/>
          </p:cNvSpPr>
          <p:nvPr>
            <p:ph type="title"/>
          </p:nvPr>
        </p:nvSpPr>
        <p:spPr>
          <a:xfrm>
            <a:off x="1920875" y="3645673"/>
            <a:ext cx="8769350" cy="950181"/>
          </a:xfrm>
        </p:spPr>
        <p:txBody>
          <a:bodyPr anchor="b">
            <a:normAutofit/>
          </a:bodyPr>
          <a:lstStyle/>
          <a:p>
            <a:pPr algn="ctr"/>
            <a:r>
              <a:rPr lang="tr-TR" sz="3100"/>
              <a:t>Yükseköğretimde kalite denildiğinizde aklınıza ne geliyor?</a:t>
            </a:r>
          </a:p>
        </p:txBody>
      </p:sp>
      <p:sp>
        <p:nvSpPr>
          <p:cNvPr id="17" name="Freeform: Shape 12">
            <a:extLst>
              <a:ext uri="{FF2B5EF4-FFF2-40B4-BE49-F238E27FC236}">
                <a16:creationId xmlns:a16="http://schemas.microsoft.com/office/drawing/2014/main" id="{D845573F-F83A-4A47-B94A-2E6465F1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6883" y="557880"/>
            <a:ext cx="3458235" cy="2959687"/>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3E9CA91-0E2B-49CD-A0F6-2EA79F02F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7954" y="676385"/>
            <a:ext cx="3236724" cy="2678356"/>
          </a:xfrm>
          <a:custGeom>
            <a:avLst/>
            <a:gdLst>
              <a:gd name="connsiteX0" fmla="*/ 1852211 w 3236724"/>
              <a:gd name="connsiteY0" fmla="*/ 0 h 2678356"/>
              <a:gd name="connsiteX1" fmla="*/ 1852285 w 3236724"/>
              <a:gd name="connsiteY1" fmla="*/ 3 h 2678356"/>
              <a:gd name="connsiteX2" fmla="*/ 1852359 w 3236724"/>
              <a:gd name="connsiteY2" fmla="*/ 0 h 2678356"/>
              <a:gd name="connsiteX3" fmla="*/ 2434596 w 3236724"/>
              <a:gd name="connsiteY3" fmla="*/ 106974 h 2678356"/>
              <a:gd name="connsiteX4" fmla="*/ 2859238 w 3236724"/>
              <a:gd name="connsiteY4" fmla="*/ 395597 h 2678356"/>
              <a:gd name="connsiteX5" fmla="*/ 3236724 w 3236724"/>
              <a:gd name="connsiteY5" fmla="*/ 1417925 h 2678356"/>
              <a:gd name="connsiteX6" fmla="*/ 3068575 w 3236724"/>
              <a:gd name="connsiteY6" fmla="*/ 1837191 h 2678356"/>
              <a:gd name="connsiteX7" fmla="*/ 2570726 w 3236724"/>
              <a:gd name="connsiteY7" fmla="*/ 2227590 h 2678356"/>
              <a:gd name="connsiteX8" fmla="*/ 2461266 w 3236724"/>
              <a:gd name="connsiteY8" fmla="*/ 2302270 h 2678356"/>
              <a:gd name="connsiteX9" fmla="*/ 1561831 w 3236724"/>
              <a:gd name="connsiteY9" fmla="*/ 2678356 h 2678356"/>
              <a:gd name="connsiteX10" fmla="*/ 1561750 w 3236724"/>
              <a:gd name="connsiteY10" fmla="*/ 2678352 h 2678356"/>
              <a:gd name="connsiteX11" fmla="*/ 1561683 w 3236724"/>
              <a:gd name="connsiteY11" fmla="*/ 2678356 h 2678356"/>
              <a:gd name="connsiteX12" fmla="*/ 376860 w 3236724"/>
              <a:gd name="connsiteY12" fmla="*/ 2067039 h 2678356"/>
              <a:gd name="connsiteX13" fmla="*/ 250592 w 3236724"/>
              <a:gd name="connsiteY13" fmla="*/ 1910648 h 2678356"/>
              <a:gd name="connsiteX14" fmla="*/ 0 w 3236724"/>
              <a:gd name="connsiteY14" fmla="*/ 1417925 h 2678356"/>
              <a:gd name="connsiteX15" fmla="*/ 151411 w 3236724"/>
              <a:gd name="connsiteY15" fmla="*/ 887282 h 2678356"/>
              <a:gd name="connsiteX16" fmla="*/ 568971 w 3236724"/>
              <a:gd name="connsiteY16" fmla="*/ 431316 h 2678356"/>
              <a:gd name="connsiteX17" fmla="*/ 1172669 w 3236724"/>
              <a:gd name="connsiteY17" fmla="*/ 115107 h 2678356"/>
              <a:gd name="connsiteX18" fmla="*/ 1852211 w 3236724"/>
              <a:gd name="connsiteY18" fmla="*/ 0 h 267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6724" h="2678356">
                <a:moveTo>
                  <a:pt x="1852211" y="0"/>
                </a:moveTo>
                <a:lnTo>
                  <a:pt x="1852285" y="3"/>
                </a:lnTo>
                <a:lnTo>
                  <a:pt x="1852359" y="0"/>
                </a:lnTo>
                <a:cubicBezTo>
                  <a:pt x="2065168" y="0"/>
                  <a:pt x="2261029" y="36024"/>
                  <a:pt x="2434596" y="106974"/>
                </a:cubicBezTo>
                <a:cubicBezTo>
                  <a:pt x="2597258" y="173517"/>
                  <a:pt x="2740125" y="270643"/>
                  <a:pt x="2859238" y="395597"/>
                </a:cubicBezTo>
                <a:cubicBezTo>
                  <a:pt x="3102677" y="651072"/>
                  <a:pt x="3236724" y="1014131"/>
                  <a:pt x="3236724" y="1417925"/>
                </a:cubicBezTo>
                <a:cubicBezTo>
                  <a:pt x="3236724" y="1579026"/>
                  <a:pt x="3184842" y="1708324"/>
                  <a:pt x="3068575" y="1837191"/>
                </a:cubicBezTo>
                <a:cubicBezTo>
                  <a:pt x="2946961" y="1971994"/>
                  <a:pt x="2764225" y="2096154"/>
                  <a:pt x="2570726" y="2227590"/>
                </a:cubicBezTo>
                <a:cubicBezTo>
                  <a:pt x="2535026" y="2251811"/>
                  <a:pt x="2498146" y="2276888"/>
                  <a:pt x="2461266" y="2302270"/>
                </a:cubicBezTo>
                <a:cubicBezTo>
                  <a:pt x="2131149" y="2529427"/>
                  <a:pt x="1890211" y="2678356"/>
                  <a:pt x="1561831" y="2678356"/>
                </a:cubicBezTo>
                <a:lnTo>
                  <a:pt x="1561750" y="2678352"/>
                </a:lnTo>
                <a:lnTo>
                  <a:pt x="1561683" y="2678356"/>
                </a:lnTo>
                <a:cubicBezTo>
                  <a:pt x="1061332" y="2678356"/>
                  <a:pt x="706977" y="2495543"/>
                  <a:pt x="376860" y="2067039"/>
                </a:cubicBezTo>
                <a:cubicBezTo>
                  <a:pt x="333659" y="2010953"/>
                  <a:pt x="291431" y="1959945"/>
                  <a:pt x="250592" y="1910648"/>
                </a:cubicBezTo>
                <a:cubicBezTo>
                  <a:pt x="81331" y="1706243"/>
                  <a:pt x="0" y="1599944"/>
                  <a:pt x="0" y="1417925"/>
                </a:cubicBezTo>
                <a:cubicBezTo>
                  <a:pt x="0" y="1237191"/>
                  <a:pt x="50979" y="1058657"/>
                  <a:pt x="151411" y="887282"/>
                </a:cubicBezTo>
                <a:cubicBezTo>
                  <a:pt x="249689" y="719635"/>
                  <a:pt x="390195" y="566180"/>
                  <a:pt x="568971" y="431316"/>
                </a:cubicBezTo>
                <a:cubicBezTo>
                  <a:pt x="744691" y="298716"/>
                  <a:pt x="953401" y="189359"/>
                  <a:pt x="1172669" y="115107"/>
                </a:cubicBezTo>
                <a:cubicBezTo>
                  <a:pt x="1397840" y="38716"/>
                  <a:pt x="1626554" y="0"/>
                  <a:pt x="1852211" y="0"/>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Resim 5">
            <a:extLst>
              <a:ext uri="{FF2B5EF4-FFF2-40B4-BE49-F238E27FC236}">
                <a16:creationId xmlns:a16="http://schemas.microsoft.com/office/drawing/2014/main" id="{81F3DD82-91F3-E9C9-7F90-7C6C27837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840" y="1805625"/>
            <a:ext cx="1940763" cy="419876"/>
          </a:xfrm>
          <a:prstGeom prst="rect">
            <a:avLst/>
          </a:prstGeom>
        </p:spPr>
      </p:pic>
      <p:sp>
        <p:nvSpPr>
          <p:cNvPr id="3" name="İçerik Yer Tutucusu 2">
            <a:extLst>
              <a:ext uri="{FF2B5EF4-FFF2-40B4-BE49-F238E27FC236}">
                <a16:creationId xmlns:a16="http://schemas.microsoft.com/office/drawing/2014/main" id="{D49C720E-74FB-26BE-C58B-34B1EFC6483E}"/>
              </a:ext>
            </a:extLst>
          </p:cNvPr>
          <p:cNvSpPr>
            <a:spLocks noGrp="1"/>
          </p:cNvSpPr>
          <p:nvPr>
            <p:ph idx="1"/>
          </p:nvPr>
        </p:nvSpPr>
        <p:spPr>
          <a:xfrm>
            <a:off x="1920874" y="4595854"/>
            <a:ext cx="8932863" cy="1623971"/>
          </a:xfrm>
        </p:spPr>
        <p:txBody>
          <a:bodyPr>
            <a:normAutofit fontScale="62500" lnSpcReduction="20000"/>
          </a:bodyPr>
          <a:lstStyle/>
          <a:p>
            <a:pPr algn="ctr"/>
            <a:endParaRPr lang="tr-TR" sz="1000" dirty="0"/>
          </a:p>
          <a:p>
            <a:pPr algn="ctr"/>
            <a:endParaRPr lang="tr-TR" sz="2300" dirty="0"/>
          </a:p>
          <a:p>
            <a:pPr algn="ctr"/>
            <a:r>
              <a:rPr lang="tr-TR" sz="2300" dirty="0">
                <a:hlinkClick r:id="rId3"/>
              </a:rPr>
              <a:t>www.menti.com</a:t>
            </a:r>
            <a:r>
              <a:rPr lang="tr-TR" sz="2300" dirty="0"/>
              <a:t> 				Kod: 6863 3811</a:t>
            </a:r>
          </a:p>
          <a:p>
            <a:pPr algn="ctr"/>
            <a:endParaRPr lang="tr-TR" sz="2300" dirty="0"/>
          </a:p>
          <a:p>
            <a:pPr algn="ctr"/>
            <a:endParaRPr lang="tr-TR" sz="2300" dirty="0"/>
          </a:p>
          <a:p>
            <a:pPr algn="ctr"/>
            <a:r>
              <a:rPr lang="tr-TR" sz="2300" dirty="0"/>
              <a:t>https://www.menti.com/mpiyhxejcg</a:t>
            </a:r>
          </a:p>
        </p:txBody>
      </p:sp>
      <p:sp>
        <p:nvSpPr>
          <p:cNvPr id="4" name="Slayt Numarası Yer Tutucusu 3">
            <a:extLst>
              <a:ext uri="{FF2B5EF4-FFF2-40B4-BE49-F238E27FC236}">
                <a16:creationId xmlns:a16="http://schemas.microsoft.com/office/drawing/2014/main" id="{803940A0-3F70-866C-B456-ECE8A5EF174B}"/>
              </a:ext>
            </a:extLst>
          </p:cNvPr>
          <p:cNvSpPr>
            <a:spLocks noGrp="1"/>
          </p:cNvSpPr>
          <p:nvPr>
            <p:ph type="sldNum" sz="quarter" idx="12"/>
          </p:nvPr>
        </p:nvSpPr>
        <p:spPr>
          <a:xfrm>
            <a:off x="10853928" y="6356350"/>
            <a:ext cx="1188720" cy="365125"/>
          </a:xfrm>
        </p:spPr>
        <p:txBody>
          <a:bodyPr>
            <a:normAutofit/>
          </a:bodyPr>
          <a:lstStyle/>
          <a:p>
            <a:pPr algn="l">
              <a:spcAft>
                <a:spcPts val="600"/>
              </a:spcAft>
            </a:pPr>
            <a:fld id="{BE1154FE-D1A4-47C5-96B9-22E2F5ABADFB}" type="slidenum">
              <a:rPr lang="tr-TR" sz="1600">
                <a:solidFill>
                  <a:schemeClr val="tx1">
                    <a:lumMod val="75000"/>
                    <a:lumOff val="25000"/>
                  </a:schemeClr>
                </a:solidFill>
              </a:rPr>
              <a:pPr algn="l">
                <a:spcAft>
                  <a:spcPts val="600"/>
                </a:spcAft>
              </a:pPr>
              <a:t>3</a:t>
            </a:fld>
            <a:endParaRPr lang="tr-TR" sz="1600">
              <a:solidFill>
                <a:schemeClr val="tx1">
                  <a:lumMod val="75000"/>
                  <a:lumOff val="25000"/>
                </a:schemeClr>
              </a:solidFill>
            </a:endParaRPr>
          </a:p>
        </p:txBody>
      </p:sp>
      <p:cxnSp>
        <p:nvCxnSpPr>
          <p:cNvPr id="8" name="Düz Ok Bağlayıcısı 7">
            <a:extLst>
              <a:ext uri="{FF2B5EF4-FFF2-40B4-BE49-F238E27FC236}">
                <a16:creationId xmlns:a16="http://schemas.microsoft.com/office/drawing/2014/main" id="{479ADFC2-1BDB-F765-EBF8-DC777F492979}"/>
              </a:ext>
            </a:extLst>
          </p:cNvPr>
          <p:cNvCxnSpPr/>
          <p:nvPr/>
        </p:nvCxnSpPr>
        <p:spPr>
          <a:xfrm>
            <a:off x="5429250" y="5143500"/>
            <a:ext cx="2315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945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Shape 2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1527BD36-4745-4D92-AC2E-7951FFDDF220}"/>
              </a:ext>
            </a:extLst>
          </p:cNvPr>
          <p:cNvSpPr>
            <a:spLocks noGrp="1"/>
          </p:cNvSpPr>
          <p:nvPr>
            <p:ph type="title"/>
          </p:nvPr>
        </p:nvSpPr>
        <p:spPr>
          <a:xfrm>
            <a:off x="934872" y="982272"/>
            <a:ext cx="3388419" cy="4560970"/>
          </a:xfrm>
        </p:spPr>
        <p:txBody>
          <a:bodyPr>
            <a:normAutofit/>
          </a:bodyPr>
          <a:lstStyle/>
          <a:p>
            <a:r>
              <a:rPr lang="tr-TR" sz="4000" b="1" dirty="0">
                <a:solidFill>
                  <a:srgbClr val="FFFFFF"/>
                </a:solidFill>
              </a:rPr>
              <a:t>Kalite Güvencesi ve Kalite Güvence Sistemi</a:t>
            </a:r>
          </a:p>
        </p:txBody>
      </p:sp>
      <p:sp>
        <p:nvSpPr>
          <p:cNvPr id="3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İçerik Yer Tutucusu 2">
            <a:extLst>
              <a:ext uri="{FF2B5EF4-FFF2-40B4-BE49-F238E27FC236}">
                <a16:creationId xmlns:a16="http://schemas.microsoft.com/office/drawing/2014/main" id="{4EE61CF8-8041-4DCC-A950-A13611F76372}"/>
              </a:ext>
            </a:extLst>
          </p:cNvPr>
          <p:cNvSpPr>
            <a:spLocks noGrp="1"/>
          </p:cNvSpPr>
          <p:nvPr>
            <p:ph idx="1"/>
          </p:nvPr>
        </p:nvSpPr>
        <p:spPr>
          <a:xfrm>
            <a:off x="5255164" y="1840559"/>
            <a:ext cx="5948831" cy="4334629"/>
          </a:xfrm>
        </p:spPr>
        <p:txBody>
          <a:bodyPr anchor="ctr">
            <a:normAutofit fontScale="92500" lnSpcReduction="10000"/>
          </a:bodyPr>
          <a:lstStyle/>
          <a:p>
            <a:r>
              <a:rPr lang="tr-TR" sz="2400" dirty="0">
                <a:solidFill>
                  <a:srgbClr val="FEFFFF"/>
                </a:solidFill>
              </a:rPr>
              <a:t>Kalite Güvencesi, “Kalite gereklerini karşılamak için gereken güvenli ortamı sağlamaya yönelik olarak kalite sistemi içinde uygulanan ve gerektiğinde sergilenen her türlü planlı ve sistematik uygulamalardır.”</a:t>
            </a:r>
          </a:p>
          <a:p>
            <a:r>
              <a:rPr lang="tr-TR" sz="2400" dirty="0">
                <a:solidFill>
                  <a:srgbClr val="FEFFFF"/>
                </a:solidFill>
              </a:rPr>
              <a:t>Yükseköğretim kurumlarının eğitim-öğretim, araştırma ve toplumsal katkı faaliyetleri ile idari hizmetlerinin iç ve dış kalite güvencesi ve akreditasyon süreçlerini planlama ve uygulama esaslarının tümünü kapsayan sistemdir.</a:t>
            </a:r>
          </a:p>
          <a:p>
            <a:r>
              <a:rPr lang="tr-TR" sz="2400" dirty="0">
                <a:solidFill>
                  <a:srgbClr val="FEFFFF"/>
                </a:solidFill>
              </a:rPr>
              <a:t>Ülkemizde yükseköğretim kurumlarının kalite güvencelerinden sorumlu üst kuruluş olarak «Yükseköğretim Kalite Kurulu (YÖKAK)» görev yapmaktadır.</a:t>
            </a:r>
          </a:p>
          <a:p>
            <a:pPr marL="0" indent="0">
              <a:buNone/>
            </a:pPr>
            <a:endParaRPr lang="tr-TR" sz="2400" dirty="0">
              <a:solidFill>
                <a:srgbClr val="FEFFFF"/>
              </a:solidFill>
            </a:endParaRPr>
          </a:p>
        </p:txBody>
      </p:sp>
      <p:sp>
        <p:nvSpPr>
          <p:cNvPr id="4" name="Slayt Numarası Yer Tutucusu 3">
            <a:extLst>
              <a:ext uri="{FF2B5EF4-FFF2-40B4-BE49-F238E27FC236}">
                <a16:creationId xmlns:a16="http://schemas.microsoft.com/office/drawing/2014/main" id="{B386CE61-F378-43D2-A3D5-54B799518CA8}"/>
              </a:ext>
            </a:extLst>
          </p:cNvPr>
          <p:cNvSpPr>
            <a:spLocks noGrp="1"/>
          </p:cNvSpPr>
          <p:nvPr>
            <p:ph type="sldNum" sz="quarter" idx="12"/>
          </p:nvPr>
        </p:nvSpPr>
        <p:spPr>
          <a:xfrm>
            <a:off x="10707624" y="6175188"/>
            <a:ext cx="685800" cy="320040"/>
          </a:xfrm>
        </p:spPr>
        <p:txBody>
          <a:bodyPr>
            <a:normAutofit/>
          </a:bodyPr>
          <a:lstStyle/>
          <a:p>
            <a:pPr>
              <a:spcAft>
                <a:spcPts val="600"/>
              </a:spcAft>
            </a:pPr>
            <a:fld id="{BE1154FE-D1A4-47C5-96B9-22E2F5ABADFB}" type="slidenum">
              <a:rPr lang="tr-TR" sz="1000">
                <a:solidFill>
                  <a:srgbClr val="FFFFFF"/>
                </a:solidFill>
              </a:rPr>
              <a:pPr>
                <a:spcAft>
                  <a:spcPts val="600"/>
                </a:spcAft>
              </a:pPr>
              <a:t>4</a:t>
            </a:fld>
            <a:endParaRPr lang="tr-TR" sz="1000">
              <a:solidFill>
                <a:srgbClr val="FFFFFF"/>
              </a:solidFill>
            </a:endParaRPr>
          </a:p>
        </p:txBody>
      </p:sp>
      <p:pic>
        <p:nvPicPr>
          <p:cNvPr id="9" name="Resim 8" descr="metin, oda, kumarhane içeren bir resim&#10;&#10;Açıklama otomatik olarak oluşturuldu">
            <a:extLst>
              <a:ext uri="{FF2B5EF4-FFF2-40B4-BE49-F238E27FC236}">
                <a16:creationId xmlns:a16="http://schemas.microsoft.com/office/drawing/2014/main" id="{7F8BA61A-D9AD-4C7E-BBA0-686F299EA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3928" y="125960"/>
            <a:ext cx="598173" cy="633732"/>
          </a:xfrm>
          <a:prstGeom prst="rect">
            <a:avLst/>
          </a:prstGeom>
        </p:spPr>
      </p:pic>
    </p:spTree>
    <p:extLst>
      <p:ext uri="{BB962C8B-B14F-4D97-AF65-F5344CB8AC3E}">
        <p14:creationId xmlns:p14="http://schemas.microsoft.com/office/powerpoint/2010/main" val="391051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5B8FEC41-D603-479D-B3B8-78A85CC5134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Kalite Güvence Sistemi</a:t>
            </a:r>
          </a:p>
        </p:txBody>
      </p:sp>
      <p:pic>
        <p:nvPicPr>
          <p:cNvPr id="6" name="İçerik Yer Tutucusu 5">
            <a:extLst>
              <a:ext uri="{FF2B5EF4-FFF2-40B4-BE49-F238E27FC236}">
                <a16:creationId xmlns:a16="http://schemas.microsoft.com/office/drawing/2014/main" id="{57EE71B2-E86A-40EC-BFDC-59DD62E72AC6}"/>
              </a:ext>
            </a:extLst>
          </p:cNvPr>
          <p:cNvPicPr>
            <a:picLocks noGrp="1" noChangeAspect="1"/>
          </p:cNvPicPr>
          <p:nvPr>
            <p:ph idx="1"/>
          </p:nvPr>
        </p:nvPicPr>
        <p:blipFill>
          <a:blip r:embed="rId2"/>
          <a:stretch>
            <a:fillRect/>
          </a:stretch>
        </p:blipFill>
        <p:spPr>
          <a:xfrm>
            <a:off x="5054018" y="467208"/>
            <a:ext cx="6122567" cy="59235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layt Numarası Yer Tutucusu 4">
            <a:extLst>
              <a:ext uri="{FF2B5EF4-FFF2-40B4-BE49-F238E27FC236}">
                <a16:creationId xmlns:a16="http://schemas.microsoft.com/office/drawing/2014/main" id="{22089137-367F-4CD4-90F6-12B65B6D693A}"/>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E1154FE-D1A4-47C5-96B9-22E2F5ABADFB}"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pic>
        <p:nvPicPr>
          <p:cNvPr id="8" name="Resim 7" descr="metin, oda, kumarhane içeren bir resim&#10;&#10;Açıklama otomatik olarak oluşturuldu">
            <a:extLst>
              <a:ext uri="{FF2B5EF4-FFF2-40B4-BE49-F238E27FC236}">
                <a16:creationId xmlns:a16="http://schemas.microsoft.com/office/drawing/2014/main" id="{B50635BB-083E-43E6-ABC1-83EA30BA3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4895" y="-1"/>
            <a:ext cx="598173" cy="633732"/>
          </a:xfrm>
          <a:prstGeom prst="rect">
            <a:avLst/>
          </a:prstGeom>
        </p:spPr>
      </p:pic>
    </p:spTree>
    <p:extLst>
      <p:ext uri="{BB962C8B-B14F-4D97-AF65-F5344CB8AC3E}">
        <p14:creationId xmlns:p14="http://schemas.microsoft.com/office/powerpoint/2010/main" val="58845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Başlık 1">
            <a:extLst>
              <a:ext uri="{FF2B5EF4-FFF2-40B4-BE49-F238E27FC236}">
                <a16:creationId xmlns:a16="http://schemas.microsoft.com/office/drawing/2014/main" id="{EF7F4B16-EE3C-49CD-8AE3-659144BAB55F}"/>
              </a:ext>
            </a:extLst>
          </p:cNvPr>
          <p:cNvSpPr>
            <a:spLocks noGrp="1"/>
          </p:cNvSpPr>
          <p:nvPr>
            <p:ph type="title"/>
          </p:nvPr>
        </p:nvSpPr>
        <p:spPr>
          <a:xfrm>
            <a:off x="731520" y="731520"/>
            <a:ext cx="6089904" cy="1426464"/>
          </a:xfrm>
        </p:spPr>
        <p:txBody>
          <a:bodyPr>
            <a:normAutofit/>
          </a:bodyPr>
          <a:lstStyle/>
          <a:p>
            <a:pPr algn="ctr"/>
            <a:r>
              <a:rPr lang="tr-TR" dirty="0">
                <a:solidFill>
                  <a:srgbClr val="FFFFFF"/>
                </a:solidFill>
                <a:latin typeface="Cavolini" panose="03000502040302020204" pitchFamily="66" charset="0"/>
                <a:cs typeface="Cavolini" panose="03000502040302020204" pitchFamily="66" charset="0"/>
              </a:rPr>
              <a:t>İç Kalite Güvence Sistemi</a:t>
            </a:r>
          </a:p>
        </p:txBody>
      </p:sp>
      <p:sp>
        <p:nvSpPr>
          <p:cNvPr id="20"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ayt Numarası Yer Tutucusu 4">
            <a:extLst>
              <a:ext uri="{FF2B5EF4-FFF2-40B4-BE49-F238E27FC236}">
                <a16:creationId xmlns:a16="http://schemas.microsoft.com/office/drawing/2014/main" id="{05417EB5-897A-4148-B5C0-F23DAED00A0C}"/>
              </a:ext>
            </a:extLst>
          </p:cNvPr>
          <p:cNvSpPr>
            <a:spLocks noGrp="1"/>
          </p:cNvSpPr>
          <p:nvPr>
            <p:ph type="sldNum" sz="quarter" idx="12"/>
          </p:nvPr>
        </p:nvSpPr>
        <p:spPr>
          <a:xfrm>
            <a:off x="7606741" y="772962"/>
            <a:ext cx="1465945" cy="1234345"/>
          </a:xfrm>
        </p:spPr>
        <p:txBody>
          <a:bodyPr>
            <a:normAutofit/>
          </a:bodyPr>
          <a:lstStyle/>
          <a:p>
            <a:pPr algn="ctr">
              <a:spcAft>
                <a:spcPts val="600"/>
              </a:spcAft>
            </a:pPr>
            <a:r>
              <a:rPr lang="tr-TR" sz="4400" dirty="0">
                <a:solidFill>
                  <a:srgbClr val="FFFFFF"/>
                </a:solidFill>
              </a:rPr>
              <a:t>4</a:t>
            </a:r>
          </a:p>
        </p:txBody>
      </p:sp>
      <p:sp>
        <p:nvSpPr>
          <p:cNvPr id="22"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İçerik Yer Tutucusu 2">
            <a:extLst>
              <a:ext uri="{FF2B5EF4-FFF2-40B4-BE49-F238E27FC236}">
                <a16:creationId xmlns:a16="http://schemas.microsoft.com/office/drawing/2014/main" id="{28B0DC47-C9E2-494C-BA70-3235F9871B91}"/>
              </a:ext>
            </a:extLst>
          </p:cNvPr>
          <p:cNvGraphicFramePr>
            <a:graphicFrameLocks noGrp="1"/>
          </p:cNvGraphicFramePr>
          <p:nvPr>
            <p:ph idx="1"/>
            <p:extLst>
              <p:ext uri="{D42A27DB-BD31-4B8C-83A1-F6EECF244321}">
                <p14:modId xmlns:p14="http://schemas.microsoft.com/office/powerpoint/2010/main" val="682046207"/>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Resim 15" descr="metin, oda, kumarhane içeren bir resim&#10;&#10;Açıklama otomatik olarak oluşturuldu">
            <a:extLst>
              <a:ext uri="{FF2B5EF4-FFF2-40B4-BE49-F238E27FC236}">
                <a16:creationId xmlns:a16="http://schemas.microsoft.com/office/drawing/2014/main" id="{EA0049D9-B4E3-41D8-968E-8134D05C93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6467" y="754708"/>
            <a:ext cx="1203960" cy="1275531"/>
          </a:xfrm>
          <a:prstGeom prst="rect">
            <a:avLst/>
          </a:prstGeom>
        </p:spPr>
      </p:pic>
    </p:spTree>
    <p:extLst>
      <p:ext uri="{BB962C8B-B14F-4D97-AF65-F5344CB8AC3E}">
        <p14:creationId xmlns:p14="http://schemas.microsoft.com/office/powerpoint/2010/main" val="345708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13" name="Freeform: Shape 17">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2" name="Freeform: Shape 19">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1A0BC627-CD09-C2E1-0684-FD90E89FFF35}"/>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4000" kern="1200" dirty="0" err="1">
                <a:solidFill>
                  <a:schemeClr val="tx1"/>
                </a:solidFill>
                <a:latin typeface="+mj-lt"/>
                <a:ea typeface="+mj-ea"/>
                <a:cs typeface="+mj-cs"/>
              </a:rPr>
              <a:t>Üniversitemiz</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İç</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Kalite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Güvencesi</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Sistemi</a:t>
            </a:r>
            <a:endParaRPr lang="en-US" sz="4000" kern="1200" dirty="0">
              <a:solidFill>
                <a:schemeClr val="tx1"/>
              </a:solidFill>
              <a:latin typeface="+mj-lt"/>
              <a:ea typeface="+mj-ea"/>
              <a:cs typeface="+mj-cs"/>
            </a:endParaRPr>
          </a:p>
        </p:txBody>
      </p:sp>
      <p:sp>
        <p:nvSpPr>
          <p:cNvPr id="4" name="Slayt Numarası Yer Tutucusu 3">
            <a:extLst>
              <a:ext uri="{FF2B5EF4-FFF2-40B4-BE49-F238E27FC236}">
                <a16:creationId xmlns:a16="http://schemas.microsoft.com/office/drawing/2014/main" id="{5F4758F5-443A-CC9F-A75E-07594576A80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E1154FE-D1A4-47C5-96B9-22E2F5ABADFB}" type="slidenum">
              <a:rPr lang="en-US">
                <a:solidFill>
                  <a:srgbClr val="000000">
                    <a:alpha val="60000"/>
                  </a:srgbClr>
                </a:solidFill>
              </a:rPr>
              <a:pPr>
                <a:spcAft>
                  <a:spcPts val="600"/>
                </a:spcAft>
              </a:pPr>
              <a:t>7</a:t>
            </a:fld>
            <a:endParaRPr lang="en-US">
              <a:solidFill>
                <a:srgbClr val="000000">
                  <a:alpha val="60000"/>
                </a:srgbClr>
              </a:solidFill>
            </a:endParaRPr>
          </a:p>
        </p:txBody>
      </p:sp>
      <p:graphicFrame>
        <p:nvGraphicFramePr>
          <p:cNvPr id="7" name="İçerik Yer Tutucusu 6">
            <a:extLst>
              <a:ext uri="{FF2B5EF4-FFF2-40B4-BE49-F238E27FC236}">
                <a16:creationId xmlns:a16="http://schemas.microsoft.com/office/drawing/2014/main" id="{378B5FEE-4902-E50F-E10C-35770575717D}"/>
              </a:ext>
            </a:extLst>
          </p:cNvPr>
          <p:cNvGraphicFramePr>
            <a:graphicFrameLocks noGrp="1"/>
          </p:cNvGraphicFramePr>
          <p:nvPr>
            <p:ph idx="1"/>
            <p:extLst>
              <p:ext uri="{D42A27DB-BD31-4B8C-83A1-F6EECF244321}">
                <p14:modId xmlns:p14="http://schemas.microsoft.com/office/powerpoint/2010/main" val="804957631"/>
              </p:ext>
            </p:extLst>
          </p:nvPr>
        </p:nvGraphicFramePr>
        <p:xfrm>
          <a:off x="3968878" y="185737"/>
          <a:ext cx="8915399" cy="6353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11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FBE88FF3-4431-42D6-B6E2-52E11A922DDF}"/>
              </a:ext>
            </a:extLst>
          </p:cNvPr>
          <p:cNvSpPr>
            <a:spLocks noGrp="1"/>
          </p:cNvSpPr>
          <p:nvPr>
            <p:ph type="title"/>
          </p:nvPr>
        </p:nvSpPr>
        <p:spPr>
          <a:xfrm>
            <a:off x="730155" y="730155"/>
            <a:ext cx="6090743" cy="1422871"/>
          </a:xfrm>
        </p:spPr>
        <p:txBody>
          <a:bodyPr>
            <a:normAutofit/>
          </a:bodyPr>
          <a:lstStyle/>
          <a:p>
            <a:pPr algn="ctr"/>
            <a:r>
              <a:rPr lang="tr-TR" dirty="0">
                <a:solidFill>
                  <a:srgbClr val="FFFFFF"/>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Dış Kalite Güvence Sistemleri</a:t>
            </a:r>
            <a:endParaRPr lang="tr-TR" dirty="0">
              <a:solidFill>
                <a:srgbClr val="FFFFFF"/>
              </a:solidFill>
            </a:endParaRPr>
          </a:p>
        </p:txBody>
      </p:sp>
      <p:sp>
        <p:nvSpPr>
          <p:cNvPr id="50" name="Rectangle 4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layt Numarası Yer Tutucusu 3">
            <a:extLst>
              <a:ext uri="{FF2B5EF4-FFF2-40B4-BE49-F238E27FC236}">
                <a16:creationId xmlns:a16="http://schemas.microsoft.com/office/drawing/2014/main" id="{5B5809A2-66D5-4598-BE89-E83EA9055E09}"/>
              </a:ext>
            </a:extLst>
          </p:cNvPr>
          <p:cNvSpPr>
            <a:spLocks noGrp="1"/>
          </p:cNvSpPr>
          <p:nvPr>
            <p:ph type="sldNum" sz="quarter" idx="12"/>
          </p:nvPr>
        </p:nvSpPr>
        <p:spPr>
          <a:xfrm>
            <a:off x="5354953" y="2817584"/>
            <a:ext cx="1465945" cy="1234345"/>
          </a:xfrm>
        </p:spPr>
        <p:txBody>
          <a:bodyPr>
            <a:normAutofit/>
          </a:bodyPr>
          <a:lstStyle/>
          <a:p>
            <a:pPr algn="ctr">
              <a:spcAft>
                <a:spcPts val="600"/>
              </a:spcAft>
            </a:pPr>
            <a:fld id="{BE1154FE-D1A4-47C5-96B9-22E2F5ABADFB}" type="slidenum">
              <a:rPr lang="tr-TR" sz="4400">
                <a:solidFill>
                  <a:srgbClr val="FFFFFF"/>
                </a:solidFill>
              </a:rPr>
              <a:pPr algn="ctr">
                <a:spcAft>
                  <a:spcPts val="600"/>
                </a:spcAft>
              </a:pPr>
              <a:t>8</a:t>
            </a:fld>
            <a:endParaRPr lang="tr-TR" sz="4400">
              <a:solidFill>
                <a:srgbClr val="FFFFFF"/>
              </a:solidFill>
            </a:endParaRPr>
          </a:p>
        </p:txBody>
      </p:sp>
      <p:sp>
        <p:nvSpPr>
          <p:cNvPr id="52" name="Rectangle 5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5" name="İçerik Yer Tutucusu 4">
            <a:extLst>
              <a:ext uri="{FF2B5EF4-FFF2-40B4-BE49-F238E27FC236}">
                <a16:creationId xmlns:a16="http://schemas.microsoft.com/office/drawing/2014/main" id="{2EE1FC28-4F0A-4B82-A996-4839E8D5399C}"/>
              </a:ext>
            </a:extLst>
          </p:cNvPr>
          <p:cNvSpPr>
            <a:spLocks noGrp="1"/>
          </p:cNvSpPr>
          <p:nvPr>
            <p:ph idx="1"/>
          </p:nvPr>
        </p:nvSpPr>
        <p:spPr>
          <a:xfrm>
            <a:off x="466343" y="3057525"/>
            <a:ext cx="4499087" cy="3119437"/>
          </a:xfrm>
        </p:spPr>
        <p:txBody>
          <a:bodyPr>
            <a:normAutofit/>
          </a:bodyPr>
          <a:lstStyle/>
          <a:p>
            <a:r>
              <a:rPr lang="tr-TR" sz="2400" dirty="0"/>
              <a:t>Yükseköğretim kurumunun, eğitim-öğretim ve araştırma faaliyetleri ile idarî hizmetlerinin kalitesinin ve kurumsal kalite geliştirme çalışmalarının, ilgili yükseköğretim kurumunun dışından görevlendirilen değerlendiriciler tarafından değerlendirilmesidir.</a:t>
            </a:r>
            <a:endParaRPr lang="en-US" sz="2400" dirty="0"/>
          </a:p>
        </p:txBody>
      </p:sp>
      <p:graphicFrame>
        <p:nvGraphicFramePr>
          <p:cNvPr id="10" name="İçerik Yer Tutucusu 6">
            <a:extLst>
              <a:ext uri="{FF2B5EF4-FFF2-40B4-BE49-F238E27FC236}">
                <a16:creationId xmlns:a16="http://schemas.microsoft.com/office/drawing/2014/main" id="{3E550AD7-2389-4E25-A54C-35FC49E6217E}"/>
              </a:ext>
            </a:extLst>
          </p:cNvPr>
          <p:cNvGraphicFramePr>
            <a:graphicFrameLocks/>
          </p:cNvGraphicFramePr>
          <p:nvPr>
            <p:extLst>
              <p:ext uri="{D42A27DB-BD31-4B8C-83A1-F6EECF244321}">
                <p14:modId xmlns:p14="http://schemas.microsoft.com/office/powerpoint/2010/main" val="2340348616"/>
              </p:ext>
            </p:extLst>
          </p:nvPr>
        </p:nvGraphicFramePr>
        <p:xfrm>
          <a:off x="7761639" y="900442"/>
          <a:ext cx="3514088" cy="5048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 name="Resim 31" descr="metin, oda, kumarhane içeren bir resim&#10;&#10;Açıklama otomatik olarak oluşturuldu">
            <a:extLst>
              <a:ext uri="{FF2B5EF4-FFF2-40B4-BE49-F238E27FC236}">
                <a16:creationId xmlns:a16="http://schemas.microsoft.com/office/drawing/2014/main" id="{93A331B4-0989-4B15-97DC-1A23D22C7E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5431" y="4817618"/>
            <a:ext cx="1203960" cy="1275531"/>
          </a:xfrm>
          <a:prstGeom prst="rect">
            <a:avLst/>
          </a:prstGeom>
        </p:spPr>
      </p:pic>
      <p:sp>
        <p:nvSpPr>
          <p:cNvPr id="12" name="Metin kutusu 11">
            <a:extLst>
              <a:ext uri="{FF2B5EF4-FFF2-40B4-BE49-F238E27FC236}">
                <a16:creationId xmlns:a16="http://schemas.microsoft.com/office/drawing/2014/main" id="{D85CDFC4-DAD5-46C3-8C65-9D80BA0AE69E}"/>
              </a:ext>
            </a:extLst>
          </p:cNvPr>
          <p:cNvSpPr txBox="1"/>
          <p:nvPr/>
        </p:nvSpPr>
        <p:spPr>
          <a:xfrm>
            <a:off x="9843092" y="3637398"/>
            <a:ext cx="1587607" cy="461665"/>
          </a:xfrm>
          <a:prstGeom prst="rect">
            <a:avLst/>
          </a:prstGeom>
          <a:noFill/>
        </p:spPr>
        <p:txBody>
          <a:bodyPr wrap="square" rtlCol="0">
            <a:spAutoFit/>
          </a:bodyPr>
          <a:lstStyle/>
          <a:p>
            <a:pPr algn="ctr"/>
            <a:r>
              <a:rPr lang="tr-TR" sz="1200" dirty="0"/>
              <a:t>Program Akreditasyonu</a:t>
            </a:r>
          </a:p>
        </p:txBody>
      </p:sp>
      <p:sp>
        <p:nvSpPr>
          <p:cNvPr id="13" name="Metin kutusu 12">
            <a:extLst>
              <a:ext uri="{FF2B5EF4-FFF2-40B4-BE49-F238E27FC236}">
                <a16:creationId xmlns:a16="http://schemas.microsoft.com/office/drawing/2014/main" id="{77EC6D99-3801-47A8-9C93-2D499EA93C2D}"/>
              </a:ext>
            </a:extLst>
          </p:cNvPr>
          <p:cNvSpPr txBox="1"/>
          <p:nvPr/>
        </p:nvSpPr>
        <p:spPr>
          <a:xfrm>
            <a:off x="8529110" y="3637398"/>
            <a:ext cx="1026270" cy="461665"/>
          </a:xfrm>
          <a:prstGeom prst="rect">
            <a:avLst/>
          </a:prstGeom>
          <a:noFill/>
        </p:spPr>
        <p:txBody>
          <a:bodyPr wrap="square" rtlCol="0">
            <a:spAutoFit/>
          </a:bodyPr>
          <a:lstStyle/>
          <a:p>
            <a:pPr algn="ctr"/>
            <a:r>
              <a:rPr lang="tr-TR" sz="1200" dirty="0"/>
              <a:t>Kurumsal Akreditasyon</a:t>
            </a:r>
          </a:p>
        </p:txBody>
      </p:sp>
    </p:spTree>
    <p:extLst>
      <p:ext uri="{BB962C8B-B14F-4D97-AF65-F5344CB8AC3E}">
        <p14:creationId xmlns:p14="http://schemas.microsoft.com/office/powerpoint/2010/main" val="268194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8A96FA-6875-478B-B61D-AD88D9922ACD}"/>
              </a:ext>
            </a:extLst>
          </p:cNvPr>
          <p:cNvSpPr>
            <a:spLocks noGrp="1"/>
          </p:cNvSpPr>
          <p:nvPr>
            <p:ph type="title"/>
          </p:nvPr>
        </p:nvSpPr>
        <p:spPr>
          <a:xfrm>
            <a:off x="1145664" y="501650"/>
            <a:ext cx="7474172" cy="1325563"/>
          </a:xfrm>
        </p:spPr>
        <p:txBody>
          <a:bodyPr>
            <a:normAutofit/>
          </a:bodyPr>
          <a:lstStyle/>
          <a:p>
            <a:pPr algn="ctr"/>
            <a:r>
              <a:rPr lang="tr-TR" sz="32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Dış Kalite Güvence Sistemleri</a:t>
            </a:r>
          </a:p>
        </p:txBody>
      </p:sp>
      <p:sp>
        <p:nvSpPr>
          <p:cNvPr id="3" name="İçerik Yer Tutucusu 2">
            <a:extLst>
              <a:ext uri="{FF2B5EF4-FFF2-40B4-BE49-F238E27FC236}">
                <a16:creationId xmlns:a16="http://schemas.microsoft.com/office/drawing/2014/main" id="{26E371F6-AAEC-4DBE-AAA7-1CBDFABD19D0}"/>
              </a:ext>
            </a:extLst>
          </p:cNvPr>
          <p:cNvSpPr>
            <a:spLocks noGrp="1"/>
          </p:cNvSpPr>
          <p:nvPr>
            <p:ph idx="1"/>
          </p:nvPr>
        </p:nvSpPr>
        <p:spPr>
          <a:xfrm>
            <a:off x="929875" y="1798887"/>
            <a:ext cx="7905749" cy="4403223"/>
          </a:xfrm>
        </p:spPr>
        <p:txBody>
          <a:bodyPr anchor="ctr">
            <a:normAutofit/>
          </a:bodyPr>
          <a:lstStyle/>
          <a:p>
            <a:r>
              <a:rPr lang="tr-TR" sz="1600" b="1" i="1" dirty="0"/>
              <a:t>Kurumsal Dış Değerlendirme:</a:t>
            </a:r>
            <a:r>
              <a:rPr lang="tr-TR" sz="1600" i="1" dirty="0"/>
              <a:t> </a:t>
            </a:r>
            <a:r>
              <a:rPr lang="tr-TR" sz="1600" dirty="0"/>
              <a:t>Yükseköğretim Kalite Kurulu tarafından gerçekleştirilen, her bir yükseköğretim kurumunun beş yılda en az bir kez dahil olduğu, bağımsız bir değerlendirme takımı tarafından eğitim ve öğretim, araştırma ve geliştirme, toplumsal katkı ile idari hizmet süreçlerindeki “planlama, uygulama, kontrol et ve önlem al (PUKÖ)” döngüsünün olgunluk düzeyi temel alınarak ölçütlerle buluşma düzeyinin nitel ve nicel olarak değerlendirildiği  ve kuruma ait değerlendirme raporunun kamuoyu ile paylaşıldığı bir akran değerlendirme sürecidir.</a:t>
            </a:r>
          </a:p>
          <a:p>
            <a:r>
              <a:rPr lang="tr-TR" sz="1600" b="1" i="1" dirty="0"/>
              <a:t>Kurumsal Akreditasyon: </a:t>
            </a:r>
            <a:r>
              <a:rPr lang="tr-TR" sz="1600" dirty="0"/>
              <a:t>Yükseköğretim Kalite Kurulu tarafından gerçekleştirilen, bağımsız bir değerlendirme takımı tarafından eğitim ve öğretim, araştırma ve geliştirme, toplumsal katkı ile idari hizmet süreçlerindeki “planlama, uygulama, kontrol et ve önlem al (PUKÖ)” döngüsünün olgunluk düzeyi temel alınarak ölçütlerle buluşma düzeyinin nitel ve nicel olarak değerlendirildiği ve Yükseköğretim Kalite Kurulu tarafından verilen kuruma ait akreditasyon kararının ve raporun kamuoyu ile paylaşıldığı bir değerlendirme sürecidir.</a:t>
            </a:r>
          </a:p>
          <a:p>
            <a:r>
              <a:rPr lang="tr-TR" sz="1600" b="1" dirty="0"/>
              <a:t>Program Akreditasyonu:</a:t>
            </a:r>
            <a:r>
              <a:rPr lang="tr-TR" sz="1600" dirty="0"/>
              <a:t> Bir akreditasyon kuruluşu tarafından belirli bir alanda önceden belirlenmiş, akademik ve alana özgü standartların bir yükseköğretim programı tarafından karşılanıp karşılanmadığını ölçen değerlendirme ve dış kalite güvence sürecini ifade etmektedir.</a:t>
            </a:r>
            <a:endParaRPr lang="tr-TR" sz="1600" i="1" dirty="0"/>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C4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8D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descr="metin, oda, kumarhane içeren bir resim&#10;&#10;Açıklama otomatik olarak oluşturuldu">
            <a:extLst>
              <a:ext uri="{FF2B5EF4-FFF2-40B4-BE49-F238E27FC236}">
                <a16:creationId xmlns:a16="http://schemas.microsoft.com/office/drawing/2014/main" id="{6A478FDB-C5B8-405A-8DAF-2D35B5642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419" y="2857501"/>
            <a:ext cx="1080133" cy="1142998"/>
          </a:xfrm>
          <a:prstGeom prst="rect">
            <a:avLst/>
          </a:prstGeom>
        </p:spPr>
      </p:pic>
      <p:sp>
        <p:nvSpPr>
          <p:cNvPr id="5" name="Slayt Numarası Yer Tutucusu 4">
            <a:extLst>
              <a:ext uri="{FF2B5EF4-FFF2-40B4-BE49-F238E27FC236}">
                <a16:creationId xmlns:a16="http://schemas.microsoft.com/office/drawing/2014/main" id="{9CE58AB4-6FCA-437A-973C-FDD63828C3BC}"/>
              </a:ext>
            </a:extLst>
          </p:cNvPr>
          <p:cNvSpPr>
            <a:spLocks noGrp="1"/>
          </p:cNvSpPr>
          <p:nvPr>
            <p:ph type="sldNum" sz="quarter" idx="12"/>
          </p:nvPr>
        </p:nvSpPr>
        <p:spPr>
          <a:xfrm>
            <a:off x="10341428" y="6356350"/>
            <a:ext cx="1012371" cy="365125"/>
          </a:xfrm>
        </p:spPr>
        <p:txBody>
          <a:bodyPr>
            <a:normAutofit/>
          </a:bodyPr>
          <a:lstStyle/>
          <a:p>
            <a:pPr>
              <a:spcAft>
                <a:spcPts val="600"/>
              </a:spcAft>
            </a:pPr>
            <a:fld id="{BE1154FE-D1A4-47C5-96B9-22E2F5ABADFB}" type="slidenum">
              <a:rPr lang="tr-TR">
                <a:solidFill>
                  <a:srgbClr val="FFFFFF"/>
                </a:solidFill>
              </a:rPr>
              <a:pPr>
                <a:spcAft>
                  <a:spcPts val="600"/>
                </a:spcAft>
              </a:pPr>
              <a:t>9</a:t>
            </a:fld>
            <a:endParaRPr lang="tr-TR">
              <a:solidFill>
                <a:srgbClr val="FFFFFF"/>
              </a:solidFill>
            </a:endParaRPr>
          </a:p>
        </p:txBody>
      </p:sp>
    </p:spTree>
    <p:extLst>
      <p:ext uri="{BB962C8B-B14F-4D97-AF65-F5344CB8AC3E}">
        <p14:creationId xmlns:p14="http://schemas.microsoft.com/office/powerpoint/2010/main" val="352659058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1044</Words>
  <Application>Microsoft Office PowerPoint</Application>
  <PresentationFormat>Geniş ekran</PresentationFormat>
  <Paragraphs>184</Paragraphs>
  <Slides>26</Slides>
  <Notes>2</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26</vt:i4>
      </vt:variant>
    </vt:vector>
  </HeadingPairs>
  <TitlesOfParts>
    <vt:vector size="35" baseType="lpstr">
      <vt:lpstr>Meiryo</vt:lpstr>
      <vt:lpstr>Arial</vt:lpstr>
      <vt:lpstr>Calibri</vt:lpstr>
      <vt:lpstr>Calibri Light</vt:lpstr>
      <vt:lpstr>Cambria</vt:lpstr>
      <vt:lpstr>Cavolini</vt:lpstr>
      <vt:lpstr>Rockwell</vt:lpstr>
      <vt:lpstr>Office Teması</vt:lpstr>
      <vt:lpstr>Office Teması</vt:lpstr>
      <vt:lpstr>Kalite Güvence Sistemi ve PUKÖ Döngüsü</vt:lpstr>
      <vt:lpstr>İçerik</vt:lpstr>
      <vt:lpstr>Yükseköğretimde kalite denildiğinizde aklınıza ne geliyor?</vt:lpstr>
      <vt:lpstr>Kalite Güvencesi ve Kalite Güvence Sistemi</vt:lpstr>
      <vt:lpstr>Kalite Güvence Sistemi</vt:lpstr>
      <vt:lpstr>İç Kalite Güvence Sistemi</vt:lpstr>
      <vt:lpstr>Üniversitemiz İç Kalite Güvencesi Sistemi</vt:lpstr>
      <vt:lpstr>Dış Kalite Güvence Sistemleri</vt:lpstr>
      <vt:lpstr>Dış Kalite Güvence Sistemleri</vt:lpstr>
      <vt:lpstr>Kurumsal Akreditasyon</vt:lpstr>
      <vt:lpstr>Kurumsal İç/Dış Değerlendirme Rapor Başlıkları</vt:lpstr>
      <vt:lpstr>15 dakika mola…</vt:lpstr>
      <vt:lpstr>Planla-Uygula-Kontrol Et-Önlem Al (PUKÖ) Döngüsü</vt:lpstr>
      <vt:lpstr>Planla Aşaması</vt:lpstr>
      <vt:lpstr>Uygula Aşaması</vt:lpstr>
      <vt:lpstr>Kontrol Et Aşaması</vt:lpstr>
      <vt:lpstr>Önlem Al Aşaması</vt:lpstr>
      <vt:lpstr>PUKÖ Döngüsünde Kullanılması Önerilen İstatistiksel Araçlar </vt:lpstr>
      <vt:lpstr>Kalite Süreçlerinde PUKÖ Döngüsü</vt:lpstr>
      <vt:lpstr>Örnek Tablo-1</vt:lpstr>
      <vt:lpstr>Örnek Tablo - 2</vt:lpstr>
      <vt:lpstr>Kalite Süreçlerinde PUKÖ Döngüsü</vt:lpstr>
      <vt:lpstr>Kahoot</vt:lpstr>
      <vt:lpstr>Üniversitemiz İç Kalite Güvencesi Sistemi</vt:lpstr>
      <vt:lpstr>Yükseköğretimde kalite denildiğinizde aklınıza ne geliyor?</vt:lpstr>
      <vt:lpstr>Katılımınız için teşekkür ederiz…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Kalite Güvence Sistemi ve PUKÖ Döngüsü</dc:title>
  <dc:creator>Özer Çulhaoğlu</dc:creator>
  <cp:lastModifiedBy>Özer Çulhaoğlu</cp:lastModifiedBy>
  <cp:revision>3</cp:revision>
  <dcterms:created xsi:type="dcterms:W3CDTF">2021-04-08T08:08:32Z</dcterms:created>
  <dcterms:modified xsi:type="dcterms:W3CDTF">2022-06-15T12:50:18Z</dcterms:modified>
</cp:coreProperties>
</file>