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1"/>
  </p:sldMasterIdLst>
  <p:sldIdLst>
    <p:sldId id="256" r:id="rId2"/>
    <p:sldId id="259" r:id="rId3"/>
    <p:sldId id="257" r:id="rId4"/>
    <p:sldId id="258" r:id="rId5"/>
    <p:sldId id="260" r:id="rId6"/>
    <p:sldId id="261" r:id="rId7"/>
    <p:sldId id="262" r:id="rId8"/>
    <p:sldId id="263" r:id="rId9"/>
    <p:sldId id="264" r:id="rId10"/>
    <p:sldId id="271" r:id="rId11"/>
    <p:sldId id="265" r:id="rId12"/>
    <p:sldId id="266" r:id="rId13"/>
    <p:sldId id="267" r:id="rId14"/>
    <p:sldId id="268" r:id="rId15"/>
    <p:sldId id="269" r:id="rId16"/>
    <p:sldId id="270" r:id="rId17"/>
    <p:sldId id="272" r:id="rId18"/>
    <p:sldId id="278" r:id="rId19"/>
    <p:sldId id="280" r:id="rId20"/>
    <p:sldId id="282" r:id="rId21"/>
    <p:sldId id="284" r:id="rId22"/>
    <p:sldId id="285" r:id="rId23"/>
    <p:sldId id="286" r:id="rId24"/>
    <p:sldId id="287" r:id="rId25"/>
    <p:sldId id="274" r:id="rId26"/>
    <p:sldId id="276" r:id="rId27"/>
    <p:sldId id="277" r:id="rId28"/>
    <p:sldId id="275"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D74AF9-57B5-456B-9272-5D974A05832E}" type="doc">
      <dgm:prSet loTypeId="urn:microsoft.com/office/officeart/2005/8/layout/default" loCatId="list" qsTypeId="urn:microsoft.com/office/officeart/2005/8/quickstyle/simple2" qsCatId="simple" csTypeId="urn:microsoft.com/office/officeart/2005/8/colors/colorful1" csCatId="colorful" phldr="1"/>
      <dgm:spPr/>
      <dgm:t>
        <a:bodyPr/>
        <a:lstStyle/>
        <a:p>
          <a:endParaRPr lang="tr-TR"/>
        </a:p>
      </dgm:t>
    </dgm:pt>
    <dgm:pt modelId="{51D4F65E-56B8-4950-A34F-C0690CB1B32F}">
      <dgm:prSet phldrT="[Metin]"/>
      <dgm:spPr/>
      <dgm:t>
        <a:bodyPr/>
        <a:lstStyle/>
        <a:p>
          <a:r>
            <a:rPr lang="tr-TR" dirty="0"/>
            <a:t>Bilgilendirilme</a:t>
          </a:r>
        </a:p>
      </dgm:t>
    </dgm:pt>
    <dgm:pt modelId="{915FEA62-D8C9-4555-B141-309D78B17BB5}" type="parTrans" cxnId="{1A272D01-80A5-4F19-ACB8-C5B480B4C887}">
      <dgm:prSet/>
      <dgm:spPr/>
      <dgm:t>
        <a:bodyPr/>
        <a:lstStyle/>
        <a:p>
          <a:endParaRPr lang="tr-TR"/>
        </a:p>
      </dgm:t>
    </dgm:pt>
    <dgm:pt modelId="{14C6D73A-A13E-49BC-BB98-11DF5C8B47EC}" type="sibTrans" cxnId="{1A272D01-80A5-4F19-ACB8-C5B480B4C887}">
      <dgm:prSet/>
      <dgm:spPr/>
      <dgm:t>
        <a:bodyPr/>
        <a:lstStyle/>
        <a:p>
          <a:endParaRPr lang="tr-TR"/>
        </a:p>
      </dgm:t>
    </dgm:pt>
    <dgm:pt modelId="{F4A85302-1527-40F1-B80C-A63C211A5F20}">
      <dgm:prSet phldrT="[Metin]"/>
      <dgm:spPr/>
      <dgm:t>
        <a:bodyPr/>
        <a:lstStyle/>
        <a:p>
          <a:r>
            <a:rPr lang="tr-TR" dirty="0"/>
            <a:t>Verilere Erişim</a:t>
          </a:r>
        </a:p>
      </dgm:t>
    </dgm:pt>
    <dgm:pt modelId="{F285C9EF-1815-422B-874B-16274E1D27BF}" type="parTrans" cxnId="{C0D1B91B-19B1-4A05-841B-F9F1AF619161}">
      <dgm:prSet/>
      <dgm:spPr/>
      <dgm:t>
        <a:bodyPr/>
        <a:lstStyle/>
        <a:p>
          <a:endParaRPr lang="tr-TR"/>
        </a:p>
      </dgm:t>
    </dgm:pt>
    <dgm:pt modelId="{4C672000-3C3E-4C30-9B80-E1FC1AA8C810}" type="sibTrans" cxnId="{C0D1B91B-19B1-4A05-841B-F9F1AF619161}">
      <dgm:prSet/>
      <dgm:spPr/>
      <dgm:t>
        <a:bodyPr/>
        <a:lstStyle/>
        <a:p>
          <a:endParaRPr lang="tr-TR"/>
        </a:p>
      </dgm:t>
    </dgm:pt>
    <dgm:pt modelId="{53B2CB04-1A5A-4D79-855D-D43CFCA81289}">
      <dgm:prSet phldrT="[Metin]"/>
      <dgm:spPr/>
      <dgm:t>
        <a:bodyPr/>
        <a:lstStyle/>
        <a:p>
          <a:r>
            <a:rPr lang="tr-TR" dirty="0"/>
            <a:t>Düzeltme veya Sildirme</a:t>
          </a:r>
        </a:p>
      </dgm:t>
    </dgm:pt>
    <dgm:pt modelId="{6A16A99A-189E-42D4-A972-6F210EEB3F6D}" type="parTrans" cxnId="{86B2B8EA-CBD2-4CDC-84CA-427B53F3C6C8}">
      <dgm:prSet/>
      <dgm:spPr/>
      <dgm:t>
        <a:bodyPr/>
        <a:lstStyle/>
        <a:p>
          <a:endParaRPr lang="tr-TR"/>
        </a:p>
      </dgm:t>
    </dgm:pt>
    <dgm:pt modelId="{0C20348C-561F-4F56-90F4-1820157DD729}" type="sibTrans" cxnId="{86B2B8EA-CBD2-4CDC-84CA-427B53F3C6C8}">
      <dgm:prSet/>
      <dgm:spPr/>
      <dgm:t>
        <a:bodyPr/>
        <a:lstStyle/>
        <a:p>
          <a:endParaRPr lang="tr-TR"/>
        </a:p>
      </dgm:t>
    </dgm:pt>
    <dgm:pt modelId="{917FA602-15D1-4EE3-BC07-7BF0626A6E07}">
      <dgm:prSet phldrT="[Metin]"/>
      <dgm:spPr/>
      <dgm:t>
        <a:bodyPr/>
        <a:lstStyle/>
        <a:p>
          <a:r>
            <a:rPr lang="tr-TR" dirty="0"/>
            <a:t>Amaç Uygunluğunu Denetleme</a:t>
          </a:r>
        </a:p>
      </dgm:t>
    </dgm:pt>
    <dgm:pt modelId="{7C8CF921-B1A8-43D1-9836-762C40FE11B0}" type="sibTrans" cxnId="{1755C343-A29F-45E6-AF91-2AEBEF49B43E}">
      <dgm:prSet/>
      <dgm:spPr/>
      <dgm:t>
        <a:bodyPr/>
        <a:lstStyle/>
        <a:p>
          <a:endParaRPr lang="tr-TR"/>
        </a:p>
      </dgm:t>
    </dgm:pt>
    <dgm:pt modelId="{D9DCCF45-7714-46D8-B63C-365999446F57}" type="parTrans" cxnId="{1755C343-A29F-45E6-AF91-2AEBEF49B43E}">
      <dgm:prSet/>
      <dgm:spPr/>
      <dgm:t>
        <a:bodyPr/>
        <a:lstStyle/>
        <a:p>
          <a:endParaRPr lang="tr-TR"/>
        </a:p>
      </dgm:t>
    </dgm:pt>
    <dgm:pt modelId="{125860AA-EA2D-4BAA-8BB8-BDF446A005B4}" type="pres">
      <dgm:prSet presAssocID="{A0D74AF9-57B5-456B-9272-5D974A05832E}" presName="diagram" presStyleCnt="0">
        <dgm:presLayoutVars>
          <dgm:dir/>
          <dgm:resizeHandles val="exact"/>
        </dgm:presLayoutVars>
      </dgm:prSet>
      <dgm:spPr/>
    </dgm:pt>
    <dgm:pt modelId="{E860890C-4EA1-4E6B-9FE2-2406A19B9C77}" type="pres">
      <dgm:prSet presAssocID="{51D4F65E-56B8-4950-A34F-C0690CB1B32F}" presName="node" presStyleLbl="node1" presStyleIdx="0" presStyleCnt="4">
        <dgm:presLayoutVars>
          <dgm:bulletEnabled val="1"/>
        </dgm:presLayoutVars>
      </dgm:prSet>
      <dgm:spPr/>
    </dgm:pt>
    <dgm:pt modelId="{2470B705-11A7-4ED6-802F-7A8581A460C1}" type="pres">
      <dgm:prSet presAssocID="{14C6D73A-A13E-49BC-BB98-11DF5C8B47EC}" presName="sibTrans" presStyleCnt="0"/>
      <dgm:spPr/>
    </dgm:pt>
    <dgm:pt modelId="{8478714F-67CE-44C8-BD50-A0964D05FE02}" type="pres">
      <dgm:prSet presAssocID="{F4A85302-1527-40F1-B80C-A63C211A5F20}" presName="node" presStyleLbl="node1" presStyleIdx="1" presStyleCnt="4">
        <dgm:presLayoutVars>
          <dgm:bulletEnabled val="1"/>
        </dgm:presLayoutVars>
      </dgm:prSet>
      <dgm:spPr/>
    </dgm:pt>
    <dgm:pt modelId="{36E12B63-B712-4A19-AE96-11ABBD4B7DA9}" type="pres">
      <dgm:prSet presAssocID="{4C672000-3C3E-4C30-9B80-E1FC1AA8C810}" presName="sibTrans" presStyleCnt="0"/>
      <dgm:spPr/>
    </dgm:pt>
    <dgm:pt modelId="{733BA614-E907-41C0-BC06-041736A91458}" type="pres">
      <dgm:prSet presAssocID="{53B2CB04-1A5A-4D79-855D-D43CFCA81289}" presName="node" presStyleLbl="node1" presStyleIdx="2" presStyleCnt="4">
        <dgm:presLayoutVars>
          <dgm:bulletEnabled val="1"/>
        </dgm:presLayoutVars>
      </dgm:prSet>
      <dgm:spPr/>
    </dgm:pt>
    <dgm:pt modelId="{944E1171-29E6-4BE4-9163-3B9EF5667FA2}" type="pres">
      <dgm:prSet presAssocID="{0C20348C-561F-4F56-90F4-1820157DD729}" presName="sibTrans" presStyleCnt="0"/>
      <dgm:spPr/>
    </dgm:pt>
    <dgm:pt modelId="{72E0177B-69A1-4E03-B1FD-BAF70CA8860F}" type="pres">
      <dgm:prSet presAssocID="{917FA602-15D1-4EE3-BC07-7BF0626A6E07}" presName="node" presStyleLbl="node1" presStyleIdx="3" presStyleCnt="4">
        <dgm:presLayoutVars>
          <dgm:bulletEnabled val="1"/>
        </dgm:presLayoutVars>
      </dgm:prSet>
      <dgm:spPr/>
    </dgm:pt>
  </dgm:ptLst>
  <dgm:cxnLst>
    <dgm:cxn modelId="{1A272D01-80A5-4F19-ACB8-C5B480B4C887}" srcId="{A0D74AF9-57B5-456B-9272-5D974A05832E}" destId="{51D4F65E-56B8-4950-A34F-C0690CB1B32F}" srcOrd="0" destOrd="0" parTransId="{915FEA62-D8C9-4555-B141-309D78B17BB5}" sibTransId="{14C6D73A-A13E-49BC-BB98-11DF5C8B47EC}"/>
    <dgm:cxn modelId="{C0D1B91B-19B1-4A05-841B-F9F1AF619161}" srcId="{A0D74AF9-57B5-456B-9272-5D974A05832E}" destId="{F4A85302-1527-40F1-B80C-A63C211A5F20}" srcOrd="1" destOrd="0" parTransId="{F285C9EF-1815-422B-874B-16274E1D27BF}" sibTransId="{4C672000-3C3E-4C30-9B80-E1FC1AA8C810}"/>
    <dgm:cxn modelId="{1755C343-A29F-45E6-AF91-2AEBEF49B43E}" srcId="{A0D74AF9-57B5-456B-9272-5D974A05832E}" destId="{917FA602-15D1-4EE3-BC07-7BF0626A6E07}" srcOrd="3" destOrd="0" parTransId="{D9DCCF45-7714-46D8-B63C-365999446F57}" sibTransId="{7C8CF921-B1A8-43D1-9836-762C40FE11B0}"/>
    <dgm:cxn modelId="{1DBD987F-065F-47D1-8CB8-B256B757AB4F}" type="presOf" srcId="{F4A85302-1527-40F1-B80C-A63C211A5F20}" destId="{8478714F-67CE-44C8-BD50-A0964D05FE02}" srcOrd="0" destOrd="0" presId="urn:microsoft.com/office/officeart/2005/8/layout/default"/>
    <dgm:cxn modelId="{05E6C982-AB4D-4EEC-8D37-6A993A3745FA}" type="presOf" srcId="{917FA602-15D1-4EE3-BC07-7BF0626A6E07}" destId="{72E0177B-69A1-4E03-B1FD-BAF70CA8860F}" srcOrd="0" destOrd="0" presId="urn:microsoft.com/office/officeart/2005/8/layout/default"/>
    <dgm:cxn modelId="{45224795-E596-4A76-8A31-849148458B67}" type="presOf" srcId="{53B2CB04-1A5A-4D79-855D-D43CFCA81289}" destId="{733BA614-E907-41C0-BC06-041736A91458}" srcOrd="0" destOrd="0" presId="urn:microsoft.com/office/officeart/2005/8/layout/default"/>
    <dgm:cxn modelId="{569ACDA0-016D-4B20-9792-743D0C20A3B6}" type="presOf" srcId="{51D4F65E-56B8-4950-A34F-C0690CB1B32F}" destId="{E860890C-4EA1-4E6B-9FE2-2406A19B9C77}" srcOrd="0" destOrd="0" presId="urn:microsoft.com/office/officeart/2005/8/layout/default"/>
    <dgm:cxn modelId="{0B6B2DE5-8350-47E0-A1EA-23624E8A20C4}" type="presOf" srcId="{A0D74AF9-57B5-456B-9272-5D974A05832E}" destId="{125860AA-EA2D-4BAA-8BB8-BDF446A005B4}" srcOrd="0" destOrd="0" presId="urn:microsoft.com/office/officeart/2005/8/layout/default"/>
    <dgm:cxn modelId="{86B2B8EA-CBD2-4CDC-84CA-427B53F3C6C8}" srcId="{A0D74AF9-57B5-456B-9272-5D974A05832E}" destId="{53B2CB04-1A5A-4D79-855D-D43CFCA81289}" srcOrd="2" destOrd="0" parTransId="{6A16A99A-189E-42D4-A972-6F210EEB3F6D}" sibTransId="{0C20348C-561F-4F56-90F4-1820157DD729}"/>
    <dgm:cxn modelId="{0A53F63A-C665-4197-B382-12515AC16ED2}" type="presParOf" srcId="{125860AA-EA2D-4BAA-8BB8-BDF446A005B4}" destId="{E860890C-4EA1-4E6B-9FE2-2406A19B9C77}" srcOrd="0" destOrd="0" presId="urn:microsoft.com/office/officeart/2005/8/layout/default"/>
    <dgm:cxn modelId="{B4EBBE69-2D86-4FFF-A418-231A1012A475}" type="presParOf" srcId="{125860AA-EA2D-4BAA-8BB8-BDF446A005B4}" destId="{2470B705-11A7-4ED6-802F-7A8581A460C1}" srcOrd="1" destOrd="0" presId="urn:microsoft.com/office/officeart/2005/8/layout/default"/>
    <dgm:cxn modelId="{65767A34-6894-41A9-83D2-E55EAB9E5E1F}" type="presParOf" srcId="{125860AA-EA2D-4BAA-8BB8-BDF446A005B4}" destId="{8478714F-67CE-44C8-BD50-A0964D05FE02}" srcOrd="2" destOrd="0" presId="urn:microsoft.com/office/officeart/2005/8/layout/default"/>
    <dgm:cxn modelId="{43F9480A-E13F-4678-8051-40E79B538BAD}" type="presParOf" srcId="{125860AA-EA2D-4BAA-8BB8-BDF446A005B4}" destId="{36E12B63-B712-4A19-AE96-11ABBD4B7DA9}" srcOrd="3" destOrd="0" presId="urn:microsoft.com/office/officeart/2005/8/layout/default"/>
    <dgm:cxn modelId="{7199A6C2-418F-4ADE-9CB6-1F453CB2612D}" type="presParOf" srcId="{125860AA-EA2D-4BAA-8BB8-BDF446A005B4}" destId="{733BA614-E907-41C0-BC06-041736A91458}" srcOrd="4" destOrd="0" presId="urn:microsoft.com/office/officeart/2005/8/layout/default"/>
    <dgm:cxn modelId="{E072FF7E-11C6-4E03-8A95-7F0AEA6E44A9}" type="presParOf" srcId="{125860AA-EA2D-4BAA-8BB8-BDF446A005B4}" destId="{944E1171-29E6-4BE4-9163-3B9EF5667FA2}" srcOrd="5" destOrd="0" presId="urn:microsoft.com/office/officeart/2005/8/layout/default"/>
    <dgm:cxn modelId="{D104BAB3-5B32-454E-88CC-FDBB2B576CA8}" type="presParOf" srcId="{125860AA-EA2D-4BAA-8BB8-BDF446A005B4}" destId="{72E0177B-69A1-4E03-B1FD-BAF70CA8860F}"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7A142ED-9E70-4163-8E30-51358E8E76F2}" type="doc">
      <dgm:prSet loTypeId="urn:microsoft.com/office/officeart/2008/layout/SquareAccentList" loCatId="list" qsTypeId="urn:microsoft.com/office/officeart/2005/8/quickstyle/simple1" qsCatId="simple" csTypeId="urn:microsoft.com/office/officeart/2005/8/colors/accent1_2" csCatId="accent1" phldr="1"/>
      <dgm:spPr/>
      <dgm:t>
        <a:bodyPr/>
        <a:lstStyle/>
        <a:p>
          <a:endParaRPr lang="tr-TR"/>
        </a:p>
      </dgm:t>
    </dgm:pt>
    <dgm:pt modelId="{CF17F1C6-4230-46C6-9B81-70857A7AF735}">
      <dgm:prSet phldrT="[Metin]"/>
      <dgm:spPr/>
      <dgm:t>
        <a:bodyPr/>
        <a:lstStyle/>
        <a:p>
          <a:pPr algn="ctr"/>
          <a:r>
            <a:rPr lang="tr-TR" b="1" dirty="0"/>
            <a:t>BİLGİLENDİRİLME</a:t>
          </a:r>
        </a:p>
      </dgm:t>
    </dgm:pt>
    <dgm:pt modelId="{2B90568F-E6F7-45BB-A1BE-45421C3A7C89}" type="parTrans" cxnId="{9F410695-0231-4618-AC3D-FB5F24B07D4F}">
      <dgm:prSet/>
      <dgm:spPr/>
      <dgm:t>
        <a:bodyPr/>
        <a:lstStyle/>
        <a:p>
          <a:endParaRPr lang="tr-TR"/>
        </a:p>
      </dgm:t>
    </dgm:pt>
    <dgm:pt modelId="{1D27EAEF-F4C5-4406-BEE9-EE0307ED9800}" type="sibTrans" cxnId="{9F410695-0231-4618-AC3D-FB5F24B07D4F}">
      <dgm:prSet/>
      <dgm:spPr/>
      <dgm:t>
        <a:bodyPr/>
        <a:lstStyle/>
        <a:p>
          <a:endParaRPr lang="tr-TR"/>
        </a:p>
      </dgm:t>
    </dgm:pt>
    <dgm:pt modelId="{40F3275C-25ED-4E71-9F58-BDCCB67E085D}">
      <dgm:prSet phldrT="[Metin]" custT="1"/>
      <dgm:spPr/>
      <dgm:t>
        <a:bodyPr/>
        <a:lstStyle/>
        <a:p>
          <a:pPr algn="just"/>
          <a:r>
            <a:rPr lang="tr-TR" sz="1000" dirty="0"/>
            <a:t>Kişisel verilerinin işlenip işlenmediğini öğrenme (Md. 11/a)</a:t>
          </a:r>
        </a:p>
      </dgm:t>
    </dgm:pt>
    <dgm:pt modelId="{B2D2A54C-D5C3-4FC6-B55B-7A73ED308FAA}" type="parTrans" cxnId="{FF2CDFC7-05CD-4BE4-A16E-37695B999F85}">
      <dgm:prSet/>
      <dgm:spPr/>
      <dgm:t>
        <a:bodyPr/>
        <a:lstStyle/>
        <a:p>
          <a:endParaRPr lang="tr-TR"/>
        </a:p>
      </dgm:t>
    </dgm:pt>
    <dgm:pt modelId="{65B3CBD8-2D72-4F96-8661-98D4EADA55EF}" type="sibTrans" cxnId="{FF2CDFC7-05CD-4BE4-A16E-37695B999F85}">
      <dgm:prSet/>
      <dgm:spPr/>
      <dgm:t>
        <a:bodyPr/>
        <a:lstStyle/>
        <a:p>
          <a:endParaRPr lang="tr-TR"/>
        </a:p>
      </dgm:t>
    </dgm:pt>
    <dgm:pt modelId="{36626ACC-D454-4A7B-8197-A444C8F0D37D}">
      <dgm:prSet phldrT="[Metin]" custT="1"/>
      <dgm:spPr/>
      <dgm:t>
        <a:bodyPr/>
        <a:lstStyle/>
        <a:p>
          <a:pPr algn="just"/>
          <a:r>
            <a:rPr lang="tr-TR" sz="1000" dirty="0"/>
            <a:t>Şayet işleniyorsa buna ilişkin bilgi talep etme (Md. 11/b),</a:t>
          </a:r>
        </a:p>
      </dgm:t>
    </dgm:pt>
    <dgm:pt modelId="{821B41CC-3C3C-4501-BF1C-4AFA5DAF178D}" type="parTrans" cxnId="{D454C268-87B1-4702-869C-95AE708C993E}">
      <dgm:prSet/>
      <dgm:spPr/>
      <dgm:t>
        <a:bodyPr/>
        <a:lstStyle/>
        <a:p>
          <a:endParaRPr lang="tr-TR"/>
        </a:p>
      </dgm:t>
    </dgm:pt>
    <dgm:pt modelId="{DADFB93C-C389-43B6-A40E-8C8EB20ACBCB}" type="sibTrans" cxnId="{D454C268-87B1-4702-869C-95AE708C993E}">
      <dgm:prSet/>
      <dgm:spPr/>
      <dgm:t>
        <a:bodyPr/>
        <a:lstStyle/>
        <a:p>
          <a:endParaRPr lang="tr-TR"/>
        </a:p>
      </dgm:t>
    </dgm:pt>
    <dgm:pt modelId="{BF816797-0FAD-4F5F-948E-97DD8075C5CC}">
      <dgm:prSet phldrT="[Metin]" custT="1"/>
      <dgm:spPr/>
      <dgm:t>
        <a:bodyPr/>
        <a:lstStyle/>
        <a:p>
          <a:pPr algn="just"/>
          <a:r>
            <a:rPr lang="tr-TR" sz="1000" dirty="0"/>
            <a:t>Verilerin işlenme amacını ve bu amaca uygun olarak işlenip işlenmediklerini öğrenme (Md. 11/c),</a:t>
          </a:r>
        </a:p>
      </dgm:t>
    </dgm:pt>
    <dgm:pt modelId="{744DF63A-E739-428B-81C8-83099AB2C665}" type="parTrans" cxnId="{2DFA5B15-9B6D-4F63-9A73-3640A1A17743}">
      <dgm:prSet/>
      <dgm:spPr/>
      <dgm:t>
        <a:bodyPr/>
        <a:lstStyle/>
        <a:p>
          <a:endParaRPr lang="tr-TR"/>
        </a:p>
      </dgm:t>
    </dgm:pt>
    <dgm:pt modelId="{4354A8B0-D880-48AD-9EC3-243637C46C48}" type="sibTrans" cxnId="{2DFA5B15-9B6D-4F63-9A73-3640A1A17743}">
      <dgm:prSet/>
      <dgm:spPr/>
      <dgm:t>
        <a:bodyPr/>
        <a:lstStyle/>
        <a:p>
          <a:endParaRPr lang="tr-TR"/>
        </a:p>
      </dgm:t>
    </dgm:pt>
    <dgm:pt modelId="{F26465EE-F538-4E12-AB21-69998EF7DE06}">
      <dgm:prSet phldrT="[Metin]"/>
      <dgm:spPr/>
      <dgm:t>
        <a:bodyPr/>
        <a:lstStyle/>
        <a:p>
          <a:pPr algn="ctr"/>
          <a:r>
            <a:rPr lang="tr-TR" b="1" dirty="0">
              <a:effectLst/>
            </a:rPr>
            <a:t>VERİLERE ERİŞİM</a:t>
          </a:r>
          <a:r>
            <a:rPr lang="tr-TR" b="1" dirty="0">
              <a:effectLst>
                <a:outerShdw blurRad="38100" dist="38100" dir="2700000" algn="tl">
                  <a:srgbClr val="000000">
                    <a:alpha val="43137"/>
                  </a:srgbClr>
                </a:outerShdw>
              </a:effectLst>
            </a:rPr>
            <a:t>	</a:t>
          </a:r>
        </a:p>
      </dgm:t>
    </dgm:pt>
    <dgm:pt modelId="{7E48F9A4-C015-4EA6-8E10-A64745BA1F71}" type="parTrans" cxnId="{AFCA169C-658D-4151-A7C1-A0DB82702C99}">
      <dgm:prSet/>
      <dgm:spPr/>
      <dgm:t>
        <a:bodyPr/>
        <a:lstStyle/>
        <a:p>
          <a:endParaRPr lang="tr-TR"/>
        </a:p>
      </dgm:t>
    </dgm:pt>
    <dgm:pt modelId="{732CA2CD-91AB-499F-8B14-AC419F4A0D97}" type="sibTrans" cxnId="{AFCA169C-658D-4151-A7C1-A0DB82702C99}">
      <dgm:prSet/>
      <dgm:spPr/>
      <dgm:t>
        <a:bodyPr/>
        <a:lstStyle/>
        <a:p>
          <a:endParaRPr lang="tr-TR"/>
        </a:p>
      </dgm:t>
    </dgm:pt>
    <dgm:pt modelId="{0BE18C74-EF02-4DE0-954E-043C6F6908A2}">
      <dgm:prSet phldrT="[Metin]" custT="1"/>
      <dgm:spPr/>
      <dgm:t>
        <a:bodyPr/>
        <a:lstStyle/>
        <a:p>
          <a:pPr algn="just"/>
          <a:r>
            <a:rPr lang="tr-TR" sz="1000" dirty="0"/>
            <a:t>Şayet işleniyorsa buna ilişkin bilgi talep etme (Md. 11/b)</a:t>
          </a:r>
        </a:p>
      </dgm:t>
    </dgm:pt>
    <dgm:pt modelId="{BE216D76-6A1B-4E2D-B878-3ED42DAA8CF8}" type="parTrans" cxnId="{9F9E440D-7CFD-4D9C-90C1-B585F55BE0C0}">
      <dgm:prSet/>
      <dgm:spPr/>
      <dgm:t>
        <a:bodyPr/>
        <a:lstStyle/>
        <a:p>
          <a:endParaRPr lang="tr-TR"/>
        </a:p>
      </dgm:t>
    </dgm:pt>
    <dgm:pt modelId="{D7A0A255-4E91-44B9-BA1D-E2EE45274B1D}" type="sibTrans" cxnId="{9F9E440D-7CFD-4D9C-90C1-B585F55BE0C0}">
      <dgm:prSet/>
      <dgm:spPr/>
      <dgm:t>
        <a:bodyPr/>
        <a:lstStyle/>
        <a:p>
          <a:endParaRPr lang="tr-TR"/>
        </a:p>
      </dgm:t>
    </dgm:pt>
    <dgm:pt modelId="{4EAD72F1-E5E1-415B-93F5-572A262C3453}">
      <dgm:prSet/>
      <dgm:spPr/>
      <dgm:t>
        <a:bodyPr/>
        <a:lstStyle/>
        <a:p>
          <a:pPr algn="ctr"/>
          <a:r>
            <a:rPr lang="tr-TR" b="1" dirty="0"/>
            <a:t>DÜZELTME VEYA SİLDİRME</a:t>
          </a:r>
        </a:p>
      </dgm:t>
    </dgm:pt>
    <dgm:pt modelId="{3D67A2AA-BFCD-4B5F-AD61-99A0F458A841}" type="parTrans" cxnId="{71ADD9EF-4913-4D63-B139-359F1821B940}">
      <dgm:prSet/>
      <dgm:spPr/>
      <dgm:t>
        <a:bodyPr/>
        <a:lstStyle/>
        <a:p>
          <a:endParaRPr lang="tr-TR"/>
        </a:p>
      </dgm:t>
    </dgm:pt>
    <dgm:pt modelId="{9534C228-771E-418C-A5D5-776AD1A3B7F1}" type="sibTrans" cxnId="{71ADD9EF-4913-4D63-B139-359F1821B940}">
      <dgm:prSet/>
      <dgm:spPr/>
      <dgm:t>
        <a:bodyPr/>
        <a:lstStyle/>
        <a:p>
          <a:endParaRPr lang="tr-TR"/>
        </a:p>
      </dgm:t>
    </dgm:pt>
    <dgm:pt modelId="{A0A553C1-981B-4DA6-B2A4-408076359B70}">
      <dgm:prSet/>
      <dgm:spPr/>
      <dgm:t>
        <a:bodyPr/>
        <a:lstStyle/>
        <a:p>
          <a:pPr algn="ctr"/>
          <a:r>
            <a:rPr lang="tr-TR" b="1" dirty="0"/>
            <a:t>DENETİM (+TAZMİNAT)</a:t>
          </a:r>
        </a:p>
      </dgm:t>
    </dgm:pt>
    <dgm:pt modelId="{8AFE8A46-9B3E-4FEF-A080-887C220E2BDC}" type="parTrans" cxnId="{5CF22D94-4675-4A71-BFCE-23909C5B28CA}">
      <dgm:prSet/>
      <dgm:spPr/>
      <dgm:t>
        <a:bodyPr/>
        <a:lstStyle/>
        <a:p>
          <a:endParaRPr lang="tr-TR"/>
        </a:p>
      </dgm:t>
    </dgm:pt>
    <dgm:pt modelId="{A1544944-82BD-46E9-9962-7138BA6D667D}" type="sibTrans" cxnId="{5CF22D94-4675-4A71-BFCE-23909C5B28CA}">
      <dgm:prSet/>
      <dgm:spPr/>
      <dgm:t>
        <a:bodyPr/>
        <a:lstStyle/>
        <a:p>
          <a:endParaRPr lang="tr-TR"/>
        </a:p>
      </dgm:t>
    </dgm:pt>
    <dgm:pt modelId="{1EE04068-56A5-401F-9D2B-055840E1BD57}">
      <dgm:prSet custT="1"/>
      <dgm:spPr/>
      <dgm:t>
        <a:bodyPr/>
        <a:lstStyle/>
        <a:p>
          <a:pPr algn="just"/>
          <a:r>
            <a:rPr lang="tr-TR" sz="1000" b="0" dirty="0"/>
            <a:t>Eksik veya yanlış işlenen verilerin düzeltilmesini isteme (Md. 11/d)</a:t>
          </a:r>
        </a:p>
      </dgm:t>
    </dgm:pt>
    <dgm:pt modelId="{4997383E-9E25-427D-94A7-FA896160FF87}" type="parTrans" cxnId="{12565455-9CEE-48E1-B8D5-1B89577249B0}">
      <dgm:prSet/>
      <dgm:spPr/>
      <dgm:t>
        <a:bodyPr/>
        <a:lstStyle/>
        <a:p>
          <a:endParaRPr lang="tr-TR"/>
        </a:p>
      </dgm:t>
    </dgm:pt>
    <dgm:pt modelId="{27F4C318-64DF-4256-915F-080DD8E2797C}" type="sibTrans" cxnId="{12565455-9CEE-48E1-B8D5-1B89577249B0}">
      <dgm:prSet/>
      <dgm:spPr/>
      <dgm:t>
        <a:bodyPr/>
        <a:lstStyle/>
        <a:p>
          <a:endParaRPr lang="tr-TR"/>
        </a:p>
      </dgm:t>
    </dgm:pt>
    <dgm:pt modelId="{83C74FC7-68B1-4DA9-849B-9AC5B3E671B4}">
      <dgm:prSet custT="1"/>
      <dgm:spPr/>
      <dgm:t>
        <a:bodyPr/>
        <a:lstStyle/>
        <a:p>
          <a:pPr algn="just"/>
          <a:r>
            <a:rPr lang="tr-TR" sz="1000" dirty="0"/>
            <a:t>Verilerin işlenme amacını ve bu amaca uygun olarak işlenip işlenmediklerini öğrenme (Md. 11/c),</a:t>
          </a:r>
        </a:p>
      </dgm:t>
    </dgm:pt>
    <dgm:pt modelId="{451850CA-2B29-46C5-87AA-6B959060A0AF}" type="parTrans" cxnId="{A72A4E64-6F56-4B58-8F46-3E1E873B7F61}">
      <dgm:prSet/>
      <dgm:spPr/>
      <dgm:t>
        <a:bodyPr/>
        <a:lstStyle/>
        <a:p>
          <a:endParaRPr lang="tr-TR"/>
        </a:p>
      </dgm:t>
    </dgm:pt>
    <dgm:pt modelId="{909E759D-6F4A-4DD8-B477-8E85FCA7133A}" type="sibTrans" cxnId="{A72A4E64-6F56-4B58-8F46-3E1E873B7F61}">
      <dgm:prSet/>
      <dgm:spPr/>
      <dgm:t>
        <a:bodyPr/>
        <a:lstStyle/>
        <a:p>
          <a:endParaRPr lang="tr-TR"/>
        </a:p>
      </dgm:t>
    </dgm:pt>
    <dgm:pt modelId="{1D120369-FA76-4739-B296-1BBC8AE4A28B}">
      <dgm:prSet phldrT="[Metin]" custT="1"/>
      <dgm:spPr/>
      <dgm:t>
        <a:bodyPr/>
        <a:lstStyle/>
        <a:p>
          <a:pPr algn="just"/>
          <a:r>
            <a:rPr lang="tr-TR" sz="1000" b="0" dirty="0"/>
            <a:t>Verilerin aktarıldığı üçüncü tarafları bilme (Md. 11/ç)</a:t>
          </a:r>
          <a:r>
            <a:rPr lang="tr-TR" sz="900" b="0" dirty="0"/>
            <a:t>.</a:t>
          </a:r>
        </a:p>
      </dgm:t>
    </dgm:pt>
    <dgm:pt modelId="{129C727C-1215-4D42-9CDF-4B29B6F5AE78}" type="parTrans" cxnId="{8CCED6EC-384B-4EFD-B792-BBA072FA7CED}">
      <dgm:prSet/>
      <dgm:spPr/>
      <dgm:t>
        <a:bodyPr/>
        <a:lstStyle/>
        <a:p>
          <a:endParaRPr lang="tr-TR"/>
        </a:p>
      </dgm:t>
    </dgm:pt>
    <dgm:pt modelId="{68B76306-4FBA-4156-9CC4-907A9C727AD4}" type="sibTrans" cxnId="{8CCED6EC-384B-4EFD-B792-BBA072FA7CED}">
      <dgm:prSet/>
      <dgm:spPr/>
      <dgm:t>
        <a:bodyPr/>
        <a:lstStyle/>
        <a:p>
          <a:endParaRPr lang="tr-TR"/>
        </a:p>
      </dgm:t>
    </dgm:pt>
    <dgm:pt modelId="{7FA0F6F3-983A-412B-9E6A-E51FF3C9ED8A}">
      <dgm:prSet custT="1"/>
      <dgm:spPr/>
      <dgm:t>
        <a:bodyPr/>
        <a:lstStyle/>
        <a:p>
          <a:pPr algn="just"/>
          <a:r>
            <a:rPr lang="tr-TR" sz="1000" b="0" dirty="0"/>
            <a:t>Düzeltme veya sildirme işlemlerinin, aktarım yapılan taraflara bildirilmesini isteme (Md. 11/f)</a:t>
          </a:r>
        </a:p>
      </dgm:t>
    </dgm:pt>
    <dgm:pt modelId="{0F69E5B3-034D-4761-8451-14249076A1B6}" type="parTrans" cxnId="{D7058178-805B-48D4-B1F2-1E2565BEA00D}">
      <dgm:prSet/>
      <dgm:spPr/>
      <dgm:t>
        <a:bodyPr/>
        <a:lstStyle/>
        <a:p>
          <a:endParaRPr lang="tr-TR"/>
        </a:p>
      </dgm:t>
    </dgm:pt>
    <dgm:pt modelId="{4D936B32-6F32-4DBE-9930-EBC60ACE8AC9}" type="sibTrans" cxnId="{D7058178-805B-48D4-B1F2-1E2565BEA00D}">
      <dgm:prSet/>
      <dgm:spPr/>
      <dgm:t>
        <a:bodyPr/>
        <a:lstStyle/>
        <a:p>
          <a:endParaRPr lang="tr-TR"/>
        </a:p>
      </dgm:t>
    </dgm:pt>
    <dgm:pt modelId="{7C58B948-9E37-4CE0-9398-C073C1F3DD56}">
      <dgm:prSet custT="1"/>
      <dgm:spPr/>
      <dgm:t>
        <a:bodyPr/>
        <a:lstStyle/>
        <a:p>
          <a:pPr algn="just"/>
          <a:r>
            <a:rPr lang="tr-TR" sz="1000" b="0" dirty="0"/>
            <a:t>Aleyhine sonuçlanan otomatik analiz neticelerine itiraz etme (Md. 11/g)</a:t>
          </a:r>
          <a:endParaRPr lang="tr-TR" sz="900" b="0" dirty="0"/>
        </a:p>
      </dgm:t>
    </dgm:pt>
    <dgm:pt modelId="{F924E40E-64AF-4709-8442-F6CCA3C969C6}" type="parTrans" cxnId="{7A3F18FF-6395-4F7D-A218-AD3A098E9EDA}">
      <dgm:prSet/>
      <dgm:spPr/>
      <dgm:t>
        <a:bodyPr/>
        <a:lstStyle/>
        <a:p>
          <a:endParaRPr lang="tr-TR"/>
        </a:p>
      </dgm:t>
    </dgm:pt>
    <dgm:pt modelId="{2731CF57-24D3-46CA-B256-0979B6B73FF4}" type="sibTrans" cxnId="{7A3F18FF-6395-4F7D-A218-AD3A098E9EDA}">
      <dgm:prSet/>
      <dgm:spPr/>
      <dgm:t>
        <a:bodyPr/>
        <a:lstStyle/>
        <a:p>
          <a:endParaRPr lang="tr-TR"/>
        </a:p>
      </dgm:t>
    </dgm:pt>
    <dgm:pt modelId="{83A25729-9893-4BA0-AF94-73C9988B368B}">
      <dgm:prSet custT="1"/>
      <dgm:spPr/>
      <dgm:t>
        <a:bodyPr/>
        <a:lstStyle/>
        <a:p>
          <a:pPr algn="just"/>
          <a:r>
            <a:rPr lang="tr-TR" sz="1000" b="0" dirty="0"/>
            <a:t>Uğradığı zararların giderilmesini talep etme (Md. 11/ğ)</a:t>
          </a:r>
        </a:p>
      </dgm:t>
    </dgm:pt>
    <dgm:pt modelId="{4BB8B749-CA87-443C-8982-4DC045319273}" type="parTrans" cxnId="{A6629D6F-AE6C-4BB4-9E15-10B55C786DC7}">
      <dgm:prSet/>
      <dgm:spPr/>
      <dgm:t>
        <a:bodyPr/>
        <a:lstStyle/>
        <a:p>
          <a:endParaRPr lang="tr-TR"/>
        </a:p>
      </dgm:t>
    </dgm:pt>
    <dgm:pt modelId="{1CD6D529-32AC-4A1E-A418-559CA20973EC}" type="sibTrans" cxnId="{A6629D6F-AE6C-4BB4-9E15-10B55C786DC7}">
      <dgm:prSet/>
      <dgm:spPr/>
      <dgm:t>
        <a:bodyPr/>
        <a:lstStyle/>
        <a:p>
          <a:endParaRPr lang="tr-TR"/>
        </a:p>
      </dgm:t>
    </dgm:pt>
    <dgm:pt modelId="{5898B093-D5DD-40AE-8202-4F1C361C468B}" type="pres">
      <dgm:prSet presAssocID="{17A142ED-9E70-4163-8E30-51358E8E76F2}" presName="layout" presStyleCnt="0">
        <dgm:presLayoutVars>
          <dgm:chMax/>
          <dgm:chPref/>
          <dgm:dir/>
          <dgm:resizeHandles/>
        </dgm:presLayoutVars>
      </dgm:prSet>
      <dgm:spPr/>
    </dgm:pt>
    <dgm:pt modelId="{614C7EBE-A38D-4F21-87F6-2558284CC425}" type="pres">
      <dgm:prSet presAssocID="{CF17F1C6-4230-46C6-9B81-70857A7AF735}" presName="root" presStyleCnt="0">
        <dgm:presLayoutVars>
          <dgm:chMax/>
          <dgm:chPref/>
        </dgm:presLayoutVars>
      </dgm:prSet>
      <dgm:spPr/>
    </dgm:pt>
    <dgm:pt modelId="{7A71C035-D83E-4097-B9A5-66E4B48F81FA}" type="pres">
      <dgm:prSet presAssocID="{CF17F1C6-4230-46C6-9B81-70857A7AF735}" presName="rootComposite" presStyleCnt="0">
        <dgm:presLayoutVars/>
      </dgm:prSet>
      <dgm:spPr/>
    </dgm:pt>
    <dgm:pt modelId="{C1B91397-3A1E-443F-89BC-ACEF7D57396C}" type="pres">
      <dgm:prSet presAssocID="{CF17F1C6-4230-46C6-9B81-70857A7AF735}" presName="ParentAccent" presStyleLbl="alignNode1" presStyleIdx="0" presStyleCnt="4"/>
      <dgm:spPr/>
    </dgm:pt>
    <dgm:pt modelId="{E99DF9EC-349A-437E-846E-16A58A43029B}" type="pres">
      <dgm:prSet presAssocID="{CF17F1C6-4230-46C6-9B81-70857A7AF735}" presName="ParentSmallAccent" presStyleLbl="fgAcc1" presStyleIdx="0" presStyleCnt="4"/>
      <dgm:spPr/>
    </dgm:pt>
    <dgm:pt modelId="{E246BE51-42E4-446F-867E-39A9FFAC8E95}" type="pres">
      <dgm:prSet presAssocID="{CF17F1C6-4230-46C6-9B81-70857A7AF735}" presName="Parent" presStyleLbl="revTx" presStyleIdx="0" presStyleCnt="14">
        <dgm:presLayoutVars>
          <dgm:chMax/>
          <dgm:chPref val="4"/>
          <dgm:bulletEnabled val="1"/>
        </dgm:presLayoutVars>
      </dgm:prSet>
      <dgm:spPr/>
    </dgm:pt>
    <dgm:pt modelId="{2B554407-871D-46DD-9910-2131039262E4}" type="pres">
      <dgm:prSet presAssocID="{CF17F1C6-4230-46C6-9B81-70857A7AF735}" presName="childShape" presStyleCnt="0">
        <dgm:presLayoutVars>
          <dgm:chMax val="0"/>
          <dgm:chPref val="0"/>
        </dgm:presLayoutVars>
      </dgm:prSet>
      <dgm:spPr/>
    </dgm:pt>
    <dgm:pt modelId="{6675774D-B05B-458E-A2C0-700601468CDE}" type="pres">
      <dgm:prSet presAssocID="{40F3275C-25ED-4E71-9F58-BDCCB67E085D}" presName="childComposite" presStyleCnt="0">
        <dgm:presLayoutVars>
          <dgm:chMax val="0"/>
          <dgm:chPref val="0"/>
        </dgm:presLayoutVars>
      </dgm:prSet>
      <dgm:spPr/>
    </dgm:pt>
    <dgm:pt modelId="{59547D50-2C28-4445-ADC6-528F5157C0F2}" type="pres">
      <dgm:prSet presAssocID="{40F3275C-25ED-4E71-9F58-BDCCB67E085D}" presName="ChildAccent" presStyleLbl="solidFgAcc1" presStyleIdx="0" presStyleCnt="10"/>
      <dgm:spPr/>
    </dgm:pt>
    <dgm:pt modelId="{53CA4F92-6750-4968-85D8-C9C53509E1FB}" type="pres">
      <dgm:prSet presAssocID="{40F3275C-25ED-4E71-9F58-BDCCB67E085D}" presName="Child" presStyleLbl="revTx" presStyleIdx="1" presStyleCnt="14">
        <dgm:presLayoutVars>
          <dgm:chMax val="0"/>
          <dgm:chPref val="0"/>
          <dgm:bulletEnabled val="1"/>
        </dgm:presLayoutVars>
      </dgm:prSet>
      <dgm:spPr/>
    </dgm:pt>
    <dgm:pt modelId="{5909E9B7-DBE3-41E2-B793-B62024942FD9}" type="pres">
      <dgm:prSet presAssocID="{36626ACC-D454-4A7B-8197-A444C8F0D37D}" presName="childComposite" presStyleCnt="0">
        <dgm:presLayoutVars>
          <dgm:chMax val="0"/>
          <dgm:chPref val="0"/>
        </dgm:presLayoutVars>
      </dgm:prSet>
      <dgm:spPr/>
    </dgm:pt>
    <dgm:pt modelId="{73846F8D-BBBA-412D-A2A9-09E10CD080D3}" type="pres">
      <dgm:prSet presAssocID="{36626ACC-D454-4A7B-8197-A444C8F0D37D}" presName="ChildAccent" presStyleLbl="solidFgAcc1" presStyleIdx="1" presStyleCnt="10"/>
      <dgm:spPr/>
    </dgm:pt>
    <dgm:pt modelId="{A4970E00-CE8D-490C-A97D-B77C8AE54B5B}" type="pres">
      <dgm:prSet presAssocID="{36626ACC-D454-4A7B-8197-A444C8F0D37D}" presName="Child" presStyleLbl="revTx" presStyleIdx="2" presStyleCnt="14">
        <dgm:presLayoutVars>
          <dgm:chMax val="0"/>
          <dgm:chPref val="0"/>
          <dgm:bulletEnabled val="1"/>
        </dgm:presLayoutVars>
      </dgm:prSet>
      <dgm:spPr/>
    </dgm:pt>
    <dgm:pt modelId="{81520F0E-E410-4949-B581-F0468A94C509}" type="pres">
      <dgm:prSet presAssocID="{BF816797-0FAD-4F5F-948E-97DD8075C5CC}" presName="childComposite" presStyleCnt="0">
        <dgm:presLayoutVars>
          <dgm:chMax val="0"/>
          <dgm:chPref val="0"/>
        </dgm:presLayoutVars>
      </dgm:prSet>
      <dgm:spPr/>
    </dgm:pt>
    <dgm:pt modelId="{AA2986A0-D6F3-4285-A210-5F3048D8A26D}" type="pres">
      <dgm:prSet presAssocID="{BF816797-0FAD-4F5F-948E-97DD8075C5CC}" presName="ChildAccent" presStyleLbl="solidFgAcc1" presStyleIdx="2" presStyleCnt="10"/>
      <dgm:spPr/>
    </dgm:pt>
    <dgm:pt modelId="{0CB9A236-D346-4941-BBA2-58C6BCE70CD9}" type="pres">
      <dgm:prSet presAssocID="{BF816797-0FAD-4F5F-948E-97DD8075C5CC}" presName="Child" presStyleLbl="revTx" presStyleIdx="3" presStyleCnt="14">
        <dgm:presLayoutVars>
          <dgm:chMax val="0"/>
          <dgm:chPref val="0"/>
          <dgm:bulletEnabled val="1"/>
        </dgm:presLayoutVars>
      </dgm:prSet>
      <dgm:spPr/>
    </dgm:pt>
    <dgm:pt modelId="{81B6D9ED-55B1-4026-99DC-7390B4FFC9FD}" type="pres">
      <dgm:prSet presAssocID="{1D120369-FA76-4739-B296-1BBC8AE4A28B}" presName="childComposite" presStyleCnt="0">
        <dgm:presLayoutVars>
          <dgm:chMax val="0"/>
          <dgm:chPref val="0"/>
        </dgm:presLayoutVars>
      </dgm:prSet>
      <dgm:spPr/>
    </dgm:pt>
    <dgm:pt modelId="{59A491F2-E490-417A-8EB2-42E26C3EE9EC}" type="pres">
      <dgm:prSet presAssocID="{1D120369-FA76-4739-B296-1BBC8AE4A28B}" presName="ChildAccent" presStyleLbl="solidFgAcc1" presStyleIdx="3" presStyleCnt="10"/>
      <dgm:spPr/>
    </dgm:pt>
    <dgm:pt modelId="{F185C9D1-DBD4-450D-8377-C5B0FF3883BE}" type="pres">
      <dgm:prSet presAssocID="{1D120369-FA76-4739-B296-1BBC8AE4A28B}" presName="Child" presStyleLbl="revTx" presStyleIdx="4" presStyleCnt="14">
        <dgm:presLayoutVars>
          <dgm:chMax val="0"/>
          <dgm:chPref val="0"/>
          <dgm:bulletEnabled val="1"/>
        </dgm:presLayoutVars>
      </dgm:prSet>
      <dgm:spPr/>
    </dgm:pt>
    <dgm:pt modelId="{B00A5F68-BB66-49E5-B74A-0205C80640DC}" type="pres">
      <dgm:prSet presAssocID="{F26465EE-F538-4E12-AB21-69998EF7DE06}" presName="root" presStyleCnt="0">
        <dgm:presLayoutVars>
          <dgm:chMax/>
          <dgm:chPref/>
        </dgm:presLayoutVars>
      </dgm:prSet>
      <dgm:spPr/>
    </dgm:pt>
    <dgm:pt modelId="{870C431F-BF3C-4CA5-A5F0-4310E99E6C3A}" type="pres">
      <dgm:prSet presAssocID="{F26465EE-F538-4E12-AB21-69998EF7DE06}" presName="rootComposite" presStyleCnt="0">
        <dgm:presLayoutVars/>
      </dgm:prSet>
      <dgm:spPr/>
    </dgm:pt>
    <dgm:pt modelId="{FA20B294-69FD-43DC-BD0B-B7127332B5C3}" type="pres">
      <dgm:prSet presAssocID="{F26465EE-F538-4E12-AB21-69998EF7DE06}" presName="ParentAccent" presStyleLbl="alignNode1" presStyleIdx="1" presStyleCnt="4"/>
      <dgm:spPr/>
    </dgm:pt>
    <dgm:pt modelId="{9E856A2C-D50A-4D32-BD67-6522B344C7A1}" type="pres">
      <dgm:prSet presAssocID="{F26465EE-F538-4E12-AB21-69998EF7DE06}" presName="ParentSmallAccent" presStyleLbl="fgAcc1" presStyleIdx="1" presStyleCnt="4"/>
      <dgm:spPr/>
    </dgm:pt>
    <dgm:pt modelId="{CA9D9CCC-0AA7-413B-81E0-4D090A4DED06}" type="pres">
      <dgm:prSet presAssocID="{F26465EE-F538-4E12-AB21-69998EF7DE06}" presName="Parent" presStyleLbl="revTx" presStyleIdx="5" presStyleCnt="14">
        <dgm:presLayoutVars>
          <dgm:chMax/>
          <dgm:chPref val="4"/>
          <dgm:bulletEnabled val="1"/>
        </dgm:presLayoutVars>
      </dgm:prSet>
      <dgm:spPr/>
    </dgm:pt>
    <dgm:pt modelId="{A5F12E29-BA11-45B6-8211-28A96392F20B}" type="pres">
      <dgm:prSet presAssocID="{F26465EE-F538-4E12-AB21-69998EF7DE06}" presName="childShape" presStyleCnt="0">
        <dgm:presLayoutVars>
          <dgm:chMax val="0"/>
          <dgm:chPref val="0"/>
        </dgm:presLayoutVars>
      </dgm:prSet>
      <dgm:spPr/>
    </dgm:pt>
    <dgm:pt modelId="{71F06D9A-88F0-4DB8-89D7-4B24E7A2F72F}" type="pres">
      <dgm:prSet presAssocID="{0BE18C74-EF02-4DE0-954E-043C6F6908A2}" presName="childComposite" presStyleCnt="0">
        <dgm:presLayoutVars>
          <dgm:chMax val="0"/>
          <dgm:chPref val="0"/>
        </dgm:presLayoutVars>
      </dgm:prSet>
      <dgm:spPr/>
    </dgm:pt>
    <dgm:pt modelId="{EDE39B4C-5087-446F-9D44-BD05E7A8D540}" type="pres">
      <dgm:prSet presAssocID="{0BE18C74-EF02-4DE0-954E-043C6F6908A2}" presName="ChildAccent" presStyleLbl="solidFgAcc1" presStyleIdx="4" presStyleCnt="10"/>
      <dgm:spPr/>
    </dgm:pt>
    <dgm:pt modelId="{80F22997-C6AE-46E1-A4B9-87DA52AA173B}" type="pres">
      <dgm:prSet presAssocID="{0BE18C74-EF02-4DE0-954E-043C6F6908A2}" presName="Child" presStyleLbl="revTx" presStyleIdx="6" presStyleCnt="14">
        <dgm:presLayoutVars>
          <dgm:chMax val="0"/>
          <dgm:chPref val="0"/>
          <dgm:bulletEnabled val="1"/>
        </dgm:presLayoutVars>
      </dgm:prSet>
      <dgm:spPr/>
    </dgm:pt>
    <dgm:pt modelId="{202533AA-5773-499A-A32B-3C870AECE3FE}" type="pres">
      <dgm:prSet presAssocID="{4EAD72F1-E5E1-415B-93F5-572A262C3453}" presName="root" presStyleCnt="0">
        <dgm:presLayoutVars>
          <dgm:chMax/>
          <dgm:chPref/>
        </dgm:presLayoutVars>
      </dgm:prSet>
      <dgm:spPr/>
    </dgm:pt>
    <dgm:pt modelId="{AFBFA50C-61D3-424F-B05A-7A3D505FF963}" type="pres">
      <dgm:prSet presAssocID="{4EAD72F1-E5E1-415B-93F5-572A262C3453}" presName="rootComposite" presStyleCnt="0">
        <dgm:presLayoutVars/>
      </dgm:prSet>
      <dgm:spPr/>
    </dgm:pt>
    <dgm:pt modelId="{F02F44B7-7335-4379-A51B-88A026F5D29C}" type="pres">
      <dgm:prSet presAssocID="{4EAD72F1-E5E1-415B-93F5-572A262C3453}" presName="ParentAccent" presStyleLbl="alignNode1" presStyleIdx="2" presStyleCnt="4"/>
      <dgm:spPr/>
    </dgm:pt>
    <dgm:pt modelId="{A1D30AFC-28DF-4C8D-BCF1-827DDE251F21}" type="pres">
      <dgm:prSet presAssocID="{4EAD72F1-E5E1-415B-93F5-572A262C3453}" presName="ParentSmallAccent" presStyleLbl="fgAcc1" presStyleIdx="2" presStyleCnt="4"/>
      <dgm:spPr/>
    </dgm:pt>
    <dgm:pt modelId="{0E06F1E2-8B30-49A9-8BA5-E877ED2C7439}" type="pres">
      <dgm:prSet presAssocID="{4EAD72F1-E5E1-415B-93F5-572A262C3453}" presName="Parent" presStyleLbl="revTx" presStyleIdx="7" presStyleCnt="14">
        <dgm:presLayoutVars>
          <dgm:chMax/>
          <dgm:chPref val="4"/>
          <dgm:bulletEnabled val="1"/>
        </dgm:presLayoutVars>
      </dgm:prSet>
      <dgm:spPr/>
    </dgm:pt>
    <dgm:pt modelId="{DCB68599-AF9A-49C4-8272-58C885217C0B}" type="pres">
      <dgm:prSet presAssocID="{4EAD72F1-E5E1-415B-93F5-572A262C3453}" presName="childShape" presStyleCnt="0">
        <dgm:presLayoutVars>
          <dgm:chMax val="0"/>
          <dgm:chPref val="0"/>
        </dgm:presLayoutVars>
      </dgm:prSet>
      <dgm:spPr/>
    </dgm:pt>
    <dgm:pt modelId="{F7C8AEFC-72D8-41B5-8BBA-EB9430ABB62C}" type="pres">
      <dgm:prSet presAssocID="{1EE04068-56A5-401F-9D2B-055840E1BD57}" presName="childComposite" presStyleCnt="0">
        <dgm:presLayoutVars>
          <dgm:chMax val="0"/>
          <dgm:chPref val="0"/>
        </dgm:presLayoutVars>
      </dgm:prSet>
      <dgm:spPr/>
    </dgm:pt>
    <dgm:pt modelId="{B5285F77-3D2C-4B5C-B35B-58572FFF9982}" type="pres">
      <dgm:prSet presAssocID="{1EE04068-56A5-401F-9D2B-055840E1BD57}" presName="ChildAccent" presStyleLbl="solidFgAcc1" presStyleIdx="5" presStyleCnt="10"/>
      <dgm:spPr/>
    </dgm:pt>
    <dgm:pt modelId="{66CA283E-69E0-44EE-9566-7E6B683472E9}" type="pres">
      <dgm:prSet presAssocID="{1EE04068-56A5-401F-9D2B-055840E1BD57}" presName="Child" presStyleLbl="revTx" presStyleIdx="8" presStyleCnt="14">
        <dgm:presLayoutVars>
          <dgm:chMax val="0"/>
          <dgm:chPref val="0"/>
          <dgm:bulletEnabled val="1"/>
        </dgm:presLayoutVars>
      </dgm:prSet>
      <dgm:spPr/>
    </dgm:pt>
    <dgm:pt modelId="{959D17F8-F138-4418-ADFD-D5D063475DB9}" type="pres">
      <dgm:prSet presAssocID="{7FA0F6F3-983A-412B-9E6A-E51FF3C9ED8A}" presName="childComposite" presStyleCnt="0">
        <dgm:presLayoutVars>
          <dgm:chMax val="0"/>
          <dgm:chPref val="0"/>
        </dgm:presLayoutVars>
      </dgm:prSet>
      <dgm:spPr/>
    </dgm:pt>
    <dgm:pt modelId="{5577593D-737F-47D3-87A1-BCF4A4A5D10C}" type="pres">
      <dgm:prSet presAssocID="{7FA0F6F3-983A-412B-9E6A-E51FF3C9ED8A}" presName="ChildAccent" presStyleLbl="solidFgAcc1" presStyleIdx="6" presStyleCnt="10"/>
      <dgm:spPr/>
    </dgm:pt>
    <dgm:pt modelId="{2F84F3A1-383E-49CC-9FA5-EA4C8A2419D2}" type="pres">
      <dgm:prSet presAssocID="{7FA0F6F3-983A-412B-9E6A-E51FF3C9ED8A}" presName="Child" presStyleLbl="revTx" presStyleIdx="9" presStyleCnt="14">
        <dgm:presLayoutVars>
          <dgm:chMax val="0"/>
          <dgm:chPref val="0"/>
          <dgm:bulletEnabled val="1"/>
        </dgm:presLayoutVars>
      </dgm:prSet>
      <dgm:spPr/>
    </dgm:pt>
    <dgm:pt modelId="{716BF5AA-336C-440F-8317-8E26488594AF}" type="pres">
      <dgm:prSet presAssocID="{7C58B948-9E37-4CE0-9398-C073C1F3DD56}" presName="childComposite" presStyleCnt="0">
        <dgm:presLayoutVars>
          <dgm:chMax val="0"/>
          <dgm:chPref val="0"/>
        </dgm:presLayoutVars>
      </dgm:prSet>
      <dgm:spPr/>
    </dgm:pt>
    <dgm:pt modelId="{0BE4D16F-73AA-41C5-BDDF-D58F65DD1CFF}" type="pres">
      <dgm:prSet presAssocID="{7C58B948-9E37-4CE0-9398-C073C1F3DD56}" presName="ChildAccent" presStyleLbl="solidFgAcc1" presStyleIdx="7" presStyleCnt="10"/>
      <dgm:spPr/>
    </dgm:pt>
    <dgm:pt modelId="{7C1B8136-29FE-4E9F-88C8-86DA0EDF7D19}" type="pres">
      <dgm:prSet presAssocID="{7C58B948-9E37-4CE0-9398-C073C1F3DD56}" presName="Child" presStyleLbl="revTx" presStyleIdx="10" presStyleCnt="14">
        <dgm:presLayoutVars>
          <dgm:chMax val="0"/>
          <dgm:chPref val="0"/>
          <dgm:bulletEnabled val="1"/>
        </dgm:presLayoutVars>
      </dgm:prSet>
      <dgm:spPr/>
    </dgm:pt>
    <dgm:pt modelId="{12654FE6-A910-46B2-AF41-5EB7FC0CC0AE}" type="pres">
      <dgm:prSet presAssocID="{A0A553C1-981B-4DA6-B2A4-408076359B70}" presName="root" presStyleCnt="0">
        <dgm:presLayoutVars>
          <dgm:chMax/>
          <dgm:chPref/>
        </dgm:presLayoutVars>
      </dgm:prSet>
      <dgm:spPr/>
    </dgm:pt>
    <dgm:pt modelId="{E7FC3219-13E7-4C54-A9B9-9709B88596FF}" type="pres">
      <dgm:prSet presAssocID="{A0A553C1-981B-4DA6-B2A4-408076359B70}" presName="rootComposite" presStyleCnt="0">
        <dgm:presLayoutVars/>
      </dgm:prSet>
      <dgm:spPr/>
    </dgm:pt>
    <dgm:pt modelId="{DAE27CD8-A440-4399-AB0C-916D73DD7104}" type="pres">
      <dgm:prSet presAssocID="{A0A553C1-981B-4DA6-B2A4-408076359B70}" presName="ParentAccent" presStyleLbl="alignNode1" presStyleIdx="3" presStyleCnt="4"/>
      <dgm:spPr/>
    </dgm:pt>
    <dgm:pt modelId="{CC5A2196-41C8-4FFD-92E5-3844EC4A74B3}" type="pres">
      <dgm:prSet presAssocID="{A0A553C1-981B-4DA6-B2A4-408076359B70}" presName="ParentSmallAccent" presStyleLbl="fgAcc1" presStyleIdx="3" presStyleCnt="4"/>
      <dgm:spPr/>
    </dgm:pt>
    <dgm:pt modelId="{2D548C70-9ED8-4E80-871F-0A5828352088}" type="pres">
      <dgm:prSet presAssocID="{A0A553C1-981B-4DA6-B2A4-408076359B70}" presName="Parent" presStyleLbl="revTx" presStyleIdx="11" presStyleCnt="14">
        <dgm:presLayoutVars>
          <dgm:chMax/>
          <dgm:chPref val="4"/>
          <dgm:bulletEnabled val="1"/>
        </dgm:presLayoutVars>
      </dgm:prSet>
      <dgm:spPr/>
    </dgm:pt>
    <dgm:pt modelId="{A2089234-D406-4C0A-905B-124FA6FA115E}" type="pres">
      <dgm:prSet presAssocID="{A0A553C1-981B-4DA6-B2A4-408076359B70}" presName="childShape" presStyleCnt="0">
        <dgm:presLayoutVars>
          <dgm:chMax val="0"/>
          <dgm:chPref val="0"/>
        </dgm:presLayoutVars>
      </dgm:prSet>
      <dgm:spPr/>
    </dgm:pt>
    <dgm:pt modelId="{8AC77D46-9B59-4B52-995A-66379DC9D36F}" type="pres">
      <dgm:prSet presAssocID="{83C74FC7-68B1-4DA9-849B-9AC5B3E671B4}" presName="childComposite" presStyleCnt="0">
        <dgm:presLayoutVars>
          <dgm:chMax val="0"/>
          <dgm:chPref val="0"/>
        </dgm:presLayoutVars>
      </dgm:prSet>
      <dgm:spPr/>
    </dgm:pt>
    <dgm:pt modelId="{C489AA13-1E69-415C-9A06-CD4DFA373B5C}" type="pres">
      <dgm:prSet presAssocID="{83C74FC7-68B1-4DA9-849B-9AC5B3E671B4}" presName="ChildAccent" presStyleLbl="solidFgAcc1" presStyleIdx="8" presStyleCnt="10"/>
      <dgm:spPr/>
    </dgm:pt>
    <dgm:pt modelId="{273DD2E1-FCD6-4149-AAF4-D02447B1144E}" type="pres">
      <dgm:prSet presAssocID="{83C74FC7-68B1-4DA9-849B-9AC5B3E671B4}" presName="Child" presStyleLbl="revTx" presStyleIdx="12" presStyleCnt="14">
        <dgm:presLayoutVars>
          <dgm:chMax val="0"/>
          <dgm:chPref val="0"/>
          <dgm:bulletEnabled val="1"/>
        </dgm:presLayoutVars>
      </dgm:prSet>
      <dgm:spPr/>
    </dgm:pt>
    <dgm:pt modelId="{1AF455C8-8803-4B90-B376-9C90F993ED2A}" type="pres">
      <dgm:prSet presAssocID="{83A25729-9893-4BA0-AF94-73C9988B368B}" presName="childComposite" presStyleCnt="0">
        <dgm:presLayoutVars>
          <dgm:chMax val="0"/>
          <dgm:chPref val="0"/>
        </dgm:presLayoutVars>
      </dgm:prSet>
      <dgm:spPr/>
    </dgm:pt>
    <dgm:pt modelId="{C30E16FD-0844-4973-8DC3-13D7A6E70C7A}" type="pres">
      <dgm:prSet presAssocID="{83A25729-9893-4BA0-AF94-73C9988B368B}" presName="ChildAccent" presStyleLbl="solidFgAcc1" presStyleIdx="9" presStyleCnt="10"/>
      <dgm:spPr/>
    </dgm:pt>
    <dgm:pt modelId="{46138772-729F-4D8D-9B23-0EFD4DE08873}" type="pres">
      <dgm:prSet presAssocID="{83A25729-9893-4BA0-AF94-73C9988B368B}" presName="Child" presStyleLbl="revTx" presStyleIdx="13" presStyleCnt="14">
        <dgm:presLayoutVars>
          <dgm:chMax val="0"/>
          <dgm:chPref val="0"/>
          <dgm:bulletEnabled val="1"/>
        </dgm:presLayoutVars>
      </dgm:prSet>
      <dgm:spPr/>
    </dgm:pt>
  </dgm:ptLst>
  <dgm:cxnLst>
    <dgm:cxn modelId="{354A0700-ED9B-4C52-A79B-9DA862EF7AB5}" type="presOf" srcId="{83C74FC7-68B1-4DA9-849B-9AC5B3E671B4}" destId="{273DD2E1-FCD6-4149-AAF4-D02447B1144E}" srcOrd="0" destOrd="0" presId="urn:microsoft.com/office/officeart/2008/layout/SquareAccentList"/>
    <dgm:cxn modelId="{9F9E440D-7CFD-4D9C-90C1-B585F55BE0C0}" srcId="{F26465EE-F538-4E12-AB21-69998EF7DE06}" destId="{0BE18C74-EF02-4DE0-954E-043C6F6908A2}" srcOrd="0" destOrd="0" parTransId="{BE216D76-6A1B-4E2D-B878-3ED42DAA8CF8}" sibTransId="{D7A0A255-4E91-44B9-BA1D-E2EE45274B1D}"/>
    <dgm:cxn modelId="{2DFA5B15-9B6D-4F63-9A73-3640A1A17743}" srcId="{CF17F1C6-4230-46C6-9B81-70857A7AF735}" destId="{BF816797-0FAD-4F5F-948E-97DD8075C5CC}" srcOrd="2" destOrd="0" parTransId="{744DF63A-E739-428B-81C8-83099AB2C665}" sibTransId="{4354A8B0-D880-48AD-9EC3-243637C46C48}"/>
    <dgm:cxn modelId="{6C82432B-A529-4FCB-85D9-3E46766EF6D8}" type="presOf" srcId="{CF17F1C6-4230-46C6-9B81-70857A7AF735}" destId="{E246BE51-42E4-446F-867E-39A9FFAC8E95}" srcOrd="0" destOrd="0" presId="urn:microsoft.com/office/officeart/2008/layout/SquareAccentList"/>
    <dgm:cxn modelId="{3696F02F-83C1-451C-9166-CD6FE28713D5}" type="presOf" srcId="{36626ACC-D454-4A7B-8197-A444C8F0D37D}" destId="{A4970E00-CE8D-490C-A97D-B77C8AE54B5B}" srcOrd="0" destOrd="0" presId="urn:microsoft.com/office/officeart/2008/layout/SquareAccentList"/>
    <dgm:cxn modelId="{7ECB5A35-7B63-4BC5-97CA-28B420CE0F0F}" type="presOf" srcId="{1D120369-FA76-4739-B296-1BBC8AE4A28B}" destId="{F185C9D1-DBD4-450D-8377-C5B0FF3883BE}" srcOrd="0" destOrd="0" presId="urn:microsoft.com/office/officeart/2008/layout/SquareAccentList"/>
    <dgm:cxn modelId="{C7DE235B-6374-4F1D-91CA-069EF310B688}" type="presOf" srcId="{A0A553C1-981B-4DA6-B2A4-408076359B70}" destId="{2D548C70-9ED8-4E80-871F-0A5828352088}" srcOrd="0" destOrd="0" presId="urn:microsoft.com/office/officeart/2008/layout/SquareAccentList"/>
    <dgm:cxn modelId="{0FEA4C5D-FDB0-4EAC-8F15-9D11BDCC2D63}" type="presOf" srcId="{7FA0F6F3-983A-412B-9E6A-E51FF3C9ED8A}" destId="{2F84F3A1-383E-49CC-9FA5-EA4C8A2419D2}" srcOrd="0" destOrd="0" presId="urn:microsoft.com/office/officeart/2008/layout/SquareAccentList"/>
    <dgm:cxn modelId="{C50BFF63-7F01-4093-8A18-09A5C1F5D679}" type="presOf" srcId="{17A142ED-9E70-4163-8E30-51358E8E76F2}" destId="{5898B093-D5DD-40AE-8202-4F1C361C468B}" srcOrd="0" destOrd="0" presId="urn:microsoft.com/office/officeart/2008/layout/SquareAccentList"/>
    <dgm:cxn modelId="{A72A4E64-6F56-4B58-8F46-3E1E873B7F61}" srcId="{A0A553C1-981B-4DA6-B2A4-408076359B70}" destId="{83C74FC7-68B1-4DA9-849B-9AC5B3E671B4}" srcOrd="0" destOrd="0" parTransId="{451850CA-2B29-46C5-87AA-6B959060A0AF}" sibTransId="{909E759D-6F4A-4DD8-B477-8E85FCA7133A}"/>
    <dgm:cxn modelId="{D454C268-87B1-4702-869C-95AE708C993E}" srcId="{CF17F1C6-4230-46C6-9B81-70857A7AF735}" destId="{36626ACC-D454-4A7B-8197-A444C8F0D37D}" srcOrd="1" destOrd="0" parTransId="{821B41CC-3C3C-4501-BF1C-4AFA5DAF178D}" sibTransId="{DADFB93C-C389-43B6-A40E-8C8EB20ACBCB}"/>
    <dgm:cxn modelId="{A6629D6F-AE6C-4BB4-9E15-10B55C786DC7}" srcId="{A0A553C1-981B-4DA6-B2A4-408076359B70}" destId="{83A25729-9893-4BA0-AF94-73C9988B368B}" srcOrd="1" destOrd="0" parTransId="{4BB8B749-CA87-443C-8982-4DC045319273}" sibTransId="{1CD6D529-32AC-4A1E-A418-559CA20973EC}"/>
    <dgm:cxn modelId="{12565455-9CEE-48E1-B8D5-1B89577249B0}" srcId="{4EAD72F1-E5E1-415B-93F5-572A262C3453}" destId="{1EE04068-56A5-401F-9D2B-055840E1BD57}" srcOrd="0" destOrd="0" parTransId="{4997383E-9E25-427D-94A7-FA896160FF87}" sibTransId="{27F4C318-64DF-4256-915F-080DD8E2797C}"/>
    <dgm:cxn modelId="{D7058178-805B-48D4-B1F2-1E2565BEA00D}" srcId="{4EAD72F1-E5E1-415B-93F5-572A262C3453}" destId="{7FA0F6F3-983A-412B-9E6A-E51FF3C9ED8A}" srcOrd="1" destOrd="0" parTransId="{0F69E5B3-034D-4761-8451-14249076A1B6}" sibTransId="{4D936B32-6F32-4DBE-9930-EBC60ACE8AC9}"/>
    <dgm:cxn modelId="{906C3859-B713-4DE4-848A-DD14891AC9AB}" type="presOf" srcId="{BF816797-0FAD-4F5F-948E-97DD8075C5CC}" destId="{0CB9A236-D346-4941-BBA2-58C6BCE70CD9}" srcOrd="0" destOrd="0" presId="urn:microsoft.com/office/officeart/2008/layout/SquareAccentList"/>
    <dgm:cxn modelId="{D9484B7C-E973-48A3-8D8C-152C0EFF5223}" type="presOf" srcId="{40F3275C-25ED-4E71-9F58-BDCCB67E085D}" destId="{53CA4F92-6750-4968-85D8-C9C53509E1FB}" srcOrd="0" destOrd="0" presId="urn:microsoft.com/office/officeart/2008/layout/SquareAccentList"/>
    <dgm:cxn modelId="{5CF22D94-4675-4A71-BFCE-23909C5B28CA}" srcId="{17A142ED-9E70-4163-8E30-51358E8E76F2}" destId="{A0A553C1-981B-4DA6-B2A4-408076359B70}" srcOrd="3" destOrd="0" parTransId="{8AFE8A46-9B3E-4FEF-A080-887C220E2BDC}" sibTransId="{A1544944-82BD-46E9-9962-7138BA6D667D}"/>
    <dgm:cxn modelId="{9F410695-0231-4618-AC3D-FB5F24B07D4F}" srcId="{17A142ED-9E70-4163-8E30-51358E8E76F2}" destId="{CF17F1C6-4230-46C6-9B81-70857A7AF735}" srcOrd="0" destOrd="0" parTransId="{2B90568F-E6F7-45BB-A1BE-45421C3A7C89}" sibTransId="{1D27EAEF-F4C5-4406-BEE9-EE0307ED9800}"/>
    <dgm:cxn modelId="{AFCA169C-658D-4151-A7C1-A0DB82702C99}" srcId="{17A142ED-9E70-4163-8E30-51358E8E76F2}" destId="{F26465EE-F538-4E12-AB21-69998EF7DE06}" srcOrd="1" destOrd="0" parTransId="{7E48F9A4-C015-4EA6-8E10-A64745BA1F71}" sibTransId="{732CA2CD-91AB-499F-8B14-AC419F4A0D97}"/>
    <dgm:cxn modelId="{BAEEB7B7-942B-43E3-B1B6-D4968DE6E0C8}" type="presOf" srcId="{4EAD72F1-E5E1-415B-93F5-572A262C3453}" destId="{0E06F1E2-8B30-49A9-8BA5-E877ED2C7439}" srcOrd="0" destOrd="0" presId="urn:microsoft.com/office/officeart/2008/layout/SquareAccentList"/>
    <dgm:cxn modelId="{E0446BC3-C654-4DF4-8634-6A6131F5E16F}" type="presOf" srcId="{7C58B948-9E37-4CE0-9398-C073C1F3DD56}" destId="{7C1B8136-29FE-4E9F-88C8-86DA0EDF7D19}" srcOrd="0" destOrd="0" presId="urn:microsoft.com/office/officeart/2008/layout/SquareAccentList"/>
    <dgm:cxn modelId="{63C43EC6-EAC9-41DE-8ECE-91F79106D2CB}" type="presOf" srcId="{0BE18C74-EF02-4DE0-954E-043C6F6908A2}" destId="{80F22997-C6AE-46E1-A4B9-87DA52AA173B}" srcOrd="0" destOrd="0" presId="urn:microsoft.com/office/officeart/2008/layout/SquareAccentList"/>
    <dgm:cxn modelId="{FF2CDFC7-05CD-4BE4-A16E-37695B999F85}" srcId="{CF17F1C6-4230-46C6-9B81-70857A7AF735}" destId="{40F3275C-25ED-4E71-9F58-BDCCB67E085D}" srcOrd="0" destOrd="0" parTransId="{B2D2A54C-D5C3-4FC6-B55B-7A73ED308FAA}" sibTransId="{65B3CBD8-2D72-4F96-8661-98D4EADA55EF}"/>
    <dgm:cxn modelId="{3D6288DF-FE07-41F8-9D9B-19D877C4EACC}" type="presOf" srcId="{F26465EE-F538-4E12-AB21-69998EF7DE06}" destId="{CA9D9CCC-0AA7-413B-81E0-4D090A4DED06}" srcOrd="0" destOrd="0" presId="urn:microsoft.com/office/officeart/2008/layout/SquareAccentList"/>
    <dgm:cxn modelId="{8CCED6EC-384B-4EFD-B792-BBA072FA7CED}" srcId="{CF17F1C6-4230-46C6-9B81-70857A7AF735}" destId="{1D120369-FA76-4739-B296-1BBC8AE4A28B}" srcOrd="3" destOrd="0" parTransId="{129C727C-1215-4D42-9CDF-4B29B6F5AE78}" sibTransId="{68B76306-4FBA-4156-9CC4-907A9C727AD4}"/>
    <dgm:cxn modelId="{308A18EE-7E30-4C77-8EAD-87F0C59BCAF9}" type="presOf" srcId="{1EE04068-56A5-401F-9D2B-055840E1BD57}" destId="{66CA283E-69E0-44EE-9566-7E6B683472E9}" srcOrd="0" destOrd="0" presId="urn:microsoft.com/office/officeart/2008/layout/SquareAccentList"/>
    <dgm:cxn modelId="{A1D317EF-0E14-4C70-9F29-388AC9FB5982}" type="presOf" srcId="{83A25729-9893-4BA0-AF94-73C9988B368B}" destId="{46138772-729F-4D8D-9B23-0EFD4DE08873}" srcOrd="0" destOrd="0" presId="urn:microsoft.com/office/officeart/2008/layout/SquareAccentList"/>
    <dgm:cxn modelId="{71ADD9EF-4913-4D63-B139-359F1821B940}" srcId="{17A142ED-9E70-4163-8E30-51358E8E76F2}" destId="{4EAD72F1-E5E1-415B-93F5-572A262C3453}" srcOrd="2" destOrd="0" parTransId="{3D67A2AA-BFCD-4B5F-AD61-99A0F458A841}" sibTransId="{9534C228-771E-418C-A5D5-776AD1A3B7F1}"/>
    <dgm:cxn modelId="{7A3F18FF-6395-4F7D-A218-AD3A098E9EDA}" srcId="{4EAD72F1-E5E1-415B-93F5-572A262C3453}" destId="{7C58B948-9E37-4CE0-9398-C073C1F3DD56}" srcOrd="2" destOrd="0" parTransId="{F924E40E-64AF-4709-8442-F6CCA3C969C6}" sibTransId="{2731CF57-24D3-46CA-B256-0979B6B73FF4}"/>
    <dgm:cxn modelId="{DF00C439-C956-41CB-933C-92EB13349392}" type="presParOf" srcId="{5898B093-D5DD-40AE-8202-4F1C361C468B}" destId="{614C7EBE-A38D-4F21-87F6-2558284CC425}" srcOrd="0" destOrd="0" presId="urn:microsoft.com/office/officeart/2008/layout/SquareAccentList"/>
    <dgm:cxn modelId="{E7349246-52F2-4D97-9C05-67ADA245BBD9}" type="presParOf" srcId="{614C7EBE-A38D-4F21-87F6-2558284CC425}" destId="{7A71C035-D83E-4097-B9A5-66E4B48F81FA}" srcOrd="0" destOrd="0" presId="urn:microsoft.com/office/officeart/2008/layout/SquareAccentList"/>
    <dgm:cxn modelId="{38C0E1F8-333A-499A-95D9-5273DF9B5979}" type="presParOf" srcId="{7A71C035-D83E-4097-B9A5-66E4B48F81FA}" destId="{C1B91397-3A1E-443F-89BC-ACEF7D57396C}" srcOrd="0" destOrd="0" presId="urn:microsoft.com/office/officeart/2008/layout/SquareAccentList"/>
    <dgm:cxn modelId="{E99928CA-71D1-401F-9A69-7915038045C4}" type="presParOf" srcId="{7A71C035-D83E-4097-B9A5-66E4B48F81FA}" destId="{E99DF9EC-349A-437E-846E-16A58A43029B}" srcOrd="1" destOrd="0" presId="urn:microsoft.com/office/officeart/2008/layout/SquareAccentList"/>
    <dgm:cxn modelId="{0D86EA56-A091-4537-9DAD-743B514979DC}" type="presParOf" srcId="{7A71C035-D83E-4097-B9A5-66E4B48F81FA}" destId="{E246BE51-42E4-446F-867E-39A9FFAC8E95}" srcOrd="2" destOrd="0" presId="urn:microsoft.com/office/officeart/2008/layout/SquareAccentList"/>
    <dgm:cxn modelId="{3946D37F-944B-4E76-831F-F9FFB5400E78}" type="presParOf" srcId="{614C7EBE-A38D-4F21-87F6-2558284CC425}" destId="{2B554407-871D-46DD-9910-2131039262E4}" srcOrd="1" destOrd="0" presId="urn:microsoft.com/office/officeart/2008/layout/SquareAccentList"/>
    <dgm:cxn modelId="{206C9E43-AD29-451B-BC00-1D809E9DCB5B}" type="presParOf" srcId="{2B554407-871D-46DD-9910-2131039262E4}" destId="{6675774D-B05B-458E-A2C0-700601468CDE}" srcOrd="0" destOrd="0" presId="urn:microsoft.com/office/officeart/2008/layout/SquareAccentList"/>
    <dgm:cxn modelId="{4F8A1EEC-A563-4780-B217-70B3AD008EEA}" type="presParOf" srcId="{6675774D-B05B-458E-A2C0-700601468CDE}" destId="{59547D50-2C28-4445-ADC6-528F5157C0F2}" srcOrd="0" destOrd="0" presId="urn:microsoft.com/office/officeart/2008/layout/SquareAccentList"/>
    <dgm:cxn modelId="{CD0C63E1-F4FB-4349-864C-0B1C60CAA276}" type="presParOf" srcId="{6675774D-B05B-458E-A2C0-700601468CDE}" destId="{53CA4F92-6750-4968-85D8-C9C53509E1FB}" srcOrd="1" destOrd="0" presId="urn:microsoft.com/office/officeart/2008/layout/SquareAccentList"/>
    <dgm:cxn modelId="{F97EC66E-1005-4595-A4D8-6BB14A47CF14}" type="presParOf" srcId="{2B554407-871D-46DD-9910-2131039262E4}" destId="{5909E9B7-DBE3-41E2-B793-B62024942FD9}" srcOrd="1" destOrd="0" presId="urn:microsoft.com/office/officeart/2008/layout/SquareAccentList"/>
    <dgm:cxn modelId="{62044591-2541-4D5E-9850-A9AAF0E7424E}" type="presParOf" srcId="{5909E9B7-DBE3-41E2-B793-B62024942FD9}" destId="{73846F8D-BBBA-412D-A2A9-09E10CD080D3}" srcOrd="0" destOrd="0" presId="urn:microsoft.com/office/officeart/2008/layout/SquareAccentList"/>
    <dgm:cxn modelId="{BE40F5D3-DD6F-45C4-BD6E-AF869DFD9422}" type="presParOf" srcId="{5909E9B7-DBE3-41E2-B793-B62024942FD9}" destId="{A4970E00-CE8D-490C-A97D-B77C8AE54B5B}" srcOrd="1" destOrd="0" presId="urn:microsoft.com/office/officeart/2008/layout/SquareAccentList"/>
    <dgm:cxn modelId="{7F460547-EED8-4CBD-8680-D5CEBD1924B3}" type="presParOf" srcId="{2B554407-871D-46DD-9910-2131039262E4}" destId="{81520F0E-E410-4949-B581-F0468A94C509}" srcOrd="2" destOrd="0" presId="urn:microsoft.com/office/officeart/2008/layout/SquareAccentList"/>
    <dgm:cxn modelId="{3D0326CD-E5D1-4DEA-B876-D9FB4F244A40}" type="presParOf" srcId="{81520F0E-E410-4949-B581-F0468A94C509}" destId="{AA2986A0-D6F3-4285-A210-5F3048D8A26D}" srcOrd="0" destOrd="0" presId="urn:microsoft.com/office/officeart/2008/layout/SquareAccentList"/>
    <dgm:cxn modelId="{D8F97EFE-37F9-4CDC-B597-7AD72976E5B4}" type="presParOf" srcId="{81520F0E-E410-4949-B581-F0468A94C509}" destId="{0CB9A236-D346-4941-BBA2-58C6BCE70CD9}" srcOrd="1" destOrd="0" presId="urn:microsoft.com/office/officeart/2008/layout/SquareAccentList"/>
    <dgm:cxn modelId="{11D6174B-3AE6-4ECB-89EC-D36D688F0FC3}" type="presParOf" srcId="{2B554407-871D-46DD-9910-2131039262E4}" destId="{81B6D9ED-55B1-4026-99DC-7390B4FFC9FD}" srcOrd="3" destOrd="0" presId="urn:microsoft.com/office/officeart/2008/layout/SquareAccentList"/>
    <dgm:cxn modelId="{035C7859-31A1-443C-9197-01889B361A6F}" type="presParOf" srcId="{81B6D9ED-55B1-4026-99DC-7390B4FFC9FD}" destId="{59A491F2-E490-417A-8EB2-42E26C3EE9EC}" srcOrd="0" destOrd="0" presId="urn:microsoft.com/office/officeart/2008/layout/SquareAccentList"/>
    <dgm:cxn modelId="{68F53359-68B2-4434-BFB6-460AA8AFA082}" type="presParOf" srcId="{81B6D9ED-55B1-4026-99DC-7390B4FFC9FD}" destId="{F185C9D1-DBD4-450D-8377-C5B0FF3883BE}" srcOrd="1" destOrd="0" presId="urn:microsoft.com/office/officeart/2008/layout/SquareAccentList"/>
    <dgm:cxn modelId="{862AF593-A7F8-4CA7-B356-E76904D03CD6}" type="presParOf" srcId="{5898B093-D5DD-40AE-8202-4F1C361C468B}" destId="{B00A5F68-BB66-49E5-B74A-0205C80640DC}" srcOrd="1" destOrd="0" presId="urn:microsoft.com/office/officeart/2008/layout/SquareAccentList"/>
    <dgm:cxn modelId="{F66723BE-D850-4DB4-9A9F-104080121D94}" type="presParOf" srcId="{B00A5F68-BB66-49E5-B74A-0205C80640DC}" destId="{870C431F-BF3C-4CA5-A5F0-4310E99E6C3A}" srcOrd="0" destOrd="0" presId="urn:microsoft.com/office/officeart/2008/layout/SquareAccentList"/>
    <dgm:cxn modelId="{0D9ED174-19A8-4E47-B2BE-32F0243003BC}" type="presParOf" srcId="{870C431F-BF3C-4CA5-A5F0-4310E99E6C3A}" destId="{FA20B294-69FD-43DC-BD0B-B7127332B5C3}" srcOrd="0" destOrd="0" presId="urn:microsoft.com/office/officeart/2008/layout/SquareAccentList"/>
    <dgm:cxn modelId="{F59FBE04-ACB6-4481-9912-B31E8E55EC03}" type="presParOf" srcId="{870C431F-BF3C-4CA5-A5F0-4310E99E6C3A}" destId="{9E856A2C-D50A-4D32-BD67-6522B344C7A1}" srcOrd="1" destOrd="0" presId="urn:microsoft.com/office/officeart/2008/layout/SquareAccentList"/>
    <dgm:cxn modelId="{9837C6A2-CA17-4E9A-9419-E717DBBA28E7}" type="presParOf" srcId="{870C431F-BF3C-4CA5-A5F0-4310E99E6C3A}" destId="{CA9D9CCC-0AA7-413B-81E0-4D090A4DED06}" srcOrd="2" destOrd="0" presId="urn:microsoft.com/office/officeart/2008/layout/SquareAccentList"/>
    <dgm:cxn modelId="{A8CB6639-E5B4-4C02-B61D-248921891CD9}" type="presParOf" srcId="{B00A5F68-BB66-49E5-B74A-0205C80640DC}" destId="{A5F12E29-BA11-45B6-8211-28A96392F20B}" srcOrd="1" destOrd="0" presId="urn:microsoft.com/office/officeart/2008/layout/SquareAccentList"/>
    <dgm:cxn modelId="{59501230-9B6A-451C-A20E-D90620595392}" type="presParOf" srcId="{A5F12E29-BA11-45B6-8211-28A96392F20B}" destId="{71F06D9A-88F0-4DB8-89D7-4B24E7A2F72F}" srcOrd="0" destOrd="0" presId="urn:microsoft.com/office/officeart/2008/layout/SquareAccentList"/>
    <dgm:cxn modelId="{C39EC26B-466B-464C-8E17-AF83FDFD2556}" type="presParOf" srcId="{71F06D9A-88F0-4DB8-89D7-4B24E7A2F72F}" destId="{EDE39B4C-5087-446F-9D44-BD05E7A8D540}" srcOrd="0" destOrd="0" presId="urn:microsoft.com/office/officeart/2008/layout/SquareAccentList"/>
    <dgm:cxn modelId="{9E57EB5A-780F-4BC1-B507-0EFAD0C7A927}" type="presParOf" srcId="{71F06D9A-88F0-4DB8-89D7-4B24E7A2F72F}" destId="{80F22997-C6AE-46E1-A4B9-87DA52AA173B}" srcOrd="1" destOrd="0" presId="urn:microsoft.com/office/officeart/2008/layout/SquareAccentList"/>
    <dgm:cxn modelId="{0F08DBF7-305D-41B8-AB18-83E67ADD2AA8}" type="presParOf" srcId="{5898B093-D5DD-40AE-8202-4F1C361C468B}" destId="{202533AA-5773-499A-A32B-3C870AECE3FE}" srcOrd="2" destOrd="0" presId="urn:microsoft.com/office/officeart/2008/layout/SquareAccentList"/>
    <dgm:cxn modelId="{AC6D4094-3FA6-4E9A-8FED-983B19B84F04}" type="presParOf" srcId="{202533AA-5773-499A-A32B-3C870AECE3FE}" destId="{AFBFA50C-61D3-424F-B05A-7A3D505FF963}" srcOrd="0" destOrd="0" presId="urn:microsoft.com/office/officeart/2008/layout/SquareAccentList"/>
    <dgm:cxn modelId="{AADDB5FC-D22C-47E1-80BA-741DBD0AA4F2}" type="presParOf" srcId="{AFBFA50C-61D3-424F-B05A-7A3D505FF963}" destId="{F02F44B7-7335-4379-A51B-88A026F5D29C}" srcOrd="0" destOrd="0" presId="urn:microsoft.com/office/officeart/2008/layout/SquareAccentList"/>
    <dgm:cxn modelId="{EC8CAF41-721D-47CB-B352-EB136CC71ED4}" type="presParOf" srcId="{AFBFA50C-61D3-424F-B05A-7A3D505FF963}" destId="{A1D30AFC-28DF-4C8D-BCF1-827DDE251F21}" srcOrd="1" destOrd="0" presId="urn:microsoft.com/office/officeart/2008/layout/SquareAccentList"/>
    <dgm:cxn modelId="{4610EFBC-6AB2-45E8-B566-42316F64B507}" type="presParOf" srcId="{AFBFA50C-61D3-424F-B05A-7A3D505FF963}" destId="{0E06F1E2-8B30-49A9-8BA5-E877ED2C7439}" srcOrd="2" destOrd="0" presId="urn:microsoft.com/office/officeart/2008/layout/SquareAccentList"/>
    <dgm:cxn modelId="{600594D6-1B8A-4C23-AD6F-DC93F3205E10}" type="presParOf" srcId="{202533AA-5773-499A-A32B-3C870AECE3FE}" destId="{DCB68599-AF9A-49C4-8272-58C885217C0B}" srcOrd="1" destOrd="0" presId="urn:microsoft.com/office/officeart/2008/layout/SquareAccentList"/>
    <dgm:cxn modelId="{F5835F3E-D6AC-4510-ABB8-F1651063CA88}" type="presParOf" srcId="{DCB68599-AF9A-49C4-8272-58C885217C0B}" destId="{F7C8AEFC-72D8-41B5-8BBA-EB9430ABB62C}" srcOrd="0" destOrd="0" presId="urn:microsoft.com/office/officeart/2008/layout/SquareAccentList"/>
    <dgm:cxn modelId="{FACB8DC7-92EA-4AE7-B5D5-11080FDB3549}" type="presParOf" srcId="{F7C8AEFC-72D8-41B5-8BBA-EB9430ABB62C}" destId="{B5285F77-3D2C-4B5C-B35B-58572FFF9982}" srcOrd="0" destOrd="0" presId="urn:microsoft.com/office/officeart/2008/layout/SquareAccentList"/>
    <dgm:cxn modelId="{90E5FA82-11DE-4633-847F-D57D306EA98B}" type="presParOf" srcId="{F7C8AEFC-72D8-41B5-8BBA-EB9430ABB62C}" destId="{66CA283E-69E0-44EE-9566-7E6B683472E9}" srcOrd="1" destOrd="0" presId="urn:microsoft.com/office/officeart/2008/layout/SquareAccentList"/>
    <dgm:cxn modelId="{7E4181AB-2990-47EA-8ECF-355B7EABE80E}" type="presParOf" srcId="{DCB68599-AF9A-49C4-8272-58C885217C0B}" destId="{959D17F8-F138-4418-ADFD-D5D063475DB9}" srcOrd="1" destOrd="0" presId="urn:microsoft.com/office/officeart/2008/layout/SquareAccentList"/>
    <dgm:cxn modelId="{323F111C-EB63-48C2-AAD6-ADD98E3443F4}" type="presParOf" srcId="{959D17F8-F138-4418-ADFD-D5D063475DB9}" destId="{5577593D-737F-47D3-87A1-BCF4A4A5D10C}" srcOrd="0" destOrd="0" presId="urn:microsoft.com/office/officeart/2008/layout/SquareAccentList"/>
    <dgm:cxn modelId="{FDF05FF0-E745-4301-9324-033A65851C6D}" type="presParOf" srcId="{959D17F8-F138-4418-ADFD-D5D063475DB9}" destId="{2F84F3A1-383E-49CC-9FA5-EA4C8A2419D2}" srcOrd="1" destOrd="0" presId="urn:microsoft.com/office/officeart/2008/layout/SquareAccentList"/>
    <dgm:cxn modelId="{6725B295-AA79-40F4-8E4C-3F154BDFB7D7}" type="presParOf" srcId="{DCB68599-AF9A-49C4-8272-58C885217C0B}" destId="{716BF5AA-336C-440F-8317-8E26488594AF}" srcOrd="2" destOrd="0" presId="urn:microsoft.com/office/officeart/2008/layout/SquareAccentList"/>
    <dgm:cxn modelId="{BB09D335-0D57-4B47-8D90-71D6DC9B1118}" type="presParOf" srcId="{716BF5AA-336C-440F-8317-8E26488594AF}" destId="{0BE4D16F-73AA-41C5-BDDF-D58F65DD1CFF}" srcOrd="0" destOrd="0" presId="urn:microsoft.com/office/officeart/2008/layout/SquareAccentList"/>
    <dgm:cxn modelId="{285B8E94-B066-44EA-ABCF-C0C83F8D4EC4}" type="presParOf" srcId="{716BF5AA-336C-440F-8317-8E26488594AF}" destId="{7C1B8136-29FE-4E9F-88C8-86DA0EDF7D19}" srcOrd="1" destOrd="0" presId="urn:microsoft.com/office/officeart/2008/layout/SquareAccentList"/>
    <dgm:cxn modelId="{833F9FB7-1691-45E5-8FDD-2EE46B7100C9}" type="presParOf" srcId="{5898B093-D5DD-40AE-8202-4F1C361C468B}" destId="{12654FE6-A910-46B2-AF41-5EB7FC0CC0AE}" srcOrd="3" destOrd="0" presId="urn:microsoft.com/office/officeart/2008/layout/SquareAccentList"/>
    <dgm:cxn modelId="{3C7E3510-1D8F-4260-BB9C-9A33B3B84F8F}" type="presParOf" srcId="{12654FE6-A910-46B2-AF41-5EB7FC0CC0AE}" destId="{E7FC3219-13E7-4C54-A9B9-9709B88596FF}" srcOrd="0" destOrd="0" presId="urn:microsoft.com/office/officeart/2008/layout/SquareAccentList"/>
    <dgm:cxn modelId="{CEA63318-0333-4879-A82D-03871FB7ACB2}" type="presParOf" srcId="{E7FC3219-13E7-4C54-A9B9-9709B88596FF}" destId="{DAE27CD8-A440-4399-AB0C-916D73DD7104}" srcOrd="0" destOrd="0" presId="urn:microsoft.com/office/officeart/2008/layout/SquareAccentList"/>
    <dgm:cxn modelId="{EE2E1DBF-B5E3-4EC2-81BF-E786D59C43E6}" type="presParOf" srcId="{E7FC3219-13E7-4C54-A9B9-9709B88596FF}" destId="{CC5A2196-41C8-4FFD-92E5-3844EC4A74B3}" srcOrd="1" destOrd="0" presId="urn:microsoft.com/office/officeart/2008/layout/SquareAccentList"/>
    <dgm:cxn modelId="{98EE5694-7FEF-460C-B5B4-971432412B36}" type="presParOf" srcId="{E7FC3219-13E7-4C54-A9B9-9709B88596FF}" destId="{2D548C70-9ED8-4E80-871F-0A5828352088}" srcOrd="2" destOrd="0" presId="urn:microsoft.com/office/officeart/2008/layout/SquareAccentList"/>
    <dgm:cxn modelId="{33467238-1964-4CBA-8EC7-A3493759E8CE}" type="presParOf" srcId="{12654FE6-A910-46B2-AF41-5EB7FC0CC0AE}" destId="{A2089234-D406-4C0A-905B-124FA6FA115E}" srcOrd="1" destOrd="0" presId="urn:microsoft.com/office/officeart/2008/layout/SquareAccentList"/>
    <dgm:cxn modelId="{2F3AD03F-60C9-4C77-AA45-68DEAE0C29E9}" type="presParOf" srcId="{A2089234-D406-4C0A-905B-124FA6FA115E}" destId="{8AC77D46-9B59-4B52-995A-66379DC9D36F}" srcOrd="0" destOrd="0" presId="urn:microsoft.com/office/officeart/2008/layout/SquareAccentList"/>
    <dgm:cxn modelId="{6EB1C26D-326F-4B1B-8892-9CF8C1A489C5}" type="presParOf" srcId="{8AC77D46-9B59-4B52-995A-66379DC9D36F}" destId="{C489AA13-1E69-415C-9A06-CD4DFA373B5C}" srcOrd="0" destOrd="0" presId="urn:microsoft.com/office/officeart/2008/layout/SquareAccentList"/>
    <dgm:cxn modelId="{EA2C93AF-FA68-4D83-932E-A50BE6DE3546}" type="presParOf" srcId="{8AC77D46-9B59-4B52-995A-66379DC9D36F}" destId="{273DD2E1-FCD6-4149-AAF4-D02447B1144E}" srcOrd="1" destOrd="0" presId="urn:microsoft.com/office/officeart/2008/layout/SquareAccentList"/>
    <dgm:cxn modelId="{4F33536C-D403-4C93-A455-125D321CEF64}" type="presParOf" srcId="{A2089234-D406-4C0A-905B-124FA6FA115E}" destId="{1AF455C8-8803-4B90-B376-9C90F993ED2A}" srcOrd="1" destOrd="0" presId="urn:microsoft.com/office/officeart/2008/layout/SquareAccentList"/>
    <dgm:cxn modelId="{86181B80-0CA6-4749-9961-646107A556B5}" type="presParOf" srcId="{1AF455C8-8803-4B90-B376-9C90F993ED2A}" destId="{C30E16FD-0844-4973-8DC3-13D7A6E70C7A}" srcOrd="0" destOrd="0" presId="urn:microsoft.com/office/officeart/2008/layout/SquareAccentList"/>
    <dgm:cxn modelId="{6D3B81CB-D397-4976-9600-92C30FB06ED9}" type="presParOf" srcId="{1AF455C8-8803-4B90-B376-9C90F993ED2A}" destId="{46138772-729F-4D8D-9B23-0EFD4DE08873}" srcOrd="1" destOrd="0" presId="urn:microsoft.com/office/officeart/2008/layout/Squa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96C6065-C8E8-4181-B5F1-E4733E3C4DCA}" type="doc">
      <dgm:prSet loTypeId="urn:microsoft.com/office/officeart/2005/8/layout/hProcess6" loCatId="process" qsTypeId="urn:microsoft.com/office/officeart/2005/8/quickstyle/simple1" qsCatId="simple" csTypeId="urn:microsoft.com/office/officeart/2005/8/colors/accent2_3" csCatId="accent2" phldr="1"/>
      <dgm:spPr/>
      <dgm:t>
        <a:bodyPr/>
        <a:lstStyle/>
        <a:p>
          <a:endParaRPr lang="tr-TR"/>
        </a:p>
      </dgm:t>
    </dgm:pt>
    <dgm:pt modelId="{9BF97C6B-7740-440A-B94B-AB7FEF01CEE6}">
      <dgm:prSet phldrT="[Metin]"/>
      <dgm:spPr/>
      <dgm:t>
        <a:bodyPr/>
        <a:lstStyle/>
        <a:p>
          <a:r>
            <a:rPr lang="tr-TR" dirty="0"/>
            <a:t>Veri Sorumlusuna Başvuru</a:t>
          </a:r>
        </a:p>
      </dgm:t>
    </dgm:pt>
    <dgm:pt modelId="{4A6B5565-83C8-4DB1-90D3-4ADC6AF62CC6}" type="parTrans" cxnId="{FE58F720-5C86-4436-922A-B388888856D1}">
      <dgm:prSet/>
      <dgm:spPr/>
      <dgm:t>
        <a:bodyPr/>
        <a:lstStyle/>
        <a:p>
          <a:endParaRPr lang="tr-TR"/>
        </a:p>
      </dgm:t>
    </dgm:pt>
    <dgm:pt modelId="{9D4E0AE7-694D-4785-82A9-121430059E92}" type="sibTrans" cxnId="{FE58F720-5C86-4436-922A-B388888856D1}">
      <dgm:prSet/>
      <dgm:spPr/>
      <dgm:t>
        <a:bodyPr/>
        <a:lstStyle/>
        <a:p>
          <a:endParaRPr lang="tr-TR"/>
        </a:p>
      </dgm:t>
    </dgm:pt>
    <dgm:pt modelId="{9C65B257-98C5-47D1-A038-ECC3C0DF751B}">
      <dgm:prSet phldrT="[Metin]"/>
      <dgm:spPr/>
      <dgm:t>
        <a:bodyPr/>
        <a:lstStyle/>
        <a:p>
          <a:pPr algn="ctr"/>
          <a:r>
            <a:rPr kumimoji="0" lang="tr-TR" altLang="tr-TR" b="0" i="0" u="none" strike="noStrike" cap="none" spc="0" normalizeH="0" baseline="0" noProof="0" dirty="0">
              <a:ln/>
              <a:effectLst/>
              <a:uLnTx/>
              <a:uFillTx/>
              <a:latin typeface="Calibri" panose="020F0502020204030204" pitchFamily="34" charset="0"/>
              <a:ea typeface="+mn-ea"/>
              <a:cs typeface="Arial" panose="020B0604020202020204" pitchFamily="34" charset="0"/>
            </a:rPr>
            <a:t>İlgili kişi, Kanunun uygulanmasıyla ilgili, Kanun’un 11’inci maddesinde gösterilen haklarıyla ilgili taleplerini </a:t>
          </a:r>
          <a:r>
            <a:rPr kumimoji="0" lang="tr-TR" altLang="tr-TR" b="0" i="0" u="sng" strike="noStrike" cap="none" spc="0" normalizeH="0" baseline="0" noProof="0" dirty="0">
              <a:ln/>
              <a:effectLst/>
              <a:uLnTx/>
              <a:uFillTx/>
              <a:latin typeface="Calibri" panose="020F0502020204030204" pitchFamily="34" charset="0"/>
              <a:ea typeface="+mn-ea"/>
              <a:cs typeface="Arial" panose="020B0604020202020204" pitchFamily="34" charset="0"/>
            </a:rPr>
            <a:t>öncelikle</a:t>
          </a:r>
          <a:r>
            <a:rPr kumimoji="0" lang="tr-TR" altLang="tr-TR" b="0" i="0" strike="noStrike" cap="none" spc="0" normalizeH="0" baseline="0" noProof="0" dirty="0">
              <a:ln/>
              <a:effectLst/>
              <a:uLnTx/>
              <a:uFillTx/>
              <a:latin typeface="Calibri" panose="020F0502020204030204" pitchFamily="34" charset="0"/>
              <a:ea typeface="+mn-ea"/>
              <a:cs typeface="Arial" panose="020B0604020202020204" pitchFamily="34" charset="0"/>
            </a:rPr>
            <a:t> </a:t>
          </a:r>
          <a:r>
            <a:rPr kumimoji="0" lang="tr-TR" altLang="tr-TR" b="0" i="0" u="none" strike="noStrike" cap="none" spc="0" normalizeH="0" baseline="0" noProof="0" dirty="0">
              <a:ln/>
              <a:effectLst/>
              <a:uLnTx/>
              <a:uFillTx/>
              <a:latin typeface="Calibri" panose="020F0502020204030204" pitchFamily="34" charset="0"/>
              <a:ea typeface="+mn-ea"/>
              <a:cs typeface="Arial" panose="020B0604020202020204" pitchFamily="34" charset="0"/>
            </a:rPr>
            <a:t>veri sorumlusuna iletir.</a:t>
          </a:r>
          <a:endParaRPr lang="tr-TR" dirty="0"/>
        </a:p>
      </dgm:t>
    </dgm:pt>
    <dgm:pt modelId="{ECF49C46-EBB2-42A8-BBB9-4B082D592AEA}" type="parTrans" cxnId="{64880420-0081-490C-A6AE-BD75D060EE63}">
      <dgm:prSet/>
      <dgm:spPr/>
      <dgm:t>
        <a:bodyPr/>
        <a:lstStyle/>
        <a:p>
          <a:endParaRPr lang="tr-TR"/>
        </a:p>
      </dgm:t>
    </dgm:pt>
    <dgm:pt modelId="{72BDE24F-49B2-4FCA-8F32-04842F1C68CF}" type="sibTrans" cxnId="{64880420-0081-490C-A6AE-BD75D060EE63}">
      <dgm:prSet/>
      <dgm:spPr/>
      <dgm:t>
        <a:bodyPr/>
        <a:lstStyle/>
        <a:p>
          <a:endParaRPr lang="tr-TR"/>
        </a:p>
      </dgm:t>
    </dgm:pt>
    <dgm:pt modelId="{D89BEBD5-9FD7-469A-AF74-F7A2DF5122A2}">
      <dgm:prSet phldrT="[Metin]"/>
      <dgm:spPr/>
      <dgm:t>
        <a:bodyPr/>
        <a:lstStyle/>
        <a:p>
          <a:r>
            <a:rPr lang="tr-TR" dirty="0"/>
            <a:t>Kurula Şikâyet &amp; İhbar</a:t>
          </a:r>
        </a:p>
      </dgm:t>
    </dgm:pt>
    <dgm:pt modelId="{71E9A681-AE04-4E1B-813C-15429685D50B}" type="parTrans" cxnId="{79641EA1-28C2-457C-B107-AA31BBB9BE4D}">
      <dgm:prSet/>
      <dgm:spPr/>
      <dgm:t>
        <a:bodyPr/>
        <a:lstStyle/>
        <a:p>
          <a:endParaRPr lang="tr-TR"/>
        </a:p>
      </dgm:t>
    </dgm:pt>
    <dgm:pt modelId="{F0669A3C-55E5-4FE4-AD26-DCD16CD82A6E}" type="sibTrans" cxnId="{79641EA1-28C2-457C-B107-AA31BBB9BE4D}">
      <dgm:prSet/>
      <dgm:spPr/>
      <dgm:t>
        <a:bodyPr/>
        <a:lstStyle/>
        <a:p>
          <a:endParaRPr lang="tr-TR"/>
        </a:p>
      </dgm:t>
    </dgm:pt>
    <dgm:pt modelId="{20DEDCE5-1261-4912-8B66-85189B4C9444}">
      <dgm:prSet phldrT="[Metin]"/>
      <dgm:spPr/>
      <dgm:t>
        <a:bodyPr/>
        <a:lstStyle/>
        <a:p>
          <a:pPr algn="l"/>
          <a:r>
            <a:rPr lang="tr-TR" dirty="0"/>
            <a:t>Başvurunun reddedilmesi,</a:t>
          </a:r>
        </a:p>
      </dgm:t>
    </dgm:pt>
    <dgm:pt modelId="{C54C5688-FB11-400E-B6DD-DEAD0CF58104}" type="parTrans" cxnId="{E71AE700-5793-4C6C-BF07-7709A76A97EF}">
      <dgm:prSet/>
      <dgm:spPr/>
      <dgm:t>
        <a:bodyPr/>
        <a:lstStyle/>
        <a:p>
          <a:endParaRPr lang="tr-TR"/>
        </a:p>
      </dgm:t>
    </dgm:pt>
    <dgm:pt modelId="{77B31DDE-66D4-464B-9853-5598DC0A28C7}" type="sibTrans" cxnId="{E71AE700-5793-4C6C-BF07-7709A76A97EF}">
      <dgm:prSet/>
      <dgm:spPr/>
      <dgm:t>
        <a:bodyPr/>
        <a:lstStyle/>
        <a:p>
          <a:endParaRPr lang="tr-TR"/>
        </a:p>
      </dgm:t>
    </dgm:pt>
    <dgm:pt modelId="{72A86C33-8D48-4C35-926E-C7499C079F86}">
      <dgm:prSet phldrT="[Metin]"/>
      <dgm:spPr/>
      <dgm:t>
        <a:bodyPr/>
        <a:lstStyle/>
        <a:p>
          <a:pPr algn="l"/>
          <a:r>
            <a:rPr lang="tr-TR" dirty="0"/>
            <a:t>Verilen cevabın yetersiz bulunması,</a:t>
          </a:r>
        </a:p>
      </dgm:t>
    </dgm:pt>
    <dgm:pt modelId="{D2270FED-691F-413E-8A6F-D972B96AEACF}" type="parTrans" cxnId="{852D7CC0-707E-4D11-B1BC-35A80CA08201}">
      <dgm:prSet/>
      <dgm:spPr/>
      <dgm:t>
        <a:bodyPr/>
        <a:lstStyle/>
        <a:p>
          <a:endParaRPr lang="tr-TR"/>
        </a:p>
      </dgm:t>
    </dgm:pt>
    <dgm:pt modelId="{1726468F-FD10-48C8-8A22-BCFBE3007EF1}" type="sibTrans" cxnId="{852D7CC0-707E-4D11-B1BC-35A80CA08201}">
      <dgm:prSet/>
      <dgm:spPr/>
      <dgm:t>
        <a:bodyPr/>
        <a:lstStyle/>
        <a:p>
          <a:endParaRPr lang="tr-TR"/>
        </a:p>
      </dgm:t>
    </dgm:pt>
    <dgm:pt modelId="{E1F76510-849D-4A54-BE90-B0CB7F430FC7}">
      <dgm:prSet phldrT="[Metin]"/>
      <dgm:spPr/>
      <dgm:t>
        <a:bodyPr/>
        <a:lstStyle/>
        <a:p>
          <a:pPr algn="ctr"/>
          <a:r>
            <a:rPr lang="tr-TR" dirty="0"/>
            <a:t>30 günlük yasal süre içerisinde yanıt verilmemesi durumlarında Kurul’a şikâyette bulunulabilir.</a:t>
          </a:r>
        </a:p>
      </dgm:t>
    </dgm:pt>
    <dgm:pt modelId="{C0E6EA20-9CE1-41FC-8CD0-B80DF4B00B9E}" type="parTrans" cxnId="{7A3A2257-3BB1-4C4F-8CD7-603285D99BB1}">
      <dgm:prSet/>
      <dgm:spPr/>
      <dgm:t>
        <a:bodyPr/>
        <a:lstStyle/>
        <a:p>
          <a:endParaRPr lang="tr-TR"/>
        </a:p>
      </dgm:t>
    </dgm:pt>
    <dgm:pt modelId="{61DFFA3C-CB8B-4288-9665-FCB354CBEC84}" type="sibTrans" cxnId="{7A3A2257-3BB1-4C4F-8CD7-603285D99BB1}">
      <dgm:prSet/>
      <dgm:spPr/>
      <dgm:t>
        <a:bodyPr/>
        <a:lstStyle/>
        <a:p>
          <a:endParaRPr lang="tr-TR"/>
        </a:p>
      </dgm:t>
    </dgm:pt>
    <dgm:pt modelId="{434A3C86-8F35-42AF-BE71-EBD545245D0C}" type="pres">
      <dgm:prSet presAssocID="{696C6065-C8E8-4181-B5F1-E4733E3C4DCA}" presName="theList" presStyleCnt="0">
        <dgm:presLayoutVars>
          <dgm:dir/>
          <dgm:animLvl val="lvl"/>
          <dgm:resizeHandles val="exact"/>
        </dgm:presLayoutVars>
      </dgm:prSet>
      <dgm:spPr/>
    </dgm:pt>
    <dgm:pt modelId="{22EB36D8-C050-46D7-822E-2B04249B0757}" type="pres">
      <dgm:prSet presAssocID="{9BF97C6B-7740-440A-B94B-AB7FEF01CEE6}" presName="compNode" presStyleCnt="0"/>
      <dgm:spPr/>
    </dgm:pt>
    <dgm:pt modelId="{80971F4A-BF97-419E-9E02-7CC86E8CC8BD}" type="pres">
      <dgm:prSet presAssocID="{9BF97C6B-7740-440A-B94B-AB7FEF01CEE6}" presName="noGeometry" presStyleCnt="0"/>
      <dgm:spPr/>
    </dgm:pt>
    <dgm:pt modelId="{259CC546-0C5B-4283-B0DE-1A54AF5A910B}" type="pres">
      <dgm:prSet presAssocID="{9BF97C6B-7740-440A-B94B-AB7FEF01CEE6}" presName="childTextVisible" presStyleLbl="bgAccFollowNode1" presStyleIdx="0" presStyleCnt="2">
        <dgm:presLayoutVars>
          <dgm:bulletEnabled val="1"/>
        </dgm:presLayoutVars>
      </dgm:prSet>
      <dgm:spPr/>
    </dgm:pt>
    <dgm:pt modelId="{ED01FBDE-BD60-4483-85CE-F93664711950}" type="pres">
      <dgm:prSet presAssocID="{9BF97C6B-7740-440A-B94B-AB7FEF01CEE6}" presName="childTextHidden" presStyleLbl="bgAccFollowNode1" presStyleIdx="0" presStyleCnt="2"/>
      <dgm:spPr/>
    </dgm:pt>
    <dgm:pt modelId="{76E6F273-60C4-464C-B6AF-B748A9C1929E}" type="pres">
      <dgm:prSet presAssocID="{9BF97C6B-7740-440A-B94B-AB7FEF01CEE6}" presName="parentText" presStyleLbl="node1" presStyleIdx="0" presStyleCnt="2">
        <dgm:presLayoutVars>
          <dgm:chMax val="1"/>
          <dgm:bulletEnabled val="1"/>
        </dgm:presLayoutVars>
      </dgm:prSet>
      <dgm:spPr/>
    </dgm:pt>
    <dgm:pt modelId="{4F98035F-796A-4CD1-9070-FB40A91955A4}" type="pres">
      <dgm:prSet presAssocID="{9BF97C6B-7740-440A-B94B-AB7FEF01CEE6}" presName="aSpace" presStyleCnt="0"/>
      <dgm:spPr/>
    </dgm:pt>
    <dgm:pt modelId="{D5E828F0-A963-4464-B973-02C55BFDDBBE}" type="pres">
      <dgm:prSet presAssocID="{D89BEBD5-9FD7-469A-AF74-F7A2DF5122A2}" presName="compNode" presStyleCnt="0"/>
      <dgm:spPr/>
    </dgm:pt>
    <dgm:pt modelId="{A28C91C3-CA5A-488D-9163-2C602E130D07}" type="pres">
      <dgm:prSet presAssocID="{D89BEBD5-9FD7-469A-AF74-F7A2DF5122A2}" presName="noGeometry" presStyleCnt="0"/>
      <dgm:spPr/>
    </dgm:pt>
    <dgm:pt modelId="{A9BF8DF1-2C0B-46CE-87D6-F2472B5F4793}" type="pres">
      <dgm:prSet presAssocID="{D89BEBD5-9FD7-469A-AF74-F7A2DF5122A2}" presName="childTextVisible" presStyleLbl="bgAccFollowNode1" presStyleIdx="1" presStyleCnt="2">
        <dgm:presLayoutVars>
          <dgm:bulletEnabled val="1"/>
        </dgm:presLayoutVars>
      </dgm:prSet>
      <dgm:spPr/>
    </dgm:pt>
    <dgm:pt modelId="{A8EA4C38-4F11-41F9-A6A9-2AA4F42E5CF5}" type="pres">
      <dgm:prSet presAssocID="{D89BEBD5-9FD7-469A-AF74-F7A2DF5122A2}" presName="childTextHidden" presStyleLbl="bgAccFollowNode1" presStyleIdx="1" presStyleCnt="2"/>
      <dgm:spPr/>
    </dgm:pt>
    <dgm:pt modelId="{D8F0E665-A584-43CF-BD3B-5481AED78D55}" type="pres">
      <dgm:prSet presAssocID="{D89BEBD5-9FD7-469A-AF74-F7A2DF5122A2}" presName="parentText" presStyleLbl="node1" presStyleIdx="1" presStyleCnt="2">
        <dgm:presLayoutVars>
          <dgm:chMax val="1"/>
          <dgm:bulletEnabled val="1"/>
        </dgm:presLayoutVars>
      </dgm:prSet>
      <dgm:spPr/>
    </dgm:pt>
  </dgm:ptLst>
  <dgm:cxnLst>
    <dgm:cxn modelId="{E71AE700-5793-4C6C-BF07-7709A76A97EF}" srcId="{D89BEBD5-9FD7-469A-AF74-F7A2DF5122A2}" destId="{20DEDCE5-1261-4912-8B66-85189B4C9444}" srcOrd="0" destOrd="0" parTransId="{C54C5688-FB11-400E-B6DD-DEAD0CF58104}" sibTransId="{77B31DDE-66D4-464B-9853-5598DC0A28C7}"/>
    <dgm:cxn modelId="{C72F3708-B63E-48B1-9045-C0D0CFBC39F8}" type="presOf" srcId="{E1F76510-849D-4A54-BE90-B0CB7F430FC7}" destId="{A8EA4C38-4F11-41F9-A6A9-2AA4F42E5CF5}" srcOrd="1" destOrd="2" presId="urn:microsoft.com/office/officeart/2005/8/layout/hProcess6"/>
    <dgm:cxn modelId="{3FA64C0A-137C-4F87-B52B-6DE85A07E700}" type="presOf" srcId="{9C65B257-98C5-47D1-A038-ECC3C0DF751B}" destId="{259CC546-0C5B-4283-B0DE-1A54AF5A910B}" srcOrd="0" destOrd="0" presId="urn:microsoft.com/office/officeart/2005/8/layout/hProcess6"/>
    <dgm:cxn modelId="{64880420-0081-490C-A6AE-BD75D060EE63}" srcId="{9BF97C6B-7740-440A-B94B-AB7FEF01CEE6}" destId="{9C65B257-98C5-47D1-A038-ECC3C0DF751B}" srcOrd="0" destOrd="0" parTransId="{ECF49C46-EBB2-42A8-BBB9-4B082D592AEA}" sibTransId="{72BDE24F-49B2-4FCA-8F32-04842F1C68CF}"/>
    <dgm:cxn modelId="{FE58F720-5C86-4436-922A-B388888856D1}" srcId="{696C6065-C8E8-4181-B5F1-E4733E3C4DCA}" destId="{9BF97C6B-7740-440A-B94B-AB7FEF01CEE6}" srcOrd="0" destOrd="0" parTransId="{4A6B5565-83C8-4DB1-90D3-4ADC6AF62CC6}" sibTransId="{9D4E0AE7-694D-4785-82A9-121430059E92}"/>
    <dgm:cxn modelId="{9F19972F-2571-4774-B1D7-35BBB6BF986A}" type="presOf" srcId="{696C6065-C8E8-4181-B5F1-E4733E3C4DCA}" destId="{434A3C86-8F35-42AF-BE71-EBD545245D0C}" srcOrd="0" destOrd="0" presId="urn:microsoft.com/office/officeart/2005/8/layout/hProcess6"/>
    <dgm:cxn modelId="{DA3FD468-0ECE-4385-A180-0AB46DB362E6}" type="presOf" srcId="{9BF97C6B-7740-440A-B94B-AB7FEF01CEE6}" destId="{76E6F273-60C4-464C-B6AF-B748A9C1929E}" srcOrd="0" destOrd="0" presId="urn:microsoft.com/office/officeart/2005/8/layout/hProcess6"/>
    <dgm:cxn modelId="{95DB386A-119E-4A15-BB05-45DCCD658E4A}" type="presOf" srcId="{D89BEBD5-9FD7-469A-AF74-F7A2DF5122A2}" destId="{D8F0E665-A584-43CF-BD3B-5481AED78D55}" srcOrd="0" destOrd="0" presId="urn:microsoft.com/office/officeart/2005/8/layout/hProcess6"/>
    <dgm:cxn modelId="{0424BC72-FA85-4D8A-A305-16B779EFDBFB}" type="presOf" srcId="{72A86C33-8D48-4C35-926E-C7499C079F86}" destId="{A9BF8DF1-2C0B-46CE-87D6-F2472B5F4793}" srcOrd="0" destOrd="1" presId="urn:microsoft.com/office/officeart/2005/8/layout/hProcess6"/>
    <dgm:cxn modelId="{7A3A2257-3BB1-4C4F-8CD7-603285D99BB1}" srcId="{D89BEBD5-9FD7-469A-AF74-F7A2DF5122A2}" destId="{E1F76510-849D-4A54-BE90-B0CB7F430FC7}" srcOrd="2" destOrd="0" parTransId="{C0E6EA20-9CE1-41FC-8CD0-B80DF4B00B9E}" sibTransId="{61DFFA3C-CB8B-4288-9665-FCB354CBEC84}"/>
    <dgm:cxn modelId="{CB70369C-2A0A-446A-AD3A-980C6F2573B0}" type="presOf" srcId="{9C65B257-98C5-47D1-A038-ECC3C0DF751B}" destId="{ED01FBDE-BD60-4483-85CE-F93664711950}" srcOrd="1" destOrd="0" presId="urn:microsoft.com/office/officeart/2005/8/layout/hProcess6"/>
    <dgm:cxn modelId="{79641EA1-28C2-457C-B107-AA31BBB9BE4D}" srcId="{696C6065-C8E8-4181-B5F1-E4733E3C4DCA}" destId="{D89BEBD5-9FD7-469A-AF74-F7A2DF5122A2}" srcOrd="1" destOrd="0" parTransId="{71E9A681-AE04-4E1B-813C-15429685D50B}" sibTransId="{F0669A3C-55E5-4FE4-AD26-DCD16CD82A6E}"/>
    <dgm:cxn modelId="{BF0DFEB2-E642-4B92-B0B5-07AC45AF9118}" type="presOf" srcId="{72A86C33-8D48-4C35-926E-C7499C079F86}" destId="{A8EA4C38-4F11-41F9-A6A9-2AA4F42E5CF5}" srcOrd="1" destOrd="1" presId="urn:microsoft.com/office/officeart/2005/8/layout/hProcess6"/>
    <dgm:cxn modelId="{852D7CC0-707E-4D11-B1BC-35A80CA08201}" srcId="{D89BEBD5-9FD7-469A-AF74-F7A2DF5122A2}" destId="{72A86C33-8D48-4C35-926E-C7499C079F86}" srcOrd="1" destOrd="0" parTransId="{D2270FED-691F-413E-8A6F-D972B96AEACF}" sibTransId="{1726468F-FD10-48C8-8A22-BCFBE3007EF1}"/>
    <dgm:cxn modelId="{0B4435D1-DFAA-4991-9CA8-132ED211682B}" type="presOf" srcId="{20DEDCE5-1261-4912-8B66-85189B4C9444}" destId="{A9BF8DF1-2C0B-46CE-87D6-F2472B5F4793}" srcOrd="0" destOrd="0" presId="urn:microsoft.com/office/officeart/2005/8/layout/hProcess6"/>
    <dgm:cxn modelId="{B721E4ED-19EA-4659-ACB6-5BAB86AF3B25}" type="presOf" srcId="{20DEDCE5-1261-4912-8B66-85189B4C9444}" destId="{A8EA4C38-4F11-41F9-A6A9-2AA4F42E5CF5}" srcOrd="1" destOrd="0" presId="urn:microsoft.com/office/officeart/2005/8/layout/hProcess6"/>
    <dgm:cxn modelId="{318B1CF1-AEA9-4AA2-9CA2-A2776D5F510D}" type="presOf" srcId="{E1F76510-849D-4A54-BE90-B0CB7F430FC7}" destId="{A9BF8DF1-2C0B-46CE-87D6-F2472B5F4793}" srcOrd="0" destOrd="2" presId="urn:microsoft.com/office/officeart/2005/8/layout/hProcess6"/>
    <dgm:cxn modelId="{8F6B873B-8364-4DD6-8CB6-0CBD6D4C7807}" type="presParOf" srcId="{434A3C86-8F35-42AF-BE71-EBD545245D0C}" destId="{22EB36D8-C050-46D7-822E-2B04249B0757}" srcOrd="0" destOrd="0" presId="urn:microsoft.com/office/officeart/2005/8/layout/hProcess6"/>
    <dgm:cxn modelId="{658EC7D5-3914-4BBF-A3F6-B8729E87D58F}" type="presParOf" srcId="{22EB36D8-C050-46D7-822E-2B04249B0757}" destId="{80971F4A-BF97-419E-9E02-7CC86E8CC8BD}" srcOrd="0" destOrd="0" presId="urn:microsoft.com/office/officeart/2005/8/layout/hProcess6"/>
    <dgm:cxn modelId="{F2C220A0-D1D9-4B16-B362-E453677241EE}" type="presParOf" srcId="{22EB36D8-C050-46D7-822E-2B04249B0757}" destId="{259CC546-0C5B-4283-B0DE-1A54AF5A910B}" srcOrd="1" destOrd="0" presId="urn:microsoft.com/office/officeart/2005/8/layout/hProcess6"/>
    <dgm:cxn modelId="{4FB9E35C-C53F-4384-8783-4BFBF121CC09}" type="presParOf" srcId="{22EB36D8-C050-46D7-822E-2B04249B0757}" destId="{ED01FBDE-BD60-4483-85CE-F93664711950}" srcOrd="2" destOrd="0" presId="urn:microsoft.com/office/officeart/2005/8/layout/hProcess6"/>
    <dgm:cxn modelId="{15C3FFEE-B865-4B6E-923D-EF80B32E4848}" type="presParOf" srcId="{22EB36D8-C050-46D7-822E-2B04249B0757}" destId="{76E6F273-60C4-464C-B6AF-B748A9C1929E}" srcOrd="3" destOrd="0" presId="urn:microsoft.com/office/officeart/2005/8/layout/hProcess6"/>
    <dgm:cxn modelId="{238CA4EE-76B1-44EA-9321-D94F3EC9A7AC}" type="presParOf" srcId="{434A3C86-8F35-42AF-BE71-EBD545245D0C}" destId="{4F98035F-796A-4CD1-9070-FB40A91955A4}" srcOrd="1" destOrd="0" presId="urn:microsoft.com/office/officeart/2005/8/layout/hProcess6"/>
    <dgm:cxn modelId="{9E0E19C2-4762-4B39-B37D-737894665C85}" type="presParOf" srcId="{434A3C86-8F35-42AF-BE71-EBD545245D0C}" destId="{D5E828F0-A963-4464-B973-02C55BFDDBBE}" srcOrd="2" destOrd="0" presId="urn:microsoft.com/office/officeart/2005/8/layout/hProcess6"/>
    <dgm:cxn modelId="{D42C1EC3-EF01-43AE-8EFC-23EBD90A36D9}" type="presParOf" srcId="{D5E828F0-A963-4464-B973-02C55BFDDBBE}" destId="{A28C91C3-CA5A-488D-9163-2C602E130D07}" srcOrd="0" destOrd="0" presId="urn:microsoft.com/office/officeart/2005/8/layout/hProcess6"/>
    <dgm:cxn modelId="{8B01C61C-9E57-400B-AD6F-E81D6E76BFA9}" type="presParOf" srcId="{D5E828F0-A963-4464-B973-02C55BFDDBBE}" destId="{A9BF8DF1-2C0B-46CE-87D6-F2472B5F4793}" srcOrd="1" destOrd="0" presId="urn:microsoft.com/office/officeart/2005/8/layout/hProcess6"/>
    <dgm:cxn modelId="{CD7B1401-B51B-4A08-8D51-D25F860BBE9C}" type="presParOf" srcId="{D5E828F0-A963-4464-B973-02C55BFDDBBE}" destId="{A8EA4C38-4F11-41F9-A6A9-2AA4F42E5CF5}" srcOrd="2" destOrd="0" presId="urn:microsoft.com/office/officeart/2005/8/layout/hProcess6"/>
    <dgm:cxn modelId="{91A5EE02-6FD0-40E9-B402-96988C8036A0}" type="presParOf" srcId="{D5E828F0-A963-4464-B973-02C55BFDDBBE}" destId="{D8F0E665-A584-43CF-BD3B-5481AED78D55}" srcOrd="3" destOrd="0" presId="urn:microsoft.com/office/officeart/2005/8/layout/hProcess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D989AFC-17C0-4B4B-95C4-31F336DBE09C}" type="doc">
      <dgm:prSet loTypeId="urn:microsoft.com/office/officeart/2005/8/layout/radial6" loCatId="relationship" qsTypeId="urn:microsoft.com/office/officeart/2005/8/quickstyle/simple1" qsCatId="simple" csTypeId="urn:microsoft.com/office/officeart/2005/8/colors/colorful1" csCatId="colorful" phldr="1"/>
      <dgm:spPr/>
      <dgm:t>
        <a:bodyPr/>
        <a:lstStyle/>
        <a:p>
          <a:endParaRPr lang="tr-TR"/>
        </a:p>
      </dgm:t>
    </dgm:pt>
    <dgm:pt modelId="{E3BBC834-78B2-4134-8AFE-C388CC677E98}">
      <dgm:prSet phldrT="[Metin]"/>
      <dgm:spPr/>
      <dgm:t>
        <a:bodyPr/>
        <a:lstStyle/>
        <a:p>
          <a:r>
            <a:rPr lang="tr-TR" dirty="0"/>
            <a:t>Başvuru (TÜRKÇE)</a:t>
          </a:r>
        </a:p>
      </dgm:t>
    </dgm:pt>
    <dgm:pt modelId="{C0C72258-9079-42CE-B743-0E6A5D31D6D3}" type="parTrans" cxnId="{A3C529B6-B790-4643-A605-CD0E513ACD31}">
      <dgm:prSet/>
      <dgm:spPr/>
      <dgm:t>
        <a:bodyPr/>
        <a:lstStyle/>
        <a:p>
          <a:endParaRPr lang="tr-TR"/>
        </a:p>
      </dgm:t>
    </dgm:pt>
    <dgm:pt modelId="{43BB65AC-ABFB-4922-A213-86181D784C43}" type="sibTrans" cxnId="{A3C529B6-B790-4643-A605-CD0E513ACD31}">
      <dgm:prSet/>
      <dgm:spPr/>
      <dgm:t>
        <a:bodyPr/>
        <a:lstStyle/>
        <a:p>
          <a:endParaRPr lang="tr-TR"/>
        </a:p>
      </dgm:t>
    </dgm:pt>
    <dgm:pt modelId="{B1D79397-5153-421C-BEB2-69BC89C68788}">
      <dgm:prSet phldrT="[Metin]"/>
      <dgm:spPr/>
      <dgm:t>
        <a:bodyPr/>
        <a:lstStyle/>
        <a:p>
          <a:r>
            <a:rPr lang="tr-TR" dirty="0"/>
            <a:t>KEP Adresi</a:t>
          </a:r>
        </a:p>
      </dgm:t>
    </dgm:pt>
    <dgm:pt modelId="{95310CDF-5FDF-4F08-997E-F677A67F3CD8}" type="parTrans" cxnId="{57E499B9-28AE-4A84-992B-7DF1AC25D485}">
      <dgm:prSet/>
      <dgm:spPr/>
      <dgm:t>
        <a:bodyPr/>
        <a:lstStyle/>
        <a:p>
          <a:endParaRPr lang="tr-TR"/>
        </a:p>
      </dgm:t>
    </dgm:pt>
    <dgm:pt modelId="{0BD5C6F5-2A13-44A6-A502-63A093DACD53}" type="sibTrans" cxnId="{57E499B9-28AE-4A84-992B-7DF1AC25D485}">
      <dgm:prSet/>
      <dgm:spPr/>
      <dgm:t>
        <a:bodyPr/>
        <a:lstStyle/>
        <a:p>
          <a:endParaRPr lang="tr-TR"/>
        </a:p>
      </dgm:t>
    </dgm:pt>
    <dgm:pt modelId="{168377E2-023A-4F70-8BCB-F6ABAC9C3ED2}">
      <dgm:prSet phldrT="[Metin]"/>
      <dgm:spPr/>
      <dgm:t>
        <a:bodyPr/>
        <a:lstStyle/>
        <a:p>
          <a:r>
            <a:rPr lang="tr-TR" dirty="0"/>
            <a:t>Yazılı ve imzalı Dilekçe</a:t>
          </a:r>
        </a:p>
      </dgm:t>
    </dgm:pt>
    <dgm:pt modelId="{7876D12D-E48C-4CE5-B97C-C990082A9EC4}" type="parTrans" cxnId="{554CB074-0355-44A6-B637-D2F514A16884}">
      <dgm:prSet/>
      <dgm:spPr/>
      <dgm:t>
        <a:bodyPr/>
        <a:lstStyle/>
        <a:p>
          <a:endParaRPr lang="tr-TR"/>
        </a:p>
      </dgm:t>
    </dgm:pt>
    <dgm:pt modelId="{DEECB52B-732E-4316-A7BD-B1DAC51D214B}" type="sibTrans" cxnId="{554CB074-0355-44A6-B637-D2F514A16884}">
      <dgm:prSet/>
      <dgm:spPr/>
      <dgm:t>
        <a:bodyPr/>
        <a:lstStyle/>
        <a:p>
          <a:endParaRPr lang="tr-TR"/>
        </a:p>
      </dgm:t>
    </dgm:pt>
    <dgm:pt modelId="{D1E17AA4-8FB1-45D1-AA22-84127B6EEE61}">
      <dgm:prSet phldrT="[Metin]"/>
      <dgm:spPr/>
      <dgm:t>
        <a:bodyPr/>
        <a:lstStyle/>
        <a:p>
          <a:r>
            <a:rPr lang="tr-TR" dirty="0"/>
            <a:t>Mobil İmza ile imzalı belge</a:t>
          </a:r>
        </a:p>
      </dgm:t>
    </dgm:pt>
    <dgm:pt modelId="{22932D6E-6A6C-4E61-9650-CF9442A1696C}" type="parTrans" cxnId="{F83C253B-E254-4B5F-91C4-CDC08C97D74A}">
      <dgm:prSet/>
      <dgm:spPr/>
      <dgm:t>
        <a:bodyPr/>
        <a:lstStyle/>
        <a:p>
          <a:endParaRPr lang="tr-TR"/>
        </a:p>
      </dgm:t>
    </dgm:pt>
    <dgm:pt modelId="{DA601BB3-3D30-40FE-BFF9-006EA4BEF3BB}" type="sibTrans" cxnId="{F83C253B-E254-4B5F-91C4-CDC08C97D74A}">
      <dgm:prSet/>
      <dgm:spPr/>
      <dgm:t>
        <a:bodyPr/>
        <a:lstStyle/>
        <a:p>
          <a:endParaRPr lang="tr-TR"/>
        </a:p>
      </dgm:t>
    </dgm:pt>
    <dgm:pt modelId="{3B136164-279B-4BE8-BAE2-FFD82C29046A}">
      <dgm:prSet phldrT="[Metin]"/>
      <dgm:spPr/>
      <dgm:t>
        <a:bodyPr/>
        <a:lstStyle/>
        <a:p>
          <a:r>
            <a:rPr lang="tr-TR" dirty="0"/>
            <a:t>Güvenli Elektronik İmza ile imzalı belge</a:t>
          </a:r>
        </a:p>
      </dgm:t>
    </dgm:pt>
    <dgm:pt modelId="{CB9D3030-0D95-4C0A-BC70-C764C76E63ED}" type="parTrans" cxnId="{5D654D66-2A18-4545-8C13-A69E2A9C00AE}">
      <dgm:prSet/>
      <dgm:spPr/>
      <dgm:t>
        <a:bodyPr/>
        <a:lstStyle/>
        <a:p>
          <a:endParaRPr lang="tr-TR"/>
        </a:p>
      </dgm:t>
    </dgm:pt>
    <dgm:pt modelId="{9538FC3A-67B0-4232-BEB4-BD1C39941AD5}" type="sibTrans" cxnId="{5D654D66-2A18-4545-8C13-A69E2A9C00AE}">
      <dgm:prSet/>
      <dgm:spPr/>
      <dgm:t>
        <a:bodyPr/>
        <a:lstStyle/>
        <a:p>
          <a:endParaRPr lang="tr-TR"/>
        </a:p>
      </dgm:t>
    </dgm:pt>
    <dgm:pt modelId="{27DDE9F5-6B82-4155-BF3A-28199C767F6A}">
      <dgm:prSet/>
      <dgm:spPr/>
      <dgm:t>
        <a:bodyPr/>
        <a:lstStyle/>
        <a:p>
          <a:r>
            <a:rPr lang="tr-TR" dirty="0"/>
            <a:t>Özgülenmiş e-posta</a:t>
          </a:r>
        </a:p>
      </dgm:t>
    </dgm:pt>
    <dgm:pt modelId="{23E9675A-6666-440A-9764-678DFC5B0C86}" type="parTrans" cxnId="{4A2E987D-D6E7-48AF-94AE-D1D57410D7C5}">
      <dgm:prSet/>
      <dgm:spPr/>
      <dgm:t>
        <a:bodyPr/>
        <a:lstStyle/>
        <a:p>
          <a:endParaRPr lang="tr-TR"/>
        </a:p>
      </dgm:t>
    </dgm:pt>
    <dgm:pt modelId="{FC5E2C87-C26E-4B79-9C73-A91CC15EEAC3}" type="sibTrans" cxnId="{4A2E987D-D6E7-48AF-94AE-D1D57410D7C5}">
      <dgm:prSet/>
      <dgm:spPr/>
      <dgm:t>
        <a:bodyPr/>
        <a:lstStyle/>
        <a:p>
          <a:endParaRPr lang="tr-TR"/>
        </a:p>
      </dgm:t>
    </dgm:pt>
    <dgm:pt modelId="{A7C4A059-C570-4FAD-8A6E-E58E324F2991}">
      <dgm:prSet/>
      <dgm:spPr/>
      <dgm:t>
        <a:bodyPr/>
        <a:lstStyle/>
        <a:p>
          <a:r>
            <a:rPr lang="tr-TR" dirty="0"/>
            <a:t>Başvuru Yazılımı/ Uygulaması</a:t>
          </a:r>
        </a:p>
      </dgm:t>
    </dgm:pt>
    <dgm:pt modelId="{8DDAD133-57BA-4F7F-9AE0-CB4194A6C823}" type="parTrans" cxnId="{231F04B7-E36C-4B4A-A295-77D48FE05769}">
      <dgm:prSet/>
      <dgm:spPr/>
      <dgm:t>
        <a:bodyPr/>
        <a:lstStyle/>
        <a:p>
          <a:endParaRPr lang="tr-TR"/>
        </a:p>
      </dgm:t>
    </dgm:pt>
    <dgm:pt modelId="{1D96649C-C4F2-411D-B3B0-2D8DE1FB1541}" type="sibTrans" cxnId="{231F04B7-E36C-4B4A-A295-77D48FE05769}">
      <dgm:prSet/>
      <dgm:spPr/>
      <dgm:t>
        <a:bodyPr/>
        <a:lstStyle/>
        <a:p>
          <a:endParaRPr lang="tr-TR"/>
        </a:p>
      </dgm:t>
    </dgm:pt>
    <dgm:pt modelId="{CC79C019-85D2-484E-A552-EA823B7B9621}" type="pres">
      <dgm:prSet presAssocID="{5D989AFC-17C0-4B4B-95C4-31F336DBE09C}" presName="Name0" presStyleCnt="0">
        <dgm:presLayoutVars>
          <dgm:chMax val="1"/>
          <dgm:dir/>
          <dgm:animLvl val="ctr"/>
          <dgm:resizeHandles val="exact"/>
        </dgm:presLayoutVars>
      </dgm:prSet>
      <dgm:spPr/>
    </dgm:pt>
    <dgm:pt modelId="{8B020D2C-241F-44A1-9A21-39C99B09AF13}" type="pres">
      <dgm:prSet presAssocID="{E3BBC834-78B2-4134-8AFE-C388CC677E98}" presName="centerShape" presStyleLbl="node0" presStyleIdx="0" presStyleCnt="1"/>
      <dgm:spPr/>
    </dgm:pt>
    <dgm:pt modelId="{55B9C21A-5C5E-4921-A2CC-AAB6CF6473F6}" type="pres">
      <dgm:prSet presAssocID="{B1D79397-5153-421C-BEB2-69BC89C68788}" presName="node" presStyleLbl="node1" presStyleIdx="0" presStyleCnt="6">
        <dgm:presLayoutVars>
          <dgm:bulletEnabled val="1"/>
        </dgm:presLayoutVars>
      </dgm:prSet>
      <dgm:spPr/>
    </dgm:pt>
    <dgm:pt modelId="{14EA37B9-AFE9-42A5-8171-A2DE0D5E280A}" type="pres">
      <dgm:prSet presAssocID="{B1D79397-5153-421C-BEB2-69BC89C68788}" presName="dummy" presStyleCnt="0"/>
      <dgm:spPr/>
    </dgm:pt>
    <dgm:pt modelId="{863F91CC-212D-4948-8D66-4D6A1E96ABAE}" type="pres">
      <dgm:prSet presAssocID="{0BD5C6F5-2A13-44A6-A502-63A093DACD53}" presName="sibTrans" presStyleLbl="sibTrans2D1" presStyleIdx="0" presStyleCnt="6"/>
      <dgm:spPr/>
    </dgm:pt>
    <dgm:pt modelId="{6FDDA3B7-72C7-49DA-8D1C-0269E0780C01}" type="pres">
      <dgm:prSet presAssocID="{168377E2-023A-4F70-8BCB-F6ABAC9C3ED2}" presName="node" presStyleLbl="node1" presStyleIdx="1" presStyleCnt="6">
        <dgm:presLayoutVars>
          <dgm:bulletEnabled val="1"/>
        </dgm:presLayoutVars>
      </dgm:prSet>
      <dgm:spPr/>
    </dgm:pt>
    <dgm:pt modelId="{6E64086A-7810-46F5-A2AD-E61332768CFA}" type="pres">
      <dgm:prSet presAssocID="{168377E2-023A-4F70-8BCB-F6ABAC9C3ED2}" presName="dummy" presStyleCnt="0"/>
      <dgm:spPr/>
    </dgm:pt>
    <dgm:pt modelId="{234A7987-C372-4226-BF80-E8A98FDBE87B}" type="pres">
      <dgm:prSet presAssocID="{DEECB52B-732E-4316-A7BD-B1DAC51D214B}" presName="sibTrans" presStyleLbl="sibTrans2D1" presStyleIdx="1" presStyleCnt="6"/>
      <dgm:spPr/>
    </dgm:pt>
    <dgm:pt modelId="{329E0425-DA2C-4BBB-89DB-25DA8F839788}" type="pres">
      <dgm:prSet presAssocID="{D1E17AA4-8FB1-45D1-AA22-84127B6EEE61}" presName="node" presStyleLbl="node1" presStyleIdx="2" presStyleCnt="6">
        <dgm:presLayoutVars>
          <dgm:bulletEnabled val="1"/>
        </dgm:presLayoutVars>
      </dgm:prSet>
      <dgm:spPr/>
    </dgm:pt>
    <dgm:pt modelId="{E5622A14-3300-4221-BE83-7CF2DE58B666}" type="pres">
      <dgm:prSet presAssocID="{D1E17AA4-8FB1-45D1-AA22-84127B6EEE61}" presName="dummy" presStyleCnt="0"/>
      <dgm:spPr/>
    </dgm:pt>
    <dgm:pt modelId="{931FE010-A85E-4E66-94D6-6FEF2B07CF57}" type="pres">
      <dgm:prSet presAssocID="{DA601BB3-3D30-40FE-BFF9-006EA4BEF3BB}" presName="sibTrans" presStyleLbl="sibTrans2D1" presStyleIdx="2" presStyleCnt="6"/>
      <dgm:spPr/>
    </dgm:pt>
    <dgm:pt modelId="{45B7E6AE-05C4-4F6E-A3F0-BEBA04FFAD01}" type="pres">
      <dgm:prSet presAssocID="{3B136164-279B-4BE8-BAE2-FFD82C29046A}" presName="node" presStyleLbl="node1" presStyleIdx="3" presStyleCnt="6">
        <dgm:presLayoutVars>
          <dgm:bulletEnabled val="1"/>
        </dgm:presLayoutVars>
      </dgm:prSet>
      <dgm:spPr/>
    </dgm:pt>
    <dgm:pt modelId="{BCE96654-A324-4491-A8EB-C8BDDF40AB19}" type="pres">
      <dgm:prSet presAssocID="{3B136164-279B-4BE8-BAE2-FFD82C29046A}" presName="dummy" presStyleCnt="0"/>
      <dgm:spPr/>
    </dgm:pt>
    <dgm:pt modelId="{30869D9A-DF49-4EA7-8E21-3BB008A3FE78}" type="pres">
      <dgm:prSet presAssocID="{9538FC3A-67B0-4232-BEB4-BD1C39941AD5}" presName="sibTrans" presStyleLbl="sibTrans2D1" presStyleIdx="3" presStyleCnt="6"/>
      <dgm:spPr/>
    </dgm:pt>
    <dgm:pt modelId="{28CAC831-53E7-4A4D-AC0E-B585F0D7C862}" type="pres">
      <dgm:prSet presAssocID="{27DDE9F5-6B82-4155-BF3A-28199C767F6A}" presName="node" presStyleLbl="node1" presStyleIdx="4" presStyleCnt="6">
        <dgm:presLayoutVars>
          <dgm:bulletEnabled val="1"/>
        </dgm:presLayoutVars>
      </dgm:prSet>
      <dgm:spPr/>
    </dgm:pt>
    <dgm:pt modelId="{8E02641F-3D72-4FC5-984F-ED68E147698A}" type="pres">
      <dgm:prSet presAssocID="{27DDE9F5-6B82-4155-BF3A-28199C767F6A}" presName="dummy" presStyleCnt="0"/>
      <dgm:spPr/>
    </dgm:pt>
    <dgm:pt modelId="{C64F228A-E8D3-40B6-8F47-A3842B11DEAD}" type="pres">
      <dgm:prSet presAssocID="{FC5E2C87-C26E-4B79-9C73-A91CC15EEAC3}" presName="sibTrans" presStyleLbl="sibTrans2D1" presStyleIdx="4" presStyleCnt="6"/>
      <dgm:spPr/>
    </dgm:pt>
    <dgm:pt modelId="{12348738-F413-4D10-BFB4-425F47C0DDF4}" type="pres">
      <dgm:prSet presAssocID="{A7C4A059-C570-4FAD-8A6E-E58E324F2991}" presName="node" presStyleLbl="node1" presStyleIdx="5" presStyleCnt="6">
        <dgm:presLayoutVars>
          <dgm:bulletEnabled val="1"/>
        </dgm:presLayoutVars>
      </dgm:prSet>
      <dgm:spPr/>
    </dgm:pt>
    <dgm:pt modelId="{1E4BBB49-C328-4FAF-9ACA-BB6713DE6F88}" type="pres">
      <dgm:prSet presAssocID="{A7C4A059-C570-4FAD-8A6E-E58E324F2991}" presName="dummy" presStyleCnt="0"/>
      <dgm:spPr/>
    </dgm:pt>
    <dgm:pt modelId="{245AF0C3-E503-4C8B-BD08-BA8F37F3D568}" type="pres">
      <dgm:prSet presAssocID="{1D96649C-C4F2-411D-B3B0-2D8DE1FB1541}" presName="sibTrans" presStyleLbl="sibTrans2D1" presStyleIdx="5" presStyleCnt="6"/>
      <dgm:spPr/>
    </dgm:pt>
  </dgm:ptLst>
  <dgm:cxnLst>
    <dgm:cxn modelId="{2A62B11B-DDE4-446F-9FC1-503D983459C9}" type="presOf" srcId="{B1D79397-5153-421C-BEB2-69BC89C68788}" destId="{55B9C21A-5C5E-4921-A2CC-AAB6CF6473F6}" srcOrd="0" destOrd="0" presId="urn:microsoft.com/office/officeart/2005/8/layout/radial6"/>
    <dgm:cxn modelId="{42493924-1DD2-4606-8D5F-06E249B454D1}" type="presOf" srcId="{FC5E2C87-C26E-4B79-9C73-A91CC15EEAC3}" destId="{C64F228A-E8D3-40B6-8F47-A3842B11DEAD}" srcOrd="0" destOrd="0" presId="urn:microsoft.com/office/officeart/2005/8/layout/radial6"/>
    <dgm:cxn modelId="{6BCF982F-6676-42BA-9061-B6B1B9B5139E}" type="presOf" srcId="{DA601BB3-3D30-40FE-BFF9-006EA4BEF3BB}" destId="{931FE010-A85E-4E66-94D6-6FEF2B07CF57}" srcOrd="0" destOrd="0" presId="urn:microsoft.com/office/officeart/2005/8/layout/radial6"/>
    <dgm:cxn modelId="{F83C253B-E254-4B5F-91C4-CDC08C97D74A}" srcId="{E3BBC834-78B2-4134-8AFE-C388CC677E98}" destId="{D1E17AA4-8FB1-45D1-AA22-84127B6EEE61}" srcOrd="2" destOrd="0" parTransId="{22932D6E-6A6C-4E61-9650-CF9442A1696C}" sibTransId="{DA601BB3-3D30-40FE-BFF9-006EA4BEF3BB}"/>
    <dgm:cxn modelId="{F6283342-9868-4C54-B66F-F78081BF2888}" type="presOf" srcId="{27DDE9F5-6B82-4155-BF3A-28199C767F6A}" destId="{28CAC831-53E7-4A4D-AC0E-B585F0D7C862}" srcOrd="0" destOrd="0" presId="urn:microsoft.com/office/officeart/2005/8/layout/radial6"/>
    <dgm:cxn modelId="{5D654D66-2A18-4545-8C13-A69E2A9C00AE}" srcId="{E3BBC834-78B2-4134-8AFE-C388CC677E98}" destId="{3B136164-279B-4BE8-BAE2-FFD82C29046A}" srcOrd="3" destOrd="0" parTransId="{CB9D3030-0D95-4C0A-BC70-C764C76E63ED}" sibTransId="{9538FC3A-67B0-4232-BEB4-BD1C39941AD5}"/>
    <dgm:cxn modelId="{554CB074-0355-44A6-B637-D2F514A16884}" srcId="{E3BBC834-78B2-4134-8AFE-C388CC677E98}" destId="{168377E2-023A-4F70-8BCB-F6ABAC9C3ED2}" srcOrd="1" destOrd="0" parTransId="{7876D12D-E48C-4CE5-B97C-C990082A9EC4}" sibTransId="{DEECB52B-732E-4316-A7BD-B1DAC51D214B}"/>
    <dgm:cxn modelId="{4A2E987D-D6E7-48AF-94AE-D1D57410D7C5}" srcId="{E3BBC834-78B2-4134-8AFE-C388CC677E98}" destId="{27DDE9F5-6B82-4155-BF3A-28199C767F6A}" srcOrd="4" destOrd="0" parTransId="{23E9675A-6666-440A-9764-678DFC5B0C86}" sibTransId="{FC5E2C87-C26E-4B79-9C73-A91CC15EEAC3}"/>
    <dgm:cxn modelId="{64D4E781-8E94-4104-A1C0-B1A953534F1E}" type="presOf" srcId="{1D96649C-C4F2-411D-B3B0-2D8DE1FB1541}" destId="{245AF0C3-E503-4C8B-BD08-BA8F37F3D568}" srcOrd="0" destOrd="0" presId="urn:microsoft.com/office/officeart/2005/8/layout/radial6"/>
    <dgm:cxn modelId="{6F1EBF86-6B41-413A-BAC9-08CFADC1F67D}" type="presOf" srcId="{5D989AFC-17C0-4B4B-95C4-31F336DBE09C}" destId="{CC79C019-85D2-484E-A552-EA823B7B9621}" srcOrd="0" destOrd="0" presId="urn:microsoft.com/office/officeart/2005/8/layout/radial6"/>
    <dgm:cxn modelId="{893AABA7-1E4C-43A7-A43B-E5B40FB3EC2E}" type="presOf" srcId="{DEECB52B-732E-4316-A7BD-B1DAC51D214B}" destId="{234A7987-C372-4226-BF80-E8A98FDBE87B}" srcOrd="0" destOrd="0" presId="urn:microsoft.com/office/officeart/2005/8/layout/radial6"/>
    <dgm:cxn modelId="{569BA3B2-A874-4DD1-93C5-8DF2ACCCD122}" type="presOf" srcId="{168377E2-023A-4F70-8BCB-F6ABAC9C3ED2}" destId="{6FDDA3B7-72C7-49DA-8D1C-0269E0780C01}" srcOrd="0" destOrd="0" presId="urn:microsoft.com/office/officeart/2005/8/layout/radial6"/>
    <dgm:cxn modelId="{A3C529B6-B790-4643-A605-CD0E513ACD31}" srcId="{5D989AFC-17C0-4B4B-95C4-31F336DBE09C}" destId="{E3BBC834-78B2-4134-8AFE-C388CC677E98}" srcOrd="0" destOrd="0" parTransId="{C0C72258-9079-42CE-B743-0E6A5D31D6D3}" sibTransId="{43BB65AC-ABFB-4922-A213-86181D784C43}"/>
    <dgm:cxn modelId="{231F04B7-E36C-4B4A-A295-77D48FE05769}" srcId="{E3BBC834-78B2-4134-8AFE-C388CC677E98}" destId="{A7C4A059-C570-4FAD-8A6E-E58E324F2991}" srcOrd="5" destOrd="0" parTransId="{8DDAD133-57BA-4F7F-9AE0-CB4194A6C823}" sibTransId="{1D96649C-C4F2-411D-B3B0-2D8DE1FB1541}"/>
    <dgm:cxn modelId="{57E499B9-28AE-4A84-992B-7DF1AC25D485}" srcId="{E3BBC834-78B2-4134-8AFE-C388CC677E98}" destId="{B1D79397-5153-421C-BEB2-69BC89C68788}" srcOrd="0" destOrd="0" parTransId="{95310CDF-5FDF-4F08-997E-F677A67F3CD8}" sibTransId="{0BD5C6F5-2A13-44A6-A502-63A093DACD53}"/>
    <dgm:cxn modelId="{C9EB42C1-B7BE-43B2-AD10-D5B3057F7145}" type="presOf" srcId="{D1E17AA4-8FB1-45D1-AA22-84127B6EEE61}" destId="{329E0425-DA2C-4BBB-89DB-25DA8F839788}" srcOrd="0" destOrd="0" presId="urn:microsoft.com/office/officeart/2005/8/layout/radial6"/>
    <dgm:cxn modelId="{0C1671C6-77C2-4E92-B3E8-FA32C4B7EB31}" type="presOf" srcId="{A7C4A059-C570-4FAD-8A6E-E58E324F2991}" destId="{12348738-F413-4D10-BFB4-425F47C0DDF4}" srcOrd="0" destOrd="0" presId="urn:microsoft.com/office/officeart/2005/8/layout/radial6"/>
    <dgm:cxn modelId="{454608C9-3D04-4941-9C21-4EA398CF5441}" type="presOf" srcId="{E3BBC834-78B2-4134-8AFE-C388CC677E98}" destId="{8B020D2C-241F-44A1-9A21-39C99B09AF13}" srcOrd="0" destOrd="0" presId="urn:microsoft.com/office/officeart/2005/8/layout/radial6"/>
    <dgm:cxn modelId="{FBB893E4-1668-4B8D-88CD-C8F4E04C7DD4}" type="presOf" srcId="{3B136164-279B-4BE8-BAE2-FFD82C29046A}" destId="{45B7E6AE-05C4-4F6E-A3F0-BEBA04FFAD01}" srcOrd="0" destOrd="0" presId="urn:microsoft.com/office/officeart/2005/8/layout/radial6"/>
    <dgm:cxn modelId="{070874E8-F6F2-450C-846F-FED3A821899E}" type="presOf" srcId="{9538FC3A-67B0-4232-BEB4-BD1C39941AD5}" destId="{30869D9A-DF49-4EA7-8E21-3BB008A3FE78}" srcOrd="0" destOrd="0" presId="urn:microsoft.com/office/officeart/2005/8/layout/radial6"/>
    <dgm:cxn modelId="{4E17C1ED-0CD1-4768-99ED-5A1B9C9B5394}" type="presOf" srcId="{0BD5C6F5-2A13-44A6-A502-63A093DACD53}" destId="{863F91CC-212D-4948-8D66-4D6A1E96ABAE}" srcOrd="0" destOrd="0" presId="urn:microsoft.com/office/officeart/2005/8/layout/radial6"/>
    <dgm:cxn modelId="{2997AABF-3409-40F1-A9CF-4B28499F73A6}" type="presParOf" srcId="{CC79C019-85D2-484E-A552-EA823B7B9621}" destId="{8B020D2C-241F-44A1-9A21-39C99B09AF13}" srcOrd="0" destOrd="0" presId="urn:microsoft.com/office/officeart/2005/8/layout/radial6"/>
    <dgm:cxn modelId="{BF6BF4F5-C243-4F24-94A8-C452DD9BF94C}" type="presParOf" srcId="{CC79C019-85D2-484E-A552-EA823B7B9621}" destId="{55B9C21A-5C5E-4921-A2CC-AAB6CF6473F6}" srcOrd="1" destOrd="0" presId="urn:microsoft.com/office/officeart/2005/8/layout/radial6"/>
    <dgm:cxn modelId="{5FDB131E-A165-43C5-83F8-B353EB60270B}" type="presParOf" srcId="{CC79C019-85D2-484E-A552-EA823B7B9621}" destId="{14EA37B9-AFE9-42A5-8171-A2DE0D5E280A}" srcOrd="2" destOrd="0" presId="urn:microsoft.com/office/officeart/2005/8/layout/radial6"/>
    <dgm:cxn modelId="{CB6A35E3-55E7-4130-B2B9-62BBE9DD9ACA}" type="presParOf" srcId="{CC79C019-85D2-484E-A552-EA823B7B9621}" destId="{863F91CC-212D-4948-8D66-4D6A1E96ABAE}" srcOrd="3" destOrd="0" presId="urn:microsoft.com/office/officeart/2005/8/layout/radial6"/>
    <dgm:cxn modelId="{A807FB5C-B461-4B29-B6DC-48F35CE000AB}" type="presParOf" srcId="{CC79C019-85D2-484E-A552-EA823B7B9621}" destId="{6FDDA3B7-72C7-49DA-8D1C-0269E0780C01}" srcOrd="4" destOrd="0" presId="urn:microsoft.com/office/officeart/2005/8/layout/radial6"/>
    <dgm:cxn modelId="{34F2F305-72A4-4893-886B-A44FFD291EBC}" type="presParOf" srcId="{CC79C019-85D2-484E-A552-EA823B7B9621}" destId="{6E64086A-7810-46F5-A2AD-E61332768CFA}" srcOrd="5" destOrd="0" presId="urn:microsoft.com/office/officeart/2005/8/layout/radial6"/>
    <dgm:cxn modelId="{82ED00E7-90BE-4D4B-A516-6A680E998E77}" type="presParOf" srcId="{CC79C019-85D2-484E-A552-EA823B7B9621}" destId="{234A7987-C372-4226-BF80-E8A98FDBE87B}" srcOrd="6" destOrd="0" presId="urn:microsoft.com/office/officeart/2005/8/layout/radial6"/>
    <dgm:cxn modelId="{0E317935-E24E-44E1-AC38-3E38FA0A5231}" type="presParOf" srcId="{CC79C019-85D2-484E-A552-EA823B7B9621}" destId="{329E0425-DA2C-4BBB-89DB-25DA8F839788}" srcOrd="7" destOrd="0" presId="urn:microsoft.com/office/officeart/2005/8/layout/radial6"/>
    <dgm:cxn modelId="{DB4E5252-F134-4671-B0C3-5B2FD85405B0}" type="presParOf" srcId="{CC79C019-85D2-484E-A552-EA823B7B9621}" destId="{E5622A14-3300-4221-BE83-7CF2DE58B666}" srcOrd="8" destOrd="0" presId="urn:microsoft.com/office/officeart/2005/8/layout/radial6"/>
    <dgm:cxn modelId="{E2380419-81EF-4334-BD8D-9553860E6C08}" type="presParOf" srcId="{CC79C019-85D2-484E-A552-EA823B7B9621}" destId="{931FE010-A85E-4E66-94D6-6FEF2B07CF57}" srcOrd="9" destOrd="0" presId="urn:microsoft.com/office/officeart/2005/8/layout/radial6"/>
    <dgm:cxn modelId="{EB45ED80-DBA9-4F6A-AE97-338DCCAA6985}" type="presParOf" srcId="{CC79C019-85D2-484E-A552-EA823B7B9621}" destId="{45B7E6AE-05C4-4F6E-A3F0-BEBA04FFAD01}" srcOrd="10" destOrd="0" presId="urn:microsoft.com/office/officeart/2005/8/layout/radial6"/>
    <dgm:cxn modelId="{66B318D2-E96D-403B-9B45-898B3D090B45}" type="presParOf" srcId="{CC79C019-85D2-484E-A552-EA823B7B9621}" destId="{BCE96654-A324-4491-A8EB-C8BDDF40AB19}" srcOrd="11" destOrd="0" presId="urn:microsoft.com/office/officeart/2005/8/layout/radial6"/>
    <dgm:cxn modelId="{389B40ED-34CF-49E5-AA11-C0796EB6C27E}" type="presParOf" srcId="{CC79C019-85D2-484E-A552-EA823B7B9621}" destId="{30869D9A-DF49-4EA7-8E21-3BB008A3FE78}" srcOrd="12" destOrd="0" presId="urn:microsoft.com/office/officeart/2005/8/layout/radial6"/>
    <dgm:cxn modelId="{7A6250E7-1E39-4195-B4C2-E0534FDCAD9B}" type="presParOf" srcId="{CC79C019-85D2-484E-A552-EA823B7B9621}" destId="{28CAC831-53E7-4A4D-AC0E-B585F0D7C862}" srcOrd="13" destOrd="0" presId="urn:microsoft.com/office/officeart/2005/8/layout/radial6"/>
    <dgm:cxn modelId="{62A56C0D-2921-4141-84FA-0F0C4F68C57E}" type="presParOf" srcId="{CC79C019-85D2-484E-A552-EA823B7B9621}" destId="{8E02641F-3D72-4FC5-984F-ED68E147698A}" srcOrd="14" destOrd="0" presId="urn:microsoft.com/office/officeart/2005/8/layout/radial6"/>
    <dgm:cxn modelId="{140E3776-4DFC-4B28-9506-EB2FFB33BE0D}" type="presParOf" srcId="{CC79C019-85D2-484E-A552-EA823B7B9621}" destId="{C64F228A-E8D3-40B6-8F47-A3842B11DEAD}" srcOrd="15" destOrd="0" presId="urn:microsoft.com/office/officeart/2005/8/layout/radial6"/>
    <dgm:cxn modelId="{161847DA-A53A-49AA-B2F8-9B10573DAB60}" type="presParOf" srcId="{CC79C019-85D2-484E-A552-EA823B7B9621}" destId="{12348738-F413-4D10-BFB4-425F47C0DDF4}" srcOrd="16" destOrd="0" presId="urn:microsoft.com/office/officeart/2005/8/layout/radial6"/>
    <dgm:cxn modelId="{09FC0A47-D66F-4291-B495-1AE9594075AA}" type="presParOf" srcId="{CC79C019-85D2-484E-A552-EA823B7B9621}" destId="{1E4BBB49-C328-4FAF-9ACA-BB6713DE6F88}" srcOrd="17" destOrd="0" presId="urn:microsoft.com/office/officeart/2005/8/layout/radial6"/>
    <dgm:cxn modelId="{93FEC937-38B3-475C-A4E2-5C346BFDC924}" type="presParOf" srcId="{CC79C019-85D2-484E-A552-EA823B7B9621}" destId="{245AF0C3-E503-4C8B-BD08-BA8F37F3D568}" srcOrd="18"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924AACD-56E9-4015-A823-4F2A83B0E406}" type="doc">
      <dgm:prSet loTypeId="urn:microsoft.com/office/officeart/2005/8/layout/default" loCatId="list" qsTypeId="urn:microsoft.com/office/officeart/2005/8/quickstyle/simple1" qsCatId="simple" csTypeId="urn:microsoft.com/office/officeart/2005/8/colors/accent2_4" csCatId="accent2" phldr="1"/>
      <dgm:spPr/>
      <dgm:t>
        <a:bodyPr/>
        <a:lstStyle/>
        <a:p>
          <a:endParaRPr lang="tr-TR"/>
        </a:p>
      </dgm:t>
    </dgm:pt>
    <dgm:pt modelId="{B1965556-1F32-4F1A-BCF6-E438493A09CA}">
      <dgm:prSet phldrT="[Metin]"/>
      <dgm:spPr/>
      <dgm:t>
        <a:bodyPr/>
        <a:lstStyle/>
        <a:p>
          <a:r>
            <a:rPr lang="tr-TR" dirty="0"/>
            <a:t>Ad, </a:t>
          </a:r>
          <a:r>
            <a:rPr lang="tr-TR" dirty="0" err="1"/>
            <a:t>soyad</a:t>
          </a:r>
          <a:r>
            <a:rPr lang="tr-TR" dirty="0"/>
            <a:t>, başvuru yazılı ise imza</a:t>
          </a:r>
        </a:p>
      </dgm:t>
    </dgm:pt>
    <dgm:pt modelId="{20E974B3-FFCB-46E5-9C27-5C3DF023D170}" type="parTrans" cxnId="{1563EEC4-282B-4F0F-8638-2474A13E81E9}">
      <dgm:prSet/>
      <dgm:spPr/>
      <dgm:t>
        <a:bodyPr/>
        <a:lstStyle/>
        <a:p>
          <a:endParaRPr lang="tr-TR"/>
        </a:p>
      </dgm:t>
    </dgm:pt>
    <dgm:pt modelId="{D62A5CE7-A31B-49EE-9FEA-6E6A444B5288}" type="sibTrans" cxnId="{1563EEC4-282B-4F0F-8638-2474A13E81E9}">
      <dgm:prSet/>
      <dgm:spPr/>
      <dgm:t>
        <a:bodyPr/>
        <a:lstStyle/>
        <a:p>
          <a:endParaRPr lang="tr-TR"/>
        </a:p>
      </dgm:t>
    </dgm:pt>
    <dgm:pt modelId="{94B8784B-DA26-4292-8B9A-1C85D1C1E2AB}">
      <dgm:prSet phldrT="[Metin]"/>
      <dgm:spPr/>
      <dgm:t>
        <a:bodyPr/>
        <a:lstStyle/>
        <a:p>
          <a:r>
            <a:rPr lang="tr-TR" dirty="0"/>
            <a:t>TCKN, yabancılar için uyruk ve pasaport numarası</a:t>
          </a:r>
        </a:p>
      </dgm:t>
    </dgm:pt>
    <dgm:pt modelId="{90DCF2BC-DE40-409C-B8A0-81F7DA7C0ECF}" type="parTrans" cxnId="{CC779785-4540-4DEA-AD74-64C8163F86CB}">
      <dgm:prSet/>
      <dgm:spPr/>
      <dgm:t>
        <a:bodyPr/>
        <a:lstStyle/>
        <a:p>
          <a:endParaRPr lang="tr-TR"/>
        </a:p>
      </dgm:t>
    </dgm:pt>
    <dgm:pt modelId="{A4E51EEA-A4EC-4848-A8A0-D4412759AB43}" type="sibTrans" cxnId="{CC779785-4540-4DEA-AD74-64C8163F86CB}">
      <dgm:prSet/>
      <dgm:spPr/>
      <dgm:t>
        <a:bodyPr/>
        <a:lstStyle/>
        <a:p>
          <a:endParaRPr lang="tr-TR"/>
        </a:p>
      </dgm:t>
    </dgm:pt>
    <dgm:pt modelId="{4B14ED8C-B035-4D0C-A720-F8DF563FC866}">
      <dgm:prSet phldrT="[Metin]"/>
      <dgm:spPr/>
      <dgm:t>
        <a:bodyPr/>
        <a:lstStyle/>
        <a:p>
          <a:r>
            <a:rPr lang="tr-TR" dirty="0"/>
            <a:t>Tebligata esas yerleşim yeri veya iş yeri adresi</a:t>
          </a:r>
        </a:p>
      </dgm:t>
    </dgm:pt>
    <dgm:pt modelId="{80E5195F-764E-40A5-8415-D7731D9B39BE}" type="parTrans" cxnId="{2547E924-E701-4E65-97D7-09044C8F2A38}">
      <dgm:prSet/>
      <dgm:spPr/>
      <dgm:t>
        <a:bodyPr/>
        <a:lstStyle/>
        <a:p>
          <a:endParaRPr lang="tr-TR"/>
        </a:p>
      </dgm:t>
    </dgm:pt>
    <dgm:pt modelId="{AD6D1FAE-4CA4-4335-B2B6-70CB5756B0B7}" type="sibTrans" cxnId="{2547E924-E701-4E65-97D7-09044C8F2A38}">
      <dgm:prSet/>
      <dgm:spPr/>
      <dgm:t>
        <a:bodyPr/>
        <a:lstStyle/>
        <a:p>
          <a:endParaRPr lang="tr-TR"/>
        </a:p>
      </dgm:t>
    </dgm:pt>
    <dgm:pt modelId="{96C385B3-A7BD-43E6-8CEB-B9A9E4C405A8}">
      <dgm:prSet phldrT="[Metin]"/>
      <dgm:spPr/>
      <dgm:t>
        <a:bodyPr/>
        <a:lstStyle/>
        <a:p>
          <a:r>
            <a:rPr lang="tr-TR" dirty="0"/>
            <a:t>Varsa bildirime esas e-posta, telefon ya da faks numarası</a:t>
          </a:r>
        </a:p>
      </dgm:t>
    </dgm:pt>
    <dgm:pt modelId="{BA1BE9F2-26F5-493D-A23B-CB7844665FF8}" type="parTrans" cxnId="{92CFD757-0A34-429D-8B50-D2E68CD222E8}">
      <dgm:prSet/>
      <dgm:spPr/>
      <dgm:t>
        <a:bodyPr/>
        <a:lstStyle/>
        <a:p>
          <a:endParaRPr lang="tr-TR"/>
        </a:p>
      </dgm:t>
    </dgm:pt>
    <dgm:pt modelId="{FFCFDA7B-8363-496E-BC42-39E3A23982B4}" type="sibTrans" cxnId="{92CFD757-0A34-429D-8B50-D2E68CD222E8}">
      <dgm:prSet/>
      <dgm:spPr/>
      <dgm:t>
        <a:bodyPr/>
        <a:lstStyle/>
        <a:p>
          <a:endParaRPr lang="tr-TR"/>
        </a:p>
      </dgm:t>
    </dgm:pt>
    <dgm:pt modelId="{E236B00B-DFF9-43BE-A538-2CD92E99C646}">
      <dgm:prSet phldrT="[Metin]"/>
      <dgm:spPr/>
      <dgm:t>
        <a:bodyPr/>
        <a:lstStyle/>
        <a:p>
          <a:r>
            <a:rPr lang="tr-TR" dirty="0"/>
            <a:t>Talep konusu</a:t>
          </a:r>
        </a:p>
      </dgm:t>
    </dgm:pt>
    <dgm:pt modelId="{8049F531-1EE6-48CB-A879-BDDD931B5DF4}" type="parTrans" cxnId="{A8B50994-588D-4057-A679-AF4F0B36B4A4}">
      <dgm:prSet/>
      <dgm:spPr/>
      <dgm:t>
        <a:bodyPr/>
        <a:lstStyle/>
        <a:p>
          <a:endParaRPr lang="tr-TR"/>
        </a:p>
      </dgm:t>
    </dgm:pt>
    <dgm:pt modelId="{7ECB5DC2-E87E-4842-82D0-EBC988581507}" type="sibTrans" cxnId="{A8B50994-588D-4057-A679-AF4F0B36B4A4}">
      <dgm:prSet/>
      <dgm:spPr/>
      <dgm:t>
        <a:bodyPr/>
        <a:lstStyle/>
        <a:p>
          <a:endParaRPr lang="tr-TR"/>
        </a:p>
      </dgm:t>
    </dgm:pt>
    <dgm:pt modelId="{5A95CBCE-3C5D-442A-819C-B76A60E96E5F}" type="pres">
      <dgm:prSet presAssocID="{5924AACD-56E9-4015-A823-4F2A83B0E406}" presName="diagram" presStyleCnt="0">
        <dgm:presLayoutVars>
          <dgm:dir/>
          <dgm:resizeHandles val="exact"/>
        </dgm:presLayoutVars>
      </dgm:prSet>
      <dgm:spPr/>
    </dgm:pt>
    <dgm:pt modelId="{CB737904-9BD5-4B45-A7B3-D68EB426F481}" type="pres">
      <dgm:prSet presAssocID="{B1965556-1F32-4F1A-BCF6-E438493A09CA}" presName="node" presStyleLbl="node1" presStyleIdx="0" presStyleCnt="5">
        <dgm:presLayoutVars>
          <dgm:bulletEnabled val="1"/>
        </dgm:presLayoutVars>
      </dgm:prSet>
      <dgm:spPr/>
    </dgm:pt>
    <dgm:pt modelId="{EC8630A4-4217-4D3C-BAE8-3F52C75B5F10}" type="pres">
      <dgm:prSet presAssocID="{D62A5CE7-A31B-49EE-9FEA-6E6A444B5288}" presName="sibTrans" presStyleCnt="0"/>
      <dgm:spPr/>
    </dgm:pt>
    <dgm:pt modelId="{D8ACC331-CCA7-42AC-AB1F-33FB8513B469}" type="pres">
      <dgm:prSet presAssocID="{94B8784B-DA26-4292-8B9A-1C85D1C1E2AB}" presName="node" presStyleLbl="node1" presStyleIdx="1" presStyleCnt="5">
        <dgm:presLayoutVars>
          <dgm:bulletEnabled val="1"/>
        </dgm:presLayoutVars>
      </dgm:prSet>
      <dgm:spPr/>
    </dgm:pt>
    <dgm:pt modelId="{5872A95D-F48C-4204-913B-7D046C109AFC}" type="pres">
      <dgm:prSet presAssocID="{A4E51EEA-A4EC-4848-A8A0-D4412759AB43}" presName="sibTrans" presStyleCnt="0"/>
      <dgm:spPr/>
    </dgm:pt>
    <dgm:pt modelId="{FEC4FBF0-EC19-4456-89C9-7D1E54B9758C}" type="pres">
      <dgm:prSet presAssocID="{4B14ED8C-B035-4D0C-A720-F8DF563FC866}" presName="node" presStyleLbl="node1" presStyleIdx="2" presStyleCnt="5">
        <dgm:presLayoutVars>
          <dgm:bulletEnabled val="1"/>
        </dgm:presLayoutVars>
      </dgm:prSet>
      <dgm:spPr/>
    </dgm:pt>
    <dgm:pt modelId="{3E701216-B839-49FE-ACF1-1891C003BBDE}" type="pres">
      <dgm:prSet presAssocID="{AD6D1FAE-4CA4-4335-B2B6-70CB5756B0B7}" presName="sibTrans" presStyleCnt="0"/>
      <dgm:spPr/>
    </dgm:pt>
    <dgm:pt modelId="{31254D15-B228-45B9-A74E-8DA3D4138C50}" type="pres">
      <dgm:prSet presAssocID="{96C385B3-A7BD-43E6-8CEB-B9A9E4C405A8}" presName="node" presStyleLbl="node1" presStyleIdx="3" presStyleCnt="5">
        <dgm:presLayoutVars>
          <dgm:bulletEnabled val="1"/>
        </dgm:presLayoutVars>
      </dgm:prSet>
      <dgm:spPr/>
    </dgm:pt>
    <dgm:pt modelId="{6065AB9E-74E7-4F11-B2CE-E9D2C52311BB}" type="pres">
      <dgm:prSet presAssocID="{FFCFDA7B-8363-496E-BC42-39E3A23982B4}" presName="sibTrans" presStyleCnt="0"/>
      <dgm:spPr/>
    </dgm:pt>
    <dgm:pt modelId="{08787A7F-9794-4F4D-92DC-176CDD187BDA}" type="pres">
      <dgm:prSet presAssocID="{E236B00B-DFF9-43BE-A538-2CD92E99C646}" presName="node" presStyleLbl="node1" presStyleIdx="4" presStyleCnt="5">
        <dgm:presLayoutVars>
          <dgm:bulletEnabled val="1"/>
        </dgm:presLayoutVars>
      </dgm:prSet>
      <dgm:spPr/>
    </dgm:pt>
  </dgm:ptLst>
  <dgm:cxnLst>
    <dgm:cxn modelId="{2547E924-E701-4E65-97D7-09044C8F2A38}" srcId="{5924AACD-56E9-4015-A823-4F2A83B0E406}" destId="{4B14ED8C-B035-4D0C-A720-F8DF563FC866}" srcOrd="2" destOrd="0" parTransId="{80E5195F-764E-40A5-8415-D7731D9B39BE}" sibTransId="{AD6D1FAE-4CA4-4335-B2B6-70CB5756B0B7}"/>
    <dgm:cxn modelId="{26BE5775-EEB0-473B-8390-42324FE88200}" type="presOf" srcId="{4B14ED8C-B035-4D0C-A720-F8DF563FC866}" destId="{FEC4FBF0-EC19-4456-89C9-7D1E54B9758C}" srcOrd="0" destOrd="0" presId="urn:microsoft.com/office/officeart/2005/8/layout/default"/>
    <dgm:cxn modelId="{BB910776-1A4F-44F8-BAF1-B17AD1770AA5}" type="presOf" srcId="{E236B00B-DFF9-43BE-A538-2CD92E99C646}" destId="{08787A7F-9794-4F4D-92DC-176CDD187BDA}" srcOrd="0" destOrd="0" presId="urn:microsoft.com/office/officeart/2005/8/layout/default"/>
    <dgm:cxn modelId="{92CFD757-0A34-429D-8B50-D2E68CD222E8}" srcId="{5924AACD-56E9-4015-A823-4F2A83B0E406}" destId="{96C385B3-A7BD-43E6-8CEB-B9A9E4C405A8}" srcOrd="3" destOrd="0" parTransId="{BA1BE9F2-26F5-493D-A23B-CB7844665FF8}" sibTransId="{FFCFDA7B-8363-496E-BC42-39E3A23982B4}"/>
    <dgm:cxn modelId="{CC779785-4540-4DEA-AD74-64C8163F86CB}" srcId="{5924AACD-56E9-4015-A823-4F2A83B0E406}" destId="{94B8784B-DA26-4292-8B9A-1C85D1C1E2AB}" srcOrd="1" destOrd="0" parTransId="{90DCF2BC-DE40-409C-B8A0-81F7DA7C0ECF}" sibTransId="{A4E51EEA-A4EC-4848-A8A0-D4412759AB43}"/>
    <dgm:cxn modelId="{A8B50994-588D-4057-A679-AF4F0B36B4A4}" srcId="{5924AACD-56E9-4015-A823-4F2A83B0E406}" destId="{E236B00B-DFF9-43BE-A538-2CD92E99C646}" srcOrd="4" destOrd="0" parTransId="{8049F531-1EE6-48CB-A879-BDDD931B5DF4}" sibTransId="{7ECB5DC2-E87E-4842-82D0-EBC988581507}"/>
    <dgm:cxn modelId="{4DAC90A0-1530-4D20-9E87-8411A8C6D8C2}" type="presOf" srcId="{96C385B3-A7BD-43E6-8CEB-B9A9E4C405A8}" destId="{31254D15-B228-45B9-A74E-8DA3D4138C50}" srcOrd="0" destOrd="0" presId="urn:microsoft.com/office/officeart/2005/8/layout/default"/>
    <dgm:cxn modelId="{1563EEC4-282B-4F0F-8638-2474A13E81E9}" srcId="{5924AACD-56E9-4015-A823-4F2A83B0E406}" destId="{B1965556-1F32-4F1A-BCF6-E438493A09CA}" srcOrd="0" destOrd="0" parTransId="{20E974B3-FFCB-46E5-9C27-5C3DF023D170}" sibTransId="{D62A5CE7-A31B-49EE-9FEA-6E6A444B5288}"/>
    <dgm:cxn modelId="{9CA434D1-E024-498E-A463-1B0C99966FBD}" type="presOf" srcId="{B1965556-1F32-4F1A-BCF6-E438493A09CA}" destId="{CB737904-9BD5-4B45-A7B3-D68EB426F481}" srcOrd="0" destOrd="0" presId="urn:microsoft.com/office/officeart/2005/8/layout/default"/>
    <dgm:cxn modelId="{7DC54BF3-4FB9-4A2B-A9BC-745CC2C7A52F}" type="presOf" srcId="{5924AACD-56E9-4015-A823-4F2A83B0E406}" destId="{5A95CBCE-3C5D-442A-819C-B76A60E96E5F}" srcOrd="0" destOrd="0" presId="urn:microsoft.com/office/officeart/2005/8/layout/default"/>
    <dgm:cxn modelId="{8D17A2FD-0BCB-404C-B9DE-2215ED81C03E}" type="presOf" srcId="{94B8784B-DA26-4292-8B9A-1C85D1C1E2AB}" destId="{D8ACC331-CCA7-42AC-AB1F-33FB8513B469}" srcOrd="0" destOrd="0" presId="urn:microsoft.com/office/officeart/2005/8/layout/default"/>
    <dgm:cxn modelId="{AC8F5AE5-F864-4ACC-B21D-D332252658C3}" type="presParOf" srcId="{5A95CBCE-3C5D-442A-819C-B76A60E96E5F}" destId="{CB737904-9BD5-4B45-A7B3-D68EB426F481}" srcOrd="0" destOrd="0" presId="urn:microsoft.com/office/officeart/2005/8/layout/default"/>
    <dgm:cxn modelId="{BA544EC1-EC23-4E40-BA72-987E5AC897B9}" type="presParOf" srcId="{5A95CBCE-3C5D-442A-819C-B76A60E96E5F}" destId="{EC8630A4-4217-4D3C-BAE8-3F52C75B5F10}" srcOrd="1" destOrd="0" presId="urn:microsoft.com/office/officeart/2005/8/layout/default"/>
    <dgm:cxn modelId="{238AF07B-D38F-4AE6-843B-FA4853647075}" type="presParOf" srcId="{5A95CBCE-3C5D-442A-819C-B76A60E96E5F}" destId="{D8ACC331-CCA7-42AC-AB1F-33FB8513B469}" srcOrd="2" destOrd="0" presId="urn:microsoft.com/office/officeart/2005/8/layout/default"/>
    <dgm:cxn modelId="{4108BA7A-2294-4416-92FB-B812CCA73019}" type="presParOf" srcId="{5A95CBCE-3C5D-442A-819C-B76A60E96E5F}" destId="{5872A95D-F48C-4204-913B-7D046C109AFC}" srcOrd="3" destOrd="0" presId="urn:microsoft.com/office/officeart/2005/8/layout/default"/>
    <dgm:cxn modelId="{08BCF7B1-73BA-4059-AB3D-9FB923209238}" type="presParOf" srcId="{5A95CBCE-3C5D-442A-819C-B76A60E96E5F}" destId="{FEC4FBF0-EC19-4456-89C9-7D1E54B9758C}" srcOrd="4" destOrd="0" presId="urn:microsoft.com/office/officeart/2005/8/layout/default"/>
    <dgm:cxn modelId="{4BC060CE-1D3C-4EEA-9095-C4CA915AE3B0}" type="presParOf" srcId="{5A95CBCE-3C5D-442A-819C-B76A60E96E5F}" destId="{3E701216-B839-49FE-ACF1-1891C003BBDE}" srcOrd="5" destOrd="0" presId="urn:microsoft.com/office/officeart/2005/8/layout/default"/>
    <dgm:cxn modelId="{EAAA3374-A138-4AF6-A773-B6E6F3EC5359}" type="presParOf" srcId="{5A95CBCE-3C5D-442A-819C-B76A60E96E5F}" destId="{31254D15-B228-45B9-A74E-8DA3D4138C50}" srcOrd="6" destOrd="0" presId="urn:microsoft.com/office/officeart/2005/8/layout/default"/>
    <dgm:cxn modelId="{9BE69253-30BD-43C6-87D4-C93BE4417843}" type="presParOf" srcId="{5A95CBCE-3C5D-442A-819C-B76A60E96E5F}" destId="{6065AB9E-74E7-4F11-B2CE-E9D2C52311BB}" srcOrd="7" destOrd="0" presId="urn:microsoft.com/office/officeart/2005/8/layout/default"/>
    <dgm:cxn modelId="{EAF28CDF-3B3D-4147-BDB2-64F4045A8EE3}" type="presParOf" srcId="{5A95CBCE-3C5D-442A-819C-B76A60E96E5F}" destId="{08787A7F-9794-4F4D-92DC-176CDD187BDA}"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D679548-593B-4C77-8B19-44492C41096C}" type="doc">
      <dgm:prSet loTypeId="urn:microsoft.com/office/officeart/2008/layout/RadialCluster" loCatId="cycle" qsTypeId="urn:microsoft.com/office/officeart/2005/8/quickstyle/simple1" qsCatId="simple" csTypeId="urn:microsoft.com/office/officeart/2005/8/colors/accent0_3" csCatId="mainScheme" phldr="1"/>
      <dgm:spPr/>
      <dgm:t>
        <a:bodyPr/>
        <a:lstStyle/>
        <a:p>
          <a:endParaRPr lang="tr-TR"/>
        </a:p>
      </dgm:t>
    </dgm:pt>
    <dgm:pt modelId="{19871D1F-99F6-4643-BC96-6D6D7A38C774}">
      <dgm:prSet phldrT="[Metin]"/>
      <dgm:spPr/>
      <dgm:t>
        <a:bodyPr/>
        <a:lstStyle/>
        <a:p>
          <a:r>
            <a:rPr lang="tr-TR" dirty="0"/>
            <a:t>KURUM</a:t>
          </a:r>
        </a:p>
      </dgm:t>
    </dgm:pt>
    <dgm:pt modelId="{BAF05A3B-E06B-44A9-B3CC-5CD80E977553}" type="parTrans" cxnId="{7F9F2A81-057A-4388-AD55-F5BC13649486}">
      <dgm:prSet/>
      <dgm:spPr/>
      <dgm:t>
        <a:bodyPr/>
        <a:lstStyle/>
        <a:p>
          <a:endParaRPr lang="tr-TR"/>
        </a:p>
      </dgm:t>
    </dgm:pt>
    <dgm:pt modelId="{734D96DB-CA08-44A7-9D80-689094765664}" type="sibTrans" cxnId="{7F9F2A81-057A-4388-AD55-F5BC13649486}">
      <dgm:prSet/>
      <dgm:spPr/>
      <dgm:t>
        <a:bodyPr/>
        <a:lstStyle/>
        <a:p>
          <a:endParaRPr lang="tr-TR"/>
        </a:p>
      </dgm:t>
    </dgm:pt>
    <dgm:pt modelId="{A43D3CE8-247D-4DBD-8FA1-7C2E1239CEE6}">
      <dgm:prSet phldrT="[Metin]"/>
      <dgm:spPr/>
      <dgm:t>
        <a:bodyPr/>
        <a:lstStyle/>
        <a:p>
          <a:r>
            <a:rPr lang="tr-TR" dirty="0"/>
            <a:t>CİMER</a:t>
          </a:r>
        </a:p>
      </dgm:t>
    </dgm:pt>
    <dgm:pt modelId="{4801D243-3A57-4260-A49F-516A8AC4DAAA}" type="parTrans" cxnId="{BBA3014F-81E4-431A-B1D8-53B5AF3E6C4F}">
      <dgm:prSet/>
      <dgm:spPr/>
      <dgm:t>
        <a:bodyPr/>
        <a:lstStyle/>
        <a:p>
          <a:endParaRPr lang="tr-TR"/>
        </a:p>
      </dgm:t>
    </dgm:pt>
    <dgm:pt modelId="{71104FD3-4FB7-4EDD-BE39-25A84E84CFDB}" type="sibTrans" cxnId="{BBA3014F-81E4-431A-B1D8-53B5AF3E6C4F}">
      <dgm:prSet/>
      <dgm:spPr/>
      <dgm:t>
        <a:bodyPr/>
        <a:lstStyle/>
        <a:p>
          <a:endParaRPr lang="tr-TR"/>
        </a:p>
      </dgm:t>
    </dgm:pt>
    <dgm:pt modelId="{1E52BCB9-0080-43E0-9A28-1BC0CFDB62BD}">
      <dgm:prSet phldrT="[Metin]"/>
      <dgm:spPr/>
      <dgm:t>
        <a:bodyPr/>
        <a:lstStyle/>
        <a:p>
          <a:r>
            <a:rPr lang="tr-TR" dirty="0"/>
            <a:t>Şikâyet Modülü</a:t>
          </a:r>
        </a:p>
      </dgm:t>
    </dgm:pt>
    <dgm:pt modelId="{E48CFD68-CC8B-4E63-9DF4-EE3D54D79629}" type="parTrans" cxnId="{C1DF6525-2213-4EF7-B9CF-079D1C90F9F3}">
      <dgm:prSet/>
      <dgm:spPr/>
      <dgm:t>
        <a:bodyPr/>
        <a:lstStyle/>
        <a:p>
          <a:endParaRPr lang="tr-TR"/>
        </a:p>
      </dgm:t>
    </dgm:pt>
    <dgm:pt modelId="{40A92324-7325-46BA-A019-0113AE10ED9E}" type="sibTrans" cxnId="{C1DF6525-2213-4EF7-B9CF-079D1C90F9F3}">
      <dgm:prSet/>
      <dgm:spPr/>
      <dgm:t>
        <a:bodyPr/>
        <a:lstStyle/>
        <a:p>
          <a:endParaRPr lang="tr-TR"/>
        </a:p>
      </dgm:t>
    </dgm:pt>
    <dgm:pt modelId="{C43A538B-E0BE-413E-9994-0410FF605815}">
      <dgm:prSet phldrT="[Metin]"/>
      <dgm:spPr/>
      <dgm:t>
        <a:bodyPr/>
        <a:lstStyle/>
        <a:p>
          <a:r>
            <a:rPr lang="tr-TR" dirty="0"/>
            <a:t>Yazılı Dilekçe</a:t>
          </a:r>
        </a:p>
      </dgm:t>
    </dgm:pt>
    <dgm:pt modelId="{C943E163-F304-454E-B992-2A0D05EBAF3C}" type="parTrans" cxnId="{5B0305D0-278B-45BA-B735-EE6D869937F5}">
      <dgm:prSet/>
      <dgm:spPr/>
      <dgm:t>
        <a:bodyPr/>
        <a:lstStyle/>
        <a:p>
          <a:endParaRPr lang="tr-TR"/>
        </a:p>
      </dgm:t>
    </dgm:pt>
    <dgm:pt modelId="{8C75FA50-77E9-45F1-849D-8E98C8FDCA7F}" type="sibTrans" cxnId="{5B0305D0-278B-45BA-B735-EE6D869937F5}">
      <dgm:prSet/>
      <dgm:spPr/>
      <dgm:t>
        <a:bodyPr/>
        <a:lstStyle/>
        <a:p>
          <a:endParaRPr lang="tr-TR"/>
        </a:p>
      </dgm:t>
    </dgm:pt>
    <dgm:pt modelId="{08383A9F-72E4-4450-A4A7-55708B91C9C5}" type="pres">
      <dgm:prSet presAssocID="{FD679548-593B-4C77-8B19-44492C41096C}" presName="Name0" presStyleCnt="0">
        <dgm:presLayoutVars>
          <dgm:chMax val="1"/>
          <dgm:chPref val="1"/>
          <dgm:dir/>
          <dgm:animOne val="branch"/>
          <dgm:animLvl val="lvl"/>
        </dgm:presLayoutVars>
      </dgm:prSet>
      <dgm:spPr/>
    </dgm:pt>
    <dgm:pt modelId="{D2E98331-4A21-4410-A3B0-5C3A3C00F68F}" type="pres">
      <dgm:prSet presAssocID="{19871D1F-99F6-4643-BC96-6D6D7A38C774}" presName="singleCycle" presStyleCnt="0"/>
      <dgm:spPr/>
    </dgm:pt>
    <dgm:pt modelId="{D0372770-2730-44FD-A833-E322ACB78BF8}" type="pres">
      <dgm:prSet presAssocID="{19871D1F-99F6-4643-BC96-6D6D7A38C774}" presName="singleCenter" presStyleLbl="node1" presStyleIdx="0" presStyleCnt="4" custScaleX="168714" custScaleY="89863">
        <dgm:presLayoutVars>
          <dgm:chMax val="7"/>
          <dgm:chPref val="7"/>
        </dgm:presLayoutVars>
      </dgm:prSet>
      <dgm:spPr/>
    </dgm:pt>
    <dgm:pt modelId="{66A1A7D7-2BD2-4A7E-9695-EFB915002565}" type="pres">
      <dgm:prSet presAssocID="{4801D243-3A57-4260-A49F-516A8AC4DAAA}" presName="Name56" presStyleLbl="parChTrans1D2" presStyleIdx="0" presStyleCnt="3"/>
      <dgm:spPr/>
    </dgm:pt>
    <dgm:pt modelId="{526D2677-D07C-4437-9F92-78CD536F7A5E}" type="pres">
      <dgm:prSet presAssocID="{A43D3CE8-247D-4DBD-8FA1-7C2E1239CEE6}" presName="text0" presStyleLbl="node1" presStyleIdx="1" presStyleCnt="4" custScaleX="140159" custScaleY="94865">
        <dgm:presLayoutVars>
          <dgm:bulletEnabled val="1"/>
        </dgm:presLayoutVars>
      </dgm:prSet>
      <dgm:spPr/>
    </dgm:pt>
    <dgm:pt modelId="{5179690D-8952-424D-9A3E-EE8C7CEC9067}" type="pres">
      <dgm:prSet presAssocID="{E48CFD68-CC8B-4E63-9DF4-EE3D54D79629}" presName="Name56" presStyleLbl="parChTrans1D2" presStyleIdx="1" presStyleCnt="3"/>
      <dgm:spPr/>
    </dgm:pt>
    <dgm:pt modelId="{6C7F7DE3-7789-40EA-86DF-375D4AC7B293}" type="pres">
      <dgm:prSet presAssocID="{1E52BCB9-0080-43E0-9A28-1BC0CFDB62BD}" presName="text0" presStyleLbl="node1" presStyleIdx="2" presStyleCnt="4" custScaleX="134889">
        <dgm:presLayoutVars>
          <dgm:bulletEnabled val="1"/>
        </dgm:presLayoutVars>
      </dgm:prSet>
      <dgm:spPr/>
    </dgm:pt>
    <dgm:pt modelId="{84F676F0-7EF1-4672-9478-C8D120A095A3}" type="pres">
      <dgm:prSet presAssocID="{C943E163-F304-454E-B992-2A0D05EBAF3C}" presName="Name56" presStyleLbl="parChTrans1D2" presStyleIdx="2" presStyleCnt="3"/>
      <dgm:spPr/>
    </dgm:pt>
    <dgm:pt modelId="{5B21C5BA-C31F-4F5B-9E06-7DD822CF593F}" type="pres">
      <dgm:prSet presAssocID="{C43A538B-E0BE-413E-9994-0410FF605815}" presName="text0" presStyleLbl="node1" presStyleIdx="3" presStyleCnt="4" custScaleX="137265">
        <dgm:presLayoutVars>
          <dgm:bulletEnabled val="1"/>
        </dgm:presLayoutVars>
      </dgm:prSet>
      <dgm:spPr/>
    </dgm:pt>
  </dgm:ptLst>
  <dgm:cxnLst>
    <dgm:cxn modelId="{A5F10203-6FB7-4568-9E3B-EC711D1F6B4E}" type="presOf" srcId="{E48CFD68-CC8B-4E63-9DF4-EE3D54D79629}" destId="{5179690D-8952-424D-9A3E-EE8C7CEC9067}" srcOrd="0" destOrd="0" presId="urn:microsoft.com/office/officeart/2008/layout/RadialCluster"/>
    <dgm:cxn modelId="{93599004-4C15-43DB-90C2-1EE7F3B738F8}" type="presOf" srcId="{4801D243-3A57-4260-A49F-516A8AC4DAAA}" destId="{66A1A7D7-2BD2-4A7E-9695-EFB915002565}" srcOrd="0" destOrd="0" presId="urn:microsoft.com/office/officeart/2008/layout/RadialCluster"/>
    <dgm:cxn modelId="{C1DF6525-2213-4EF7-B9CF-079D1C90F9F3}" srcId="{19871D1F-99F6-4643-BC96-6D6D7A38C774}" destId="{1E52BCB9-0080-43E0-9A28-1BC0CFDB62BD}" srcOrd="1" destOrd="0" parTransId="{E48CFD68-CC8B-4E63-9DF4-EE3D54D79629}" sibTransId="{40A92324-7325-46BA-A019-0113AE10ED9E}"/>
    <dgm:cxn modelId="{00AE575D-B84D-43C8-8CB0-3F75BACC9A80}" type="presOf" srcId="{1E52BCB9-0080-43E0-9A28-1BC0CFDB62BD}" destId="{6C7F7DE3-7789-40EA-86DF-375D4AC7B293}" srcOrd="0" destOrd="0" presId="urn:microsoft.com/office/officeart/2008/layout/RadialCluster"/>
    <dgm:cxn modelId="{BBA3014F-81E4-431A-B1D8-53B5AF3E6C4F}" srcId="{19871D1F-99F6-4643-BC96-6D6D7A38C774}" destId="{A43D3CE8-247D-4DBD-8FA1-7C2E1239CEE6}" srcOrd="0" destOrd="0" parTransId="{4801D243-3A57-4260-A49F-516A8AC4DAAA}" sibTransId="{71104FD3-4FB7-4EDD-BE39-25A84E84CFDB}"/>
    <dgm:cxn modelId="{88689957-998F-4AC3-8A9C-EA63AED611C3}" type="presOf" srcId="{FD679548-593B-4C77-8B19-44492C41096C}" destId="{08383A9F-72E4-4450-A4A7-55708B91C9C5}" srcOrd="0" destOrd="0" presId="urn:microsoft.com/office/officeart/2008/layout/RadialCluster"/>
    <dgm:cxn modelId="{7F9F2A81-057A-4388-AD55-F5BC13649486}" srcId="{FD679548-593B-4C77-8B19-44492C41096C}" destId="{19871D1F-99F6-4643-BC96-6D6D7A38C774}" srcOrd="0" destOrd="0" parTransId="{BAF05A3B-E06B-44A9-B3CC-5CD80E977553}" sibTransId="{734D96DB-CA08-44A7-9D80-689094765664}"/>
    <dgm:cxn modelId="{80245289-2EAB-45B4-8329-B4FB3A76DB34}" type="presOf" srcId="{C943E163-F304-454E-B992-2A0D05EBAF3C}" destId="{84F676F0-7EF1-4672-9478-C8D120A095A3}" srcOrd="0" destOrd="0" presId="urn:microsoft.com/office/officeart/2008/layout/RadialCluster"/>
    <dgm:cxn modelId="{A65193C7-1769-4606-9613-AC6615E2E323}" type="presOf" srcId="{C43A538B-E0BE-413E-9994-0410FF605815}" destId="{5B21C5BA-C31F-4F5B-9E06-7DD822CF593F}" srcOrd="0" destOrd="0" presId="urn:microsoft.com/office/officeart/2008/layout/RadialCluster"/>
    <dgm:cxn modelId="{22EEF3CE-F998-443A-B592-CA03BF9A2571}" type="presOf" srcId="{A43D3CE8-247D-4DBD-8FA1-7C2E1239CEE6}" destId="{526D2677-D07C-4437-9F92-78CD536F7A5E}" srcOrd="0" destOrd="0" presId="urn:microsoft.com/office/officeart/2008/layout/RadialCluster"/>
    <dgm:cxn modelId="{5B0305D0-278B-45BA-B735-EE6D869937F5}" srcId="{19871D1F-99F6-4643-BC96-6D6D7A38C774}" destId="{C43A538B-E0BE-413E-9994-0410FF605815}" srcOrd="2" destOrd="0" parTransId="{C943E163-F304-454E-B992-2A0D05EBAF3C}" sibTransId="{8C75FA50-77E9-45F1-849D-8E98C8FDCA7F}"/>
    <dgm:cxn modelId="{08DB6EFA-DBD7-42C8-8704-1ED480762C7E}" type="presOf" srcId="{19871D1F-99F6-4643-BC96-6D6D7A38C774}" destId="{D0372770-2730-44FD-A833-E322ACB78BF8}" srcOrd="0" destOrd="0" presId="urn:microsoft.com/office/officeart/2008/layout/RadialCluster"/>
    <dgm:cxn modelId="{0A260816-EDA5-4AC3-8DAB-D6BF58CBE2AC}" type="presParOf" srcId="{08383A9F-72E4-4450-A4A7-55708B91C9C5}" destId="{D2E98331-4A21-4410-A3B0-5C3A3C00F68F}" srcOrd="0" destOrd="0" presId="urn:microsoft.com/office/officeart/2008/layout/RadialCluster"/>
    <dgm:cxn modelId="{172F9F02-0AE6-4ED5-AB72-2BCD899FB8D2}" type="presParOf" srcId="{D2E98331-4A21-4410-A3B0-5C3A3C00F68F}" destId="{D0372770-2730-44FD-A833-E322ACB78BF8}" srcOrd="0" destOrd="0" presId="urn:microsoft.com/office/officeart/2008/layout/RadialCluster"/>
    <dgm:cxn modelId="{0631CD22-AD28-43B1-B03D-2DDBAB6A57EE}" type="presParOf" srcId="{D2E98331-4A21-4410-A3B0-5C3A3C00F68F}" destId="{66A1A7D7-2BD2-4A7E-9695-EFB915002565}" srcOrd="1" destOrd="0" presId="urn:microsoft.com/office/officeart/2008/layout/RadialCluster"/>
    <dgm:cxn modelId="{B5246F9D-0AB4-4936-8F7B-D58CD8B8FAD5}" type="presParOf" srcId="{D2E98331-4A21-4410-A3B0-5C3A3C00F68F}" destId="{526D2677-D07C-4437-9F92-78CD536F7A5E}" srcOrd="2" destOrd="0" presId="urn:microsoft.com/office/officeart/2008/layout/RadialCluster"/>
    <dgm:cxn modelId="{5259EC15-9011-4AB2-82A2-443D4090FCF3}" type="presParOf" srcId="{D2E98331-4A21-4410-A3B0-5C3A3C00F68F}" destId="{5179690D-8952-424D-9A3E-EE8C7CEC9067}" srcOrd="3" destOrd="0" presId="urn:microsoft.com/office/officeart/2008/layout/RadialCluster"/>
    <dgm:cxn modelId="{9039C62B-2FC5-442C-A9D6-83DA4D61C0CB}" type="presParOf" srcId="{D2E98331-4A21-4410-A3B0-5C3A3C00F68F}" destId="{6C7F7DE3-7789-40EA-86DF-375D4AC7B293}" srcOrd="4" destOrd="0" presId="urn:microsoft.com/office/officeart/2008/layout/RadialCluster"/>
    <dgm:cxn modelId="{E26C99BB-91DB-4E07-AA5E-0BBB89B87CC8}" type="presParOf" srcId="{D2E98331-4A21-4410-A3B0-5C3A3C00F68F}" destId="{84F676F0-7EF1-4672-9478-C8D120A095A3}" srcOrd="5" destOrd="0" presId="urn:microsoft.com/office/officeart/2008/layout/RadialCluster"/>
    <dgm:cxn modelId="{A0172335-4165-4BD1-8AE5-AAC2A15570B6}" type="presParOf" srcId="{D2E98331-4A21-4410-A3B0-5C3A3C00F68F}" destId="{5B21C5BA-C31F-4F5B-9E06-7DD822CF593F}"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60890C-4EA1-4E6B-9FE2-2406A19B9C77}">
      <dsp:nvSpPr>
        <dsp:cNvPr id="0" name=""/>
        <dsp:cNvSpPr/>
      </dsp:nvSpPr>
      <dsp:spPr>
        <a:xfrm>
          <a:off x="990972" y="1242"/>
          <a:ext cx="2827501" cy="1696501"/>
        </a:xfrm>
        <a:prstGeom prst="rect">
          <a:avLst/>
        </a:prstGeom>
        <a:solidFill>
          <a:schemeClr val="accent2">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tr-TR" sz="3500" kern="1200" dirty="0"/>
            <a:t>Bilgilendirilme</a:t>
          </a:r>
        </a:p>
      </dsp:txBody>
      <dsp:txXfrm>
        <a:off x="990972" y="1242"/>
        <a:ext cx="2827501" cy="1696501"/>
      </dsp:txXfrm>
    </dsp:sp>
    <dsp:sp modelId="{8478714F-67CE-44C8-BD50-A0964D05FE02}">
      <dsp:nvSpPr>
        <dsp:cNvPr id="0" name=""/>
        <dsp:cNvSpPr/>
      </dsp:nvSpPr>
      <dsp:spPr>
        <a:xfrm>
          <a:off x="4101224" y="1242"/>
          <a:ext cx="2827501" cy="1696501"/>
        </a:xfrm>
        <a:prstGeom prst="rect">
          <a:avLst/>
        </a:prstGeom>
        <a:solidFill>
          <a:schemeClr val="accent3">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tr-TR" sz="3500" kern="1200" dirty="0"/>
            <a:t>Verilere Erişim</a:t>
          </a:r>
        </a:p>
      </dsp:txBody>
      <dsp:txXfrm>
        <a:off x="4101224" y="1242"/>
        <a:ext cx="2827501" cy="1696501"/>
      </dsp:txXfrm>
    </dsp:sp>
    <dsp:sp modelId="{733BA614-E907-41C0-BC06-041736A91458}">
      <dsp:nvSpPr>
        <dsp:cNvPr id="0" name=""/>
        <dsp:cNvSpPr/>
      </dsp:nvSpPr>
      <dsp:spPr>
        <a:xfrm>
          <a:off x="7211476" y="1242"/>
          <a:ext cx="2827501" cy="1696501"/>
        </a:xfrm>
        <a:prstGeom prst="rect">
          <a:avLst/>
        </a:prstGeom>
        <a:solidFill>
          <a:schemeClr val="accent4">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tr-TR" sz="3500" kern="1200" dirty="0"/>
            <a:t>Düzeltme veya Sildirme</a:t>
          </a:r>
        </a:p>
      </dsp:txBody>
      <dsp:txXfrm>
        <a:off x="7211476" y="1242"/>
        <a:ext cx="2827501" cy="1696501"/>
      </dsp:txXfrm>
    </dsp:sp>
    <dsp:sp modelId="{72E0177B-69A1-4E03-B1FD-BAF70CA8860F}">
      <dsp:nvSpPr>
        <dsp:cNvPr id="0" name=""/>
        <dsp:cNvSpPr/>
      </dsp:nvSpPr>
      <dsp:spPr>
        <a:xfrm>
          <a:off x="4101224" y="1980494"/>
          <a:ext cx="2827501" cy="1696501"/>
        </a:xfrm>
        <a:prstGeom prst="rect">
          <a:avLst/>
        </a:prstGeom>
        <a:solidFill>
          <a:schemeClr val="accent5">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tr-TR" sz="3500" kern="1200" dirty="0"/>
            <a:t>Amaç Uygunluğunu Denetleme</a:t>
          </a:r>
        </a:p>
      </dsp:txBody>
      <dsp:txXfrm>
        <a:off x="4101224" y="1980494"/>
        <a:ext cx="2827501" cy="16965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B91397-3A1E-443F-89BC-ACEF7D57396C}">
      <dsp:nvSpPr>
        <dsp:cNvPr id="0" name=""/>
        <dsp:cNvSpPr/>
      </dsp:nvSpPr>
      <dsp:spPr>
        <a:xfrm>
          <a:off x="4015" y="561304"/>
          <a:ext cx="2655884" cy="312456"/>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99DF9EC-349A-437E-846E-16A58A43029B}">
      <dsp:nvSpPr>
        <dsp:cNvPr id="0" name=""/>
        <dsp:cNvSpPr/>
      </dsp:nvSpPr>
      <dsp:spPr>
        <a:xfrm>
          <a:off x="4015" y="678650"/>
          <a:ext cx="195110" cy="195110"/>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246BE51-42E4-446F-867E-39A9FFAC8E95}">
      <dsp:nvSpPr>
        <dsp:cNvPr id="0" name=""/>
        <dsp:cNvSpPr/>
      </dsp:nvSpPr>
      <dsp:spPr>
        <a:xfrm>
          <a:off x="4015" y="0"/>
          <a:ext cx="2655884" cy="5613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tr-TR" sz="1800" b="1" kern="1200" dirty="0"/>
            <a:t>BİLGİLENDİRİLME</a:t>
          </a:r>
        </a:p>
      </dsp:txBody>
      <dsp:txXfrm>
        <a:off x="4015" y="0"/>
        <a:ext cx="2655884" cy="561304"/>
      </dsp:txXfrm>
    </dsp:sp>
    <dsp:sp modelId="{59547D50-2C28-4445-ADC6-528F5157C0F2}">
      <dsp:nvSpPr>
        <dsp:cNvPr id="0" name=""/>
        <dsp:cNvSpPr/>
      </dsp:nvSpPr>
      <dsp:spPr>
        <a:xfrm>
          <a:off x="4015" y="1133447"/>
          <a:ext cx="195106" cy="195106"/>
        </a:xfrm>
        <a:prstGeom prst="rect">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3CA4F92-6750-4968-85D8-C9C53509E1FB}">
      <dsp:nvSpPr>
        <dsp:cNvPr id="0" name=""/>
        <dsp:cNvSpPr/>
      </dsp:nvSpPr>
      <dsp:spPr>
        <a:xfrm>
          <a:off x="189926" y="1003604"/>
          <a:ext cx="2469972" cy="4547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ctr" anchorCtr="0">
          <a:noAutofit/>
        </a:bodyPr>
        <a:lstStyle/>
        <a:p>
          <a:pPr marL="0" lvl="0" indent="0" algn="just" defTabSz="444500">
            <a:lnSpc>
              <a:spcPct val="90000"/>
            </a:lnSpc>
            <a:spcBef>
              <a:spcPct val="0"/>
            </a:spcBef>
            <a:spcAft>
              <a:spcPct val="35000"/>
            </a:spcAft>
            <a:buNone/>
          </a:pPr>
          <a:r>
            <a:rPr lang="tr-TR" sz="1000" kern="1200" dirty="0"/>
            <a:t>Kişisel verilerinin işlenip işlenmediğini öğrenme (Md. 11/a)</a:t>
          </a:r>
        </a:p>
      </dsp:txBody>
      <dsp:txXfrm>
        <a:off x="189926" y="1003604"/>
        <a:ext cx="2469972" cy="454792"/>
      </dsp:txXfrm>
    </dsp:sp>
    <dsp:sp modelId="{73846F8D-BBBA-412D-A2A9-09E10CD080D3}">
      <dsp:nvSpPr>
        <dsp:cNvPr id="0" name=""/>
        <dsp:cNvSpPr/>
      </dsp:nvSpPr>
      <dsp:spPr>
        <a:xfrm>
          <a:off x="4015" y="1588240"/>
          <a:ext cx="195106" cy="195106"/>
        </a:xfrm>
        <a:prstGeom prst="rect">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4970E00-CE8D-490C-A97D-B77C8AE54B5B}">
      <dsp:nvSpPr>
        <dsp:cNvPr id="0" name=""/>
        <dsp:cNvSpPr/>
      </dsp:nvSpPr>
      <dsp:spPr>
        <a:xfrm>
          <a:off x="189926" y="1458397"/>
          <a:ext cx="2469972" cy="4547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ctr" anchorCtr="0">
          <a:noAutofit/>
        </a:bodyPr>
        <a:lstStyle/>
        <a:p>
          <a:pPr marL="0" lvl="0" indent="0" algn="just" defTabSz="444500">
            <a:lnSpc>
              <a:spcPct val="90000"/>
            </a:lnSpc>
            <a:spcBef>
              <a:spcPct val="0"/>
            </a:spcBef>
            <a:spcAft>
              <a:spcPct val="35000"/>
            </a:spcAft>
            <a:buNone/>
          </a:pPr>
          <a:r>
            <a:rPr lang="tr-TR" sz="1000" kern="1200" dirty="0"/>
            <a:t>Şayet işleniyorsa buna ilişkin bilgi talep etme (Md. 11/b),</a:t>
          </a:r>
        </a:p>
      </dsp:txBody>
      <dsp:txXfrm>
        <a:off x="189926" y="1458397"/>
        <a:ext cx="2469972" cy="454792"/>
      </dsp:txXfrm>
    </dsp:sp>
    <dsp:sp modelId="{AA2986A0-D6F3-4285-A210-5F3048D8A26D}">
      <dsp:nvSpPr>
        <dsp:cNvPr id="0" name=""/>
        <dsp:cNvSpPr/>
      </dsp:nvSpPr>
      <dsp:spPr>
        <a:xfrm>
          <a:off x="4015" y="2043033"/>
          <a:ext cx="195106" cy="195106"/>
        </a:xfrm>
        <a:prstGeom prst="rect">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CB9A236-D346-4941-BBA2-58C6BCE70CD9}">
      <dsp:nvSpPr>
        <dsp:cNvPr id="0" name=""/>
        <dsp:cNvSpPr/>
      </dsp:nvSpPr>
      <dsp:spPr>
        <a:xfrm>
          <a:off x="189926" y="1913189"/>
          <a:ext cx="2469972" cy="4547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ctr" anchorCtr="0">
          <a:noAutofit/>
        </a:bodyPr>
        <a:lstStyle/>
        <a:p>
          <a:pPr marL="0" lvl="0" indent="0" algn="just" defTabSz="444500">
            <a:lnSpc>
              <a:spcPct val="90000"/>
            </a:lnSpc>
            <a:spcBef>
              <a:spcPct val="0"/>
            </a:spcBef>
            <a:spcAft>
              <a:spcPct val="35000"/>
            </a:spcAft>
            <a:buNone/>
          </a:pPr>
          <a:r>
            <a:rPr lang="tr-TR" sz="1000" kern="1200" dirty="0"/>
            <a:t>Verilerin işlenme amacını ve bu amaca uygun olarak işlenip işlenmediklerini öğrenme (Md. 11/c),</a:t>
          </a:r>
        </a:p>
      </dsp:txBody>
      <dsp:txXfrm>
        <a:off x="189926" y="1913189"/>
        <a:ext cx="2469972" cy="454792"/>
      </dsp:txXfrm>
    </dsp:sp>
    <dsp:sp modelId="{59A491F2-E490-417A-8EB2-42E26C3EE9EC}">
      <dsp:nvSpPr>
        <dsp:cNvPr id="0" name=""/>
        <dsp:cNvSpPr/>
      </dsp:nvSpPr>
      <dsp:spPr>
        <a:xfrm>
          <a:off x="4015" y="2497825"/>
          <a:ext cx="195106" cy="195106"/>
        </a:xfrm>
        <a:prstGeom prst="rect">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185C9D1-DBD4-450D-8377-C5B0FF3883BE}">
      <dsp:nvSpPr>
        <dsp:cNvPr id="0" name=""/>
        <dsp:cNvSpPr/>
      </dsp:nvSpPr>
      <dsp:spPr>
        <a:xfrm>
          <a:off x="189926" y="2367982"/>
          <a:ext cx="2469972" cy="4547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ctr" anchorCtr="0">
          <a:noAutofit/>
        </a:bodyPr>
        <a:lstStyle/>
        <a:p>
          <a:pPr marL="0" lvl="0" indent="0" algn="just" defTabSz="444500">
            <a:lnSpc>
              <a:spcPct val="90000"/>
            </a:lnSpc>
            <a:spcBef>
              <a:spcPct val="0"/>
            </a:spcBef>
            <a:spcAft>
              <a:spcPct val="35000"/>
            </a:spcAft>
            <a:buNone/>
          </a:pPr>
          <a:r>
            <a:rPr lang="tr-TR" sz="1000" b="0" kern="1200" dirty="0"/>
            <a:t>Verilerin aktarıldığı üçüncü tarafları bilme (Md. 11/ç)</a:t>
          </a:r>
          <a:r>
            <a:rPr lang="tr-TR" sz="900" b="0" kern="1200" dirty="0"/>
            <a:t>.</a:t>
          </a:r>
        </a:p>
      </dsp:txBody>
      <dsp:txXfrm>
        <a:off x="189926" y="2367982"/>
        <a:ext cx="2469972" cy="454792"/>
      </dsp:txXfrm>
    </dsp:sp>
    <dsp:sp modelId="{FA20B294-69FD-43DC-BD0B-B7127332B5C3}">
      <dsp:nvSpPr>
        <dsp:cNvPr id="0" name=""/>
        <dsp:cNvSpPr/>
      </dsp:nvSpPr>
      <dsp:spPr>
        <a:xfrm>
          <a:off x="2792693" y="561304"/>
          <a:ext cx="2655884" cy="312456"/>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856A2C-D50A-4D32-BD67-6522B344C7A1}">
      <dsp:nvSpPr>
        <dsp:cNvPr id="0" name=""/>
        <dsp:cNvSpPr/>
      </dsp:nvSpPr>
      <dsp:spPr>
        <a:xfrm>
          <a:off x="2792693" y="678650"/>
          <a:ext cx="195110" cy="195110"/>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A9D9CCC-0AA7-413B-81E0-4D090A4DED06}">
      <dsp:nvSpPr>
        <dsp:cNvPr id="0" name=""/>
        <dsp:cNvSpPr/>
      </dsp:nvSpPr>
      <dsp:spPr>
        <a:xfrm>
          <a:off x="2792693" y="0"/>
          <a:ext cx="2655884" cy="5613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tr-TR" sz="1800" b="1" kern="1200" dirty="0">
              <a:effectLst/>
            </a:rPr>
            <a:t>VERİLERE ERİŞİM</a:t>
          </a:r>
          <a:r>
            <a:rPr lang="tr-TR" sz="1800" b="1" kern="1200" dirty="0">
              <a:effectLst>
                <a:outerShdw blurRad="38100" dist="38100" dir="2700000" algn="tl">
                  <a:srgbClr val="000000">
                    <a:alpha val="43137"/>
                  </a:srgbClr>
                </a:outerShdw>
              </a:effectLst>
            </a:rPr>
            <a:t>	</a:t>
          </a:r>
        </a:p>
      </dsp:txBody>
      <dsp:txXfrm>
        <a:off x="2792693" y="0"/>
        <a:ext cx="2655884" cy="561304"/>
      </dsp:txXfrm>
    </dsp:sp>
    <dsp:sp modelId="{EDE39B4C-5087-446F-9D44-BD05E7A8D540}">
      <dsp:nvSpPr>
        <dsp:cNvPr id="0" name=""/>
        <dsp:cNvSpPr/>
      </dsp:nvSpPr>
      <dsp:spPr>
        <a:xfrm>
          <a:off x="2792693" y="1133447"/>
          <a:ext cx="195106" cy="195106"/>
        </a:xfrm>
        <a:prstGeom prst="rect">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0F22997-C6AE-46E1-A4B9-87DA52AA173B}">
      <dsp:nvSpPr>
        <dsp:cNvPr id="0" name=""/>
        <dsp:cNvSpPr/>
      </dsp:nvSpPr>
      <dsp:spPr>
        <a:xfrm>
          <a:off x="2978605" y="1003604"/>
          <a:ext cx="2469972" cy="4547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ctr" anchorCtr="0">
          <a:noAutofit/>
        </a:bodyPr>
        <a:lstStyle/>
        <a:p>
          <a:pPr marL="0" lvl="0" indent="0" algn="just" defTabSz="444500">
            <a:lnSpc>
              <a:spcPct val="90000"/>
            </a:lnSpc>
            <a:spcBef>
              <a:spcPct val="0"/>
            </a:spcBef>
            <a:spcAft>
              <a:spcPct val="35000"/>
            </a:spcAft>
            <a:buNone/>
          </a:pPr>
          <a:r>
            <a:rPr lang="tr-TR" sz="1000" kern="1200" dirty="0"/>
            <a:t>Şayet işleniyorsa buna ilişkin bilgi talep etme (Md. 11/b)</a:t>
          </a:r>
        </a:p>
      </dsp:txBody>
      <dsp:txXfrm>
        <a:off x="2978605" y="1003604"/>
        <a:ext cx="2469972" cy="454792"/>
      </dsp:txXfrm>
    </dsp:sp>
    <dsp:sp modelId="{F02F44B7-7335-4379-A51B-88A026F5D29C}">
      <dsp:nvSpPr>
        <dsp:cNvPr id="0" name=""/>
        <dsp:cNvSpPr/>
      </dsp:nvSpPr>
      <dsp:spPr>
        <a:xfrm>
          <a:off x="5581372" y="561304"/>
          <a:ext cx="2655884" cy="312456"/>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D30AFC-28DF-4C8D-BCF1-827DDE251F21}">
      <dsp:nvSpPr>
        <dsp:cNvPr id="0" name=""/>
        <dsp:cNvSpPr/>
      </dsp:nvSpPr>
      <dsp:spPr>
        <a:xfrm>
          <a:off x="5581372" y="678650"/>
          <a:ext cx="195110" cy="195110"/>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06F1E2-8B30-49A9-8BA5-E877ED2C7439}">
      <dsp:nvSpPr>
        <dsp:cNvPr id="0" name=""/>
        <dsp:cNvSpPr/>
      </dsp:nvSpPr>
      <dsp:spPr>
        <a:xfrm>
          <a:off x="5581372" y="0"/>
          <a:ext cx="2655884" cy="5613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tr-TR" sz="1800" b="1" kern="1200" dirty="0"/>
            <a:t>DÜZELTME VEYA SİLDİRME</a:t>
          </a:r>
        </a:p>
      </dsp:txBody>
      <dsp:txXfrm>
        <a:off x="5581372" y="0"/>
        <a:ext cx="2655884" cy="561304"/>
      </dsp:txXfrm>
    </dsp:sp>
    <dsp:sp modelId="{B5285F77-3D2C-4B5C-B35B-58572FFF9982}">
      <dsp:nvSpPr>
        <dsp:cNvPr id="0" name=""/>
        <dsp:cNvSpPr/>
      </dsp:nvSpPr>
      <dsp:spPr>
        <a:xfrm>
          <a:off x="5581372" y="1133447"/>
          <a:ext cx="195106" cy="195106"/>
        </a:xfrm>
        <a:prstGeom prst="rect">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6CA283E-69E0-44EE-9566-7E6B683472E9}">
      <dsp:nvSpPr>
        <dsp:cNvPr id="0" name=""/>
        <dsp:cNvSpPr/>
      </dsp:nvSpPr>
      <dsp:spPr>
        <a:xfrm>
          <a:off x="5767284" y="1003604"/>
          <a:ext cx="2469972" cy="4547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ctr" anchorCtr="0">
          <a:noAutofit/>
        </a:bodyPr>
        <a:lstStyle/>
        <a:p>
          <a:pPr marL="0" lvl="0" indent="0" algn="just" defTabSz="444500">
            <a:lnSpc>
              <a:spcPct val="90000"/>
            </a:lnSpc>
            <a:spcBef>
              <a:spcPct val="0"/>
            </a:spcBef>
            <a:spcAft>
              <a:spcPct val="35000"/>
            </a:spcAft>
            <a:buNone/>
          </a:pPr>
          <a:r>
            <a:rPr lang="tr-TR" sz="1000" b="0" kern="1200" dirty="0"/>
            <a:t>Eksik veya yanlış işlenen verilerin düzeltilmesini isteme (Md. 11/d)</a:t>
          </a:r>
        </a:p>
      </dsp:txBody>
      <dsp:txXfrm>
        <a:off x="5767284" y="1003604"/>
        <a:ext cx="2469972" cy="454792"/>
      </dsp:txXfrm>
    </dsp:sp>
    <dsp:sp modelId="{5577593D-737F-47D3-87A1-BCF4A4A5D10C}">
      <dsp:nvSpPr>
        <dsp:cNvPr id="0" name=""/>
        <dsp:cNvSpPr/>
      </dsp:nvSpPr>
      <dsp:spPr>
        <a:xfrm>
          <a:off x="5581372" y="1588240"/>
          <a:ext cx="195106" cy="195106"/>
        </a:xfrm>
        <a:prstGeom prst="rect">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F84F3A1-383E-49CC-9FA5-EA4C8A2419D2}">
      <dsp:nvSpPr>
        <dsp:cNvPr id="0" name=""/>
        <dsp:cNvSpPr/>
      </dsp:nvSpPr>
      <dsp:spPr>
        <a:xfrm>
          <a:off x="5767284" y="1458397"/>
          <a:ext cx="2469972" cy="4547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ctr" anchorCtr="0">
          <a:noAutofit/>
        </a:bodyPr>
        <a:lstStyle/>
        <a:p>
          <a:pPr marL="0" lvl="0" indent="0" algn="just" defTabSz="444500">
            <a:lnSpc>
              <a:spcPct val="90000"/>
            </a:lnSpc>
            <a:spcBef>
              <a:spcPct val="0"/>
            </a:spcBef>
            <a:spcAft>
              <a:spcPct val="35000"/>
            </a:spcAft>
            <a:buNone/>
          </a:pPr>
          <a:r>
            <a:rPr lang="tr-TR" sz="1000" b="0" kern="1200" dirty="0"/>
            <a:t>Düzeltme veya sildirme işlemlerinin, aktarım yapılan taraflara bildirilmesini isteme (Md. 11/f)</a:t>
          </a:r>
        </a:p>
      </dsp:txBody>
      <dsp:txXfrm>
        <a:off x="5767284" y="1458397"/>
        <a:ext cx="2469972" cy="454792"/>
      </dsp:txXfrm>
    </dsp:sp>
    <dsp:sp modelId="{0BE4D16F-73AA-41C5-BDDF-D58F65DD1CFF}">
      <dsp:nvSpPr>
        <dsp:cNvPr id="0" name=""/>
        <dsp:cNvSpPr/>
      </dsp:nvSpPr>
      <dsp:spPr>
        <a:xfrm>
          <a:off x="5581372" y="2043033"/>
          <a:ext cx="195106" cy="195106"/>
        </a:xfrm>
        <a:prstGeom prst="rect">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C1B8136-29FE-4E9F-88C8-86DA0EDF7D19}">
      <dsp:nvSpPr>
        <dsp:cNvPr id="0" name=""/>
        <dsp:cNvSpPr/>
      </dsp:nvSpPr>
      <dsp:spPr>
        <a:xfrm>
          <a:off x="5767284" y="1913189"/>
          <a:ext cx="2469972" cy="4547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ctr" anchorCtr="0">
          <a:noAutofit/>
        </a:bodyPr>
        <a:lstStyle/>
        <a:p>
          <a:pPr marL="0" lvl="0" indent="0" algn="just" defTabSz="444500">
            <a:lnSpc>
              <a:spcPct val="90000"/>
            </a:lnSpc>
            <a:spcBef>
              <a:spcPct val="0"/>
            </a:spcBef>
            <a:spcAft>
              <a:spcPct val="35000"/>
            </a:spcAft>
            <a:buNone/>
          </a:pPr>
          <a:r>
            <a:rPr lang="tr-TR" sz="1000" b="0" kern="1200" dirty="0"/>
            <a:t>Aleyhine sonuçlanan otomatik analiz neticelerine itiraz etme (Md. 11/g)</a:t>
          </a:r>
          <a:endParaRPr lang="tr-TR" sz="900" b="0" kern="1200" dirty="0"/>
        </a:p>
      </dsp:txBody>
      <dsp:txXfrm>
        <a:off x="5767284" y="1913189"/>
        <a:ext cx="2469972" cy="454792"/>
      </dsp:txXfrm>
    </dsp:sp>
    <dsp:sp modelId="{DAE27CD8-A440-4399-AB0C-916D73DD7104}">
      <dsp:nvSpPr>
        <dsp:cNvPr id="0" name=""/>
        <dsp:cNvSpPr/>
      </dsp:nvSpPr>
      <dsp:spPr>
        <a:xfrm>
          <a:off x="8370050" y="561304"/>
          <a:ext cx="2655884" cy="312456"/>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5A2196-41C8-4FFD-92E5-3844EC4A74B3}">
      <dsp:nvSpPr>
        <dsp:cNvPr id="0" name=""/>
        <dsp:cNvSpPr/>
      </dsp:nvSpPr>
      <dsp:spPr>
        <a:xfrm>
          <a:off x="8370050" y="678650"/>
          <a:ext cx="195110" cy="195110"/>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D548C70-9ED8-4E80-871F-0A5828352088}">
      <dsp:nvSpPr>
        <dsp:cNvPr id="0" name=""/>
        <dsp:cNvSpPr/>
      </dsp:nvSpPr>
      <dsp:spPr>
        <a:xfrm>
          <a:off x="8370050" y="0"/>
          <a:ext cx="2655884" cy="5613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tr-TR" sz="1800" b="1" kern="1200" dirty="0"/>
            <a:t>DENETİM (+TAZMİNAT)</a:t>
          </a:r>
        </a:p>
      </dsp:txBody>
      <dsp:txXfrm>
        <a:off x="8370050" y="0"/>
        <a:ext cx="2655884" cy="561304"/>
      </dsp:txXfrm>
    </dsp:sp>
    <dsp:sp modelId="{C489AA13-1E69-415C-9A06-CD4DFA373B5C}">
      <dsp:nvSpPr>
        <dsp:cNvPr id="0" name=""/>
        <dsp:cNvSpPr/>
      </dsp:nvSpPr>
      <dsp:spPr>
        <a:xfrm>
          <a:off x="8370050" y="1133447"/>
          <a:ext cx="195106" cy="195106"/>
        </a:xfrm>
        <a:prstGeom prst="rect">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73DD2E1-FCD6-4149-AAF4-D02447B1144E}">
      <dsp:nvSpPr>
        <dsp:cNvPr id="0" name=""/>
        <dsp:cNvSpPr/>
      </dsp:nvSpPr>
      <dsp:spPr>
        <a:xfrm>
          <a:off x="8555962" y="1003604"/>
          <a:ext cx="2469972" cy="4547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ctr" anchorCtr="0">
          <a:noAutofit/>
        </a:bodyPr>
        <a:lstStyle/>
        <a:p>
          <a:pPr marL="0" lvl="0" indent="0" algn="just" defTabSz="444500">
            <a:lnSpc>
              <a:spcPct val="90000"/>
            </a:lnSpc>
            <a:spcBef>
              <a:spcPct val="0"/>
            </a:spcBef>
            <a:spcAft>
              <a:spcPct val="35000"/>
            </a:spcAft>
            <a:buNone/>
          </a:pPr>
          <a:r>
            <a:rPr lang="tr-TR" sz="1000" kern="1200" dirty="0"/>
            <a:t>Verilerin işlenme amacını ve bu amaca uygun olarak işlenip işlenmediklerini öğrenme (Md. 11/c),</a:t>
          </a:r>
        </a:p>
      </dsp:txBody>
      <dsp:txXfrm>
        <a:off x="8555962" y="1003604"/>
        <a:ext cx="2469972" cy="454792"/>
      </dsp:txXfrm>
    </dsp:sp>
    <dsp:sp modelId="{C30E16FD-0844-4973-8DC3-13D7A6E70C7A}">
      <dsp:nvSpPr>
        <dsp:cNvPr id="0" name=""/>
        <dsp:cNvSpPr/>
      </dsp:nvSpPr>
      <dsp:spPr>
        <a:xfrm>
          <a:off x="8370050" y="1588240"/>
          <a:ext cx="195106" cy="195106"/>
        </a:xfrm>
        <a:prstGeom prst="rect">
          <a:avLst/>
        </a:prstGeom>
        <a:solidFill>
          <a:schemeClr val="l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6138772-729F-4D8D-9B23-0EFD4DE08873}">
      <dsp:nvSpPr>
        <dsp:cNvPr id="0" name=""/>
        <dsp:cNvSpPr/>
      </dsp:nvSpPr>
      <dsp:spPr>
        <a:xfrm>
          <a:off x="8555962" y="1458397"/>
          <a:ext cx="2469972" cy="4547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ctr" anchorCtr="0">
          <a:noAutofit/>
        </a:bodyPr>
        <a:lstStyle/>
        <a:p>
          <a:pPr marL="0" lvl="0" indent="0" algn="just" defTabSz="444500">
            <a:lnSpc>
              <a:spcPct val="90000"/>
            </a:lnSpc>
            <a:spcBef>
              <a:spcPct val="0"/>
            </a:spcBef>
            <a:spcAft>
              <a:spcPct val="35000"/>
            </a:spcAft>
            <a:buNone/>
          </a:pPr>
          <a:r>
            <a:rPr lang="tr-TR" sz="1000" b="0" kern="1200" dirty="0"/>
            <a:t>Uğradığı zararların giderilmesini talep etme (Md. 11/ğ)</a:t>
          </a:r>
        </a:p>
      </dsp:txBody>
      <dsp:txXfrm>
        <a:off x="8555962" y="1458397"/>
        <a:ext cx="2469972" cy="4547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9CC546-0C5B-4283-B0DE-1A54AF5A910B}">
      <dsp:nvSpPr>
        <dsp:cNvPr id="0" name=""/>
        <dsp:cNvSpPr/>
      </dsp:nvSpPr>
      <dsp:spPr>
        <a:xfrm>
          <a:off x="1172562" y="0"/>
          <a:ext cx="4207904" cy="3678238"/>
        </a:xfrm>
        <a:prstGeom prst="rightArrow">
          <a:avLst>
            <a:gd name="adj1" fmla="val 70000"/>
            <a:gd name="adj2" fmla="val 50000"/>
          </a:avLst>
        </a:prstGeom>
        <a:solidFill>
          <a:schemeClr val="accent2">
            <a:alpha val="90000"/>
            <a:tint val="4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11430" rIns="22860" bIns="11430" numCol="1" spcCol="1270" anchor="ctr" anchorCtr="0">
          <a:noAutofit/>
        </a:bodyPr>
        <a:lstStyle/>
        <a:p>
          <a:pPr marL="0" lvl="0" indent="0" algn="ctr" defTabSz="800100">
            <a:lnSpc>
              <a:spcPct val="90000"/>
            </a:lnSpc>
            <a:spcBef>
              <a:spcPct val="0"/>
            </a:spcBef>
            <a:spcAft>
              <a:spcPct val="35000"/>
            </a:spcAft>
            <a:buNone/>
          </a:pPr>
          <a:r>
            <a:rPr kumimoji="0" lang="tr-TR" altLang="tr-TR" sz="1800" b="0" i="0" u="none" strike="noStrike" kern="1200" cap="none" spc="0" normalizeH="0" baseline="0" noProof="0" dirty="0">
              <a:ln/>
              <a:effectLst/>
              <a:uLnTx/>
              <a:uFillTx/>
              <a:latin typeface="Calibri" panose="020F0502020204030204" pitchFamily="34" charset="0"/>
              <a:ea typeface="+mn-ea"/>
              <a:cs typeface="Arial" panose="020B0604020202020204" pitchFamily="34" charset="0"/>
            </a:rPr>
            <a:t>İlgili kişi, Kanunun uygulanmasıyla ilgili, Kanun’un 11’inci maddesinde gösterilen haklarıyla ilgili taleplerini </a:t>
          </a:r>
          <a:r>
            <a:rPr kumimoji="0" lang="tr-TR" altLang="tr-TR" sz="1800" b="0" i="0" u="sng" strike="noStrike" kern="1200" cap="none" spc="0" normalizeH="0" baseline="0" noProof="0" dirty="0">
              <a:ln/>
              <a:effectLst/>
              <a:uLnTx/>
              <a:uFillTx/>
              <a:latin typeface="Calibri" panose="020F0502020204030204" pitchFamily="34" charset="0"/>
              <a:ea typeface="+mn-ea"/>
              <a:cs typeface="Arial" panose="020B0604020202020204" pitchFamily="34" charset="0"/>
            </a:rPr>
            <a:t>öncelikle</a:t>
          </a:r>
          <a:r>
            <a:rPr kumimoji="0" lang="tr-TR" altLang="tr-TR" sz="1800" b="0" i="0" strike="noStrike" kern="1200" cap="none" spc="0" normalizeH="0" baseline="0" noProof="0" dirty="0">
              <a:ln/>
              <a:effectLst/>
              <a:uLnTx/>
              <a:uFillTx/>
              <a:latin typeface="Calibri" panose="020F0502020204030204" pitchFamily="34" charset="0"/>
              <a:ea typeface="+mn-ea"/>
              <a:cs typeface="Arial" panose="020B0604020202020204" pitchFamily="34" charset="0"/>
            </a:rPr>
            <a:t> </a:t>
          </a:r>
          <a:r>
            <a:rPr kumimoji="0" lang="tr-TR" altLang="tr-TR" sz="1800" b="0" i="0" u="none" strike="noStrike" kern="1200" cap="none" spc="0" normalizeH="0" baseline="0" noProof="0" dirty="0">
              <a:ln/>
              <a:effectLst/>
              <a:uLnTx/>
              <a:uFillTx/>
              <a:latin typeface="Calibri" panose="020F0502020204030204" pitchFamily="34" charset="0"/>
              <a:ea typeface="+mn-ea"/>
              <a:cs typeface="Arial" panose="020B0604020202020204" pitchFamily="34" charset="0"/>
            </a:rPr>
            <a:t>veri sorumlusuna iletir.</a:t>
          </a:r>
          <a:endParaRPr lang="tr-TR" sz="1800" kern="1200" dirty="0"/>
        </a:p>
      </dsp:txBody>
      <dsp:txXfrm>
        <a:off x="2224538" y="551736"/>
        <a:ext cx="2051353" cy="2574766"/>
      </dsp:txXfrm>
    </dsp:sp>
    <dsp:sp modelId="{76E6F273-60C4-464C-B6AF-B748A9C1929E}">
      <dsp:nvSpPr>
        <dsp:cNvPr id="0" name=""/>
        <dsp:cNvSpPr/>
      </dsp:nvSpPr>
      <dsp:spPr>
        <a:xfrm>
          <a:off x="120586" y="787142"/>
          <a:ext cx="2103952" cy="2103952"/>
        </a:xfrm>
        <a:prstGeom prst="ellipse">
          <a:avLst/>
        </a:prstGeom>
        <a:solidFill>
          <a:schemeClr val="accent2">
            <a:shade val="8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tr-TR" sz="2200" kern="1200" dirty="0"/>
            <a:t>Veri Sorumlusuna Başvuru</a:t>
          </a:r>
        </a:p>
      </dsp:txBody>
      <dsp:txXfrm>
        <a:off x="428703" y="1095259"/>
        <a:ext cx="1487718" cy="1487718"/>
      </dsp:txXfrm>
    </dsp:sp>
    <dsp:sp modelId="{A9BF8DF1-2C0B-46CE-87D6-F2472B5F4793}">
      <dsp:nvSpPr>
        <dsp:cNvPr id="0" name=""/>
        <dsp:cNvSpPr/>
      </dsp:nvSpPr>
      <dsp:spPr>
        <a:xfrm>
          <a:off x="6701459" y="0"/>
          <a:ext cx="4207904" cy="3678238"/>
        </a:xfrm>
        <a:prstGeom prst="rightArrow">
          <a:avLst>
            <a:gd name="adj1" fmla="val 70000"/>
            <a:gd name="adj2" fmla="val 50000"/>
          </a:avLst>
        </a:prstGeom>
        <a:solidFill>
          <a:schemeClr val="accent2">
            <a:alpha val="90000"/>
            <a:tint val="4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11430" rIns="2286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a:t>Başvurunun reddedilmesi,</a:t>
          </a:r>
        </a:p>
        <a:p>
          <a:pPr marL="171450" lvl="1" indent="-171450" algn="l" defTabSz="800100">
            <a:lnSpc>
              <a:spcPct val="90000"/>
            </a:lnSpc>
            <a:spcBef>
              <a:spcPct val="0"/>
            </a:spcBef>
            <a:spcAft>
              <a:spcPct val="15000"/>
            </a:spcAft>
            <a:buChar char="•"/>
          </a:pPr>
          <a:r>
            <a:rPr lang="tr-TR" sz="1800" kern="1200" dirty="0"/>
            <a:t>Verilen cevabın yetersiz bulunması,</a:t>
          </a:r>
        </a:p>
        <a:p>
          <a:pPr marL="171450" lvl="1" indent="-171450" algn="ctr" defTabSz="800100">
            <a:lnSpc>
              <a:spcPct val="90000"/>
            </a:lnSpc>
            <a:spcBef>
              <a:spcPct val="0"/>
            </a:spcBef>
            <a:spcAft>
              <a:spcPct val="15000"/>
            </a:spcAft>
            <a:buChar char="•"/>
          </a:pPr>
          <a:r>
            <a:rPr lang="tr-TR" sz="1800" kern="1200" dirty="0"/>
            <a:t>30 günlük yasal süre içerisinde yanıt verilmemesi durumlarında Kurul’a şikâyette bulunulabilir.</a:t>
          </a:r>
        </a:p>
      </dsp:txBody>
      <dsp:txXfrm>
        <a:off x="7753435" y="551736"/>
        <a:ext cx="2051353" cy="2574766"/>
      </dsp:txXfrm>
    </dsp:sp>
    <dsp:sp modelId="{D8F0E665-A584-43CF-BD3B-5481AED78D55}">
      <dsp:nvSpPr>
        <dsp:cNvPr id="0" name=""/>
        <dsp:cNvSpPr/>
      </dsp:nvSpPr>
      <dsp:spPr>
        <a:xfrm>
          <a:off x="5649483" y="787142"/>
          <a:ext cx="2103952" cy="2103952"/>
        </a:xfrm>
        <a:prstGeom prst="ellipse">
          <a:avLst/>
        </a:prstGeom>
        <a:solidFill>
          <a:schemeClr val="accent2">
            <a:shade val="80000"/>
            <a:hueOff val="421392"/>
            <a:satOff val="-30438"/>
            <a:lumOff val="32742"/>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tr-TR" sz="2200" kern="1200" dirty="0"/>
            <a:t>Kurula Şikâyet &amp; İhbar</a:t>
          </a:r>
        </a:p>
      </dsp:txBody>
      <dsp:txXfrm>
        <a:off x="5957600" y="1095259"/>
        <a:ext cx="1487718" cy="148771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5AF0C3-E503-4C8B-BD08-BA8F37F3D568}">
      <dsp:nvSpPr>
        <dsp:cNvPr id="0" name=""/>
        <dsp:cNvSpPr/>
      </dsp:nvSpPr>
      <dsp:spPr>
        <a:xfrm>
          <a:off x="1305065" y="410509"/>
          <a:ext cx="2812768" cy="2812768"/>
        </a:xfrm>
        <a:prstGeom prst="blockArc">
          <a:avLst>
            <a:gd name="adj1" fmla="val 12600000"/>
            <a:gd name="adj2" fmla="val 16200000"/>
            <a:gd name="adj3" fmla="val 451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64F228A-E8D3-40B6-8F47-A3842B11DEAD}">
      <dsp:nvSpPr>
        <dsp:cNvPr id="0" name=""/>
        <dsp:cNvSpPr/>
      </dsp:nvSpPr>
      <dsp:spPr>
        <a:xfrm>
          <a:off x="1305065" y="410509"/>
          <a:ext cx="2812768" cy="2812768"/>
        </a:xfrm>
        <a:prstGeom prst="blockArc">
          <a:avLst>
            <a:gd name="adj1" fmla="val 9000000"/>
            <a:gd name="adj2" fmla="val 12600000"/>
            <a:gd name="adj3" fmla="val 4512"/>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0869D9A-DF49-4EA7-8E21-3BB008A3FE78}">
      <dsp:nvSpPr>
        <dsp:cNvPr id="0" name=""/>
        <dsp:cNvSpPr/>
      </dsp:nvSpPr>
      <dsp:spPr>
        <a:xfrm>
          <a:off x="1305065" y="410509"/>
          <a:ext cx="2812768" cy="2812768"/>
        </a:xfrm>
        <a:prstGeom prst="blockArc">
          <a:avLst>
            <a:gd name="adj1" fmla="val 5400000"/>
            <a:gd name="adj2" fmla="val 9000000"/>
            <a:gd name="adj3" fmla="val 451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31FE010-A85E-4E66-94D6-6FEF2B07CF57}">
      <dsp:nvSpPr>
        <dsp:cNvPr id="0" name=""/>
        <dsp:cNvSpPr/>
      </dsp:nvSpPr>
      <dsp:spPr>
        <a:xfrm>
          <a:off x="1305065" y="410509"/>
          <a:ext cx="2812768" cy="2812768"/>
        </a:xfrm>
        <a:prstGeom prst="blockArc">
          <a:avLst>
            <a:gd name="adj1" fmla="val 1800000"/>
            <a:gd name="adj2" fmla="val 5400000"/>
            <a:gd name="adj3" fmla="val 451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34A7987-C372-4226-BF80-E8A98FDBE87B}">
      <dsp:nvSpPr>
        <dsp:cNvPr id="0" name=""/>
        <dsp:cNvSpPr/>
      </dsp:nvSpPr>
      <dsp:spPr>
        <a:xfrm>
          <a:off x="1305065" y="410509"/>
          <a:ext cx="2812768" cy="2812768"/>
        </a:xfrm>
        <a:prstGeom prst="blockArc">
          <a:avLst>
            <a:gd name="adj1" fmla="val 19800000"/>
            <a:gd name="adj2" fmla="val 1800000"/>
            <a:gd name="adj3" fmla="val 451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63F91CC-212D-4948-8D66-4D6A1E96ABAE}">
      <dsp:nvSpPr>
        <dsp:cNvPr id="0" name=""/>
        <dsp:cNvSpPr/>
      </dsp:nvSpPr>
      <dsp:spPr>
        <a:xfrm>
          <a:off x="1305065" y="410509"/>
          <a:ext cx="2812768" cy="2812768"/>
        </a:xfrm>
        <a:prstGeom prst="blockArc">
          <a:avLst>
            <a:gd name="adj1" fmla="val 16200000"/>
            <a:gd name="adj2" fmla="val 19800000"/>
            <a:gd name="adj3" fmla="val 451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B020D2C-241F-44A1-9A21-39C99B09AF13}">
      <dsp:nvSpPr>
        <dsp:cNvPr id="0" name=""/>
        <dsp:cNvSpPr/>
      </dsp:nvSpPr>
      <dsp:spPr>
        <a:xfrm>
          <a:off x="2081911" y="1187355"/>
          <a:ext cx="1259076" cy="1259076"/>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tr-TR" sz="1500" kern="1200" dirty="0"/>
            <a:t>Başvuru (TÜRKÇE)</a:t>
          </a:r>
        </a:p>
      </dsp:txBody>
      <dsp:txXfrm>
        <a:off x="2266298" y="1371742"/>
        <a:ext cx="890302" cy="890302"/>
      </dsp:txXfrm>
    </dsp:sp>
    <dsp:sp modelId="{55B9C21A-5C5E-4921-A2CC-AAB6CF6473F6}">
      <dsp:nvSpPr>
        <dsp:cNvPr id="0" name=""/>
        <dsp:cNvSpPr/>
      </dsp:nvSpPr>
      <dsp:spPr>
        <a:xfrm>
          <a:off x="2270773" y="1561"/>
          <a:ext cx="881353" cy="881353"/>
        </a:xfrm>
        <a:prstGeom prst="ellipse">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tr-TR" sz="900" kern="1200" dirty="0"/>
            <a:t>KEP Adresi</a:t>
          </a:r>
        </a:p>
      </dsp:txBody>
      <dsp:txXfrm>
        <a:off x="2399844" y="130632"/>
        <a:ext cx="623211" cy="623211"/>
      </dsp:txXfrm>
    </dsp:sp>
    <dsp:sp modelId="{6FDDA3B7-72C7-49DA-8D1C-0269E0780C01}">
      <dsp:nvSpPr>
        <dsp:cNvPr id="0" name=""/>
        <dsp:cNvSpPr/>
      </dsp:nvSpPr>
      <dsp:spPr>
        <a:xfrm>
          <a:off x="3461259" y="688888"/>
          <a:ext cx="881353" cy="881353"/>
        </a:xfrm>
        <a:prstGeom prst="ellipse">
          <a:avLst/>
        </a:prstGeom>
        <a:solidFill>
          <a:schemeClr val="accent3">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tr-TR" sz="900" kern="1200" dirty="0"/>
            <a:t>Yazılı ve imzalı Dilekçe</a:t>
          </a:r>
        </a:p>
      </dsp:txBody>
      <dsp:txXfrm>
        <a:off x="3590330" y="817959"/>
        <a:ext cx="623211" cy="623211"/>
      </dsp:txXfrm>
    </dsp:sp>
    <dsp:sp modelId="{329E0425-DA2C-4BBB-89DB-25DA8F839788}">
      <dsp:nvSpPr>
        <dsp:cNvPr id="0" name=""/>
        <dsp:cNvSpPr/>
      </dsp:nvSpPr>
      <dsp:spPr>
        <a:xfrm>
          <a:off x="3461259" y="2063544"/>
          <a:ext cx="881353" cy="881353"/>
        </a:xfrm>
        <a:prstGeom prst="ellipse">
          <a:avLst/>
        </a:prstGeom>
        <a:solidFill>
          <a:schemeClr val="accent4">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tr-TR" sz="900" kern="1200" dirty="0"/>
            <a:t>Mobil İmza ile imzalı belge</a:t>
          </a:r>
        </a:p>
      </dsp:txBody>
      <dsp:txXfrm>
        <a:off x="3590330" y="2192615"/>
        <a:ext cx="623211" cy="623211"/>
      </dsp:txXfrm>
    </dsp:sp>
    <dsp:sp modelId="{45B7E6AE-05C4-4F6E-A3F0-BEBA04FFAD01}">
      <dsp:nvSpPr>
        <dsp:cNvPr id="0" name=""/>
        <dsp:cNvSpPr/>
      </dsp:nvSpPr>
      <dsp:spPr>
        <a:xfrm>
          <a:off x="2270773" y="2750872"/>
          <a:ext cx="881353" cy="881353"/>
        </a:xfrm>
        <a:prstGeom prst="ellipse">
          <a:avLst/>
        </a:prstGeom>
        <a:solidFill>
          <a:schemeClr val="accent5">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tr-TR" sz="900" kern="1200" dirty="0"/>
            <a:t>Güvenli Elektronik İmza ile imzalı belge</a:t>
          </a:r>
        </a:p>
      </dsp:txBody>
      <dsp:txXfrm>
        <a:off x="2399844" y="2879943"/>
        <a:ext cx="623211" cy="623211"/>
      </dsp:txXfrm>
    </dsp:sp>
    <dsp:sp modelId="{28CAC831-53E7-4A4D-AC0E-B585F0D7C862}">
      <dsp:nvSpPr>
        <dsp:cNvPr id="0" name=""/>
        <dsp:cNvSpPr/>
      </dsp:nvSpPr>
      <dsp:spPr>
        <a:xfrm>
          <a:off x="1080286" y="2063544"/>
          <a:ext cx="881353" cy="881353"/>
        </a:xfrm>
        <a:prstGeom prst="ellipse">
          <a:avLst/>
        </a:prstGeom>
        <a:solidFill>
          <a:schemeClr val="accent6">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tr-TR" sz="900" kern="1200" dirty="0"/>
            <a:t>Özgülenmiş e-posta</a:t>
          </a:r>
        </a:p>
      </dsp:txBody>
      <dsp:txXfrm>
        <a:off x="1209357" y="2192615"/>
        <a:ext cx="623211" cy="623211"/>
      </dsp:txXfrm>
    </dsp:sp>
    <dsp:sp modelId="{12348738-F413-4D10-BFB4-425F47C0DDF4}">
      <dsp:nvSpPr>
        <dsp:cNvPr id="0" name=""/>
        <dsp:cNvSpPr/>
      </dsp:nvSpPr>
      <dsp:spPr>
        <a:xfrm>
          <a:off x="1080286" y="688888"/>
          <a:ext cx="881353" cy="881353"/>
        </a:xfrm>
        <a:prstGeom prst="ellipse">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tr-TR" sz="900" kern="1200" dirty="0"/>
            <a:t>Başvuru Yazılımı/ Uygulaması</a:t>
          </a:r>
        </a:p>
      </dsp:txBody>
      <dsp:txXfrm>
        <a:off x="1209357" y="817959"/>
        <a:ext cx="623211" cy="62321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737904-9BD5-4B45-A7B3-D68EB426F481}">
      <dsp:nvSpPr>
        <dsp:cNvPr id="0" name=""/>
        <dsp:cNvSpPr/>
      </dsp:nvSpPr>
      <dsp:spPr>
        <a:xfrm>
          <a:off x="804167" y="433"/>
          <a:ext cx="1816459" cy="1089875"/>
        </a:xfrm>
        <a:prstGeom prst="rect">
          <a:avLst/>
        </a:prstGeom>
        <a:solidFill>
          <a:schemeClr val="accent2">
            <a:shade val="5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tr-TR" sz="1700" kern="1200" dirty="0"/>
            <a:t>Ad, </a:t>
          </a:r>
          <a:r>
            <a:rPr lang="tr-TR" sz="1700" kern="1200" dirty="0" err="1"/>
            <a:t>soyad</a:t>
          </a:r>
          <a:r>
            <a:rPr lang="tr-TR" sz="1700" kern="1200" dirty="0"/>
            <a:t>, başvuru yazılı ise imza</a:t>
          </a:r>
        </a:p>
      </dsp:txBody>
      <dsp:txXfrm>
        <a:off x="804167" y="433"/>
        <a:ext cx="1816459" cy="1089875"/>
      </dsp:txXfrm>
    </dsp:sp>
    <dsp:sp modelId="{D8ACC331-CCA7-42AC-AB1F-33FB8513B469}">
      <dsp:nvSpPr>
        <dsp:cNvPr id="0" name=""/>
        <dsp:cNvSpPr/>
      </dsp:nvSpPr>
      <dsp:spPr>
        <a:xfrm>
          <a:off x="2802272" y="433"/>
          <a:ext cx="1816459" cy="1089875"/>
        </a:xfrm>
        <a:prstGeom prst="rect">
          <a:avLst/>
        </a:prstGeom>
        <a:solidFill>
          <a:schemeClr val="accent2">
            <a:shade val="50000"/>
            <a:hueOff val="194037"/>
            <a:satOff val="-13910"/>
            <a:lumOff val="21548"/>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tr-TR" sz="1700" kern="1200" dirty="0"/>
            <a:t>TCKN, yabancılar için uyruk ve pasaport numarası</a:t>
          </a:r>
        </a:p>
      </dsp:txBody>
      <dsp:txXfrm>
        <a:off x="2802272" y="433"/>
        <a:ext cx="1816459" cy="1089875"/>
      </dsp:txXfrm>
    </dsp:sp>
    <dsp:sp modelId="{FEC4FBF0-EC19-4456-89C9-7D1E54B9758C}">
      <dsp:nvSpPr>
        <dsp:cNvPr id="0" name=""/>
        <dsp:cNvSpPr/>
      </dsp:nvSpPr>
      <dsp:spPr>
        <a:xfrm>
          <a:off x="804167" y="1271955"/>
          <a:ext cx="1816459" cy="1089875"/>
        </a:xfrm>
        <a:prstGeom prst="rect">
          <a:avLst/>
        </a:prstGeom>
        <a:solidFill>
          <a:schemeClr val="accent2">
            <a:shade val="50000"/>
            <a:hueOff val="388074"/>
            <a:satOff val="-27821"/>
            <a:lumOff val="43096"/>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tr-TR" sz="1700" kern="1200" dirty="0"/>
            <a:t>Tebligata esas yerleşim yeri veya iş yeri adresi</a:t>
          </a:r>
        </a:p>
      </dsp:txBody>
      <dsp:txXfrm>
        <a:off x="804167" y="1271955"/>
        <a:ext cx="1816459" cy="1089875"/>
      </dsp:txXfrm>
    </dsp:sp>
    <dsp:sp modelId="{31254D15-B228-45B9-A74E-8DA3D4138C50}">
      <dsp:nvSpPr>
        <dsp:cNvPr id="0" name=""/>
        <dsp:cNvSpPr/>
      </dsp:nvSpPr>
      <dsp:spPr>
        <a:xfrm>
          <a:off x="2802272" y="1271955"/>
          <a:ext cx="1816459" cy="1089875"/>
        </a:xfrm>
        <a:prstGeom prst="rect">
          <a:avLst/>
        </a:prstGeom>
        <a:solidFill>
          <a:schemeClr val="accent2">
            <a:shade val="50000"/>
            <a:hueOff val="388074"/>
            <a:satOff val="-27821"/>
            <a:lumOff val="43096"/>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tr-TR" sz="1700" kern="1200" dirty="0"/>
            <a:t>Varsa bildirime esas e-posta, telefon ya da faks numarası</a:t>
          </a:r>
        </a:p>
      </dsp:txBody>
      <dsp:txXfrm>
        <a:off x="2802272" y="1271955"/>
        <a:ext cx="1816459" cy="1089875"/>
      </dsp:txXfrm>
    </dsp:sp>
    <dsp:sp modelId="{08787A7F-9794-4F4D-92DC-176CDD187BDA}">
      <dsp:nvSpPr>
        <dsp:cNvPr id="0" name=""/>
        <dsp:cNvSpPr/>
      </dsp:nvSpPr>
      <dsp:spPr>
        <a:xfrm>
          <a:off x="1803220" y="2543477"/>
          <a:ext cx="1816459" cy="1089875"/>
        </a:xfrm>
        <a:prstGeom prst="rect">
          <a:avLst/>
        </a:prstGeom>
        <a:solidFill>
          <a:schemeClr val="accent2">
            <a:shade val="50000"/>
            <a:hueOff val="194037"/>
            <a:satOff val="-13910"/>
            <a:lumOff val="21548"/>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tr-TR" sz="1700" kern="1200" dirty="0"/>
            <a:t>Talep konusu</a:t>
          </a:r>
        </a:p>
      </dsp:txBody>
      <dsp:txXfrm>
        <a:off x="1803220" y="2543477"/>
        <a:ext cx="1816459" cy="108987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372770-2730-44FD-A833-E322ACB78BF8}">
      <dsp:nvSpPr>
        <dsp:cNvPr id="0" name=""/>
        <dsp:cNvSpPr/>
      </dsp:nvSpPr>
      <dsp:spPr>
        <a:xfrm>
          <a:off x="1708971" y="2079328"/>
          <a:ext cx="2202394" cy="1173072"/>
        </a:xfrm>
        <a:prstGeom prst="roundRect">
          <a:avLst/>
        </a:prstGeom>
        <a:solidFill>
          <a:schemeClr val="dk2">
            <a:hueOff val="0"/>
            <a:satOff val="0"/>
            <a:lumOff val="0"/>
            <a:alphaOff val="0"/>
          </a:schemeClr>
        </a:solidFill>
        <a:ln w="2222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88900" rIns="88900" bIns="88900" numCol="1" spcCol="1270" anchor="ctr" anchorCtr="0">
          <a:noAutofit/>
        </a:bodyPr>
        <a:lstStyle/>
        <a:p>
          <a:pPr marL="0" lvl="0" indent="0" algn="ctr" defTabSz="1555750">
            <a:lnSpc>
              <a:spcPct val="90000"/>
            </a:lnSpc>
            <a:spcBef>
              <a:spcPct val="0"/>
            </a:spcBef>
            <a:spcAft>
              <a:spcPct val="35000"/>
            </a:spcAft>
            <a:buNone/>
          </a:pPr>
          <a:r>
            <a:rPr lang="tr-TR" sz="3500" kern="1200" dirty="0"/>
            <a:t>KURUM</a:t>
          </a:r>
        </a:p>
      </dsp:txBody>
      <dsp:txXfrm>
        <a:off x="1766236" y="2136593"/>
        <a:ext cx="2087864" cy="1058542"/>
      </dsp:txXfrm>
    </dsp:sp>
    <dsp:sp modelId="{66A1A7D7-2BD2-4A7E-9695-EFB915002565}">
      <dsp:nvSpPr>
        <dsp:cNvPr id="0" name=""/>
        <dsp:cNvSpPr/>
      </dsp:nvSpPr>
      <dsp:spPr>
        <a:xfrm rot="16200000">
          <a:off x="2308016" y="1577175"/>
          <a:ext cx="1004304" cy="0"/>
        </a:xfrm>
        <a:custGeom>
          <a:avLst/>
          <a:gdLst/>
          <a:ahLst/>
          <a:cxnLst/>
          <a:rect l="0" t="0" r="0" b="0"/>
          <a:pathLst>
            <a:path>
              <a:moveTo>
                <a:pt x="0" y="0"/>
              </a:moveTo>
              <a:lnTo>
                <a:pt x="1004304" y="0"/>
              </a:lnTo>
            </a:path>
          </a:pathLst>
        </a:custGeom>
        <a:noFill/>
        <a:ln w="22225" cap="rnd"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6D2677-D07C-4437-9F92-78CD536F7A5E}">
      <dsp:nvSpPr>
        <dsp:cNvPr id="0" name=""/>
        <dsp:cNvSpPr/>
      </dsp:nvSpPr>
      <dsp:spPr>
        <a:xfrm>
          <a:off x="2197240" y="245316"/>
          <a:ext cx="1225857" cy="829707"/>
        </a:xfrm>
        <a:prstGeom prst="roundRect">
          <a:avLst/>
        </a:prstGeom>
        <a:solidFill>
          <a:schemeClr val="dk2">
            <a:hueOff val="0"/>
            <a:satOff val="0"/>
            <a:lumOff val="0"/>
            <a:alphaOff val="0"/>
          </a:schemeClr>
        </a:solidFill>
        <a:ln w="2222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1200150">
            <a:lnSpc>
              <a:spcPct val="90000"/>
            </a:lnSpc>
            <a:spcBef>
              <a:spcPct val="0"/>
            </a:spcBef>
            <a:spcAft>
              <a:spcPct val="35000"/>
            </a:spcAft>
            <a:buNone/>
          </a:pPr>
          <a:r>
            <a:rPr lang="tr-TR" sz="2700" kern="1200" dirty="0"/>
            <a:t>CİMER</a:t>
          </a:r>
        </a:p>
      </dsp:txBody>
      <dsp:txXfrm>
        <a:off x="2237743" y="285819"/>
        <a:ext cx="1144851" cy="748701"/>
      </dsp:txXfrm>
    </dsp:sp>
    <dsp:sp modelId="{5179690D-8952-424D-9A3E-EE8C7CEC9067}">
      <dsp:nvSpPr>
        <dsp:cNvPr id="0" name=""/>
        <dsp:cNvSpPr/>
      </dsp:nvSpPr>
      <dsp:spPr>
        <a:xfrm rot="1800000">
          <a:off x="3815932" y="3290272"/>
          <a:ext cx="151484" cy="0"/>
        </a:xfrm>
        <a:custGeom>
          <a:avLst/>
          <a:gdLst/>
          <a:ahLst/>
          <a:cxnLst/>
          <a:rect l="0" t="0" r="0" b="0"/>
          <a:pathLst>
            <a:path>
              <a:moveTo>
                <a:pt x="0" y="0"/>
              </a:moveTo>
              <a:lnTo>
                <a:pt x="151484" y="0"/>
              </a:lnTo>
            </a:path>
          </a:pathLst>
        </a:custGeom>
        <a:noFill/>
        <a:ln w="22225" cap="rnd"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7F7DE3-7789-40EA-86DF-375D4AC7B293}">
      <dsp:nvSpPr>
        <dsp:cNvPr id="0" name=""/>
        <dsp:cNvSpPr/>
      </dsp:nvSpPr>
      <dsp:spPr>
        <a:xfrm>
          <a:off x="3957269" y="3231402"/>
          <a:ext cx="1179764" cy="874618"/>
        </a:xfrm>
        <a:prstGeom prst="roundRect">
          <a:avLst/>
        </a:prstGeom>
        <a:solidFill>
          <a:schemeClr val="dk2">
            <a:hueOff val="0"/>
            <a:satOff val="0"/>
            <a:lumOff val="0"/>
            <a:alphaOff val="0"/>
          </a:schemeClr>
        </a:solidFill>
        <a:ln w="2222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1066800">
            <a:lnSpc>
              <a:spcPct val="90000"/>
            </a:lnSpc>
            <a:spcBef>
              <a:spcPct val="0"/>
            </a:spcBef>
            <a:spcAft>
              <a:spcPct val="35000"/>
            </a:spcAft>
            <a:buNone/>
          </a:pPr>
          <a:r>
            <a:rPr lang="tr-TR" sz="2400" kern="1200" dirty="0"/>
            <a:t>Şikâyet Modülü</a:t>
          </a:r>
        </a:p>
      </dsp:txBody>
      <dsp:txXfrm>
        <a:off x="3999964" y="3274097"/>
        <a:ext cx="1094374" cy="789228"/>
      </dsp:txXfrm>
    </dsp:sp>
    <dsp:sp modelId="{84F676F0-7EF1-4672-9478-C8D120A095A3}">
      <dsp:nvSpPr>
        <dsp:cNvPr id="0" name=""/>
        <dsp:cNvSpPr/>
      </dsp:nvSpPr>
      <dsp:spPr>
        <a:xfrm rot="9000000">
          <a:off x="1664115" y="3287272"/>
          <a:ext cx="139486" cy="0"/>
        </a:xfrm>
        <a:custGeom>
          <a:avLst/>
          <a:gdLst/>
          <a:ahLst/>
          <a:cxnLst/>
          <a:rect l="0" t="0" r="0" b="0"/>
          <a:pathLst>
            <a:path>
              <a:moveTo>
                <a:pt x="0" y="0"/>
              </a:moveTo>
              <a:lnTo>
                <a:pt x="139486" y="0"/>
              </a:lnTo>
            </a:path>
          </a:pathLst>
        </a:custGeom>
        <a:noFill/>
        <a:ln w="22225" cap="rnd"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B21C5BA-C31F-4F5B-9E06-7DD822CF593F}">
      <dsp:nvSpPr>
        <dsp:cNvPr id="0" name=""/>
        <dsp:cNvSpPr/>
      </dsp:nvSpPr>
      <dsp:spPr>
        <a:xfrm>
          <a:off x="472913" y="3231402"/>
          <a:ext cx="1200545" cy="874618"/>
        </a:xfrm>
        <a:prstGeom prst="roundRect">
          <a:avLst/>
        </a:prstGeom>
        <a:solidFill>
          <a:schemeClr val="dk2">
            <a:hueOff val="0"/>
            <a:satOff val="0"/>
            <a:lumOff val="0"/>
            <a:alphaOff val="0"/>
          </a:schemeClr>
        </a:solidFill>
        <a:ln w="2222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1066800">
            <a:lnSpc>
              <a:spcPct val="90000"/>
            </a:lnSpc>
            <a:spcBef>
              <a:spcPct val="0"/>
            </a:spcBef>
            <a:spcAft>
              <a:spcPct val="35000"/>
            </a:spcAft>
            <a:buNone/>
          </a:pPr>
          <a:r>
            <a:rPr lang="tr-TR" sz="2400" kern="1200" dirty="0"/>
            <a:t>Yazılı Dilekçe</a:t>
          </a:r>
        </a:p>
      </dsp:txBody>
      <dsp:txXfrm>
        <a:off x="515608" y="3274097"/>
        <a:ext cx="1115155" cy="78922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2A2B21AD-4CC0-47DE-B8E2-565FE13CB67C}" type="datetimeFigureOut">
              <a:rPr lang="tr-TR" smtClean="0"/>
              <a:t>24.07.2023</a:t>
            </a:fld>
            <a:endParaRPr lang="tr-T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E6363080-307D-47B3-8D4A-C4704FB6C40F}" type="slidenum">
              <a:rPr lang="tr-TR" smtClean="0"/>
              <a:t>‹#›</a:t>
            </a:fld>
            <a:endParaRPr lang="tr-TR"/>
          </a:p>
        </p:txBody>
      </p:sp>
    </p:spTree>
    <p:extLst>
      <p:ext uri="{BB962C8B-B14F-4D97-AF65-F5344CB8AC3E}">
        <p14:creationId xmlns:p14="http://schemas.microsoft.com/office/powerpoint/2010/main" val="663826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A2B21AD-4CC0-47DE-B8E2-565FE13CB67C}" type="datetimeFigureOut">
              <a:rPr lang="tr-TR" smtClean="0"/>
              <a:t>24.07.2023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363080-307D-47B3-8D4A-C4704FB6C40F}" type="slidenum">
              <a:rPr lang="tr-TR" smtClean="0"/>
              <a:t>‹#›</a:t>
            </a:fld>
            <a:endParaRPr lang="tr-TR"/>
          </a:p>
        </p:txBody>
      </p:sp>
    </p:spTree>
    <p:extLst>
      <p:ext uri="{BB962C8B-B14F-4D97-AF65-F5344CB8AC3E}">
        <p14:creationId xmlns:p14="http://schemas.microsoft.com/office/powerpoint/2010/main" val="3425979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2A2B21AD-4CC0-47DE-B8E2-565FE13CB67C}" type="datetimeFigureOut">
              <a:rPr lang="tr-TR" smtClean="0"/>
              <a:t>24.07.2023</a:t>
            </a:fld>
            <a:endParaRPr lang="tr-TR"/>
          </a:p>
        </p:txBody>
      </p:sp>
      <p:sp>
        <p:nvSpPr>
          <p:cNvPr id="5" name="Footer Placeholder 4"/>
          <p:cNvSpPr>
            <a:spLocks noGrp="1"/>
          </p:cNvSpPr>
          <p:nvPr>
            <p:ph type="ftr" sz="quarter" idx="11"/>
          </p:nvPr>
        </p:nvSpPr>
        <p:spPr>
          <a:xfrm>
            <a:off x="774923" y="5951811"/>
            <a:ext cx="7896279" cy="365125"/>
          </a:xfrm>
        </p:spPr>
        <p:txBody>
          <a:bodyPr/>
          <a:lstStyle/>
          <a:p>
            <a:endParaRPr lang="tr-T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E6363080-307D-47B3-8D4A-C4704FB6C40F}" type="slidenum">
              <a:rPr lang="tr-TR" smtClean="0"/>
              <a:t>‹#›</a:t>
            </a:fld>
            <a:endParaRPr lang="tr-TR"/>
          </a:p>
        </p:txBody>
      </p:sp>
    </p:spTree>
    <p:extLst>
      <p:ext uri="{BB962C8B-B14F-4D97-AF65-F5344CB8AC3E}">
        <p14:creationId xmlns:p14="http://schemas.microsoft.com/office/powerpoint/2010/main" val="3191174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A2B21AD-4CC0-47DE-B8E2-565FE13CB67C}" type="datetimeFigureOut">
              <a:rPr lang="tr-TR" smtClean="0"/>
              <a:t>24.07.2023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558300" y="5956137"/>
            <a:ext cx="1052508" cy="365125"/>
          </a:xfrm>
        </p:spPr>
        <p:txBody>
          <a:bodyPr/>
          <a:lstStyle/>
          <a:p>
            <a:fld id="{E6363080-307D-47B3-8D4A-C4704FB6C40F}" type="slidenum">
              <a:rPr lang="tr-TR" smtClean="0"/>
              <a:t>‹#›</a:t>
            </a:fld>
            <a:endParaRPr lang="tr-TR"/>
          </a:p>
        </p:txBody>
      </p:sp>
    </p:spTree>
    <p:extLst>
      <p:ext uri="{BB962C8B-B14F-4D97-AF65-F5344CB8AC3E}">
        <p14:creationId xmlns:p14="http://schemas.microsoft.com/office/powerpoint/2010/main" val="1210828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2A2B21AD-4CC0-47DE-B8E2-565FE13CB67C}" type="datetimeFigureOut">
              <a:rPr lang="tr-TR" smtClean="0"/>
              <a:t>24.07.2023</a:t>
            </a:fld>
            <a:endParaRPr lang="tr-T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E6363080-307D-47B3-8D4A-C4704FB6C40F}" type="slidenum">
              <a:rPr lang="tr-TR" smtClean="0"/>
              <a:t>‹#›</a:t>
            </a:fld>
            <a:endParaRPr lang="tr-TR"/>
          </a:p>
        </p:txBody>
      </p:sp>
    </p:spTree>
    <p:extLst>
      <p:ext uri="{BB962C8B-B14F-4D97-AF65-F5344CB8AC3E}">
        <p14:creationId xmlns:p14="http://schemas.microsoft.com/office/powerpoint/2010/main" val="2205237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A2B21AD-4CC0-47DE-B8E2-565FE13CB67C}" type="datetimeFigureOut">
              <a:rPr lang="tr-TR" smtClean="0"/>
              <a:t>24.07.2023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6363080-307D-47B3-8D4A-C4704FB6C40F}" type="slidenum">
              <a:rPr lang="tr-TR" smtClean="0"/>
              <a:t>‹#›</a:t>
            </a:fld>
            <a:endParaRPr lang="tr-TR"/>
          </a:p>
        </p:txBody>
      </p:sp>
    </p:spTree>
    <p:extLst>
      <p:ext uri="{BB962C8B-B14F-4D97-AF65-F5344CB8AC3E}">
        <p14:creationId xmlns:p14="http://schemas.microsoft.com/office/powerpoint/2010/main" val="774239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A2B21AD-4CC0-47DE-B8E2-565FE13CB67C}" type="datetimeFigureOut">
              <a:rPr lang="tr-TR" smtClean="0"/>
              <a:t>24.07.2023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6363080-307D-47B3-8D4A-C4704FB6C40F}" type="slidenum">
              <a:rPr lang="tr-TR" smtClean="0"/>
              <a:t>‹#›</a:t>
            </a:fld>
            <a:endParaRPr lang="tr-TR"/>
          </a:p>
        </p:txBody>
      </p:sp>
    </p:spTree>
    <p:extLst>
      <p:ext uri="{BB962C8B-B14F-4D97-AF65-F5344CB8AC3E}">
        <p14:creationId xmlns:p14="http://schemas.microsoft.com/office/powerpoint/2010/main" val="699913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2A2B21AD-4CC0-47DE-B8E2-565FE13CB67C}" type="datetimeFigureOut">
              <a:rPr lang="tr-TR" smtClean="0"/>
              <a:t>24.07.2023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6363080-307D-47B3-8D4A-C4704FB6C40F}" type="slidenum">
              <a:rPr lang="tr-TR" smtClean="0"/>
              <a:t>‹#›</a:t>
            </a:fld>
            <a:endParaRPr lang="tr-TR"/>
          </a:p>
        </p:txBody>
      </p:sp>
    </p:spTree>
    <p:extLst>
      <p:ext uri="{BB962C8B-B14F-4D97-AF65-F5344CB8AC3E}">
        <p14:creationId xmlns:p14="http://schemas.microsoft.com/office/powerpoint/2010/main" val="334453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2B21AD-4CC0-47DE-B8E2-565FE13CB67C}" type="datetimeFigureOut">
              <a:rPr lang="tr-TR" smtClean="0"/>
              <a:t>24.07.2023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6363080-307D-47B3-8D4A-C4704FB6C40F}" type="slidenum">
              <a:rPr lang="tr-TR" smtClean="0"/>
              <a:t>‹#›</a:t>
            </a:fld>
            <a:endParaRPr lang="tr-TR"/>
          </a:p>
        </p:txBody>
      </p:sp>
    </p:spTree>
    <p:extLst>
      <p:ext uri="{BB962C8B-B14F-4D97-AF65-F5344CB8AC3E}">
        <p14:creationId xmlns:p14="http://schemas.microsoft.com/office/powerpoint/2010/main" val="3602448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2A2B21AD-4CC0-47DE-B8E2-565FE13CB67C}" type="datetimeFigureOut">
              <a:rPr lang="tr-TR" smtClean="0"/>
              <a:t>24.07.2023</a:t>
            </a:fld>
            <a:endParaRPr lang="tr-T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E6363080-307D-47B3-8D4A-C4704FB6C40F}" type="slidenum">
              <a:rPr lang="tr-TR" smtClean="0"/>
              <a:t>‹#›</a:t>
            </a:fld>
            <a:endParaRPr lang="tr-TR"/>
          </a:p>
        </p:txBody>
      </p:sp>
    </p:spTree>
    <p:extLst>
      <p:ext uri="{BB962C8B-B14F-4D97-AF65-F5344CB8AC3E}">
        <p14:creationId xmlns:p14="http://schemas.microsoft.com/office/powerpoint/2010/main" val="1103557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2A2B21AD-4CC0-47DE-B8E2-565FE13CB67C}" type="datetimeFigureOut">
              <a:rPr lang="tr-TR" smtClean="0"/>
              <a:t>24.07.2023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6363080-307D-47B3-8D4A-C4704FB6C40F}" type="slidenum">
              <a:rPr lang="tr-TR" smtClean="0"/>
              <a:t>‹#›</a:t>
            </a:fld>
            <a:endParaRPr lang="tr-TR"/>
          </a:p>
        </p:txBody>
      </p:sp>
    </p:spTree>
    <p:extLst>
      <p:ext uri="{BB962C8B-B14F-4D97-AF65-F5344CB8AC3E}">
        <p14:creationId xmlns:p14="http://schemas.microsoft.com/office/powerpoint/2010/main" val="3260874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2A2B21AD-4CC0-47DE-B8E2-565FE13CB67C}" type="datetimeFigureOut">
              <a:rPr lang="tr-TR" smtClean="0"/>
              <a:t>24.07.2023</a:t>
            </a:fld>
            <a:endParaRPr lang="tr-T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tr-T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E6363080-307D-47B3-8D4A-C4704FB6C40F}" type="slidenum">
              <a:rPr lang="tr-TR" smtClean="0"/>
              <a:t>‹#›</a:t>
            </a:fld>
            <a:endParaRPr lang="tr-T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701284110"/>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AFF1EF4-5E12-4E21-A7DB-4B0FFF9364D3}"/>
              </a:ext>
            </a:extLst>
          </p:cNvPr>
          <p:cNvSpPr>
            <a:spLocks noGrp="1"/>
          </p:cNvSpPr>
          <p:nvPr>
            <p:ph type="ctrTitle"/>
          </p:nvPr>
        </p:nvSpPr>
        <p:spPr/>
        <p:txBody>
          <a:bodyPr>
            <a:normAutofit/>
          </a:bodyPr>
          <a:lstStyle/>
          <a:p>
            <a:r>
              <a:rPr lang="tr-TR" b="1" dirty="0"/>
              <a:t>6698 Sayılı Kişisel Verilerin Korunması Kanunu</a:t>
            </a:r>
          </a:p>
        </p:txBody>
      </p:sp>
      <p:sp>
        <p:nvSpPr>
          <p:cNvPr id="3" name="Alt Başlık 2">
            <a:extLst>
              <a:ext uri="{FF2B5EF4-FFF2-40B4-BE49-F238E27FC236}">
                <a16:creationId xmlns:a16="http://schemas.microsoft.com/office/drawing/2014/main" id="{6A921BC3-0AA3-424C-A682-5A9338D2696D}"/>
              </a:ext>
            </a:extLst>
          </p:cNvPr>
          <p:cNvSpPr>
            <a:spLocks noGrp="1"/>
          </p:cNvSpPr>
          <p:nvPr>
            <p:ph type="subTitle" idx="1"/>
          </p:nvPr>
        </p:nvSpPr>
        <p:spPr/>
        <p:txBody>
          <a:bodyPr>
            <a:normAutofit fontScale="92500" lnSpcReduction="20000"/>
          </a:bodyPr>
          <a:lstStyle/>
          <a:p>
            <a:endParaRPr lang="tr-TR" dirty="0"/>
          </a:p>
          <a:p>
            <a:r>
              <a:rPr lang="tr-TR" dirty="0"/>
              <a:t>Kazım Alper DAŞTAN, Kişisel Verileri Koruma Uzmanı</a:t>
            </a:r>
          </a:p>
        </p:txBody>
      </p:sp>
    </p:spTree>
    <p:extLst>
      <p:ext uri="{BB962C8B-B14F-4D97-AF65-F5344CB8AC3E}">
        <p14:creationId xmlns:p14="http://schemas.microsoft.com/office/powerpoint/2010/main" val="332537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6">
            <a:extLst>
              <a:ext uri="{FF2B5EF4-FFF2-40B4-BE49-F238E27FC236}">
                <a16:creationId xmlns:a16="http://schemas.microsoft.com/office/drawing/2014/main" id="{B81D586E-9625-45F4-B524-577DDCCD103B}"/>
              </a:ext>
            </a:extLst>
          </p:cNvPr>
          <p:cNvSpPr>
            <a:spLocks noGrp="1"/>
          </p:cNvSpPr>
          <p:nvPr>
            <p:ph type="title"/>
          </p:nvPr>
        </p:nvSpPr>
        <p:spPr/>
        <p:txBody>
          <a:bodyPr/>
          <a:lstStyle/>
          <a:p>
            <a:pPr algn="ctr"/>
            <a:r>
              <a:rPr lang="tr-TR" b="1" dirty="0"/>
              <a:t>Açık Rıza Nedir?</a:t>
            </a:r>
          </a:p>
        </p:txBody>
      </p:sp>
      <p:sp>
        <p:nvSpPr>
          <p:cNvPr id="8" name="İçerik Yer Tutucusu 7">
            <a:extLst>
              <a:ext uri="{FF2B5EF4-FFF2-40B4-BE49-F238E27FC236}">
                <a16:creationId xmlns:a16="http://schemas.microsoft.com/office/drawing/2014/main" id="{DCDBC89F-44B6-4CAB-9537-76A6152E149C}"/>
              </a:ext>
            </a:extLst>
          </p:cNvPr>
          <p:cNvSpPr>
            <a:spLocks noGrp="1"/>
          </p:cNvSpPr>
          <p:nvPr>
            <p:ph idx="1"/>
          </p:nvPr>
        </p:nvSpPr>
        <p:spPr/>
        <p:txBody>
          <a:bodyPr>
            <a:normAutofit/>
          </a:bodyPr>
          <a:lstStyle/>
          <a:p>
            <a:pPr marL="0" indent="0">
              <a:buNone/>
            </a:pPr>
            <a:r>
              <a:rPr lang="tr-TR" dirty="0"/>
              <a:t>Bilgilendirmeye dayanan, sınırlı bir konuya ilişkin olarak verilen ve özgür iradeye dayanan rızadır.</a:t>
            </a:r>
          </a:p>
          <a:p>
            <a:pPr marL="0" indent="0">
              <a:spcAft>
                <a:spcPts val="1200"/>
              </a:spcAft>
              <a:buNone/>
            </a:pPr>
            <a:r>
              <a:rPr lang="tr-TR" dirty="0"/>
              <a:t>Dolayısıyla;</a:t>
            </a:r>
          </a:p>
          <a:p>
            <a:r>
              <a:rPr lang="tr-TR" dirty="0"/>
              <a:t>Birden fazla konuya ilişkin olarak alınan (battaniye rıza),</a:t>
            </a:r>
          </a:p>
          <a:p>
            <a:r>
              <a:rPr lang="tr-TR" dirty="0"/>
              <a:t>Bilgilendirmeye dayanmayan (aydınlatma yapılmayan),</a:t>
            </a:r>
          </a:p>
          <a:p>
            <a:pPr>
              <a:spcAft>
                <a:spcPts val="1200"/>
              </a:spcAft>
            </a:pPr>
            <a:r>
              <a:rPr lang="tr-TR" dirty="0"/>
              <a:t>İlgili kişiyi, kişisel verilerinin işlenmesine onay vermeye mecbur bırakan rızalar, </a:t>
            </a:r>
          </a:p>
          <a:p>
            <a:pPr marL="0" indent="0">
              <a:buNone/>
            </a:pPr>
            <a:r>
              <a:rPr lang="tr-TR" dirty="0"/>
              <a:t>AÇIK RIZA olamazlar.</a:t>
            </a:r>
          </a:p>
        </p:txBody>
      </p:sp>
    </p:spTree>
    <p:extLst>
      <p:ext uri="{BB962C8B-B14F-4D97-AF65-F5344CB8AC3E}">
        <p14:creationId xmlns:p14="http://schemas.microsoft.com/office/powerpoint/2010/main" val="3657589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6">
            <a:extLst>
              <a:ext uri="{FF2B5EF4-FFF2-40B4-BE49-F238E27FC236}">
                <a16:creationId xmlns:a16="http://schemas.microsoft.com/office/drawing/2014/main" id="{E4525C16-7B06-4CC5-9454-126BEAC56E47}"/>
              </a:ext>
            </a:extLst>
          </p:cNvPr>
          <p:cNvSpPr>
            <a:spLocks noGrp="1"/>
          </p:cNvSpPr>
          <p:nvPr>
            <p:ph type="title"/>
          </p:nvPr>
        </p:nvSpPr>
        <p:spPr/>
        <p:txBody>
          <a:bodyPr>
            <a:normAutofit/>
          </a:bodyPr>
          <a:lstStyle/>
          <a:p>
            <a:pPr algn="ctr"/>
            <a:r>
              <a:rPr lang="tr-TR" b="1" dirty="0"/>
              <a:t>Kişisel Verilerin İşlenmesinde Genel İlkeler</a:t>
            </a:r>
          </a:p>
        </p:txBody>
      </p:sp>
      <p:sp>
        <p:nvSpPr>
          <p:cNvPr id="8" name="İçerik Yer Tutucusu 7">
            <a:extLst>
              <a:ext uri="{FF2B5EF4-FFF2-40B4-BE49-F238E27FC236}">
                <a16:creationId xmlns:a16="http://schemas.microsoft.com/office/drawing/2014/main" id="{D6D32A83-74DC-46DD-8832-D990DD10EB18}"/>
              </a:ext>
            </a:extLst>
          </p:cNvPr>
          <p:cNvSpPr>
            <a:spLocks noGrp="1"/>
          </p:cNvSpPr>
          <p:nvPr>
            <p:ph idx="1"/>
          </p:nvPr>
        </p:nvSpPr>
        <p:spPr/>
        <p:txBody>
          <a:bodyPr>
            <a:normAutofit/>
          </a:bodyPr>
          <a:lstStyle/>
          <a:p>
            <a:pPr marL="0" indent="0" algn="just">
              <a:buNone/>
            </a:pPr>
            <a:r>
              <a:rPr lang="tr-TR" dirty="0"/>
              <a:t>Kanun’un 4’üncü maddesinde, kişisel veriler işlenirken, her şartta uyulması gereken genel ilkeler şu şekilde gösterilmiştir:</a:t>
            </a:r>
          </a:p>
          <a:p>
            <a:pPr marL="0" indent="0" algn="just">
              <a:buNone/>
            </a:pPr>
            <a:endParaRPr lang="tr-TR" dirty="0"/>
          </a:p>
          <a:p>
            <a:pPr algn="just"/>
            <a:r>
              <a:rPr lang="tr-TR" dirty="0"/>
              <a:t>Hukuka ve dürüstlük kurallarına uygun olma.</a:t>
            </a:r>
          </a:p>
          <a:p>
            <a:pPr algn="just"/>
            <a:r>
              <a:rPr lang="tr-TR" dirty="0"/>
              <a:t>Doğru ve gerektiğinde güncel olma.</a:t>
            </a:r>
          </a:p>
          <a:p>
            <a:pPr algn="just"/>
            <a:r>
              <a:rPr lang="tr-TR" dirty="0"/>
              <a:t>Belirli, açık ve meşru amaçlar için işlenme. </a:t>
            </a:r>
          </a:p>
          <a:p>
            <a:pPr algn="just"/>
            <a:r>
              <a:rPr lang="tr-TR" dirty="0"/>
              <a:t>İşlendikleri amaçla bağlantılı, sınırlı ve ölçülü olma.</a:t>
            </a:r>
          </a:p>
          <a:p>
            <a:pPr algn="just"/>
            <a:r>
              <a:rPr lang="tr-TR" dirty="0"/>
              <a:t>İlgili mevzuatta öngörülen veya işlendikleri amaç için gerekli olan süre kadar muhafaza edilme.</a:t>
            </a:r>
          </a:p>
        </p:txBody>
      </p:sp>
    </p:spTree>
    <p:extLst>
      <p:ext uri="{BB962C8B-B14F-4D97-AF65-F5344CB8AC3E}">
        <p14:creationId xmlns:p14="http://schemas.microsoft.com/office/powerpoint/2010/main" val="34272941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168EAD3-F759-4607-9CFD-AC46241C4049}"/>
              </a:ext>
            </a:extLst>
          </p:cNvPr>
          <p:cNvSpPr>
            <a:spLocks noGrp="1"/>
          </p:cNvSpPr>
          <p:nvPr>
            <p:ph type="title"/>
          </p:nvPr>
        </p:nvSpPr>
        <p:spPr/>
        <p:txBody>
          <a:bodyPr/>
          <a:lstStyle/>
          <a:p>
            <a:pPr algn="ctr"/>
            <a:r>
              <a:rPr lang="tr-TR" b="1" dirty="0"/>
              <a:t>Kişisel Verilerin İşlenme Şartları</a:t>
            </a:r>
          </a:p>
        </p:txBody>
      </p:sp>
      <p:sp>
        <p:nvSpPr>
          <p:cNvPr id="3" name="İçerik Yer Tutucusu 2">
            <a:extLst>
              <a:ext uri="{FF2B5EF4-FFF2-40B4-BE49-F238E27FC236}">
                <a16:creationId xmlns:a16="http://schemas.microsoft.com/office/drawing/2014/main" id="{9EA1858D-EB5B-4CB6-8A91-1BFD4A36EA45}"/>
              </a:ext>
            </a:extLst>
          </p:cNvPr>
          <p:cNvSpPr>
            <a:spLocks noGrp="1"/>
          </p:cNvSpPr>
          <p:nvPr>
            <p:ph idx="1"/>
          </p:nvPr>
        </p:nvSpPr>
        <p:spPr>
          <a:xfrm>
            <a:off x="838200" y="1690688"/>
            <a:ext cx="10515600" cy="4802187"/>
          </a:xfrm>
        </p:spPr>
        <p:txBody>
          <a:bodyPr>
            <a:normAutofit/>
          </a:bodyPr>
          <a:lstStyle/>
          <a:p>
            <a:pPr marL="0" indent="0" algn="just">
              <a:spcAft>
                <a:spcPts val="1200"/>
              </a:spcAft>
              <a:buNone/>
            </a:pPr>
            <a:r>
              <a:rPr lang="tr-TR" dirty="0"/>
              <a:t>Kanun’un 5’inci maddesine göre, kişisel veriler ya ilgili kişinin açık rızasıyla da aşağıdaki hallerde, ilgili kişinin açık rızası olmadan işlenebilir:</a:t>
            </a:r>
          </a:p>
          <a:p>
            <a:pPr algn="just"/>
            <a:r>
              <a:rPr lang="tr-TR" dirty="0"/>
              <a:t>Kanunlarda açıkça öngörülmesi.</a:t>
            </a:r>
          </a:p>
          <a:p>
            <a:pPr algn="just"/>
            <a:r>
              <a:rPr lang="tr-TR" dirty="0"/>
              <a:t>Fiili imkânsızlık nedeniyle rızasını açıklayamayacak durumda bulunan veya rızasına hukuki geçerlilik tanınmayan kişinin kendisinin ya da bir başkasının hayatı veya beden bütünlüğünün korunması için zorunlu olması.</a:t>
            </a:r>
          </a:p>
          <a:p>
            <a:pPr algn="just"/>
            <a:r>
              <a:rPr lang="tr-TR" dirty="0"/>
              <a:t>Bir sözleşmenin kurulması veya ifasıyla doğrudan doğruya ilgili olması kaydıyla, sözleşmenin taraflarına ait kişisel verilerin işlenmesinin gerekli olması.</a:t>
            </a:r>
          </a:p>
          <a:p>
            <a:pPr algn="just"/>
            <a:r>
              <a:rPr lang="tr-TR" dirty="0"/>
              <a:t>Veri sorumlusunun hukuki yükümlülüğünü yerine getirebilmesi için zorunlu olması. </a:t>
            </a:r>
          </a:p>
          <a:p>
            <a:pPr algn="just"/>
            <a:r>
              <a:rPr lang="tr-TR" dirty="0"/>
              <a:t>İlgili kişinin kendisi tarafından alenileştirilmiş olması.</a:t>
            </a:r>
          </a:p>
          <a:p>
            <a:pPr algn="just"/>
            <a:r>
              <a:rPr lang="tr-TR" dirty="0"/>
              <a:t>Bir hakkın tesisi, kullanılması veya korunması için veri işlemenin zorunlu olması. </a:t>
            </a:r>
          </a:p>
          <a:p>
            <a:pPr algn="just"/>
            <a:r>
              <a:rPr lang="tr-TR" dirty="0"/>
              <a:t>İlgili kişinin temel hak ve özgürlüklerine zarar vermemek kaydıyla, veri sorumlusunun meşru menfaatleri için veri işlenmesinin zorunlu olması.</a:t>
            </a:r>
          </a:p>
        </p:txBody>
      </p:sp>
    </p:spTree>
    <p:extLst>
      <p:ext uri="{BB962C8B-B14F-4D97-AF65-F5344CB8AC3E}">
        <p14:creationId xmlns:p14="http://schemas.microsoft.com/office/powerpoint/2010/main" val="2415222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5DC33BA-D111-4E51-B79D-92F73171B3B4}"/>
              </a:ext>
            </a:extLst>
          </p:cNvPr>
          <p:cNvSpPr>
            <a:spLocks noGrp="1"/>
          </p:cNvSpPr>
          <p:nvPr>
            <p:ph type="title"/>
          </p:nvPr>
        </p:nvSpPr>
        <p:spPr/>
        <p:txBody>
          <a:bodyPr>
            <a:normAutofit/>
          </a:bodyPr>
          <a:lstStyle/>
          <a:p>
            <a:pPr algn="ctr"/>
            <a:r>
              <a:rPr lang="tr-TR" b="1" dirty="0"/>
              <a:t>Özel Nitelikli Kişisel Verilerin İşlenme Şartları</a:t>
            </a:r>
          </a:p>
        </p:txBody>
      </p:sp>
      <p:sp>
        <p:nvSpPr>
          <p:cNvPr id="4" name="Metin Yer Tutucusu 3">
            <a:extLst>
              <a:ext uri="{FF2B5EF4-FFF2-40B4-BE49-F238E27FC236}">
                <a16:creationId xmlns:a16="http://schemas.microsoft.com/office/drawing/2014/main" id="{6096A82D-B67A-43E9-A496-D913D5EB7E33}"/>
              </a:ext>
            </a:extLst>
          </p:cNvPr>
          <p:cNvSpPr>
            <a:spLocks noGrp="1"/>
          </p:cNvSpPr>
          <p:nvPr>
            <p:ph type="body" idx="1"/>
          </p:nvPr>
        </p:nvSpPr>
        <p:spPr/>
        <p:txBody>
          <a:bodyPr>
            <a:normAutofit/>
          </a:bodyPr>
          <a:lstStyle/>
          <a:p>
            <a:pPr algn="ctr"/>
            <a:r>
              <a:rPr lang="tr-TR" dirty="0"/>
              <a:t>Özel Nitelikli Kişisel Veriler</a:t>
            </a:r>
          </a:p>
        </p:txBody>
      </p:sp>
      <p:sp>
        <p:nvSpPr>
          <p:cNvPr id="5" name="İçerik Yer Tutucusu 4">
            <a:extLst>
              <a:ext uri="{FF2B5EF4-FFF2-40B4-BE49-F238E27FC236}">
                <a16:creationId xmlns:a16="http://schemas.microsoft.com/office/drawing/2014/main" id="{45B06325-2D63-423F-8436-88FFBE0C74AC}"/>
              </a:ext>
            </a:extLst>
          </p:cNvPr>
          <p:cNvSpPr>
            <a:spLocks noGrp="1"/>
          </p:cNvSpPr>
          <p:nvPr>
            <p:ph sz="half" idx="2"/>
          </p:nvPr>
        </p:nvSpPr>
        <p:spPr/>
        <p:txBody>
          <a:bodyPr>
            <a:normAutofit fontScale="92500" lnSpcReduction="20000"/>
          </a:bodyPr>
          <a:lstStyle/>
          <a:p>
            <a:endParaRPr lang="tr-TR" dirty="0"/>
          </a:p>
          <a:p>
            <a:r>
              <a:rPr lang="tr-TR" dirty="0"/>
              <a:t>İlgili kişinin açık rızası</a:t>
            </a:r>
          </a:p>
          <a:p>
            <a:pPr>
              <a:spcAft>
                <a:spcPts val="1200"/>
              </a:spcAft>
            </a:pPr>
            <a:r>
              <a:rPr lang="tr-TR" dirty="0"/>
              <a:t>Kanunlarda açıkça öngörülmesi</a:t>
            </a:r>
          </a:p>
          <a:p>
            <a:pPr marL="0" indent="0">
              <a:buNone/>
            </a:pPr>
            <a:r>
              <a:rPr lang="tr-TR" dirty="0"/>
              <a:t>şartlarına uygun olarak işlenebilir.</a:t>
            </a:r>
          </a:p>
          <a:p>
            <a:pPr marL="0" indent="0">
              <a:buNone/>
            </a:pPr>
            <a:r>
              <a:rPr lang="tr-TR" dirty="0"/>
              <a:t>	</a:t>
            </a:r>
          </a:p>
          <a:p>
            <a:r>
              <a:rPr lang="tr-TR" dirty="0"/>
              <a:t>Ayrıca Kurul tarafından belirlenecek önlemlerin alınmış olması şarttır (KVKK Md. 6/4).</a:t>
            </a:r>
          </a:p>
        </p:txBody>
      </p:sp>
      <p:sp>
        <p:nvSpPr>
          <p:cNvPr id="6" name="Metin Yer Tutucusu 5">
            <a:extLst>
              <a:ext uri="{FF2B5EF4-FFF2-40B4-BE49-F238E27FC236}">
                <a16:creationId xmlns:a16="http://schemas.microsoft.com/office/drawing/2014/main" id="{D178B48D-64F4-48E7-BF99-DEC94F1E3B5A}"/>
              </a:ext>
            </a:extLst>
          </p:cNvPr>
          <p:cNvSpPr>
            <a:spLocks noGrp="1"/>
          </p:cNvSpPr>
          <p:nvPr>
            <p:ph type="body" sz="quarter" idx="3"/>
          </p:nvPr>
        </p:nvSpPr>
        <p:spPr/>
        <p:txBody>
          <a:bodyPr>
            <a:normAutofit/>
          </a:bodyPr>
          <a:lstStyle/>
          <a:p>
            <a:pPr algn="ctr"/>
            <a:r>
              <a:rPr lang="tr-TR" dirty="0"/>
              <a:t>Sağlık ve Cinsel Hayat </a:t>
            </a:r>
            <a:r>
              <a:rPr lang="tr-TR" dirty="0" err="1"/>
              <a:t>Hk</a:t>
            </a:r>
            <a:r>
              <a:rPr lang="tr-TR" dirty="0"/>
              <a:t>. Kişisel Veriler</a:t>
            </a:r>
          </a:p>
        </p:txBody>
      </p:sp>
      <p:sp>
        <p:nvSpPr>
          <p:cNvPr id="7" name="İçerik Yer Tutucusu 6">
            <a:extLst>
              <a:ext uri="{FF2B5EF4-FFF2-40B4-BE49-F238E27FC236}">
                <a16:creationId xmlns:a16="http://schemas.microsoft.com/office/drawing/2014/main" id="{EB9F0771-69D5-44C3-BE29-70CA731B70E1}"/>
              </a:ext>
            </a:extLst>
          </p:cNvPr>
          <p:cNvSpPr>
            <a:spLocks noGrp="1"/>
          </p:cNvSpPr>
          <p:nvPr>
            <p:ph sz="quarter" idx="4"/>
          </p:nvPr>
        </p:nvSpPr>
        <p:spPr/>
        <p:txBody>
          <a:bodyPr>
            <a:normAutofit fontScale="92500" lnSpcReduction="20000"/>
          </a:bodyPr>
          <a:lstStyle/>
          <a:p>
            <a:endParaRPr lang="tr-TR" dirty="0"/>
          </a:p>
          <a:p>
            <a:r>
              <a:rPr lang="tr-TR" dirty="0"/>
              <a:t>İlgili kişinin açık rızası</a:t>
            </a:r>
          </a:p>
          <a:p>
            <a:pPr>
              <a:spcAft>
                <a:spcPts val="600"/>
              </a:spcAft>
            </a:pPr>
            <a:r>
              <a:rPr lang="tr-TR" dirty="0"/>
              <a:t>Sır saklama yükümlülüğü altında bulunan, yetkili kurum ve kuruluşlar tarafından;</a:t>
            </a:r>
          </a:p>
          <a:p>
            <a:pPr lvl="1">
              <a:spcBef>
                <a:spcPts val="600"/>
              </a:spcBef>
              <a:buFont typeface="Wingdings" panose="05000000000000000000" pitchFamily="2" charset="2"/>
              <a:buChar char="ü"/>
            </a:pPr>
            <a:r>
              <a:rPr lang="tr-TR" dirty="0"/>
              <a:t>Kamu sağlığının korunması</a:t>
            </a:r>
          </a:p>
          <a:p>
            <a:pPr lvl="1">
              <a:spcBef>
                <a:spcPts val="600"/>
              </a:spcBef>
              <a:buFont typeface="Wingdings" panose="05000000000000000000" pitchFamily="2" charset="2"/>
              <a:buChar char="ü"/>
            </a:pPr>
            <a:r>
              <a:rPr lang="tr-TR" dirty="0"/>
              <a:t>Koruyucu hekimlik</a:t>
            </a:r>
          </a:p>
          <a:p>
            <a:pPr lvl="1">
              <a:spcBef>
                <a:spcPts val="600"/>
              </a:spcBef>
              <a:buFont typeface="Wingdings" panose="05000000000000000000" pitchFamily="2" charset="2"/>
              <a:buChar char="ü"/>
            </a:pPr>
            <a:r>
              <a:rPr lang="tr-TR" dirty="0"/>
              <a:t>Tıbbi teşhis, tedavi ve bakım hizmetlerinin yürütülmesi</a:t>
            </a:r>
          </a:p>
          <a:p>
            <a:pPr lvl="1">
              <a:spcBef>
                <a:spcPts val="600"/>
              </a:spcBef>
              <a:spcAft>
                <a:spcPts val="600"/>
              </a:spcAft>
              <a:buFont typeface="Wingdings" panose="05000000000000000000" pitchFamily="2" charset="2"/>
              <a:buChar char="ü"/>
            </a:pPr>
            <a:r>
              <a:rPr lang="tr-TR" dirty="0"/>
              <a:t>Sağlık hizmetleri ile finansmanının planlanması ve yönetimi</a:t>
            </a:r>
          </a:p>
          <a:p>
            <a:pPr marL="0" indent="0">
              <a:buNone/>
            </a:pPr>
            <a:r>
              <a:rPr lang="tr-TR" dirty="0"/>
              <a:t>amaçlarıyla işlenebilir.</a:t>
            </a:r>
          </a:p>
        </p:txBody>
      </p:sp>
    </p:spTree>
    <p:extLst>
      <p:ext uri="{BB962C8B-B14F-4D97-AF65-F5344CB8AC3E}">
        <p14:creationId xmlns:p14="http://schemas.microsoft.com/office/powerpoint/2010/main" val="1294989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6">
            <a:extLst>
              <a:ext uri="{FF2B5EF4-FFF2-40B4-BE49-F238E27FC236}">
                <a16:creationId xmlns:a16="http://schemas.microsoft.com/office/drawing/2014/main" id="{F5E0F535-5B48-4B83-A1E8-98F4B90F745B}"/>
              </a:ext>
            </a:extLst>
          </p:cNvPr>
          <p:cNvSpPr>
            <a:spLocks noGrp="1"/>
          </p:cNvSpPr>
          <p:nvPr>
            <p:ph type="title"/>
          </p:nvPr>
        </p:nvSpPr>
        <p:spPr/>
        <p:txBody>
          <a:bodyPr>
            <a:normAutofit/>
          </a:bodyPr>
          <a:lstStyle/>
          <a:p>
            <a:pPr algn="ctr"/>
            <a:r>
              <a:rPr lang="tr-TR" b="1" dirty="0"/>
              <a:t>Kişisel Verilerin Yurtiçinde Aktarılması - 1</a:t>
            </a:r>
          </a:p>
        </p:txBody>
      </p:sp>
      <p:sp>
        <p:nvSpPr>
          <p:cNvPr id="8" name="İçerik Yer Tutucusu 7">
            <a:extLst>
              <a:ext uri="{FF2B5EF4-FFF2-40B4-BE49-F238E27FC236}">
                <a16:creationId xmlns:a16="http://schemas.microsoft.com/office/drawing/2014/main" id="{5F299A05-D73E-4588-BC5E-D52F9BF88500}"/>
              </a:ext>
            </a:extLst>
          </p:cNvPr>
          <p:cNvSpPr>
            <a:spLocks noGrp="1"/>
          </p:cNvSpPr>
          <p:nvPr>
            <p:ph idx="1"/>
          </p:nvPr>
        </p:nvSpPr>
        <p:spPr/>
        <p:txBody>
          <a:bodyPr/>
          <a:lstStyle/>
          <a:p>
            <a:pPr algn="just"/>
            <a:r>
              <a:rPr lang="tr-TR" dirty="0"/>
              <a:t>Kişisel veriler; ya veri sorumlusundan veri sorumlusuna ya da veri sorumlusundan veri işleyene aktarılabilir.</a:t>
            </a:r>
          </a:p>
          <a:p>
            <a:pPr algn="just"/>
            <a:r>
              <a:rPr lang="tr-TR" dirty="0"/>
              <a:t>Bunların dışındaki veri paylaşımları, aktarım mekanizmasına tâbi değildir.</a:t>
            </a:r>
          </a:p>
          <a:p>
            <a:pPr algn="just"/>
            <a:r>
              <a:rPr lang="tr-TR" dirty="0"/>
              <a:t>Örneğin; ilgili kişinin kişisel verilerini işlemekte olan şirketin, bu müşteri bilgisini, veri girişi yapacak personeline vermesi, veri aktarımı değil, veri paylaşımıdır. Zira personel, veri sorumlusu veya veri işleyen değildir.</a:t>
            </a:r>
          </a:p>
        </p:txBody>
      </p:sp>
    </p:spTree>
    <p:extLst>
      <p:ext uri="{BB962C8B-B14F-4D97-AF65-F5344CB8AC3E}">
        <p14:creationId xmlns:p14="http://schemas.microsoft.com/office/powerpoint/2010/main" val="8381898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A689D57-E5DA-447D-A7FD-717504B4E31A}"/>
              </a:ext>
            </a:extLst>
          </p:cNvPr>
          <p:cNvSpPr>
            <a:spLocks noGrp="1"/>
          </p:cNvSpPr>
          <p:nvPr>
            <p:ph type="title"/>
          </p:nvPr>
        </p:nvSpPr>
        <p:spPr/>
        <p:txBody>
          <a:bodyPr>
            <a:normAutofit/>
          </a:bodyPr>
          <a:lstStyle/>
          <a:p>
            <a:pPr algn="ctr"/>
            <a:r>
              <a:rPr lang="tr-TR" b="1" dirty="0"/>
              <a:t>Kişisel Verilerin Yurtiçinde Aktarılması - 2</a:t>
            </a:r>
          </a:p>
        </p:txBody>
      </p:sp>
      <p:sp>
        <p:nvSpPr>
          <p:cNvPr id="3" name="İçerik Yer Tutucusu 2">
            <a:extLst>
              <a:ext uri="{FF2B5EF4-FFF2-40B4-BE49-F238E27FC236}">
                <a16:creationId xmlns:a16="http://schemas.microsoft.com/office/drawing/2014/main" id="{FFDFE338-4B5B-4581-A297-A4E468C26A60}"/>
              </a:ext>
            </a:extLst>
          </p:cNvPr>
          <p:cNvSpPr>
            <a:spLocks noGrp="1"/>
          </p:cNvSpPr>
          <p:nvPr>
            <p:ph idx="1"/>
          </p:nvPr>
        </p:nvSpPr>
        <p:spPr/>
        <p:txBody>
          <a:bodyPr/>
          <a:lstStyle/>
          <a:p>
            <a:pPr marL="0" indent="0" algn="just">
              <a:spcAft>
                <a:spcPts val="1200"/>
              </a:spcAft>
              <a:buNone/>
            </a:pPr>
            <a:r>
              <a:rPr lang="tr-TR" dirty="0"/>
              <a:t>Kanunun 8’inci maddesine göre; kişisel veriler ya ilgili kişinin açık rızasıyla ya da;</a:t>
            </a:r>
          </a:p>
          <a:p>
            <a:pPr>
              <a:spcAft>
                <a:spcPts val="600"/>
              </a:spcAft>
            </a:pPr>
            <a:r>
              <a:rPr lang="tr-TR" dirty="0"/>
              <a:t>Kanunun 5’inci maddesinin 2’nci fıkrasında</a:t>
            </a:r>
          </a:p>
          <a:p>
            <a:pPr>
              <a:spcAft>
                <a:spcPts val="1200"/>
              </a:spcAft>
            </a:pPr>
            <a:r>
              <a:rPr lang="tr-TR" dirty="0"/>
              <a:t>Yeterli önlemlerin alınması kaydıyla, 6’ncı maddenin 3’ncü fıkrasında</a:t>
            </a:r>
          </a:p>
          <a:p>
            <a:pPr marL="0" indent="0">
              <a:buNone/>
            </a:pPr>
            <a:r>
              <a:rPr lang="tr-TR" dirty="0"/>
              <a:t>Belirtilen şartlar dâhilinde yurtiçinde aktarılabilir.</a:t>
            </a:r>
          </a:p>
        </p:txBody>
      </p:sp>
    </p:spTree>
    <p:extLst>
      <p:ext uri="{BB962C8B-B14F-4D97-AF65-F5344CB8AC3E}">
        <p14:creationId xmlns:p14="http://schemas.microsoft.com/office/powerpoint/2010/main" val="30968460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21CD91F-6BC9-40CC-8920-33EE8E04CE34}"/>
              </a:ext>
            </a:extLst>
          </p:cNvPr>
          <p:cNvSpPr>
            <a:spLocks noGrp="1"/>
          </p:cNvSpPr>
          <p:nvPr>
            <p:ph type="title"/>
          </p:nvPr>
        </p:nvSpPr>
        <p:spPr/>
        <p:txBody>
          <a:bodyPr>
            <a:normAutofit/>
          </a:bodyPr>
          <a:lstStyle/>
          <a:p>
            <a:pPr algn="ctr"/>
            <a:r>
              <a:rPr lang="tr-TR" b="1" dirty="0"/>
              <a:t>Kişisel Verilerin Yurtdışına Aktarılması</a:t>
            </a:r>
          </a:p>
        </p:txBody>
      </p:sp>
      <p:sp>
        <p:nvSpPr>
          <p:cNvPr id="3" name="İçerik Yer Tutucusu 2">
            <a:extLst>
              <a:ext uri="{FF2B5EF4-FFF2-40B4-BE49-F238E27FC236}">
                <a16:creationId xmlns:a16="http://schemas.microsoft.com/office/drawing/2014/main" id="{AE9108DE-845C-4045-A838-402511A4398F}"/>
              </a:ext>
            </a:extLst>
          </p:cNvPr>
          <p:cNvSpPr>
            <a:spLocks noGrp="1"/>
          </p:cNvSpPr>
          <p:nvPr>
            <p:ph idx="1"/>
          </p:nvPr>
        </p:nvSpPr>
        <p:spPr/>
        <p:txBody>
          <a:bodyPr>
            <a:normAutofit/>
          </a:bodyPr>
          <a:lstStyle/>
          <a:p>
            <a:pPr marL="0" indent="0" algn="just">
              <a:spcAft>
                <a:spcPts val="1200"/>
              </a:spcAft>
              <a:buNone/>
            </a:pPr>
            <a:r>
              <a:rPr lang="tr-TR" dirty="0"/>
              <a:t>Kanunun 9’uncu maddesine göre, kişisel veriler ya ilgili kişinin açık rızasıyla ya da;</a:t>
            </a:r>
          </a:p>
          <a:p>
            <a:pPr algn="just">
              <a:spcAft>
                <a:spcPts val="600"/>
              </a:spcAft>
            </a:pPr>
            <a:r>
              <a:rPr lang="tr-TR" dirty="0"/>
              <a:t>Kanunun 5’inci maddesinin 2’nci fıkrasında</a:t>
            </a:r>
          </a:p>
          <a:p>
            <a:pPr algn="just">
              <a:spcAft>
                <a:spcPts val="1200"/>
              </a:spcAft>
            </a:pPr>
            <a:r>
              <a:rPr lang="tr-TR" dirty="0"/>
              <a:t>Yeterli önlemlerin alınması kaydıyla, 6’ncı maddenin 3’ncü fıkrasında</a:t>
            </a:r>
          </a:p>
          <a:p>
            <a:pPr marL="0" indent="0" algn="just">
              <a:buNone/>
            </a:pPr>
            <a:r>
              <a:rPr lang="tr-TR" dirty="0"/>
              <a:t>belirtilen şartlar dâhilinde ve verinin aktarılacağı yabancı ülkede; yeterli korumanın bulunması (güvenli ülke statüsü) veya gerekli önlemlerin alındığına dair taahhüt verilmesi (taahhütname) ve Kurul’un izninin bulunması kaydıyla aktarılabilir.</a:t>
            </a:r>
          </a:p>
          <a:p>
            <a:pPr marL="0" indent="0" algn="just">
              <a:buNone/>
            </a:pPr>
            <a:r>
              <a:rPr lang="tr-TR" dirty="0"/>
              <a:t>+ BCR (</a:t>
            </a:r>
            <a:r>
              <a:rPr lang="tr-TR" dirty="0" err="1"/>
              <a:t>Binding</a:t>
            </a:r>
            <a:r>
              <a:rPr lang="tr-TR" dirty="0"/>
              <a:t> Corporation Rules).</a:t>
            </a:r>
          </a:p>
          <a:p>
            <a:pPr marL="0" indent="0">
              <a:buNone/>
            </a:pPr>
            <a:endParaRPr lang="tr-TR" dirty="0"/>
          </a:p>
        </p:txBody>
      </p:sp>
    </p:spTree>
    <p:extLst>
      <p:ext uri="{BB962C8B-B14F-4D97-AF65-F5344CB8AC3E}">
        <p14:creationId xmlns:p14="http://schemas.microsoft.com/office/powerpoint/2010/main" val="34088448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44D8607-DF46-4CD6-8500-24594C5CA559}"/>
              </a:ext>
            </a:extLst>
          </p:cNvPr>
          <p:cNvSpPr>
            <a:spLocks noGrp="1"/>
          </p:cNvSpPr>
          <p:nvPr>
            <p:ph type="title"/>
          </p:nvPr>
        </p:nvSpPr>
        <p:spPr/>
        <p:txBody>
          <a:bodyPr/>
          <a:lstStyle/>
          <a:p>
            <a:pPr algn="ctr"/>
            <a:r>
              <a:rPr lang="tr-TR" b="1" dirty="0"/>
              <a:t>	Aydınlatma Yükümlülüğü</a:t>
            </a:r>
          </a:p>
        </p:txBody>
      </p:sp>
      <p:sp>
        <p:nvSpPr>
          <p:cNvPr id="3" name="İçerik Yer Tutucusu 2">
            <a:extLst>
              <a:ext uri="{FF2B5EF4-FFF2-40B4-BE49-F238E27FC236}">
                <a16:creationId xmlns:a16="http://schemas.microsoft.com/office/drawing/2014/main" id="{6A5C4227-012E-4B90-BFAD-85D774BDA454}"/>
              </a:ext>
            </a:extLst>
          </p:cNvPr>
          <p:cNvSpPr>
            <a:spLocks noGrp="1"/>
          </p:cNvSpPr>
          <p:nvPr>
            <p:ph idx="1"/>
          </p:nvPr>
        </p:nvSpPr>
        <p:spPr>
          <a:xfrm>
            <a:off x="838200" y="1825624"/>
            <a:ext cx="10515600" cy="4758055"/>
          </a:xfrm>
        </p:spPr>
        <p:txBody>
          <a:bodyPr>
            <a:normAutofit/>
          </a:bodyPr>
          <a:lstStyle/>
          <a:p>
            <a:pPr marL="0" indent="0" algn="just">
              <a:buNone/>
            </a:pPr>
            <a:r>
              <a:rPr lang="tr-TR" dirty="0"/>
              <a:t>Kişisel verilerin korunması, bir insan hakkı olarak geliştiği için ilgili kişiler, verilerini bir tarafa vermekle, o veriler üzerlerindeki haklarını yitirmezler – Alman </a:t>
            </a:r>
            <a:r>
              <a:rPr lang="tr-TR" dirty="0" err="1"/>
              <a:t>AYM’sinin</a:t>
            </a:r>
            <a:r>
              <a:rPr lang="tr-TR" dirty="0"/>
              <a:t> «Bilgilerin Geleceğini Belirleme Hakkı» Kararı.</a:t>
            </a:r>
          </a:p>
          <a:p>
            <a:pPr marL="0" indent="0" algn="just">
              <a:spcAft>
                <a:spcPts val="1200"/>
              </a:spcAft>
              <a:buNone/>
            </a:pPr>
            <a:r>
              <a:rPr lang="tr-TR" dirty="0"/>
              <a:t>Dolayısıyla, bu verilerin kim tarafından, nasıl ve ne amaçla işleneceğinin ilgili kişiye bildirilmesi gerekir. Kanun’un 10’uncu maddesi uyarınca bir aydınlatma metninde asgari olarak; </a:t>
            </a:r>
          </a:p>
          <a:p>
            <a:pPr algn="just"/>
            <a:r>
              <a:rPr lang="tr-TR" dirty="0"/>
              <a:t>Veri sorumlusunun ve varsa temsilcisinin kimliği, </a:t>
            </a:r>
          </a:p>
          <a:p>
            <a:pPr algn="just"/>
            <a:r>
              <a:rPr lang="tr-TR" dirty="0"/>
              <a:t>Kişisel verilerin hangi amaçla işleneceği, </a:t>
            </a:r>
          </a:p>
          <a:p>
            <a:pPr algn="just"/>
            <a:r>
              <a:rPr lang="tr-TR" dirty="0"/>
              <a:t>İşlenen kişisel verilerin kimlere ve hangi amaçla aktarılabileceği, </a:t>
            </a:r>
          </a:p>
          <a:p>
            <a:pPr algn="just"/>
            <a:r>
              <a:rPr lang="tr-TR" dirty="0"/>
              <a:t>Kişisel veri toplamanın yöntemi ve hukuki sebebi, </a:t>
            </a:r>
          </a:p>
          <a:p>
            <a:pPr algn="just">
              <a:spcAft>
                <a:spcPts val="1200"/>
              </a:spcAft>
            </a:pPr>
            <a:r>
              <a:rPr lang="tr-TR" dirty="0"/>
              <a:t>11 inci maddede sayılan diğer hakları</a:t>
            </a:r>
          </a:p>
          <a:p>
            <a:pPr marL="0" indent="0" algn="just">
              <a:buNone/>
            </a:pPr>
            <a:r>
              <a:rPr lang="tr-TR" dirty="0"/>
              <a:t>yer almak zorundadır. Detay düzenlemeler ise Tebliğ ile yapılmıştır. Konuyla ilgili Rehber mevcut.</a:t>
            </a:r>
          </a:p>
        </p:txBody>
      </p:sp>
    </p:spTree>
    <p:extLst>
      <p:ext uri="{BB962C8B-B14F-4D97-AF65-F5344CB8AC3E}">
        <p14:creationId xmlns:p14="http://schemas.microsoft.com/office/powerpoint/2010/main" val="2296297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147B218-A0A5-4C52-9F05-C7B9F7983DD0}"/>
              </a:ext>
            </a:extLst>
          </p:cNvPr>
          <p:cNvSpPr>
            <a:spLocks noGrp="1"/>
          </p:cNvSpPr>
          <p:nvPr>
            <p:ph type="title"/>
          </p:nvPr>
        </p:nvSpPr>
        <p:spPr/>
        <p:txBody>
          <a:bodyPr>
            <a:normAutofit/>
          </a:bodyPr>
          <a:lstStyle/>
          <a:p>
            <a:pPr algn="ctr"/>
            <a:r>
              <a:rPr lang="tr-TR" b="1" dirty="0"/>
              <a:t>İlgili Kişinin Anayasal Hakları</a:t>
            </a:r>
          </a:p>
        </p:txBody>
      </p:sp>
      <p:graphicFrame>
        <p:nvGraphicFramePr>
          <p:cNvPr id="4" name="İçerik Yer Tutucusu 3">
            <a:extLst>
              <a:ext uri="{FF2B5EF4-FFF2-40B4-BE49-F238E27FC236}">
                <a16:creationId xmlns:a16="http://schemas.microsoft.com/office/drawing/2014/main" id="{66616DCB-2995-4F73-98F3-386E281F0A5D}"/>
              </a:ext>
            </a:extLst>
          </p:cNvPr>
          <p:cNvGraphicFramePr>
            <a:graphicFrameLocks noGrp="1"/>
          </p:cNvGraphicFramePr>
          <p:nvPr>
            <p:ph idx="1"/>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172036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ADEC5E9-5D4E-492F-B3C0-5A4919304D03}"/>
              </a:ext>
            </a:extLst>
          </p:cNvPr>
          <p:cNvSpPr>
            <a:spLocks noGrp="1"/>
          </p:cNvSpPr>
          <p:nvPr>
            <p:ph type="title"/>
          </p:nvPr>
        </p:nvSpPr>
        <p:spPr/>
        <p:txBody>
          <a:bodyPr>
            <a:normAutofit/>
          </a:bodyPr>
          <a:lstStyle/>
          <a:p>
            <a:pPr algn="ctr"/>
            <a:r>
              <a:rPr lang="tr-TR" b="1" dirty="0"/>
              <a:t>Kişisel Verilerin Korunmasını İsteme Hakkının Kanun’daki İfadesi – 11’inci Md.</a:t>
            </a:r>
          </a:p>
        </p:txBody>
      </p:sp>
      <p:sp>
        <p:nvSpPr>
          <p:cNvPr id="3" name="İçerik Yer Tutucusu 2">
            <a:extLst>
              <a:ext uri="{FF2B5EF4-FFF2-40B4-BE49-F238E27FC236}">
                <a16:creationId xmlns:a16="http://schemas.microsoft.com/office/drawing/2014/main" id="{97F152DA-CF17-4BBF-829A-6259D81720D8}"/>
              </a:ext>
            </a:extLst>
          </p:cNvPr>
          <p:cNvSpPr>
            <a:spLocks noGrp="1"/>
          </p:cNvSpPr>
          <p:nvPr>
            <p:ph idx="1"/>
          </p:nvPr>
        </p:nvSpPr>
        <p:spPr/>
        <p:txBody>
          <a:bodyPr>
            <a:noAutofit/>
          </a:bodyPr>
          <a:lstStyle/>
          <a:p>
            <a:pPr marL="0" indent="0" algn="just">
              <a:buNone/>
            </a:pPr>
            <a:endParaRPr lang="tr-TR" sz="2700" dirty="0"/>
          </a:p>
          <a:p>
            <a:pPr marL="0" indent="0" algn="just">
              <a:buNone/>
            </a:pPr>
            <a:r>
              <a:rPr lang="tr-TR" sz="2400" dirty="0"/>
              <a:t>07.04.2016 tarihinde Resmî </a:t>
            </a:r>
            <a:r>
              <a:rPr lang="tr-TR" sz="2400" dirty="0" err="1"/>
              <a:t>Gazete’de</a:t>
            </a:r>
            <a:r>
              <a:rPr lang="tr-TR" sz="2400" dirty="0"/>
              <a:t> yayımlanan 6698 sayılı Kişisel Verilerin Korunması Kanunu’nun «</a:t>
            </a:r>
            <a:r>
              <a:rPr lang="tr-TR" sz="2400" i="1" dirty="0"/>
              <a:t>İlgili kişinin </a:t>
            </a:r>
            <a:r>
              <a:rPr lang="tr-TR" sz="2400" i="1" dirty="0" err="1"/>
              <a:t>hakları</a:t>
            </a:r>
            <a:r>
              <a:rPr lang="tr-TR" sz="2400" dirty="0" err="1"/>
              <a:t>»nı</a:t>
            </a:r>
            <a:r>
              <a:rPr lang="tr-TR" sz="2400" dirty="0"/>
              <a:t> düzenleyen 11’inci maddesinde, herkesin veri sorumlusuna başvurarak </a:t>
            </a:r>
            <a:r>
              <a:rPr lang="tr-TR" sz="2400" u="sng" dirty="0"/>
              <a:t>kendisiyle ilgili</a:t>
            </a:r>
            <a:r>
              <a:rPr lang="tr-TR" sz="2400" dirty="0"/>
              <a:t>; </a:t>
            </a:r>
            <a:r>
              <a:rPr lang="tr-TR" sz="2400" b="1" dirty="0"/>
              <a:t>kişisel veri işlenip işlenmediğini öğrenme</a:t>
            </a:r>
            <a:r>
              <a:rPr lang="tr-TR" sz="2400" dirty="0"/>
              <a:t>, kişisel verileri işlenmişse buna ilişkin </a:t>
            </a:r>
            <a:r>
              <a:rPr lang="tr-TR" sz="2400" b="1" dirty="0"/>
              <a:t>bilgi talep etme</a:t>
            </a:r>
            <a:r>
              <a:rPr lang="tr-TR" sz="2400" dirty="0"/>
              <a:t>, kişisel verilerin </a:t>
            </a:r>
            <a:r>
              <a:rPr lang="tr-TR" sz="2400" b="1" dirty="0"/>
              <a:t>işlenme amacını ve verilerin bu amaca uygun olarak işlenip işlenmediğini öğrenme</a:t>
            </a:r>
            <a:r>
              <a:rPr lang="tr-TR" sz="2400" dirty="0"/>
              <a:t>, </a:t>
            </a:r>
            <a:r>
              <a:rPr lang="tr-TR" sz="2400" b="1" dirty="0"/>
              <a:t>verilerin aktarıldığı üçüncü tarafları bilme</a:t>
            </a:r>
            <a:r>
              <a:rPr lang="tr-TR" sz="2400" dirty="0"/>
              <a:t>, eksik veya yanlış işlenen kişisel verileri </a:t>
            </a:r>
            <a:r>
              <a:rPr lang="tr-TR" sz="2400" b="1" dirty="0"/>
              <a:t>düzeltilmesini isteme</a:t>
            </a:r>
            <a:r>
              <a:rPr lang="tr-TR" sz="2400" dirty="0"/>
              <a:t>, şartların tahakkuku hâlinde </a:t>
            </a:r>
            <a:r>
              <a:rPr lang="tr-TR" sz="2400" b="1" dirty="0"/>
              <a:t>kişisel verilerinin silinmesini veya yok edilmesini isteme</a:t>
            </a:r>
            <a:r>
              <a:rPr lang="tr-TR" sz="2400" dirty="0"/>
              <a:t>, düzeltme veya sildirme işlemlerinin, </a:t>
            </a:r>
            <a:r>
              <a:rPr lang="tr-TR" sz="2400" b="1" dirty="0"/>
              <a:t>aktarım yapılan taraflara bildirilmesini isteme</a:t>
            </a:r>
            <a:r>
              <a:rPr lang="tr-TR" sz="2400" dirty="0"/>
              <a:t>, aleyhine sonuçlanan </a:t>
            </a:r>
            <a:r>
              <a:rPr lang="tr-TR" sz="2400" b="1" dirty="0"/>
              <a:t>otomatik analiz neticelerine itiraz etme</a:t>
            </a:r>
            <a:r>
              <a:rPr lang="tr-TR" sz="2400" dirty="0"/>
              <a:t>, uğradığı </a:t>
            </a:r>
            <a:r>
              <a:rPr lang="tr-TR" sz="2400" b="1" dirty="0"/>
              <a:t>zararların giderilmesini talep etme</a:t>
            </a:r>
            <a:r>
              <a:rPr lang="tr-TR" sz="2400" dirty="0"/>
              <a:t> haklarının bulunduğu belirtilmiştir.</a:t>
            </a:r>
          </a:p>
        </p:txBody>
      </p:sp>
    </p:spTree>
    <p:extLst>
      <p:ext uri="{BB962C8B-B14F-4D97-AF65-F5344CB8AC3E}">
        <p14:creationId xmlns:p14="http://schemas.microsoft.com/office/powerpoint/2010/main" val="721709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002F3FB-9D40-473B-8A8C-9457EA1E8CC9}"/>
              </a:ext>
            </a:extLst>
          </p:cNvPr>
          <p:cNvSpPr>
            <a:spLocks noGrp="1"/>
          </p:cNvSpPr>
          <p:nvPr>
            <p:ph type="title"/>
          </p:nvPr>
        </p:nvSpPr>
        <p:spPr/>
        <p:txBody>
          <a:bodyPr>
            <a:normAutofit/>
          </a:bodyPr>
          <a:lstStyle/>
          <a:p>
            <a:pPr algn="ctr"/>
            <a:r>
              <a:rPr lang="tr-TR" b="1" dirty="0"/>
              <a:t>Kişisel Verilerin Korunmasının Uluslararası Kaynakları</a:t>
            </a:r>
          </a:p>
        </p:txBody>
      </p:sp>
      <p:sp>
        <p:nvSpPr>
          <p:cNvPr id="3" name="İçerik Yer Tutucusu 2">
            <a:extLst>
              <a:ext uri="{FF2B5EF4-FFF2-40B4-BE49-F238E27FC236}">
                <a16:creationId xmlns:a16="http://schemas.microsoft.com/office/drawing/2014/main" id="{2C240353-B737-47FB-8EBC-E05AC62FE399}"/>
              </a:ext>
            </a:extLst>
          </p:cNvPr>
          <p:cNvSpPr>
            <a:spLocks noGrp="1"/>
          </p:cNvSpPr>
          <p:nvPr>
            <p:ph idx="1"/>
          </p:nvPr>
        </p:nvSpPr>
        <p:spPr/>
        <p:txBody>
          <a:bodyPr>
            <a:normAutofit/>
          </a:bodyPr>
          <a:lstStyle/>
          <a:p>
            <a:pPr algn="just"/>
            <a:r>
              <a:rPr lang="tr-TR" b="1" dirty="0"/>
              <a:t>AİHS</a:t>
            </a:r>
            <a:r>
              <a:rPr lang="tr-TR" dirty="0"/>
              <a:t> – Md. 8, </a:t>
            </a:r>
            <a:r>
              <a:rPr lang="tr-TR" b="1" dirty="0"/>
              <a:t>İHEB</a:t>
            </a:r>
            <a:r>
              <a:rPr lang="tr-TR" dirty="0"/>
              <a:t> – Md. 12, </a:t>
            </a:r>
            <a:r>
              <a:rPr lang="tr-TR" b="1" dirty="0"/>
              <a:t>Kişisel ve Siyasal Haklar Uluslararası Sözleşmesi</a:t>
            </a:r>
            <a:r>
              <a:rPr lang="tr-TR" dirty="0"/>
              <a:t> Md. 17 (AİHM ve Birleşmiş Milletler İnsan Hakları Komitesi Yorumlarıyla)</a:t>
            </a:r>
          </a:p>
          <a:p>
            <a:pPr algn="just"/>
            <a:r>
              <a:rPr lang="tr-TR" dirty="0"/>
              <a:t>OECD Rehber İlkeleri</a:t>
            </a:r>
          </a:p>
          <a:p>
            <a:pPr algn="just"/>
            <a:r>
              <a:rPr lang="tr-TR" dirty="0"/>
              <a:t>108 sayılı Avrupa Konseyi Sözleşmesi (ETS 108)</a:t>
            </a:r>
          </a:p>
          <a:p>
            <a:pPr algn="just"/>
            <a:r>
              <a:rPr lang="tr-TR" dirty="0"/>
              <a:t>Birleşmiş Milletler Rehber İlkeleri</a:t>
            </a:r>
          </a:p>
          <a:p>
            <a:pPr algn="just"/>
            <a:r>
              <a:rPr lang="tr-TR" dirty="0"/>
              <a:t>Avrupa Birliği Temel Haklar Şartı</a:t>
            </a:r>
          </a:p>
          <a:p>
            <a:pPr algn="just"/>
            <a:r>
              <a:rPr lang="tr-TR" dirty="0"/>
              <a:t>95/46/EC sayılı AB Direktifi</a:t>
            </a:r>
          </a:p>
          <a:p>
            <a:pPr algn="just"/>
            <a:r>
              <a:rPr lang="tr-TR" dirty="0"/>
              <a:t>Avrupa Birliği Genel Veri Koruma Tüzüğü (GDPR)</a:t>
            </a:r>
          </a:p>
          <a:p>
            <a:pPr algn="just"/>
            <a:endParaRPr lang="tr-TR" dirty="0"/>
          </a:p>
          <a:p>
            <a:endParaRPr lang="tr-TR" dirty="0"/>
          </a:p>
        </p:txBody>
      </p:sp>
    </p:spTree>
    <p:extLst>
      <p:ext uri="{BB962C8B-B14F-4D97-AF65-F5344CB8AC3E}">
        <p14:creationId xmlns:p14="http://schemas.microsoft.com/office/powerpoint/2010/main" val="42826697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9C904D1-949A-4FBE-9BC8-276D65EB7BF2}"/>
              </a:ext>
            </a:extLst>
          </p:cNvPr>
          <p:cNvSpPr>
            <a:spLocks noGrp="1"/>
          </p:cNvSpPr>
          <p:nvPr>
            <p:ph type="title"/>
          </p:nvPr>
        </p:nvSpPr>
        <p:spPr/>
        <p:txBody>
          <a:bodyPr>
            <a:normAutofit/>
          </a:bodyPr>
          <a:lstStyle/>
          <a:p>
            <a:pPr algn="ctr"/>
            <a:r>
              <a:rPr lang="tr-TR" b="1" dirty="0"/>
              <a:t>Anayasal Hakların Kanun’daki İfadesi</a:t>
            </a:r>
          </a:p>
        </p:txBody>
      </p:sp>
      <p:graphicFrame>
        <p:nvGraphicFramePr>
          <p:cNvPr id="7" name="İçerik Yer Tutucusu 6">
            <a:extLst>
              <a:ext uri="{FF2B5EF4-FFF2-40B4-BE49-F238E27FC236}">
                <a16:creationId xmlns:a16="http://schemas.microsoft.com/office/drawing/2014/main" id="{81F42D94-B85F-4400-B242-86D6A34D4E5A}"/>
              </a:ext>
            </a:extLst>
          </p:cNvPr>
          <p:cNvGraphicFramePr>
            <a:graphicFrameLocks noGrp="1"/>
          </p:cNvGraphicFramePr>
          <p:nvPr>
            <p:ph idx="1"/>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29896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FE753E9-68F4-47EE-B3BD-EF6E1C4B5242}"/>
              </a:ext>
            </a:extLst>
          </p:cNvPr>
          <p:cNvSpPr>
            <a:spLocks noGrp="1"/>
          </p:cNvSpPr>
          <p:nvPr>
            <p:ph type="title"/>
          </p:nvPr>
        </p:nvSpPr>
        <p:spPr/>
        <p:txBody>
          <a:bodyPr>
            <a:normAutofit/>
          </a:bodyPr>
          <a:lstStyle/>
          <a:p>
            <a:pPr algn="ctr"/>
            <a:r>
              <a:rPr lang="tr-TR" b="1" dirty="0"/>
              <a:t>Hakların Kullanılması – Hak Arama Yöntemleri</a:t>
            </a:r>
          </a:p>
        </p:txBody>
      </p:sp>
      <p:graphicFrame>
        <p:nvGraphicFramePr>
          <p:cNvPr id="18" name="İçerik Yer Tutucusu 17">
            <a:extLst>
              <a:ext uri="{FF2B5EF4-FFF2-40B4-BE49-F238E27FC236}">
                <a16:creationId xmlns:a16="http://schemas.microsoft.com/office/drawing/2014/main" id="{B90ECA16-9C1A-4CB6-BA51-03472201838C}"/>
              </a:ext>
            </a:extLst>
          </p:cNvPr>
          <p:cNvGraphicFramePr>
            <a:graphicFrameLocks noGrp="1"/>
          </p:cNvGraphicFramePr>
          <p:nvPr>
            <p:ph idx="1"/>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94999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036332B-9F4B-4D59-A220-437162856579}"/>
              </a:ext>
            </a:extLst>
          </p:cNvPr>
          <p:cNvSpPr>
            <a:spLocks noGrp="1"/>
          </p:cNvSpPr>
          <p:nvPr>
            <p:ph type="title"/>
          </p:nvPr>
        </p:nvSpPr>
        <p:spPr/>
        <p:txBody>
          <a:bodyPr/>
          <a:lstStyle/>
          <a:p>
            <a:pPr algn="ctr"/>
            <a:r>
              <a:rPr lang="tr-TR" b="1" dirty="0"/>
              <a:t>Başvuru Yöntemleri</a:t>
            </a:r>
          </a:p>
        </p:txBody>
      </p:sp>
      <p:graphicFrame>
        <p:nvGraphicFramePr>
          <p:cNvPr id="4" name="İçerik Yer Tutucusu 3">
            <a:extLst>
              <a:ext uri="{FF2B5EF4-FFF2-40B4-BE49-F238E27FC236}">
                <a16:creationId xmlns:a16="http://schemas.microsoft.com/office/drawing/2014/main" id="{AAF397FC-EE5A-4D4A-B2E7-A77E8C670DBF}"/>
              </a:ext>
            </a:extLst>
          </p:cNvPr>
          <p:cNvGraphicFramePr>
            <a:graphicFrameLocks noGrp="1"/>
          </p:cNvGraphicFramePr>
          <p:nvPr>
            <p:ph sz="half" idx="1"/>
            <p:extLst/>
          </p:nvPr>
        </p:nvGraphicFramePr>
        <p:xfrm>
          <a:off x="581025" y="2227263"/>
          <a:ext cx="5422900" cy="36337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İçerik Yer Tutucusu 4">
            <a:extLst>
              <a:ext uri="{FF2B5EF4-FFF2-40B4-BE49-F238E27FC236}">
                <a16:creationId xmlns:a16="http://schemas.microsoft.com/office/drawing/2014/main" id="{2D2D5522-978E-4326-83D7-345EAAF2EF97}"/>
              </a:ext>
            </a:extLst>
          </p:cNvPr>
          <p:cNvSpPr>
            <a:spLocks noGrp="1"/>
          </p:cNvSpPr>
          <p:nvPr>
            <p:ph sz="half" idx="2"/>
          </p:nvPr>
        </p:nvSpPr>
        <p:spPr/>
        <p:txBody>
          <a:bodyPr/>
          <a:lstStyle/>
          <a:p>
            <a:pPr marL="0" indent="0" algn="just">
              <a:buNone/>
            </a:pPr>
            <a:r>
              <a:rPr lang="tr-TR" b="1" dirty="0"/>
              <a:t>6698 sayılı Kanun</a:t>
            </a:r>
            <a:r>
              <a:rPr lang="tr-TR" dirty="0"/>
              <a:t>’un «</a:t>
            </a:r>
            <a:r>
              <a:rPr lang="tr-TR" i="1" dirty="0"/>
              <a:t>Veri sorumlusuna </a:t>
            </a:r>
            <a:r>
              <a:rPr lang="tr-TR" i="1" dirty="0" err="1"/>
              <a:t>başvuru</a:t>
            </a:r>
            <a:r>
              <a:rPr lang="tr-TR" dirty="0" err="1"/>
              <a:t>»yu</a:t>
            </a:r>
            <a:r>
              <a:rPr lang="tr-TR" dirty="0"/>
              <a:t> düzenleyen 13’üncü maddesi ve </a:t>
            </a:r>
            <a:r>
              <a:rPr lang="tr-TR" b="1" dirty="0"/>
              <a:t>Veri Sorumlularına Başvuru Usul ve Esasları </a:t>
            </a:r>
            <a:r>
              <a:rPr lang="tr-TR" b="1" dirty="0" err="1"/>
              <a:t>Hk</a:t>
            </a:r>
            <a:r>
              <a:rPr lang="tr-TR" b="1" dirty="0"/>
              <a:t>. Tebliğ</a:t>
            </a:r>
            <a:r>
              <a:rPr lang="tr-TR" dirty="0"/>
              <a:t>’de (Tebliğ) yer alan düzenlemelere göre veri sorumlusuna başvuru yöntemleri, soldaki görselde gösterilmiştir.</a:t>
            </a:r>
          </a:p>
        </p:txBody>
      </p:sp>
    </p:spTree>
    <p:extLst>
      <p:ext uri="{BB962C8B-B14F-4D97-AF65-F5344CB8AC3E}">
        <p14:creationId xmlns:p14="http://schemas.microsoft.com/office/powerpoint/2010/main" val="18825693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23D21A9-4442-4964-A92A-A3A07A1A8978}"/>
              </a:ext>
            </a:extLst>
          </p:cNvPr>
          <p:cNvSpPr>
            <a:spLocks noGrp="1"/>
          </p:cNvSpPr>
          <p:nvPr>
            <p:ph type="title"/>
          </p:nvPr>
        </p:nvSpPr>
        <p:spPr/>
        <p:txBody>
          <a:bodyPr/>
          <a:lstStyle/>
          <a:p>
            <a:pPr algn="ctr"/>
            <a:r>
              <a:rPr lang="tr-TR" b="1" dirty="0"/>
              <a:t>Başvuru Usulü</a:t>
            </a:r>
          </a:p>
        </p:txBody>
      </p:sp>
      <p:graphicFrame>
        <p:nvGraphicFramePr>
          <p:cNvPr id="6" name="İçerik Yer Tutucusu 5">
            <a:extLst>
              <a:ext uri="{FF2B5EF4-FFF2-40B4-BE49-F238E27FC236}">
                <a16:creationId xmlns:a16="http://schemas.microsoft.com/office/drawing/2014/main" id="{9A9FB16B-6A00-4027-9F6C-3D33A2420479}"/>
              </a:ext>
            </a:extLst>
          </p:cNvPr>
          <p:cNvGraphicFramePr>
            <a:graphicFrameLocks noGrp="1"/>
          </p:cNvGraphicFramePr>
          <p:nvPr>
            <p:ph sz="half" idx="1"/>
            <p:extLst/>
          </p:nvPr>
        </p:nvGraphicFramePr>
        <p:xfrm>
          <a:off x="581025" y="2227263"/>
          <a:ext cx="5422900" cy="36337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İçerik Yer Tutucusu 3">
            <a:extLst>
              <a:ext uri="{FF2B5EF4-FFF2-40B4-BE49-F238E27FC236}">
                <a16:creationId xmlns:a16="http://schemas.microsoft.com/office/drawing/2014/main" id="{DAD50A49-68CA-44FA-B297-AA0FB6E511E0}"/>
              </a:ext>
            </a:extLst>
          </p:cNvPr>
          <p:cNvSpPr>
            <a:spLocks noGrp="1"/>
          </p:cNvSpPr>
          <p:nvPr>
            <p:ph sz="half" idx="2"/>
          </p:nvPr>
        </p:nvSpPr>
        <p:spPr/>
        <p:txBody>
          <a:bodyPr/>
          <a:lstStyle/>
          <a:p>
            <a:pPr marL="0" indent="0" algn="just">
              <a:buNone/>
            </a:pPr>
            <a:r>
              <a:rPr lang="tr-TR" dirty="0"/>
              <a:t>Veri sorumlularına yapılacak başvurularda bulunması gereken bilgiler, Tebliğ’in «</a:t>
            </a:r>
            <a:r>
              <a:rPr lang="tr-TR" i="1" dirty="0"/>
              <a:t>Başvuru </a:t>
            </a:r>
            <a:r>
              <a:rPr lang="tr-TR" i="1" dirty="0" err="1"/>
              <a:t>usulü</a:t>
            </a:r>
            <a:r>
              <a:rPr lang="tr-TR" dirty="0" err="1"/>
              <a:t>»nü</a:t>
            </a:r>
            <a:r>
              <a:rPr lang="tr-TR" dirty="0"/>
              <a:t> düzenleyen 5’inci maddesinin ikinci fıkrasında gösterilmekle birlikte, bu durumun görsel ifadesi sol tarafta yer almaktadır.</a:t>
            </a:r>
          </a:p>
        </p:txBody>
      </p:sp>
    </p:spTree>
    <p:extLst>
      <p:ext uri="{BB962C8B-B14F-4D97-AF65-F5344CB8AC3E}">
        <p14:creationId xmlns:p14="http://schemas.microsoft.com/office/powerpoint/2010/main" val="41001931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a:extLst>
              <a:ext uri="{FF2B5EF4-FFF2-40B4-BE49-F238E27FC236}">
                <a16:creationId xmlns:a16="http://schemas.microsoft.com/office/drawing/2014/main" id="{ADB8442D-4B85-4DE2-9888-AA7201396E98}"/>
              </a:ext>
            </a:extLst>
          </p:cNvPr>
          <p:cNvSpPr>
            <a:spLocks noGrp="1"/>
          </p:cNvSpPr>
          <p:nvPr>
            <p:ph type="title"/>
          </p:nvPr>
        </p:nvSpPr>
        <p:spPr/>
        <p:txBody>
          <a:bodyPr/>
          <a:lstStyle/>
          <a:p>
            <a:pPr algn="ctr"/>
            <a:r>
              <a:rPr lang="tr-TR" b="1" dirty="0"/>
              <a:t>Kurula Şikâyet ve İhbar</a:t>
            </a:r>
          </a:p>
        </p:txBody>
      </p:sp>
      <p:sp>
        <p:nvSpPr>
          <p:cNvPr id="6" name="İçerik Yer Tutucusu 5">
            <a:extLst>
              <a:ext uri="{FF2B5EF4-FFF2-40B4-BE49-F238E27FC236}">
                <a16:creationId xmlns:a16="http://schemas.microsoft.com/office/drawing/2014/main" id="{78E51B1A-85A8-4767-984D-C568730A4C59}"/>
              </a:ext>
            </a:extLst>
          </p:cNvPr>
          <p:cNvSpPr>
            <a:spLocks noGrp="1"/>
          </p:cNvSpPr>
          <p:nvPr>
            <p:ph sz="half" idx="1"/>
          </p:nvPr>
        </p:nvSpPr>
        <p:spPr/>
        <p:txBody>
          <a:bodyPr>
            <a:normAutofit/>
          </a:bodyPr>
          <a:lstStyle/>
          <a:p>
            <a:pPr marL="0" indent="0" algn="just">
              <a:buNone/>
            </a:pPr>
            <a:r>
              <a:rPr lang="tr-TR" altLang="tr-TR" dirty="0">
                <a:solidFill>
                  <a:prstClr val="black"/>
                </a:solidFill>
                <a:latin typeface="Calibri" panose="020F0502020204030204" pitchFamily="34" charset="0"/>
                <a:cs typeface="Arial" panose="020B0604020202020204" pitchFamily="34" charset="0"/>
              </a:rPr>
              <a:t>İlgili kişinin başvurusunun reddedilmesi, verilen cevabın yetersiz bulunması veya süresinde başvuruya cevap verilmemesi hâllerinde; ilgili kişi, veri sorumlusunun cevabını öğrendiği tarihten itibaren </a:t>
            </a:r>
            <a:r>
              <a:rPr lang="tr-TR" altLang="tr-TR" b="1" dirty="0">
                <a:solidFill>
                  <a:prstClr val="black"/>
                </a:solidFill>
                <a:latin typeface="Calibri" panose="020F0502020204030204" pitchFamily="34" charset="0"/>
                <a:cs typeface="Arial" panose="020B0604020202020204" pitchFamily="34" charset="0"/>
              </a:rPr>
              <a:t>otuz gün</a:t>
            </a:r>
            <a:r>
              <a:rPr lang="tr-TR" altLang="tr-TR" dirty="0">
                <a:solidFill>
                  <a:prstClr val="black"/>
                </a:solidFill>
                <a:latin typeface="Calibri" panose="020F0502020204030204" pitchFamily="34" charset="0"/>
                <a:cs typeface="Arial" panose="020B0604020202020204" pitchFamily="34" charset="0"/>
              </a:rPr>
              <a:t>, her hâlde ise </a:t>
            </a:r>
            <a:r>
              <a:rPr lang="tr-TR" altLang="tr-TR" b="1" dirty="0">
                <a:solidFill>
                  <a:prstClr val="black"/>
                </a:solidFill>
                <a:latin typeface="Calibri" panose="020F0502020204030204" pitchFamily="34" charset="0"/>
                <a:cs typeface="Arial" panose="020B0604020202020204" pitchFamily="34" charset="0"/>
              </a:rPr>
              <a:t>altmış gün</a:t>
            </a:r>
            <a:r>
              <a:rPr lang="tr-TR" altLang="tr-TR" dirty="0">
                <a:solidFill>
                  <a:prstClr val="black"/>
                </a:solidFill>
                <a:latin typeface="Calibri" panose="020F0502020204030204" pitchFamily="34" charset="0"/>
                <a:cs typeface="Arial" panose="020B0604020202020204" pitchFamily="34" charset="0"/>
              </a:rPr>
              <a:t> içerisinde Kurul’a şikâyette bulunabilir. </a:t>
            </a:r>
            <a:r>
              <a:rPr lang="tr-TR" altLang="tr-TR" b="1" dirty="0">
                <a:solidFill>
                  <a:prstClr val="black"/>
                </a:solidFill>
                <a:latin typeface="Calibri" panose="020F0502020204030204" pitchFamily="34" charset="0"/>
                <a:cs typeface="Arial" panose="020B0604020202020204" pitchFamily="34" charset="0"/>
              </a:rPr>
              <a:t>Altmış gün </a:t>
            </a:r>
            <a:r>
              <a:rPr lang="tr-TR" altLang="tr-TR" dirty="0">
                <a:solidFill>
                  <a:prstClr val="black"/>
                </a:solidFill>
                <a:latin typeface="Calibri" panose="020F0502020204030204" pitchFamily="34" charset="0"/>
                <a:cs typeface="Arial" panose="020B0604020202020204" pitchFamily="34" charset="0"/>
              </a:rPr>
              <a:t>içerisinde yanıt alınamaması, İdarenin sükut ederek başvuruyu zımnen reddettiğini gösterir. Kurul’un dosyayı sonuçlandırmak için bir tahdit süresi yoktur.</a:t>
            </a:r>
            <a:endParaRPr lang="tr-TR" altLang="tr-TR" b="1" u="sng" dirty="0">
              <a:solidFill>
                <a:prstClr val="black"/>
              </a:solidFill>
              <a:latin typeface="Calibri" panose="020F0502020204030204" pitchFamily="34" charset="0"/>
              <a:cs typeface="Arial" panose="020B0604020202020204" pitchFamily="34" charset="0"/>
            </a:endParaRPr>
          </a:p>
          <a:p>
            <a:pPr marL="0" indent="0" algn="just">
              <a:buNone/>
            </a:pPr>
            <a:endParaRPr lang="tr-TR" dirty="0"/>
          </a:p>
        </p:txBody>
      </p:sp>
      <p:graphicFrame>
        <p:nvGraphicFramePr>
          <p:cNvPr id="8" name="İçerik Yer Tutucusu 7">
            <a:extLst>
              <a:ext uri="{FF2B5EF4-FFF2-40B4-BE49-F238E27FC236}">
                <a16:creationId xmlns:a16="http://schemas.microsoft.com/office/drawing/2014/main" id="{3579C3D1-83BA-4DAB-9F9B-3B6E8998ED73}"/>
              </a:ext>
            </a:extLst>
          </p:cNvPr>
          <p:cNvGraphicFramePr>
            <a:graphicFrameLocks noGrp="1"/>
          </p:cNvGraphicFramePr>
          <p:nvPr>
            <p:ph sz="half" idx="2"/>
            <p:extLst/>
          </p:nvPr>
        </p:nvGraphicFramePr>
        <p:xfrm>
          <a:off x="6019800" y="1825625"/>
          <a:ext cx="5609948"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69170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8B3307B-92A1-48DE-B413-6DA5081BE196}"/>
              </a:ext>
            </a:extLst>
          </p:cNvPr>
          <p:cNvSpPr>
            <a:spLocks noGrp="1"/>
          </p:cNvSpPr>
          <p:nvPr>
            <p:ph type="title"/>
          </p:nvPr>
        </p:nvSpPr>
        <p:spPr/>
        <p:txBody>
          <a:bodyPr/>
          <a:lstStyle/>
          <a:p>
            <a:pPr algn="ctr"/>
            <a:r>
              <a:rPr lang="tr-TR" b="1" dirty="0"/>
              <a:t>Veri İhlâl Bildirimi</a:t>
            </a:r>
          </a:p>
        </p:txBody>
      </p:sp>
      <p:sp>
        <p:nvSpPr>
          <p:cNvPr id="3" name="İçerik Yer Tutucusu 2">
            <a:extLst>
              <a:ext uri="{FF2B5EF4-FFF2-40B4-BE49-F238E27FC236}">
                <a16:creationId xmlns:a16="http://schemas.microsoft.com/office/drawing/2014/main" id="{8E99630B-3CA6-44D1-B546-024B3DD283C0}"/>
              </a:ext>
            </a:extLst>
          </p:cNvPr>
          <p:cNvSpPr>
            <a:spLocks noGrp="1"/>
          </p:cNvSpPr>
          <p:nvPr>
            <p:ph idx="1"/>
          </p:nvPr>
        </p:nvSpPr>
        <p:spPr/>
        <p:txBody>
          <a:bodyPr/>
          <a:lstStyle/>
          <a:p>
            <a:pPr algn="just"/>
            <a:r>
              <a:rPr lang="tr-TR" dirty="0"/>
              <a:t>Kanunun 12’nci maddesinin 5’inci fıkrası, «İşlenen kişisel verilerin kanuni olmayan yollarla başkaları tarafından elde edilmesi hâlinde, veri sorumlusu bu durumu en kısa sürede ilgilisine ve Kurula bildirir. Kurul, gerekmesi hâlinde bu durumu, kendi internet sitesinde ya da uygun göreceği başka bir yöntemle ilan edebilir.» hükmünü amirdir.</a:t>
            </a:r>
          </a:p>
          <a:p>
            <a:pPr algn="just"/>
            <a:r>
              <a:rPr lang="tr-TR" dirty="0"/>
              <a:t>En kısa süreden kasıt, derhal veya en geç 72 saattir (2019/10 sayılı Kurul Kararı).</a:t>
            </a:r>
          </a:p>
        </p:txBody>
      </p:sp>
    </p:spTree>
    <p:extLst>
      <p:ext uri="{BB962C8B-B14F-4D97-AF65-F5344CB8AC3E}">
        <p14:creationId xmlns:p14="http://schemas.microsoft.com/office/powerpoint/2010/main" val="16310544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475A6A-CD76-4464-8E53-E959AF15BB57}"/>
              </a:ext>
            </a:extLst>
          </p:cNvPr>
          <p:cNvSpPr>
            <a:spLocks noGrp="1"/>
          </p:cNvSpPr>
          <p:nvPr>
            <p:ph type="title"/>
          </p:nvPr>
        </p:nvSpPr>
        <p:spPr/>
        <p:txBody>
          <a:bodyPr/>
          <a:lstStyle/>
          <a:p>
            <a:pPr algn="ctr"/>
            <a:r>
              <a:rPr lang="tr-TR" b="1" dirty="0"/>
              <a:t>Tam İstisnalar</a:t>
            </a:r>
          </a:p>
        </p:txBody>
      </p:sp>
      <p:sp>
        <p:nvSpPr>
          <p:cNvPr id="3" name="İçerik Yer Tutucusu 2">
            <a:extLst>
              <a:ext uri="{FF2B5EF4-FFF2-40B4-BE49-F238E27FC236}">
                <a16:creationId xmlns:a16="http://schemas.microsoft.com/office/drawing/2014/main" id="{CAAE0ED0-7F2A-48A8-8253-BB84B4364706}"/>
              </a:ext>
            </a:extLst>
          </p:cNvPr>
          <p:cNvSpPr>
            <a:spLocks noGrp="1"/>
          </p:cNvSpPr>
          <p:nvPr>
            <p:ph idx="1"/>
          </p:nvPr>
        </p:nvSpPr>
        <p:spPr>
          <a:xfrm>
            <a:off x="838200" y="1564640"/>
            <a:ext cx="10515600" cy="5049520"/>
          </a:xfrm>
        </p:spPr>
        <p:txBody>
          <a:bodyPr>
            <a:normAutofit/>
          </a:bodyPr>
          <a:lstStyle/>
          <a:p>
            <a:pPr marL="0" indent="0" algn="just">
              <a:buNone/>
            </a:pPr>
            <a:r>
              <a:rPr lang="tr-TR" dirty="0" err="1"/>
              <a:t>Kanun’ın</a:t>
            </a:r>
            <a:r>
              <a:rPr lang="tr-TR" dirty="0"/>
              <a:t> 28’inci maddesinin birinci fıkrasında düzenlenmiştir.</a:t>
            </a:r>
          </a:p>
          <a:p>
            <a:pPr algn="just"/>
            <a:r>
              <a:rPr lang="tr-TR" dirty="0"/>
              <a:t>Kişisel verilerin, üçüncü kişilere verilmemek ve veri güvenliğine ilişkin yükümlülüklere uyulmak kaydıyla gerçek kişiler tarafından tamamen kendisiyle veya aynı konutta yaşayan aile fertleriyle ilgili faaliyetler kapsamında işlenmesi.</a:t>
            </a:r>
          </a:p>
          <a:p>
            <a:pPr algn="just"/>
            <a:r>
              <a:rPr lang="tr-TR" dirty="0"/>
              <a:t> Kişisel verilerin resmi istatistik ile anonim hâle getirilmek suretiyle araştırma, planlama ve istatistik gibi amaçlarla işlenmesi. </a:t>
            </a:r>
          </a:p>
          <a:p>
            <a:pPr algn="just"/>
            <a:r>
              <a:rPr lang="tr-TR" dirty="0"/>
              <a:t>Kişisel verilerin millî savunmayı, millî güvenliği, kamu güvenliğini, kamu düzenini, ekonomik güvenliği, özel hayatın gizliliğini veya kişilik haklarını ihlal etmemek ya da suç teşkil etmemek kaydıyla, sanat, tarih, edebiyat veya bilimsel amaçlarla ya da ifade özgürlüğü kapsamında işlenmesi.</a:t>
            </a:r>
          </a:p>
          <a:p>
            <a:pPr algn="just"/>
            <a:r>
              <a:rPr lang="tr-TR" dirty="0"/>
              <a:t>Kişisel verilerin millî savunmayı, millî güvenliği, kamu güvenliğini, kamu düzenini veya ekonomik güvenliği sağlamaya yönelik olarak kanunla görev ve yetki verilmiş kamu kurum ve kuruluşları tarafından yürütülen önleyici, koruyucu ve </a:t>
            </a:r>
            <a:r>
              <a:rPr lang="tr-TR" dirty="0" err="1"/>
              <a:t>istihbari</a:t>
            </a:r>
            <a:r>
              <a:rPr lang="tr-TR" dirty="0"/>
              <a:t> faaliyetler kapsamında işlenmesi. </a:t>
            </a:r>
          </a:p>
          <a:p>
            <a:pPr algn="just"/>
            <a:r>
              <a:rPr lang="tr-TR" dirty="0"/>
              <a:t>Kişisel verilerin soruşturma, kovuşturma, yargılama veya infaz işlemlerine ilişkin olarak yargı makamları veya infaz mercileri tarafından işlenmesi.</a:t>
            </a:r>
          </a:p>
        </p:txBody>
      </p:sp>
    </p:spTree>
    <p:extLst>
      <p:ext uri="{BB962C8B-B14F-4D97-AF65-F5344CB8AC3E}">
        <p14:creationId xmlns:p14="http://schemas.microsoft.com/office/powerpoint/2010/main" val="33252834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EFC6715-5698-48C0-9DCC-F1AC5EF9B6CB}"/>
              </a:ext>
            </a:extLst>
          </p:cNvPr>
          <p:cNvSpPr>
            <a:spLocks noGrp="1"/>
          </p:cNvSpPr>
          <p:nvPr>
            <p:ph type="title"/>
          </p:nvPr>
        </p:nvSpPr>
        <p:spPr/>
        <p:txBody>
          <a:bodyPr/>
          <a:lstStyle/>
          <a:p>
            <a:pPr algn="ctr"/>
            <a:r>
              <a:rPr lang="tr-TR" b="1" dirty="0"/>
              <a:t>Kısmî İstisnalar</a:t>
            </a:r>
          </a:p>
        </p:txBody>
      </p:sp>
      <p:sp>
        <p:nvSpPr>
          <p:cNvPr id="3" name="İçerik Yer Tutucusu 2">
            <a:extLst>
              <a:ext uri="{FF2B5EF4-FFF2-40B4-BE49-F238E27FC236}">
                <a16:creationId xmlns:a16="http://schemas.microsoft.com/office/drawing/2014/main" id="{A9E0578E-D0DE-4E2E-AE82-38BFC8F33193}"/>
              </a:ext>
            </a:extLst>
          </p:cNvPr>
          <p:cNvSpPr>
            <a:spLocks noGrp="1"/>
          </p:cNvSpPr>
          <p:nvPr>
            <p:ph idx="1"/>
          </p:nvPr>
        </p:nvSpPr>
        <p:spPr>
          <a:xfrm>
            <a:off x="838200" y="1463040"/>
            <a:ext cx="10515600" cy="5029835"/>
          </a:xfrm>
        </p:spPr>
        <p:txBody>
          <a:bodyPr>
            <a:normAutofit/>
          </a:bodyPr>
          <a:lstStyle/>
          <a:p>
            <a:pPr marL="0" indent="0" algn="just">
              <a:spcAft>
                <a:spcPts val="1200"/>
              </a:spcAft>
              <a:buNone/>
            </a:pPr>
            <a:r>
              <a:rPr lang="tr-TR" dirty="0"/>
              <a:t>Kanun’un 28’inci maddesinin ikinci fıkrasında düzenlenmiştir. Bu hallerde aydınlatma yapılmaz, ilgili kişi veri sorumlusuna zararın giderilmesi hakkı haricinde başvuramaz ve veri sorumlusu, Veri Sorumluları </a:t>
            </a:r>
            <a:r>
              <a:rPr lang="tr-TR" dirty="0" err="1"/>
              <a:t>Sicili’ne</a:t>
            </a:r>
            <a:r>
              <a:rPr lang="tr-TR" dirty="0"/>
              <a:t> kayıt olmakla yükümlü değildir.</a:t>
            </a:r>
          </a:p>
          <a:p>
            <a:pPr algn="just"/>
            <a:r>
              <a:rPr lang="tr-TR" dirty="0"/>
              <a:t>Kişisel veri işlemenin suç işlenmesinin önlenmesi veya suç soruşturması için gerekli olması.</a:t>
            </a:r>
          </a:p>
          <a:p>
            <a:pPr algn="just"/>
            <a:r>
              <a:rPr lang="tr-TR" dirty="0"/>
              <a:t>İlgili kişinin kendisi tarafından alenileştirilmiş kişisel verilerin işlenmesi.</a:t>
            </a:r>
          </a:p>
          <a:p>
            <a:pPr algn="just"/>
            <a:r>
              <a:rPr lang="tr-TR" dirty="0"/>
              <a:t>Kişisel veri işlemenin kanunun verdiği yetkiye dayanılarak görevli ve yetkili kamu kurum ve kuruluşları ile kamu kurumu niteliğindeki meslek kuruluşlarınca, denetleme veya düzenleme görevlerinin yürütülmesi ile disiplin soruşturma veya kovuşturması için gerekli olması.</a:t>
            </a:r>
          </a:p>
          <a:p>
            <a:pPr algn="just"/>
            <a:r>
              <a:rPr lang="tr-TR" dirty="0"/>
              <a:t>Kişisel veri işlemenin bütçe, vergi ve mali konulara ilişkin olarak Devletin ekonomik ve mali çıkarlarının korunması için gerekli olması</a:t>
            </a:r>
          </a:p>
        </p:txBody>
      </p:sp>
    </p:spTree>
    <p:extLst>
      <p:ext uri="{BB962C8B-B14F-4D97-AF65-F5344CB8AC3E}">
        <p14:creationId xmlns:p14="http://schemas.microsoft.com/office/powerpoint/2010/main" val="877607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F6AAAC0-3726-4065-A9A7-96FBAFD422F5}"/>
              </a:ext>
            </a:extLst>
          </p:cNvPr>
          <p:cNvSpPr>
            <a:spLocks noGrp="1"/>
          </p:cNvSpPr>
          <p:nvPr>
            <p:ph type="title"/>
          </p:nvPr>
        </p:nvSpPr>
        <p:spPr/>
        <p:txBody>
          <a:bodyPr>
            <a:normAutofit/>
          </a:bodyPr>
          <a:lstStyle/>
          <a:p>
            <a:pPr algn="ctr"/>
            <a:r>
              <a:rPr lang="tr-TR" b="1" dirty="0"/>
              <a:t>Kişisel Verileri Koruma Kurumu Teşkilâtı</a:t>
            </a:r>
          </a:p>
        </p:txBody>
      </p:sp>
      <p:pic>
        <p:nvPicPr>
          <p:cNvPr id="7" name="İçerik Yer Tutucusu 6">
            <a:extLst>
              <a:ext uri="{FF2B5EF4-FFF2-40B4-BE49-F238E27FC236}">
                <a16:creationId xmlns:a16="http://schemas.microsoft.com/office/drawing/2014/main" id="{F4182182-4387-4A35-8080-DABB979CEA1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07920" y="1941585"/>
            <a:ext cx="7376159" cy="4916415"/>
          </a:xfrm>
        </p:spPr>
      </p:pic>
    </p:spTree>
    <p:extLst>
      <p:ext uri="{BB962C8B-B14F-4D97-AF65-F5344CB8AC3E}">
        <p14:creationId xmlns:p14="http://schemas.microsoft.com/office/powerpoint/2010/main" val="2559861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70C774B-A61A-4621-BFBD-03821A7085C0}"/>
              </a:ext>
            </a:extLst>
          </p:cNvPr>
          <p:cNvSpPr>
            <a:spLocks noGrp="1"/>
          </p:cNvSpPr>
          <p:nvPr>
            <p:ph type="title"/>
          </p:nvPr>
        </p:nvSpPr>
        <p:spPr/>
        <p:txBody>
          <a:bodyPr>
            <a:normAutofit/>
          </a:bodyPr>
          <a:lstStyle/>
          <a:p>
            <a:pPr algn="ctr"/>
            <a:r>
              <a:rPr lang="tr-TR" b="1" dirty="0"/>
              <a:t>Bireylerin Kişisel Verilerinin Korunmasını İsteme Haklarının Kaynağı: T.C. Anayasası</a:t>
            </a:r>
            <a:endParaRPr lang="tr-TR" dirty="0"/>
          </a:p>
        </p:txBody>
      </p:sp>
      <p:sp>
        <p:nvSpPr>
          <p:cNvPr id="3" name="İçerik Yer Tutucusu 2">
            <a:extLst>
              <a:ext uri="{FF2B5EF4-FFF2-40B4-BE49-F238E27FC236}">
                <a16:creationId xmlns:a16="http://schemas.microsoft.com/office/drawing/2014/main" id="{166494AD-2567-4CE0-A339-C8F3E4F3039E}"/>
              </a:ext>
            </a:extLst>
          </p:cNvPr>
          <p:cNvSpPr>
            <a:spLocks noGrp="1"/>
          </p:cNvSpPr>
          <p:nvPr>
            <p:ph idx="1"/>
          </p:nvPr>
        </p:nvSpPr>
        <p:spPr/>
        <p:txBody>
          <a:bodyPr/>
          <a:lstStyle/>
          <a:p>
            <a:pPr marL="0" indent="0" algn="just">
              <a:buNone/>
            </a:pPr>
            <a:r>
              <a:rPr lang="tr-TR" dirty="0"/>
              <a:t>Anayasamızın, «</a:t>
            </a:r>
            <a:r>
              <a:rPr lang="tr-TR" i="1" dirty="0"/>
              <a:t>Özel hayatın gizliliği</a:t>
            </a:r>
            <a:r>
              <a:rPr lang="tr-TR" dirty="0"/>
              <a:t>» başlıklı 20’nci maddesine 2010’da gerçekleştirilen anayasa referandumu ile ek olarak üçüncü fıkra eklenmiş olup söz konusu fıkra, «</a:t>
            </a:r>
            <a:r>
              <a:rPr lang="tr-TR" i="1" dirty="0"/>
              <a:t>Herkes, kendisiyle ilgili kişisel verilerin korunmasını isteme hakkına sahiptir. Bu hak; kişinin kendisiyle ilgili kişisel veriler hakkında </a:t>
            </a:r>
            <a:r>
              <a:rPr lang="tr-TR" b="1" i="1" dirty="0"/>
              <a:t>bilgilendirilme</a:t>
            </a:r>
            <a:r>
              <a:rPr lang="tr-TR" i="1" dirty="0"/>
              <a:t>, bu verilere </a:t>
            </a:r>
            <a:r>
              <a:rPr lang="tr-TR" b="1" i="1" dirty="0"/>
              <a:t>erişme</a:t>
            </a:r>
            <a:r>
              <a:rPr lang="tr-TR" i="1" dirty="0"/>
              <a:t>, bunların </a:t>
            </a:r>
            <a:r>
              <a:rPr lang="tr-TR" b="1" i="1" dirty="0"/>
              <a:t>düzeltilmesini veya silinmesini talep etme</a:t>
            </a:r>
            <a:r>
              <a:rPr lang="tr-TR" i="1" dirty="0"/>
              <a:t> ve </a:t>
            </a:r>
            <a:r>
              <a:rPr lang="tr-TR" b="1" i="1" dirty="0"/>
              <a:t>amaçları doğrultusunda kullanılıp kullanılmadığını öğrenme</a:t>
            </a:r>
            <a:r>
              <a:rPr lang="tr-TR" i="1" dirty="0"/>
              <a:t>yi de kapsar. Kişisel veriler, ancak kanunda öngörülen hallerde veya kişinin açık rızasıyla işlenebilir. </a:t>
            </a:r>
            <a:r>
              <a:rPr lang="tr-TR" b="1" i="1" dirty="0"/>
              <a:t>Kişisel verilerin korunmasına ilişkin esas ve usuller kanunla düzenlenir</a:t>
            </a:r>
            <a:r>
              <a:rPr lang="tr-TR" dirty="0"/>
              <a:t>.» hükmünü amirdir.</a:t>
            </a:r>
          </a:p>
          <a:p>
            <a:pPr algn="just"/>
            <a:endParaRPr lang="tr-TR" dirty="0"/>
          </a:p>
        </p:txBody>
      </p:sp>
    </p:spTree>
    <p:extLst>
      <p:ext uri="{BB962C8B-B14F-4D97-AF65-F5344CB8AC3E}">
        <p14:creationId xmlns:p14="http://schemas.microsoft.com/office/powerpoint/2010/main" val="455051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FB68967-E0B0-4408-ABB6-D3AFF0FD502C}"/>
              </a:ext>
            </a:extLst>
          </p:cNvPr>
          <p:cNvSpPr>
            <a:spLocks noGrp="1"/>
          </p:cNvSpPr>
          <p:nvPr>
            <p:ph type="title"/>
          </p:nvPr>
        </p:nvSpPr>
        <p:spPr/>
        <p:txBody>
          <a:bodyPr>
            <a:normAutofit/>
          </a:bodyPr>
          <a:lstStyle/>
          <a:p>
            <a:pPr algn="ctr"/>
            <a:r>
              <a:rPr lang="tr-TR" b="1" dirty="0"/>
              <a:t>Kanunun Çıkarılmasına Duyulan İhtiyaç</a:t>
            </a:r>
          </a:p>
        </p:txBody>
      </p:sp>
      <p:sp>
        <p:nvSpPr>
          <p:cNvPr id="3" name="İçerik Yer Tutucusu 2">
            <a:extLst>
              <a:ext uri="{FF2B5EF4-FFF2-40B4-BE49-F238E27FC236}">
                <a16:creationId xmlns:a16="http://schemas.microsoft.com/office/drawing/2014/main" id="{25CF4C61-898C-42D0-BD86-08B85EA235CC}"/>
              </a:ext>
            </a:extLst>
          </p:cNvPr>
          <p:cNvSpPr>
            <a:spLocks noGrp="1"/>
          </p:cNvSpPr>
          <p:nvPr>
            <p:ph idx="1"/>
          </p:nvPr>
        </p:nvSpPr>
        <p:spPr/>
        <p:txBody>
          <a:bodyPr>
            <a:normAutofit/>
          </a:bodyPr>
          <a:lstStyle/>
          <a:p>
            <a:pPr algn="just"/>
            <a:r>
              <a:rPr lang="tr-TR" dirty="0"/>
              <a:t>2004 yılında çıkartılan 5237 sayılı Türk Ceza Kanununun 135 ila 138’inci maddelerinde ortaya konulan KVK suçları</a:t>
            </a:r>
          </a:p>
          <a:p>
            <a:pPr algn="just"/>
            <a:r>
              <a:rPr lang="tr-TR" dirty="0"/>
              <a:t>ETS 108’de, imzacı ülkelerin ilgili kanunu çıkartarak DPA kurmasının zorunlu olmasından ötürü, imzalanan sözleşmenin bir türlü iç hukuka dâhil edilememiş olması</a:t>
            </a:r>
          </a:p>
          <a:p>
            <a:pPr algn="just"/>
            <a:r>
              <a:rPr lang="tr-TR" dirty="0"/>
              <a:t>AB’ye uyum sürecinde yürütülen çeşitli fasılların kapatılması için veri koruma kanununa ihtiyaç duyulması (Bugün de vize serbestisi anlamasının uygulanması için kanunun güncellenmesi talep edilmekte - EUROPOL &amp; EUROJUST İş Birliğinin Sağlanması)</a:t>
            </a:r>
          </a:p>
          <a:p>
            <a:pPr algn="just"/>
            <a:r>
              <a:rPr lang="tr-TR" dirty="0"/>
              <a:t>Çeşitli AYM/Yargıtay/Danıştay Kararları</a:t>
            </a:r>
          </a:p>
        </p:txBody>
      </p:sp>
    </p:spTree>
    <p:extLst>
      <p:ext uri="{BB962C8B-B14F-4D97-AF65-F5344CB8AC3E}">
        <p14:creationId xmlns:p14="http://schemas.microsoft.com/office/powerpoint/2010/main" val="2166706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603128D-9AAB-4C94-8AE9-CEA8373FD538}"/>
              </a:ext>
            </a:extLst>
          </p:cNvPr>
          <p:cNvSpPr>
            <a:spLocks noGrp="1"/>
          </p:cNvSpPr>
          <p:nvPr>
            <p:ph type="title"/>
          </p:nvPr>
        </p:nvSpPr>
        <p:spPr/>
        <p:txBody>
          <a:bodyPr>
            <a:normAutofit/>
          </a:bodyPr>
          <a:lstStyle/>
          <a:p>
            <a:pPr algn="ctr"/>
            <a:r>
              <a:rPr lang="tr-TR" b="1" dirty="0"/>
              <a:t>Kanunun Çıkarılmasına Duyulan İhtiyaç - 2</a:t>
            </a:r>
          </a:p>
        </p:txBody>
      </p:sp>
      <p:sp>
        <p:nvSpPr>
          <p:cNvPr id="3" name="İçerik Yer Tutucusu 2">
            <a:extLst>
              <a:ext uri="{FF2B5EF4-FFF2-40B4-BE49-F238E27FC236}">
                <a16:creationId xmlns:a16="http://schemas.microsoft.com/office/drawing/2014/main" id="{62D7DA43-3274-4039-B7E0-08E3956D040F}"/>
              </a:ext>
            </a:extLst>
          </p:cNvPr>
          <p:cNvSpPr>
            <a:spLocks noGrp="1"/>
          </p:cNvSpPr>
          <p:nvPr>
            <p:ph idx="1"/>
          </p:nvPr>
        </p:nvSpPr>
        <p:spPr/>
        <p:txBody>
          <a:bodyPr>
            <a:normAutofit/>
          </a:bodyPr>
          <a:lstStyle/>
          <a:p>
            <a:pPr marL="0" indent="0" algn="just">
              <a:buNone/>
            </a:pPr>
            <a:r>
              <a:rPr lang="tr-TR" dirty="0"/>
              <a:t>Yalnızca sonuç bölümü kamuoyu ile paylaşılan T.C. Cumhurbaşkanlığı Devlet Denetleme Kurulu’nun “GİZLİ” ibareli 2013 yılındaki raporunda; </a:t>
            </a:r>
          </a:p>
          <a:p>
            <a:pPr marL="0" indent="0" algn="just">
              <a:buNone/>
            </a:pPr>
            <a:r>
              <a:rPr lang="tr-TR" b="1" dirty="0"/>
              <a:t>«… Bu nedenle, kişisel verilerin korunması konusunda çerçeve kanuna ve diğer kanunlarda kişisel verilerin güvenliğine ilişkin özel düzenlemeler yapılmasına ihtiyaç bulunmaktadır…»</a:t>
            </a:r>
            <a:r>
              <a:rPr lang="tr-TR" i="1" dirty="0"/>
              <a:t>, </a:t>
            </a:r>
          </a:p>
          <a:p>
            <a:pPr marL="0" indent="0" algn="just">
              <a:buNone/>
            </a:pPr>
            <a:r>
              <a:rPr lang="tr-TR" dirty="0"/>
              <a:t>denilmektedir.</a:t>
            </a:r>
          </a:p>
          <a:p>
            <a:pPr marL="0" indent="0" algn="just">
              <a:buNone/>
            </a:pPr>
            <a:r>
              <a:rPr lang="tr-TR" dirty="0"/>
              <a:t>Bunların sonucunda 6698 sayılı Kanun, 07.04.2016 tarihinde yürürlüğe girmiştir.</a:t>
            </a:r>
          </a:p>
          <a:p>
            <a:pPr marL="0" indent="0" algn="just">
              <a:buNone/>
            </a:pPr>
            <a:r>
              <a:rPr lang="tr-TR" dirty="0"/>
              <a:t>Kanun kapsamı = </a:t>
            </a:r>
            <a:r>
              <a:rPr lang="tr-TR" b="1" dirty="0"/>
              <a:t>Kişisel veri işleyen gerçek ve tüzel kişiler </a:t>
            </a:r>
            <a:r>
              <a:rPr lang="tr-TR" dirty="0"/>
              <a:t>ile </a:t>
            </a:r>
            <a:r>
              <a:rPr lang="tr-TR" b="1" dirty="0"/>
              <a:t>kişisel verisi işlenen gerçek kişilerdir</a:t>
            </a:r>
            <a:r>
              <a:rPr lang="tr-TR" dirty="0"/>
              <a:t>.</a:t>
            </a:r>
          </a:p>
        </p:txBody>
      </p:sp>
    </p:spTree>
    <p:extLst>
      <p:ext uri="{BB962C8B-B14F-4D97-AF65-F5344CB8AC3E}">
        <p14:creationId xmlns:p14="http://schemas.microsoft.com/office/powerpoint/2010/main" val="80598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F3B8B99-9451-4B53-9C6B-0F11964EDC0F}"/>
              </a:ext>
            </a:extLst>
          </p:cNvPr>
          <p:cNvSpPr>
            <a:spLocks noGrp="1"/>
          </p:cNvSpPr>
          <p:nvPr>
            <p:ph type="title"/>
          </p:nvPr>
        </p:nvSpPr>
        <p:spPr/>
        <p:txBody>
          <a:bodyPr/>
          <a:lstStyle/>
          <a:p>
            <a:pPr algn="ctr"/>
            <a:r>
              <a:rPr lang="tr-TR" b="1" dirty="0"/>
              <a:t>Kişisel Veri Nedir?</a:t>
            </a:r>
          </a:p>
        </p:txBody>
      </p:sp>
      <p:sp>
        <p:nvSpPr>
          <p:cNvPr id="3" name="İçerik Yer Tutucusu 2">
            <a:extLst>
              <a:ext uri="{FF2B5EF4-FFF2-40B4-BE49-F238E27FC236}">
                <a16:creationId xmlns:a16="http://schemas.microsoft.com/office/drawing/2014/main" id="{DB8505A5-4468-4DFC-B001-6F7A7E962FFC}"/>
              </a:ext>
            </a:extLst>
          </p:cNvPr>
          <p:cNvSpPr>
            <a:spLocks noGrp="1"/>
          </p:cNvSpPr>
          <p:nvPr>
            <p:ph idx="1"/>
          </p:nvPr>
        </p:nvSpPr>
        <p:spPr/>
        <p:txBody>
          <a:bodyPr>
            <a:normAutofit/>
          </a:bodyPr>
          <a:lstStyle/>
          <a:p>
            <a:pPr algn="just"/>
            <a:r>
              <a:rPr lang="tr-TR" dirty="0"/>
              <a:t>6698 sayılı Kanun’un «</a:t>
            </a:r>
            <a:r>
              <a:rPr lang="tr-TR" i="1" dirty="0"/>
              <a:t>Tanımlar</a:t>
            </a:r>
            <a:r>
              <a:rPr lang="tr-TR" dirty="0"/>
              <a:t>» başlıklı üçüncü maddesinde kavramların tanımları yapılmaktadır.</a:t>
            </a:r>
          </a:p>
          <a:p>
            <a:pPr algn="just">
              <a:lnSpc>
                <a:spcPct val="124000"/>
              </a:lnSpc>
            </a:pPr>
            <a:r>
              <a:rPr lang="tr-TR" b="1" dirty="0"/>
              <a:t>Kişisel Veri = Yaşayan, gerçek kişilere ilişkin, bu kişileri belirleyebilen </a:t>
            </a:r>
            <a:r>
              <a:rPr lang="tr-TR" b="1" u="sng" dirty="0">
                <a:effectLst>
                  <a:outerShdw blurRad="38100" dist="38100" dir="2700000" algn="tl">
                    <a:srgbClr val="000000">
                      <a:alpha val="43137"/>
                    </a:srgbClr>
                  </a:outerShdw>
                </a:effectLst>
              </a:rPr>
              <a:t>HER TÜRLÜ</a:t>
            </a:r>
            <a:r>
              <a:rPr lang="tr-TR" b="1" dirty="0"/>
              <a:t> bilgi</a:t>
            </a:r>
            <a:r>
              <a:rPr lang="tr-TR" dirty="0"/>
              <a:t>. Ölü bireylere doğru genişletilmesinde mahzur yok (GDPR – 27. Bulgaristan ve Estonya). </a:t>
            </a:r>
            <a:r>
              <a:rPr lang="tr-TR" b="1" dirty="0"/>
              <a:t>Belirlenebilir olmak ≠ Kimliğin ortaya çıkması</a:t>
            </a:r>
            <a:r>
              <a:rPr lang="tr-TR" dirty="0"/>
              <a:t>.</a:t>
            </a:r>
          </a:p>
          <a:p>
            <a:pPr algn="just">
              <a:lnSpc>
                <a:spcPct val="124000"/>
              </a:lnSpc>
            </a:pPr>
            <a:r>
              <a:rPr lang="tr-TR" dirty="0"/>
              <a:t>Ancak bağlamına göre tüzel kişiliklere ait olduğu düşünülen veriler de kişisel veri olarak addedilebilir (Bağlamsal Kişisel Veri Tanımı: </a:t>
            </a:r>
            <a:r>
              <a:rPr lang="tr-TR" u="sng" dirty="0"/>
              <a:t>İşleme Amacı/İşleme Sonucu</a:t>
            </a:r>
            <a:r>
              <a:rPr lang="tr-TR" dirty="0"/>
              <a:t> – Kurum PC IP’si Örneği - WP29). </a:t>
            </a:r>
          </a:p>
          <a:p>
            <a:pPr algn="just">
              <a:lnSpc>
                <a:spcPct val="124000"/>
              </a:lnSpc>
            </a:pPr>
            <a:r>
              <a:rPr lang="tr-TR" dirty="0"/>
              <a:t>Anonimleştirilmiş veri, Kanun kapsamına dâhil değildir.</a:t>
            </a:r>
          </a:p>
          <a:p>
            <a:endParaRPr lang="tr-TR" dirty="0"/>
          </a:p>
        </p:txBody>
      </p:sp>
    </p:spTree>
    <p:extLst>
      <p:ext uri="{BB962C8B-B14F-4D97-AF65-F5344CB8AC3E}">
        <p14:creationId xmlns:p14="http://schemas.microsoft.com/office/powerpoint/2010/main" val="2999150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ACD6EC6-1776-4038-A5CE-1D9080537879}"/>
              </a:ext>
            </a:extLst>
          </p:cNvPr>
          <p:cNvSpPr>
            <a:spLocks noGrp="1"/>
          </p:cNvSpPr>
          <p:nvPr>
            <p:ph type="title"/>
          </p:nvPr>
        </p:nvSpPr>
        <p:spPr/>
        <p:txBody>
          <a:bodyPr/>
          <a:lstStyle/>
          <a:p>
            <a:pPr algn="ctr"/>
            <a:r>
              <a:rPr lang="tr-TR" b="1" dirty="0"/>
              <a:t>Özel Nitelikli Kişisel Veri Nedir?</a:t>
            </a:r>
          </a:p>
        </p:txBody>
      </p:sp>
      <p:sp>
        <p:nvSpPr>
          <p:cNvPr id="3" name="İçerik Yer Tutucusu 2">
            <a:extLst>
              <a:ext uri="{FF2B5EF4-FFF2-40B4-BE49-F238E27FC236}">
                <a16:creationId xmlns:a16="http://schemas.microsoft.com/office/drawing/2014/main" id="{1CB7957E-FC23-41BD-90B1-A4EEF668D783}"/>
              </a:ext>
            </a:extLst>
          </p:cNvPr>
          <p:cNvSpPr>
            <a:spLocks noGrp="1"/>
          </p:cNvSpPr>
          <p:nvPr>
            <p:ph idx="1"/>
          </p:nvPr>
        </p:nvSpPr>
        <p:spPr/>
        <p:txBody>
          <a:bodyPr/>
          <a:lstStyle/>
          <a:p>
            <a:pPr marL="0" indent="0" algn="just">
              <a:buNone/>
            </a:pPr>
            <a:r>
              <a:rPr lang="tr-TR" dirty="0"/>
              <a:t>Başkaları tarafından öğrenildiği takdirde ilgili kişinin mağdur olabilmesine veya ayrımcılığa maruz kalabilmesine neden olabilecek nitelikle olan ve bu nedenle </a:t>
            </a:r>
            <a:r>
              <a:rPr lang="tr-TR" u="sng" dirty="0"/>
              <a:t>daha fazla korumaya</a:t>
            </a:r>
            <a:r>
              <a:rPr lang="tr-TR" dirty="0"/>
              <a:t> ihtiyaç duyulan kişisel veriler özel nitelikli kişisel verilerdir. Kanun’un 6’ncı maddesinde teker teker sayılmak suretiyle gösterilmiştir:</a:t>
            </a:r>
          </a:p>
          <a:p>
            <a:pPr marL="0" indent="0" algn="just">
              <a:buNone/>
            </a:pPr>
            <a:r>
              <a:rPr lang="tr-TR" dirty="0"/>
              <a:t>«Kişilerin </a:t>
            </a:r>
            <a:r>
              <a:rPr lang="tr-TR" b="1" dirty="0"/>
              <a:t>ırkı</a:t>
            </a:r>
            <a:r>
              <a:rPr lang="tr-TR" dirty="0"/>
              <a:t>, </a:t>
            </a:r>
            <a:r>
              <a:rPr lang="tr-TR" b="1" dirty="0"/>
              <a:t>etnik kökeni</a:t>
            </a:r>
            <a:r>
              <a:rPr lang="tr-TR" dirty="0"/>
              <a:t>, </a:t>
            </a:r>
            <a:r>
              <a:rPr lang="tr-TR" b="1" dirty="0"/>
              <a:t>siyasi düşüncesi</a:t>
            </a:r>
            <a:r>
              <a:rPr lang="tr-TR" dirty="0"/>
              <a:t>, </a:t>
            </a:r>
            <a:r>
              <a:rPr lang="tr-TR" b="1" dirty="0"/>
              <a:t>felsefi inancı</a:t>
            </a:r>
            <a:r>
              <a:rPr lang="tr-TR" dirty="0"/>
              <a:t>, </a:t>
            </a:r>
            <a:r>
              <a:rPr lang="tr-TR" b="1" dirty="0"/>
              <a:t>dini</a:t>
            </a:r>
            <a:r>
              <a:rPr lang="tr-TR" dirty="0"/>
              <a:t>, </a:t>
            </a:r>
            <a:r>
              <a:rPr lang="tr-TR" b="1" dirty="0"/>
              <a:t>mezhebi veya diğer inançları</a:t>
            </a:r>
            <a:r>
              <a:rPr lang="tr-TR" dirty="0"/>
              <a:t>, </a:t>
            </a:r>
            <a:r>
              <a:rPr lang="tr-TR" b="1" dirty="0"/>
              <a:t>kılık ve kıyafeti</a:t>
            </a:r>
            <a:r>
              <a:rPr lang="tr-TR" dirty="0"/>
              <a:t>, </a:t>
            </a:r>
            <a:r>
              <a:rPr lang="tr-TR" b="1" dirty="0"/>
              <a:t>dernek, vakıf ya da sendika üyeliği</a:t>
            </a:r>
            <a:r>
              <a:rPr lang="tr-TR" dirty="0"/>
              <a:t>, </a:t>
            </a:r>
            <a:r>
              <a:rPr lang="tr-TR" b="1" dirty="0"/>
              <a:t>sağlığı</a:t>
            </a:r>
            <a:r>
              <a:rPr lang="tr-TR" dirty="0"/>
              <a:t>, </a:t>
            </a:r>
            <a:r>
              <a:rPr lang="tr-TR" b="1" dirty="0"/>
              <a:t>cinsel hayatı</a:t>
            </a:r>
            <a:r>
              <a:rPr lang="tr-TR" dirty="0"/>
              <a:t>, </a:t>
            </a:r>
            <a:r>
              <a:rPr lang="tr-TR" b="1" dirty="0"/>
              <a:t>ceza mahkûmiyeti ve güvenlik tedbirleriyle</a:t>
            </a:r>
            <a:r>
              <a:rPr lang="tr-TR" dirty="0"/>
              <a:t> ilgili verileri ile </a:t>
            </a:r>
            <a:r>
              <a:rPr lang="tr-TR" b="1" dirty="0" err="1"/>
              <a:t>biyometrik</a:t>
            </a:r>
            <a:r>
              <a:rPr lang="tr-TR" b="1" dirty="0"/>
              <a:t> ve genetik verileri</a:t>
            </a:r>
            <a:r>
              <a:rPr lang="tr-TR" dirty="0"/>
              <a:t>»</a:t>
            </a:r>
          </a:p>
        </p:txBody>
      </p:sp>
    </p:spTree>
    <p:extLst>
      <p:ext uri="{BB962C8B-B14F-4D97-AF65-F5344CB8AC3E}">
        <p14:creationId xmlns:p14="http://schemas.microsoft.com/office/powerpoint/2010/main" val="3717411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A17AA27-3DA0-4014-91FD-0565EF93052E}"/>
              </a:ext>
            </a:extLst>
          </p:cNvPr>
          <p:cNvSpPr>
            <a:spLocks noGrp="1"/>
          </p:cNvSpPr>
          <p:nvPr>
            <p:ph type="title"/>
          </p:nvPr>
        </p:nvSpPr>
        <p:spPr/>
        <p:txBody>
          <a:bodyPr>
            <a:normAutofit/>
          </a:bodyPr>
          <a:lstStyle/>
          <a:p>
            <a:pPr algn="ctr"/>
            <a:r>
              <a:rPr lang="tr-TR" b="1" dirty="0"/>
              <a:t>Kişisel Verilerin İşlenmesi Ne Demektir?</a:t>
            </a:r>
          </a:p>
        </p:txBody>
      </p:sp>
      <p:sp>
        <p:nvSpPr>
          <p:cNvPr id="3" name="İçerik Yer Tutucusu 2">
            <a:extLst>
              <a:ext uri="{FF2B5EF4-FFF2-40B4-BE49-F238E27FC236}">
                <a16:creationId xmlns:a16="http://schemas.microsoft.com/office/drawing/2014/main" id="{99EB00C0-586A-41AF-80AE-74608CE1A6F0}"/>
              </a:ext>
            </a:extLst>
          </p:cNvPr>
          <p:cNvSpPr>
            <a:spLocks noGrp="1"/>
          </p:cNvSpPr>
          <p:nvPr>
            <p:ph idx="1"/>
          </p:nvPr>
        </p:nvSpPr>
        <p:spPr/>
        <p:txBody>
          <a:bodyPr>
            <a:normAutofit/>
          </a:bodyPr>
          <a:lstStyle/>
          <a:p>
            <a:pPr algn="just"/>
            <a:r>
              <a:rPr lang="tr-TR" dirty="0"/>
              <a:t>Kanun’da ifade edildiği üzere, kişisel verilerin işlenmesi: «Kişisel verilerin tamamen veya kısmen otomatik olan ya da herhangi bir veri kayıt sisteminin parçası olmak kaydıyla otomatik olmayan yollarla elde edilmesi, kaydedilmesi, depolanması, muhafaza edilmesi, değiştirilmesi, yeniden düzenlenmesi, açıklanması, aktarılması, devralınması, elde edilebilir hâle getirilmesi, sınıflandırılması ya da kullanılmasının engellenmesi gibi veriler üzerinde gerçekleştirilen her türlü işlemi» ifade eder. </a:t>
            </a:r>
          </a:p>
          <a:p>
            <a:pPr algn="just"/>
            <a:r>
              <a:rPr lang="tr-TR" dirty="0"/>
              <a:t>Kişisel verileri ya veri sorumlusu ya da veri işleyen işler.</a:t>
            </a:r>
          </a:p>
          <a:p>
            <a:pPr algn="just"/>
            <a:r>
              <a:rPr lang="tr-TR" dirty="0"/>
              <a:t>Özel nitelikli kişisel verilerin sayılmasının aksine, kişisel verilerin işlenmesi, sınırlı sayıda belirtilmemiştir.</a:t>
            </a:r>
          </a:p>
        </p:txBody>
      </p:sp>
    </p:spTree>
    <p:extLst>
      <p:ext uri="{BB962C8B-B14F-4D97-AF65-F5344CB8AC3E}">
        <p14:creationId xmlns:p14="http://schemas.microsoft.com/office/powerpoint/2010/main" val="1433284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C7E1966-ADAD-407F-BEBE-68EB09DE8AE8}"/>
              </a:ext>
            </a:extLst>
          </p:cNvPr>
          <p:cNvSpPr>
            <a:spLocks noGrp="1"/>
          </p:cNvSpPr>
          <p:nvPr>
            <p:ph type="title"/>
          </p:nvPr>
        </p:nvSpPr>
        <p:spPr/>
        <p:txBody>
          <a:bodyPr/>
          <a:lstStyle/>
          <a:p>
            <a:pPr algn="ctr"/>
            <a:r>
              <a:rPr lang="tr-TR" b="1" dirty="0"/>
              <a:t>Veri Sorumlusu / Veri İşleyen</a:t>
            </a:r>
          </a:p>
        </p:txBody>
      </p:sp>
      <p:sp>
        <p:nvSpPr>
          <p:cNvPr id="4" name="Metin Yer Tutucusu 3">
            <a:extLst>
              <a:ext uri="{FF2B5EF4-FFF2-40B4-BE49-F238E27FC236}">
                <a16:creationId xmlns:a16="http://schemas.microsoft.com/office/drawing/2014/main" id="{93DAEC2D-F691-4A1C-9947-A05738EF0406}"/>
              </a:ext>
            </a:extLst>
          </p:cNvPr>
          <p:cNvSpPr>
            <a:spLocks noGrp="1"/>
          </p:cNvSpPr>
          <p:nvPr>
            <p:ph type="body" idx="1"/>
          </p:nvPr>
        </p:nvSpPr>
        <p:spPr/>
        <p:txBody>
          <a:bodyPr/>
          <a:lstStyle/>
          <a:p>
            <a:pPr algn="ctr"/>
            <a:r>
              <a:rPr lang="tr-TR" u="sng" dirty="0"/>
              <a:t>VERİ SORUMLUSU</a:t>
            </a:r>
          </a:p>
        </p:txBody>
      </p:sp>
      <p:sp>
        <p:nvSpPr>
          <p:cNvPr id="3" name="İçerik Yer Tutucusu 2">
            <a:extLst>
              <a:ext uri="{FF2B5EF4-FFF2-40B4-BE49-F238E27FC236}">
                <a16:creationId xmlns:a16="http://schemas.microsoft.com/office/drawing/2014/main" id="{DAA3DB43-ED8D-4A22-A0EA-4B779B1E1978}"/>
              </a:ext>
            </a:extLst>
          </p:cNvPr>
          <p:cNvSpPr>
            <a:spLocks noGrp="1"/>
          </p:cNvSpPr>
          <p:nvPr>
            <p:ph sz="half" idx="2"/>
          </p:nvPr>
        </p:nvSpPr>
        <p:spPr/>
        <p:txBody>
          <a:bodyPr>
            <a:normAutofit/>
          </a:bodyPr>
          <a:lstStyle/>
          <a:p>
            <a:pPr marL="0" indent="0" algn="just">
              <a:buNone/>
            </a:pPr>
            <a:r>
              <a:rPr lang="tr-TR" dirty="0"/>
              <a:t>Kişisel verilerin işleme amaçlarını ve vasıtalarını belirleyen, veri kayıt sisteminin kurulmasından ve yönetilmesinden sorumlu olan gerçek veya tüzel kişi.</a:t>
            </a:r>
          </a:p>
        </p:txBody>
      </p:sp>
      <p:sp>
        <p:nvSpPr>
          <p:cNvPr id="5" name="Metin Yer Tutucusu 4">
            <a:extLst>
              <a:ext uri="{FF2B5EF4-FFF2-40B4-BE49-F238E27FC236}">
                <a16:creationId xmlns:a16="http://schemas.microsoft.com/office/drawing/2014/main" id="{01993F32-4253-4F0B-B49B-F69B56C1DE42}"/>
              </a:ext>
            </a:extLst>
          </p:cNvPr>
          <p:cNvSpPr>
            <a:spLocks noGrp="1"/>
          </p:cNvSpPr>
          <p:nvPr>
            <p:ph type="body" sz="quarter" idx="3"/>
          </p:nvPr>
        </p:nvSpPr>
        <p:spPr/>
        <p:txBody>
          <a:bodyPr/>
          <a:lstStyle/>
          <a:p>
            <a:pPr algn="ctr"/>
            <a:r>
              <a:rPr lang="tr-TR" u="sng" dirty="0"/>
              <a:t>VERİ İŞLEYEN</a:t>
            </a:r>
          </a:p>
        </p:txBody>
      </p:sp>
      <p:sp>
        <p:nvSpPr>
          <p:cNvPr id="6" name="İçerik Yer Tutucusu 5">
            <a:extLst>
              <a:ext uri="{FF2B5EF4-FFF2-40B4-BE49-F238E27FC236}">
                <a16:creationId xmlns:a16="http://schemas.microsoft.com/office/drawing/2014/main" id="{A35EA635-01A1-4231-BA46-312827A3E0D3}"/>
              </a:ext>
            </a:extLst>
          </p:cNvPr>
          <p:cNvSpPr>
            <a:spLocks noGrp="1"/>
          </p:cNvSpPr>
          <p:nvPr>
            <p:ph sz="quarter" idx="4"/>
          </p:nvPr>
        </p:nvSpPr>
        <p:spPr/>
        <p:txBody>
          <a:bodyPr>
            <a:normAutofit/>
          </a:bodyPr>
          <a:lstStyle/>
          <a:p>
            <a:pPr marL="0" indent="0">
              <a:buNone/>
            </a:pPr>
            <a:r>
              <a:rPr lang="tr-TR" dirty="0"/>
              <a:t>Veri sorumlusunun verdiği yetkiye dayanarak onun adına kişisel verileri işleyen gerçek veya tüzel kişi.</a:t>
            </a:r>
          </a:p>
          <a:p>
            <a:pPr marL="0" indent="0">
              <a:buNone/>
            </a:pPr>
            <a:r>
              <a:rPr lang="tr-TR" dirty="0"/>
              <a:t>KVKK, ICO ve WP29’a göre veri işleyenin, veri sorumlusunun dışında, ondan ayrı hukuki bir varlığının bulunması gerekir.</a:t>
            </a:r>
          </a:p>
        </p:txBody>
      </p:sp>
    </p:spTree>
    <p:extLst>
      <p:ext uri="{BB962C8B-B14F-4D97-AF65-F5344CB8AC3E}">
        <p14:creationId xmlns:p14="http://schemas.microsoft.com/office/powerpoint/2010/main" val="1242263523"/>
      </p:ext>
    </p:extLst>
  </p:cSld>
  <p:clrMapOvr>
    <a:masterClrMapping/>
  </p:clrMapOvr>
</p:sld>
</file>

<file path=ppt/theme/theme1.xml><?xml version="1.0" encoding="utf-8"?>
<a:theme xmlns:a="http://schemas.openxmlformats.org/drawingml/2006/main" name="Kar Payı">
  <a:themeElements>
    <a:clrScheme name="Kar Payı">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Kar Payı">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ar Payı">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Kar Payı</Template>
  <TotalTime>471</TotalTime>
  <Words>2259</Words>
  <Application>Microsoft Office PowerPoint</Application>
  <PresentationFormat>Geniş ekran</PresentationFormat>
  <Paragraphs>176</Paragraphs>
  <Slides>28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28</vt:i4>
      </vt:variant>
    </vt:vector>
  </HeadingPairs>
  <TitlesOfParts>
    <vt:vector size="34" baseType="lpstr">
      <vt:lpstr>Arial</vt:lpstr>
      <vt:lpstr>Calibri</vt:lpstr>
      <vt:lpstr>Gill Sans MT</vt:lpstr>
      <vt:lpstr>Wingdings</vt:lpstr>
      <vt:lpstr>Wingdings 2</vt:lpstr>
      <vt:lpstr>Kar Payı</vt:lpstr>
      <vt:lpstr>6698 Sayılı Kişisel Verilerin Korunması Kanunu</vt:lpstr>
      <vt:lpstr>Kişisel Verilerin Korunmasının Uluslararası Kaynakları</vt:lpstr>
      <vt:lpstr>Bireylerin Kişisel Verilerinin Korunmasını İsteme Haklarının Kaynağı: T.C. Anayasası</vt:lpstr>
      <vt:lpstr>Kanunun Çıkarılmasına Duyulan İhtiyaç</vt:lpstr>
      <vt:lpstr>Kanunun Çıkarılmasına Duyulan İhtiyaç - 2</vt:lpstr>
      <vt:lpstr>Kişisel Veri Nedir?</vt:lpstr>
      <vt:lpstr>Özel Nitelikli Kişisel Veri Nedir?</vt:lpstr>
      <vt:lpstr>Kişisel Verilerin İşlenmesi Ne Demektir?</vt:lpstr>
      <vt:lpstr>Veri Sorumlusu / Veri İşleyen</vt:lpstr>
      <vt:lpstr>Açık Rıza Nedir?</vt:lpstr>
      <vt:lpstr>Kişisel Verilerin İşlenmesinde Genel İlkeler</vt:lpstr>
      <vt:lpstr>Kişisel Verilerin İşlenme Şartları</vt:lpstr>
      <vt:lpstr>Özel Nitelikli Kişisel Verilerin İşlenme Şartları</vt:lpstr>
      <vt:lpstr>Kişisel Verilerin Yurtiçinde Aktarılması - 1</vt:lpstr>
      <vt:lpstr>Kişisel Verilerin Yurtiçinde Aktarılması - 2</vt:lpstr>
      <vt:lpstr>Kişisel Verilerin Yurtdışına Aktarılması</vt:lpstr>
      <vt:lpstr> Aydınlatma Yükümlülüğü</vt:lpstr>
      <vt:lpstr>İlgili Kişinin Anayasal Hakları</vt:lpstr>
      <vt:lpstr>Kişisel Verilerin Korunmasını İsteme Hakkının Kanun’daki İfadesi – 11’inci Md.</vt:lpstr>
      <vt:lpstr>Anayasal Hakların Kanun’daki İfadesi</vt:lpstr>
      <vt:lpstr>Hakların Kullanılması – Hak Arama Yöntemleri</vt:lpstr>
      <vt:lpstr>Başvuru Yöntemleri</vt:lpstr>
      <vt:lpstr>Başvuru Usulü</vt:lpstr>
      <vt:lpstr>Kurula Şikâyet ve İhbar</vt:lpstr>
      <vt:lpstr>Veri İhlâl Bildirimi</vt:lpstr>
      <vt:lpstr>Tam İstisnalar</vt:lpstr>
      <vt:lpstr>Kısmî İstisnalar</vt:lpstr>
      <vt:lpstr>Kişisel Verileri Koruma Kurumu Teşkilâtı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6698 Sayılı Kişisel Verilerin Korunması Kanunu</dc:title>
  <dc:creator>Kazım Alper DAŞTAN</dc:creator>
  <cp:lastModifiedBy>Kazım Alper DAŞTAN</cp:lastModifiedBy>
  <cp:revision>36</cp:revision>
  <dcterms:created xsi:type="dcterms:W3CDTF">2023-07-21T12:40:18Z</dcterms:created>
  <dcterms:modified xsi:type="dcterms:W3CDTF">2023-07-24T13:04:31Z</dcterms:modified>
</cp:coreProperties>
</file>